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68" y="-8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EA477-9504-4EA5-B151-20C22BC9C6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23D5D-C43F-4C49-85F0-E8A22549DD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2732F-6942-4D5B-85A4-EA93A1DBCD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0BB16-0AA0-4DC0-BD3B-C0C5B030A7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23148-4BBC-418A-B0C6-CDCADAD9E1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7B2F0-1917-4887-88FB-16F35C27F1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A2EF5E-89AD-4D52-B3FC-B4CE1C097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463CC-5A70-457B-A77B-13A986F55A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B2DC1-E968-4F3A-BDD4-6DCB535192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9B9237-FCF1-44A2-BB1C-A09CD2968D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D8EB8-A291-45BA-A8EA-00E7BF0DA4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177E1966-3AE4-4B36-A05A-A9803B7663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7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06" name="Picture 58" descr="http://upload.wikimedia.org/wikipedia/commons/f/f0/Edmontosaurus_BW.jpg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/>
          <a:stretch>
            <a:fillRect/>
          </a:stretch>
        </p:blipFill>
        <p:spPr bwMode="auto">
          <a:xfrm>
            <a:off x="2667000" y="4876799"/>
            <a:ext cx="4169611" cy="1485423"/>
          </a:xfrm>
          <a:prstGeom prst="rect">
            <a:avLst/>
          </a:prstGeom>
          <a:noFill/>
        </p:spPr>
      </p:pic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1571625" y="6562725"/>
            <a:ext cx="51435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228600" y="4495800"/>
            <a:ext cx="6553200" cy="3143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0" y="0"/>
            <a:ext cx="678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1" smtClean="0"/>
              <a:t>41</a:t>
            </a:r>
            <a:r>
              <a:rPr lang="en-US" b="1" i="1" baseline="30000" smtClean="0"/>
              <a:t>th</a:t>
            </a:r>
            <a:r>
              <a:rPr lang="en-US" b="1" i="1" smtClean="0"/>
              <a:t> </a:t>
            </a:r>
            <a:r>
              <a:rPr lang="en-US" b="1" i="1" dirty="0"/>
              <a:t>Annual Greater Indianapolis</a:t>
            </a:r>
          </a:p>
        </p:txBody>
      </p:sp>
      <p:sp>
        <p:nvSpPr>
          <p:cNvPr id="2053" name="Text Box 7"/>
          <p:cNvSpPr txBox="1">
            <a:spLocks noChangeArrowheads="1"/>
          </p:cNvSpPr>
          <p:nvPr/>
        </p:nvSpPr>
        <p:spPr bwMode="auto">
          <a:xfrm>
            <a:off x="304800" y="682625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i="1">
                <a:latin typeface="Times New Roman" charset="0"/>
              </a:rPr>
              <a:t>Sponsored by:</a:t>
            </a:r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1600200" y="838200"/>
            <a:ext cx="525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/>
              <a:t>September </a:t>
            </a:r>
            <a:r>
              <a:rPr lang="en-US" sz="2800" b="1" dirty="0"/>
              <a:t>8</a:t>
            </a:r>
            <a:r>
              <a:rPr lang="en-US" sz="2800" b="1" dirty="0" smtClean="0"/>
              <a:t> </a:t>
            </a:r>
            <a:r>
              <a:rPr lang="en-US" sz="2800" b="1" dirty="0"/>
              <a:t>– </a:t>
            </a:r>
            <a:r>
              <a:rPr lang="en-US" sz="2800" b="1" dirty="0"/>
              <a:t>9</a:t>
            </a:r>
            <a:r>
              <a:rPr lang="en-US" sz="2800" b="1" dirty="0" smtClean="0"/>
              <a:t> </a:t>
            </a:r>
            <a:r>
              <a:rPr lang="en-US" sz="2800" b="1" dirty="0"/>
              <a:t>– </a:t>
            </a:r>
            <a:r>
              <a:rPr lang="en-US" sz="2800" b="1" dirty="0" smtClean="0"/>
              <a:t>10, 2017</a:t>
            </a:r>
            <a:endParaRPr lang="en-US" sz="2800" b="1" dirty="0"/>
          </a:p>
        </p:txBody>
      </p:sp>
      <p:sp>
        <p:nvSpPr>
          <p:cNvPr id="2055" name="Text Box 9"/>
          <p:cNvSpPr txBox="1">
            <a:spLocks noChangeArrowheads="1"/>
          </p:cNvSpPr>
          <p:nvPr/>
        </p:nvSpPr>
        <p:spPr bwMode="auto">
          <a:xfrm>
            <a:off x="1600200" y="1295400"/>
            <a:ext cx="5257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/>
              <a:t>Hancock County 4-H Fairgrounds, Greenfield, Indiana</a:t>
            </a:r>
          </a:p>
        </p:txBody>
      </p:sp>
      <p:sp>
        <p:nvSpPr>
          <p:cNvPr id="2056" name="Text Box 10"/>
          <p:cNvSpPr txBox="1">
            <a:spLocks noChangeArrowheads="1"/>
          </p:cNvSpPr>
          <p:nvPr/>
        </p:nvSpPr>
        <p:spPr bwMode="auto">
          <a:xfrm>
            <a:off x="1600200" y="3124200"/>
            <a:ext cx="5105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/>
              <a:t> Fossils, Minerals, Gems and Jewelry and Lapidary Equipment…</a:t>
            </a:r>
          </a:p>
        </p:txBody>
      </p:sp>
      <p:sp>
        <p:nvSpPr>
          <p:cNvPr id="2057" name="Text Box 11"/>
          <p:cNvSpPr txBox="1">
            <a:spLocks noChangeArrowheads="1"/>
          </p:cNvSpPr>
          <p:nvPr/>
        </p:nvSpPr>
        <p:spPr bwMode="auto">
          <a:xfrm>
            <a:off x="1600200" y="3810000"/>
            <a:ext cx="510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i="1"/>
              <a:t>PLUS</a:t>
            </a:r>
          </a:p>
        </p:txBody>
      </p:sp>
      <p:sp>
        <p:nvSpPr>
          <p:cNvPr id="2058" name="Text Box 12"/>
          <p:cNvSpPr txBox="1">
            <a:spLocks noChangeArrowheads="1"/>
          </p:cNvSpPr>
          <p:nvPr/>
        </p:nvSpPr>
        <p:spPr bwMode="auto">
          <a:xfrm>
            <a:off x="1600200" y="4114800"/>
            <a:ext cx="510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/>
              <a:t>Silent Auctions, </a:t>
            </a:r>
            <a:r>
              <a:rPr lang="en-US" sz="1400" b="1" dirty="0" smtClean="0"/>
              <a:t> </a:t>
            </a:r>
            <a:r>
              <a:rPr lang="en-US" sz="1400" b="1" dirty="0"/>
              <a:t>Door Prizes and </a:t>
            </a:r>
            <a:r>
              <a:rPr lang="en-US" sz="1400" b="1" dirty="0" smtClean="0"/>
              <a:t>Much,  Much </a:t>
            </a:r>
            <a:r>
              <a:rPr lang="en-US" sz="1400" b="1" dirty="0"/>
              <a:t>More!</a:t>
            </a:r>
          </a:p>
        </p:txBody>
      </p:sp>
      <p:sp>
        <p:nvSpPr>
          <p:cNvPr id="2059" name="Rectangle 13"/>
          <p:cNvSpPr>
            <a:spLocks noChangeArrowheads="1"/>
          </p:cNvSpPr>
          <p:nvPr/>
        </p:nvSpPr>
        <p:spPr bwMode="auto">
          <a:xfrm>
            <a:off x="152400" y="4419600"/>
            <a:ext cx="6553200" cy="323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i="1">
              <a:latin typeface="Monotype Corsiva" pitchFamily="66" charset="0"/>
            </a:endParaRPr>
          </a:p>
        </p:txBody>
      </p:sp>
      <p:sp>
        <p:nvSpPr>
          <p:cNvPr id="2060" name="Text Box 14"/>
          <p:cNvSpPr txBox="1">
            <a:spLocks noChangeArrowheads="1"/>
          </p:cNvSpPr>
          <p:nvPr/>
        </p:nvSpPr>
        <p:spPr bwMode="auto">
          <a:xfrm>
            <a:off x="228600" y="4419600"/>
            <a:ext cx="640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latin typeface="Monotype Corsiva" pitchFamily="66" charset="0"/>
              </a:rPr>
              <a:t>Kids Activities, Demonstrations, Educational Displays and Programs for All</a:t>
            </a:r>
          </a:p>
        </p:txBody>
      </p:sp>
      <p:sp>
        <p:nvSpPr>
          <p:cNvPr id="2061" name="Text Box 15"/>
          <p:cNvSpPr txBox="1">
            <a:spLocks noChangeArrowheads="1"/>
          </p:cNvSpPr>
          <p:nvPr/>
        </p:nvSpPr>
        <p:spPr bwMode="auto">
          <a:xfrm>
            <a:off x="1600200" y="2895600"/>
            <a:ext cx="502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Dealers and Swappers in</a:t>
            </a:r>
          </a:p>
        </p:txBody>
      </p:sp>
      <p:sp>
        <p:nvSpPr>
          <p:cNvPr id="2062" name="Rectangle 16"/>
          <p:cNvSpPr>
            <a:spLocks noChangeArrowheads="1"/>
          </p:cNvSpPr>
          <p:nvPr/>
        </p:nvSpPr>
        <p:spPr bwMode="auto">
          <a:xfrm>
            <a:off x="228600" y="7162800"/>
            <a:ext cx="2514600" cy="1219200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63" name="Picture 17" descr="AFMScl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050" y="971550"/>
            <a:ext cx="127635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4" name="Picture 18" descr="diamond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21336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5" name="Text Box 19"/>
          <p:cNvSpPr txBox="1">
            <a:spLocks noChangeArrowheads="1"/>
          </p:cNvSpPr>
          <p:nvPr/>
        </p:nvSpPr>
        <p:spPr bwMode="auto">
          <a:xfrm>
            <a:off x="1600200" y="2438400"/>
            <a:ext cx="510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1600"/>
          </a:p>
        </p:txBody>
      </p:sp>
      <p:sp>
        <p:nvSpPr>
          <p:cNvPr id="2066" name="Rectangle 20"/>
          <p:cNvSpPr>
            <a:spLocks noChangeArrowheads="1"/>
          </p:cNvSpPr>
          <p:nvPr/>
        </p:nvSpPr>
        <p:spPr bwMode="auto">
          <a:xfrm>
            <a:off x="609600" y="2124075"/>
            <a:ext cx="838200" cy="838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67" name="Picture 21" descr="crystal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52600" y="3505200"/>
            <a:ext cx="6159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8" name="Picture 22" descr="crystal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1050" y="3505200"/>
            <a:ext cx="6159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9" name="Picture 23" descr="500 logo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4800" y="7239000"/>
            <a:ext cx="2409825" cy="105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70" name="Rectangle 24"/>
          <p:cNvSpPr>
            <a:spLocks noChangeArrowheads="1"/>
          </p:cNvSpPr>
          <p:nvPr/>
        </p:nvSpPr>
        <p:spPr bwMode="auto">
          <a:xfrm>
            <a:off x="3429000" y="7067550"/>
            <a:ext cx="3200400" cy="1524000"/>
          </a:xfrm>
          <a:prstGeom prst="rect">
            <a:avLst/>
          </a:prstGeom>
          <a:noFill/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071" name="Line 25"/>
          <p:cNvSpPr>
            <a:spLocks noChangeShapeType="1"/>
          </p:cNvSpPr>
          <p:nvPr/>
        </p:nvSpPr>
        <p:spPr bwMode="auto">
          <a:xfrm>
            <a:off x="3581400" y="7296150"/>
            <a:ext cx="2819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2" name="Text Box 26"/>
          <p:cNvSpPr txBox="1">
            <a:spLocks noChangeArrowheads="1"/>
          </p:cNvSpPr>
          <p:nvPr/>
        </p:nvSpPr>
        <p:spPr bwMode="auto">
          <a:xfrm>
            <a:off x="4038600" y="7067550"/>
            <a:ext cx="1905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Interstate 70</a:t>
            </a:r>
          </a:p>
        </p:txBody>
      </p:sp>
      <p:sp>
        <p:nvSpPr>
          <p:cNvPr id="2073" name="Line 27"/>
          <p:cNvSpPr>
            <a:spLocks noChangeShapeType="1"/>
          </p:cNvSpPr>
          <p:nvPr/>
        </p:nvSpPr>
        <p:spPr bwMode="auto">
          <a:xfrm>
            <a:off x="3810000" y="7143750"/>
            <a:ext cx="0" cy="1447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4" name="Text Box 28"/>
          <p:cNvSpPr txBox="1">
            <a:spLocks noChangeArrowheads="1"/>
          </p:cNvSpPr>
          <p:nvPr/>
        </p:nvSpPr>
        <p:spPr bwMode="auto">
          <a:xfrm rot="-5400000">
            <a:off x="3246438" y="7783512"/>
            <a:ext cx="914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Hwy 9</a:t>
            </a:r>
          </a:p>
        </p:txBody>
      </p:sp>
      <p:sp>
        <p:nvSpPr>
          <p:cNvPr id="2075" name="Line 29"/>
          <p:cNvSpPr>
            <a:spLocks noChangeShapeType="1"/>
          </p:cNvSpPr>
          <p:nvPr/>
        </p:nvSpPr>
        <p:spPr bwMode="auto">
          <a:xfrm>
            <a:off x="3581400" y="7524750"/>
            <a:ext cx="2819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6" name="Text Box 30"/>
          <p:cNvSpPr txBox="1">
            <a:spLocks noChangeArrowheads="1"/>
          </p:cNvSpPr>
          <p:nvPr/>
        </p:nvSpPr>
        <p:spPr bwMode="auto">
          <a:xfrm>
            <a:off x="6186488" y="8264525"/>
            <a:ext cx="2905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>
                <a:latin typeface="Arial Black" pitchFamily="34" charset="0"/>
              </a:rPr>
              <a:t>N</a:t>
            </a:r>
          </a:p>
        </p:txBody>
      </p:sp>
      <p:sp>
        <p:nvSpPr>
          <p:cNvPr id="2077" name="AutoShape 31"/>
          <p:cNvSpPr>
            <a:spLocks noChangeArrowheads="1"/>
          </p:cNvSpPr>
          <p:nvPr/>
        </p:nvSpPr>
        <p:spPr bwMode="auto">
          <a:xfrm rot="-5400000">
            <a:off x="6210300" y="8096250"/>
            <a:ext cx="228600" cy="152400"/>
          </a:xfrm>
          <a:prstGeom prst="homePlate">
            <a:avLst>
              <a:gd name="adj" fmla="val 375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78" name="Text Box 32"/>
          <p:cNvSpPr txBox="1">
            <a:spLocks noChangeArrowheads="1"/>
          </p:cNvSpPr>
          <p:nvPr/>
        </p:nvSpPr>
        <p:spPr bwMode="auto">
          <a:xfrm>
            <a:off x="4191000" y="7296150"/>
            <a:ext cx="1905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Mackenzie Rd</a:t>
            </a:r>
          </a:p>
        </p:txBody>
      </p:sp>
      <p:sp>
        <p:nvSpPr>
          <p:cNvPr id="2079" name="Line 33"/>
          <p:cNvSpPr>
            <a:spLocks noChangeShapeType="1"/>
          </p:cNvSpPr>
          <p:nvPr/>
        </p:nvSpPr>
        <p:spPr bwMode="auto">
          <a:xfrm>
            <a:off x="5867400" y="7143750"/>
            <a:ext cx="0" cy="1447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0" name="Text Box 34"/>
          <p:cNvSpPr txBox="1">
            <a:spLocks noChangeArrowheads="1"/>
          </p:cNvSpPr>
          <p:nvPr/>
        </p:nvSpPr>
        <p:spPr bwMode="auto">
          <a:xfrm rot="-5400000">
            <a:off x="5516563" y="7783512"/>
            <a:ext cx="914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Apple St.</a:t>
            </a:r>
          </a:p>
        </p:txBody>
      </p:sp>
      <p:sp>
        <p:nvSpPr>
          <p:cNvPr id="2081" name="Rectangle 35"/>
          <p:cNvSpPr>
            <a:spLocks noChangeArrowheads="1"/>
          </p:cNvSpPr>
          <p:nvPr/>
        </p:nvSpPr>
        <p:spPr bwMode="auto">
          <a:xfrm>
            <a:off x="5600700" y="8210550"/>
            <a:ext cx="190500" cy="25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82" name="Rectangle 36"/>
          <p:cNvSpPr>
            <a:spLocks noChangeArrowheads="1"/>
          </p:cNvSpPr>
          <p:nvPr/>
        </p:nvSpPr>
        <p:spPr bwMode="auto">
          <a:xfrm>
            <a:off x="4927600" y="7829550"/>
            <a:ext cx="546100" cy="2921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83" name="Rectangle 37"/>
          <p:cNvSpPr>
            <a:spLocks noChangeArrowheads="1"/>
          </p:cNvSpPr>
          <p:nvPr/>
        </p:nvSpPr>
        <p:spPr bwMode="auto">
          <a:xfrm flipV="1">
            <a:off x="5130800" y="8040688"/>
            <a:ext cx="42863" cy="428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85" name="Text Box 39"/>
          <p:cNvSpPr txBox="1">
            <a:spLocks noChangeArrowheads="1"/>
          </p:cNvSpPr>
          <p:nvPr/>
        </p:nvSpPr>
        <p:spPr bwMode="auto">
          <a:xfrm>
            <a:off x="3886200" y="7772400"/>
            <a:ext cx="10064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000" b="1" dirty="0" smtClean="0"/>
              <a:t> 620 N. Apple  Greenfield</a:t>
            </a:r>
            <a:r>
              <a:rPr lang="en-US" sz="1000" b="1" dirty="0"/>
              <a:t>, IN</a:t>
            </a:r>
          </a:p>
        </p:txBody>
      </p:sp>
      <p:sp>
        <p:nvSpPr>
          <p:cNvPr id="2086" name="Line 40"/>
          <p:cNvSpPr>
            <a:spLocks noChangeShapeType="1"/>
          </p:cNvSpPr>
          <p:nvPr/>
        </p:nvSpPr>
        <p:spPr bwMode="auto">
          <a:xfrm>
            <a:off x="3581400" y="8515350"/>
            <a:ext cx="2819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7" name="Text Box 41"/>
          <p:cNvSpPr txBox="1">
            <a:spLocks noChangeArrowheads="1"/>
          </p:cNvSpPr>
          <p:nvPr/>
        </p:nvSpPr>
        <p:spPr bwMode="auto">
          <a:xfrm>
            <a:off x="3886200" y="8305800"/>
            <a:ext cx="1905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US 40</a:t>
            </a:r>
          </a:p>
        </p:txBody>
      </p:sp>
      <p:sp>
        <p:nvSpPr>
          <p:cNvPr id="2088" name="Text Box 42"/>
          <p:cNvSpPr txBox="1">
            <a:spLocks noChangeArrowheads="1"/>
          </p:cNvSpPr>
          <p:nvPr/>
        </p:nvSpPr>
        <p:spPr bwMode="auto">
          <a:xfrm>
            <a:off x="152400" y="8762999"/>
            <a:ext cx="63246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 smtClean="0"/>
              <a:t>Cheryl </a:t>
            </a:r>
            <a:r>
              <a:rPr lang="en-US" sz="1000" b="1" dirty="0" smtClean="0"/>
              <a:t>Hamilton, 3507 </a:t>
            </a:r>
            <a:r>
              <a:rPr lang="en-US" sz="1000" b="1" dirty="0" err="1" smtClean="0"/>
              <a:t>Luewan</a:t>
            </a:r>
            <a:r>
              <a:rPr lang="en-US" sz="1000" b="1" dirty="0" smtClean="0"/>
              <a:t> Dr., Indianapolis, </a:t>
            </a:r>
            <a:r>
              <a:rPr lang="en-US" sz="1000" b="1" dirty="0"/>
              <a:t>IN </a:t>
            </a:r>
            <a:r>
              <a:rPr lang="en-US" sz="1000" b="1" dirty="0" smtClean="0"/>
              <a:t>46235, 317+897-6639, clhamilton1951@gmail.com</a:t>
            </a:r>
            <a:endParaRPr lang="en-US" sz="1000" b="1" dirty="0"/>
          </a:p>
          <a:p>
            <a:pPr algn="ctr">
              <a:spcBef>
                <a:spcPct val="50000"/>
              </a:spcBef>
            </a:pPr>
            <a:endParaRPr lang="en-US" sz="1000" b="1" dirty="0"/>
          </a:p>
        </p:txBody>
      </p:sp>
      <p:sp>
        <p:nvSpPr>
          <p:cNvPr id="2089" name="Text Box 43"/>
          <p:cNvSpPr txBox="1">
            <a:spLocks noChangeArrowheads="1"/>
          </p:cNvSpPr>
          <p:nvPr/>
        </p:nvSpPr>
        <p:spPr bwMode="auto">
          <a:xfrm>
            <a:off x="0" y="6337300"/>
            <a:ext cx="6858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 dirty="0" smtClean="0"/>
              <a:t>Meeting </a:t>
            </a:r>
            <a:r>
              <a:rPr lang="en-US" sz="1400" b="1" dirty="0"/>
              <a:t>on Saturday: </a:t>
            </a:r>
            <a:r>
              <a:rPr lang="en-US" sz="1400" b="1" smtClean="0"/>
              <a:t>Indiana Society </a:t>
            </a:r>
            <a:r>
              <a:rPr lang="en-US" sz="1400" b="1" dirty="0"/>
              <a:t>of Paleontology at 2:00 p.m.</a:t>
            </a:r>
          </a:p>
        </p:txBody>
      </p:sp>
      <p:sp>
        <p:nvSpPr>
          <p:cNvPr id="2090" name="Text Box 44"/>
          <p:cNvSpPr txBox="1">
            <a:spLocks noChangeArrowheads="1"/>
          </p:cNvSpPr>
          <p:nvPr/>
        </p:nvSpPr>
        <p:spPr bwMode="auto">
          <a:xfrm>
            <a:off x="3849688" y="6848475"/>
            <a:ext cx="27003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/>
              <a:t>3 AREAS OF DEALERS AND SWAPPERS!</a:t>
            </a:r>
          </a:p>
        </p:txBody>
      </p:sp>
      <p:grpSp>
        <p:nvGrpSpPr>
          <p:cNvPr id="2091" name="Group 45"/>
          <p:cNvGrpSpPr>
            <a:grpSpLocks/>
          </p:cNvGrpSpPr>
          <p:nvPr/>
        </p:nvGrpSpPr>
        <p:grpSpPr bwMode="auto">
          <a:xfrm>
            <a:off x="152400" y="4876800"/>
            <a:ext cx="3200400" cy="1438275"/>
            <a:chOff x="144" y="3120"/>
            <a:chExt cx="1056" cy="816"/>
          </a:xfrm>
        </p:grpSpPr>
        <p:sp>
          <p:nvSpPr>
            <p:cNvPr id="2103" name="AutoShape 46"/>
            <p:cNvSpPr>
              <a:spLocks noChangeArrowheads="1"/>
            </p:cNvSpPr>
            <p:nvPr/>
          </p:nvSpPr>
          <p:spPr bwMode="auto">
            <a:xfrm>
              <a:off x="192" y="3168"/>
              <a:ext cx="1008" cy="768"/>
            </a:xfrm>
            <a:prstGeom prst="irregularSeal2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i="1">
                <a:latin typeface="Monotype Corsiva" pitchFamily="66" charset="0"/>
              </a:endParaRPr>
            </a:p>
          </p:txBody>
        </p:sp>
        <p:sp>
          <p:nvSpPr>
            <p:cNvPr id="2104" name="AutoShape 47"/>
            <p:cNvSpPr>
              <a:spLocks noChangeArrowheads="1"/>
            </p:cNvSpPr>
            <p:nvPr/>
          </p:nvSpPr>
          <p:spPr bwMode="auto">
            <a:xfrm>
              <a:off x="144" y="3120"/>
              <a:ext cx="1008" cy="768"/>
            </a:xfrm>
            <a:prstGeom prst="irregularSeal2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i="1">
                <a:latin typeface="Monotype Corsiva" pitchFamily="66" charset="0"/>
              </a:endParaRPr>
            </a:p>
          </p:txBody>
        </p:sp>
      </p:grpSp>
      <p:sp>
        <p:nvSpPr>
          <p:cNvPr id="2092" name="Text Box 48"/>
          <p:cNvSpPr txBox="1">
            <a:spLocks noChangeArrowheads="1"/>
          </p:cNvSpPr>
          <p:nvPr/>
        </p:nvSpPr>
        <p:spPr bwMode="auto">
          <a:xfrm rot="-669893">
            <a:off x="457200" y="5410200"/>
            <a:ext cx="2178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 i="1" u="sng"/>
              <a:t>FREE  ADMISSION!</a:t>
            </a:r>
          </a:p>
        </p:txBody>
      </p:sp>
      <p:sp>
        <p:nvSpPr>
          <p:cNvPr id="2093" name="Text Box 49"/>
          <p:cNvSpPr txBox="1">
            <a:spLocks noChangeArrowheads="1"/>
          </p:cNvSpPr>
          <p:nvPr/>
        </p:nvSpPr>
        <p:spPr bwMode="auto">
          <a:xfrm>
            <a:off x="609600" y="3962400"/>
            <a:ext cx="9144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 b="1"/>
              <a:t>MIDWEST</a:t>
            </a:r>
          </a:p>
          <a:p>
            <a:pPr algn="ctr">
              <a:spcBef>
                <a:spcPct val="50000"/>
              </a:spcBef>
            </a:pPr>
            <a:r>
              <a:rPr lang="en-US" sz="800" b="1"/>
              <a:t>FEDERATION</a:t>
            </a:r>
          </a:p>
        </p:txBody>
      </p:sp>
      <p:pic>
        <p:nvPicPr>
          <p:cNvPr id="2094" name="Picture 50" descr="mw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20713" y="3114675"/>
            <a:ext cx="827087" cy="82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99" name="Text Box 51"/>
          <p:cNvSpPr txBox="1">
            <a:spLocks noChangeArrowheads="1"/>
          </p:cNvSpPr>
          <p:nvPr/>
        </p:nvSpPr>
        <p:spPr bwMode="auto">
          <a:xfrm>
            <a:off x="0" y="304800"/>
            <a:ext cx="6858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Gem, Mineral and Fossil Show</a:t>
            </a:r>
          </a:p>
        </p:txBody>
      </p:sp>
      <p:sp>
        <p:nvSpPr>
          <p:cNvPr id="2096" name="Text Box 52"/>
          <p:cNvSpPr txBox="1">
            <a:spLocks noChangeArrowheads="1"/>
          </p:cNvSpPr>
          <p:nvPr/>
        </p:nvSpPr>
        <p:spPr bwMode="auto">
          <a:xfrm>
            <a:off x="1628775" y="1962150"/>
            <a:ext cx="5105400" cy="1000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/>
              <a:t>Friday: 10:00 a.m. – </a:t>
            </a:r>
            <a:r>
              <a:rPr lang="en-US" sz="1400" b="1" dirty="0" smtClean="0"/>
              <a:t>7:00 p.m.</a:t>
            </a:r>
          </a:p>
          <a:p>
            <a:pPr algn="ctr">
              <a:spcBef>
                <a:spcPct val="50000"/>
              </a:spcBef>
            </a:pPr>
            <a:r>
              <a:rPr lang="en-US" sz="1400" b="1" dirty="0" smtClean="0"/>
              <a:t> Saturday</a:t>
            </a:r>
            <a:r>
              <a:rPr lang="en-US" sz="1400" b="1" dirty="0"/>
              <a:t>: </a:t>
            </a:r>
            <a:r>
              <a:rPr lang="en-US" sz="1400" b="1" dirty="0" smtClean="0"/>
              <a:t>10:00 </a:t>
            </a:r>
            <a:r>
              <a:rPr lang="en-US" sz="1400" b="1" dirty="0"/>
              <a:t>a.m. – 7:00 p.m.</a:t>
            </a:r>
          </a:p>
          <a:p>
            <a:pPr algn="ctr">
              <a:spcBef>
                <a:spcPct val="50000"/>
              </a:spcBef>
            </a:pPr>
            <a:r>
              <a:rPr lang="en-US" sz="1400" b="1" dirty="0"/>
              <a:t>Sunday: 10:00 a.m. – 4:00 p.m</a:t>
            </a:r>
            <a:r>
              <a:rPr lang="en-US" sz="1600" b="1" dirty="0"/>
              <a:t>.</a:t>
            </a:r>
          </a:p>
        </p:txBody>
      </p:sp>
      <p:sp>
        <p:nvSpPr>
          <p:cNvPr id="2097" name="Rectangle 53"/>
          <p:cNvSpPr>
            <a:spLocks noChangeArrowheads="1"/>
          </p:cNvSpPr>
          <p:nvPr/>
        </p:nvSpPr>
        <p:spPr bwMode="auto">
          <a:xfrm>
            <a:off x="5537200" y="7816850"/>
            <a:ext cx="2921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98" name="Text Box 57"/>
          <p:cNvSpPr txBox="1">
            <a:spLocks noChangeArrowheads="1"/>
          </p:cNvSpPr>
          <p:nvPr/>
        </p:nvSpPr>
        <p:spPr bwMode="auto">
          <a:xfrm rot="-669893">
            <a:off x="539750" y="5211763"/>
            <a:ext cx="20288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 i="1" u="sng"/>
              <a:t>GREAT FOOD!</a:t>
            </a:r>
          </a:p>
        </p:txBody>
      </p:sp>
      <p:sp>
        <p:nvSpPr>
          <p:cNvPr id="2" name="Text Box 61"/>
          <p:cNvSpPr txBox="1">
            <a:spLocks noChangeArrowheads="1"/>
          </p:cNvSpPr>
          <p:nvPr/>
        </p:nvSpPr>
        <p:spPr bwMode="auto">
          <a:xfrm rot="-669893">
            <a:off x="806450" y="5638800"/>
            <a:ext cx="16732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 i="1" u="sng"/>
              <a:t>RV PARKING!</a:t>
            </a:r>
          </a:p>
        </p:txBody>
      </p:sp>
      <p:sp>
        <p:nvSpPr>
          <p:cNvPr id="2101" name="Text Box 64"/>
          <p:cNvSpPr txBox="1">
            <a:spLocks noChangeArrowheads="1"/>
          </p:cNvSpPr>
          <p:nvPr/>
        </p:nvSpPr>
        <p:spPr bwMode="auto">
          <a:xfrm>
            <a:off x="3352800" y="4953000"/>
            <a:ext cx="3048000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Special Fossil </a:t>
            </a:r>
            <a:r>
              <a:rPr lang="en-US" dirty="0" smtClean="0"/>
              <a:t>Exhibits </a:t>
            </a:r>
            <a:r>
              <a:rPr lang="en-US" dirty="0"/>
              <a:t>by:</a:t>
            </a:r>
          </a:p>
          <a:p>
            <a:pPr algn="ctr">
              <a:spcBef>
                <a:spcPct val="50000"/>
              </a:spcBef>
            </a:pPr>
            <a:r>
              <a:rPr lang="en-US" sz="2000" b="1" u="sng" dirty="0"/>
              <a:t>The Children’s Museum of Indianapolis</a:t>
            </a:r>
          </a:p>
        </p:txBody>
      </p:sp>
      <p:sp>
        <p:nvSpPr>
          <p:cNvPr id="2102" name="Rectangle 62"/>
          <p:cNvSpPr>
            <a:spLocks noChangeArrowheads="1"/>
          </p:cNvSpPr>
          <p:nvPr/>
        </p:nvSpPr>
        <p:spPr bwMode="auto">
          <a:xfrm>
            <a:off x="3276600" y="4876800"/>
            <a:ext cx="3276600" cy="144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194</Words>
  <Application>Microsoft Macintosh PowerPoint</Application>
  <PresentationFormat>On-screen Show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INDOT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Katherine Armstrong</cp:lastModifiedBy>
  <cp:revision>39</cp:revision>
  <dcterms:created xsi:type="dcterms:W3CDTF">2008-05-14T18:44:24Z</dcterms:created>
  <dcterms:modified xsi:type="dcterms:W3CDTF">2017-04-24T00:20:59Z</dcterms:modified>
</cp:coreProperties>
</file>