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13B"/>
    <a:srgbClr val="C03ECE"/>
    <a:srgbClr val="FF970D"/>
    <a:srgbClr val="FA12D9"/>
    <a:srgbClr val="36D63E"/>
    <a:srgbClr val="FD5E17"/>
    <a:srgbClr val="1E94F6"/>
    <a:srgbClr val="1EECF6"/>
    <a:srgbClr val="FB6F19"/>
    <a:srgbClr val="1DE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5" autoAdjust="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0E943-5F1A-49FA-8EE6-5E94D78D292D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F7A586C-2FFC-4FE3-BF41-EDB390D996F4}" type="pres">
      <dgm:prSet presAssocID="{2CC0E943-5F1A-49FA-8EE6-5E94D78D29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EC2D22F-90BE-4B1F-AF62-C5279EFA706F}" type="presOf" srcId="{2CC0E943-5F1A-49FA-8EE6-5E94D78D292D}" destId="{1F7A586C-2FFC-4FE3-BF41-EDB390D996F4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7A0F41-EE99-47FF-B799-60319D24737E}" type="doc">
      <dgm:prSet loTypeId="urn:microsoft.com/office/officeart/2005/8/layout/cycle2" loCatId="cycle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ED964CA4-2D50-4BE8-9438-6D4ECA0E8EB4}">
      <dgm:prSet/>
      <dgm:spPr>
        <a:solidFill>
          <a:srgbClr val="FD5E17">
            <a:alpha val="89804"/>
          </a:srgbClr>
        </a:solidFill>
      </dgm:spPr>
      <dgm:t>
        <a:bodyPr/>
        <a:lstStyle/>
        <a:p>
          <a:pPr rtl="0"/>
          <a:r>
            <a:rPr lang="en-US" dirty="0" smtClean="0"/>
            <a:t>$29,253,434</a:t>
          </a:r>
          <a:endParaRPr lang="en-US" dirty="0"/>
        </a:p>
      </dgm:t>
    </dgm:pt>
    <dgm:pt modelId="{4C39130C-0FC9-404E-9C4A-648318A6E144}" type="parTrans" cxnId="{E99BCDD9-5607-4AFC-9A72-B20AF90CA905}">
      <dgm:prSet/>
      <dgm:spPr/>
      <dgm:t>
        <a:bodyPr/>
        <a:lstStyle/>
        <a:p>
          <a:endParaRPr lang="en-US"/>
        </a:p>
      </dgm:t>
    </dgm:pt>
    <dgm:pt modelId="{523F75E8-C19F-40FD-A80F-523E82686F2B}" type="sibTrans" cxnId="{E99BCDD9-5607-4AFC-9A72-B20AF90CA905}">
      <dgm:prSet/>
      <dgm:spPr/>
      <dgm:t>
        <a:bodyPr/>
        <a:lstStyle/>
        <a:p>
          <a:endParaRPr lang="en-US"/>
        </a:p>
      </dgm:t>
    </dgm:pt>
    <dgm:pt modelId="{8B45DCDD-4DFD-40A7-B79E-E29153C82410}" type="pres">
      <dgm:prSet presAssocID="{6D7A0F41-EE99-47FF-B799-60319D24737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3E7798-0A86-4F63-BD92-1BC00360F771}" type="pres">
      <dgm:prSet presAssocID="{ED964CA4-2D50-4BE8-9438-6D4ECA0E8EB4}" presName="node" presStyleLbl="node1" presStyleIdx="0" presStyleCnt="1" custScaleX="467123" custRadScaleRad="113272" custRadScaleInc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9BCDD9-5607-4AFC-9A72-B20AF90CA905}" srcId="{6D7A0F41-EE99-47FF-B799-60319D24737E}" destId="{ED964CA4-2D50-4BE8-9438-6D4ECA0E8EB4}" srcOrd="0" destOrd="0" parTransId="{4C39130C-0FC9-404E-9C4A-648318A6E144}" sibTransId="{523F75E8-C19F-40FD-A80F-523E82686F2B}"/>
    <dgm:cxn modelId="{4BD6088E-B06E-4A3D-A646-FC472ED96DB7}" type="presOf" srcId="{ED964CA4-2D50-4BE8-9438-6D4ECA0E8EB4}" destId="{733E7798-0A86-4F63-BD92-1BC00360F771}" srcOrd="0" destOrd="0" presId="urn:microsoft.com/office/officeart/2005/8/layout/cycle2"/>
    <dgm:cxn modelId="{49A2237F-9860-4D04-9147-C076B68BFED3}" type="presOf" srcId="{6D7A0F41-EE99-47FF-B799-60319D24737E}" destId="{8B45DCDD-4DFD-40A7-B79E-E29153C82410}" srcOrd="0" destOrd="0" presId="urn:microsoft.com/office/officeart/2005/8/layout/cycle2"/>
    <dgm:cxn modelId="{667A6E95-39E9-4588-ADEE-9A20F78387F3}" type="presParOf" srcId="{8B45DCDD-4DFD-40A7-B79E-E29153C82410}" destId="{733E7798-0A86-4F63-BD92-1BC00360F77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5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7A0186-3269-4CFB-B9DD-649424DB9C19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E7E2FA-80FB-493E-815C-C3C234564DBB}">
      <dgm:prSet/>
      <dgm:spPr/>
      <dgm:t>
        <a:bodyPr/>
        <a:lstStyle/>
        <a:p>
          <a:pPr rtl="0"/>
          <a:r>
            <a:rPr lang="en-US" b="1" dirty="0" smtClean="0"/>
            <a:t>.20% - .40%</a:t>
          </a:r>
          <a:endParaRPr lang="en-US" b="1" dirty="0"/>
        </a:p>
      </dgm:t>
    </dgm:pt>
    <dgm:pt modelId="{5FF26DE9-FF75-4E8D-96A3-86FF8F52B0F9}" type="parTrans" cxnId="{04514289-5BB0-4B16-9989-B5F9707C410B}">
      <dgm:prSet/>
      <dgm:spPr/>
      <dgm:t>
        <a:bodyPr/>
        <a:lstStyle/>
        <a:p>
          <a:endParaRPr lang="en-US"/>
        </a:p>
      </dgm:t>
    </dgm:pt>
    <dgm:pt modelId="{B71111B2-CB1E-4FC5-8E67-11E209920E50}" type="sibTrans" cxnId="{04514289-5BB0-4B16-9989-B5F9707C410B}">
      <dgm:prSet/>
      <dgm:spPr/>
      <dgm:t>
        <a:bodyPr/>
        <a:lstStyle/>
        <a:p>
          <a:endParaRPr lang="en-US"/>
        </a:p>
      </dgm:t>
    </dgm:pt>
    <dgm:pt modelId="{DFD3A4DD-9C38-4A6D-AF1C-1D40E5B19685}" type="pres">
      <dgm:prSet presAssocID="{AC7A0186-3269-4CFB-B9DD-649424DB9C1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D48472-D798-40C7-AEAA-C9341CE91658}" type="pres">
      <dgm:prSet presAssocID="{BCE7E2FA-80FB-493E-815C-C3C234564DBB}" presName="node" presStyleLbl="node1" presStyleIdx="0" presStyleCnt="1" custRadScaleRad="119454" custRadScaleInc="2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514289-5BB0-4B16-9989-B5F9707C410B}" srcId="{AC7A0186-3269-4CFB-B9DD-649424DB9C19}" destId="{BCE7E2FA-80FB-493E-815C-C3C234564DBB}" srcOrd="0" destOrd="0" parTransId="{5FF26DE9-FF75-4E8D-96A3-86FF8F52B0F9}" sibTransId="{B71111B2-CB1E-4FC5-8E67-11E209920E50}"/>
    <dgm:cxn modelId="{B342838B-9A46-4ECF-823E-871F6B5EC18B}" type="presOf" srcId="{BCE7E2FA-80FB-493E-815C-C3C234564DBB}" destId="{74D48472-D798-40C7-AEAA-C9341CE91658}" srcOrd="0" destOrd="0" presId="urn:microsoft.com/office/officeart/2005/8/layout/cycle2"/>
    <dgm:cxn modelId="{EB21CF0E-59F6-44E1-9476-5797A634C637}" type="presOf" srcId="{AC7A0186-3269-4CFB-B9DD-649424DB9C19}" destId="{DFD3A4DD-9C38-4A6D-AF1C-1D40E5B19685}" srcOrd="0" destOrd="0" presId="urn:microsoft.com/office/officeart/2005/8/layout/cycle2"/>
    <dgm:cxn modelId="{7AAA6132-07F3-45B4-8320-E50347F8C04A}" type="presParOf" srcId="{DFD3A4DD-9C38-4A6D-AF1C-1D40E5B19685}" destId="{74D48472-D798-40C7-AEAA-C9341CE9165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0DE2C1-96C5-4BD4-8683-C211A6454C10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4FA1452-6BC7-4BE1-8887-60522347DA25}">
      <dgm:prSet/>
      <dgm:spPr>
        <a:solidFill>
          <a:srgbClr val="EE1827"/>
        </a:solidFill>
      </dgm:spPr>
      <dgm:t>
        <a:bodyPr/>
        <a:lstStyle/>
        <a:p>
          <a:pPr rtl="0"/>
          <a:r>
            <a:rPr lang="en-US" b="1" dirty="0" smtClean="0"/>
            <a:t>$3.05</a:t>
          </a:r>
          <a:endParaRPr lang="en-US" b="1" dirty="0"/>
        </a:p>
      </dgm:t>
    </dgm:pt>
    <dgm:pt modelId="{2C895513-7C3E-4169-ACE5-55CBC3B807FF}" type="parTrans" cxnId="{3D8B973D-C79F-412E-B621-1272F7824AF1}">
      <dgm:prSet/>
      <dgm:spPr/>
      <dgm:t>
        <a:bodyPr/>
        <a:lstStyle/>
        <a:p>
          <a:endParaRPr lang="en-US"/>
        </a:p>
      </dgm:t>
    </dgm:pt>
    <dgm:pt modelId="{D0073173-D0F0-4FE9-B387-2EF476285E26}" type="sibTrans" cxnId="{3D8B973D-C79F-412E-B621-1272F7824AF1}">
      <dgm:prSet/>
      <dgm:spPr/>
      <dgm:t>
        <a:bodyPr/>
        <a:lstStyle/>
        <a:p>
          <a:endParaRPr lang="en-US"/>
        </a:p>
      </dgm:t>
    </dgm:pt>
    <dgm:pt modelId="{044DB82F-AC80-482B-B42E-7D7A05419135}" type="pres">
      <dgm:prSet presAssocID="{EF0DE2C1-96C5-4BD4-8683-C211A6454C1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0DCDC4-1B6E-4D84-87AF-0A16DAD4C0C5}" type="pres">
      <dgm:prSet presAssocID="{14FA1452-6BC7-4BE1-8887-60522347DA25}" presName="node" presStyleLbl="node1" presStyleIdx="0" presStyleCnt="1" custRadScaleRad="96413" custRadScaleInc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0A8225-434F-4E21-80C0-794231CD5E04}" type="presOf" srcId="{14FA1452-6BC7-4BE1-8887-60522347DA25}" destId="{5E0DCDC4-1B6E-4D84-87AF-0A16DAD4C0C5}" srcOrd="0" destOrd="0" presId="urn:microsoft.com/office/officeart/2005/8/layout/cycle2"/>
    <dgm:cxn modelId="{9B6E12F1-B130-4EA6-9C61-13EA17B7CFB5}" type="presOf" srcId="{EF0DE2C1-96C5-4BD4-8683-C211A6454C10}" destId="{044DB82F-AC80-482B-B42E-7D7A05419135}" srcOrd="0" destOrd="0" presId="urn:microsoft.com/office/officeart/2005/8/layout/cycle2"/>
    <dgm:cxn modelId="{3D8B973D-C79F-412E-B621-1272F7824AF1}" srcId="{EF0DE2C1-96C5-4BD4-8683-C211A6454C10}" destId="{14FA1452-6BC7-4BE1-8887-60522347DA25}" srcOrd="0" destOrd="0" parTransId="{2C895513-7C3E-4169-ACE5-55CBC3B807FF}" sibTransId="{D0073173-D0F0-4FE9-B387-2EF476285E26}"/>
    <dgm:cxn modelId="{893CBCAF-2B66-457C-865F-C6EAD62859AE}" type="presParOf" srcId="{044DB82F-AC80-482B-B42E-7D7A05419135}" destId="{5E0DCDC4-1B6E-4D84-87AF-0A16DAD4C0C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030DFC-E309-405D-B833-23DA177FB34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043ABF-61EE-49E2-A1E2-415841C03AF3}">
      <dgm:prSet/>
      <dgm:spPr>
        <a:solidFill>
          <a:srgbClr val="36D63E"/>
        </a:solidFill>
      </dgm:spPr>
      <dgm:t>
        <a:bodyPr/>
        <a:lstStyle/>
        <a:p>
          <a:pPr rtl="0"/>
          <a:r>
            <a:rPr lang="en-US" dirty="0" smtClean="0"/>
            <a:t>36</a:t>
          </a:r>
          <a:endParaRPr lang="en-US" dirty="0"/>
        </a:p>
      </dgm:t>
    </dgm:pt>
    <dgm:pt modelId="{C5CCCBA5-EB61-40E1-881F-F499B836C92A}" type="parTrans" cxnId="{AAD532D6-606F-466C-A93F-55E8E6862EAE}">
      <dgm:prSet/>
      <dgm:spPr/>
      <dgm:t>
        <a:bodyPr/>
        <a:lstStyle/>
        <a:p>
          <a:endParaRPr lang="en-US"/>
        </a:p>
      </dgm:t>
    </dgm:pt>
    <dgm:pt modelId="{522425F5-8D19-4857-B472-A959B3BDDA54}" type="sibTrans" cxnId="{AAD532D6-606F-466C-A93F-55E8E6862EAE}">
      <dgm:prSet/>
      <dgm:spPr/>
      <dgm:t>
        <a:bodyPr/>
        <a:lstStyle/>
        <a:p>
          <a:endParaRPr lang="en-US"/>
        </a:p>
      </dgm:t>
    </dgm:pt>
    <dgm:pt modelId="{9D2B26AA-40A6-45E2-B813-D930C17837EC}" type="pres">
      <dgm:prSet presAssocID="{39030DFC-E309-405D-B833-23DA177FB3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07C528-B89C-4F23-8115-1893E1CB120D}" type="pres">
      <dgm:prSet presAssocID="{68043ABF-61EE-49E2-A1E2-415841C03AF3}" presName="node" presStyleLbl="node1" presStyleIdx="0" presStyleCnt="1" custScaleX="150367" custScaleY="100115" custRadScaleRad="105938" custRadScaleInc="-30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6ADC63-EE62-4F87-B50A-17406D5F8206}" type="presOf" srcId="{39030DFC-E309-405D-B833-23DA177FB344}" destId="{9D2B26AA-40A6-45E2-B813-D930C17837EC}" srcOrd="0" destOrd="0" presId="urn:microsoft.com/office/officeart/2005/8/layout/cycle2"/>
    <dgm:cxn modelId="{AAD532D6-606F-466C-A93F-55E8E6862EAE}" srcId="{39030DFC-E309-405D-B833-23DA177FB344}" destId="{68043ABF-61EE-49E2-A1E2-415841C03AF3}" srcOrd="0" destOrd="0" parTransId="{C5CCCBA5-EB61-40E1-881F-F499B836C92A}" sibTransId="{522425F5-8D19-4857-B472-A959B3BDDA54}"/>
    <dgm:cxn modelId="{5DE839A5-7878-4443-AF79-F7B3FBEC6D83}" type="presOf" srcId="{68043ABF-61EE-49E2-A1E2-415841C03AF3}" destId="{9A07C528-B89C-4F23-8115-1893E1CB120D}" srcOrd="0" destOrd="0" presId="urn:microsoft.com/office/officeart/2005/8/layout/cycle2"/>
    <dgm:cxn modelId="{547E1B96-9F5D-42CF-A9EE-52D47429E596}" type="presParOf" srcId="{9D2B26AA-40A6-45E2-B813-D930C17837EC}" destId="{9A07C528-B89C-4F23-8115-1893E1CB120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6C28B5-6B4E-448A-A68B-A011856C2CA6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095C4F6-CFB6-4443-BD18-E8EFF0864DEE}">
      <dgm:prSet/>
      <dgm:spPr>
        <a:solidFill>
          <a:srgbClr val="FF0066"/>
        </a:solidFill>
      </dgm:spPr>
      <dgm:t>
        <a:bodyPr/>
        <a:lstStyle/>
        <a:p>
          <a:pPr rtl="0"/>
          <a:r>
            <a:rPr lang="en-US" dirty="0" smtClean="0"/>
            <a:t>42%</a:t>
          </a:r>
          <a:endParaRPr lang="en-US" dirty="0"/>
        </a:p>
      </dgm:t>
    </dgm:pt>
    <dgm:pt modelId="{C18AB375-DB14-43E1-85ED-BB18C279EAC9}" type="parTrans" cxnId="{A964EB33-29D4-4ECE-AFDE-16D898C7E6A4}">
      <dgm:prSet/>
      <dgm:spPr/>
      <dgm:t>
        <a:bodyPr/>
        <a:lstStyle/>
        <a:p>
          <a:endParaRPr lang="en-US"/>
        </a:p>
      </dgm:t>
    </dgm:pt>
    <dgm:pt modelId="{D6B001D8-8AE4-45A7-B842-250154B2CB2E}" type="sibTrans" cxnId="{A964EB33-29D4-4ECE-AFDE-16D898C7E6A4}">
      <dgm:prSet/>
      <dgm:spPr/>
      <dgm:t>
        <a:bodyPr/>
        <a:lstStyle/>
        <a:p>
          <a:endParaRPr lang="en-US"/>
        </a:p>
      </dgm:t>
    </dgm:pt>
    <dgm:pt modelId="{97C305C7-B84F-4214-ADFB-CDD706F2D045}" type="pres">
      <dgm:prSet presAssocID="{DD6C28B5-6B4E-448A-A68B-A011856C2C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4FAE40-7C80-4F37-8AD7-2325FCCC2D8B}" type="pres">
      <dgm:prSet presAssocID="{5095C4F6-CFB6-4443-BD18-E8EFF0864DEE}" presName="node" presStyleLbl="node1" presStyleIdx="0" presStyleCnt="1" custScaleX="288858" custScaleY="157125" custRadScaleRad="111285" custRadScaleInc="-1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64EB33-29D4-4ECE-AFDE-16D898C7E6A4}" srcId="{DD6C28B5-6B4E-448A-A68B-A011856C2CA6}" destId="{5095C4F6-CFB6-4443-BD18-E8EFF0864DEE}" srcOrd="0" destOrd="0" parTransId="{C18AB375-DB14-43E1-85ED-BB18C279EAC9}" sibTransId="{D6B001D8-8AE4-45A7-B842-250154B2CB2E}"/>
    <dgm:cxn modelId="{C707DC32-FDD8-4AE3-85C6-E8B524A6ECA4}" type="presOf" srcId="{5095C4F6-CFB6-4443-BD18-E8EFF0864DEE}" destId="{774FAE40-7C80-4F37-8AD7-2325FCCC2D8B}" srcOrd="0" destOrd="0" presId="urn:microsoft.com/office/officeart/2005/8/layout/cycle2"/>
    <dgm:cxn modelId="{4EAE0678-2DCB-4ADD-A738-7D48FEDB993D}" type="presOf" srcId="{DD6C28B5-6B4E-448A-A68B-A011856C2CA6}" destId="{97C305C7-B84F-4214-ADFB-CDD706F2D045}" srcOrd="0" destOrd="0" presId="urn:microsoft.com/office/officeart/2005/8/layout/cycle2"/>
    <dgm:cxn modelId="{4A1E29D2-B5A4-46CF-A4DC-8F920CD850A3}" type="presParOf" srcId="{97C305C7-B84F-4214-ADFB-CDD706F2D045}" destId="{774FAE40-7C80-4F37-8AD7-2325FCCC2D8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A23E7C-6A06-473D-A20A-2D072CF93081}" type="doc">
      <dgm:prSet loTypeId="urn:microsoft.com/office/officeart/2005/8/layout/cycle2" loCatId="cycle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14B6B0DF-4D70-45AF-B010-D2CFE261E1F9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rtl="0"/>
          <a:r>
            <a:rPr lang="en-US" dirty="0" smtClean="0"/>
            <a:t>44</a:t>
          </a:r>
          <a:endParaRPr lang="en-US" dirty="0"/>
        </a:p>
      </dgm:t>
    </dgm:pt>
    <dgm:pt modelId="{32EB2D1D-C91E-4FDD-BADD-AB8E1CF7FAC9}" type="parTrans" cxnId="{40034970-4B55-4534-A4EF-96AF06A6B1DF}">
      <dgm:prSet/>
      <dgm:spPr/>
      <dgm:t>
        <a:bodyPr/>
        <a:lstStyle/>
        <a:p>
          <a:endParaRPr lang="en-US"/>
        </a:p>
      </dgm:t>
    </dgm:pt>
    <dgm:pt modelId="{528DA470-D804-414F-99B7-CD7178E49A0E}" type="sibTrans" cxnId="{40034970-4B55-4534-A4EF-96AF06A6B1DF}">
      <dgm:prSet/>
      <dgm:spPr/>
      <dgm:t>
        <a:bodyPr/>
        <a:lstStyle/>
        <a:p>
          <a:endParaRPr lang="en-US"/>
        </a:p>
      </dgm:t>
    </dgm:pt>
    <dgm:pt modelId="{64ED2AC5-C421-437D-871D-AB3F0110C203}" type="pres">
      <dgm:prSet presAssocID="{F8A23E7C-6A06-473D-A20A-2D072CF930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0EA7F8-3015-43A9-A53E-676418DCB6C9}" type="pres">
      <dgm:prSet presAssocID="{14B6B0DF-4D70-45AF-B010-D2CFE261E1F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F5EACE-AA62-4984-8D88-BED54474D943}" type="presOf" srcId="{14B6B0DF-4D70-45AF-B010-D2CFE261E1F9}" destId="{2A0EA7F8-3015-43A9-A53E-676418DCB6C9}" srcOrd="0" destOrd="0" presId="urn:microsoft.com/office/officeart/2005/8/layout/cycle2"/>
    <dgm:cxn modelId="{85140631-9A35-46B4-9AE6-ABC95BB8C9C3}" type="presOf" srcId="{F8A23E7C-6A06-473D-A20A-2D072CF93081}" destId="{64ED2AC5-C421-437D-871D-AB3F0110C203}" srcOrd="0" destOrd="0" presId="urn:microsoft.com/office/officeart/2005/8/layout/cycle2"/>
    <dgm:cxn modelId="{40034970-4B55-4534-A4EF-96AF06A6B1DF}" srcId="{F8A23E7C-6A06-473D-A20A-2D072CF93081}" destId="{14B6B0DF-4D70-45AF-B010-D2CFE261E1F9}" srcOrd="0" destOrd="0" parTransId="{32EB2D1D-C91E-4FDD-BADD-AB8E1CF7FAC9}" sibTransId="{528DA470-D804-414F-99B7-CD7178E49A0E}"/>
    <dgm:cxn modelId="{FD1AB9A2-6190-4ADD-BD05-F451BDF874E0}" type="presParOf" srcId="{64ED2AC5-C421-437D-871D-AB3F0110C203}" destId="{2A0EA7F8-3015-43A9-A53E-676418DCB6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0DE2C1-96C5-4BD4-8683-C211A6454C10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4FA1452-6BC7-4BE1-8887-60522347DA25}">
      <dgm:prSet/>
      <dgm:spPr>
        <a:solidFill>
          <a:srgbClr val="EE1827"/>
        </a:solidFill>
      </dgm:spPr>
      <dgm:t>
        <a:bodyPr/>
        <a:lstStyle/>
        <a:p>
          <a:pPr rtl="0"/>
          <a:r>
            <a:rPr lang="en-US" dirty="0" smtClean="0"/>
            <a:t>$22,579</a:t>
          </a:r>
          <a:endParaRPr lang="en-US" dirty="0"/>
        </a:p>
      </dgm:t>
    </dgm:pt>
    <dgm:pt modelId="{2C895513-7C3E-4169-ACE5-55CBC3B807FF}" type="parTrans" cxnId="{3D8B973D-C79F-412E-B621-1272F7824AF1}">
      <dgm:prSet/>
      <dgm:spPr/>
      <dgm:t>
        <a:bodyPr/>
        <a:lstStyle/>
        <a:p>
          <a:endParaRPr lang="en-US"/>
        </a:p>
      </dgm:t>
    </dgm:pt>
    <dgm:pt modelId="{D0073173-D0F0-4FE9-B387-2EF476285E26}" type="sibTrans" cxnId="{3D8B973D-C79F-412E-B621-1272F7824AF1}">
      <dgm:prSet/>
      <dgm:spPr/>
      <dgm:t>
        <a:bodyPr/>
        <a:lstStyle/>
        <a:p>
          <a:endParaRPr lang="en-US"/>
        </a:p>
      </dgm:t>
    </dgm:pt>
    <dgm:pt modelId="{044DB82F-AC80-482B-B42E-7D7A05419135}" type="pres">
      <dgm:prSet presAssocID="{EF0DE2C1-96C5-4BD4-8683-C211A6454C1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0DCDC4-1B6E-4D84-87AF-0A16DAD4C0C5}" type="pres">
      <dgm:prSet presAssocID="{14FA1452-6BC7-4BE1-8887-60522347DA25}" presName="node" presStyleLbl="node1" presStyleIdx="0" presStyleCnt="1" custScaleX="188930" custRadScaleRad="98303" custRadScaleInc="25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B293EF-EB7D-4C47-AC7E-DD85AA73BCAE}" type="presOf" srcId="{EF0DE2C1-96C5-4BD4-8683-C211A6454C10}" destId="{044DB82F-AC80-482B-B42E-7D7A05419135}" srcOrd="0" destOrd="0" presId="urn:microsoft.com/office/officeart/2005/8/layout/cycle2"/>
    <dgm:cxn modelId="{3D8B973D-C79F-412E-B621-1272F7824AF1}" srcId="{EF0DE2C1-96C5-4BD4-8683-C211A6454C10}" destId="{14FA1452-6BC7-4BE1-8887-60522347DA25}" srcOrd="0" destOrd="0" parTransId="{2C895513-7C3E-4169-ACE5-55CBC3B807FF}" sibTransId="{D0073173-D0F0-4FE9-B387-2EF476285E26}"/>
    <dgm:cxn modelId="{9330D821-09E7-486A-97FD-B4FB672F8FDA}" type="presOf" srcId="{14FA1452-6BC7-4BE1-8887-60522347DA25}" destId="{5E0DCDC4-1B6E-4D84-87AF-0A16DAD4C0C5}" srcOrd="0" destOrd="0" presId="urn:microsoft.com/office/officeart/2005/8/layout/cycle2"/>
    <dgm:cxn modelId="{3FE12839-31E1-4F9D-9387-BA14C43532B4}" type="presParOf" srcId="{044DB82F-AC80-482B-B42E-7D7A05419135}" destId="{5E0DCDC4-1B6E-4D84-87AF-0A16DAD4C0C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B47072D-1C94-4DEA-B5A3-F59955956E07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72CB223-7217-40F1-AA61-66F3A0492401}">
      <dgm:prSet/>
      <dgm:spPr>
        <a:solidFill>
          <a:srgbClr val="1DEFD6"/>
        </a:solidFill>
      </dgm:spPr>
      <dgm:t>
        <a:bodyPr/>
        <a:lstStyle/>
        <a:p>
          <a:pPr rtl="0"/>
          <a:r>
            <a:rPr lang="en-US" dirty="0" smtClean="0"/>
            <a:t>$460,000</a:t>
          </a:r>
          <a:endParaRPr lang="en-US" dirty="0"/>
        </a:p>
      </dgm:t>
    </dgm:pt>
    <dgm:pt modelId="{47AEB670-ED2B-4A8E-895B-837879FF6FDD}" type="parTrans" cxnId="{226E81F3-E3CD-47CE-AC90-AEEA55E4B2E1}">
      <dgm:prSet/>
      <dgm:spPr/>
      <dgm:t>
        <a:bodyPr/>
        <a:lstStyle/>
        <a:p>
          <a:endParaRPr lang="en-US"/>
        </a:p>
      </dgm:t>
    </dgm:pt>
    <dgm:pt modelId="{3F38C705-2E44-4C6F-A0D0-FF1D7C5F9EAA}" type="sibTrans" cxnId="{226E81F3-E3CD-47CE-AC90-AEEA55E4B2E1}">
      <dgm:prSet/>
      <dgm:spPr/>
      <dgm:t>
        <a:bodyPr/>
        <a:lstStyle/>
        <a:p>
          <a:endParaRPr lang="en-US"/>
        </a:p>
      </dgm:t>
    </dgm:pt>
    <dgm:pt modelId="{E8E0FB65-5B9D-4077-B399-552DC8AB8656}" type="pres">
      <dgm:prSet presAssocID="{AB47072D-1C94-4DEA-B5A3-F59955956E0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A6CE40-B298-47B1-A6C9-66B3684289AD}" type="pres">
      <dgm:prSet presAssocID="{F72CB223-7217-40F1-AA61-66F3A0492401}" presName="node" presStyleLbl="node1" presStyleIdx="0" presStyleCnt="1" custScaleX="392337" custScaleY="100085" custRadScaleRad="100145" custRadScaleInc="8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EC1411-5153-437B-9188-54F72CDCE5C3}" type="presOf" srcId="{F72CB223-7217-40F1-AA61-66F3A0492401}" destId="{8FA6CE40-B298-47B1-A6C9-66B3684289AD}" srcOrd="0" destOrd="0" presId="urn:microsoft.com/office/officeart/2005/8/layout/cycle2"/>
    <dgm:cxn modelId="{226E81F3-E3CD-47CE-AC90-AEEA55E4B2E1}" srcId="{AB47072D-1C94-4DEA-B5A3-F59955956E07}" destId="{F72CB223-7217-40F1-AA61-66F3A0492401}" srcOrd="0" destOrd="0" parTransId="{47AEB670-ED2B-4A8E-895B-837879FF6FDD}" sibTransId="{3F38C705-2E44-4C6F-A0D0-FF1D7C5F9EAA}"/>
    <dgm:cxn modelId="{06066C5E-48B7-4FD4-BE10-71165CA5300B}" type="presOf" srcId="{AB47072D-1C94-4DEA-B5A3-F59955956E07}" destId="{E8E0FB65-5B9D-4077-B399-552DC8AB8656}" srcOrd="0" destOrd="0" presId="urn:microsoft.com/office/officeart/2005/8/layout/cycle2"/>
    <dgm:cxn modelId="{08F7EC9A-B108-4390-AEBA-A6ABB3C1589E}" type="presParOf" srcId="{E8E0FB65-5B9D-4077-B399-552DC8AB8656}" destId="{8FA6CE40-B298-47B1-A6C9-66B3684289A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FB1E0C-66B2-417B-9E6B-6C0A3D536041}" type="doc">
      <dgm:prSet loTypeId="urn:microsoft.com/office/officeart/2005/8/layout/cycle2" loCatId="cycle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842A226A-A86E-4E11-B39E-1A134AF2E686}">
      <dgm:prSet/>
      <dgm:spPr>
        <a:solidFill>
          <a:srgbClr val="D5F41A"/>
        </a:solidFill>
      </dgm:spPr>
      <dgm:t>
        <a:bodyPr/>
        <a:lstStyle/>
        <a:p>
          <a:pPr rtl="0"/>
          <a:r>
            <a:rPr lang="en-US" dirty="0" smtClean="0"/>
            <a:t>$2,546,384</a:t>
          </a:r>
          <a:endParaRPr lang="en-US" dirty="0"/>
        </a:p>
      </dgm:t>
    </dgm:pt>
    <dgm:pt modelId="{2F247DA8-A9B1-449D-A393-8149EE4D4ACB}" type="parTrans" cxnId="{974247FD-FBBE-43B6-A484-C2B0CCBF34E8}">
      <dgm:prSet/>
      <dgm:spPr/>
      <dgm:t>
        <a:bodyPr/>
        <a:lstStyle/>
        <a:p>
          <a:endParaRPr lang="en-US"/>
        </a:p>
      </dgm:t>
    </dgm:pt>
    <dgm:pt modelId="{F3CE8E4E-5AB8-46EA-9395-7FCC94A75D7F}" type="sibTrans" cxnId="{974247FD-FBBE-43B6-A484-C2B0CCBF34E8}">
      <dgm:prSet/>
      <dgm:spPr/>
      <dgm:t>
        <a:bodyPr/>
        <a:lstStyle/>
        <a:p>
          <a:endParaRPr lang="en-US"/>
        </a:p>
      </dgm:t>
    </dgm:pt>
    <dgm:pt modelId="{0F9E5A96-D2EA-4135-8B01-3D1EC10F13AC}" type="pres">
      <dgm:prSet presAssocID="{B7FB1E0C-66B2-417B-9E6B-6C0A3D53604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20D420-429D-43C8-AA14-6AD15C9D9399}" type="pres">
      <dgm:prSet presAssocID="{842A226A-A86E-4E11-B39E-1A134AF2E686}" presName="node" presStyleLbl="node1" presStyleIdx="0" presStyleCnt="1" custScaleX="389354" custScaleY="100085" custRadScaleRad="93484" custRadScaleInc="1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4247FD-FBBE-43B6-A484-C2B0CCBF34E8}" srcId="{B7FB1E0C-66B2-417B-9E6B-6C0A3D536041}" destId="{842A226A-A86E-4E11-B39E-1A134AF2E686}" srcOrd="0" destOrd="0" parTransId="{2F247DA8-A9B1-449D-A393-8149EE4D4ACB}" sibTransId="{F3CE8E4E-5AB8-46EA-9395-7FCC94A75D7F}"/>
    <dgm:cxn modelId="{DF6365B4-4E00-4DB6-AA25-DCA346AF8EBA}" type="presOf" srcId="{842A226A-A86E-4E11-B39E-1A134AF2E686}" destId="{BA20D420-429D-43C8-AA14-6AD15C9D9399}" srcOrd="0" destOrd="0" presId="urn:microsoft.com/office/officeart/2005/8/layout/cycle2"/>
    <dgm:cxn modelId="{D051FB88-4464-44BB-B3DE-136AC50D9B2D}" type="presOf" srcId="{B7FB1E0C-66B2-417B-9E6B-6C0A3D536041}" destId="{0F9E5A96-D2EA-4135-8B01-3D1EC10F13AC}" srcOrd="0" destOrd="0" presId="urn:microsoft.com/office/officeart/2005/8/layout/cycle2"/>
    <dgm:cxn modelId="{B2EC1E45-FDCE-479D-9AC5-43FD17281866}" type="presParOf" srcId="{0F9E5A96-D2EA-4135-8B01-3D1EC10F13AC}" destId="{BA20D420-429D-43C8-AA14-6AD15C9D939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492D4-147B-45C4-B85E-0FF6B00D0B06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F6FEF-9CED-4437-AF32-C46B8FA19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9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B07E8-1661-4C24-8DC5-A811B3586342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64FB6-6FBE-4492-8D1B-E3F5A7A3C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42" Type="http://schemas.openxmlformats.org/officeDocument/2006/relationships/diagramData" Target="../diagrams/data9.xml"/><Relationship Id="rId47" Type="http://schemas.openxmlformats.org/officeDocument/2006/relationships/diagramData" Target="../diagrams/data10.xml"/><Relationship Id="rId50" Type="http://schemas.openxmlformats.org/officeDocument/2006/relationships/diagramColors" Target="../diagrams/colors10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9" Type="http://schemas.openxmlformats.org/officeDocument/2006/relationships/diagramQuickStyle" Target="../diagrams/quickStyle6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45" Type="http://schemas.openxmlformats.org/officeDocument/2006/relationships/diagramColors" Target="../diagrams/colors9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49" Type="http://schemas.openxmlformats.org/officeDocument/2006/relationships/diagramQuickStyle" Target="../diagrams/quickStyle10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4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43" Type="http://schemas.openxmlformats.org/officeDocument/2006/relationships/diagramLayout" Target="../diagrams/layout9.xml"/><Relationship Id="rId48" Type="http://schemas.openxmlformats.org/officeDocument/2006/relationships/diagramLayout" Target="../diagrams/layout10.xml"/><Relationship Id="rId8" Type="http://schemas.openxmlformats.org/officeDocument/2006/relationships/diagramLayout" Target="../diagrams/layout2.xml"/><Relationship Id="rId51" Type="http://schemas.microsoft.com/office/2007/relationships/diagramDrawing" Target="../diagrams/drawing10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Relationship Id="rId46" Type="http://schemas.microsoft.com/office/2007/relationships/diagramDrawing" Target="../diagrams/drawing9.xml"/><Relationship Id="rId20" Type="http://schemas.openxmlformats.org/officeDocument/2006/relationships/diagramColors" Target="../diagrams/colors4.xml"/><Relationship Id="rId41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6764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265A9A"/>
                </a:solidFill>
                <a:latin typeface="Times New Roman" pitchFamily="18" charset="0"/>
                <a:cs typeface="Times New Roman" pitchFamily="18" charset="0"/>
              </a:rPr>
              <a:t>School </a:t>
            </a:r>
            <a:r>
              <a:rPr lang="en-US" sz="5400" dirty="0" smtClean="0">
                <a:solidFill>
                  <a:srgbClr val="265A9A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5400" dirty="0" smtClean="0">
                <a:solidFill>
                  <a:srgbClr val="265A9A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</a:p>
          <a:p>
            <a:pPr algn="ctr"/>
            <a:endParaRPr lang="en-US" sz="5400" dirty="0">
              <a:solidFill>
                <a:srgbClr val="265A9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5400" dirty="0" smtClean="0">
              <a:solidFill>
                <a:srgbClr val="265A9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smtClean="0">
                <a:solidFill>
                  <a:srgbClr val="265A9A"/>
                </a:solidFill>
                <a:latin typeface="Times New Roman" pitchFamily="18" charset="0"/>
                <a:cs typeface="Times New Roman" pitchFamily="18" charset="0"/>
              </a:rPr>
              <a:t>School Logo</a:t>
            </a:r>
            <a:endParaRPr lang="en-US" sz="5400" dirty="0">
              <a:solidFill>
                <a:srgbClr val="265A9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8600" y="5486400"/>
            <a:ext cx="1143000" cy="1143000"/>
            <a:chOff x="0" y="0"/>
            <a:chExt cx="1219200" cy="1219200"/>
          </a:xfrm>
        </p:grpSpPr>
        <p:sp>
          <p:nvSpPr>
            <p:cNvPr id="4" name="Oval 3"/>
            <p:cNvSpPr/>
            <p:nvPr/>
          </p:nvSpPr>
          <p:spPr>
            <a:xfrm>
              <a:off x="0" y="0"/>
              <a:ext cx="1219200" cy="12192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val 4"/>
            <p:cNvSpPr/>
            <p:nvPr/>
          </p:nvSpPr>
          <p:spPr>
            <a:xfrm>
              <a:off x="178548" y="178548"/>
              <a:ext cx="862104" cy="8621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lvl="0" algn="ctr" defTabSz="2311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 smtClean="0"/>
                <a:t>0</a:t>
              </a:r>
              <a:endParaRPr lang="en-US" sz="3600" kern="1200" dirty="0"/>
            </a:p>
          </p:txBody>
        </p:sp>
      </p:grpSp>
      <p:graphicFrame>
        <p:nvGraphicFramePr>
          <p:cNvPr id="6" name="Diagram 5"/>
          <p:cNvGraphicFramePr/>
          <p:nvPr/>
        </p:nvGraphicFramePr>
        <p:xfrm>
          <a:off x="0" y="228600"/>
          <a:ext cx="17526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57200" y="228600"/>
          <a:ext cx="16002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876800" y="5868293"/>
            <a:ext cx="1371600" cy="989707"/>
            <a:chOff x="-291356" y="229939"/>
            <a:chExt cx="989707" cy="989707"/>
          </a:xfrm>
        </p:grpSpPr>
        <p:sp>
          <p:nvSpPr>
            <p:cNvPr id="9" name="Oval 8"/>
            <p:cNvSpPr/>
            <p:nvPr/>
          </p:nvSpPr>
          <p:spPr>
            <a:xfrm>
              <a:off x="-291356" y="229939"/>
              <a:ext cx="989707" cy="989707"/>
            </a:xfrm>
            <a:prstGeom prst="ellipse">
              <a:avLst/>
            </a:prstGeom>
            <a:solidFill>
              <a:srgbClr val="E88AE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4"/>
            <p:cNvSpPr/>
            <p:nvPr/>
          </p:nvSpPr>
          <p:spPr>
            <a:xfrm>
              <a:off x="-126405" y="305246"/>
              <a:ext cx="699829" cy="6998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 smtClean="0"/>
                <a:t>2.0</a:t>
              </a:r>
              <a:r>
                <a:rPr lang="en-US" sz="3200" kern="1200" dirty="0" smtClean="0"/>
                <a:t>%</a:t>
              </a:r>
              <a:endParaRPr lang="en-US" sz="3200" kern="1200" dirty="0"/>
            </a:p>
          </p:txBody>
        </p:sp>
      </p:grpSp>
      <p:graphicFrame>
        <p:nvGraphicFramePr>
          <p:cNvPr id="11" name="Diagram 10"/>
          <p:cNvGraphicFramePr/>
          <p:nvPr/>
        </p:nvGraphicFramePr>
        <p:xfrm>
          <a:off x="3276600" y="1752600"/>
          <a:ext cx="11430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95800" y="990600"/>
            <a:ext cx="1600200" cy="762000"/>
            <a:chOff x="-380999" y="0"/>
            <a:chExt cx="1676398" cy="762000"/>
          </a:xfrm>
        </p:grpSpPr>
        <p:sp>
          <p:nvSpPr>
            <p:cNvPr id="13" name="Oval 12"/>
            <p:cNvSpPr/>
            <p:nvPr/>
          </p:nvSpPr>
          <p:spPr>
            <a:xfrm>
              <a:off x="-380999" y="0"/>
              <a:ext cx="1676398" cy="762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-228599" y="152400"/>
              <a:ext cx="1364341" cy="533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dirty="0" smtClean="0"/>
                <a:t>4%</a:t>
              </a:r>
              <a:endParaRPr lang="en-US" sz="2900" kern="1200" dirty="0"/>
            </a:p>
          </p:txBody>
        </p:sp>
      </p:grpSp>
      <p:sp>
        <p:nvSpPr>
          <p:cNvPr id="15" name="Flowchart: Connector 14"/>
          <p:cNvSpPr/>
          <p:nvPr/>
        </p:nvSpPr>
        <p:spPr>
          <a:xfrm>
            <a:off x="1600200" y="6096000"/>
            <a:ext cx="914400" cy="762000"/>
          </a:xfrm>
          <a:prstGeom prst="flowChartConnector">
            <a:avLst/>
          </a:prstGeom>
          <a:solidFill>
            <a:srgbClr val="81FE6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5.7</a:t>
            </a:r>
            <a:endParaRPr lang="en-US" sz="2800" dirty="0"/>
          </a:p>
        </p:txBody>
      </p:sp>
      <p:sp>
        <p:nvSpPr>
          <p:cNvPr id="16" name="Oval 15"/>
          <p:cNvSpPr/>
          <p:nvPr/>
        </p:nvSpPr>
        <p:spPr>
          <a:xfrm>
            <a:off x="1905000" y="1371600"/>
            <a:ext cx="990600" cy="1066800"/>
          </a:xfrm>
          <a:prstGeom prst="ellipse">
            <a:avLst/>
          </a:prstGeom>
          <a:solidFill>
            <a:srgbClr val="C03EC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/>
              <a:t>8</a:t>
            </a:r>
            <a:endParaRPr lang="en-US" sz="26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3048000" y="3124200"/>
            <a:ext cx="838200" cy="838200"/>
            <a:chOff x="0" y="0"/>
            <a:chExt cx="838200" cy="838200"/>
          </a:xfrm>
        </p:grpSpPr>
        <p:sp>
          <p:nvSpPr>
            <p:cNvPr id="18" name="Oval 17"/>
            <p:cNvSpPr/>
            <p:nvPr/>
          </p:nvSpPr>
          <p:spPr>
            <a:xfrm>
              <a:off x="0" y="0"/>
              <a:ext cx="838200" cy="8382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/>
            <p:nvPr/>
          </p:nvSpPr>
          <p:spPr>
            <a:xfrm>
              <a:off x="122752" y="122751"/>
              <a:ext cx="592696" cy="5926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10%</a:t>
              </a:r>
              <a:endParaRPr lang="en-US" sz="2400" kern="1200" dirty="0"/>
            </a:p>
          </p:txBody>
        </p:sp>
      </p:grpSp>
      <p:sp>
        <p:nvSpPr>
          <p:cNvPr id="20" name="Oval 19"/>
          <p:cNvSpPr/>
          <p:nvPr/>
        </p:nvSpPr>
        <p:spPr>
          <a:xfrm>
            <a:off x="1905000" y="0"/>
            <a:ext cx="914400" cy="685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16</a:t>
            </a:r>
            <a:endParaRPr lang="en-US" b="1" dirty="0"/>
          </a:p>
        </p:txBody>
      </p:sp>
      <p:sp>
        <p:nvSpPr>
          <p:cNvPr id="21" name="Oval 20"/>
          <p:cNvSpPr/>
          <p:nvPr/>
        </p:nvSpPr>
        <p:spPr>
          <a:xfrm>
            <a:off x="7924800" y="2362200"/>
            <a:ext cx="1219200" cy="990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17%</a:t>
            </a:r>
          </a:p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543800" y="2895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3" name="Diagram 22"/>
          <p:cNvGraphicFramePr/>
          <p:nvPr/>
        </p:nvGraphicFramePr>
        <p:xfrm>
          <a:off x="4114800" y="3657600"/>
          <a:ext cx="11430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4" name="Diagram 23"/>
          <p:cNvGraphicFramePr/>
          <p:nvPr/>
        </p:nvGraphicFramePr>
        <p:xfrm>
          <a:off x="7772400" y="0"/>
          <a:ext cx="1143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313202720"/>
              </p:ext>
            </p:extLst>
          </p:nvPr>
        </p:nvGraphicFramePr>
        <p:xfrm>
          <a:off x="0" y="4114800"/>
          <a:ext cx="1143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4648201" y="1828800"/>
            <a:ext cx="1638300" cy="952500"/>
            <a:chOff x="129363" y="-457200"/>
            <a:chExt cx="1142999" cy="1142999"/>
          </a:xfrm>
        </p:grpSpPr>
        <p:sp>
          <p:nvSpPr>
            <p:cNvPr id="27" name="Oval 26"/>
            <p:cNvSpPr/>
            <p:nvPr/>
          </p:nvSpPr>
          <p:spPr>
            <a:xfrm>
              <a:off x="129363" y="-457200"/>
              <a:ext cx="1142999" cy="1142999"/>
            </a:xfrm>
            <a:prstGeom prst="ellipse">
              <a:avLst/>
            </a:prstGeom>
            <a:solidFill>
              <a:srgbClr val="1EECF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4"/>
            <p:cNvSpPr/>
            <p:nvPr/>
          </p:nvSpPr>
          <p:spPr>
            <a:xfrm>
              <a:off x="235688" y="-274320"/>
              <a:ext cx="744279" cy="8082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300" kern="1200" dirty="0" smtClean="0"/>
                <a:t> </a:t>
              </a:r>
              <a:r>
                <a:rPr lang="en-US" sz="3300" dirty="0" smtClean="0"/>
                <a:t>58%</a:t>
              </a:r>
              <a:endParaRPr lang="en-US" sz="3300" kern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069739" y="4724400"/>
            <a:ext cx="1074261" cy="989707"/>
            <a:chOff x="-152392" y="54"/>
            <a:chExt cx="1074261" cy="989707"/>
          </a:xfrm>
        </p:grpSpPr>
        <p:sp>
          <p:nvSpPr>
            <p:cNvPr id="31" name="Oval 30"/>
            <p:cNvSpPr/>
            <p:nvPr/>
          </p:nvSpPr>
          <p:spPr>
            <a:xfrm>
              <a:off x="-152392" y="54"/>
              <a:ext cx="989707" cy="989707"/>
            </a:xfrm>
            <a:prstGeom prst="ellipse">
              <a:avLst/>
            </a:prstGeom>
            <a:solidFill>
              <a:srgbClr val="98EF8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Oval 4"/>
            <p:cNvSpPr/>
            <p:nvPr/>
          </p:nvSpPr>
          <p:spPr>
            <a:xfrm>
              <a:off x="-152392" y="152454"/>
              <a:ext cx="1074261" cy="7694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117</a:t>
              </a:r>
              <a:endParaRPr lang="en-US" sz="3200" kern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467600" y="5638800"/>
            <a:ext cx="989707" cy="989707"/>
            <a:chOff x="38546" y="457646"/>
            <a:chExt cx="989707" cy="989707"/>
          </a:xfrm>
        </p:grpSpPr>
        <p:sp>
          <p:nvSpPr>
            <p:cNvPr id="34" name="Oval 33"/>
            <p:cNvSpPr/>
            <p:nvPr/>
          </p:nvSpPr>
          <p:spPr>
            <a:xfrm>
              <a:off x="38546" y="457646"/>
              <a:ext cx="989707" cy="989707"/>
            </a:xfrm>
            <a:prstGeom prst="ellipse">
              <a:avLst/>
            </a:prstGeom>
            <a:solidFill>
              <a:srgbClr val="2E862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Oval 4"/>
            <p:cNvSpPr/>
            <p:nvPr/>
          </p:nvSpPr>
          <p:spPr>
            <a:xfrm>
              <a:off x="38546" y="533846"/>
              <a:ext cx="920968" cy="6998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 165</a:t>
              </a:r>
              <a:endParaRPr lang="en-US" sz="32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86200" y="0"/>
            <a:ext cx="1600200" cy="990600"/>
            <a:chOff x="-418654" y="446"/>
            <a:chExt cx="1294507" cy="990600"/>
          </a:xfrm>
          <a:solidFill>
            <a:srgbClr val="FF0066"/>
          </a:solidFill>
        </p:grpSpPr>
        <p:sp>
          <p:nvSpPr>
            <p:cNvPr id="37" name="Oval 36"/>
            <p:cNvSpPr/>
            <p:nvPr/>
          </p:nvSpPr>
          <p:spPr>
            <a:xfrm>
              <a:off x="-418654" y="446"/>
              <a:ext cx="1294507" cy="9906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4"/>
            <p:cNvSpPr/>
            <p:nvPr/>
          </p:nvSpPr>
          <p:spPr>
            <a:xfrm>
              <a:off x="-172081" y="152846"/>
              <a:ext cx="791113" cy="6998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437</a:t>
              </a:r>
              <a:endParaRPr lang="en-US" sz="3200" kern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1752600"/>
            <a:ext cx="1905000" cy="1143000"/>
            <a:chOff x="457198" y="-83568"/>
            <a:chExt cx="2115221" cy="1269132"/>
          </a:xfrm>
        </p:grpSpPr>
        <p:sp>
          <p:nvSpPr>
            <p:cNvPr id="42" name="Oval 41"/>
            <p:cNvSpPr/>
            <p:nvPr/>
          </p:nvSpPr>
          <p:spPr>
            <a:xfrm>
              <a:off x="457198" y="-83568"/>
              <a:ext cx="2115221" cy="1269132"/>
            </a:xfrm>
            <a:prstGeom prst="ellipse">
              <a:avLst/>
            </a:prstGeom>
            <a:solidFill>
              <a:srgbClr val="371E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Oval 4"/>
            <p:cNvSpPr/>
            <p:nvPr/>
          </p:nvSpPr>
          <p:spPr>
            <a:xfrm>
              <a:off x="795633" y="1041"/>
              <a:ext cx="1384536" cy="1076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$5,991</a:t>
              </a:r>
              <a:endParaRPr lang="en-US" sz="2800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58000" y="3352800"/>
            <a:ext cx="2286000" cy="1066800"/>
            <a:chOff x="71536" y="-70247"/>
            <a:chExt cx="989707" cy="989707"/>
          </a:xfrm>
          <a:solidFill>
            <a:srgbClr val="00B050"/>
          </a:solidFill>
        </p:grpSpPr>
        <p:sp>
          <p:nvSpPr>
            <p:cNvPr id="45" name="Oval 44"/>
            <p:cNvSpPr/>
            <p:nvPr/>
          </p:nvSpPr>
          <p:spPr>
            <a:xfrm>
              <a:off x="71536" y="-70247"/>
              <a:ext cx="989707" cy="989707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Oval 4"/>
            <p:cNvSpPr/>
            <p:nvPr/>
          </p:nvSpPr>
          <p:spPr>
            <a:xfrm>
              <a:off x="236487" y="145385"/>
              <a:ext cx="646827" cy="56199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$</a:t>
              </a:r>
              <a:r>
                <a:rPr lang="en-US" sz="3200" dirty="0" smtClean="0"/>
                <a:t>1,800</a:t>
              </a:r>
              <a:endParaRPr lang="en-US" sz="3200" kern="1200" dirty="0"/>
            </a:p>
          </p:txBody>
        </p:sp>
      </p:grpSp>
      <p:sp>
        <p:nvSpPr>
          <p:cNvPr id="48" name="Oval 47"/>
          <p:cNvSpPr/>
          <p:nvPr/>
        </p:nvSpPr>
        <p:spPr>
          <a:xfrm>
            <a:off x="5562600" y="1"/>
            <a:ext cx="1905000" cy="914400"/>
          </a:xfrm>
          <a:prstGeom prst="ellipse">
            <a:avLst/>
          </a:prstGeom>
          <a:solidFill>
            <a:srgbClr val="E88AE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2600" dirty="0" smtClean="0">
                <a:solidFill>
                  <a:schemeClr val="bg1"/>
                </a:solidFill>
              </a:rPr>
              <a:t>$17,817</a:t>
            </a:r>
            <a:endParaRPr lang="en-US" sz="2600" dirty="0"/>
          </a:p>
        </p:txBody>
      </p:sp>
      <p:sp>
        <p:nvSpPr>
          <p:cNvPr id="50" name="TextBox 49"/>
          <p:cNvSpPr txBox="1"/>
          <p:nvPr/>
        </p:nvSpPr>
        <p:spPr>
          <a:xfrm>
            <a:off x="5943600" y="152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819400" y="5791201"/>
            <a:ext cx="1597216" cy="1066800"/>
            <a:chOff x="1450783" y="-230758"/>
            <a:chExt cx="1597216" cy="1066800"/>
          </a:xfrm>
        </p:grpSpPr>
        <p:sp>
          <p:nvSpPr>
            <p:cNvPr id="52" name="Oval 51"/>
            <p:cNvSpPr/>
            <p:nvPr/>
          </p:nvSpPr>
          <p:spPr>
            <a:xfrm>
              <a:off x="1450783" y="-230758"/>
              <a:ext cx="1597216" cy="1066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Oval 4"/>
            <p:cNvSpPr/>
            <p:nvPr/>
          </p:nvSpPr>
          <p:spPr>
            <a:xfrm>
              <a:off x="1679383" y="-2159"/>
              <a:ext cx="1129402" cy="5911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$22,040</a:t>
              </a:r>
              <a:endParaRPr lang="en-US" sz="2500" kern="1200" dirty="0"/>
            </a:p>
          </p:txBody>
        </p:sp>
      </p:grpSp>
      <p:graphicFrame>
        <p:nvGraphicFramePr>
          <p:cNvPr id="54" name="Diagram 53"/>
          <p:cNvGraphicFramePr/>
          <p:nvPr/>
        </p:nvGraphicFramePr>
        <p:xfrm>
          <a:off x="1905000" y="2514600"/>
          <a:ext cx="15240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2514600" y="5029200"/>
            <a:ext cx="2661932" cy="684260"/>
            <a:chOff x="2533" y="769"/>
            <a:chExt cx="2661932" cy="684260"/>
          </a:xfrm>
        </p:grpSpPr>
        <p:sp>
          <p:nvSpPr>
            <p:cNvPr id="56" name="Oval 55"/>
            <p:cNvSpPr/>
            <p:nvPr/>
          </p:nvSpPr>
          <p:spPr>
            <a:xfrm>
              <a:off x="2533" y="769"/>
              <a:ext cx="2661932" cy="684260"/>
            </a:xfrm>
            <a:prstGeom prst="ellipse">
              <a:avLst/>
            </a:prstGeom>
            <a:solidFill>
              <a:srgbClr val="2E862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Oval 4"/>
            <p:cNvSpPr/>
            <p:nvPr/>
          </p:nvSpPr>
          <p:spPr>
            <a:xfrm>
              <a:off x="392364" y="100976"/>
              <a:ext cx="1882270" cy="4838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/>
                <a:t>$48,175</a:t>
              </a:r>
              <a:endParaRPr lang="en-US" sz="2900" kern="1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953000" y="4191000"/>
            <a:ext cx="2891118" cy="911944"/>
            <a:chOff x="2240" y="1227"/>
            <a:chExt cx="2891118" cy="911944"/>
          </a:xfrm>
        </p:grpSpPr>
        <p:sp>
          <p:nvSpPr>
            <p:cNvPr id="59" name="Oval 58"/>
            <p:cNvSpPr/>
            <p:nvPr/>
          </p:nvSpPr>
          <p:spPr>
            <a:xfrm>
              <a:off x="2240" y="1227"/>
              <a:ext cx="2891118" cy="911944"/>
            </a:xfrm>
            <a:prstGeom prst="ellipse">
              <a:avLst/>
            </a:prstGeom>
            <a:solidFill>
              <a:srgbClr val="F220C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Oval 4"/>
            <p:cNvSpPr/>
            <p:nvPr/>
          </p:nvSpPr>
          <p:spPr>
            <a:xfrm>
              <a:off x="425635" y="134778"/>
              <a:ext cx="2044328" cy="6448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1733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900" kern="1200" dirty="0" smtClean="0"/>
                <a:t>$</a:t>
              </a:r>
              <a:r>
                <a:rPr lang="en-US" sz="3900" dirty="0" smtClean="0"/>
                <a:t>194,000</a:t>
              </a:r>
              <a:endParaRPr lang="en-US" sz="3900" kern="1200" dirty="0"/>
            </a:p>
          </p:txBody>
        </p:sp>
      </p:grpSp>
      <p:graphicFrame>
        <p:nvGraphicFramePr>
          <p:cNvPr id="62" name="Diagram 61"/>
          <p:cNvGraphicFramePr/>
          <p:nvPr/>
        </p:nvGraphicFramePr>
        <p:xfrm>
          <a:off x="304800" y="3276600"/>
          <a:ext cx="24384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63" name="Diagram 62"/>
          <p:cNvGraphicFramePr/>
          <p:nvPr/>
        </p:nvGraphicFramePr>
        <p:xfrm>
          <a:off x="1524000" y="4038600"/>
          <a:ext cx="26670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pSp>
        <p:nvGrpSpPr>
          <p:cNvPr id="64" name="Group 63"/>
          <p:cNvGrpSpPr/>
          <p:nvPr/>
        </p:nvGrpSpPr>
        <p:grpSpPr>
          <a:xfrm>
            <a:off x="2590800" y="685800"/>
            <a:ext cx="1812336" cy="911869"/>
            <a:chOff x="-594637" y="1265"/>
            <a:chExt cx="1812336" cy="911869"/>
          </a:xfrm>
        </p:grpSpPr>
        <p:sp>
          <p:nvSpPr>
            <p:cNvPr id="65" name="Oval 64"/>
            <p:cNvSpPr/>
            <p:nvPr/>
          </p:nvSpPr>
          <p:spPr>
            <a:xfrm>
              <a:off x="-594637" y="1265"/>
              <a:ext cx="1673399" cy="911869"/>
            </a:xfrm>
            <a:prstGeom prst="ellipse">
              <a:avLst/>
            </a:prstGeom>
            <a:solidFill>
              <a:srgbClr val="6600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Oval 4"/>
            <p:cNvSpPr/>
            <p:nvPr/>
          </p:nvSpPr>
          <p:spPr>
            <a:xfrm>
              <a:off x="-594637" y="153665"/>
              <a:ext cx="1812336" cy="6447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$9,698,000</a:t>
              </a:r>
              <a:endParaRPr lang="en-US" sz="2400" kern="1200" dirty="0"/>
            </a:p>
          </p:txBody>
        </p:sp>
      </p:grpSp>
      <p:graphicFrame>
        <p:nvGraphicFramePr>
          <p:cNvPr id="67" name="Diagram 66"/>
          <p:cNvGraphicFramePr/>
          <p:nvPr/>
        </p:nvGraphicFramePr>
        <p:xfrm>
          <a:off x="4191000" y="2971800"/>
          <a:ext cx="33528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7" r:lo="rId48" r:qs="rId49" r:cs="rId50"/>
          </a:graphicData>
        </a:graphic>
      </p:graphicFrame>
      <p:grpSp>
        <p:nvGrpSpPr>
          <p:cNvPr id="68" name="Group 67"/>
          <p:cNvGrpSpPr/>
          <p:nvPr/>
        </p:nvGrpSpPr>
        <p:grpSpPr>
          <a:xfrm>
            <a:off x="6324600" y="5105400"/>
            <a:ext cx="990600" cy="1225640"/>
            <a:chOff x="533567" y="167"/>
            <a:chExt cx="685465" cy="685465"/>
          </a:xfrm>
        </p:grpSpPr>
        <p:sp>
          <p:nvSpPr>
            <p:cNvPr id="69" name="Oval 68"/>
            <p:cNvSpPr/>
            <p:nvPr/>
          </p:nvSpPr>
          <p:spPr>
            <a:xfrm>
              <a:off x="533567" y="167"/>
              <a:ext cx="685465" cy="685465"/>
            </a:xfrm>
            <a:prstGeom prst="ellipse">
              <a:avLst/>
            </a:prstGeom>
            <a:solidFill>
              <a:srgbClr val="371EF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Oval 4"/>
            <p:cNvSpPr/>
            <p:nvPr/>
          </p:nvSpPr>
          <p:spPr>
            <a:xfrm>
              <a:off x="633951" y="170633"/>
              <a:ext cx="479625" cy="353409"/>
            </a:xfrm>
            <a:prstGeom prst="rect">
              <a:avLst/>
            </a:prstGeom>
            <a:solidFill>
              <a:srgbClr val="371EF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dirty="0" smtClean="0"/>
            </a:p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55%</a:t>
              </a:r>
            </a:p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900" kern="1200" dirty="0" smtClean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477000" y="1371600"/>
            <a:ext cx="2286000" cy="1066800"/>
            <a:chOff x="71536" y="-70247"/>
            <a:chExt cx="989707" cy="989707"/>
          </a:xfrm>
          <a:solidFill>
            <a:srgbClr val="00B050"/>
          </a:solidFill>
        </p:grpSpPr>
        <p:sp>
          <p:nvSpPr>
            <p:cNvPr id="74" name="Oval 73"/>
            <p:cNvSpPr/>
            <p:nvPr/>
          </p:nvSpPr>
          <p:spPr>
            <a:xfrm>
              <a:off x="71536" y="-70247"/>
              <a:ext cx="989707" cy="989707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Oval 4"/>
            <p:cNvSpPr/>
            <p:nvPr/>
          </p:nvSpPr>
          <p:spPr>
            <a:xfrm>
              <a:off x="236487" y="71140"/>
              <a:ext cx="666839" cy="6362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$11,826</a:t>
              </a:r>
              <a:endParaRPr lang="en-US" sz="3200" kern="1200" dirty="0"/>
            </a:p>
          </p:txBody>
        </p:sp>
      </p:grpSp>
      <p:sp>
        <p:nvSpPr>
          <p:cNvPr id="71" name="Oval 70"/>
          <p:cNvSpPr/>
          <p:nvPr/>
        </p:nvSpPr>
        <p:spPr>
          <a:xfrm>
            <a:off x="6633882" y="812148"/>
            <a:ext cx="1290918" cy="609600"/>
          </a:xfrm>
          <a:prstGeom prst="ellipse">
            <a:avLst/>
          </a:prstGeom>
          <a:solidFill>
            <a:srgbClr val="FF970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921500" y="852229"/>
            <a:ext cx="73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  58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324600" y="2286000"/>
            <a:ext cx="1447800" cy="762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553200" y="2438400"/>
            <a:ext cx="10668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$360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914400" y="4800600"/>
            <a:ext cx="1676400" cy="1143000"/>
          </a:xfrm>
          <a:prstGeom prst="ellipse">
            <a:avLst/>
          </a:prstGeom>
          <a:solidFill>
            <a:srgbClr val="C03EC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990600" y="5105400"/>
            <a:ext cx="152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$281,420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5257800" y="5129407"/>
            <a:ext cx="914400" cy="584053"/>
          </a:xfrm>
          <a:prstGeom prst="ellipse">
            <a:avLst/>
          </a:prstGeom>
          <a:solidFill>
            <a:srgbClr val="CDD13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529048" y="5194756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</a:rPr>
              <a:t>3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11" grpId="0">
        <p:bldAsOne/>
      </p:bldGraphic>
      <p:bldP spid="15" grpId="0" animBg="1"/>
      <p:bldP spid="16" grpId="0" animBg="1"/>
      <p:bldP spid="20" grpId="0" animBg="1"/>
      <p:bldP spid="21" grpId="0" animBg="1"/>
      <p:bldGraphic spid="23" grpId="0">
        <p:bldAsOne/>
      </p:bldGraphic>
      <p:bldGraphic spid="24" grpId="0">
        <p:bldAsOne/>
      </p:bldGraphic>
      <p:bldGraphic spid="25" grpId="0">
        <p:bldAsOne/>
      </p:bldGraphic>
      <p:bldP spid="48" grpId="0" animBg="1"/>
      <p:bldGraphic spid="54" grpId="0">
        <p:bldAsOne/>
      </p:bldGraphic>
      <p:bldGraphic spid="62" grpId="0">
        <p:bldAsOne/>
      </p:bldGraphic>
      <p:bldGraphic spid="63" grpId="0">
        <p:bldAsOne/>
      </p:bldGraphic>
      <p:bldGraphic spid="67" grpId="1">
        <p:bldAsOne/>
      </p:bldGraphic>
      <p:bldP spid="71" grpId="0" animBg="1"/>
      <p:bldP spid="72" grpId="0"/>
      <p:bldP spid="76" grpId="0" animBg="1"/>
      <p:bldP spid="77" grpId="0" animBg="1"/>
      <p:bldP spid="78" grpId="0" animBg="1"/>
      <p:bldP spid="79" grpId="0"/>
      <p:bldP spid="2" grpId="0" animBg="1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71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Spartanburg Day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jenniesullens</dc:creator>
  <cp:lastModifiedBy>palmerball</cp:lastModifiedBy>
  <cp:revision>98</cp:revision>
  <dcterms:created xsi:type="dcterms:W3CDTF">2009-08-17T12:11:25Z</dcterms:created>
  <dcterms:modified xsi:type="dcterms:W3CDTF">2016-06-29T03:37:55Z</dcterms:modified>
</cp:coreProperties>
</file>