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7800" y="2737280"/>
            <a:ext cx="1485900" cy="2438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42900" y="2737280"/>
            <a:ext cx="4743450" cy="24384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4300" y="196425"/>
            <a:ext cx="5029200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196425"/>
            <a:ext cx="1467035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72100" y="366185"/>
            <a:ext cx="12573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257800" y="203199"/>
            <a:ext cx="1485900" cy="8741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5231"/>
            <a:ext cx="5029200" cy="873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2100" y="3856369"/>
            <a:ext cx="1200151" cy="219456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85750" y="3856369"/>
            <a:ext cx="4743450" cy="219456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292096"/>
            <a:ext cx="3028950" cy="5876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96584"/>
            <a:ext cx="303014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251200"/>
            <a:ext cx="303014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96584"/>
            <a:ext cx="3031331" cy="853016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251200"/>
            <a:ext cx="3031331" cy="49170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" y="201225"/>
            <a:ext cx="6623852" cy="874166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14300" y="203200"/>
            <a:ext cx="5029200" cy="8737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6401"/>
            <a:ext cx="44005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69814" y="2840736"/>
            <a:ext cx="1255014" cy="3755136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5369814" y="609600"/>
            <a:ext cx="1256745" cy="2231136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5257800" y="201168"/>
            <a:ext cx="1485900" cy="87416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00" y="203200"/>
            <a:ext cx="5029200" cy="87376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2100" y="2844800"/>
            <a:ext cx="1257300" cy="39624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72100" y="613664"/>
            <a:ext cx="1257300" cy="2231136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300" y="2179962"/>
            <a:ext cx="6623852" cy="67273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" y="203201"/>
            <a:ext cx="6610535" cy="17952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5750" y="474463"/>
            <a:ext cx="6285945" cy="14058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50" y="2292095"/>
            <a:ext cx="6305920" cy="587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166" y="8475133"/>
            <a:ext cx="16002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BBE1E2E-4207-4194-9AB7-D5808406A482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0" y="8475133"/>
            <a:ext cx="2514600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6010" y="8473440"/>
            <a:ext cx="437225" cy="36576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EB2486B-735B-4B1F-9E4D-D54C225FAF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7670" y="228600"/>
            <a:ext cx="6337712" cy="16002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EAST MESABI JOINT WATER SYSTEM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A JOINT VENTURE </a:t>
            </a:r>
            <a:br>
              <a:rPr lang="en-US" sz="1600" dirty="0" smtClean="0"/>
            </a:br>
            <a:r>
              <a:rPr lang="en-US" sz="1600" dirty="0" smtClean="0"/>
              <a:t>BETWEEN THE </a:t>
            </a:r>
            <a:r>
              <a:rPr lang="en-US" sz="1600" dirty="0" err="1" smtClean="0"/>
              <a:t>CITy</a:t>
            </a:r>
            <a:r>
              <a:rPr lang="en-US" sz="1600" dirty="0" smtClean="0"/>
              <a:t> OF AURORA &amp; TOWN OF WHITE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57670" y="2249805"/>
            <a:ext cx="647700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/>
              <a:t>REQUEST</a:t>
            </a:r>
          </a:p>
          <a:p>
            <a:r>
              <a:rPr lang="en-US" sz="1100" dirty="0" smtClean="0"/>
              <a:t>A </a:t>
            </a:r>
            <a:r>
              <a:rPr lang="en-US" sz="1100" dirty="0" smtClean="0"/>
              <a:t>$8.6 </a:t>
            </a:r>
            <a:r>
              <a:rPr lang="en-US" sz="1100" dirty="0" smtClean="0"/>
              <a:t>million request for State Funding in 2018 for final design, </a:t>
            </a:r>
          </a:p>
          <a:p>
            <a:pPr algn="just"/>
            <a:r>
              <a:rPr lang="en-US" sz="1100" dirty="0" smtClean="0"/>
              <a:t>land acquisition, and to build a new water treatment facility &amp;</a:t>
            </a:r>
          </a:p>
          <a:p>
            <a:pPr algn="just"/>
            <a:r>
              <a:rPr lang="en-US" sz="1100" dirty="0" smtClean="0"/>
              <a:t>infrastructure system serving the East Range as a </a:t>
            </a:r>
          </a:p>
          <a:p>
            <a:pPr algn="just"/>
            <a:r>
              <a:rPr lang="en-US" sz="1100" dirty="0" smtClean="0"/>
              <a:t>consolidated municipal distribution system.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1100" dirty="0" smtClean="0"/>
              <a:t>POTENTIAL </a:t>
            </a:r>
          </a:p>
          <a:p>
            <a:r>
              <a:rPr lang="en-US" sz="1100" dirty="0" smtClean="0"/>
              <a:t>Ensures the ability to provide essential services to citizens of the </a:t>
            </a:r>
          </a:p>
          <a:p>
            <a:r>
              <a:rPr lang="en-US" sz="1100" dirty="0" smtClean="0"/>
              <a:t>City of Aurora, the Town of White (which includes Scenic Acres), </a:t>
            </a:r>
          </a:p>
          <a:p>
            <a:r>
              <a:rPr lang="en-US" sz="1100" dirty="0" smtClean="0"/>
              <a:t>and allows for future economic development and expansion </a:t>
            </a:r>
          </a:p>
          <a:p>
            <a:r>
              <a:rPr lang="en-US" sz="1100" dirty="0" smtClean="0"/>
              <a:t>extending to the cities of Biwabik and Hoyt Lakes in the future.</a:t>
            </a:r>
          </a:p>
          <a:p>
            <a:pPr algn="just"/>
            <a:endParaRPr lang="en-US" sz="1100" dirty="0" smtClean="0"/>
          </a:p>
          <a:p>
            <a:pPr algn="just"/>
            <a:r>
              <a:rPr lang="en-US" sz="1100" dirty="0" smtClean="0"/>
              <a:t>PROJECT HISTORY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Aurora plant built in 1953 now serving both Township &amp; City residents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In 1997, Township extended water lines to Highway 135 with intention of providing water to Scenic Acres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Planning began in 2011 for a Joint Water Facility on the East Range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Preliminary studies have been completed identifying cost estimates, the water source, and modeling of the system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/>
              <a:t>State bonding requests were submitted in 2012 and 2016 with no funding allocated</a:t>
            </a:r>
          </a:p>
          <a:p>
            <a:endParaRPr lang="en-US" sz="1100" dirty="0" smtClean="0"/>
          </a:p>
          <a:p>
            <a:r>
              <a:rPr lang="en-US" sz="1100" dirty="0" smtClean="0"/>
              <a:t>CONSOLIDATION OF ESSENTIAL SERVICES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East Range Joint Powers Board established in 1984 </a:t>
            </a:r>
            <a:r>
              <a:rPr lang="en-US" sz="1100" dirty="0"/>
              <a:t>among Cities of Aurora, Biwabik, Hoyt Lakes, and the Town of White </a:t>
            </a:r>
            <a:r>
              <a:rPr lang="en-US" sz="1100" dirty="0" smtClean="0"/>
              <a:t>to provide economic </a:t>
            </a:r>
            <a:r>
              <a:rPr lang="en-US" sz="1100" dirty="0"/>
              <a:t>development &amp; </a:t>
            </a:r>
            <a:r>
              <a:rPr lang="en-US" sz="1100" dirty="0" smtClean="0"/>
              <a:t>governance</a:t>
            </a:r>
            <a:endParaRPr lang="en-US" sz="1100" dirty="0"/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East </a:t>
            </a:r>
            <a:r>
              <a:rPr lang="en-US" sz="1100" dirty="0"/>
              <a:t>Range has consolidated </a:t>
            </a:r>
            <a:r>
              <a:rPr lang="en-US" sz="1100" dirty="0" smtClean="0"/>
              <a:t>as many essential </a:t>
            </a:r>
            <a:r>
              <a:rPr lang="en-US" sz="1100" dirty="0"/>
              <a:t>services </a:t>
            </a:r>
            <a:r>
              <a:rPr lang="en-US" sz="1100" dirty="0" smtClean="0"/>
              <a:t>as possible for </a:t>
            </a:r>
            <a:r>
              <a:rPr lang="en-US" sz="1100" dirty="0"/>
              <a:t>economic and financial impact (police, ambulance, EMT, recreation, equipment/major </a:t>
            </a:r>
            <a:r>
              <a:rPr lang="en-US" sz="1100" dirty="0" smtClean="0"/>
              <a:t>purchases, comprehensive planning and shared staff)</a:t>
            </a:r>
            <a:endParaRPr lang="en-US" sz="1100" dirty="0"/>
          </a:p>
          <a:p>
            <a:endParaRPr lang="en-US" sz="1100" dirty="0" smtClean="0"/>
          </a:p>
          <a:p>
            <a:r>
              <a:rPr lang="en-US" sz="1100" dirty="0" smtClean="0"/>
              <a:t>IMPACT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Provides water services, from a more stable source, to better serve our citizens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Allows a more cost effective service while meeting current and future environmental concerns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Supports collaboration, improves efficiencies, meets compliance standards not currently being met, and addresses emergency/safety concerns 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New system could provide service to 3100+ homes covering a 186 square miles radius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100" dirty="0" smtClean="0"/>
              <a:t>Provides an opportunity for growth and expansion for Economic Development and/or Residential Growth in over 295 acres of undeveloped property</a:t>
            </a:r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349" y="2249805"/>
            <a:ext cx="1751677" cy="226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474</TotalTime>
  <Words>316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Franklin Gothic Medium</vt:lpstr>
      <vt:lpstr>Wingdings</vt:lpstr>
      <vt:lpstr>Wingdings 2</vt:lpstr>
      <vt:lpstr>Grid</vt:lpstr>
      <vt:lpstr>EAST MESABI JOINT WATER SYSTEM A JOINT VENTURE  BETWEEN THE CITy OF AURORA &amp; TOWN OF WHITE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MESABI JOINT WATER SYSTEM A JOINT VENTURE BETWEEN THE CITIES OF AURORA, BIWABIK, HOYT LAKES &amp; TOWN OF WHITE</dc:title>
  <dc:creator>Britt See-Benes</dc:creator>
  <cp:lastModifiedBy>Town Clerk</cp:lastModifiedBy>
  <cp:revision>22</cp:revision>
  <cp:lastPrinted>2017-09-25T18:49:48Z</cp:lastPrinted>
  <dcterms:created xsi:type="dcterms:W3CDTF">2016-02-17T18:20:01Z</dcterms:created>
  <dcterms:modified xsi:type="dcterms:W3CDTF">2017-09-25T19:32:56Z</dcterms:modified>
</cp:coreProperties>
</file>