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0"/>
    <p:restoredTop sz="94649"/>
  </p:normalViewPr>
  <p:slideViewPr>
    <p:cSldViewPr snapToGrid="0" snapToObjects="1">
      <p:cViewPr varScale="1">
        <p:scale>
          <a:sx n="78" d="100"/>
          <a:sy n="78" d="100"/>
        </p:scale>
        <p:origin x="-3336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C76DF-3A2D-C34C-A536-5FE52515D85E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cholastic.com/bookclu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xmlns="" id="{17EAE76C-3C99-2B4E-94B2-983D6E640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64"/>
            <a:ext cx="7772400" cy="10054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E784BF2-64F1-9741-A69C-460EEB8DAED0}"/>
              </a:ext>
            </a:extLst>
          </p:cNvPr>
          <p:cNvSpPr txBox="1"/>
          <p:nvPr/>
        </p:nvSpPr>
        <p:spPr>
          <a:xfrm>
            <a:off x="209956" y="4154977"/>
            <a:ext cx="3646979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u="sng" dirty="0" smtClean="0">
                <a:latin typeface="+mj-lt"/>
                <a:ea typeface="PBCaffeinateThenDominate Medium" charset="0"/>
                <a:cs typeface="PBCaffeinateThenDominate Medium" charset="0"/>
              </a:rPr>
              <a:t>What We Are Learning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Big School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Universe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I-Care Rules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Land &amp; Water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Continents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Little School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Winter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Polar Animals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BEARS</a:t>
            </a:r>
            <a:endParaRPr lang="en-US" sz="20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Letter </a:t>
            </a:r>
            <a:r>
              <a:rPr lang="en-US" sz="20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Review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H, P, B, N, F, S, D, J</a:t>
            </a:r>
            <a:endParaRPr lang="en-US" sz="2000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DD4059-D4E9-2246-8A71-9A37A86367FC}"/>
              </a:ext>
            </a:extLst>
          </p:cNvPr>
          <p:cNvSpPr txBox="1"/>
          <p:nvPr/>
        </p:nvSpPr>
        <p:spPr>
          <a:xfrm>
            <a:off x="3904844" y="4108810"/>
            <a:ext cx="36955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Illness</a:t>
            </a:r>
            <a:endParaRPr lang="en-US" sz="2000" b="1" u="sng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If your child </a:t>
            </a:r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had a fever please keep</a:t>
            </a: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t</a:t>
            </a:r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hem home until the fever has been</a:t>
            </a: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gone for 24 hours with out the aide</a:t>
            </a: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of medication. Also if your child needs </a:t>
            </a: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to take medication during the day</a:t>
            </a:r>
            <a:endParaRPr lang="en-US" sz="16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p</a:t>
            </a:r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lease fill out a medication form and</a:t>
            </a: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we will be happy to give them their medication while they are at school.</a:t>
            </a:r>
          </a:p>
          <a:p>
            <a:pPr algn="ctr"/>
            <a:endParaRPr lang="en-US" dirty="0" smtClean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5235D9-89B6-5C4F-BD44-AAAFFC622A44}"/>
              </a:ext>
            </a:extLst>
          </p:cNvPr>
          <p:cNvSpPr txBox="1"/>
          <p:nvPr/>
        </p:nvSpPr>
        <p:spPr>
          <a:xfrm>
            <a:off x="3914626" y="6638179"/>
            <a:ext cx="369553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PLEASE</a:t>
            </a:r>
          </a:p>
          <a:p>
            <a:pPr algn="ctr"/>
            <a:r>
              <a:rPr lang="en-US" sz="1700" dirty="0" smtClean="0">
                <a:latin typeface="+mj-lt"/>
                <a:ea typeface="PBCaffeinateThenDominate Medium" charset="0"/>
                <a:cs typeface="PBCaffeinateThenDominate Medium" charset="0"/>
              </a:rPr>
              <a:t>Remember to sign your child in and out everyday of attendance. This licensing </a:t>
            </a:r>
          </a:p>
          <a:p>
            <a:pPr algn="ctr"/>
            <a:r>
              <a:rPr lang="en-US" sz="1700" dirty="0" smtClean="0">
                <a:latin typeface="+mj-lt"/>
                <a:ea typeface="PBCaffeinateThenDominate Medium" charset="0"/>
                <a:cs typeface="PBCaffeinateThenDominate Medium" charset="0"/>
              </a:rPr>
              <a:t>r</a:t>
            </a:r>
            <a:r>
              <a:rPr lang="en-US" sz="1700" dirty="0" smtClean="0">
                <a:latin typeface="+mj-lt"/>
                <a:ea typeface="PBCaffeinateThenDominate Medium" charset="0"/>
                <a:cs typeface="PBCaffeinateThenDominate Medium" charset="0"/>
              </a:rPr>
              <a:t>egulation.</a:t>
            </a:r>
          </a:p>
          <a:p>
            <a:pPr algn="ctr"/>
            <a:r>
              <a:rPr lang="en-US" sz="1700" dirty="0" smtClean="0">
                <a:latin typeface="+mj-lt"/>
                <a:ea typeface="PBCaffeinateThenDominate Medium" charset="0"/>
                <a:cs typeface="PBCaffeinateThenDominate Medium" charset="0"/>
              </a:rPr>
              <a:t>Thank you</a:t>
            </a:r>
            <a:endParaRPr lang="en-US" sz="17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 </a:t>
            </a:r>
          </a:p>
          <a:p>
            <a:pPr algn="ctr"/>
            <a:endParaRPr lang="en-US" sz="1600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3756784-9C6C-344A-9B43-3D1140A26978}"/>
              </a:ext>
            </a:extLst>
          </p:cNvPr>
          <p:cNvSpPr txBox="1"/>
          <p:nvPr/>
        </p:nvSpPr>
        <p:spPr>
          <a:xfrm>
            <a:off x="280171" y="1277273"/>
            <a:ext cx="4859783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SCHOOL HOLIDAY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We will be closed 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Monday, January </a:t>
            </a: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20</a:t>
            </a:r>
            <a:r>
              <a:rPr lang="en-US" baseline="30000" dirty="0" smtClean="0">
                <a:latin typeface="+mj-lt"/>
                <a:ea typeface="PBCaffeinateThenDominate Medium" charset="0"/>
                <a:cs typeface="PBCaffeinateThenDominate Medium" charset="0"/>
              </a:rPr>
              <a:t>th</a:t>
            </a:r>
            <a:r>
              <a:rPr lang="en-US" baseline="30000" dirty="0" smtClean="0">
                <a:latin typeface="+mj-lt"/>
                <a:ea typeface="PBCaffeinateThenDominate Medium" charset="0"/>
                <a:cs typeface="PBCaffeinateThenDominate Medium" charset="0"/>
              </a:rPr>
              <a:t>,</a:t>
            </a: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  for the observation of 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Martin Luther King Jr. Day</a:t>
            </a:r>
          </a:p>
          <a:p>
            <a:pPr algn="ctr">
              <a:lnSpc>
                <a:spcPct val="90000"/>
              </a:lnSpc>
            </a:pPr>
            <a:endParaRPr lang="en-US" sz="2500" u="sng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CF3E47-9684-A748-A83E-2D2B41360BEC}"/>
              </a:ext>
            </a:extLst>
          </p:cNvPr>
          <p:cNvSpPr txBox="1"/>
          <p:nvPr/>
        </p:nvSpPr>
        <p:spPr>
          <a:xfrm>
            <a:off x="260275" y="2867209"/>
            <a:ext cx="729108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REMINDER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Please put your child's name on all jackets, water bottles and lunch boxes  </a:t>
            </a:r>
            <a:endParaRPr lang="en-US" sz="2000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CDCD71E-A17F-4641-88C7-01A25BDF7F03}"/>
              </a:ext>
            </a:extLst>
          </p:cNvPr>
          <p:cNvSpPr txBox="1"/>
          <p:nvPr/>
        </p:nvSpPr>
        <p:spPr>
          <a:xfrm>
            <a:off x="248734" y="8574025"/>
            <a:ext cx="7291083" cy="118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BOOK ORDERS</a:t>
            </a:r>
          </a:p>
          <a:p>
            <a:pPr algn="ctr">
              <a:lnSpc>
                <a:spcPct val="90000"/>
              </a:lnSpc>
            </a:pPr>
            <a:r>
              <a:rPr lang="en-US" smtClean="0">
                <a:latin typeface="+mj-lt"/>
                <a:ea typeface="PBCaffeinateThenDominate Medium" charset="0"/>
                <a:cs typeface="PBCaffeinateThenDominate Medium" charset="0"/>
              </a:rPr>
              <a:t> </a:t>
            </a: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Please order on line at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  <a:hlinkClick r:id="rId4"/>
              </a:rPr>
              <a:t>www.scholastic.com/bookclubs</a:t>
            </a:r>
            <a:endParaRPr lang="en-US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And use class code: </a:t>
            </a: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ny986</a:t>
            </a: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  at check out.</a:t>
            </a:r>
            <a:endParaRPr lang="en-US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41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171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Alleah Rostohar</dc:creator>
  <cp:lastModifiedBy>mickeygjr@hotmail.com</cp:lastModifiedBy>
  <cp:revision>21</cp:revision>
  <dcterms:created xsi:type="dcterms:W3CDTF">2018-08-21T19:22:42Z</dcterms:created>
  <dcterms:modified xsi:type="dcterms:W3CDTF">2024-12-12T21:55:36Z</dcterms:modified>
</cp:coreProperties>
</file>