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70"/>
    <p:restoredTop sz="94649"/>
  </p:normalViewPr>
  <p:slideViewPr>
    <p:cSldViewPr snapToGrid="0" snapToObjects="1">
      <p:cViewPr varScale="1">
        <p:scale>
          <a:sx n="78" d="100"/>
          <a:sy n="78" d="100"/>
        </p:scale>
        <p:origin x="-3336" y="-11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C76DF-3A2D-C34C-A536-5FE52515D85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C76DF-3A2D-C34C-A536-5FE52515D85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C76DF-3A2D-C34C-A536-5FE52515D85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C76DF-3A2D-C34C-A536-5FE52515D85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C76DF-3A2D-C34C-A536-5FE52515D85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C76DF-3A2D-C34C-A536-5FE52515D85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C76DF-3A2D-C34C-A536-5FE52515D85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C76DF-3A2D-C34C-A536-5FE52515D85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C76DF-3A2D-C34C-A536-5FE52515D85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C76DF-3A2D-C34C-A536-5FE52515D85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C76DF-3A2D-C34C-A536-5FE52515D85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C76DF-3A2D-C34C-A536-5FE52515D85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48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scholastic.com/bookclub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drawing of a face&#10;&#10;Description automatically generated">
            <a:extLst>
              <a:ext uri="{FF2B5EF4-FFF2-40B4-BE49-F238E27FC236}">
                <a16:creationId xmlns:a16="http://schemas.microsoft.com/office/drawing/2014/main" xmlns="" id="{17EAE76C-3C99-2B4E-94B2-983D6E640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64"/>
            <a:ext cx="7772400" cy="100546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E784BF2-64F1-9741-A69C-460EEB8DAED0}"/>
              </a:ext>
            </a:extLst>
          </p:cNvPr>
          <p:cNvSpPr txBox="1"/>
          <p:nvPr/>
        </p:nvSpPr>
        <p:spPr>
          <a:xfrm>
            <a:off x="209956" y="4154977"/>
            <a:ext cx="3646979" cy="4316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500" u="sng" dirty="0" smtClean="0">
                <a:latin typeface="+mj-lt"/>
                <a:ea typeface="PBCaffeinateThenDominate Medium" charset="0"/>
                <a:cs typeface="PBCaffeinateThenDominate Medium" charset="0"/>
              </a:rPr>
              <a:t>What We Are Learning</a:t>
            </a:r>
          </a:p>
          <a:p>
            <a:pPr algn="ctr">
              <a:lnSpc>
                <a:spcPct val="90000"/>
              </a:lnSpc>
            </a:pPr>
            <a:endParaRPr lang="en-US" sz="2000" dirty="0" smtClean="0">
              <a:latin typeface="+mj-lt"/>
              <a:ea typeface="PBCaffeinateThenDominate Medium" charset="0"/>
              <a:cs typeface="PBCaffeinateThenDominate Medium" charset="0"/>
            </a:endParaRPr>
          </a:p>
          <a:p>
            <a:pPr algn="ctr">
              <a:lnSpc>
                <a:spcPct val="90000"/>
              </a:lnSpc>
            </a:pPr>
            <a:r>
              <a:rPr lang="en-US" sz="2000" b="1" u="sng" dirty="0" smtClean="0">
                <a:latin typeface="+mj-lt"/>
                <a:ea typeface="PBCaffeinateThenDominate Medium" charset="0"/>
                <a:cs typeface="PBCaffeinateThenDominate Medium" charset="0"/>
              </a:rPr>
              <a:t>Big School</a:t>
            </a:r>
          </a:p>
          <a:p>
            <a:pPr algn="ctr">
              <a:lnSpc>
                <a:spcPct val="90000"/>
              </a:lnSpc>
            </a:pPr>
            <a:r>
              <a:rPr lang="en-US" sz="2000" dirty="0" smtClean="0">
                <a:latin typeface="+mj-lt"/>
                <a:ea typeface="PBCaffeinateThenDominate Medium" charset="0"/>
                <a:cs typeface="PBCaffeinateThenDominate Medium" charset="0"/>
              </a:rPr>
              <a:t>Universe</a:t>
            </a:r>
          </a:p>
          <a:p>
            <a:pPr algn="ctr">
              <a:lnSpc>
                <a:spcPct val="90000"/>
              </a:lnSpc>
            </a:pPr>
            <a:r>
              <a:rPr lang="en-US" sz="2000" dirty="0" smtClean="0">
                <a:latin typeface="+mj-lt"/>
                <a:ea typeface="PBCaffeinateThenDominate Medium" charset="0"/>
                <a:cs typeface="PBCaffeinateThenDominate Medium" charset="0"/>
              </a:rPr>
              <a:t>I-Care Rules</a:t>
            </a:r>
          </a:p>
          <a:p>
            <a:pPr algn="ctr">
              <a:lnSpc>
                <a:spcPct val="90000"/>
              </a:lnSpc>
            </a:pPr>
            <a:r>
              <a:rPr lang="en-US" sz="2000" dirty="0" smtClean="0">
                <a:latin typeface="+mj-lt"/>
                <a:ea typeface="PBCaffeinateThenDominate Medium" charset="0"/>
                <a:cs typeface="PBCaffeinateThenDominate Medium" charset="0"/>
              </a:rPr>
              <a:t>Land &amp; Water</a:t>
            </a:r>
          </a:p>
          <a:p>
            <a:pPr algn="ctr">
              <a:lnSpc>
                <a:spcPct val="90000"/>
              </a:lnSpc>
            </a:pPr>
            <a:r>
              <a:rPr lang="en-US" sz="2000" dirty="0" smtClean="0">
                <a:latin typeface="+mj-lt"/>
                <a:ea typeface="PBCaffeinateThenDominate Medium" charset="0"/>
                <a:cs typeface="PBCaffeinateThenDominate Medium" charset="0"/>
              </a:rPr>
              <a:t>Continents</a:t>
            </a:r>
          </a:p>
          <a:p>
            <a:pPr algn="ctr">
              <a:lnSpc>
                <a:spcPct val="90000"/>
              </a:lnSpc>
            </a:pPr>
            <a:endParaRPr lang="en-US" sz="2000" dirty="0" smtClean="0">
              <a:latin typeface="+mj-lt"/>
              <a:ea typeface="PBCaffeinateThenDominate Medium" charset="0"/>
              <a:cs typeface="PBCaffeinateThenDominate Medium" charset="0"/>
            </a:endParaRPr>
          </a:p>
          <a:p>
            <a:pPr algn="ctr">
              <a:lnSpc>
                <a:spcPct val="90000"/>
              </a:lnSpc>
            </a:pPr>
            <a:r>
              <a:rPr lang="en-US" sz="2000" b="1" u="sng" dirty="0" smtClean="0">
                <a:latin typeface="+mj-lt"/>
                <a:ea typeface="PBCaffeinateThenDominate Medium" charset="0"/>
                <a:cs typeface="PBCaffeinateThenDominate Medium" charset="0"/>
              </a:rPr>
              <a:t>Little School</a:t>
            </a:r>
          </a:p>
          <a:p>
            <a:pPr algn="ctr">
              <a:lnSpc>
                <a:spcPct val="90000"/>
              </a:lnSpc>
            </a:pPr>
            <a:r>
              <a:rPr lang="en-US" sz="2000" dirty="0" smtClean="0">
                <a:latin typeface="+mj-lt"/>
                <a:ea typeface="PBCaffeinateThenDominate Medium" charset="0"/>
                <a:cs typeface="PBCaffeinateThenDominate Medium" charset="0"/>
              </a:rPr>
              <a:t>Winter</a:t>
            </a:r>
          </a:p>
          <a:p>
            <a:pPr algn="ctr">
              <a:lnSpc>
                <a:spcPct val="90000"/>
              </a:lnSpc>
            </a:pPr>
            <a:r>
              <a:rPr lang="en-US" sz="2000" dirty="0" smtClean="0">
                <a:latin typeface="+mj-lt"/>
                <a:ea typeface="PBCaffeinateThenDominate Medium" charset="0"/>
                <a:cs typeface="PBCaffeinateThenDominate Medium" charset="0"/>
              </a:rPr>
              <a:t>Polar Animals</a:t>
            </a:r>
          </a:p>
          <a:p>
            <a:pPr algn="ctr">
              <a:lnSpc>
                <a:spcPct val="90000"/>
              </a:lnSpc>
            </a:pPr>
            <a:r>
              <a:rPr lang="en-US" sz="2000" dirty="0" smtClean="0">
                <a:latin typeface="+mj-lt"/>
                <a:ea typeface="PBCaffeinateThenDominate Medium" charset="0"/>
                <a:cs typeface="PBCaffeinateThenDominate Medium" charset="0"/>
              </a:rPr>
              <a:t>BEARS</a:t>
            </a:r>
            <a:endParaRPr lang="en-US" sz="2000" dirty="0" smtClean="0">
              <a:latin typeface="+mj-lt"/>
              <a:ea typeface="PBCaffeinateThenDominate Medium" charset="0"/>
              <a:cs typeface="PBCaffeinateThenDominate Medium" charset="0"/>
            </a:endParaRPr>
          </a:p>
          <a:p>
            <a:pPr algn="ctr">
              <a:lnSpc>
                <a:spcPct val="90000"/>
              </a:lnSpc>
            </a:pPr>
            <a:endParaRPr lang="en-US" sz="2000" dirty="0" smtClean="0">
              <a:latin typeface="+mj-lt"/>
              <a:ea typeface="PBCaffeinateThenDominate Medium" charset="0"/>
              <a:cs typeface="PBCaffeinateThenDominate Medium" charset="0"/>
            </a:endParaRPr>
          </a:p>
          <a:p>
            <a:pPr algn="ctr">
              <a:lnSpc>
                <a:spcPct val="90000"/>
              </a:lnSpc>
            </a:pPr>
            <a:r>
              <a:rPr lang="en-US" sz="2000" b="1" u="sng" dirty="0" smtClean="0">
                <a:latin typeface="+mj-lt"/>
                <a:ea typeface="PBCaffeinateThenDominate Medium" charset="0"/>
                <a:cs typeface="PBCaffeinateThenDominate Medium" charset="0"/>
              </a:rPr>
              <a:t>Letter </a:t>
            </a:r>
            <a:r>
              <a:rPr lang="en-US" sz="2000" b="1" u="sng" dirty="0" smtClean="0">
                <a:latin typeface="+mj-lt"/>
                <a:ea typeface="PBCaffeinateThenDominate Medium" charset="0"/>
                <a:cs typeface="PBCaffeinateThenDominate Medium" charset="0"/>
              </a:rPr>
              <a:t>Review</a:t>
            </a:r>
          </a:p>
          <a:p>
            <a:pPr algn="ctr">
              <a:lnSpc>
                <a:spcPct val="90000"/>
              </a:lnSpc>
            </a:pPr>
            <a:r>
              <a:rPr lang="en-US" sz="2000" dirty="0" smtClean="0">
                <a:latin typeface="+mj-lt"/>
                <a:ea typeface="PBCaffeinateThenDominate Medium" charset="0"/>
                <a:cs typeface="PBCaffeinateThenDominate Medium" charset="0"/>
              </a:rPr>
              <a:t>H, P, B, N, F, S, D, J</a:t>
            </a:r>
            <a:endParaRPr lang="en-US" sz="2000" dirty="0">
              <a:latin typeface="+mj-lt"/>
              <a:ea typeface="PBCaffeinateThenDominate Medium" charset="0"/>
              <a:cs typeface="PBCaffeinateThenDominate Medium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8DD4059-D4E9-2246-8A71-9A37A86367FC}"/>
              </a:ext>
            </a:extLst>
          </p:cNvPr>
          <p:cNvSpPr txBox="1"/>
          <p:nvPr/>
        </p:nvSpPr>
        <p:spPr>
          <a:xfrm>
            <a:off x="3904844" y="4108810"/>
            <a:ext cx="36955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latin typeface="+mj-lt"/>
                <a:ea typeface="PBCaffeinateThenDominate Medium" charset="0"/>
                <a:cs typeface="PBCaffeinateThenDominate Medium" charset="0"/>
              </a:rPr>
              <a:t>Illness</a:t>
            </a:r>
            <a:endParaRPr lang="en-US" sz="2000" b="1" u="sng" dirty="0" smtClean="0">
              <a:latin typeface="+mj-lt"/>
              <a:ea typeface="PBCaffeinateThenDominate Medium" charset="0"/>
              <a:cs typeface="PBCaffeinateThenDominate Medium" charset="0"/>
            </a:endParaRPr>
          </a:p>
          <a:p>
            <a:pPr algn="ctr"/>
            <a:r>
              <a:rPr lang="en-US" sz="1600" dirty="0" smtClean="0">
                <a:latin typeface="+mj-lt"/>
                <a:ea typeface="PBCaffeinateThenDominate Medium" charset="0"/>
                <a:cs typeface="PBCaffeinateThenDominate Medium" charset="0"/>
              </a:rPr>
              <a:t>If your child </a:t>
            </a:r>
            <a:r>
              <a:rPr lang="en-US" sz="1600" dirty="0" smtClean="0">
                <a:latin typeface="+mj-lt"/>
                <a:ea typeface="PBCaffeinateThenDominate Medium" charset="0"/>
                <a:cs typeface="PBCaffeinateThenDominate Medium" charset="0"/>
              </a:rPr>
              <a:t>had a fever please keep</a:t>
            </a:r>
          </a:p>
          <a:p>
            <a:pPr algn="ctr"/>
            <a:r>
              <a:rPr lang="en-US" sz="1600" dirty="0" smtClean="0">
                <a:latin typeface="+mj-lt"/>
                <a:ea typeface="PBCaffeinateThenDominate Medium" charset="0"/>
                <a:cs typeface="PBCaffeinateThenDominate Medium" charset="0"/>
              </a:rPr>
              <a:t>t</a:t>
            </a:r>
            <a:r>
              <a:rPr lang="en-US" sz="1600" dirty="0" smtClean="0">
                <a:latin typeface="+mj-lt"/>
                <a:ea typeface="PBCaffeinateThenDominate Medium" charset="0"/>
                <a:cs typeface="PBCaffeinateThenDominate Medium" charset="0"/>
              </a:rPr>
              <a:t>hem home until the fever has been</a:t>
            </a:r>
          </a:p>
          <a:p>
            <a:pPr algn="ctr"/>
            <a:r>
              <a:rPr lang="en-US" sz="1600" dirty="0" smtClean="0">
                <a:latin typeface="+mj-lt"/>
                <a:ea typeface="PBCaffeinateThenDominate Medium" charset="0"/>
                <a:cs typeface="PBCaffeinateThenDominate Medium" charset="0"/>
              </a:rPr>
              <a:t>gone for 24 hours with out the aide</a:t>
            </a:r>
          </a:p>
          <a:p>
            <a:pPr algn="ctr"/>
            <a:r>
              <a:rPr lang="en-US" sz="1600" dirty="0" smtClean="0">
                <a:latin typeface="+mj-lt"/>
                <a:ea typeface="PBCaffeinateThenDominate Medium" charset="0"/>
                <a:cs typeface="PBCaffeinateThenDominate Medium" charset="0"/>
              </a:rPr>
              <a:t>of medication. Also if your child needs </a:t>
            </a:r>
          </a:p>
          <a:p>
            <a:pPr algn="ctr"/>
            <a:r>
              <a:rPr lang="en-US" sz="1600" dirty="0" smtClean="0">
                <a:latin typeface="+mj-lt"/>
                <a:ea typeface="PBCaffeinateThenDominate Medium" charset="0"/>
                <a:cs typeface="PBCaffeinateThenDominate Medium" charset="0"/>
              </a:rPr>
              <a:t>to take medication during the day</a:t>
            </a:r>
            <a:endParaRPr lang="en-US" sz="1600" dirty="0" smtClean="0">
              <a:latin typeface="+mj-lt"/>
              <a:ea typeface="PBCaffeinateThenDominate Medium" charset="0"/>
              <a:cs typeface="PBCaffeinateThenDominate Medium" charset="0"/>
            </a:endParaRPr>
          </a:p>
          <a:p>
            <a:pPr algn="ctr"/>
            <a:r>
              <a:rPr lang="en-US" sz="1600" dirty="0" smtClean="0">
                <a:latin typeface="+mj-lt"/>
                <a:ea typeface="PBCaffeinateThenDominate Medium" charset="0"/>
                <a:cs typeface="PBCaffeinateThenDominate Medium" charset="0"/>
              </a:rPr>
              <a:t>p</a:t>
            </a:r>
            <a:r>
              <a:rPr lang="en-US" sz="1600" dirty="0" smtClean="0">
                <a:latin typeface="+mj-lt"/>
                <a:ea typeface="PBCaffeinateThenDominate Medium" charset="0"/>
                <a:cs typeface="PBCaffeinateThenDominate Medium" charset="0"/>
              </a:rPr>
              <a:t>lease fill out a medication form and</a:t>
            </a:r>
          </a:p>
          <a:p>
            <a:pPr algn="ctr"/>
            <a:r>
              <a:rPr lang="en-US" sz="1600" dirty="0" smtClean="0">
                <a:latin typeface="+mj-lt"/>
                <a:ea typeface="PBCaffeinateThenDominate Medium" charset="0"/>
                <a:cs typeface="PBCaffeinateThenDominate Medium" charset="0"/>
              </a:rPr>
              <a:t>we will be happy to give them their medication while they are at school.</a:t>
            </a:r>
          </a:p>
          <a:p>
            <a:pPr algn="ctr"/>
            <a:endParaRPr lang="en-US" dirty="0" smtClean="0">
              <a:latin typeface="+mj-lt"/>
              <a:ea typeface="PBCaffeinateThenDominate Medium" charset="0"/>
              <a:cs typeface="PBCaffeinateThenDominate Medium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95235D9-89B6-5C4F-BD44-AAAFFC622A44}"/>
              </a:ext>
            </a:extLst>
          </p:cNvPr>
          <p:cNvSpPr txBox="1"/>
          <p:nvPr/>
        </p:nvSpPr>
        <p:spPr>
          <a:xfrm>
            <a:off x="3914626" y="6638179"/>
            <a:ext cx="3695531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u="sng" dirty="0" smtClean="0">
                <a:latin typeface="+mj-lt"/>
                <a:ea typeface="PBCaffeinateThenDominate Medium" charset="0"/>
                <a:cs typeface="PBCaffeinateThenDominate Medium" charset="0"/>
              </a:rPr>
              <a:t>PLEASE</a:t>
            </a:r>
          </a:p>
          <a:p>
            <a:pPr algn="ctr"/>
            <a:r>
              <a:rPr lang="en-US" sz="1700" dirty="0" smtClean="0">
                <a:latin typeface="+mj-lt"/>
                <a:ea typeface="PBCaffeinateThenDominate Medium" charset="0"/>
                <a:cs typeface="PBCaffeinateThenDominate Medium" charset="0"/>
              </a:rPr>
              <a:t>Remember to sign your child in and out everyday of attendance. This licensing </a:t>
            </a:r>
          </a:p>
          <a:p>
            <a:pPr algn="ctr"/>
            <a:r>
              <a:rPr lang="en-US" sz="1700" dirty="0" smtClean="0">
                <a:latin typeface="+mj-lt"/>
                <a:ea typeface="PBCaffeinateThenDominate Medium" charset="0"/>
                <a:cs typeface="PBCaffeinateThenDominate Medium" charset="0"/>
              </a:rPr>
              <a:t>r</a:t>
            </a:r>
            <a:r>
              <a:rPr lang="en-US" sz="1700" dirty="0" smtClean="0">
                <a:latin typeface="+mj-lt"/>
                <a:ea typeface="PBCaffeinateThenDominate Medium" charset="0"/>
                <a:cs typeface="PBCaffeinateThenDominate Medium" charset="0"/>
              </a:rPr>
              <a:t>egulation.</a:t>
            </a:r>
          </a:p>
          <a:p>
            <a:pPr algn="ctr"/>
            <a:r>
              <a:rPr lang="en-US" sz="1700" dirty="0" smtClean="0">
                <a:latin typeface="+mj-lt"/>
                <a:ea typeface="PBCaffeinateThenDominate Medium" charset="0"/>
                <a:cs typeface="PBCaffeinateThenDominate Medium" charset="0"/>
              </a:rPr>
              <a:t>Thank you</a:t>
            </a:r>
            <a:endParaRPr lang="en-US" sz="1700" dirty="0" smtClean="0">
              <a:latin typeface="+mj-lt"/>
              <a:ea typeface="PBCaffeinateThenDominate Medium" charset="0"/>
              <a:cs typeface="PBCaffeinateThenDominate Medium" charset="0"/>
            </a:endParaRPr>
          </a:p>
          <a:p>
            <a:pPr algn="ctr"/>
            <a:r>
              <a:rPr lang="en-US" sz="1600" dirty="0" smtClean="0">
                <a:latin typeface="+mj-lt"/>
                <a:ea typeface="PBCaffeinateThenDominate Medium" charset="0"/>
                <a:cs typeface="PBCaffeinateThenDominate Medium" charset="0"/>
              </a:rPr>
              <a:t> </a:t>
            </a:r>
          </a:p>
          <a:p>
            <a:pPr algn="ctr"/>
            <a:endParaRPr lang="en-US" sz="1600" dirty="0">
              <a:latin typeface="+mj-lt"/>
              <a:ea typeface="PBCaffeinateThenDominate Medium" charset="0"/>
              <a:cs typeface="PBCaffeinateThenDominate Medium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3756784-9C6C-344A-9B43-3D1140A26978}"/>
              </a:ext>
            </a:extLst>
          </p:cNvPr>
          <p:cNvSpPr txBox="1"/>
          <p:nvPr/>
        </p:nvSpPr>
        <p:spPr>
          <a:xfrm>
            <a:off x="280171" y="1277273"/>
            <a:ext cx="4859783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500" b="1" u="sng" dirty="0" smtClean="0">
                <a:latin typeface="+mj-lt"/>
                <a:ea typeface="PBCaffeinateThenDominate Medium" charset="0"/>
                <a:cs typeface="PBCaffeinateThenDominate Medium" charset="0"/>
              </a:rPr>
              <a:t>SCHOOL HOLIDAY</a:t>
            </a:r>
          </a:p>
          <a:p>
            <a:pPr algn="ctr">
              <a:lnSpc>
                <a:spcPct val="90000"/>
              </a:lnSpc>
            </a:pPr>
            <a:r>
              <a:rPr lang="en-US" dirty="0" smtClean="0">
                <a:latin typeface="+mj-lt"/>
                <a:ea typeface="PBCaffeinateThenDominate Medium" charset="0"/>
                <a:cs typeface="PBCaffeinateThenDominate Medium" charset="0"/>
              </a:rPr>
              <a:t>We will be closed </a:t>
            </a:r>
          </a:p>
          <a:p>
            <a:pPr algn="ctr">
              <a:lnSpc>
                <a:spcPct val="90000"/>
              </a:lnSpc>
            </a:pPr>
            <a:r>
              <a:rPr lang="en-US" dirty="0" smtClean="0">
                <a:latin typeface="+mj-lt"/>
                <a:ea typeface="PBCaffeinateThenDominate Medium" charset="0"/>
                <a:cs typeface="PBCaffeinateThenDominate Medium" charset="0"/>
              </a:rPr>
              <a:t>Monday, January </a:t>
            </a:r>
            <a:r>
              <a:rPr lang="en-US" dirty="0" smtClean="0">
                <a:latin typeface="+mj-lt"/>
                <a:ea typeface="PBCaffeinateThenDominate Medium" charset="0"/>
                <a:cs typeface="PBCaffeinateThenDominate Medium" charset="0"/>
              </a:rPr>
              <a:t>20</a:t>
            </a:r>
            <a:r>
              <a:rPr lang="en-US" baseline="30000" dirty="0" smtClean="0">
                <a:latin typeface="+mj-lt"/>
                <a:ea typeface="PBCaffeinateThenDominate Medium" charset="0"/>
                <a:cs typeface="PBCaffeinateThenDominate Medium" charset="0"/>
              </a:rPr>
              <a:t>th</a:t>
            </a:r>
            <a:r>
              <a:rPr lang="en-US" baseline="30000" dirty="0" smtClean="0">
                <a:latin typeface="+mj-lt"/>
                <a:ea typeface="PBCaffeinateThenDominate Medium" charset="0"/>
                <a:cs typeface="PBCaffeinateThenDominate Medium" charset="0"/>
              </a:rPr>
              <a:t>,</a:t>
            </a:r>
            <a:r>
              <a:rPr lang="en-US" dirty="0" smtClean="0">
                <a:latin typeface="+mj-lt"/>
                <a:ea typeface="PBCaffeinateThenDominate Medium" charset="0"/>
                <a:cs typeface="PBCaffeinateThenDominate Medium" charset="0"/>
              </a:rPr>
              <a:t>  for the observation of </a:t>
            </a:r>
          </a:p>
          <a:p>
            <a:pPr algn="ctr">
              <a:lnSpc>
                <a:spcPct val="90000"/>
              </a:lnSpc>
            </a:pPr>
            <a:r>
              <a:rPr lang="en-US" dirty="0" smtClean="0">
                <a:latin typeface="+mj-lt"/>
                <a:ea typeface="PBCaffeinateThenDominate Medium" charset="0"/>
                <a:cs typeface="PBCaffeinateThenDominate Medium" charset="0"/>
              </a:rPr>
              <a:t>Martin Luther King Jr. Day</a:t>
            </a:r>
          </a:p>
          <a:p>
            <a:pPr algn="ctr">
              <a:lnSpc>
                <a:spcPct val="90000"/>
              </a:lnSpc>
            </a:pPr>
            <a:endParaRPr lang="en-US" sz="2500" u="sng" dirty="0">
              <a:latin typeface="+mj-lt"/>
              <a:ea typeface="PBCaffeinateThenDominate Medium" charset="0"/>
              <a:cs typeface="PBCaffeinateThenDominate Medium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3CF3E47-9684-A748-A83E-2D2B41360BEC}"/>
              </a:ext>
            </a:extLst>
          </p:cNvPr>
          <p:cNvSpPr txBox="1"/>
          <p:nvPr/>
        </p:nvSpPr>
        <p:spPr>
          <a:xfrm>
            <a:off x="260275" y="2867209"/>
            <a:ext cx="729108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500" b="1" u="sng" dirty="0" smtClean="0">
                <a:latin typeface="+mj-lt"/>
                <a:ea typeface="PBCaffeinateThenDominate Medium" charset="0"/>
                <a:cs typeface="PBCaffeinateThenDominate Medium" charset="0"/>
              </a:rPr>
              <a:t>REMINDER</a:t>
            </a:r>
          </a:p>
          <a:p>
            <a:pPr algn="ctr">
              <a:lnSpc>
                <a:spcPct val="90000"/>
              </a:lnSpc>
            </a:pPr>
            <a:r>
              <a:rPr lang="en-US" sz="2000" dirty="0" smtClean="0">
                <a:latin typeface="+mj-lt"/>
                <a:ea typeface="PBCaffeinateThenDominate Medium" charset="0"/>
                <a:cs typeface="PBCaffeinateThenDominate Medium" charset="0"/>
              </a:rPr>
              <a:t>Please put your child's name on all jackets, water bottles and lunch boxes  </a:t>
            </a:r>
            <a:endParaRPr lang="en-US" sz="2000" dirty="0">
              <a:latin typeface="+mj-lt"/>
              <a:ea typeface="PBCaffeinateThenDominate Medium" charset="0"/>
              <a:cs typeface="PBCaffeinateThenDominate Medium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CDCD71E-A17F-4641-88C7-01A25BDF7F03}"/>
              </a:ext>
            </a:extLst>
          </p:cNvPr>
          <p:cNvSpPr txBox="1"/>
          <p:nvPr/>
        </p:nvSpPr>
        <p:spPr>
          <a:xfrm>
            <a:off x="248734" y="8574025"/>
            <a:ext cx="7291083" cy="1186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500" b="1" u="sng" dirty="0" smtClean="0">
                <a:latin typeface="+mj-lt"/>
                <a:ea typeface="PBCaffeinateThenDominate Medium" charset="0"/>
                <a:cs typeface="PBCaffeinateThenDominate Medium" charset="0"/>
              </a:rPr>
              <a:t>BOOK ORDERS</a:t>
            </a:r>
          </a:p>
          <a:p>
            <a:pPr algn="ctr">
              <a:lnSpc>
                <a:spcPct val="90000"/>
              </a:lnSpc>
            </a:pPr>
            <a:r>
              <a:rPr lang="en-US" smtClean="0">
                <a:latin typeface="+mj-lt"/>
                <a:ea typeface="PBCaffeinateThenDominate Medium" charset="0"/>
                <a:cs typeface="PBCaffeinateThenDominate Medium" charset="0"/>
              </a:rPr>
              <a:t> </a:t>
            </a:r>
            <a:r>
              <a:rPr lang="en-US" dirty="0" smtClean="0">
                <a:latin typeface="+mj-lt"/>
                <a:ea typeface="PBCaffeinateThenDominate Medium" charset="0"/>
                <a:cs typeface="PBCaffeinateThenDominate Medium" charset="0"/>
              </a:rPr>
              <a:t>Please order on line at</a:t>
            </a:r>
          </a:p>
          <a:p>
            <a:pPr algn="ctr">
              <a:lnSpc>
                <a:spcPct val="90000"/>
              </a:lnSpc>
            </a:pPr>
            <a:r>
              <a:rPr lang="en-US" dirty="0" smtClean="0">
                <a:latin typeface="+mj-lt"/>
                <a:ea typeface="PBCaffeinateThenDominate Medium" charset="0"/>
                <a:cs typeface="PBCaffeinateThenDominate Medium" charset="0"/>
                <a:hlinkClick r:id="rId4"/>
              </a:rPr>
              <a:t>www.scholastic.com/bookclubs</a:t>
            </a:r>
            <a:endParaRPr lang="en-US" dirty="0" smtClean="0">
              <a:latin typeface="+mj-lt"/>
              <a:ea typeface="PBCaffeinateThenDominate Medium" charset="0"/>
              <a:cs typeface="PBCaffeinateThenDominate Medium" charset="0"/>
            </a:endParaRPr>
          </a:p>
          <a:p>
            <a:pPr algn="ctr">
              <a:lnSpc>
                <a:spcPct val="90000"/>
              </a:lnSpc>
            </a:pPr>
            <a:r>
              <a:rPr lang="en-US" dirty="0" smtClean="0">
                <a:latin typeface="+mj-lt"/>
                <a:ea typeface="PBCaffeinateThenDominate Medium" charset="0"/>
                <a:cs typeface="PBCaffeinateThenDominate Medium" charset="0"/>
              </a:rPr>
              <a:t>And use class code: </a:t>
            </a:r>
            <a:r>
              <a:rPr lang="en-US" b="1" dirty="0" smtClean="0">
                <a:latin typeface="+mj-lt"/>
                <a:ea typeface="PBCaffeinateThenDominate Medium" charset="0"/>
                <a:cs typeface="PBCaffeinateThenDominate Medium" charset="0"/>
              </a:rPr>
              <a:t>ny986</a:t>
            </a:r>
            <a:r>
              <a:rPr lang="en-US" dirty="0" smtClean="0">
                <a:latin typeface="+mj-lt"/>
                <a:ea typeface="PBCaffeinateThenDominate Medium" charset="0"/>
                <a:cs typeface="PBCaffeinateThenDominate Medium" charset="0"/>
              </a:rPr>
              <a:t>  at check out.</a:t>
            </a:r>
            <a:endParaRPr lang="en-US" dirty="0">
              <a:latin typeface="+mj-lt"/>
              <a:ea typeface="PBCaffeinateThenDominate Medium" charset="0"/>
              <a:cs typeface="PBCaffeinateThenDominate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9416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</TotalTime>
  <Words>171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Alleah Rostohar</dc:creator>
  <cp:lastModifiedBy>mickeygjr@hotmail.com</cp:lastModifiedBy>
  <cp:revision>21</cp:revision>
  <dcterms:created xsi:type="dcterms:W3CDTF">2018-08-21T19:22:42Z</dcterms:created>
  <dcterms:modified xsi:type="dcterms:W3CDTF">2024-12-12T21:55:36Z</dcterms:modified>
</cp:coreProperties>
</file>