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sldIdLst>
    <p:sldId id="256" r:id="rId2"/>
    <p:sldId id="303" r:id="rId3"/>
    <p:sldId id="351" r:id="rId4"/>
    <p:sldId id="334" r:id="rId5"/>
    <p:sldId id="329" r:id="rId6"/>
    <p:sldId id="330" r:id="rId7"/>
    <p:sldId id="337" r:id="rId8"/>
    <p:sldId id="331" r:id="rId9"/>
    <p:sldId id="347" r:id="rId10"/>
    <p:sldId id="336" r:id="rId11"/>
    <p:sldId id="354" r:id="rId12"/>
    <p:sldId id="332" r:id="rId13"/>
    <p:sldId id="333" r:id="rId14"/>
    <p:sldId id="355" r:id="rId15"/>
    <p:sldId id="338" r:id="rId16"/>
    <p:sldId id="296" r:id="rId17"/>
    <p:sldId id="258" r:id="rId18"/>
    <p:sldId id="266" r:id="rId19"/>
    <p:sldId id="267" r:id="rId20"/>
    <p:sldId id="339" r:id="rId21"/>
    <p:sldId id="318" r:id="rId22"/>
    <p:sldId id="353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48" r:id="rId32"/>
    <p:sldId id="359" r:id="rId33"/>
    <p:sldId id="352" r:id="rId34"/>
    <p:sldId id="356" r:id="rId35"/>
    <p:sldId id="357" r:id="rId36"/>
    <p:sldId id="358" r:id="rId37"/>
    <p:sldId id="360" r:id="rId38"/>
    <p:sldId id="349" r:id="rId39"/>
    <p:sldId id="297" r:id="rId40"/>
    <p:sldId id="260" r:id="rId41"/>
    <p:sldId id="287" r:id="rId42"/>
    <p:sldId id="295" r:id="rId43"/>
    <p:sldId id="261" r:id="rId44"/>
    <p:sldId id="257" r:id="rId45"/>
    <p:sldId id="265" r:id="rId46"/>
    <p:sldId id="302" r:id="rId47"/>
    <p:sldId id="293" r:id="rId48"/>
    <p:sldId id="301" r:id="rId49"/>
    <p:sldId id="291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294" r:id="rId59"/>
    <p:sldId id="262" r:id="rId60"/>
    <p:sldId id="288" r:id="rId61"/>
    <p:sldId id="268" r:id="rId62"/>
    <p:sldId id="300" r:id="rId63"/>
    <p:sldId id="340" r:id="rId64"/>
    <p:sldId id="341" r:id="rId65"/>
    <p:sldId id="276" r:id="rId66"/>
    <p:sldId id="343" r:id="rId67"/>
    <p:sldId id="344" r:id="rId68"/>
    <p:sldId id="270" r:id="rId69"/>
    <p:sldId id="342" r:id="rId70"/>
    <p:sldId id="345" r:id="rId71"/>
    <p:sldId id="34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Jackson" initials="MJ" lastIdx="6" clrIdx="0">
    <p:extLst>
      <p:ext uri="{19B8F6BF-5375-455C-9EA6-DF929625EA0E}">
        <p15:presenceInfo xmlns:p15="http://schemas.microsoft.com/office/powerpoint/2012/main" xmlns="" userId="S-1-5-21-2149558826-3324038498-27948981-265601" providerId="AD"/>
      </p:ext>
    </p:extLst>
  </p:cmAuthor>
  <p:cmAuthor id="2" name="Anna Dufur" initials="AD" lastIdx="7" clrIdx="1">
    <p:extLst>
      <p:ext uri="{19B8F6BF-5375-455C-9EA6-DF929625EA0E}">
        <p15:presenceInfo xmlns:p15="http://schemas.microsoft.com/office/powerpoint/2012/main" xmlns="" userId="S-1-5-21-2149558826-3324038498-27948981-381523" providerId="AD"/>
      </p:ext>
    </p:extLst>
  </p:cmAuthor>
  <p:cmAuthor id="3" name="Nakia Towns" initials="NT" lastIdx="5" clrIdx="2">
    <p:extLst>
      <p:ext uri="{19B8F6BF-5375-455C-9EA6-DF929625EA0E}">
        <p15:presenceInfo xmlns:p15="http://schemas.microsoft.com/office/powerpoint/2012/main" xmlns="" userId="S-1-5-21-2149558826-3324038498-27948981-292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A7C"/>
    <a:srgbClr val="C00000"/>
    <a:srgbClr val="1B365D"/>
    <a:srgbClr val="000000"/>
    <a:srgbClr val="002D72"/>
    <a:srgbClr val="6E7073"/>
    <a:srgbClr val="CDCDCD"/>
    <a:srgbClr val="EEEE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3663" autoAdjust="0"/>
  </p:normalViewPr>
  <p:slideViewPr>
    <p:cSldViewPr>
      <p:cViewPr varScale="1">
        <p:scale>
          <a:sx n="68" d="100"/>
          <a:sy n="68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2E563-38FD-4FC8-BC01-70FE2DA0974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2E630D-1362-4726-8CE0-8DCC088A81B1}">
      <dgm:prSet phldrT="[Text]"/>
      <dgm:spPr/>
      <dgm:t>
        <a:bodyPr/>
        <a:lstStyle/>
        <a:p>
          <a:r>
            <a:rPr lang="en-US" b="0" dirty="0" smtClean="0"/>
            <a:t>Fully Enrolled Students in SIS</a:t>
          </a:r>
          <a:endParaRPr lang="en-US" b="0" dirty="0"/>
        </a:p>
      </dgm:t>
    </dgm:pt>
    <dgm:pt modelId="{86353025-CE8C-4A18-9CB1-8B2C5252F0E7}" type="parTrans" cxnId="{0A328A45-4BF0-4BFE-A3D7-1B6F6F960499}">
      <dgm:prSet/>
      <dgm:spPr/>
      <dgm:t>
        <a:bodyPr/>
        <a:lstStyle/>
        <a:p>
          <a:endParaRPr lang="en-US"/>
        </a:p>
      </dgm:t>
    </dgm:pt>
    <dgm:pt modelId="{059BA4F7-02FC-4FD1-A413-AF4550D65E1D}" type="sibTrans" cxnId="{0A328A45-4BF0-4BFE-A3D7-1B6F6F960499}">
      <dgm:prSet/>
      <dgm:spPr/>
      <dgm:t>
        <a:bodyPr/>
        <a:lstStyle/>
        <a:p>
          <a:endParaRPr lang="en-US"/>
        </a:p>
      </dgm:t>
    </dgm:pt>
    <dgm:pt modelId="{55A8E9AA-E33B-4401-A358-E7A0F7176189}">
      <dgm:prSet phldrT="[Text]"/>
      <dgm:spPr/>
      <dgm:t>
        <a:bodyPr/>
        <a:lstStyle/>
        <a:p>
          <a:r>
            <a:rPr lang="en-US" b="0" dirty="0" smtClean="0"/>
            <a:t>Nightly Data Transfer to EIS</a:t>
          </a:r>
          <a:endParaRPr lang="en-US" b="0" dirty="0"/>
        </a:p>
      </dgm:t>
    </dgm:pt>
    <dgm:pt modelId="{F7685E0E-BAA4-4F77-B39D-D038CBE3D7D2}" type="parTrans" cxnId="{3D41FEC5-ED8E-4C9C-8AF8-35BA7A83C04F}">
      <dgm:prSet/>
      <dgm:spPr/>
      <dgm:t>
        <a:bodyPr/>
        <a:lstStyle/>
        <a:p>
          <a:endParaRPr lang="en-US"/>
        </a:p>
      </dgm:t>
    </dgm:pt>
    <dgm:pt modelId="{FC3B1534-D787-42BD-A5EA-744E808218C9}" type="sibTrans" cxnId="{3D41FEC5-ED8E-4C9C-8AF8-35BA7A83C04F}">
      <dgm:prSet/>
      <dgm:spPr/>
      <dgm:t>
        <a:bodyPr/>
        <a:lstStyle/>
        <a:p>
          <a:endParaRPr lang="en-US"/>
        </a:p>
      </dgm:t>
    </dgm:pt>
    <dgm:pt modelId="{F973DEE1-9B56-491E-8490-FA2AA72A9C4F}">
      <dgm:prSet phldrT="[Text]"/>
      <dgm:spPr/>
      <dgm:t>
        <a:bodyPr/>
        <a:lstStyle/>
        <a:p>
          <a:r>
            <a:rPr lang="en-US" b="0" dirty="0" smtClean="0"/>
            <a:t>New Tool for Data Review of EIS Demo Stats</a:t>
          </a:r>
          <a:endParaRPr lang="en-US" b="0" dirty="0"/>
        </a:p>
      </dgm:t>
    </dgm:pt>
    <dgm:pt modelId="{176DE3E8-EAC5-45F2-9E6E-0FE66B7A00D6}" type="parTrans" cxnId="{46C54440-0ED9-466E-B567-D4EF49025D90}">
      <dgm:prSet/>
      <dgm:spPr/>
      <dgm:t>
        <a:bodyPr/>
        <a:lstStyle/>
        <a:p>
          <a:endParaRPr lang="en-US"/>
        </a:p>
      </dgm:t>
    </dgm:pt>
    <dgm:pt modelId="{37033ED3-C256-4BDB-B08E-868C3EB9D9E2}" type="sibTrans" cxnId="{46C54440-0ED9-466E-B567-D4EF49025D90}">
      <dgm:prSet/>
      <dgm:spPr/>
      <dgm:t>
        <a:bodyPr/>
        <a:lstStyle/>
        <a:p>
          <a:endParaRPr lang="en-US"/>
        </a:p>
      </dgm:t>
    </dgm:pt>
    <dgm:pt modelId="{87D43CD8-8083-4FE4-9BC0-91A99C7FD22F}">
      <dgm:prSet phldrT="[Text]"/>
      <dgm:spPr/>
      <dgm:t>
        <a:bodyPr/>
        <a:lstStyle/>
        <a:p>
          <a:r>
            <a:rPr lang="en-US" b="0" dirty="0" smtClean="0"/>
            <a:t>Automatic Ordering of Student Tests</a:t>
          </a:r>
          <a:endParaRPr lang="en-US" b="0" dirty="0"/>
        </a:p>
      </dgm:t>
    </dgm:pt>
    <dgm:pt modelId="{FED56C2E-3AFF-4463-AB89-AC538D55FD1F}" type="parTrans" cxnId="{4BFCF2E7-2336-4CC8-8F0E-504FF632E06A}">
      <dgm:prSet/>
      <dgm:spPr/>
      <dgm:t>
        <a:bodyPr/>
        <a:lstStyle/>
        <a:p>
          <a:endParaRPr lang="en-US"/>
        </a:p>
      </dgm:t>
    </dgm:pt>
    <dgm:pt modelId="{8F8F3FE6-92F7-411B-8A3A-FA2DEF665832}" type="sibTrans" cxnId="{4BFCF2E7-2336-4CC8-8F0E-504FF632E06A}">
      <dgm:prSet/>
      <dgm:spPr/>
      <dgm:t>
        <a:bodyPr/>
        <a:lstStyle/>
        <a:p>
          <a:endParaRPr lang="en-US"/>
        </a:p>
      </dgm:t>
    </dgm:pt>
    <dgm:pt modelId="{3E0DF2C0-8E2C-4EF7-AD27-3D18A4CF2828}">
      <dgm:prSet phldrT="[Text]"/>
      <dgm:spPr/>
      <dgm:t>
        <a:bodyPr/>
        <a:lstStyle/>
        <a:p>
          <a:r>
            <a:rPr lang="en-US" b="0" dirty="0" smtClean="0"/>
            <a:t>Automatic Rostering in Teacher Student Connection</a:t>
          </a:r>
          <a:endParaRPr lang="en-US" b="0" dirty="0"/>
        </a:p>
      </dgm:t>
    </dgm:pt>
    <dgm:pt modelId="{C47ECADD-E619-4018-8023-8CEEE624882E}" type="parTrans" cxnId="{9A8612AC-A699-4546-AD19-28E64C099E55}">
      <dgm:prSet/>
      <dgm:spPr/>
      <dgm:t>
        <a:bodyPr/>
        <a:lstStyle/>
        <a:p>
          <a:endParaRPr lang="en-US"/>
        </a:p>
      </dgm:t>
    </dgm:pt>
    <dgm:pt modelId="{9679EE58-FB5C-4D74-A61D-3A22A9D780DF}" type="sibTrans" cxnId="{9A8612AC-A699-4546-AD19-28E64C099E55}">
      <dgm:prSet/>
      <dgm:spPr/>
      <dgm:t>
        <a:bodyPr/>
        <a:lstStyle/>
        <a:p>
          <a:endParaRPr lang="en-US"/>
        </a:p>
      </dgm:t>
    </dgm:pt>
    <dgm:pt modelId="{39588F30-0EAC-4376-8ADA-A9028E708F52}">
      <dgm:prSet/>
      <dgm:spPr/>
      <dgm:t>
        <a:bodyPr/>
        <a:lstStyle/>
        <a:p>
          <a:r>
            <a:rPr lang="en-US" b="0" dirty="0" smtClean="0"/>
            <a:t>Ongoing SIS Updates and EIS Data Transfer </a:t>
          </a:r>
          <a:endParaRPr lang="en-US" b="0" dirty="0"/>
        </a:p>
      </dgm:t>
    </dgm:pt>
    <dgm:pt modelId="{F7C032F6-3C7B-46CF-B07D-D3E56625AF0D}" type="parTrans" cxnId="{B132A7E1-8888-4533-9476-581FAFEDE19D}">
      <dgm:prSet/>
      <dgm:spPr/>
      <dgm:t>
        <a:bodyPr/>
        <a:lstStyle/>
        <a:p>
          <a:endParaRPr lang="en-US"/>
        </a:p>
      </dgm:t>
    </dgm:pt>
    <dgm:pt modelId="{A5453AA5-928F-4008-BF81-7EA4AF96AF69}" type="sibTrans" cxnId="{B132A7E1-8888-4533-9476-581FAFEDE19D}">
      <dgm:prSet/>
      <dgm:spPr/>
      <dgm:t>
        <a:bodyPr/>
        <a:lstStyle/>
        <a:p>
          <a:endParaRPr lang="en-US"/>
        </a:p>
      </dgm:t>
    </dgm:pt>
    <dgm:pt modelId="{224971AF-533A-44C3-9EEE-CA547923CDF7}" type="pres">
      <dgm:prSet presAssocID="{45E2E563-38FD-4FC8-BC01-70FE2DA0974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8D18A-FA28-4AF9-9D1C-69C71D3FE219}" type="pres">
      <dgm:prSet presAssocID="{45E2E563-38FD-4FC8-BC01-70FE2DA0974C}" presName="arrow" presStyleLbl="bgShp" presStyleIdx="0" presStyleCnt="1" custScaleX="113725" custLinFactNeighborY="1017"/>
      <dgm:spPr/>
    </dgm:pt>
    <dgm:pt modelId="{588FD6F2-DE8F-41DA-A0C2-011A04D15609}" type="pres">
      <dgm:prSet presAssocID="{45E2E563-38FD-4FC8-BC01-70FE2DA0974C}" presName="linearProcess" presStyleCnt="0"/>
      <dgm:spPr/>
    </dgm:pt>
    <dgm:pt modelId="{F4ED77C2-0617-47C8-9A19-E96FFD5C1B96}" type="pres">
      <dgm:prSet presAssocID="{472E630D-1362-4726-8CE0-8DCC088A81B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4138A-08FF-4352-8173-97311EBFB6CD}" type="pres">
      <dgm:prSet presAssocID="{059BA4F7-02FC-4FD1-A413-AF4550D65E1D}" presName="sibTrans" presStyleCnt="0"/>
      <dgm:spPr/>
    </dgm:pt>
    <dgm:pt modelId="{321F2438-BF0A-4FB2-B848-F5870522345B}" type="pres">
      <dgm:prSet presAssocID="{55A8E9AA-E33B-4401-A358-E7A0F717618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3B201-C6BF-4024-9021-7097A8A96BE4}" type="pres">
      <dgm:prSet presAssocID="{FC3B1534-D787-42BD-A5EA-744E808218C9}" presName="sibTrans" presStyleCnt="0"/>
      <dgm:spPr/>
    </dgm:pt>
    <dgm:pt modelId="{7FE19654-43E2-459B-8287-AAA481671378}" type="pres">
      <dgm:prSet presAssocID="{F973DEE1-9B56-491E-8490-FA2AA72A9C4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2400E-01EA-402E-9F56-483376809A3A}" type="pres">
      <dgm:prSet presAssocID="{37033ED3-C256-4BDB-B08E-868C3EB9D9E2}" presName="sibTrans" presStyleCnt="0"/>
      <dgm:spPr/>
    </dgm:pt>
    <dgm:pt modelId="{4D09BB83-BA54-4969-AF79-7A94D4103B80}" type="pres">
      <dgm:prSet presAssocID="{87D43CD8-8083-4FE4-9BC0-91A99C7FD22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0C55-3FE8-4C03-819C-E9D2C357E36F}" type="pres">
      <dgm:prSet presAssocID="{8F8F3FE6-92F7-411B-8A3A-FA2DEF665832}" presName="sibTrans" presStyleCnt="0"/>
      <dgm:spPr/>
    </dgm:pt>
    <dgm:pt modelId="{C33F2E71-A113-4BCE-90D1-B3D02E32F640}" type="pres">
      <dgm:prSet presAssocID="{3E0DF2C0-8E2C-4EF7-AD27-3D18A4CF282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CEB26-C2C8-4181-8CAC-B45BC4251050}" type="pres">
      <dgm:prSet presAssocID="{9679EE58-FB5C-4D74-A61D-3A22A9D780DF}" presName="sibTrans" presStyleCnt="0"/>
      <dgm:spPr/>
    </dgm:pt>
    <dgm:pt modelId="{4A972A20-E613-41D1-A315-6D2C9FF61545}" type="pres">
      <dgm:prSet presAssocID="{39588F30-0EAC-4376-8ADA-A9028E708F5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59B6F-30CA-4BA8-BEE1-2EAF6129EC79}" type="presOf" srcId="{472E630D-1362-4726-8CE0-8DCC088A81B1}" destId="{F4ED77C2-0617-47C8-9A19-E96FFD5C1B96}" srcOrd="0" destOrd="0" presId="urn:microsoft.com/office/officeart/2005/8/layout/hProcess9"/>
    <dgm:cxn modelId="{9A8612AC-A699-4546-AD19-28E64C099E55}" srcId="{45E2E563-38FD-4FC8-BC01-70FE2DA0974C}" destId="{3E0DF2C0-8E2C-4EF7-AD27-3D18A4CF2828}" srcOrd="4" destOrd="0" parTransId="{C47ECADD-E619-4018-8023-8CEEE624882E}" sibTransId="{9679EE58-FB5C-4D74-A61D-3A22A9D780DF}"/>
    <dgm:cxn modelId="{0AF83018-62C5-41B3-88CC-D1739811F2BB}" type="presOf" srcId="{55A8E9AA-E33B-4401-A358-E7A0F7176189}" destId="{321F2438-BF0A-4FB2-B848-F5870522345B}" srcOrd="0" destOrd="0" presId="urn:microsoft.com/office/officeart/2005/8/layout/hProcess9"/>
    <dgm:cxn modelId="{9EFE11FF-84AA-4C10-BA78-041B585F5AEA}" type="presOf" srcId="{F973DEE1-9B56-491E-8490-FA2AA72A9C4F}" destId="{7FE19654-43E2-459B-8287-AAA481671378}" srcOrd="0" destOrd="0" presId="urn:microsoft.com/office/officeart/2005/8/layout/hProcess9"/>
    <dgm:cxn modelId="{4BFCF2E7-2336-4CC8-8F0E-504FF632E06A}" srcId="{45E2E563-38FD-4FC8-BC01-70FE2DA0974C}" destId="{87D43CD8-8083-4FE4-9BC0-91A99C7FD22F}" srcOrd="3" destOrd="0" parTransId="{FED56C2E-3AFF-4463-AB89-AC538D55FD1F}" sibTransId="{8F8F3FE6-92F7-411B-8A3A-FA2DEF665832}"/>
    <dgm:cxn modelId="{77F02611-D73B-4525-9AD9-B834CE358A55}" type="presOf" srcId="{3E0DF2C0-8E2C-4EF7-AD27-3D18A4CF2828}" destId="{C33F2E71-A113-4BCE-90D1-B3D02E32F640}" srcOrd="0" destOrd="0" presId="urn:microsoft.com/office/officeart/2005/8/layout/hProcess9"/>
    <dgm:cxn modelId="{0A328A45-4BF0-4BFE-A3D7-1B6F6F960499}" srcId="{45E2E563-38FD-4FC8-BC01-70FE2DA0974C}" destId="{472E630D-1362-4726-8CE0-8DCC088A81B1}" srcOrd="0" destOrd="0" parTransId="{86353025-CE8C-4A18-9CB1-8B2C5252F0E7}" sibTransId="{059BA4F7-02FC-4FD1-A413-AF4550D65E1D}"/>
    <dgm:cxn modelId="{E9D0FAF9-C8D0-4F7F-99B2-D3AE2DA51959}" type="presOf" srcId="{39588F30-0EAC-4376-8ADA-A9028E708F52}" destId="{4A972A20-E613-41D1-A315-6D2C9FF61545}" srcOrd="0" destOrd="0" presId="urn:microsoft.com/office/officeart/2005/8/layout/hProcess9"/>
    <dgm:cxn modelId="{B7329EAC-7D02-4065-AA43-68A763A00E3C}" type="presOf" srcId="{45E2E563-38FD-4FC8-BC01-70FE2DA0974C}" destId="{224971AF-533A-44C3-9EEE-CA547923CDF7}" srcOrd="0" destOrd="0" presId="urn:microsoft.com/office/officeart/2005/8/layout/hProcess9"/>
    <dgm:cxn modelId="{3D41FEC5-ED8E-4C9C-8AF8-35BA7A83C04F}" srcId="{45E2E563-38FD-4FC8-BC01-70FE2DA0974C}" destId="{55A8E9AA-E33B-4401-A358-E7A0F7176189}" srcOrd="1" destOrd="0" parTransId="{F7685E0E-BAA4-4F77-B39D-D038CBE3D7D2}" sibTransId="{FC3B1534-D787-42BD-A5EA-744E808218C9}"/>
    <dgm:cxn modelId="{AB5826B1-4C2D-407E-9580-95CE6E4A7D49}" type="presOf" srcId="{87D43CD8-8083-4FE4-9BC0-91A99C7FD22F}" destId="{4D09BB83-BA54-4969-AF79-7A94D4103B80}" srcOrd="0" destOrd="0" presId="urn:microsoft.com/office/officeart/2005/8/layout/hProcess9"/>
    <dgm:cxn modelId="{B132A7E1-8888-4533-9476-581FAFEDE19D}" srcId="{45E2E563-38FD-4FC8-BC01-70FE2DA0974C}" destId="{39588F30-0EAC-4376-8ADA-A9028E708F52}" srcOrd="5" destOrd="0" parTransId="{F7C032F6-3C7B-46CF-B07D-D3E56625AF0D}" sibTransId="{A5453AA5-928F-4008-BF81-7EA4AF96AF69}"/>
    <dgm:cxn modelId="{46C54440-0ED9-466E-B567-D4EF49025D90}" srcId="{45E2E563-38FD-4FC8-BC01-70FE2DA0974C}" destId="{F973DEE1-9B56-491E-8490-FA2AA72A9C4F}" srcOrd="2" destOrd="0" parTransId="{176DE3E8-EAC5-45F2-9E6E-0FE66B7A00D6}" sibTransId="{37033ED3-C256-4BDB-B08E-868C3EB9D9E2}"/>
    <dgm:cxn modelId="{3B3477AB-B3AD-4EB8-B508-70E4EC9284C5}" type="presParOf" srcId="{224971AF-533A-44C3-9EEE-CA547923CDF7}" destId="{C728D18A-FA28-4AF9-9D1C-69C71D3FE219}" srcOrd="0" destOrd="0" presId="urn:microsoft.com/office/officeart/2005/8/layout/hProcess9"/>
    <dgm:cxn modelId="{AB84C962-194E-432F-AFCF-D2221C93E7D4}" type="presParOf" srcId="{224971AF-533A-44C3-9EEE-CA547923CDF7}" destId="{588FD6F2-DE8F-41DA-A0C2-011A04D15609}" srcOrd="1" destOrd="0" presId="urn:microsoft.com/office/officeart/2005/8/layout/hProcess9"/>
    <dgm:cxn modelId="{8F251DC6-2062-409C-8179-68E74E6A43D5}" type="presParOf" srcId="{588FD6F2-DE8F-41DA-A0C2-011A04D15609}" destId="{F4ED77C2-0617-47C8-9A19-E96FFD5C1B96}" srcOrd="0" destOrd="0" presId="urn:microsoft.com/office/officeart/2005/8/layout/hProcess9"/>
    <dgm:cxn modelId="{3DAF9C32-F944-426A-B62A-4B178140357D}" type="presParOf" srcId="{588FD6F2-DE8F-41DA-A0C2-011A04D15609}" destId="{9BC4138A-08FF-4352-8173-97311EBFB6CD}" srcOrd="1" destOrd="0" presId="urn:microsoft.com/office/officeart/2005/8/layout/hProcess9"/>
    <dgm:cxn modelId="{C348591F-716C-462B-94AC-C2178645E81F}" type="presParOf" srcId="{588FD6F2-DE8F-41DA-A0C2-011A04D15609}" destId="{321F2438-BF0A-4FB2-B848-F5870522345B}" srcOrd="2" destOrd="0" presId="urn:microsoft.com/office/officeart/2005/8/layout/hProcess9"/>
    <dgm:cxn modelId="{C8BA41F1-6EAF-4E63-86DA-025E3F9F58D4}" type="presParOf" srcId="{588FD6F2-DE8F-41DA-A0C2-011A04D15609}" destId="{BBA3B201-C6BF-4024-9021-7097A8A96BE4}" srcOrd="3" destOrd="0" presId="urn:microsoft.com/office/officeart/2005/8/layout/hProcess9"/>
    <dgm:cxn modelId="{647D6711-CD79-499C-B216-08E3D361FB8C}" type="presParOf" srcId="{588FD6F2-DE8F-41DA-A0C2-011A04D15609}" destId="{7FE19654-43E2-459B-8287-AAA481671378}" srcOrd="4" destOrd="0" presId="urn:microsoft.com/office/officeart/2005/8/layout/hProcess9"/>
    <dgm:cxn modelId="{FB820CF7-037A-43F7-8FAA-40BA7FF91828}" type="presParOf" srcId="{588FD6F2-DE8F-41DA-A0C2-011A04D15609}" destId="{FC52400E-01EA-402E-9F56-483376809A3A}" srcOrd="5" destOrd="0" presId="urn:microsoft.com/office/officeart/2005/8/layout/hProcess9"/>
    <dgm:cxn modelId="{5FB7B169-BB6B-4077-962B-17712A6D2BC5}" type="presParOf" srcId="{588FD6F2-DE8F-41DA-A0C2-011A04D15609}" destId="{4D09BB83-BA54-4969-AF79-7A94D4103B80}" srcOrd="6" destOrd="0" presId="urn:microsoft.com/office/officeart/2005/8/layout/hProcess9"/>
    <dgm:cxn modelId="{6787F9AA-6B17-42DD-83E0-66AAADDEA8DC}" type="presParOf" srcId="{588FD6F2-DE8F-41DA-A0C2-011A04D15609}" destId="{0F3A0C55-3FE8-4C03-819C-E9D2C357E36F}" srcOrd="7" destOrd="0" presId="urn:microsoft.com/office/officeart/2005/8/layout/hProcess9"/>
    <dgm:cxn modelId="{1E611797-CBCC-40DE-856D-7AE7F51B34CE}" type="presParOf" srcId="{588FD6F2-DE8F-41DA-A0C2-011A04D15609}" destId="{C33F2E71-A113-4BCE-90D1-B3D02E32F640}" srcOrd="8" destOrd="0" presId="urn:microsoft.com/office/officeart/2005/8/layout/hProcess9"/>
    <dgm:cxn modelId="{CBE2721F-0660-422D-A62F-5D4EF33FF9F3}" type="presParOf" srcId="{588FD6F2-DE8F-41DA-A0C2-011A04D15609}" destId="{28ECEB26-C2C8-4181-8CAC-B45BC4251050}" srcOrd="9" destOrd="0" presId="urn:microsoft.com/office/officeart/2005/8/layout/hProcess9"/>
    <dgm:cxn modelId="{F7097DF0-7B89-4EA3-BC5D-05428F26F303}" type="presParOf" srcId="{588FD6F2-DE8F-41DA-A0C2-011A04D15609}" destId="{4A972A20-E613-41D1-A315-6D2C9FF6154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9A3718-EF5D-42A4-8C38-7A2E1720876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75EEB3-8C56-402F-9A0E-A70DFF024C8D}">
      <dgm:prSet phldrT="[Text]" custT="1"/>
      <dgm:spPr/>
      <dgm:t>
        <a:bodyPr/>
        <a:lstStyle/>
        <a:p>
          <a:r>
            <a:rPr lang="en-US" sz="2400" b="1" dirty="0" smtClean="0"/>
            <a:t>September</a:t>
          </a:r>
          <a:endParaRPr lang="en-US" sz="2400" b="1" dirty="0"/>
        </a:p>
      </dgm:t>
    </dgm:pt>
    <dgm:pt modelId="{0A95E01D-5B89-4B66-A635-F2F46B727431}" type="parTrans" cxnId="{500524C8-CA36-4CB1-AFCB-58447842A291}">
      <dgm:prSet/>
      <dgm:spPr/>
      <dgm:t>
        <a:bodyPr/>
        <a:lstStyle/>
        <a:p>
          <a:endParaRPr lang="en-US"/>
        </a:p>
      </dgm:t>
    </dgm:pt>
    <dgm:pt modelId="{2CFB71C6-21E2-4A03-8B26-BE37702703C4}" type="sibTrans" cxnId="{500524C8-CA36-4CB1-AFCB-58447842A291}">
      <dgm:prSet/>
      <dgm:spPr/>
      <dgm:t>
        <a:bodyPr/>
        <a:lstStyle/>
        <a:p>
          <a:endParaRPr lang="en-US"/>
        </a:p>
      </dgm:t>
    </dgm:pt>
    <dgm:pt modelId="{D308C4E3-F1B5-493F-BCDF-63118F59C223}">
      <dgm:prSet phldrT="[Text]" custT="1"/>
      <dgm:spPr/>
      <dgm:t>
        <a:bodyPr/>
        <a:lstStyle/>
        <a:p>
          <a:r>
            <a:rPr lang="en-US" sz="1800" dirty="0" smtClean="0"/>
            <a:t>Ongoing student enrollment updates in SIS</a:t>
          </a:r>
          <a:endParaRPr lang="en-US" sz="1800" dirty="0"/>
        </a:p>
      </dgm:t>
    </dgm:pt>
    <dgm:pt modelId="{6EE1BBE4-D530-4262-AE3B-751C7F04FA18}" type="parTrans" cxnId="{40C85C59-97CE-4F82-B346-B423FC96AB8D}">
      <dgm:prSet/>
      <dgm:spPr/>
      <dgm:t>
        <a:bodyPr/>
        <a:lstStyle/>
        <a:p>
          <a:endParaRPr lang="en-US"/>
        </a:p>
      </dgm:t>
    </dgm:pt>
    <dgm:pt modelId="{05F1BDF3-C1E0-469D-9D3B-B5ED1ABC6E27}" type="sibTrans" cxnId="{40C85C59-97CE-4F82-B346-B423FC96AB8D}">
      <dgm:prSet/>
      <dgm:spPr/>
      <dgm:t>
        <a:bodyPr/>
        <a:lstStyle/>
        <a:p>
          <a:endParaRPr lang="en-US"/>
        </a:p>
      </dgm:t>
    </dgm:pt>
    <dgm:pt modelId="{4D82D977-C52D-41B5-B365-F03E965A2C4C}">
      <dgm:prSet phldrT="[Text]" custT="1"/>
      <dgm:spPr/>
      <dgm:t>
        <a:bodyPr/>
        <a:lstStyle/>
        <a:p>
          <a:r>
            <a:rPr lang="en-US" sz="1800" dirty="0" smtClean="0"/>
            <a:t>Additional staffing for EIS Helpdesk to support assessment processing change</a:t>
          </a:r>
          <a:endParaRPr lang="en-US" sz="1800" dirty="0"/>
        </a:p>
      </dgm:t>
    </dgm:pt>
    <dgm:pt modelId="{77A9774E-3729-42C0-BCE4-AC89BF52A29D}" type="parTrans" cxnId="{17D4A4FD-15D1-4D94-BFF5-88D9C9189FA0}">
      <dgm:prSet/>
      <dgm:spPr/>
      <dgm:t>
        <a:bodyPr/>
        <a:lstStyle/>
        <a:p>
          <a:endParaRPr lang="en-US"/>
        </a:p>
      </dgm:t>
    </dgm:pt>
    <dgm:pt modelId="{81150C3E-D517-4168-9C9D-7AB1E053B8A6}" type="sibTrans" cxnId="{17D4A4FD-15D1-4D94-BFF5-88D9C9189FA0}">
      <dgm:prSet/>
      <dgm:spPr/>
      <dgm:t>
        <a:bodyPr/>
        <a:lstStyle/>
        <a:p>
          <a:endParaRPr lang="en-US"/>
        </a:p>
      </dgm:t>
    </dgm:pt>
    <dgm:pt modelId="{E2787B38-6E90-4624-8322-C20E0D913A5F}">
      <dgm:prSet phldrT="[Text]" custT="1"/>
      <dgm:spPr/>
      <dgm:t>
        <a:bodyPr/>
        <a:lstStyle/>
        <a:p>
          <a:r>
            <a:rPr lang="en-US" sz="2400" b="1" dirty="0" smtClean="0"/>
            <a:t>December </a:t>
          </a:r>
          <a:endParaRPr lang="en-US" sz="2400" b="1" dirty="0"/>
        </a:p>
      </dgm:t>
    </dgm:pt>
    <dgm:pt modelId="{D3319268-162E-4B40-B089-46B59649E5C0}" type="parTrans" cxnId="{99BA86B5-8C78-4A1D-80CB-EB16FACCA58B}">
      <dgm:prSet/>
      <dgm:spPr/>
      <dgm:t>
        <a:bodyPr/>
        <a:lstStyle/>
        <a:p>
          <a:endParaRPr lang="en-US"/>
        </a:p>
      </dgm:t>
    </dgm:pt>
    <dgm:pt modelId="{69ED63AC-759A-45B1-85E7-92E932ADC144}" type="sibTrans" cxnId="{99BA86B5-8C78-4A1D-80CB-EB16FACCA58B}">
      <dgm:prSet/>
      <dgm:spPr/>
      <dgm:t>
        <a:bodyPr/>
        <a:lstStyle/>
        <a:p>
          <a:endParaRPr lang="en-US"/>
        </a:p>
      </dgm:t>
    </dgm:pt>
    <dgm:pt modelId="{D6F9BC46-B9E2-4E2E-897D-8166A849DC0B}">
      <dgm:prSet phldrT="[Text]" custT="1"/>
      <dgm:spPr/>
      <dgm:t>
        <a:bodyPr/>
        <a:lstStyle/>
        <a:p>
          <a:r>
            <a:rPr lang="en-US" sz="1800" dirty="0" smtClean="0"/>
            <a:t>Ongoing student demographic updates in SIS </a:t>
          </a:r>
          <a:endParaRPr lang="en-US" sz="1800" dirty="0"/>
        </a:p>
      </dgm:t>
    </dgm:pt>
    <dgm:pt modelId="{581303B4-4B71-46BF-BA0C-DD53839A1A54}" type="parTrans" cxnId="{B101FBBD-8CC2-48ED-8FE4-C3A402B9083A}">
      <dgm:prSet/>
      <dgm:spPr/>
      <dgm:t>
        <a:bodyPr/>
        <a:lstStyle/>
        <a:p>
          <a:endParaRPr lang="en-US"/>
        </a:p>
      </dgm:t>
    </dgm:pt>
    <dgm:pt modelId="{7CF4EC0A-A3C4-4053-813E-A4A0D6D55A73}" type="sibTrans" cxnId="{B101FBBD-8CC2-48ED-8FE4-C3A402B9083A}">
      <dgm:prSet/>
      <dgm:spPr/>
      <dgm:t>
        <a:bodyPr/>
        <a:lstStyle/>
        <a:p>
          <a:endParaRPr lang="en-US"/>
        </a:p>
      </dgm:t>
    </dgm:pt>
    <dgm:pt modelId="{3A0FACC0-92E1-4710-AC75-08FC5A9C0E5B}">
      <dgm:prSet phldrT="[Text]" custT="1"/>
      <dgm:spPr/>
      <dgm:t>
        <a:bodyPr/>
        <a:lstStyle/>
        <a:p>
          <a:r>
            <a:rPr lang="en-US" sz="1800" b="1" dirty="0" smtClean="0"/>
            <a:t>December 15 </a:t>
          </a:r>
          <a:r>
            <a:rPr lang="en-US" sz="1800" dirty="0" smtClean="0"/>
            <a:t>– Last day for demographic updates in SIS for fall admin. TSC closes. Fall block admin window closes.  </a:t>
          </a:r>
          <a:endParaRPr lang="en-US" sz="1800" dirty="0"/>
        </a:p>
      </dgm:t>
    </dgm:pt>
    <dgm:pt modelId="{6F7756C1-2922-4D27-A948-C3637A70C8B4}" type="parTrans" cxnId="{444C9316-92F1-45E4-B1BB-9BC168016114}">
      <dgm:prSet/>
      <dgm:spPr/>
      <dgm:t>
        <a:bodyPr/>
        <a:lstStyle/>
        <a:p>
          <a:endParaRPr lang="en-US"/>
        </a:p>
      </dgm:t>
    </dgm:pt>
    <dgm:pt modelId="{8DFC6E6C-BF95-401D-B27A-762213337D98}" type="sibTrans" cxnId="{444C9316-92F1-45E4-B1BB-9BC168016114}">
      <dgm:prSet/>
      <dgm:spPr/>
      <dgm:t>
        <a:bodyPr/>
        <a:lstStyle/>
        <a:p>
          <a:endParaRPr lang="en-US"/>
        </a:p>
      </dgm:t>
    </dgm:pt>
    <dgm:pt modelId="{8CCDE60B-9506-4014-A148-82B18EDE5106}">
      <dgm:prSet custT="1"/>
      <dgm:spPr/>
      <dgm:t>
        <a:bodyPr/>
        <a:lstStyle/>
        <a:p>
          <a:r>
            <a:rPr lang="en-US" sz="2400" b="1" dirty="0" smtClean="0"/>
            <a:t>October </a:t>
          </a:r>
          <a:endParaRPr lang="en-US" sz="2400" b="1" dirty="0"/>
        </a:p>
      </dgm:t>
    </dgm:pt>
    <dgm:pt modelId="{9F5F04F6-20C5-46D5-9903-8652771582DA}" type="parTrans" cxnId="{D162B4DA-D267-446A-AF23-1C2EF870FB4C}">
      <dgm:prSet/>
      <dgm:spPr/>
      <dgm:t>
        <a:bodyPr/>
        <a:lstStyle/>
        <a:p>
          <a:endParaRPr lang="en-US"/>
        </a:p>
      </dgm:t>
    </dgm:pt>
    <dgm:pt modelId="{9B0AD1B9-4E48-462E-8158-A7CC51B3AA56}" type="sibTrans" cxnId="{D162B4DA-D267-446A-AF23-1C2EF870FB4C}">
      <dgm:prSet/>
      <dgm:spPr/>
      <dgm:t>
        <a:bodyPr/>
        <a:lstStyle/>
        <a:p>
          <a:endParaRPr lang="en-US"/>
        </a:p>
      </dgm:t>
    </dgm:pt>
    <dgm:pt modelId="{55AFC3A5-F798-48C4-A6BE-9B57814E9C37}">
      <dgm:prSet custT="1"/>
      <dgm:spPr/>
      <dgm:t>
        <a:bodyPr/>
        <a:lstStyle/>
        <a:p>
          <a:r>
            <a:rPr lang="en-US" sz="2400" b="1" dirty="0" smtClean="0"/>
            <a:t>November </a:t>
          </a:r>
          <a:endParaRPr lang="en-US" sz="2400" b="1" dirty="0"/>
        </a:p>
      </dgm:t>
    </dgm:pt>
    <dgm:pt modelId="{A5ED32CF-7F5B-42B7-B43A-0C419FBF2796}" type="parTrans" cxnId="{8CF50E52-F8B1-4BD5-AB1B-175F3F9230F2}">
      <dgm:prSet/>
      <dgm:spPr/>
      <dgm:t>
        <a:bodyPr/>
        <a:lstStyle/>
        <a:p>
          <a:endParaRPr lang="en-US"/>
        </a:p>
      </dgm:t>
    </dgm:pt>
    <dgm:pt modelId="{5E84B9FB-9621-4136-9B64-F018BD724485}" type="sibTrans" cxnId="{8CF50E52-F8B1-4BD5-AB1B-175F3F9230F2}">
      <dgm:prSet/>
      <dgm:spPr/>
      <dgm:t>
        <a:bodyPr/>
        <a:lstStyle/>
        <a:p>
          <a:endParaRPr lang="en-US"/>
        </a:p>
      </dgm:t>
    </dgm:pt>
    <dgm:pt modelId="{2A247927-35F7-4C6E-95BC-5EEC2C7BB664}">
      <dgm:prSet custT="1"/>
      <dgm:spPr/>
      <dgm:t>
        <a:bodyPr/>
        <a:lstStyle/>
        <a:p>
          <a:r>
            <a:rPr lang="en-US" sz="1800" b="1" dirty="0" smtClean="0"/>
            <a:t>October 16 </a:t>
          </a:r>
          <a:r>
            <a:rPr lang="en-US" sz="1800" dirty="0" smtClean="0"/>
            <a:t>– Data Visibility Tool opens for data review for all grades/subjects. TSC opens for all grades/subjects </a:t>
          </a:r>
          <a:endParaRPr lang="en-US" sz="1800" dirty="0"/>
        </a:p>
      </dgm:t>
    </dgm:pt>
    <dgm:pt modelId="{5F7EE30A-34F6-4F73-B4B4-82076F6A9553}" type="parTrans" cxnId="{56ED6F3D-1CF8-460D-845C-F78D65D7521C}">
      <dgm:prSet/>
      <dgm:spPr/>
      <dgm:t>
        <a:bodyPr/>
        <a:lstStyle/>
        <a:p>
          <a:endParaRPr lang="en-US"/>
        </a:p>
      </dgm:t>
    </dgm:pt>
    <dgm:pt modelId="{55F97B84-AA82-4F9A-8B48-20AEB6839F53}" type="sibTrans" cxnId="{56ED6F3D-1CF8-460D-845C-F78D65D7521C}">
      <dgm:prSet/>
      <dgm:spPr/>
      <dgm:t>
        <a:bodyPr/>
        <a:lstStyle/>
        <a:p>
          <a:endParaRPr lang="en-US"/>
        </a:p>
      </dgm:t>
    </dgm:pt>
    <dgm:pt modelId="{5BFA4E49-4E2D-4B61-9D51-195CD84A8556}">
      <dgm:prSet custT="1"/>
      <dgm:spPr/>
      <dgm:t>
        <a:bodyPr/>
        <a:lstStyle/>
        <a:p>
          <a:r>
            <a:rPr lang="en-US" sz="1800" dirty="0" smtClean="0"/>
            <a:t>Ongoing student enrollment updates in SIS</a:t>
          </a:r>
          <a:endParaRPr lang="en-US" sz="1800" dirty="0"/>
        </a:p>
      </dgm:t>
    </dgm:pt>
    <dgm:pt modelId="{1A3E4F10-4224-42BA-B230-77C479EC5C3C}" type="parTrans" cxnId="{41251A59-5DC8-4224-A3A2-3FD18D223C8D}">
      <dgm:prSet/>
      <dgm:spPr/>
      <dgm:t>
        <a:bodyPr/>
        <a:lstStyle/>
        <a:p>
          <a:endParaRPr lang="en-US"/>
        </a:p>
      </dgm:t>
    </dgm:pt>
    <dgm:pt modelId="{E06CD438-AAA4-4541-B316-5F57E105B59C}" type="sibTrans" cxnId="{41251A59-5DC8-4224-A3A2-3FD18D223C8D}">
      <dgm:prSet/>
      <dgm:spPr/>
      <dgm:t>
        <a:bodyPr/>
        <a:lstStyle/>
        <a:p>
          <a:endParaRPr lang="en-US"/>
        </a:p>
      </dgm:t>
    </dgm:pt>
    <dgm:pt modelId="{EED0AA9A-5C2C-4385-A01F-3BD24A6A585D}">
      <dgm:prSet custT="1"/>
      <dgm:spPr/>
      <dgm:t>
        <a:bodyPr/>
        <a:lstStyle/>
        <a:p>
          <a:r>
            <a:rPr lang="en-US" sz="1800" dirty="0" smtClean="0"/>
            <a:t>Ongoing Student Enrollment updates in SIS </a:t>
          </a:r>
          <a:endParaRPr lang="en-US" sz="1800" dirty="0"/>
        </a:p>
      </dgm:t>
    </dgm:pt>
    <dgm:pt modelId="{3E5FE9D7-2985-4EF9-9C7B-493E350F9A9F}" type="parTrans" cxnId="{86758ACB-75EF-4E90-987C-42ED9BF41B66}">
      <dgm:prSet/>
      <dgm:spPr/>
      <dgm:t>
        <a:bodyPr/>
        <a:lstStyle/>
        <a:p>
          <a:endParaRPr lang="en-US"/>
        </a:p>
      </dgm:t>
    </dgm:pt>
    <dgm:pt modelId="{ABBA231A-50DF-4BE1-A049-E4D610429D48}" type="sibTrans" cxnId="{86758ACB-75EF-4E90-987C-42ED9BF41B66}">
      <dgm:prSet/>
      <dgm:spPr/>
      <dgm:t>
        <a:bodyPr/>
        <a:lstStyle/>
        <a:p>
          <a:endParaRPr lang="en-US"/>
        </a:p>
      </dgm:t>
    </dgm:pt>
    <dgm:pt modelId="{AE3F15BD-E80F-42FD-8544-86F289BC261A}">
      <dgm:prSet custT="1"/>
      <dgm:spPr/>
      <dgm:t>
        <a:bodyPr/>
        <a:lstStyle/>
        <a:p>
          <a:r>
            <a:rPr lang="en-US" sz="1800" b="1" dirty="0" smtClean="0"/>
            <a:t>November 22 </a:t>
          </a:r>
          <a:r>
            <a:rPr lang="en-US" sz="1800" dirty="0" smtClean="0"/>
            <a:t>– Final EIS data transfer for fall block testing</a:t>
          </a:r>
          <a:endParaRPr lang="en-US" sz="1800" dirty="0"/>
        </a:p>
      </dgm:t>
    </dgm:pt>
    <dgm:pt modelId="{FB66F835-8AD2-4989-B5E4-F287E1F1DC85}" type="parTrans" cxnId="{400BC659-C8E1-4819-B0F3-5F7D60A3E962}">
      <dgm:prSet/>
      <dgm:spPr/>
      <dgm:t>
        <a:bodyPr/>
        <a:lstStyle/>
        <a:p>
          <a:endParaRPr lang="en-US"/>
        </a:p>
      </dgm:t>
    </dgm:pt>
    <dgm:pt modelId="{C6EC5E5E-49A8-4D3A-A5D0-E1365030A1D4}" type="sibTrans" cxnId="{400BC659-C8E1-4819-B0F3-5F7D60A3E962}">
      <dgm:prSet/>
      <dgm:spPr/>
      <dgm:t>
        <a:bodyPr/>
        <a:lstStyle/>
        <a:p>
          <a:endParaRPr lang="en-US"/>
        </a:p>
      </dgm:t>
    </dgm:pt>
    <dgm:pt modelId="{4263E15B-1182-41B5-9EF4-E864C70E71FF}">
      <dgm:prSet phldrT="[Text]" custT="1"/>
      <dgm:spPr/>
      <dgm:t>
        <a:bodyPr/>
        <a:lstStyle/>
        <a:p>
          <a:r>
            <a:rPr lang="en-US" sz="1800" b="1" dirty="0" smtClean="0"/>
            <a:t>December 13 </a:t>
          </a:r>
          <a:r>
            <a:rPr lang="en-US" sz="1800" dirty="0" smtClean="0"/>
            <a:t>– Last day for late student enrollment in SIS</a:t>
          </a:r>
          <a:endParaRPr lang="en-US" sz="1800" dirty="0"/>
        </a:p>
      </dgm:t>
    </dgm:pt>
    <dgm:pt modelId="{CAA12ED8-DBBC-4BAC-ACF4-205D3B7AD7F3}" type="parTrans" cxnId="{C377755C-0E5E-4163-B492-B035B656F7AC}">
      <dgm:prSet/>
      <dgm:spPr/>
      <dgm:t>
        <a:bodyPr/>
        <a:lstStyle/>
        <a:p>
          <a:endParaRPr lang="en-US"/>
        </a:p>
      </dgm:t>
    </dgm:pt>
    <dgm:pt modelId="{7EAD94C2-C19A-47DA-AEBC-1E61F5239FE5}" type="sibTrans" cxnId="{C377755C-0E5E-4163-B492-B035B656F7AC}">
      <dgm:prSet/>
      <dgm:spPr/>
      <dgm:t>
        <a:bodyPr/>
        <a:lstStyle/>
        <a:p>
          <a:endParaRPr lang="en-US"/>
        </a:p>
      </dgm:t>
    </dgm:pt>
    <dgm:pt modelId="{E488EF17-8FAC-471C-89BA-80BFA7CB1E82}">
      <dgm:prSet custT="1"/>
      <dgm:spPr/>
      <dgm:t>
        <a:bodyPr/>
        <a:lstStyle/>
        <a:p>
          <a:r>
            <a:rPr lang="en-US" sz="1800" b="1" dirty="0" smtClean="0"/>
            <a:t>November 27</a:t>
          </a:r>
          <a:r>
            <a:rPr lang="en-US" sz="1800" dirty="0" smtClean="0"/>
            <a:t> – Fall block admin window opens </a:t>
          </a:r>
          <a:endParaRPr lang="en-US" sz="1800" dirty="0"/>
        </a:p>
      </dgm:t>
    </dgm:pt>
    <dgm:pt modelId="{DD0C5C2B-371A-442D-BCC6-A1652816031E}" type="parTrans" cxnId="{A44C19F7-8A10-4CCB-852E-BEE2FAB40B6B}">
      <dgm:prSet/>
      <dgm:spPr/>
      <dgm:t>
        <a:bodyPr/>
        <a:lstStyle/>
        <a:p>
          <a:endParaRPr lang="en-US"/>
        </a:p>
      </dgm:t>
    </dgm:pt>
    <dgm:pt modelId="{D603DE95-9E33-47F8-84B5-7A2F63674107}" type="sibTrans" cxnId="{A44C19F7-8A10-4CCB-852E-BEE2FAB40B6B}">
      <dgm:prSet/>
      <dgm:spPr/>
      <dgm:t>
        <a:bodyPr/>
        <a:lstStyle/>
        <a:p>
          <a:endParaRPr lang="en-US"/>
        </a:p>
      </dgm:t>
    </dgm:pt>
    <dgm:pt modelId="{093508A7-C604-4572-B999-614CB503A104}" type="pres">
      <dgm:prSet presAssocID="{799A3718-EF5D-42A4-8C38-7A2E172087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FB351C-D2EF-40E5-9464-DF9047B6F82A}" type="pres">
      <dgm:prSet presAssocID="{D175EEB3-8C56-402F-9A0E-A70DFF024C8D}" presName="linNode" presStyleCnt="0"/>
      <dgm:spPr/>
    </dgm:pt>
    <dgm:pt modelId="{39D435FA-3023-41C9-AA51-3D0AABCE91D7}" type="pres">
      <dgm:prSet presAssocID="{D175EEB3-8C56-402F-9A0E-A70DFF024C8D}" presName="parentShp" presStyleLbl="node1" presStyleIdx="0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F33CF-23A6-421D-A09E-61098E2B1BDB}" type="pres">
      <dgm:prSet presAssocID="{D175EEB3-8C56-402F-9A0E-A70DFF024C8D}" presName="childShp" presStyleLbl="bgAccFollowNode1" presStyleIdx="0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F722D-12CA-499D-8A4A-D83404B30604}" type="pres">
      <dgm:prSet presAssocID="{2CFB71C6-21E2-4A03-8B26-BE37702703C4}" presName="spacing" presStyleCnt="0"/>
      <dgm:spPr/>
    </dgm:pt>
    <dgm:pt modelId="{CF8C2092-7140-4DC3-9D26-DE2AA446B9CA}" type="pres">
      <dgm:prSet presAssocID="{8CCDE60B-9506-4014-A148-82B18EDE5106}" presName="linNode" presStyleCnt="0"/>
      <dgm:spPr/>
    </dgm:pt>
    <dgm:pt modelId="{8F613D8E-D73C-46F0-8B93-A76A2FF327D5}" type="pres">
      <dgm:prSet presAssocID="{8CCDE60B-9506-4014-A148-82B18EDE5106}" presName="parentShp" presStyleLbl="node1" presStyleIdx="1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779B-6187-4E25-8A67-E2A5BD101C77}" type="pres">
      <dgm:prSet presAssocID="{8CCDE60B-9506-4014-A148-82B18EDE5106}" presName="childShp" presStyleLbl="bgAccFollowNode1" presStyleIdx="1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BE47E-5CD2-4076-A768-DBD37022588C}" type="pres">
      <dgm:prSet presAssocID="{9B0AD1B9-4E48-462E-8158-A7CC51B3AA56}" presName="spacing" presStyleCnt="0"/>
      <dgm:spPr/>
    </dgm:pt>
    <dgm:pt modelId="{4A08524E-C354-4F30-AB6F-D1EF23F0E1C6}" type="pres">
      <dgm:prSet presAssocID="{55AFC3A5-F798-48C4-A6BE-9B57814E9C37}" presName="linNode" presStyleCnt="0"/>
      <dgm:spPr/>
    </dgm:pt>
    <dgm:pt modelId="{FE468FA7-554D-4FD2-B412-86E25E3C545D}" type="pres">
      <dgm:prSet presAssocID="{55AFC3A5-F798-48C4-A6BE-9B57814E9C37}" presName="parentShp" presStyleLbl="node1" presStyleIdx="2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FD65E-9EE9-45E0-B560-B62724936611}" type="pres">
      <dgm:prSet presAssocID="{55AFC3A5-F798-48C4-A6BE-9B57814E9C37}" presName="childShp" presStyleLbl="bgAccFollowNode1" presStyleIdx="2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2B563-A34A-4E00-8998-3A94981F631A}" type="pres">
      <dgm:prSet presAssocID="{5E84B9FB-9621-4136-9B64-F018BD724485}" presName="spacing" presStyleCnt="0"/>
      <dgm:spPr/>
    </dgm:pt>
    <dgm:pt modelId="{4939F198-5348-4545-BFB6-957E386286AC}" type="pres">
      <dgm:prSet presAssocID="{E2787B38-6E90-4624-8322-C20E0D913A5F}" presName="linNode" presStyleCnt="0"/>
      <dgm:spPr/>
    </dgm:pt>
    <dgm:pt modelId="{B8F07B9E-DFAC-4C3A-B439-463BE8B77E0F}" type="pres">
      <dgm:prSet presAssocID="{E2787B38-6E90-4624-8322-C20E0D913A5F}" presName="parentShp" presStyleLbl="node1" presStyleIdx="3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45E35-44A8-4928-BA47-F3E0AB32A1BD}" type="pres">
      <dgm:prSet presAssocID="{E2787B38-6E90-4624-8322-C20E0D913A5F}" presName="childShp" presStyleLbl="bgAccFollowNode1" presStyleIdx="3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EBD4D-7307-4466-B033-8474B1F6BC24}" type="presOf" srcId="{799A3718-EF5D-42A4-8C38-7A2E17208768}" destId="{093508A7-C604-4572-B999-614CB503A104}" srcOrd="0" destOrd="0" presId="urn:microsoft.com/office/officeart/2005/8/layout/vList6"/>
    <dgm:cxn modelId="{88B6B6A2-448A-4DA5-9889-48D2215A1812}" type="presOf" srcId="{55AFC3A5-F798-48C4-A6BE-9B57814E9C37}" destId="{FE468FA7-554D-4FD2-B412-86E25E3C545D}" srcOrd="0" destOrd="0" presId="urn:microsoft.com/office/officeart/2005/8/layout/vList6"/>
    <dgm:cxn modelId="{B101FBBD-8CC2-48ED-8FE4-C3A402B9083A}" srcId="{E2787B38-6E90-4624-8322-C20E0D913A5F}" destId="{D6F9BC46-B9E2-4E2E-897D-8166A849DC0B}" srcOrd="0" destOrd="0" parTransId="{581303B4-4B71-46BF-BA0C-DD53839A1A54}" sibTransId="{7CF4EC0A-A3C4-4053-813E-A4A0D6D55A73}"/>
    <dgm:cxn modelId="{D162B4DA-D267-446A-AF23-1C2EF870FB4C}" srcId="{799A3718-EF5D-42A4-8C38-7A2E17208768}" destId="{8CCDE60B-9506-4014-A148-82B18EDE5106}" srcOrd="1" destOrd="0" parTransId="{9F5F04F6-20C5-46D5-9903-8652771582DA}" sibTransId="{9B0AD1B9-4E48-462E-8158-A7CC51B3AA56}"/>
    <dgm:cxn modelId="{400BC659-C8E1-4819-B0F3-5F7D60A3E962}" srcId="{55AFC3A5-F798-48C4-A6BE-9B57814E9C37}" destId="{AE3F15BD-E80F-42FD-8544-86F289BC261A}" srcOrd="1" destOrd="0" parTransId="{FB66F835-8AD2-4989-B5E4-F287E1F1DC85}" sibTransId="{C6EC5E5E-49A8-4D3A-A5D0-E1365030A1D4}"/>
    <dgm:cxn modelId="{A44C19F7-8A10-4CCB-852E-BEE2FAB40B6B}" srcId="{55AFC3A5-F798-48C4-A6BE-9B57814E9C37}" destId="{E488EF17-8FAC-471C-89BA-80BFA7CB1E82}" srcOrd="2" destOrd="0" parTransId="{DD0C5C2B-371A-442D-BCC6-A1652816031E}" sibTransId="{D603DE95-9E33-47F8-84B5-7A2F63674107}"/>
    <dgm:cxn modelId="{EFDF4A92-2DE5-4934-AA2E-4311C211CA76}" type="presOf" srcId="{D175EEB3-8C56-402F-9A0E-A70DFF024C8D}" destId="{39D435FA-3023-41C9-AA51-3D0AABCE91D7}" srcOrd="0" destOrd="0" presId="urn:microsoft.com/office/officeart/2005/8/layout/vList6"/>
    <dgm:cxn modelId="{8CF50E52-F8B1-4BD5-AB1B-175F3F9230F2}" srcId="{799A3718-EF5D-42A4-8C38-7A2E17208768}" destId="{55AFC3A5-F798-48C4-A6BE-9B57814E9C37}" srcOrd="2" destOrd="0" parTransId="{A5ED32CF-7F5B-42B7-B43A-0C419FBF2796}" sibTransId="{5E84B9FB-9621-4136-9B64-F018BD724485}"/>
    <dgm:cxn modelId="{C901A8FD-623E-46EC-A3FB-0EAE15F76132}" type="presOf" srcId="{4263E15B-1182-41B5-9EF4-E864C70E71FF}" destId="{EB045E35-44A8-4928-BA47-F3E0AB32A1BD}" srcOrd="0" destOrd="1" presId="urn:microsoft.com/office/officeart/2005/8/layout/vList6"/>
    <dgm:cxn modelId="{99BA86B5-8C78-4A1D-80CB-EB16FACCA58B}" srcId="{799A3718-EF5D-42A4-8C38-7A2E17208768}" destId="{E2787B38-6E90-4624-8322-C20E0D913A5F}" srcOrd="3" destOrd="0" parTransId="{D3319268-162E-4B40-B089-46B59649E5C0}" sibTransId="{69ED63AC-759A-45B1-85E7-92E932ADC144}"/>
    <dgm:cxn modelId="{56ED6F3D-1CF8-460D-845C-F78D65D7521C}" srcId="{8CCDE60B-9506-4014-A148-82B18EDE5106}" destId="{2A247927-35F7-4C6E-95BC-5EEC2C7BB664}" srcOrd="1" destOrd="0" parTransId="{5F7EE30A-34F6-4F73-B4B4-82076F6A9553}" sibTransId="{55F97B84-AA82-4F9A-8B48-20AEB6839F53}"/>
    <dgm:cxn modelId="{1495DBBD-BACC-4F4D-9999-D1038E67D112}" type="presOf" srcId="{2A247927-35F7-4C6E-95BC-5EEC2C7BB664}" destId="{9051779B-6187-4E25-8A67-E2A5BD101C77}" srcOrd="0" destOrd="1" presId="urn:microsoft.com/office/officeart/2005/8/layout/vList6"/>
    <dgm:cxn modelId="{D111E1EA-8955-4ECE-A398-10090FD09787}" type="presOf" srcId="{4D82D977-C52D-41B5-B365-F03E965A2C4C}" destId="{501F33CF-23A6-421D-A09E-61098E2B1BDB}" srcOrd="0" destOrd="1" presId="urn:microsoft.com/office/officeart/2005/8/layout/vList6"/>
    <dgm:cxn modelId="{436A5938-7C4C-4E80-93E6-51C01B947F98}" type="presOf" srcId="{3A0FACC0-92E1-4710-AC75-08FC5A9C0E5B}" destId="{EB045E35-44A8-4928-BA47-F3E0AB32A1BD}" srcOrd="0" destOrd="2" presId="urn:microsoft.com/office/officeart/2005/8/layout/vList6"/>
    <dgm:cxn modelId="{40C85C59-97CE-4F82-B346-B423FC96AB8D}" srcId="{D175EEB3-8C56-402F-9A0E-A70DFF024C8D}" destId="{D308C4E3-F1B5-493F-BCDF-63118F59C223}" srcOrd="0" destOrd="0" parTransId="{6EE1BBE4-D530-4262-AE3B-751C7F04FA18}" sibTransId="{05F1BDF3-C1E0-469D-9D3B-B5ED1ABC6E27}"/>
    <dgm:cxn modelId="{370D599D-E49A-44C6-BFFC-009F1018C754}" type="presOf" srcId="{D308C4E3-F1B5-493F-BCDF-63118F59C223}" destId="{501F33CF-23A6-421D-A09E-61098E2B1BDB}" srcOrd="0" destOrd="0" presId="urn:microsoft.com/office/officeart/2005/8/layout/vList6"/>
    <dgm:cxn modelId="{0349659D-A998-4F5B-8BCA-155083BACD9F}" type="presOf" srcId="{E2787B38-6E90-4624-8322-C20E0D913A5F}" destId="{B8F07B9E-DFAC-4C3A-B439-463BE8B77E0F}" srcOrd="0" destOrd="0" presId="urn:microsoft.com/office/officeart/2005/8/layout/vList6"/>
    <dgm:cxn modelId="{79170CE4-6E28-4B4B-AFA2-20038FD13235}" type="presOf" srcId="{AE3F15BD-E80F-42FD-8544-86F289BC261A}" destId="{A53FD65E-9EE9-45E0-B560-B62724936611}" srcOrd="0" destOrd="1" presId="urn:microsoft.com/office/officeart/2005/8/layout/vList6"/>
    <dgm:cxn modelId="{C377755C-0E5E-4163-B492-B035B656F7AC}" srcId="{E2787B38-6E90-4624-8322-C20E0D913A5F}" destId="{4263E15B-1182-41B5-9EF4-E864C70E71FF}" srcOrd="1" destOrd="0" parTransId="{CAA12ED8-DBBC-4BAC-ACF4-205D3B7AD7F3}" sibTransId="{7EAD94C2-C19A-47DA-AEBC-1E61F5239FE5}"/>
    <dgm:cxn modelId="{29B5465B-F637-4B3D-B6D0-EFCB8532AC10}" type="presOf" srcId="{D6F9BC46-B9E2-4E2E-897D-8166A849DC0B}" destId="{EB045E35-44A8-4928-BA47-F3E0AB32A1BD}" srcOrd="0" destOrd="0" presId="urn:microsoft.com/office/officeart/2005/8/layout/vList6"/>
    <dgm:cxn modelId="{3F6215A6-4CA5-49F9-BFEE-09AB6D308D8D}" type="presOf" srcId="{8CCDE60B-9506-4014-A148-82B18EDE5106}" destId="{8F613D8E-D73C-46F0-8B93-A76A2FF327D5}" srcOrd="0" destOrd="0" presId="urn:microsoft.com/office/officeart/2005/8/layout/vList6"/>
    <dgm:cxn modelId="{41251A59-5DC8-4224-A3A2-3FD18D223C8D}" srcId="{55AFC3A5-F798-48C4-A6BE-9B57814E9C37}" destId="{5BFA4E49-4E2D-4B61-9D51-195CD84A8556}" srcOrd="0" destOrd="0" parTransId="{1A3E4F10-4224-42BA-B230-77C479EC5C3C}" sibTransId="{E06CD438-AAA4-4541-B316-5F57E105B59C}"/>
    <dgm:cxn modelId="{26D9D2A6-3349-4ECC-8DF8-DB91F6EA8AC8}" type="presOf" srcId="{E488EF17-8FAC-471C-89BA-80BFA7CB1E82}" destId="{A53FD65E-9EE9-45E0-B560-B62724936611}" srcOrd="0" destOrd="2" presId="urn:microsoft.com/office/officeart/2005/8/layout/vList6"/>
    <dgm:cxn modelId="{C8DFF20C-EAB0-4F9F-B016-507CB2308CC4}" type="presOf" srcId="{EED0AA9A-5C2C-4385-A01F-3BD24A6A585D}" destId="{9051779B-6187-4E25-8A67-E2A5BD101C77}" srcOrd="0" destOrd="0" presId="urn:microsoft.com/office/officeart/2005/8/layout/vList6"/>
    <dgm:cxn modelId="{444C9316-92F1-45E4-B1BB-9BC168016114}" srcId="{E2787B38-6E90-4624-8322-C20E0D913A5F}" destId="{3A0FACC0-92E1-4710-AC75-08FC5A9C0E5B}" srcOrd="2" destOrd="0" parTransId="{6F7756C1-2922-4D27-A948-C3637A70C8B4}" sibTransId="{8DFC6E6C-BF95-401D-B27A-762213337D98}"/>
    <dgm:cxn modelId="{17D4A4FD-15D1-4D94-BFF5-88D9C9189FA0}" srcId="{D175EEB3-8C56-402F-9A0E-A70DFF024C8D}" destId="{4D82D977-C52D-41B5-B365-F03E965A2C4C}" srcOrd="1" destOrd="0" parTransId="{77A9774E-3729-42C0-BCE4-AC89BF52A29D}" sibTransId="{81150C3E-D517-4168-9C9D-7AB1E053B8A6}"/>
    <dgm:cxn modelId="{CD35B0FF-7341-4327-BF06-5BB08243F326}" type="presOf" srcId="{5BFA4E49-4E2D-4B61-9D51-195CD84A8556}" destId="{A53FD65E-9EE9-45E0-B560-B62724936611}" srcOrd="0" destOrd="0" presId="urn:microsoft.com/office/officeart/2005/8/layout/vList6"/>
    <dgm:cxn modelId="{86758ACB-75EF-4E90-987C-42ED9BF41B66}" srcId="{8CCDE60B-9506-4014-A148-82B18EDE5106}" destId="{EED0AA9A-5C2C-4385-A01F-3BD24A6A585D}" srcOrd="0" destOrd="0" parTransId="{3E5FE9D7-2985-4EF9-9C7B-493E350F9A9F}" sibTransId="{ABBA231A-50DF-4BE1-A049-E4D610429D48}"/>
    <dgm:cxn modelId="{500524C8-CA36-4CB1-AFCB-58447842A291}" srcId="{799A3718-EF5D-42A4-8C38-7A2E17208768}" destId="{D175EEB3-8C56-402F-9A0E-A70DFF024C8D}" srcOrd="0" destOrd="0" parTransId="{0A95E01D-5B89-4B66-A635-F2F46B727431}" sibTransId="{2CFB71C6-21E2-4A03-8B26-BE37702703C4}"/>
    <dgm:cxn modelId="{37544BCB-D20E-4739-9E86-CE0A98C6ADD9}" type="presParOf" srcId="{093508A7-C604-4572-B999-614CB503A104}" destId="{69FB351C-D2EF-40E5-9464-DF9047B6F82A}" srcOrd="0" destOrd="0" presId="urn:microsoft.com/office/officeart/2005/8/layout/vList6"/>
    <dgm:cxn modelId="{A645DD04-6A51-484A-8778-7DE68BE1CE36}" type="presParOf" srcId="{69FB351C-D2EF-40E5-9464-DF9047B6F82A}" destId="{39D435FA-3023-41C9-AA51-3D0AABCE91D7}" srcOrd="0" destOrd="0" presId="urn:microsoft.com/office/officeart/2005/8/layout/vList6"/>
    <dgm:cxn modelId="{3E2601F5-9905-4AE0-BD69-E420883DCF6F}" type="presParOf" srcId="{69FB351C-D2EF-40E5-9464-DF9047B6F82A}" destId="{501F33CF-23A6-421D-A09E-61098E2B1BDB}" srcOrd="1" destOrd="0" presId="urn:microsoft.com/office/officeart/2005/8/layout/vList6"/>
    <dgm:cxn modelId="{6E4696AB-32F7-4C4C-993C-0D0CA7D35B25}" type="presParOf" srcId="{093508A7-C604-4572-B999-614CB503A104}" destId="{0A7F722D-12CA-499D-8A4A-D83404B30604}" srcOrd="1" destOrd="0" presId="urn:microsoft.com/office/officeart/2005/8/layout/vList6"/>
    <dgm:cxn modelId="{0F368DD2-21BD-4AF7-8FF0-7A52A1E89761}" type="presParOf" srcId="{093508A7-C604-4572-B999-614CB503A104}" destId="{CF8C2092-7140-4DC3-9D26-DE2AA446B9CA}" srcOrd="2" destOrd="0" presId="urn:microsoft.com/office/officeart/2005/8/layout/vList6"/>
    <dgm:cxn modelId="{DF7E9369-A199-4BC2-9015-FB23C8C17C94}" type="presParOf" srcId="{CF8C2092-7140-4DC3-9D26-DE2AA446B9CA}" destId="{8F613D8E-D73C-46F0-8B93-A76A2FF327D5}" srcOrd="0" destOrd="0" presId="urn:microsoft.com/office/officeart/2005/8/layout/vList6"/>
    <dgm:cxn modelId="{97BA84FC-3D0E-4ED6-9DFB-21465CBDDFFE}" type="presParOf" srcId="{CF8C2092-7140-4DC3-9D26-DE2AA446B9CA}" destId="{9051779B-6187-4E25-8A67-E2A5BD101C77}" srcOrd="1" destOrd="0" presId="urn:microsoft.com/office/officeart/2005/8/layout/vList6"/>
    <dgm:cxn modelId="{F457E3E4-5A12-40DF-B583-9DD63CBCD0CC}" type="presParOf" srcId="{093508A7-C604-4572-B999-614CB503A104}" destId="{F21BE47E-5CD2-4076-A768-DBD37022588C}" srcOrd="3" destOrd="0" presId="urn:microsoft.com/office/officeart/2005/8/layout/vList6"/>
    <dgm:cxn modelId="{4E439566-4881-47AB-8697-9C93DDCAADBF}" type="presParOf" srcId="{093508A7-C604-4572-B999-614CB503A104}" destId="{4A08524E-C354-4F30-AB6F-D1EF23F0E1C6}" srcOrd="4" destOrd="0" presId="urn:microsoft.com/office/officeart/2005/8/layout/vList6"/>
    <dgm:cxn modelId="{AEE0AD12-2146-428C-B485-EF3E17D688E9}" type="presParOf" srcId="{4A08524E-C354-4F30-AB6F-D1EF23F0E1C6}" destId="{FE468FA7-554D-4FD2-B412-86E25E3C545D}" srcOrd="0" destOrd="0" presId="urn:microsoft.com/office/officeart/2005/8/layout/vList6"/>
    <dgm:cxn modelId="{31EF0866-D4B1-4437-8E9C-BCD16936E989}" type="presParOf" srcId="{4A08524E-C354-4F30-AB6F-D1EF23F0E1C6}" destId="{A53FD65E-9EE9-45E0-B560-B62724936611}" srcOrd="1" destOrd="0" presId="urn:microsoft.com/office/officeart/2005/8/layout/vList6"/>
    <dgm:cxn modelId="{B7881FB4-5C7B-4859-9A87-8D4E291BEB3B}" type="presParOf" srcId="{093508A7-C604-4572-B999-614CB503A104}" destId="{9292B563-A34A-4E00-8998-3A94981F631A}" srcOrd="5" destOrd="0" presId="urn:microsoft.com/office/officeart/2005/8/layout/vList6"/>
    <dgm:cxn modelId="{F3857158-4DED-40E5-B8BE-7E59C287C5AA}" type="presParOf" srcId="{093508A7-C604-4572-B999-614CB503A104}" destId="{4939F198-5348-4545-BFB6-957E386286AC}" srcOrd="6" destOrd="0" presId="urn:microsoft.com/office/officeart/2005/8/layout/vList6"/>
    <dgm:cxn modelId="{73500364-B7CA-4E39-857E-3B26C4EFC2F8}" type="presParOf" srcId="{4939F198-5348-4545-BFB6-957E386286AC}" destId="{B8F07B9E-DFAC-4C3A-B439-463BE8B77E0F}" srcOrd="0" destOrd="0" presId="urn:microsoft.com/office/officeart/2005/8/layout/vList6"/>
    <dgm:cxn modelId="{BB191AD1-5E0B-4E7A-AAEC-834936B0B1ED}" type="presParOf" srcId="{4939F198-5348-4545-BFB6-957E386286AC}" destId="{EB045E35-44A8-4928-BA47-F3E0AB32A1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A3718-EF5D-42A4-8C38-7A2E1720876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75EEB3-8C56-402F-9A0E-A70DFF024C8D}">
      <dgm:prSet phldrT="[Text]" custT="1"/>
      <dgm:spPr/>
      <dgm:t>
        <a:bodyPr/>
        <a:lstStyle/>
        <a:p>
          <a:r>
            <a:rPr lang="en-US" sz="2400" b="1" dirty="0" smtClean="0"/>
            <a:t>September</a:t>
          </a:r>
          <a:endParaRPr lang="en-US" sz="2400" b="1" dirty="0"/>
        </a:p>
      </dgm:t>
    </dgm:pt>
    <dgm:pt modelId="{0A95E01D-5B89-4B66-A635-F2F46B727431}" type="parTrans" cxnId="{500524C8-CA36-4CB1-AFCB-58447842A291}">
      <dgm:prSet/>
      <dgm:spPr/>
      <dgm:t>
        <a:bodyPr/>
        <a:lstStyle/>
        <a:p>
          <a:endParaRPr lang="en-US"/>
        </a:p>
      </dgm:t>
    </dgm:pt>
    <dgm:pt modelId="{2CFB71C6-21E2-4A03-8B26-BE37702703C4}" type="sibTrans" cxnId="{500524C8-CA36-4CB1-AFCB-58447842A291}">
      <dgm:prSet/>
      <dgm:spPr/>
      <dgm:t>
        <a:bodyPr/>
        <a:lstStyle/>
        <a:p>
          <a:endParaRPr lang="en-US"/>
        </a:p>
      </dgm:t>
    </dgm:pt>
    <dgm:pt modelId="{D308C4E3-F1B5-493F-BCDF-63118F59C223}">
      <dgm:prSet phldrT="[Text]" custT="1"/>
      <dgm:spPr/>
      <dgm:t>
        <a:bodyPr/>
        <a:lstStyle/>
        <a:p>
          <a:r>
            <a:rPr lang="en-US" sz="1800" dirty="0" smtClean="0"/>
            <a:t>Ongoing student enrollment updates in SIS</a:t>
          </a:r>
          <a:endParaRPr lang="en-US" sz="1800" dirty="0"/>
        </a:p>
      </dgm:t>
    </dgm:pt>
    <dgm:pt modelId="{6EE1BBE4-D530-4262-AE3B-751C7F04FA18}" type="parTrans" cxnId="{40C85C59-97CE-4F82-B346-B423FC96AB8D}">
      <dgm:prSet/>
      <dgm:spPr/>
      <dgm:t>
        <a:bodyPr/>
        <a:lstStyle/>
        <a:p>
          <a:endParaRPr lang="en-US"/>
        </a:p>
      </dgm:t>
    </dgm:pt>
    <dgm:pt modelId="{05F1BDF3-C1E0-469D-9D3B-B5ED1ABC6E27}" type="sibTrans" cxnId="{40C85C59-97CE-4F82-B346-B423FC96AB8D}">
      <dgm:prSet/>
      <dgm:spPr/>
      <dgm:t>
        <a:bodyPr/>
        <a:lstStyle/>
        <a:p>
          <a:endParaRPr lang="en-US"/>
        </a:p>
      </dgm:t>
    </dgm:pt>
    <dgm:pt modelId="{4D82D977-C52D-41B5-B365-F03E965A2C4C}">
      <dgm:prSet phldrT="[Text]" custT="1"/>
      <dgm:spPr/>
      <dgm:t>
        <a:bodyPr/>
        <a:lstStyle/>
        <a:p>
          <a:r>
            <a:rPr lang="en-US" sz="1800" dirty="0" smtClean="0"/>
            <a:t>Additional staffing for EIS Helpdesk to support assessment processing change</a:t>
          </a:r>
          <a:endParaRPr lang="en-US" sz="1800" dirty="0"/>
        </a:p>
      </dgm:t>
    </dgm:pt>
    <dgm:pt modelId="{77A9774E-3729-42C0-BCE4-AC89BF52A29D}" type="parTrans" cxnId="{17D4A4FD-15D1-4D94-BFF5-88D9C9189FA0}">
      <dgm:prSet/>
      <dgm:spPr/>
      <dgm:t>
        <a:bodyPr/>
        <a:lstStyle/>
        <a:p>
          <a:endParaRPr lang="en-US"/>
        </a:p>
      </dgm:t>
    </dgm:pt>
    <dgm:pt modelId="{81150C3E-D517-4168-9C9D-7AB1E053B8A6}" type="sibTrans" cxnId="{17D4A4FD-15D1-4D94-BFF5-88D9C9189FA0}">
      <dgm:prSet/>
      <dgm:spPr/>
      <dgm:t>
        <a:bodyPr/>
        <a:lstStyle/>
        <a:p>
          <a:endParaRPr lang="en-US"/>
        </a:p>
      </dgm:t>
    </dgm:pt>
    <dgm:pt modelId="{E2787B38-6E90-4624-8322-C20E0D913A5F}">
      <dgm:prSet phldrT="[Text]" custT="1"/>
      <dgm:spPr/>
      <dgm:t>
        <a:bodyPr/>
        <a:lstStyle/>
        <a:p>
          <a:r>
            <a:rPr lang="en-US" sz="2400" b="1" dirty="0" smtClean="0"/>
            <a:t>December </a:t>
          </a:r>
          <a:endParaRPr lang="en-US" sz="2400" b="1" dirty="0"/>
        </a:p>
      </dgm:t>
    </dgm:pt>
    <dgm:pt modelId="{D3319268-162E-4B40-B089-46B59649E5C0}" type="parTrans" cxnId="{99BA86B5-8C78-4A1D-80CB-EB16FACCA58B}">
      <dgm:prSet/>
      <dgm:spPr/>
      <dgm:t>
        <a:bodyPr/>
        <a:lstStyle/>
        <a:p>
          <a:endParaRPr lang="en-US"/>
        </a:p>
      </dgm:t>
    </dgm:pt>
    <dgm:pt modelId="{69ED63AC-759A-45B1-85E7-92E932ADC144}" type="sibTrans" cxnId="{99BA86B5-8C78-4A1D-80CB-EB16FACCA58B}">
      <dgm:prSet/>
      <dgm:spPr/>
      <dgm:t>
        <a:bodyPr/>
        <a:lstStyle/>
        <a:p>
          <a:endParaRPr lang="en-US"/>
        </a:p>
      </dgm:t>
    </dgm:pt>
    <dgm:pt modelId="{D6F9BC46-B9E2-4E2E-897D-8166A849DC0B}">
      <dgm:prSet phldrT="[Text]" custT="1"/>
      <dgm:spPr/>
      <dgm:t>
        <a:bodyPr/>
        <a:lstStyle/>
        <a:p>
          <a:r>
            <a:rPr lang="en-US" sz="1800" dirty="0" smtClean="0"/>
            <a:t>Ongoing student demographic updates in SIS </a:t>
          </a:r>
          <a:endParaRPr lang="en-US" sz="1800" dirty="0"/>
        </a:p>
      </dgm:t>
    </dgm:pt>
    <dgm:pt modelId="{581303B4-4B71-46BF-BA0C-DD53839A1A54}" type="parTrans" cxnId="{B101FBBD-8CC2-48ED-8FE4-C3A402B9083A}">
      <dgm:prSet/>
      <dgm:spPr/>
      <dgm:t>
        <a:bodyPr/>
        <a:lstStyle/>
        <a:p>
          <a:endParaRPr lang="en-US"/>
        </a:p>
      </dgm:t>
    </dgm:pt>
    <dgm:pt modelId="{7CF4EC0A-A3C4-4053-813E-A4A0D6D55A73}" type="sibTrans" cxnId="{B101FBBD-8CC2-48ED-8FE4-C3A402B9083A}">
      <dgm:prSet/>
      <dgm:spPr/>
      <dgm:t>
        <a:bodyPr/>
        <a:lstStyle/>
        <a:p>
          <a:endParaRPr lang="en-US"/>
        </a:p>
      </dgm:t>
    </dgm:pt>
    <dgm:pt modelId="{3A0FACC0-92E1-4710-AC75-08FC5A9C0E5B}">
      <dgm:prSet phldrT="[Text]" custT="1"/>
      <dgm:spPr/>
      <dgm:t>
        <a:bodyPr/>
        <a:lstStyle/>
        <a:p>
          <a:r>
            <a:rPr lang="en-US" sz="1800" b="1" dirty="0" smtClean="0"/>
            <a:t>December 15 </a:t>
          </a:r>
          <a:r>
            <a:rPr lang="en-US" sz="1800" dirty="0" smtClean="0"/>
            <a:t>– Last day for demographic updates in SIS for fall admin. TSC closes. Fall block admin window closes.  </a:t>
          </a:r>
          <a:endParaRPr lang="en-US" sz="1800" dirty="0"/>
        </a:p>
      </dgm:t>
    </dgm:pt>
    <dgm:pt modelId="{6F7756C1-2922-4D27-A948-C3637A70C8B4}" type="parTrans" cxnId="{444C9316-92F1-45E4-B1BB-9BC168016114}">
      <dgm:prSet/>
      <dgm:spPr/>
      <dgm:t>
        <a:bodyPr/>
        <a:lstStyle/>
        <a:p>
          <a:endParaRPr lang="en-US"/>
        </a:p>
      </dgm:t>
    </dgm:pt>
    <dgm:pt modelId="{8DFC6E6C-BF95-401D-B27A-762213337D98}" type="sibTrans" cxnId="{444C9316-92F1-45E4-B1BB-9BC168016114}">
      <dgm:prSet/>
      <dgm:spPr/>
      <dgm:t>
        <a:bodyPr/>
        <a:lstStyle/>
        <a:p>
          <a:endParaRPr lang="en-US"/>
        </a:p>
      </dgm:t>
    </dgm:pt>
    <dgm:pt modelId="{8CCDE60B-9506-4014-A148-82B18EDE5106}">
      <dgm:prSet custT="1"/>
      <dgm:spPr/>
      <dgm:t>
        <a:bodyPr/>
        <a:lstStyle/>
        <a:p>
          <a:r>
            <a:rPr lang="en-US" sz="2400" b="1" dirty="0" smtClean="0"/>
            <a:t>October </a:t>
          </a:r>
          <a:endParaRPr lang="en-US" sz="2400" b="1" dirty="0"/>
        </a:p>
      </dgm:t>
    </dgm:pt>
    <dgm:pt modelId="{9F5F04F6-20C5-46D5-9903-8652771582DA}" type="parTrans" cxnId="{D162B4DA-D267-446A-AF23-1C2EF870FB4C}">
      <dgm:prSet/>
      <dgm:spPr/>
      <dgm:t>
        <a:bodyPr/>
        <a:lstStyle/>
        <a:p>
          <a:endParaRPr lang="en-US"/>
        </a:p>
      </dgm:t>
    </dgm:pt>
    <dgm:pt modelId="{9B0AD1B9-4E48-462E-8158-A7CC51B3AA56}" type="sibTrans" cxnId="{D162B4DA-D267-446A-AF23-1C2EF870FB4C}">
      <dgm:prSet/>
      <dgm:spPr/>
      <dgm:t>
        <a:bodyPr/>
        <a:lstStyle/>
        <a:p>
          <a:endParaRPr lang="en-US"/>
        </a:p>
      </dgm:t>
    </dgm:pt>
    <dgm:pt modelId="{55AFC3A5-F798-48C4-A6BE-9B57814E9C37}">
      <dgm:prSet custT="1"/>
      <dgm:spPr/>
      <dgm:t>
        <a:bodyPr/>
        <a:lstStyle/>
        <a:p>
          <a:r>
            <a:rPr lang="en-US" sz="2400" b="1" dirty="0" smtClean="0"/>
            <a:t>November </a:t>
          </a:r>
          <a:endParaRPr lang="en-US" sz="2400" b="1" dirty="0"/>
        </a:p>
      </dgm:t>
    </dgm:pt>
    <dgm:pt modelId="{A5ED32CF-7F5B-42B7-B43A-0C419FBF2796}" type="parTrans" cxnId="{8CF50E52-F8B1-4BD5-AB1B-175F3F9230F2}">
      <dgm:prSet/>
      <dgm:spPr/>
      <dgm:t>
        <a:bodyPr/>
        <a:lstStyle/>
        <a:p>
          <a:endParaRPr lang="en-US"/>
        </a:p>
      </dgm:t>
    </dgm:pt>
    <dgm:pt modelId="{5E84B9FB-9621-4136-9B64-F018BD724485}" type="sibTrans" cxnId="{8CF50E52-F8B1-4BD5-AB1B-175F3F9230F2}">
      <dgm:prSet/>
      <dgm:spPr/>
      <dgm:t>
        <a:bodyPr/>
        <a:lstStyle/>
        <a:p>
          <a:endParaRPr lang="en-US"/>
        </a:p>
      </dgm:t>
    </dgm:pt>
    <dgm:pt modelId="{2A247927-35F7-4C6E-95BC-5EEC2C7BB664}">
      <dgm:prSet custT="1"/>
      <dgm:spPr/>
      <dgm:t>
        <a:bodyPr/>
        <a:lstStyle/>
        <a:p>
          <a:r>
            <a:rPr lang="en-US" sz="1800" b="1" dirty="0" smtClean="0"/>
            <a:t>October 16 </a:t>
          </a:r>
          <a:r>
            <a:rPr lang="en-US" sz="1800" dirty="0" smtClean="0"/>
            <a:t>– Data Visibility Tool opens for data review for all grades/subjects. TSC opens for all grades/subjects </a:t>
          </a:r>
          <a:endParaRPr lang="en-US" sz="1800" dirty="0"/>
        </a:p>
      </dgm:t>
    </dgm:pt>
    <dgm:pt modelId="{5F7EE30A-34F6-4F73-B4B4-82076F6A9553}" type="parTrans" cxnId="{56ED6F3D-1CF8-460D-845C-F78D65D7521C}">
      <dgm:prSet/>
      <dgm:spPr/>
      <dgm:t>
        <a:bodyPr/>
        <a:lstStyle/>
        <a:p>
          <a:endParaRPr lang="en-US"/>
        </a:p>
      </dgm:t>
    </dgm:pt>
    <dgm:pt modelId="{55F97B84-AA82-4F9A-8B48-20AEB6839F53}" type="sibTrans" cxnId="{56ED6F3D-1CF8-460D-845C-F78D65D7521C}">
      <dgm:prSet/>
      <dgm:spPr/>
      <dgm:t>
        <a:bodyPr/>
        <a:lstStyle/>
        <a:p>
          <a:endParaRPr lang="en-US"/>
        </a:p>
      </dgm:t>
    </dgm:pt>
    <dgm:pt modelId="{5BFA4E49-4E2D-4B61-9D51-195CD84A8556}">
      <dgm:prSet custT="1"/>
      <dgm:spPr/>
      <dgm:t>
        <a:bodyPr/>
        <a:lstStyle/>
        <a:p>
          <a:r>
            <a:rPr lang="en-US" sz="1800" dirty="0" smtClean="0"/>
            <a:t>Ongoing student enrollment updates in SIS</a:t>
          </a:r>
          <a:endParaRPr lang="en-US" sz="1800" dirty="0"/>
        </a:p>
      </dgm:t>
    </dgm:pt>
    <dgm:pt modelId="{1A3E4F10-4224-42BA-B230-77C479EC5C3C}" type="parTrans" cxnId="{41251A59-5DC8-4224-A3A2-3FD18D223C8D}">
      <dgm:prSet/>
      <dgm:spPr/>
      <dgm:t>
        <a:bodyPr/>
        <a:lstStyle/>
        <a:p>
          <a:endParaRPr lang="en-US"/>
        </a:p>
      </dgm:t>
    </dgm:pt>
    <dgm:pt modelId="{E06CD438-AAA4-4541-B316-5F57E105B59C}" type="sibTrans" cxnId="{41251A59-5DC8-4224-A3A2-3FD18D223C8D}">
      <dgm:prSet/>
      <dgm:spPr/>
      <dgm:t>
        <a:bodyPr/>
        <a:lstStyle/>
        <a:p>
          <a:endParaRPr lang="en-US"/>
        </a:p>
      </dgm:t>
    </dgm:pt>
    <dgm:pt modelId="{EED0AA9A-5C2C-4385-A01F-3BD24A6A585D}">
      <dgm:prSet custT="1"/>
      <dgm:spPr/>
      <dgm:t>
        <a:bodyPr/>
        <a:lstStyle/>
        <a:p>
          <a:r>
            <a:rPr lang="en-US" sz="1800" dirty="0" smtClean="0"/>
            <a:t>Ongoing student enrollment updates in SIS </a:t>
          </a:r>
          <a:endParaRPr lang="en-US" sz="1800" dirty="0"/>
        </a:p>
      </dgm:t>
    </dgm:pt>
    <dgm:pt modelId="{3E5FE9D7-2985-4EF9-9C7B-493E350F9A9F}" type="parTrans" cxnId="{86758ACB-75EF-4E90-987C-42ED9BF41B66}">
      <dgm:prSet/>
      <dgm:spPr/>
      <dgm:t>
        <a:bodyPr/>
        <a:lstStyle/>
        <a:p>
          <a:endParaRPr lang="en-US"/>
        </a:p>
      </dgm:t>
    </dgm:pt>
    <dgm:pt modelId="{ABBA231A-50DF-4BE1-A049-E4D610429D48}" type="sibTrans" cxnId="{86758ACB-75EF-4E90-987C-42ED9BF41B66}">
      <dgm:prSet/>
      <dgm:spPr/>
      <dgm:t>
        <a:bodyPr/>
        <a:lstStyle/>
        <a:p>
          <a:endParaRPr lang="en-US"/>
        </a:p>
      </dgm:t>
    </dgm:pt>
    <dgm:pt modelId="{AE3F15BD-E80F-42FD-8544-86F289BC261A}">
      <dgm:prSet custT="1"/>
      <dgm:spPr/>
      <dgm:t>
        <a:bodyPr/>
        <a:lstStyle/>
        <a:p>
          <a:r>
            <a:rPr lang="en-US" sz="1800" b="1" dirty="0" smtClean="0"/>
            <a:t>November 22 </a:t>
          </a:r>
          <a:r>
            <a:rPr lang="en-US" sz="1800" dirty="0" smtClean="0"/>
            <a:t>– Final EIS data transfer for fall block testing</a:t>
          </a:r>
          <a:endParaRPr lang="en-US" sz="1800" dirty="0"/>
        </a:p>
      </dgm:t>
    </dgm:pt>
    <dgm:pt modelId="{FB66F835-8AD2-4989-B5E4-F287E1F1DC85}" type="parTrans" cxnId="{400BC659-C8E1-4819-B0F3-5F7D60A3E962}">
      <dgm:prSet/>
      <dgm:spPr/>
      <dgm:t>
        <a:bodyPr/>
        <a:lstStyle/>
        <a:p>
          <a:endParaRPr lang="en-US"/>
        </a:p>
      </dgm:t>
    </dgm:pt>
    <dgm:pt modelId="{C6EC5E5E-49A8-4D3A-A5D0-E1365030A1D4}" type="sibTrans" cxnId="{400BC659-C8E1-4819-B0F3-5F7D60A3E962}">
      <dgm:prSet/>
      <dgm:spPr/>
      <dgm:t>
        <a:bodyPr/>
        <a:lstStyle/>
        <a:p>
          <a:endParaRPr lang="en-US"/>
        </a:p>
      </dgm:t>
    </dgm:pt>
    <dgm:pt modelId="{4263E15B-1182-41B5-9EF4-E864C70E71FF}">
      <dgm:prSet phldrT="[Text]" custT="1"/>
      <dgm:spPr/>
      <dgm:t>
        <a:bodyPr/>
        <a:lstStyle/>
        <a:p>
          <a:r>
            <a:rPr lang="en-US" sz="1800" b="1" dirty="0" smtClean="0"/>
            <a:t>December 13 </a:t>
          </a:r>
          <a:r>
            <a:rPr lang="en-US" sz="1800" dirty="0" smtClean="0"/>
            <a:t>– Last day for late student enrollment in SIS</a:t>
          </a:r>
          <a:endParaRPr lang="en-US" sz="1800" dirty="0"/>
        </a:p>
      </dgm:t>
    </dgm:pt>
    <dgm:pt modelId="{CAA12ED8-DBBC-4BAC-ACF4-205D3B7AD7F3}" type="parTrans" cxnId="{C377755C-0E5E-4163-B492-B035B656F7AC}">
      <dgm:prSet/>
      <dgm:spPr/>
      <dgm:t>
        <a:bodyPr/>
        <a:lstStyle/>
        <a:p>
          <a:endParaRPr lang="en-US"/>
        </a:p>
      </dgm:t>
    </dgm:pt>
    <dgm:pt modelId="{7EAD94C2-C19A-47DA-AEBC-1E61F5239FE5}" type="sibTrans" cxnId="{C377755C-0E5E-4163-B492-B035B656F7AC}">
      <dgm:prSet/>
      <dgm:spPr/>
      <dgm:t>
        <a:bodyPr/>
        <a:lstStyle/>
        <a:p>
          <a:endParaRPr lang="en-US"/>
        </a:p>
      </dgm:t>
    </dgm:pt>
    <dgm:pt modelId="{E488EF17-8FAC-471C-89BA-80BFA7CB1E82}">
      <dgm:prSet custT="1"/>
      <dgm:spPr/>
      <dgm:t>
        <a:bodyPr/>
        <a:lstStyle/>
        <a:p>
          <a:r>
            <a:rPr lang="en-US" sz="1800" b="1" dirty="0" smtClean="0"/>
            <a:t>November 27</a:t>
          </a:r>
          <a:r>
            <a:rPr lang="en-US" sz="1800" dirty="0" smtClean="0"/>
            <a:t> – Fall block admin window opens </a:t>
          </a:r>
          <a:endParaRPr lang="en-US" sz="1800" dirty="0"/>
        </a:p>
      </dgm:t>
    </dgm:pt>
    <dgm:pt modelId="{DD0C5C2B-371A-442D-BCC6-A1652816031E}" type="parTrans" cxnId="{A44C19F7-8A10-4CCB-852E-BEE2FAB40B6B}">
      <dgm:prSet/>
      <dgm:spPr/>
      <dgm:t>
        <a:bodyPr/>
        <a:lstStyle/>
        <a:p>
          <a:endParaRPr lang="en-US"/>
        </a:p>
      </dgm:t>
    </dgm:pt>
    <dgm:pt modelId="{D603DE95-9E33-47F8-84B5-7A2F63674107}" type="sibTrans" cxnId="{A44C19F7-8A10-4CCB-852E-BEE2FAB40B6B}">
      <dgm:prSet/>
      <dgm:spPr/>
      <dgm:t>
        <a:bodyPr/>
        <a:lstStyle/>
        <a:p>
          <a:endParaRPr lang="en-US"/>
        </a:p>
      </dgm:t>
    </dgm:pt>
    <dgm:pt modelId="{093508A7-C604-4572-B999-614CB503A104}" type="pres">
      <dgm:prSet presAssocID="{799A3718-EF5D-42A4-8C38-7A2E172087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FB351C-D2EF-40E5-9464-DF9047B6F82A}" type="pres">
      <dgm:prSet presAssocID="{D175EEB3-8C56-402F-9A0E-A70DFF024C8D}" presName="linNode" presStyleCnt="0"/>
      <dgm:spPr/>
    </dgm:pt>
    <dgm:pt modelId="{39D435FA-3023-41C9-AA51-3D0AABCE91D7}" type="pres">
      <dgm:prSet presAssocID="{D175EEB3-8C56-402F-9A0E-A70DFF024C8D}" presName="parentShp" presStyleLbl="node1" presStyleIdx="0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F33CF-23A6-421D-A09E-61098E2B1BDB}" type="pres">
      <dgm:prSet presAssocID="{D175EEB3-8C56-402F-9A0E-A70DFF024C8D}" presName="childShp" presStyleLbl="bgAccFollowNode1" presStyleIdx="0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F722D-12CA-499D-8A4A-D83404B30604}" type="pres">
      <dgm:prSet presAssocID="{2CFB71C6-21E2-4A03-8B26-BE37702703C4}" presName="spacing" presStyleCnt="0"/>
      <dgm:spPr/>
    </dgm:pt>
    <dgm:pt modelId="{CF8C2092-7140-4DC3-9D26-DE2AA446B9CA}" type="pres">
      <dgm:prSet presAssocID="{8CCDE60B-9506-4014-A148-82B18EDE5106}" presName="linNode" presStyleCnt="0"/>
      <dgm:spPr/>
    </dgm:pt>
    <dgm:pt modelId="{8F613D8E-D73C-46F0-8B93-A76A2FF327D5}" type="pres">
      <dgm:prSet presAssocID="{8CCDE60B-9506-4014-A148-82B18EDE5106}" presName="parentShp" presStyleLbl="node1" presStyleIdx="1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779B-6187-4E25-8A67-E2A5BD101C77}" type="pres">
      <dgm:prSet presAssocID="{8CCDE60B-9506-4014-A148-82B18EDE5106}" presName="childShp" presStyleLbl="bgAccFollowNode1" presStyleIdx="1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BE47E-5CD2-4076-A768-DBD37022588C}" type="pres">
      <dgm:prSet presAssocID="{9B0AD1B9-4E48-462E-8158-A7CC51B3AA56}" presName="spacing" presStyleCnt="0"/>
      <dgm:spPr/>
    </dgm:pt>
    <dgm:pt modelId="{4A08524E-C354-4F30-AB6F-D1EF23F0E1C6}" type="pres">
      <dgm:prSet presAssocID="{55AFC3A5-F798-48C4-A6BE-9B57814E9C37}" presName="linNode" presStyleCnt="0"/>
      <dgm:spPr/>
    </dgm:pt>
    <dgm:pt modelId="{FE468FA7-554D-4FD2-B412-86E25E3C545D}" type="pres">
      <dgm:prSet presAssocID="{55AFC3A5-F798-48C4-A6BE-9B57814E9C37}" presName="parentShp" presStyleLbl="node1" presStyleIdx="2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FD65E-9EE9-45E0-B560-B62724936611}" type="pres">
      <dgm:prSet presAssocID="{55AFC3A5-F798-48C4-A6BE-9B57814E9C37}" presName="childShp" presStyleLbl="bgAccFollowNode1" presStyleIdx="2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2B563-A34A-4E00-8998-3A94981F631A}" type="pres">
      <dgm:prSet presAssocID="{5E84B9FB-9621-4136-9B64-F018BD724485}" presName="spacing" presStyleCnt="0"/>
      <dgm:spPr/>
    </dgm:pt>
    <dgm:pt modelId="{4939F198-5348-4545-BFB6-957E386286AC}" type="pres">
      <dgm:prSet presAssocID="{E2787B38-6E90-4624-8322-C20E0D913A5F}" presName="linNode" presStyleCnt="0"/>
      <dgm:spPr/>
    </dgm:pt>
    <dgm:pt modelId="{B8F07B9E-DFAC-4C3A-B439-463BE8B77E0F}" type="pres">
      <dgm:prSet presAssocID="{E2787B38-6E90-4624-8322-C20E0D913A5F}" presName="parentShp" presStyleLbl="node1" presStyleIdx="3" presStyleCnt="4" custScaleX="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45E35-44A8-4928-BA47-F3E0AB32A1BD}" type="pres">
      <dgm:prSet presAssocID="{E2787B38-6E90-4624-8322-C20E0D913A5F}" presName="childShp" presStyleLbl="bgAccFollowNode1" presStyleIdx="3" presStyleCnt="4" custScaleX="12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0B7BC-57E2-4AD0-B63C-8743668E6E8B}" type="presOf" srcId="{D175EEB3-8C56-402F-9A0E-A70DFF024C8D}" destId="{39D435FA-3023-41C9-AA51-3D0AABCE91D7}" srcOrd="0" destOrd="0" presId="urn:microsoft.com/office/officeart/2005/8/layout/vList6"/>
    <dgm:cxn modelId="{3E66B4AA-CE51-4C2C-A6E1-4DF6892C2120}" type="presOf" srcId="{8CCDE60B-9506-4014-A148-82B18EDE5106}" destId="{8F613D8E-D73C-46F0-8B93-A76A2FF327D5}" srcOrd="0" destOrd="0" presId="urn:microsoft.com/office/officeart/2005/8/layout/vList6"/>
    <dgm:cxn modelId="{28C6AB9C-55D3-4D82-BC10-BDB517C4AA2D}" type="presOf" srcId="{4263E15B-1182-41B5-9EF4-E864C70E71FF}" destId="{EB045E35-44A8-4928-BA47-F3E0AB32A1BD}" srcOrd="0" destOrd="1" presId="urn:microsoft.com/office/officeart/2005/8/layout/vList6"/>
    <dgm:cxn modelId="{500524C8-CA36-4CB1-AFCB-58447842A291}" srcId="{799A3718-EF5D-42A4-8C38-7A2E17208768}" destId="{D175EEB3-8C56-402F-9A0E-A70DFF024C8D}" srcOrd="0" destOrd="0" parTransId="{0A95E01D-5B89-4B66-A635-F2F46B727431}" sibTransId="{2CFB71C6-21E2-4A03-8B26-BE37702703C4}"/>
    <dgm:cxn modelId="{DC5504F4-51B6-4B0F-977F-6E4E567DE8A6}" type="presOf" srcId="{E488EF17-8FAC-471C-89BA-80BFA7CB1E82}" destId="{A53FD65E-9EE9-45E0-B560-B62724936611}" srcOrd="0" destOrd="2" presId="urn:microsoft.com/office/officeart/2005/8/layout/vList6"/>
    <dgm:cxn modelId="{41251A59-5DC8-4224-A3A2-3FD18D223C8D}" srcId="{55AFC3A5-F798-48C4-A6BE-9B57814E9C37}" destId="{5BFA4E49-4E2D-4B61-9D51-195CD84A8556}" srcOrd="0" destOrd="0" parTransId="{1A3E4F10-4224-42BA-B230-77C479EC5C3C}" sibTransId="{E06CD438-AAA4-4541-B316-5F57E105B59C}"/>
    <dgm:cxn modelId="{C377755C-0E5E-4163-B492-B035B656F7AC}" srcId="{E2787B38-6E90-4624-8322-C20E0D913A5F}" destId="{4263E15B-1182-41B5-9EF4-E864C70E71FF}" srcOrd="1" destOrd="0" parTransId="{CAA12ED8-DBBC-4BAC-ACF4-205D3B7AD7F3}" sibTransId="{7EAD94C2-C19A-47DA-AEBC-1E61F5239FE5}"/>
    <dgm:cxn modelId="{A2F58E71-231C-4A63-AED5-EDD10E9AF1BA}" type="presOf" srcId="{55AFC3A5-F798-48C4-A6BE-9B57814E9C37}" destId="{FE468FA7-554D-4FD2-B412-86E25E3C545D}" srcOrd="0" destOrd="0" presId="urn:microsoft.com/office/officeart/2005/8/layout/vList6"/>
    <dgm:cxn modelId="{56ED6F3D-1CF8-460D-845C-F78D65D7521C}" srcId="{8CCDE60B-9506-4014-A148-82B18EDE5106}" destId="{2A247927-35F7-4C6E-95BC-5EEC2C7BB664}" srcOrd="1" destOrd="0" parTransId="{5F7EE30A-34F6-4F73-B4B4-82076F6A9553}" sibTransId="{55F97B84-AA82-4F9A-8B48-20AEB6839F53}"/>
    <dgm:cxn modelId="{17D4A4FD-15D1-4D94-BFF5-88D9C9189FA0}" srcId="{D175EEB3-8C56-402F-9A0E-A70DFF024C8D}" destId="{4D82D977-C52D-41B5-B365-F03E965A2C4C}" srcOrd="1" destOrd="0" parTransId="{77A9774E-3729-42C0-BCE4-AC89BF52A29D}" sibTransId="{81150C3E-D517-4168-9C9D-7AB1E053B8A6}"/>
    <dgm:cxn modelId="{0A52C15E-413F-43D5-B248-0DD765AAD4C5}" type="presOf" srcId="{E2787B38-6E90-4624-8322-C20E0D913A5F}" destId="{B8F07B9E-DFAC-4C3A-B439-463BE8B77E0F}" srcOrd="0" destOrd="0" presId="urn:microsoft.com/office/officeart/2005/8/layout/vList6"/>
    <dgm:cxn modelId="{400BC659-C8E1-4819-B0F3-5F7D60A3E962}" srcId="{55AFC3A5-F798-48C4-A6BE-9B57814E9C37}" destId="{AE3F15BD-E80F-42FD-8544-86F289BC261A}" srcOrd="1" destOrd="0" parTransId="{FB66F835-8AD2-4989-B5E4-F287E1F1DC85}" sibTransId="{C6EC5E5E-49A8-4D3A-A5D0-E1365030A1D4}"/>
    <dgm:cxn modelId="{86758ACB-75EF-4E90-987C-42ED9BF41B66}" srcId="{8CCDE60B-9506-4014-A148-82B18EDE5106}" destId="{EED0AA9A-5C2C-4385-A01F-3BD24A6A585D}" srcOrd="0" destOrd="0" parTransId="{3E5FE9D7-2985-4EF9-9C7B-493E350F9A9F}" sibTransId="{ABBA231A-50DF-4BE1-A049-E4D610429D48}"/>
    <dgm:cxn modelId="{444C9316-92F1-45E4-B1BB-9BC168016114}" srcId="{E2787B38-6E90-4624-8322-C20E0D913A5F}" destId="{3A0FACC0-92E1-4710-AC75-08FC5A9C0E5B}" srcOrd="2" destOrd="0" parTransId="{6F7756C1-2922-4D27-A948-C3637A70C8B4}" sibTransId="{8DFC6E6C-BF95-401D-B27A-762213337D98}"/>
    <dgm:cxn modelId="{B101FBBD-8CC2-48ED-8FE4-C3A402B9083A}" srcId="{E2787B38-6E90-4624-8322-C20E0D913A5F}" destId="{D6F9BC46-B9E2-4E2E-897D-8166A849DC0B}" srcOrd="0" destOrd="0" parTransId="{581303B4-4B71-46BF-BA0C-DD53839A1A54}" sibTransId="{7CF4EC0A-A3C4-4053-813E-A4A0D6D55A73}"/>
    <dgm:cxn modelId="{ED91A714-009A-4B45-9585-17C8B0260F6D}" type="presOf" srcId="{D308C4E3-F1B5-493F-BCDF-63118F59C223}" destId="{501F33CF-23A6-421D-A09E-61098E2B1BDB}" srcOrd="0" destOrd="0" presId="urn:microsoft.com/office/officeart/2005/8/layout/vList6"/>
    <dgm:cxn modelId="{40C85C59-97CE-4F82-B346-B423FC96AB8D}" srcId="{D175EEB3-8C56-402F-9A0E-A70DFF024C8D}" destId="{D308C4E3-F1B5-493F-BCDF-63118F59C223}" srcOrd="0" destOrd="0" parTransId="{6EE1BBE4-D530-4262-AE3B-751C7F04FA18}" sibTransId="{05F1BDF3-C1E0-469D-9D3B-B5ED1ABC6E27}"/>
    <dgm:cxn modelId="{99BA86B5-8C78-4A1D-80CB-EB16FACCA58B}" srcId="{799A3718-EF5D-42A4-8C38-7A2E17208768}" destId="{E2787B38-6E90-4624-8322-C20E0D913A5F}" srcOrd="3" destOrd="0" parTransId="{D3319268-162E-4B40-B089-46B59649E5C0}" sibTransId="{69ED63AC-759A-45B1-85E7-92E932ADC144}"/>
    <dgm:cxn modelId="{A44C19F7-8A10-4CCB-852E-BEE2FAB40B6B}" srcId="{55AFC3A5-F798-48C4-A6BE-9B57814E9C37}" destId="{E488EF17-8FAC-471C-89BA-80BFA7CB1E82}" srcOrd="2" destOrd="0" parTransId="{DD0C5C2B-371A-442D-BCC6-A1652816031E}" sibTransId="{D603DE95-9E33-47F8-84B5-7A2F63674107}"/>
    <dgm:cxn modelId="{ED7FB12C-8837-4E5D-B09B-8F68A7559B6F}" type="presOf" srcId="{4D82D977-C52D-41B5-B365-F03E965A2C4C}" destId="{501F33CF-23A6-421D-A09E-61098E2B1BDB}" srcOrd="0" destOrd="1" presId="urn:microsoft.com/office/officeart/2005/8/layout/vList6"/>
    <dgm:cxn modelId="{018525C5-C98D-49A8-BB93-BD6FC1C3FAB7}" type="presOf" srcId="{799A3718-EF5D-42A4-8C38-7A2E17208768}" destId="{093508A7-C604-4572-B999-614CB503A104}" srcOrd="0" destOrd="0" presId="urn:microsoft.com/office/officeart/2005/8/layout/vList6"/>
    <dgm:cxn modelId="{8CF50E52-F8B1-4BD5-AB1B-175F3F9230F2}" srcId="{799A3718-EF5D-42A4-8C38-7A2E17208768}" destId="{55AFC3A5-F798-48C4-A6BE-9B57814E9C37}" srcOrd="2" destOrd="0" parTransId="{A5ED32CF-7F5B-42B7-B43A-0C419FBF2796}" sibTransId="{5E84B9FB-9621-4136-9B64-F018BD724485}"/>
    <dgm:cxn modelId="{3BC71908-54A5-43F3-9CC5-87FFBD8F016E}" type="presOf" srcId="{EED0AA9A-5C2C-4385-A01F-3BD24A6A585D}" destId="{9051779B-6187-4E25-8A67-E2A5BD101C77}" srcOrd="0" destOrd="0" presId="urn:microsoft.com/office/officeart/2005/8/layout/vList6"/>
    <dgm:cxn modelId="{51E0580C-E848-4FBE-8745-8E4C39D54A99}" type="presOf" srcId="{D6F9BC46-B9E2-4E2E-897D-8166A849DC0B}" destId="{EB045E35-44A8-4928-BA47-F3E0AB32A1BD}" srcOrd="0" destOrd="0" presId="urn:microsoft.com/office/officeart/2005/8/layout/vList6"/>
    <dgm:cxn modelId="{2DA8DFF8-A8AC-48C8-A556-DE8BE74C741A}" type="presOf" srcId="{5BFA4E49-4E2D-4B61-9D51-195CD84A8556}" destId="{A53FD65E-9EE9-45E0-B560-B62724936611}" srcOrd="0" destOrd="0" presId="urn:microsoft.com/office/officeart/2005/8/layout/vList6"/>
    <dgm:cxn modelId="{C005B514-93BC-4398-92E8-7BA00224562F}" type="presOf" srcId="{AE3F15BD-E80F-42FD-8544-86F289BC261A}" destId="{A53FD65E-9EE9-45E0-B560-B62724936611}" srcOrd="0" destOrd="1" presId="urn:microsoft.com/office/officeart/2005/8/layout/vList6"/>
    <dgm:cxn modelId="{D162B4DA-D267-446A-AF23-1C2EF870FB4C}" srcId="{799A3718-EF5D-42A4-8C38-7A2E17208768}" destId="{8CCDE60B-9506-4014-A148-82B18EDE5106}" srcOrd="1" destOrd="0" parTransId="{9F5F04F6-20C5-46D5-9903-8652771582DA}" sibTransId="{9B0AD1B9-4E48-462E-8158-A7CC51B3AA56}"/>
    <dgm:cxn modelId="{76D9F801-0A38-4DFB-9DF7-2F104E30015C}" type="presOf" srcId="{3A0FACC0-92E1-4710-AC75-08FC5A9C0E5B}" destId="{EB045E35-44A8-4928-BA47-F3E0AB32A1BD}" srcOrd="0" destOrd="2" presId="urn:microsoft.com/office/officeart/2005/8/layout/vList6"/>
    <dgm:cxn modelId="{2ECFD88E-75B0-4E23-944B-2C62DDBA788A}" type="presOf" srcId="{2A247927-35F7-4C6E-95BC-5EEC2C7BB664}" destId="{9051779B-6187-4E25-8A67-E2A5BD101C77}" srcOrd="0" destOrd="1" presId="urn:microsoft.com/office/officeart/2005/8/layout/vList6"/>
    <dgm:cxn modelId="{FEAC8096-ECBC-4031-A7EF-32069AD8D957}" type="presParOf" srcId="{093508A7-C604-4572-B999-614CB503A104}" destId="{69FB351C-D2EF-40E5-9464-DF9047B6F82A}" srcOrd="0" destOrd="0" presId="urn:microsoft.com/office/officeart/2005/8/layout/vList6"/>
    <dgm:cxn modelId="{62E9308E-2BDD-4624-857B-AC2ED814F2F1}" type="presParOf" srcId="{69FB351C-D2EF-40E5-9464-DF9047B6F82A}" destId="{39D435FA-3023-41C9-AA51-3D0AABCE91D7}" srcOrd="0" destOrd="0" presId="urn:microsoft.com/office/officeart/2005/8/layout/vList6"/>
    <dgm:cxn modelId="{EB6CA948-6A63-403D-9974-ABDA7AA81B44}" type="presParOf" srcId="{69FB351C-D2EF-40E5-9464-DF9047B6F82A}" destId="{501F33CF-23A6-421D-A09E-61098E2B1BDB}" srcOrd="1" destOrd="0" presId="urn:microsoft.com/office/officeart/2005/8/layout/vList6"/>
    <dgm:cxn modelId="{D3E57176-7EC2-4D93-93D7-56075EAC07DE}" type="presParOf" srcId="{093508A7-C604-4572-B999-614CB503A104}" destId="{0A7F722D-12CA-499D-8A4A-D83404B30604}" srcOrd="1" destOrd="0" presId="urn:microsoft.com/office/officeart/2005/8/layout/vList6"/>
    <dgm:cxn modelId="{69769DA5-1B39-4E75-AF74-D122CBD0F895}" type="presParOf" srcId="{093508A7-C604-4572-B999-614CB503A104}" destId="{CF8C2092-7140-4DC3-9D26-DE2AA446B9CA}" srcOrd="2" destOrd="0" presId="urn:microsoft.com/office/officeart/2005/8/layout/vList6"/>
    <dgm:cxn modelId="{BE936684-3F04-468E-B909-D4E1F43ECDCB}" type="presParOf" srcId="{CF8C2092-7140-4DC3-9D26-DE2AA446B9CA}" destId="{8F613D8E-D73C-46F0-8B93-A76A2FF327D5}" srcOrd="0" destOrd="0" presId="urn:microsoft.com/office/officeart/2005/8/layout/vList6"/>
    <dgm:cxn modelId="{1A36A7D3-6AEE-402F-8B4A-82AD68B5BB1E}" type="presParOf" srcId="{CF8C2092-7140-4DC3-9D26-DE2AA446B9CA}" destId="{9051779B-6187-4E25-8A67-E2A5BD101C77}" srcOrd="1" destOrd="0" presId="urn:microsoft.com/office/officeart/2005/8/layout/vList6"/>
    <dgm:cxn modelId="{92610E8A-936A-42EB-8FAB-C9D008A57751}" type="presParOf" srcId="{093508A7-C604-4572-B999-614CB503A104}" destId="{F21BE47E-5CD2-4076-A768-DBD37022588C}" srcOrd="3" destOrd="0" presId="urn:microsoft.com/office/officeart/2005/8/layout/vList6"/>
    <dgm:cxn modelId="{8DE55873-0A80-4AD5-9B26-2564D3FAC357}" type="presParOf" srcId="{093508A7-C604-4572-B999-614CB503A104}" destId="{4A08524E-C354-4F30-AB6F-D1EF23F0E1C6}" srcOrd="4" destOrd="0" presId="urn:microsoft.com/office/officeart/2005/8/layout/vList6"/>
    <dgm:cxn modelId="{47A52084-3888-4BFA-9423-111DD7B84EA2}" type="presParOf" srcId="{4A08524E-C354-4F30-AB6F-D1EF23F0E1C6}" destId="{FE468FA7-554D-4FD2-B412-86E25E3C545D}" srcOrd="0" destOrd="0" presId="urn:microsoft.com/office/officeart/2005/8/layout/vList6"/>
    <dgm:cxn modelId="{EC7D1118-03D4-45FD-A7AE-ADDB023A7F22}" type="presParOf" srcId="{4A08524E-C354-4F30-AB6F-D1EF23F0E1C6}" destId="{A53FD65E-9EE9-45E0-B560-B62724936611}" srcOrd="1" destOrd="0" presId="urn:microsoft.com/office/officeart/2005/8/layout/vList6"/>
    <dgm:cxn modelId="{F88CD186-C4DC-489F-99FC-4F0487BEC116}" type="presParOf" srcId="{093508A7-C604-4572-B999-614CB503A104}" destId="{9292B563-A34A-4E00-8998-3A94981F631A}" srcOrd="5" destOrd="0" presId="urn:microsoft.com/office/officeart/2005/8/layout/vList6"/>
    <dgm:cxn modelId="{4D508244-792F-49C2-B297-7723FE19E130}" type="presParOf" srcId="{093508A7-C604-4572-B999-614CB503A104}" destId="{4939F198-5348-4545-BFB6-957E386286AC}" srcOrd="6" destOrd="0" presId="urn:microsoft.com/office/officeart/2005/8/layout/vList6"/>
    <dgm:cxn modelId="{B00F1F9A-F9BB-48B4-A972-2057D5196A35}" type="presParOf" srcId="{4939F198-5348-4545-BFB6-957E386286AC}" destId="{B8F07B9E-DFAC-4C3A-B439-463BE8B77E0F}" srcOrd="0" destOrd="0" presId="urn:microsoft.com/office/officeart/2005/8/layout/vList6"/>
    <dgm:cxn modelId="{E08DD643-EFF2-48F5-926D-C134F6714EBE}" type="presParOf" srcId="{4939F198-5348-4545-BFB6-957E386286AC}" destId="{EB045E35-44A8-4928-BA47-F3E0AB32A1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CFD1F-30A2-4001-B806-C12CDDE450D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BF15C-84F3-42D4-A887-05A635A0DB0E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Visibility Tool</a:t>
          </a:r>
          <a:endParaRPr lang="en-US" dirty="0"/>
        </a:p>
      </dgm:t>
    </dgm:pt>
    <dgm:pt modelId="{25C6628E-060C-407A-A417-7D08FF195331}" type="parTrans" cxnId="{128E088F-2F67-4530-B41A-DBAB3A50067F}">
      <dgm:prSet/>
      <dgm:spPr/>
      <dgm:t>
        <a:bodyPr/>
        <a:lstStyle/>
        <a:p>
          <a:endParaRPr lang="en-US"/>
        </a:p>
      </dgm:t>
    </dgm:pt>
    <dgm:pt modelId="{1CCE471B-543F-4AF3-B68F-91E43FD2C849}" type="sibTrans" cxnId="{128E088F-2F67-4530-B41A-DBAB3A50067F}">
      <dgm:prSet/>
      <dgm:spPr/>
      <dgm:t>
        <a:bodyPr/>
        <a:lstStyle/>
        <a:p>
          <a:endParaRPr lang="en-US"/>
        </a:p>
      </dgm:t>
    </dgm:pt>
    <dgm:pt modelId="{A41B6561-93F6-4B69-BF3C-5C17E4FE2A3F}">
      <dgm:prSet phldrT="[Text]"/>
      <dgm:spPr/>
      <dgm:t>
        <a:bodyPr/>
        <a:lstStyle/>
        <a:p>
          <a:r>
            <a:rPr lang="en-US" dirty="0" smtClean="0"/>
            <a:t>Data Review</a:t>
          </a:r>
          <a:endParaRPr lang="en-US" dirty="0"/>
        </a:p>
      </dgm:t>
    </dgm:pt>
    <dgm:pt modelId="{AA446558-E98F-4065-A6B5-07D3DE782A6C}" type="parTrans" cxnId="{0A250120-6B17-4CAD-A7E7-3E9B96AB0EC7}">
      <dgm:prSet/>
      <dgm:spPr/>
      <dgm:t>
        <a:bodyPr/>
        <a:lstStyle/>
        <a:p>
          <a:endParaRPr lang="en-US"/>
        </a:p>
      </dgm:t>
    </dgm:pt>
    <dgm:pt modelId="{4AE6B7AD-7BDF-44D3-9CE1-23A85A323270}" type="sibTrans" cxnId="{0A250120-6B17-4CAD-A7E7-3E9B96AB0EC7}">
      <dgm:prSet/>
      <dgm:spPr/>
      <dgm:t>
        <a:bodyPr/>
        <a:lstStyle/>
        <a:p>
          <a:endParaRPr lang="en-US"/>
        </a:p>
      </dgm:t>
    </dgm:pt>
    <dgm:pt modelId="{63000E99-9D19-4F13-AE2B-A800230AA026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Nextera</a:t>
          </a:r>
          <a:endParaRPr lang="en-US" dirty="0"/>
        </a:p>
      </dgm:t>
    </dgm:pt>
    <dgm:pt modelId="{2B100572-E44B-4538-93FA-8545401B0E7E}" type="parTrans" cxnId="{ABBE339A-6879-4D8D-8779-E23EE90A4DCA}">
      <dgm:prSet/>
      <dgm:spPr/>
      <dgm:t>
        <a:bodyPr/>
        <a:lstStyle/>
        <a:p>
          <a:endParaRPr lang="en-US"/>
        </a:p>
      </dgm:t>
    </dgm:pt>
    <dgm:pt modelId="{00F20E24-3D7C-46FA-816A-9C1D38A0A149}" type="sibTrans" cxnId="{ABBE339A-6879-4D8D-8779-E23EE90A4DCA}">
      <dgm:prSet/>
      <dgm:spPr/>
      <dgm:t>
        <a:bodyPr/>
        <a:lstStyle/>
        <a:p>
          <a:endParaRPr lang="en-US"/>
        </a:p>
      </dgm:t>
    </dgm:pt>
    <dgm:pt modelId="{4D549F6A-7A90-428A-93D8-54D16A9A4F7A}">
      <dgm:prSet phldrT="[Text]"/>
      <dgm:spPr/>
      <dgm:t>
        <a:bodyPr/>
        <a:lstStyle/>
        <a:p>
          <a:r>
            <a:rPr lang="en-US" dirty="0" smtClean="0"/>
            <a:t>Order Entry</a:t>
          </a:r>
          <a:endParaRPr lang="en-US" dirty="0"/>
        </a:p>
      </dgm:t>
    </dgm:pt>
    <dgm:pt modelId="{062A7C80-1951-4D88-ACB9-CB1D6F022DAE}" type="parTrans" cxnId="{5DEFB59E-16D1-4804-BA72-2240E18141F3}">
      <dgm:prSet/>
      <dgm:spPr/>
      <dgm:t>
        <a:bodyPr/>
        <a:lstStyle/>
        <a:p>
          <a:endParaRPr lang="en-US"/>
        </a:p>
      </dgm:t>
    </dgm:pt>
    <dgm:pt modelId="{0435A66E-B811-458E-8AC4-B8767D2A295E}" type="sibTrans" cxnId="{5DEFB59E-16D1-4804-BA72-2240E18141F3}">
      <dgm:prSet/>
      <dgm:spPr/>
      <dgm:t>
        <a:bodyPr/>
        <a:lstStyle/>
        <a:p>
          <a:endParaRPr lang="en-US"/>
        </a:p>
      </dgm:t>
    </dgm:pt>
    <dgm:pt modelId="{6566E167-D18A-4D98-A6E4-53566FF61CCA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EdTools</a:t>
          </a:r>
          <a:endParaRPr lang="en-US" dirty="0"/>
        </a:p>
      </dgm:t>
    </dgm:pt>
    <dgm:pt modelId="{0786DF36-4D71-4B98-8D2A-06D3B3F9B206}" type="parTrans" cxnId="{3F50FC9B-2E40-4016-BAC4-6AA8E69C0D01}">
      <dgm:prSet/>
      <dgm:spPr/>
      <dgm:t>
        <a:bodyPr/>
        <a:lstStyle/>
        <a:p>
          <a:endParaRPr lang="en-US"/>
        </a:p>
      </dgm:t>
    </dgm:pt>
    <dgm:pt modelId="{DE8EF32A-BFFF-4F18-89D6-6052E2FD97FE}" type="sibTrans" cxnId="{3F50FC9B-2E40-4016-BAC4-6AA8E69C0D01}">
      <dgm:prSet/>
      <dgm:spPr/>
      <dgm:t>
        <a:bodyPr/>
        <a:lstStyle/>
        <a:p>
          <a:endParaRPr lang="en-US"/>
        </a:p>
      </dgm:t>
    </dgm:pt>
    <dgm:pt modelId="{13BCD63D-E437-4AD1-A050-87FE7DD32DC3}">
      <dgm:prSet phldrT="[Text]"/>
      <dgm:spPr/>
      <dgm:t>
        <a:bodyPr/>
        <a:lstStyle/>
        <a:p>
          <a:r>
            <a:rPr lang="en-US" dirty="0" smtClean="0"/>
            <a:t>Teacher Student Connection (TSC)</a:t>
          </a:r>
          <a:endParaRPr lang="en-US" dirty="0"/>
        </a:p>
      </dgm:t>
    </dgm:pt>
    <dgm:pt modelId="{C268CB2A-5DB7-46E5-9E50-CC6DE8EF5BE6}" type="parTrans" cxnId="{492CB508-4206-49A2-B2B9-5180D0AA27EE}">
      <dgm:prSet/>
      <dgm:spPr/>
      <dgm:t>
        <a:bodyPr/>
        <a:lstStyle/>
        <a:p>
          <a:endParaRPr lang="en-US"/>
        </a:p>
      </dgm:t>
    </dgm:pt>
    <dgm:pt modelId="{37B9B21B-31EE-4BF6-9875-460802C6D5CC}" type="sibTrans" cxnId="{492CB508-4206-49A2-B2B9-5180D0AA27EE}">
      <dgm:prSet/>
      <dgm:spPr/>
      <dgm:t>
        <a:bodyPr/>
        <a:lstStyle/>
        <a:p>
          <a:endParaRPr lang="en-US"/>
        </a:p>
      </dgm:t>
    </dgm:pt>
    <dgm:pt modelId="{5634F4A7-2100-4E9A-A6E5-33EE855869FE}">
      <dgm:prSet/>
      <dgm:spPr/>
      <dgm:t>
        <a:bodyPr/>
        <a:lstStyle/>
        <a:p>
          <a:r>
            <a:rPr lang="en-US" dirty="0" smtClean="0"/>
            <a:t>Test Administration</a:t>
          </a:r>
          <a:endParaRPr lang="en-US" dirty="0"/>
        </a:p>
      </dgm:t>
    </dgm:pt>
    <dgm:pt modelId="{1F660B90-44EF-448E-9E9B-ADA19325BC76}" type="parTrans" cxnId="{F72C1EB6-BB5B-41F9-88F1-E453E9537B4F}">
      <dgm:prSet/>
      <dgm:spPr/>
      <dgm:t>
        <a:bodyPr/>
        <a:lstStyle/>
        <a:p>
          <a:endParaRPr lang="en-US"/>
        </a:p>
      </dgm:t>
    </dgm:pt>
    <dgm:pt modelId="{FC5287AB-909D-46DF-B184-880AF2EFBA8A}" type="sibTrans" cxnId="{F72C1EB6-BB5B-41F9-88F1-E453E9537B4F}">
      <dgm:prSet/>
      <dgm:spPr/>
      <dgm:t>
        <a:bodyPr/>
        <a:lstStyle/>
        <a:p>
          <a:endParaRPr lang="en-US"/>
        </a:p>
      </dgm:t>
    </dgm:pt>
    <dgm:pt modelId="{BD05BFC5-2408-4A27-91CC-99AD5AD5C750}">
      <dgm:prSet/>
      <dgm:spPr/>
      <dgm:t>
        <a:bodyPr/>
        <a:lstStyle/>
        <a:p>
          <a:r>
            <a:rPr lang="en-US" dirty="0" smtClean="0"/>
            <a:t>Reports of Irregularity (RIs)</a:t>
          </a:r>
          <a:endParaRPr lang="en-US" dirty="0"/>
        </a:p>
      </dgm:t>
    </dgm:pt>
    <dgm:pt modelId="{76BEFC35-BDCE-4123-91A4-E53FF0271339}" type="parTrans" cxnId="{BF64CE6E-CD8A-416E-8E17-D799750C279F}">
      <dgm:prSet/>
      <dgm:spPr/>
      <dgm:t>
        <a:bodyPr/>
        <a:lstStyle/>
        <a:p>
          <a:endParaRPr lang="en-US"/>
        </a:p>
      </dgm:t>
    </dgm:pt>
    <dgm:pt modelId="{E05A4A95-9748-4BCF-8572-9FD08A79B325}" type="sibTrans" cxnId="{BF64CE6E-CD8A-416E-8E17-D799750C279F}">
      <dgm:prSet/>
      <dgm:spPr/>
      <dgm:t>
        <a:bodyPr/>
        <a:lstStyle/>
        <a:p>
          <a:endParaRPr lang="en-US"/>
        </a:p>
      </dgm:t>
    </dgm:pt>
    <dgm:pt modelId="{43D4AA34-6A10-486B-BC64-5D9D8101DB8F}">
      <dgm:prSet phldrT="[Text]"/>
      <dgm:spPr/>
      <dgm:t>
        <a:bodyPr/>
        <a:lstStyle/>
        <a:p>
          <a:r>
            <a:rPr lang="en-US" dirty="0" smtClean="0"/>
            <a:t>Demographic Statistics</a:t>
          </a:r>
          <a:endParaRPr lang="en-US" dirty="0"/>
        </a:p>
      </dgm:t>
    </dgm:pt>
    <dgm:pt modelId="{A27641BF-9280-4A90-872E-F961D99904A0}" type="parTrans" cxnId="{9E838882-DBDE-421E-BAC4-4E7BE22391A8}">
      <dgm:prSet/>
      <dgm:spPr/>
      <dgm:t>
        <a:bodyPr/>
        <a:lstStyle/>
        <a:p>
          <a:endParaRPr lang="en-US"/>
        </a:p>
      </dgm:t>
    </dgm:pt>
    <dgm:pt modelId="{6B1066FC-8B12-4108-A41B-D1CE1C5214F4}" type="sibTrans" cxnId="{9E838882-DBDE-421E-BAC4-4E7BE22391A8}">
      <dgm:prSet/>
      <dgm:spPr/>
      <dgm:t>
        <a:bodyPr/>
        <a:lstStyle/>
        <a:p>
          <a:endParaRPr lang="en-US"/>
        </a:p>
      </dgm:t>
    </dgm:pt>
    <dgm:pt modelId="{EF0803B0-38D0-4ADD-981D-8FAF89BEE386}" type="pres">
      <dgm:prSet presAssocID="{A39CFD1F-30A2-4001-B806-C12CDDE450D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B662C-8BA8-4B38-9BBC-C2A09F3E61BE}" type="pres">
      <dgm:prSet presAssocID="{A39CFD1F-30A2-4001-B806-C12CDDE450DE}" presName="cycle" presStyleCnt="0"/>
      <dgm:spPr/>
    </dgm:pt>
    <dgm:pt modelId="{AD6E518E-D4A9-4AA8-AF5F-C31896D5E4D0}" type="pres">
      <dgm:prSet presAssocID="{A39CFD1F-30A2-4001-B806-C12CDDE450DE}" presName="centerShape" presStyleCnt="0"/>
      <dgm:spPr/>
    </dgm:pt>
    <dgm:pt modelId="{2240638A-EE8B-45C2-B271-911891588E2A}" type="pres">
      <dgm:prSet presAssocID="{A39CFD1F-30A2-4001-B806-C12CDDE450DE}" presName="connSite" presStyleLbl="node1" presStyleIdx="0" presStyleCnt="4"/>
      <dgm:spPr/>
    </dgm:pt>
    <dgm:pt modelId="{561251F7-1A68-4DFD-8F4F-FC93E680C536}" type="pres">
      <dgm:prSet presAssocID="{A39CFD1F-30A2-4001-B806-C12CDDE450DE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30BD024B-A741-4D29-B0B3-0EBC035576F2}" type="pres">
      <dgm:prSet presAssocID="{25C6628E-060C-407A-A417-7D08FF19533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920BED9-4B3C-4921-ACC7-4AFBDBBFE38A}" type="pres">
      <dgm:prSet presAssocID="{A04BF15C-84F3-42D4-A887-05A635A0DB0E}" presName="node" presStyleCnt="0"/>
      <dgm:spPr/>
    </dgm:pt>
    <dgm:pt modelId="{037C501E-D458-4381-8F01-9F270529400C}" type="pres">
      <dgm:prSet presAssocID="{A04BF15C-84F3-42D4-A887-05A635A0DB0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0F3D5-ED2F-4182-B480-9046421759A5}" type="pres">
      <dgm:prSet presAssocID="{A04BF15C-84F3-42D4-A887-05A635A0DB0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DA590-D00B-433D-B790-93501B35A85A}" type="pres">
      <dgm:prSet presAssocID="{2B100572-E44B-4538-93FA-8545401B0E7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4034CCA3-A13C-48E5-8E71-157E21791CDB}" type="pres">
      <dgm:prSet presAssocID="{63000E99-9D19-4F13-AE2B-A800230AA026}" presName="node" presStyleCnt="0"/>
      <dgm:spPr/>
    </dgm:pt>
    <dgm:pt modelId="{92206285-9FD2-4ED5-A5EB-E567E4F7E280}" type="pres">
      <dgm:prSet presAssocID="{63000E99-9D19-4F13-AE2B-A800230AA02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33A38-4D30-4922-808F-B01E495FD585}" type="pres">
      <dgm:prSet presAssocID="{63000E99-9D19-4F13-AE2B-A800230AA02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F946A-D574-49FB-8907-5EA5715FDCC9}" type="pres">
      <dgm:prSet presAssocID="{0786DF36-4D71-4B98-8D2A-06D3B3F9B206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EA6F998-DFBB-4618-B37A-4C8B7A57B2F1}" type="pres">
      <dgm:prSet presAssocID="{6566E167-D18A-4D98-A6E4-53566FF61CCA}" presName="node" presStyleCnt="0"/>
      <dgm:spPr/>
    </dgm:pt>
    <dgm:pt modelId="{9F016E52-4995-4BDA-B387-74D1C41B2B86}" type="pres">
      <dgm:prSet presAssocID="{6566E167-D18A-4D98-A6E4-53566FF61C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B9869-8E65-4DB2-BA49-E016EA1F02C3}" type="pres">
      <dgm:prSet presAssocID="{6566E167-D18A-4D98-A6E4-53566FF61C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43668C-FC98-47C2-9954-05B55B90DD52}" type="presOf" srcId="{A39CFD1F-30A2-4001-B806-C12CDDE450DE}" destId="{EF0803B0-38D0-4ADD-981D-8FAF89BEE386}" srcOrd="0" destOrd="0" presId="urn:microsoft.com/office/officeart/2005/8/layout/radial2"/>
    <dgm:cxn modelId="{492CB508-4206-49A2-B2B9-5180D0AA27EE}" srcId="{6566E167-D18A-4D98-A6E4-53566FF61CCA}" destId="{13BCD63D-E437-4AD1-A050-87FE7DD32DC3}" srcOrd="0" destOrd="0" parTransId="{C268CB2A-5DB7-46E5-9E50-CC6DE8EF5BE6}" sibTransId="{37B9B21B-31EE-4BF6-9875-460802C6D5CC}"/>
    <dgm:cxn modelId="{0A250120-6B17-4CAD-A7E7-3E9B96AB0EC7}" srcId="{A04BF15C-84F3-42D4-A887-05A635A0DB0E}" destId="{A41B6561-93F6-4B69-BF3C-5C17E4FE2A3F}" srcOrd="0" destOrd="0" parTransId="{AA446558-E98F-4065-A6B5-07D3DE782A6C}" sibTransId="{4AE6B7AD-7BDF-44D3-9CE1-23A85A323270}"/>
    <dgm:cxn modelId="{5DEFB59E-16D1-4804-BA72-2240E18141F3}" srcId="{63000E99-9D19-4F13-AE2B-A800230AA026}" destId="{4D549F6A-7A90-428A-93D8-54D16A9A4F7A}" srcOrd="0" destOrd="0" parTransId="{062A7C80-1951-4D88-ACB9-CB1D6F022DAE}" sibTransId="{0435A66E-B811-458E-8AC4-B8767D2A295E}"/>
    <dgm:cxn modelId="{49C12D03-2672-41EF-A00A-DF64C1880FFA}" type="presOf" srcId="{25C6628E-060C-407A-A417-7D08FF195331}" destId="{30BD024B-A741-4D29-B0B3-0EBC035576F2}" srcOrd="0" destOrd="0" presId="urn:microsoft.com/office/officeart/2005/8/layout/radial2"/>
    <dgm:cxn modelId="{1E70B629-61AD-46EE-A9B7-A799077BD7F8}" type="presOf" srcId="{6566E167-D18A-4D98-A6E4-53566FF61CCA}" destId="{9F016E52-4995-4BDA-B387-74D1C41B2B86}" srcOrd="0" destOrd="0" presId="urn:microsoft.com/office/officeart/2005/8/layout/radial2"/>
    <dgm:cxn modelId="{AEBB3E83-7D5D-4BD9-B246-966076C3028B}" type="presOf" srcId="{A04BF15C-84F3-42D4-A887-05A635A0DB0E}" destId="{037C501E-D458-4381-8F01-9F270529400C}" srcOrd="0" destOrd="0" presId="urn:microsoft.com/office/officeart/2005/8/layout/radial2"/>
    <dgm:cxn modelId="{ABBE339A-6879-4D8D-8779-E23EE90A4DCA}" srcId="{A39CFD1F-30A2-4001-B806-C12CDDE450DE}" destId="{63000E99-9D19-4F13-AE2B-A800230AA026}" srcOrd="1" destOrd="0" parTransId="{2B100572-E44B-4538-93FA-8545401B0E7E}" sibTransId="{00F20E24-3D7C-46FA-816A-9C1D38A0A149}"/>
    <dgm:cxn modelId="{BF64CE6E-CD8A-416E-8E17-D799750C279F}" srcId="{63000E99-9D19-4F13-AE2B-A800230AA026}" destId="{BD05BFC5-2408-4A27-91CC-99AD5AD5C750}" srcOrd="2" destOrd="0" parTransId="{76BEFC35-BDCE-4123-91A4-E53FF0271339}" sibTransId="{E05A4A95-9748-4BCF-8572-9FD08A79B325}"/>
    <dgm:cxn modelId="{ECCD7786-D992-4587-9663-AF6E89F499B3}" type="presOf" srcId="{63000E99-9D19-4F13-AE2B-A800230AA026}" destId="{92206285-9FD2-4ED5-A5EB-E567E4F7E280}" srcOrd="0" destOrd="0" presId="urn:microsoft.com/office/officeart/2005/8/layout/radial2"/>
    <dgm:cxn modelId="{F72C1EB6-BB5B-41F9-88F1-E453E9537B4F}" srcId="{63000E99-9D19-4F13-AE2B-A800230AA026}" destId="{5634F4A7-2100-4E9A-A6E5-33EE855869FE}" srcOrd="1" destOrd="0" parTransId="{1F660B90-44EF-448E-9E9B-ADA19325BC76}" sibTransId="{FC5287AB-909D-46DF-B184-880AF2EFBA8A}"/>
    <dgm:cxn modelId="{E94E7D4B-7B69-4FD0-9C41-07AF23439778}" type="presOf" srcId="{A41B6561-93F6-4B69-BF3C-5C17E4FE2A3F}" destId="{1060F3D5-ED2F-4182-B480-9046421759A5}" srcOrd="0" destOrd="0" presId="urn:microsoft.com/office/officeart/2005/8/layout/radial2"/>
    <dgm:cxn modelId="{9E838882-DBDE-421E-BAC4-4E7BE22391A8}" srcId="{A04BF15C-84F3-42D4-A887-05A635A0DB0E}" destId="{43D4AA34-6A10-486B-BC64-5D9D8101DB8F}" srcOrd="1" destOrd="0" parTransId="{A27641BF-9280-4A90-872E-F961D99904A0}" sibTransId="{6B1066FC-8B12-4108-A41B-D1CE1C5214F4}"/>
    <dgm:cxn modelId="{0A2EAB4A-A2A0-4027-82CA-866FA9AE8BA8}" type="presOf" srcId="{2B100572-E44B-4538-93FA-8545401B0E7E}" destId="{996DA590-D00B-433D-B790-93501B35A85A}" srcOrd="0" destOrd="0" presId="urn:microsoft.com/office/officeart/2005/8/layout/radial2"/>
    <dgm:cxn modelId="{7D3389A5-D08C-4CC5-A99C-130F75B33BBA}" type="presOf" srcId="{43D4AA34-6A10-486B-BC64-5D9D8101DB8F}" destId="{1060F3D5-ED2F-4182-B480-9046421759A5}" srcOrd="0" destOrd="1" presId="urn:microsoft.com/office/officeart/2005/8/layout/radial2"/>
    <dgm:cxn modelId="{06C99B33-8C31-47D4-9144-B4CBE7CDAF51}" type="presOf" srcId="{5634F4A7-2100-4E9A-A6E5-33EE855869FE}" destId="{4A833A38-4D30-4922-808F-B01E495FD585}" srcOrd="0" destOrd="1" presId="urn:microsoft.com/office/officeart/2005/8/layout/radial2"/>
    <dgm:cxn modelId="{686042CC-FE30-48E3-A652-6EBECD00913B}" type="presOf" srcId="{0786DF36-4D71-4B98-8D2A-06D3B3F9B206}" destId="{F40F946A-D574-49FB-8907-5EA5715FDCC9}" srcOrd="0" destOrd="0" presId="urn:microsoft.com/office/officeart/2005/8/layout/radial2"/>
    <dgm:cxn modelId="{128E088F-2F67-4530-B41A-DBAB3A50067F}" srcId="{A39CFD1F-30A2-4001-B806-C12CDDE450DE}" destId="{A04BF15C-84F3-42D4-A887-05A635A0DB0E}" srcOrd="0" destOrd="0" parTransId="{25C6628E-060C-407A-A417-7D08FF195331}" sibTransId="{1CCE471B-543F-4AF3-B68F-91E43FD2C849}"/>
    <dgm:cxn modelId="{BF19DEFC-835A-4A3B-B83E-6A83D5CFBB35}" type="presOf" srcId="{13BCD63D-E437-4AD1-A050-87FE7DD32DC3}" destId="{D95B9869-8E65-4DB2-BA49-E016EA1F02C3}" srcOrd="0" destOrd="0" presId="urn:microsoft.com/office/officeart/2005/8/layout/radial2"/>
    <dgm:cxn modelId="{31974358-D37D-496E-A4B0-BA785D6E0100}" type="presOf" srcId="{BD05BFC5-2408-4A27-91CC-99AD5AD5C750}" destId="{4A833A38-4D30-4922-808F-B01E495FD585}" srcOrd="0" destOrd="2" presId="urn:microsoft.com/office/officeart/2005/8/layout/radial2"/>
    <dgm:cxn modelId="{3F50FC9B-2E40-4016-BAC4-6AA8E69C0D01}" srcId="{A39CFD1F-30A2-4001-B806-C12CDDE450DE}" destId="{6566E167-D18A-4D98-A6E4-53566FF61CCA}" srcOrd="2" destOrd="0" parTransId="{0786DF36-4D71-4B98-8D2A-06D3B3F9B206}" sibTransId="{DE8EF32A-BFFF-4F18-89D6-6052E2FD97FE}"/>
    <dgm:cxn modelId="{959B2C02-10FB-40E6-BFB1-D380F8D9F214}" type="presOf" srcId="{4D549F6A-7A90-428A-93D8-54D16A9A4F7A}" destId="{4A833A38-4D30-4922-808F-B01E495FD585}" srcOrd="0" destOrd="0" presId="urn:microsoft.com/office/officeart/2005/8/layout/radial2"/>
    <dgm:cxn modelId="{951B7FE4-4A3C-4AB0-BD4B-49B32FD820BC}" type="presParOf" srcId="{EF0803B0-38D0-4ADD-981D-8FAF89BEE386}" destId="{DD8B662C-8BA8-4B38-9BBC-C2A09F3E61BE}" srcOrd="0" destOrd="0" presId="urn:microsoft.com/office/officeart/2005/8/layout/radial2"/>
    <dgm:cxn modelId="{7C56729D-E5A7-4115-BB63-A87147C7F738}" type="presParOf" srcId="{DD8B662C-8BA8-4B38-9BBC-C2A09F3E61BE}" destId="{AD6E518E-D4A9-4AA8-AF5F-C31896D5E4D0}" srcOrd="0" destOrd="0" presId="urn:microsoft.com/office/officeart/2005/8/layout/radial2"/>
    <dgm:cxn modelId="{903FB9FB-2F9D-4E18-9A23-353CC887EA7D}" type="presParOf" srcId="{AD6E518E-D4A9-4AA8-AF5F-C31896D5E4D0}" destId="{2240638A-EE8B-45C2-B271-911891588E2A}" srcOrd="0" destOrd="0" presId="urn:microsoft.com/office/officeart/2005/8/layout/radial2"/>
    <dgm:cxn modelId="{018B561F-C560-4C5E-94E9-547979B8FE0E}" type="presParOf" srcId="{AD6E518E-D4A9-4AA8-AF5F-C31896D5E4D0}" destId="{561251F7-1A68-4DFD-8F4F-FC93E680C536}" srcOrd="1" destOrd="0" presId="urn:microsoft.com/office/officeart/2005/8/layout/radial2"/>
    <dgm:cxn modelId="{0166EEA8-000C-4127-9B10-983261531EAB}" type="presParOf" srcId="{DD8B662C-8BA8-4B38-9BBC-C2A09F3E61BE}" destId="{30BD024B-A741-4D29-B0B3-0EBC035576F2}" srcOrd="1" destOrd="0" presId="urn:microsoft.com/office/officeart/2005/8/layout/radial2"/>
    <dgm:cxn modelId="{F9418A51-3CAD-4F77-804B-4F4E2272293D}" type="presParOf" srcId="{DD8B662C-8BA8-4B38-9BBC-C2A09F3E61BE}" destId="{7920BED9-4B3C-4921-ACC7-4AFBDBBFE38A}" srcOrd="2" destOrd="0" presId="urn:microsoft.com/office/officeart/2005/8/layout/radial2"/>
    <dgm:cxn modelId="{CCD002A7-7FC8-4603-BB2D-43CE516B0C77}" type="presParOf" srcId="{7920BED9-4B3C-4921-ACC7-4AFBDBBFE38A}" destId="{037C501E-D458-4381-8F01-9F270529400C}" srcOrd="0" destOrd="0" presId="urn:microsoft.com/office/officeart/2005/8/layout/radial2"/>
    <dgm:cxn modelId="{4D573DAE-82D3-4E3B-9192-ABF046D27089}" type="presParOf" srcId="{7920BED9-4B3C-4921-ACC7-4AFBDBBFE38A}" destId="{1060F3D5-ED2F-4182-B480-9046421759A5}" srcOrd="1" destOrd="0" presId="urn:microsoft.com/office/officeart/2005/8/layout/radial2"/>
    <dgm:cxn modelId="{0BB6F447-8F13-4649-96B7-0E20765E95F6}" type="presParOf" srcId="{DD8B662C-8BA8-4B38-9BBC-C2A09F3E61BE}" destId="{996DA590-D00B-433D-B790-93501B35A85A}" srcOrd="3" destOrd="0" presId="urn:microsoft.com/office/officeart/2005/8/layout/radial2"/>
    <dgm:cxn modelId="{CF136132-0B18-4731-BBE8-7BF4157FFCC4}" type="presParOf" srcId="{DD8B662C-8BA8-4B38-9BBC-C2A09F3E61BE}" destId="{4034CCA3-A13C-48E5-8E71-157E21791CDB}" srcOrd="4" destOrd="0" presId="urn:microsoft.com/office/officeart/2005/8/layout/radial2"/>
    <dgm:cxn modelId="{5B10A77D-D37A-4BFB-90B7-04E42B330C26}" type="presParOf" srcId="{4034CCA3-A13C-48E5-8E71-157E21791CDB}" destId="{92206285-9FD2-4ED5-A5EB-E567E4F7E280}" srcOrd="0" destOrd="0" presId="urn:microsoft.com/office/officeart/2005/8/layout/radial2"/>
    <dgm:cxn modelId="{F9CB7C3E-5F6E-4E5B-8584-CC8D2C2FF6C1}" type="presParOf" srcId="{4034CCA3-A13C-48E5-8E71-157E21791CDB}" destId="{4A833A38-4D30-4922-808F-B01E495FD585}" srcOrd="1" destOrd="0" presId="urn:microsoft.com/office/officeart/2005/8/layout/radial2"/>
    <dgm:cxn modelId="{5AAECA43-C1BF-4EF1-A75E-5B47BB0F7740}" type="presParOf" srcId="{DD8B662C-8BA8-4B38-9BBC-C2A09F3E61BE}" destId="{F40F946A-D574-49FB-8907-5EA5715FDCC9}" srcOrd="5" destOrd="0" presId="urn:microsoft.com/office/officeart/2005/8/layout/radial2"/>
    <dgm:cxn modelId="{E7BE1A07-87DA-4C77-B814-5E0AAC7DDAE0}" type="presParOf" srcId="{DD8B662C-8BA8-4B38-9BBC-C2A09F3E61BE}" destId="{CEA6F998-DFBB-4618-B37A-4C8B7A57B2F1}" srcOrd="6" destOrd="0" presId="urn:microsoft.com/office/officeart/2005/8/layout/radial2"/>
    <dgm:cxn modelId="{B21981D5-8D55-4525-993D-64358C3E80AB}" type="presParOf" srcId="{CEA6F998-DFBB-4618-B37A-4C8B7A57B2F1}" destId="{9F016E52-4995-4BDA-B387-74D1C41B2B86}" srcOrd="0" destOrd="0" presId="urn:microsoft.com/office/officeart/2005/8/layout/radial2"/>
    <dgm:cxn modelId="{C166D6DB-9EDC-4557-A83F-AD18D949748B}" type="presParOf" srcId="{CEA6F998-DFBB-4618-B37A-4C8B7A57B2F1}" destId="{D95B9869-8E65-4DB2-BA49-E016EA1F02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64A446-EA27-44D8-AEA6-A733C404269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D44B4F-919D-40E5-BE6C-8EAC32688DC8}">
      <dgm:prSet phldrT="[Text]"/>
      <dgm:spPr/>
      <dgm:t>
        <a:bodyPr/>
        <a:lstStyle/>
        <a:p>
          <a:r>
            <a:rPr lang="en-US" dirty="0" smtClean="0"/>
            <a:t>Student data is changed in SIS</a:t>
          </a:r>
          <a:endParaRPr lang="en-US" dirty="0"/>
        </a:p>
      </dgm:t>
    </dgm:pt>
    <dgm:pt modelId="{C3665D36-F06D-4F3F-9B19-6C704D891BB7}" type="parTrans" cxnId="{080A6386-8F78-4F48-ABE8-7B2ED9E1B688}">
      <dgm:prSet/>
      <dgm:spPr/>
      <dgm:t>
        <a:bodyPr/>
        <a:lstStyle/>
        <a:p>
          <a:endParaRPr lang="en-US"/>
        </a:p>
      </dgm:t>
    </dgm:pt>
    <dgm:pt modelId="{683A96BB-0655-4920-8D97-5A6C3059BF5F}" type="sibTrans" cxnId="{080A6386-8F78-4F48-ABE8-7B2ED9E1B688}">
      <dgm:prSet/>
      <dgm:spPr/>
      <dgm:t>
        <a:bodyPr/>
        <a:lstStyle/>
        <a:p>
          <a:endParaRPr lang="en-US"/>
        </a:p>
      </dgm:t>
    </dgm:pt>
    <dgm:pt modelId="{48D7C21C-5490-4CCB-B1D1-BEAB7084708D}">
      <dgm:prSet phldrT="[Text]"/>
      <dgm:spPr/>
      <dgm:t>
        <a:bodyPr/>
        <a:lstStyle/>
        <a:p>
          <a:r>
            <a:rPr lang="en-US" dirty="0" smtClean="0"/>
            <a:t>District produces extract from SIS</a:t>
          </a:r>
          <a:endParaRPr lang="en-US" dirty="0"/>
        </a:p>
      </dgm:t>
    </dgm:pt>
    <dgm:pt modelId="{E3ADB821-A403-47FF-A18A-9B96E0B174AC}" type="parTrans" cxnId="{FCB0D662-68BE-4345-8247-2E349C01709C}">
      <dgm:prSet/>
      <dgm:spPr/>
      <dgm:t>
        <a:bodyPr/>
        <a:lstStyle/>
        <a:p>
          <a:endParaRPr lang="en-US"/>
        </a:p>
      </dgm:t>
    </dgm:pt>
    <dgm:pt modelId="{5C303722-B67F-4F3D-910E-D1B00AB4A136}" type="sibTrans" cxnId="{FCB0D662-68BE-4345-8247-2E349C01709C}">
      <dgm:prSet/>
      <dgm:spPr/>
      <dgm:t>
        <a:bodyPr/>
        <a:lstStyle/>
        <a:p>
          <a:endParaRPr lang="en-US"/>
        </a:p>
      </dgm:t>
    </dgm:pt>
    <dgm:pt modelId="{99B25EEF-BE16-477E-A9D8-06D1AF057354}">
      <dgm:prSet phldrT="[Text]"/>
      <dgm:spPr/>
      <dgm:t>
        <a:bodyPr/>
        <a:lstStyle/>
        <a:p>
          <a:r>
            <a:rPr lang="en-US" dirty="0" smtClean="0"/>
            <a:t>District uploads extract to EIS</a:t>
          </a:r>
          <a:endParaRPr lang="en-US" dirty="0"/>
        </a:p>
      </dgm:t>
    </dgm:pt>
    <dgm:pt modelId="{F8DD6813-786C-4118-97D7-AEB387D000BD}" type="parTrans" cxnId="{D3487537-27D9-4554-88C2-E9E44C803386}">
      <dgm:prSet/>
      <dgm:spPr/>
      <dgm:t>
        <a:bodyPr/>
        <a:lstStyle/>
        <a:p>
          <a:endParaRPr lang="en-US"/>
        </a:p>
      </dgm:t>
    </dgm:pt>
    <dgm:pt modelId="{E61830B2-29CD-4522-AA58-C41BB93318E4}" type="sibTrans" cxnId="{D3487537-27D9-4554-88C2-E9E44C803386}">
      <dgm:prSet/>
      <dgm:spPr/>
      <dgm:t>
        <a:bodyPr/>
        <a:lstStyle/>
        <a:p>
          <a:endParaRPr lang="en-US"/>
        </a:p>
      </dgm:t>
    </dgm:pt>
    <dgm:pt modelId="{52421018-9650-4728-9EF0-F919C212CFC7}" type="pres">
      <dgm:prSet presAssocID="{BE64A446-EA27-44D8-AEA6-A733C40426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7214E9-E75E-43F6-A306-285F1CD9341A}" type="pres">
      <dgm:prSet presAssocID="{ACD44B4F-919D-40E5-BE6C-8EAC32688DC8}" presName="composite" presStyleCnt="0"/>
      <dgm:spPr/>
    </dgm:pt>
    <dgm:pt modelId="{032D8E15-A0AC-4D1C-B07C-5B785DC8CF24}" type="pres">
      <dgm:prSet presAssocID="{ACD44B4F-919D-40E5-BE6C-8EAC32688DC8}" presName="LShape" presStyleLbl="alignNode1" presStyleIdx="0" presStyleCnt="5"/>
      <dgm:spPr/>
    </dgm:pt>
    <dgm:pt modelId="{DCDC0406-3F8F-4E62-A8FE-21EDCEC88763}" type="pres">
      <dgm:prSet presAssocID="{ACD44B4F-919D-40E5-BE6C-8EAC32688DC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B90AD-F416-468F-A545-59D42CA73DEC}" type="pres">
      <dgm:prSet presAssocID="{ACD44B4F-919D-40E5-BE6C-8EAC32688DC8}" presName="Triangle" presStyleLbl="alignNode1" presStyleIdx="1" presStyleCnt="5"/>
      <dgm:spPr/>
    </dgm:pt>
    <dgm:pt modelId="{8BE73AD6-CA99-4CD4-88EE-1A0C34193213}" type="pres">
      <dgm:prSet presAssocID="{683A96BB-0655-4920-8D97-5A6C3059BF5F}" presName="sibTrans" presStyleCnt="0"/>
      <dgm:spPr/>
    </dgm:pt>
    <dgm:pt modelId="{8850FC9E-7CF7-46DF-BCA0-C39B53BC7E02}" type="pres">
      <dgm:prSet presAssocID="{683A96BB-0655-4920-8D97-5A6C3059BF5F}" presName="space" presStyleCnt="0"/>
      <dgm:spPr/>
    </dgm:pt>
    <dgm:pt modelId="{5BA6ADE5-5C14-493F-B7E3-5D0A540337E1}" type="pres">
      <dgm:prSet presAssocID="{48D7C21C-5490-4CCB-B1D1-BEAB7084708D}" presName="composite" presStyleCnt="0"/>
      <dgm:spPr/>
    </dgm:pt>
    <dgm:pt modelId="{76D5C117-009A-4A15-ADF1-D0EC8ECC13A9}" type="pres">
      <dgm:prSet presAssocID="{48D7C21C-5490-4CCB-B1D1-BEAB7084708D}" presName="LShape" presStyleLbl="alignNode1" presStyleIdx="2" presStyleCnt="5"/>
      <dgm:spPr/>
    </dgm:pt>
    <dgm:pt modelId="{A9F40BF0-5D45-4622-AB71-ABB512EAD0DA}" type="pres">
      <dgm:prSet presAssocID="{48D7C21C-5490-4CCB-B1D1-BEAB7084708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995B6-CCC9-4260-B850-82AE458D72B5}" type="pres">
      <dgm:prSet presAssocID="{48D7C21C-5490-4CCB-B1D1-BEAB7084708D}" presName="Triangle" presStyleLbl="alignNode1" presStyleIdx="3" presStyleCnt="5"/>
      <dgm:spPr/>
    </dgm:pt>
    <dgm:pt modelId="{0A528C2E-403D-4816-9D1F-2099F043BEF6}" type="pres">
      <dgm:prSet presAssocID="{5C303722-B67F-4F3D-910E-D1B00AB4A136}" presName="sibTrans" presStyleCnt="0"/>
      <dgm:spPr/>
    </dgm:pt>
    <dgm:pt modelId="{81E6B792-D4C8-477D-8952-74D10ADBF211}" type="pres">
      <dgm:prSet presAssocID="{5C303722-B67F-4F3D-910E-D1B00AB4A136}" presName="space" presStyleCnt="0"/>
      <dgm:spPr/>
    </dgm:pt>
    <dgm:pt modelId="{80069E0D-8B8D-45C4-9CA7-F03F470AA91B}" type="pres">
      <dgm:prSet presAssocID="{99B25EEF-BE16-477E-A9D8-06D1AF057354}" presName="composite" presStyleCnt="0"/>
      <dgm:spPr/>
    </dgm:pt>
    <dgm:pt modelId="{B5BF037F-6A09-48AB-BD75-60052BF1734C}" type="pres">
      <dgm:prSet presAssocID="{99B25EEF-BE16-477E-A9D8-06D1AF057354}" presName="LShape" presStyleLbl="alignNode1" presStyleIdx="4" presStyleCnt="5"/>
      <dgm:spPr/>
    </dgm:pt>
    <dgm:pt modelId="{4031A3FA-7B35-45DF-8C4F-B7AD165EDD7F}" type="pres">
      <dgm:prSet presAssocID="{99B25EEF-BE16-477E-A9D8-06D1AF05735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A6386-8F78-4F48-ABE8-7B2ED9E1B688}" srcId="{BE64A446-EA27-44D8-AEA6-A733C4042690}" destId="{ACD44B4F-919D-40E5-BE6C-8EAC32688DC8}" srcOrd="0" destOrd="0" parTransId="{C3665D36-F06D-4F3F-9B19-6C704D891BB7}" sibTransId="{683A96BB-0655-4920-8D97-5A6C3059BF5F}"/>
    <dgm:cxn modelId="{86C09FFB-2A36-4A00-B1EE-5D24625D25EE}" type="presOf" srcId="{ACD44B4F-919D-40E5-BE6C-8EAC32688DC8}" destId="{DCDC0406-3F8F-4E62-A8FE-21EDCEC88763}" srcOrd="0" destOrd="0" presId="urn:microsoft.com/office/officeart/2009/3/layout/StepUpProcess"/>
    <dgm:cxn modelId="{1792054C-AD2A-47A8-8412-57B39766A202}" type="presOf" srcId="{48D7C21C-5490-4CCB-B1D1-BEAB7084708D}" destId="{A9F40BF0-5D45-4622-AB71-ABB512EAD0DA}" srcOrd="0" destOrd="0" presId="urn:microsoft.com/office/officeart/2009/3/layout/StepUpProcess"/>
    <dgm:cxn modelId="{D3487537-27D9-4554-88C2-E9E44C803386}" srcId="{BE64A446-EA27-44D8-AEA6-A733C4042690}" destId="{99B25EEF-BE16-477E-A9D8-06D1AF057354}" srcOrd="2" destOrd="0" parTransId="{F8DD6813-786C-4118-97D7-AEB387D000BD}" sibTransId="{E61830B2-29CD-4522-AA58-C41BB93318E4}"/>
    <dgm:cxn modelId="{64EFE3A7-F44B-47B0-A4AF-4194E19A60EF}" type="presOf" srcId="{BE64A446-EA27-44D8-AEA6-A733C4042690}" destId="{52421018-9650-4728-9EF0-F919C212CFC7}" srcOrd="0" destOrd="0" presId="urn:microsoft.com/office/officeart/2009/3/layout/StepUpProcess"/>
    <dgm:cxn modelId="{C92AAC01-B4E0-4817-95E0-5E1AD9E2A4EF}" type="presOf" srcId="{99B25EEF-BE16-477E-A9D8-06D1AF057354}" destId="{4031A3FA-7B35-45DF-8C4F-B7AD165EDD7F}" srcOrd="0" destOrd="0" presId="urn:microsoft.com/office/officeart/2009/3/layout/StepUpProcess"/>
    <dgm:cxn modelId="{FCB0D662-68BE-4345-8247-2E349C01709C}" srcId="{BE64A446-EA27-44D8-AEA6-A733C4042690}" destId="{48D7C21C-5490-4CCB-B1D1-BEAB7084708D}" srcOrd="1" destOrd="0" parTransId="{E3ADB821-A403-47FF-A18A-9B96E0B174AC}" sibTransId="{5C303722-B67F-4F3D-910E-D1B00AB4A136}"/>
    <dgm:cxn modelId="{55497702-1DD0-41D4-BD43-2978708DDC1B}" type="presParOf" srcId="{52421018-9650-4728-9EF0-F919C212CFC7}" destId="{CC7214E9-E75E-43F6-A306-285F1CD9341A}" srcOrd="0" destOrd="0" presId="urn:microsoft.com/office/officeart/2009/3/layout/StepUpProcess"/>
    <dgm:cxn modelId="{3F3444B7-6F73-437A-8551-51714D3D9839}" type="presParOf" srcId="{CC7214E9-E75E-43F6-A306-285F1CD9341A}" destId="{032D8E15-A0AC-4D1C-B07C-5B785DC8CF24}" srcOrd="0" destOrd="0" presId="urn:microsoft.com/office/officeart/2009/3/layout/StepUpProcess"/>
    <dgm:cxn modelId="{CC8F0815-2EC8-456F-B045-E9F22E1F2C1F}" type="presParOf" srcId="{CC7214E9-E75E-43F6-A306-285F1CD9341A}" destId="{DCDC0406-3F8F-4E62-A8FE-21EDCEC88763}" srcOrd="1" destOrd="0" presId="urn:microsoft.com/office/officeart/2009/3/layout/StepUpProcess"/>
    <dgm:cxn modelId="{591FBDF2-190E-4620-9E07-45469009EC55}" type="presParOf" srcId="{CC7214E9-E75E-43F6-A306-285F1CD9341A}" destId="{C58B90AD-F416-468F-A545-59D42CA73DEC}" srcOrd="2" destOrd="0" presId="urn:microsoft.com/office/officeart/2009/3/layout/StepUpProcess"/>
    <dgm:cxn modelId="{A81496B5-40AF-4072-AB95-FB434E14B5BA}" type="presParOf" srcId="{52421018-9650-4728-9EF0-F919C212CFC7}" destId="{8BE73AD6-CA99-4CD4-88EE-1A0C34193213}" srcOrd="1" destOrd="0" presId="urn:microsoft.com/office/officeart/2009/3/layout/StepUpProcess"/>
    <dgm:cxn modelId="{48D142EF-4B17-4AF3-8046-B4BF88E4F757}" type="presParOf" srcId="{8BE73AD6-CA99-4CD4-88EE-1A0C34193213}" destId="{8850FC9E-7CF7-46DF-BCA0-C39B53BC7E02}" srcOrd="0" destOrd="0" presId="urn:microsoft.com/office/officeart/2009/3/layout/StepUpProcess"/>
    <dgm:cxn modelId="{840B0788-AAF1-4DF4-975A-B70A6F901D88}" type="presParOf" srcId="{52421018-9650-4728-9EF0-F919C212CFC7}" destId="{5BA6ADE5-5C14-493F-B7E3-5D0A540337E1}" srcOrd="2" destOrd="0" presId="urn:microsoft.com/office/officeart/2009/3/layout/StepUpProcess"/>
    <dgm:cxn modelId="{D9013E7A-B8C5-4800-8B8C-737E30033820}" type="presParOf" srcId="{5BA6ADE5-5C14-493F-B7E3-5D0A540337E1}" destId="{76D5C117-009A-4A15-ADF1-D0EC8ECC13A9}" srcOrd="0" destOrd="0" presId="urn:microsoft.com/office/officeart/2009/3/layout/StepUpProcess"/>
    <dgm:cxn modelId="{365B56E0-44F3-4DFF-A4E4-C056A5D99AE0}" type="presParOf" srcId="{5BA6ADE5-5C14-493F-B7E3-5D0A540337E1}" destId="{A9F40BF0-5D45-4622-AB71-ABB512EAD0DA}" srcOrd="1" destOrd="0" presId="urn:microsoft.com/office/officeart/2009/3/layout/StepUpProcess"/>
    <dgm:cxn modelId="{782E066B-8F9B-4FA1-9282-19727B2DDD01}" type="presParOf" srcId="{5BA6ADE5-5C14-493F-B7E3-5D0A540337E1}" destId="{D76995B6-CCC9-4260-B850-82AE458D72B5}" srcOrd="2" destOrd="0" presId="urn:microsoft.com/office/officeart/2009/3/layout/StepUpProcess"/>
    <dgm:cxn modelId="{1757D5EB-F8F1-4ED5-9AC4-1875EC84530E}" type="presParOf" srcId="{52421018-9650-4728-9EF0-F919C212CFC7}" destId="{0A528C2E-403D-4816-9D1F-2099F043BEF6}" srcOrd="3" destOrd="0" presId="urn:microsoft.com/office/officeart/2009/3/layout/StepUpProcess"/>
    <dgm:cxn modelId="{400DC73B-8455-4BCA-807D-4D5953DF59CE}" type="presParOf" srcId="{0A528C2E-403D-4816-9D1F-2099F043BEF6}" destId="{81E6B792-D4C8-477D-8952-74D10ADBF211}" srcOrd="0" destOrd="0" presId="urn:microsoft.com/office/officeart/2009/3/layout/StepUpProcess"/>
    <dgm:cxn modelId="{4EFCDC72-74CE-48FB-A11C-6490AFD00B93}" type="presParOf" srcId="{52421018-9650-4728-9EF0-F919C212CFC7}" destId="{80069E0D-8B8D-45C4-9CA7-F03F470AA91B}" srcOrd="4" destOrd="0" presId="urn:microsoft.com/office/officeart/2009/3/layout/StepUpProcess"/>
    <dgm:cxn modelId="{0CE14537-9682-4087-AF47-7C0ADD80387D}" type="presParOf" srcId="{80069E0D-8B8D-45C4-9CA7-F03F470AA91B}" destId="{B5BF037F-6A09-48AB-BD75-60052BF1734C}" srcOrd="0" destOrd="0" presId="urn:microsoft.com/office/officeart/2009/3/layout/StepUpProcess"/>
    <dgm:cxn modelId="{BB09A696-BB1D-43CE-851C-CAC4E4296B1C}" type="presParOf" srcId="{80069E0D-8B8D-45C4-9CA7-F03F470AA91B}" destId="{4031A3FA-7B35-45DF-8C4F-B7AD165EDD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B497A-EFAA-444F-934D-4D916CC663C5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6D722C-A12F-4442-BEF8-C16A44073CC8}">
      <dgm:prSet phldrT="[Text]"/>
      <dgm:spPr/>
      <dgm:t>
        <a:bodyPr/>
        <a:lstStyle/>
        <a:p>
          <a:r>
            <a:rPr lang="en-US" b="1" dirty="0" smtClean="0"/>
            <a:t>SIS</a:t>
          </a:r>
          <a:endParaRPr lang="en-US" b="1" dirty="0"/>
        </a:p>
      </dgm:t>
    </dgm:pt>
    <dgm:pt modelId="{2348B7FA-6C27-4490-AEDE-6F56F0026349}" type="parTrans" cxnId="{601A92F8-3A48-4C2B-A7D1-B7294C4CE505}">
      <dgm:prSet/>
      <dgm:spPr/>
      <dgm:t>
        <a:bodyPr/>
        <a:lstStyle/>
        <a:p>
          <a:endParaRPr lang="en-US" b="1"/>
        </a:p>
      </dgm:t>
    </dgm:pt>
    <dgm:pt modelId="{794B9F3A-4F41-45F3-A96E-79A3F34532F6}" type="sibTrans" cxnId="{601A92F8-3A48-4C2B-A7D1-B7294C4CE505}">
      <dgm:prSet/>
      <dgm:spPr/>
      <dgm:t>
        <a:bodyPr/>
        <a:lstStyle/>
        <a:p>
          <a:endParaRPr lang="en-US" b="1"/>
        </a:p>
      </dgm:t>
    </dgm:pt>
    <dgm:pt modelId="{19AB5E89-940F-40D1-A574-86566ED7DDE6}">
      <dgm:prSet phldrT="[Text]"/>
      <dgm:spPr/>
      <dgm:t>
        <a:bodyPr/>
        <a:lstStyle/>
        <a:p>
          <a:r>
            <a:rPr lang="en-US" b="1" dirty="0" smtClean="0"/>
            <a:t>EIS</a:t>
          </a:r>
          <a:endParaRPr lang="en-US" b="1" dirty="0"/>
        </a:p>
      </dgm:t>
    </dgm:pt>
    <dgm:pt modelId="{DEE6B910-8D4B-411A-BD73-3FF912631EB4}" type="parTrans" cxnId="{584C37BA-382F-4932-9348-4BBBCE74CA28}">
      <dgm:prSet/>
      <dgm:spPr/>
      <dgm:t>
        <a:bodyPr/>
        <a:lstStyle/>
        <a:p>
          <a:endParaRPr lang="en-US" b="1"/>
        </a:p>
      </dgm:t>
    </dgm:pt>
    <dgm:pt modelId="{17C683EE-FE07-4769-BCC9-3CE1B81C0B57}" type="sibTrans" cxnId="{584C37BA-382F-4932-9348-4BBBCE74CA28}">
      <dgm:prSet/>
      <dgm:spPr/>
      <dgm:t>
        <a:bodyPr/>
        <a:lstStyle/>
        <a:p>
          <a:endParaRPr lang="en-US" b="1"/>
        </a:p>
      </dgm:t>
    </dgm:pt>
    <dgm:pt modelId="{A11CCE39-BEE5-4237-A3B8-FEEA5F2ED80C}">
      <dgm:prSet phldrT="[Text]"/>
      <dgm:spPr>
        <a:solidFill>
          <a:srgbClr val="C00000"/>
        </a:solidFill>
      </dgm:spPr>
      <dgm:t>
        <a:bodyPr/>
        <a:lstStyle/>
        <a:p>
          <a:r>
            <a:rPr lang="en-US" b="1" i="1" dirty="0" smtClean="0"/>
            <a:t>Visibility Tool</a:t>
          </a:r>
          <a:endParaRPr lang="en-US" b="1" i="1" dirty="0"/>
        </a:p>
      </dgm:t>
    </dgm:pt>
    <dgm:pt modelId="{74635104-BBDD-4AFD-8CA3-BC568C21A094}" type="parTrans" cxnId="{34851A68-7E2E-4E32-BD82-DB20ABF1A996}">
      <dgm:prSet/>
      <dgm:spPr/>
      <dgm:t>
        <a:bodyPr/>
        <a:lstStyle/>
        <a:p>
          <a:endParaRPr lang="en-US" b="1"/>
        </a:p>
      </dgm:t>
    </dgm:pt>
    <dgm:pt modelId="{67FDC6C9-9532-4916-9A90-561B2CD2EF42}" type="sibTrans" cxnId="{34851A68-7E2E-4E32-BD82-DB20ABF1A996}">
      <dgm:prSet/>
      <dgm:spPr/>
      <dgm:t>
        <a:bodyPr/>
        <a:lstStyle/>
        <a:p>
          <a:endParaRPr lang="en-US" b="1"/>
        </a:p>
      </dgm:t>
    </dgm:pt>
    <dgm:pt modelId="{E022F7D5-E9B9-4898-9C5C-C41BA0B40FB5}">
      <dgm:prSet phldrT="[Text]"/>
      <dgm:spPr/>
      <dgm:t>
        <a:bodyPr/>
        <a:lstStyle/>
        <a:p>
          <a:r>
            <a:rPr lang="en-US" b="1" dirty="0" smtClean="0"/>
            <a:t>District Review</a:t>
          </a:r>
          <a:endParaRPr lang="en-US" b="1" dirty="0"/>
        </a:p>
      </dgm:t>
    </dgm:pt>
    <dgm:pt modelId="{D754F4C9-A5CB-492A-920E-9AB6BD1BBC2E}" type="parTrans" cxnId="{65CE2C7B-C157-4BF2-AA3A-059D2862D387}">
      <dgm:prSet/>
      <dgm:spPr/>
      <dgm:t>
        <a:bodyPr/>
        <a:lstStyle/>
        <a:p>
          <a:endParaRPr lang="en-US" b="1"/>
        </a:p>
      </dgm:t>
    </dgm:pt>
    <dgm:pt modelId="{E122C886-C83B-44BB-9D93-6A571813B949}" type="sibTrans" cxnId="{65CE2C7B-C157-4BF2-AA3A-059D2862D387}">
      <dgm:prSet/>
      <dgm:spPr/>
      <dgm:t>
        <a:bodyPr/>
        <a:lstStyle/>
        <a:p>
          <a:endParaRPr lang="en-US" b="1"/>
        </a:p>
      </dgm:t>
    </dgm:pt>
    <dgm:pt modelId="{2484D45B-C44E-4B5B-B6D5-1BED9F9C9554}" type="pres">
      <dgm:prSet presAssocID="{4BFB497A-EFAA-444F-934D-4D916CC663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2765D-FFED-4090-B9BC-10B52921879B}" type="pres">
      <dgm:prSet presAssocID="{436D722C-A12F-4442-BEF8-C16A44073C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A2B24-CAE8-468F-9B71-8AB20B8E7A65}" type="pres">
      <dgm:prSet presAssocID="{794B9F3A-4F41-45F3-A96E-79A3F34532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E7129FE-18DB-4A99-B66C-E3E91C011EAE}" type="pres">
      <dgm:prSet presAssocID="{794B9F3A-4F41-45F3-A96E-79A3F34532F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1C93854-7907-4B66-9F30-436211112CD4}" type="pres">
      <dgm:prSet presAssocID="{19AB5E89-940F-40D1-A574-86566ED7DD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9D7E8-719F-4831-ABD7-87875AB20956}" type="pres">
      <dgm:prSet presAssocID="{17C683EE-FE07-4769-BCC9-3CE1B81C0B5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298829C-8AE8-4C7F-9588-F923B9CFBD0B}" type="pres">
      <dgm:prSet presAssocID="{17C683EE-FE07-4769-BCC9-3CE1B81C0B5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276299D-E300-47E1-B866-84DB3C9B9C60}" type="pres">
      <dgm:prSet presAssocID="{A11CCE39-BEE5-4237-A3B8-FEEA5F2ED8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3BC97-1F89-4189-92DA-98F3CFCA165E}" type="pres">
      <dgm:prSet presAssocID="{67FDC6C9-9532-4916-9A90-561B2CD2EF4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B6034B4-591D-47C7-9475-463AB2CE196B}" type="pres">
      <dgm:prSet presAssocID="{67FDC6C9-9532-4916-9A90-561B2CD2EF4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D2D6D1D-2F01-4088-B206-ADC96D8B6E80}" type="pres">
      <dgm:prSet presAssocID="{E022F7D5-E9B9-4898-9C5C-C41BA0B40F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2B120-0F94-4167-8CDA-FB13F3CD9303}" type="pres">
      <dgm:prSet presAssocID="{E122C886-C83B-44BB-9D93-6A571813B94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5B81D2E-E932-45A0-BD35-94DBE30ADB6B}" type="pres">
      <dgm:prSet presAssocID="{E122C886-C83B-44BB-9D93-6A571813B94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2A9DB3B-2EF1-4C51-9EF5-B22C7208FF6E}" type="presOf" srcId="{4BFB497A-EFAA-444F-934D-4D916CC663C5}" destId="{2484D45B-C44E-4B5B-B6D5-1BED9F9C9554}" srcOrd="0" destOrd="0" presId="urn:microsoft.com/office/officeart/2005/8/layout/cycle2"/>
    <dgm:cxn modelId="{52F373D9-6D32-49EC-B52A-7EDC7C1B6E34}" type="presOf" srcId="{67FDC6C9-9532-4916-9A90-561B2CD2EF42}" destId="{EB6034B4-591D-47C7-9475-463AB2CE196B}" srcOrd="1" destOrd="0" presId="urn:microsoft.com/office/officeart/2005/8/layout/cycle2"/>
    <dgm:cxn modelId="{122FB93D-B936-465B-9CB8-EF766FA959A1}" type="presOf" srcId="{19AB5E89-940F-40D1-A574-86566ED7DDE6}" destId="{F1C93854-7907-4B66-9F30-436211112CD4}" srcOrd="0" destOrd="0" presId="urn:microsoft.com/office/officeart/2005/8/layout/cycle2"/>
    <dgm:cxn modelId="{D2CD682A-3E02-4633-AB7F-57CEABEFA024}" type="presOf" srcId="{67FDC6C9-9532-4916-9A90-561B2CD2EF42}" destId="{3023BC97-1F89-4189-92DA-98F3CFCA165E}" srcOrd="0" destOrd="0" presId="urn:microsoft.com/office/officeart/2005/8/layout/cycle2"/>
    <dgm:cxn modelId="{4100D087-410D-42ED-8C7F-E8FC0E7EF257}" type="presOf" srcId="{A11CCE39-BEE5-4237-A3B8-FEEA5F2ED80C}" destId="{F276299D-E300-47E1-B866-84DB3C9B9C60}" srcOrd="0" destOrd="0" presId="urn:microsoft.com/office/officeart/2005/8/layout/cycle2"/>
    <dgm:cxn modelId="{04EF15A0-CB0C-49A7-B762-726C92735695}" type="presOf" srcId="{436D722C-A12F-4442-BEF8-C16A44073CC8}" destId="{E5F2765D-FFED-4090-B9BC-10B52921879B}" srcOrd="0" destOrd="0" presId="urn:microsoft.com/office/officeart/2005/8/layout/cycle2"/>
    <dgm:cxn modelId="{0576C1C1-598C-4879-96CF-80D0AABBB4BA}" type="presOf" srcId="{E022F7D5-E9B9-4898-9C5C-C41BA0B40FB5}" destId="{4D2D6D1D-2F01-4088-B206-ADC96D8B6E80}" srcOrd="0" destOrd="0" presId="urn:microsoft.com/office/officeart/2005/8/layout/cycle2"/>
    <dgm:cxn modelId="{601A92F8-3A48-4C2B-A7D1-B7294C4CE505}" srcId="{4BFB497A-EFAA-444F-934D-4D916CC663C5}" destId="{436D722C-A12F-4442-BEF8-C16A44073CC8}" srcOrd="0" destOrd="0" parTransId="{2348B7FA-6C27-4490-AEDE-6F56F0026349}" sibTransId="{794B9F3A-4F41-45F3-A96E-79A3F34532F6}"/>
    <dgm:cxn modelId="{34851A68-7E2E-4E32-BD82-DB20ABF1A996}" srcId="{4BFB497A-EFAA-444F-934D-4D916CC663C5}" destId="{A11CCE39-BEE5-4237-A3B8-FEEA5F2ED80C}" srcOrd="2" destOrd="0" parTransId="{74635104-BBDD-4AFD-8CA3-BC568C21A094}" sibTransId="{67FDC6C9-9532-4916-9A90-561B2CD2EF42}"/>
    <dgm:cxn modelId="{65CE2C7B-C157-4BF2-AA3A-059D2862D387}" srcId="{4BFB497A-EFAA-444F-934D-4D916CC663C5}" destId="{E022F7D5-E9B9-4898-9C5C-C41BA0B40FB5}" srcOrd="3" destOrd="0" parTransId="{D754F4C9-A5CB-492A-920E-9AB6BD1BBC2E}" sibTransId="{E122C886-C83B-44BB-9D93-6A571813B949}"/>
    <dgm:cxn modelId="{9A0EA3BC-93F0-4F04-831B-3FA9493D50AE}" type="presOf" srcId="{794B9F3A-4F41-45F3-A96E-79A3F34532F6}" destId="{3E7129FE-18DB-4A99-B66C-E3E91C011EAE}" srcOrd="1" destOrd="0" presId="urn:microsoft.com/office/officeart/2005/8/layout/cycle2"/>
    <dgm:cxn modelId="{68059CEE-20DB-47D7-A790-4C4D40F903C1}" type="presOf" srcId="{17C683EE-FE07-4769-BCC9-3CE1B81C0B57}" destId="{3298829C-8AE8-4C7F-9588-F923B9CFBD0B}" srcOrd="1" destOrd="0" presId="urn:microsoft.com/office/officeart/2005/8/layout/cycle2"/>
    <dgm:cxn modelId="{584C37BA-382F-4932-9348-4BBBCE74CA28}" srcId="{4BFB497A-EFAA-444F-934D-4D916CC663C5}" destId="{19AB5E89-940F-40D1-A574-86566ED7DDE6}" srcOrd="1" destOrd="0" parTransId="{DEE6B910-8D4B-411A-BD73-3FF912631EB4}" sibTransId="{17C683EE-FE07-4769-BCC9-3CE1B81C0B57}"/>
    <dgm:cxn modelId="{FB3A5874-CEE4-4227-BC64-ED2275E6B888}" type="presOf" srcId="{794B9F3A-4F41-45F3-A96E-79A3F34532F6}" destId="{BD0A2B24-CAE8-468F-9B71-8AB20B8E7A65}" srcOrd="0" destOrd="0" presId="urn:microsoft.com/office/officeart/2005/8/layout/cycle2"/>
    <dgm:cxn modelId="{A3E3BC44-C578-4BF8-A169-03401CC0B152}" type="presOf" srcId="{E122C886-C83B-44BB-9D93-6A571813B949}" destId="{65B81D2E-E932-45A0-BD35-94DBE30ADB6B}" srcOrd="1" destOrd="0" presId="urn:microsoft.com/office/officeart/2005/8/layout/cycle2"/>
    <dgm:cxn modelId="{E5490745-DDCE-4124-BAE8-F8F3191CD3E8}" type="presOf" srcId="{E122C886-C83B-44BB-9D93-6A571813B949}" destId="{3B12B120-0F94-4167-8CDA-FB13F3CD9303}" srcOrd="0" destOrd="0" presId="urn:microsoft.com/office/officeart/2005/8/layout/cycle2"/>
    <dgm:cxn modelId="{FDE8AD83-8183-4C96-9E4D-397431E603A0}" type="presOf" srcId="{17C683EE-FE07-4769-BCC9-3CE1B81C0B57}" destId="{D869D7E8-719F-4831-ABD7-87875AB20956}" srcOrd="0" destOrd="0" presId="urn:microsoft.com/office/officeart/2005/8/layout/cycle2"/>
    <dgm:cxn modelId="{385D5272-5181-447F-8774-72ACDCFABE37}" type="presParOf" srcId="{2484D45B-C44E-4B5B-B6D5-1BED9F9C9554}" destId="{E5F2765D-FFED-4090-B9BC-10B52921879B}" srcOrd="0" destOrd="0" presId="urn:microsoft.com/office/officeart/2005/8/layout/cycle2"/>
    <dgm:cxn modelId="{A0D23DC9-9276-4F7A-8461-DE3D3545D660}" type="presParOf" srcId="{2484D45B-C44E-4B5B-B6D5-1BED9F9C9554}" destId="{BD0A2B24-CAE8-468F-9B71-8AB20B8E7A65}" srcOrd="1" destOrd="0" presId="urn:microsoft.com/office/officeart/2005/8/layout/cycle2"/>
    <dgm:cxn modelId="{A7DC880C-6BF9-4844-9E94-09F27F577C58}" type="presParOf" srcId="{BD0A2B24-CAE8-468F-9B71-8AB20B8E7A65}" destId="{3E7129FE-18DB-4A99-B66C-E3E91C011EAE}" srcOrd="0" destOrd="0" presId="urn:microsoft.com/office/officeart/2005/8/layout/cycle2"/>
    <dgm:cxn modelId="{C143EBE9-7F6E-4024-873E-51832787D5FE}" type="presParOf" srcId="{2484D45B-C44E-4B5B-B6D5-1BED9F9C9554}" destId="{F1C93854-7907-4B66-9F30-436211112CD4}" srcOrd="2" destOrd="0" presId="urn:microsoft.com/office/officeart/2005/8/layout/cycle2"/>
    <dgm:cxn modelId="{57FECA33-2F2D-456C-AD92-CE86B1C12DB1}" type="presParOf" srcId="{2484D45B-C44E-4B5B-B6D5-1BED9F9C9554}" destId="{D869D7E8-719F-4831-ABD7-87875AB20956}" srcOrd="3" destOrd="0" presId="urn:microsoft.com/office/officeart/2005/8/layout/cycle2"/>
    <dgm:cxn modelId="{83D5E347-9DB8-42C8-A7AF-310EC0458BA9}" type="presParOf" srcId="{D869D7E8-719F-4831-ABD7-87875AB20956}" destId="{3298829C-8AE8-4C7F-9588-F923B9CFBD0B}" srcOrd="0" destOrd="0" presId="urn:microsoft.com/office/officeart/2005/8/layout/cycle2"/>
    <dgm:cxn modelId="{F3DD462B-E140-424D-8BCF-739299BF6088}" type="presParOf" srcId="{2484D45B-C44E-4B5B-B6D5-1BED9F9C9554}" destId="{F276299D-E300-47E1-B866-84DB3C9B9C60}" srcOrd="4" destOrd="0" presId="urn:microsoft.com/office/officeart/2005/8/layout/cycle2"/>
    <dgm:cxn modelId="{5E619D98-502E-44DE-8522-0DF9C1F99566}" type="presParOf" srcId="{2484D45B-C44E-4B5B-B6D5-1BED9F9C9554}" destId="{3023BC97-1F89-4189-92DA-98F3CFCA165E}" srcOrd="5" destOrd="0" presId="urn:microsoft.com/office/officeart/2005/8/layout/cycle2"/>
    <dgm:cxn modelId="{A4A616EC-BE67-4D24-9C40-2B58513BE4DA}" type="presParOf" srcId="{3023BC97-1F89-4189-92DA-98F3CFCA165E}" destId="{EB6034B4-591D-47C7-9475-463AB2CE196B}" srcOrd="0" destOrd="0" presId="urn:microsoft.com/office/officeart/2005/8/layout/cycle2"/>
    <dgm:cxn modelId="{C1065B34-42BB-4C86-97FE-F59E0DF297BE}" type="presParOf" srcId="{2484D45B-C44E-4B5B-B6D5-1BED9F9C9554}" destId="{4D2D6D1D-2F01-4088-B206-ADC96D8B6E80}" srcOrd="6" destOrd="0" presId="urn:microsoft.com/office/officeart/2005/8/layout/cycle2"/>
    <dgm:cxn modelId="{87BA8F2F-E315-46EA-BE37-2BF622135B4E}" type="presParOf" srcId="{2484D45B-C44E-4B5B-B6D5-1BED9F9C9554}" destId="{3B12B120-0F94-4167-8CDA-FB13F3CD9303}" srcOrd="7" destOrd="0" presId="urn:microsoft.com/office/officeart/2005/8/layout/cycle2"/>
    <dgm:cxn modelId="{6FEED25C-BAA4-4B70-A922-9351671C700E}" type="presParOf" srcId="{3B12B120-0F94-4167-8CDA-FB13F3CD9303}" destId="{65B81D2E-E932-45A0-BD35-94DBE30ADB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FB497A-EFAA-444F-934D-4D916CC663C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6D722C-A12F-4442-BEF8-C16A44073CC8}">
      <dgm:prSet phldrT="[Text]"/>
      <dgm:spPr/>
      <dgm:t>
        <a:bodyPr/>
        <a:lstStyle/>
        <a:p>
          <a:r>
            <a:rPr lang="en-US" b="1" dirty="0" smtClean="0"/>
            <a:t>SIS</a:t>
          </a:r>
          <a:endParaRPr lang="en-US" b="1" dirty="0"/>
        </a:p>
      </dgm:t>
    </dgm:pt>
    <dgm:pt modelId="{2348B7FA-6C27-4490-AEDE-6F56F0026349}" type="parTrans" cxnId="{601A92F8-3A48-4C2B-A7D1-B7294C4CE505}">
      <dgm:prSet/>
      <dgm:spPr/>
      <dgm:t>
        <a:bodyPr/>
        <a:lstStyle/>
        <a:p>
          <a:endParaRPr lang="en-US"/>
        </a:p>
      </dgm:t>
    </dgm:pt>
    <dgm:pt modelId="{794B9F3A-4F41-45F3-A96E-79A3F34532F6}" type="sibTrans" cxnId="{601A92F8-3A48-4C2B-A7D1-B7294C4CE505}">
      <dgm:prSet/>
      <dgm:spPr/>
      <dgm:t>
        <a:bodyPr/>
        <a:lstStyle/>
        <a:p>
          <a:endParaRPr lang="en-US"/>
        </a:p>
      </dgm:t>
    </dgm:pt>
    <dgm:pt modelId="{19AB5E89-940F-40D1-A574-86566ED7DDE6}">
      <dgm:prSet phldrT="[Text]"/>
      <dgm:spPr/>
      <dgm:t>
        <a:bodyPr/>
        <a:lstStyle/>
        <a:p>
          <a:r>
            <a:rPr lang="en-US" b="1" dirty="0" smtClean="0"/>
            <a:t>EIS</a:t>
          </a:r>
          <a:endParaRPr lang="en-US" b="1" dirty="0"/>
        </a:p>
      </dgm:t>
    </dgm:pt>
    <dgm:pt modelId="{DEE6B910-8D4B-411A-BD73-3FF912631EB4}" type="parTrans" cxnId="{584C37BA-382F-4932-9348-4BBBCE74CA28}">
      <dgm:prSet/>
      <dgm:spPr/>
      <dgm:t>
        <a:bodyPr/>
        <a:lstStyle/>
        <a:p>
          <a:endParaRPr lang="en-US"/>
        </a:p>
      </dgm:t>
    </dgm:pt>
    <dgm:pt modelId="{17C683EE-FE07-4769-BCC9-3CE1B81C0B57}" type="sibTrans" cxnId="{584C37BA-382F-4932-9348-4BBBCE74CA28}">
      <dgm:prSet/>
      <dgm:spPr/>
      <dgm:t>
        <a:bodyPr/>
        <a:lstStyle/>
        <a:p>
          <a:endParaRPr lang="en-US"/>
        </a:p>
      </dgm:t>
    </dgm:pt>
    <dgm:pt modelId="{A11CCE39-BEE5-4237-A3B8-FEEA5F2ED80C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Visibility Tool</a:t>
          </a:r>
          <a:endParaRPr lang="en-US" b="1" dirty="0"/>
        </a:p>
      </dgm:t>
    </dgm:pt>
    <dgm:pt modelId="{74635104-BBDD-4AFD-8CA3-BC568C21A094}" type="parTrans" cxnId="{34851A68-7E2E-4E32-BD82-DB20ABF1A996}">
      <dgm:prSet/>
      <dgm:spPr/>
      <dgm:t>
        <a:bodyPr/>
        <a:lstStyle/>
        <a:p>
          <a:endParaRPr lang="en-US"/>
        </a:p>
      </dgm:t>
    </dgm:pt>
    <dgm:pt modelId="{67FDC6C9-9532-4916-9A90-561B2CD2EF42}" type="sibTrans" cxnId="{34851A68-7E2E-4E32-BD82-DB20ABF1A996}">
      <dgm:prSet/>
      <dgm:spPr/>
      <dgm:t>
        <a:bodyPr/>
        <a:lstStyle/>
        <a:p>
          <a:endParaRPr lang="en-US"/>
        </a:p>
      </dgm:t>
    </dgm:pt>
    <dgm:pt modelId="{E022F7D5-E9B9-4898-9C5C-C41BA0B40FB5}">
      <dgm:prSet phldrT="[Text]"/>
      <dgm:spPr/>
      <dgm:t>
        <a:bodyPr/>
        <a:lstStyle/>
        <a:p>
          <a:r>
            <a:rPr lang="en-US" b="1" dirty="0" smtClean="0"/>
            <a:t>District Review</a:t>
          </a:r>
          <a:endParaRPr lang="en-US" b="1" dirty="0"/>
        </a:p>
      </dgm:t>
    </dgm:pt>
    <dgm:pt modelId="{D754F4C9-A5CB-492A-920E-9AB6BD1BBC2E}" type="parTrans" cxnId="{65CE2C7B-C157-4BF2-AA3A-059D2862D387}">
      <dgm:prSet/>
      <dgm:spPr/>
      <dgm:t>
        <a:bodyPr/>
        <a:lstStyle/>
        <a:p>
          <a:endParaRPr lang="en-US"/>
        </a:p>
      </dgm:t>
    </dgm:pt>
    <dgm:pt modelId="{E122C886-C83B-44BB-9D93-6A571813B949}" type="sibTrans" cxnId="{65CE2C7B-C157-4BF2-AA3A-059D2862D387}">
      <dgm:prSet/>
      <dgm:spPr/>
      <dgm:t>
        <a:bodyPr/>
        <a:lstStyle/>
        <a:p>
          <a:endParaRPr lang="en-US"/>
        </a:p>
      </dgm:t>
    </dgm:pt>
    <dgm:pt modelId="{D766DD1B-6EEC-472B-861C-1F23C3647FCA}">
      <dgm:prSet/>
      <dgm:spPr/>
      <dgm:t>
        <a:bodyPr/>
        <a:lstStyle/>
        <a:p>
          <a:r>
            <a:rPr lang="en-US" dirty="0" smtClean="0"/>
            <a:t>Overnight processing of SIS data updates transferred to EIS</a:t>
          </a:r>
          <a:endParaRPr lang="en-US" dirty="0"/>
        </a:p>
      </dgm:t>
    </dgm:pt>
    <dgm:pt modelId="{596D29F5-12C4-4BEF-B701-FFC0A1F58257}" type="parTrans" cxnId="{FD1358B9-EE81-4B58-90CA-C44C3EF155AA}">
      <dgm:prSet/>
      <dgm:spPr/>
      <dgm:t>
        <a:bodyPr/>
        <a:lstStyle/>
        <a:p>
          <a:endParaRPr lang="en-US"/>
        </a:p>
      </dgm:t>
    </dgm:pt>
    <dgm:pt modelId="{77B5899F-1773-4DC7-8D90-3F1D9AA7B5A0}" type="sibTrans" cxnId="{FD1358B9-EE81-4B58-90CA-C44C3EF155AA}">
      <dgm:prSet/>
      <dgm:spPr/>
      <dgm:t>
        <a:bodyPr/>
        <a:lstStyle/>
        <a:p>
          <a:endParaRPr lang="en-US"/>
        </a:p>
      </dgm:t>
    </dgm:pt>
    <dgm:pt modelId="{79061718-BB05-4E2C-984E-37600522FB22}">
      <dgm:prSet/>
      <dgm:spPr/>
      <dgm:t>
        <a:bodyPr/>
        <a:lstStyle/>
        <a:p>
          <a:r>
            <a:rPr lang="en-US" dirty="0" smtClean="0"/>
            <a:t>Enter student enrollment and demographic data </a:t>
          </a:r>
          <a:endParaRPr lang="en-US" dirty="0"/>
        </a:p>
      </dgm:t>
    </dgm:pt>
    <dgm:pt modelId="{3FA2045D-C8B8-4090-810B-1498B274917E}" type="parTrans" cxnId="{27859782-8037-4924-8A4E-213B9ED1B213}">
      <dgm:prSet/>
      <dgm:spPr/>
      <dgm:t>
        <a:bodyPr/>
        <a:lstStyle/>
        <a:p>
          <a:endParaRPr lang="en-US"/>
        </a:p>
      </dgm:t>
    </dgm:pt>
    <dgm:pt modelId="{79499290-A528-494B-9C99-6D3D5FE4B696}" type="sibTrans" cxnId="{27859782-8037-4924-8A4E-213B9ED1B213}">
      <dgm:prSet/>
      <dgm:spPr/>
      <dgm:t>
        <a:bodyPr/>
        <a:lstStyle/>
        <a:p>
          <a:endParaRPr lang="en-US"/>
        </a:p>
      </dgm:t>
    </dgm:pt>
    <dgm:pt modelId="{3BFF10E5-458C-42CC-A103-8A068405AFCC}">
      <dgm:prSet/>
      <dgm:spPr/>
      <dgm:t>
        <a:bodyPr/>
        <a:lstStyle/>
        <a:p>
          <a:r>
            <a:rPr lang="en-US" dirty="0" smtClean="0"/>
            <a:t>Check Visibility Tool to confirm expected changes</a:t>
          </a:r>
          <a:endParaRPr lang="en-US" dirty="0"/>
        </a:p>
      </dgm:t>
    </dgm:pt>
    <dgm:pt modelId="{E4303FF8-635A-4617-A353-1E103F87F5A4}" type="parTrans" cxnId="{227500C4-46D0-45B8-88F1-2429F87DC879}">
      <dgm:prSet/>
      <dgm:spPr/>
      <dgm:t>
        <a:bodyPr/>
        <a:lstStyle/>
        <a:p>
          <a:endParaRPr lang="en-US"/>
        </a:p>
      </dgm:t>
    </dgm:pt>
    <dgm:pt modelId="{97ED8AA3-5DE9-4E94-80E5-7C3B3258D251}" type="sibTrans" cxnId="{227500C4-46D0-45B8-88F1-2429F87DC879}">
      <dgm:prSet/>
      <dgm:spPr/>
      <dgm:t>
        <a:bodyPr/>
        <a:lstStyle/>
        <a:p>
          <a:endParaRPr lang="en-US"/>
        </a:p>
      </dgm:t>
    </dgm:pt>
    <dgm:pt modelId="{0F14BDC9-42CC-4298-874C-72C124BBEAEB}">
      <dgm:prSet/>
      <dgm:spPr>
        <a:solidFill>
          <a:srgbClr val="C00000">
            <a:alpha val="20000"/>
          </a:srgbClr>
        </a:solidFill>
      </dgm:spPr>
      <dgm:t>
        <a:bodyPr/>
        <a:lstStyle/>
        <a:p>
          <a:r>
            <a:rPr lang="en-US" dirty="0" smtClean="0"/>
            <a:t>Visibility Tool will reflect changes to on the same day they show up in EIS (from the prior day of updates to the SIS)</a:t>
          </a:r>
          <a:endParaRPr lang="en-US" dirty="0"/>
        </a:p>
      </dgm:t>
    </dgm:pt>
    <dgm:pt modelId="{6257E9A2-B519-4C69-B518-F37D6772F860}" type="parTrans" cxnId="{B2B963A6-34E6-444E-9A0D-0619FE10A4AE}">
      <dgm:prSet/>
      <dgm:spPr/>
      <dgm:t>
        <a:bodyPr/>
        <a:lstStyle/>
        <a:p>
          <a:endParaRPr lang="en-US"/>
        </a:p>
      </dgm:t>
    </dgm:pt>
    <dgm:pt modelId="{1606A2EE-5F9C-4AE7-AC2B-4929F2AAB9A7}" type="sibTrans" cxnId="{B2B963A6-34E6-444E-9A0D-0619FE10A4AE}">
      <dgm:prSet/>
      <dgm:spPr/>
      <dgm:t>
        <a:bodyPr/>
        <a:lstStyle/>
        <a:p>
          <a:endParaRPr lang="en-US"/>
        </a:p>
      </dgm:t>
    </dgm:pt>
    <dgm:pt modelId="{7886B5BA-E101-4A6F-8166-7104C3EDE672}">
      <dgm:prSet/>
      <dgm:spPr/>
      <dgm:t>
        <a:bodyPr/>
        <a:lstStyle/>
        <a:p>
          <a:r>
            <a:rPr lang="en-US" dirty="0" smtClean="0"/>
            <a:t>Check SIS data if unexpected values</a:t>
          </a:r>
          <a:endParaRPr lang="en-US" dirty="0"/>
        </a:p>
      </dgm:t>
    </dgm:pt>
    <dgm:pt modelId="{9CF06C7A-FECD-45ED-8E50-E0D3B8ED296E}" type="parTrans" cxnId="{3D4D5B18-DF9D-458A-8633-0C11138F37C5}">
      <dgm:prSet/>
      <dgm:spPr/>
      <dgm:t>
        <a:bodyPr/>
        <a:lstStyle/>
        <a:p>
          <a:endParaRPr lang="en-US"/>
        </a:p>
      </dgm:t>
    </dgm:pt>
    <dgm:pt modelId="{CDCA021F-7B2F-4FAC-930E-52244481A082}" type="sibTrans" cxnId="{3D4D5B18-DF9D-458A-8633-0C11138F37C5}">
      <dgm:prSet/>
      <dgm:spPr/>
      <dgm:t>
        <a:bodyPr/>
        <a:lstStyle/>
        <a:p>
          <a:endParaRPr lang="en-US"/>
        </a:p>
      </dgm:t>
    </dgm:pt>
    <dgm:pt modelId="{121A8602-1CF7-499A-828B-6C07725A4BBA}">
      <dgm:prSet/>
      <dgm:spPr/>
      <dgm:t>
        <a:bodyPr/>
        <a:lstStyle/>
        <a:p>
          <a:r>
            <a:rPr lang="en-US" dirty="0" smtClean="0"/>
            <a:t>Contact EIS Helpdesk if data appears incorrect in EIS</a:t>
          </a:r>
          <a:endParaRPr lang="en-US" dirty="0"/>
        </a:p>
      </dgm:t>
    </dgm:pt>
    <dgm:pt modelId="{420D5033-5FF2-4B8B-89A1-6422CFFC3FBF}" type="parTrans" cxnId="{7D6BE106-93EF-418B-802E-F5070377A012}">
      <dgm:prSet/>
      <dgm:spPr/>
      <dgm:t>
        <a:bodyPr/>
        <a:lstStyle/>
        <a:p>
          <a:endParaRPr lang="en-US"/>
        </a:p>
      </dgm:t>
    </dgm:pt>
    <dgm:pt modelId="{82C4FD56-7C56-4C4D-AA7D-100B2261864C}" type="sibTrans" cxnId="{7D6BE106-93EF-418B-802E-F5070377A012}">
      <dgm:prSet/>
      <dgm:spPr/>
      <dgm:t>
        <a:bodyPr/>
        <a:lstStyle/>
        <a:p>
          <a:endParaRPr lang="en-US"/>
        </a:p>
      </dgm:t>
    </dgm:pt>
    <dgm:pt modelId="{BD8F1AA7-260B-4BF4-B47F-195654CDAC41}">
      <dgm:prSet/>
      <dgm:spPr/>
      <dgm:t>
        <a:bodyPr/>
        <a:lstStyle/>
        <a:p>
          <a:r>
            <a:rPr lang="en-US" dirty="0" smtClean="0"/>
            <a:t>EIS data is then uploaded to Visibility Tool</a:t>
          </a:r>
          <a:endParaRPr lang="en-US" dirty="0"/>
        </a:p>
      </dgm:t>
    </dgm:pt>
    <dgm:pt modelId="{83E4045E-1C29-4AAD-AF12-58376291AF51}" type="parTrans" cxnId="{9043828C-AB7C-48C0-8970-227BC4081DBD}">
      <dgm:prSet/>
      <dgm:spPr/>
      <dgm:t>
        <a:bodyPr/>
        <a:lstStyle/>
        <a:p>
          <a:endParaRPr lang="en-US"/>
        </a:p>
      </dgm:t>
    </dgm:pt>
    <dgm:pt modelId="{E9B16E5A-7A67-4C91-88DA-DBF15684450A}" type="sibTrans" cxnId="{9043828C-AB7C-48C0-8970-227BC4081DBD}">
      <dgm:prSet/>
      <dgm:spPr/>
      <dgm:t>
        <a:bodyPr/>
        <a:lstStyle/>
        <a:p>
          <a:endParaRPr lang="en-US"/>
        </a:p>
      </dgm:t>
    </dgm:pt>
    <dgm:pt modelId="{9BDE99D6-D46D-4D79-8626-355C3F54E822}" type="pres">
      <dgm:prSet presAssocID="{4BFB497A-EFAA-444F-934D-4D916CC66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E917D-53D5-4CA9-841A-683D9DF1C4CB}" type="pres">
      <dgm:prSet presAssocID="{436D722C-A12F-4442-BEF8-C16A44073CC8}" presName="composite" presStyleCnt="0"/>
      <dgm:spPr/>
      <dgm:t>
        <a:bodyPr/>
        <a:lstStyle/>
        <a:p>
          <a:endParaRPr lang="en-US"/>
        </a:p>
      </dgm:t>
    </dgm:pt>
    <dgm:pt modelId="{08636B5E-2B89-4D0E-98A6-E2FA4E4216A5}" type="pres">
      <dgm:prSet presAssocID="{436D722C-A12F-4442-BEF8-C16A44073CC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47163-C68B-4F8F-B7E4-2E8AA5122F9D}" type="pres">
      <dgm:prSet presAssocID="{436D722C-A12F-4442-BEF8-C16A44073CC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47D07-7D33-4F27-A80F-D4266103BE14}" type="pres">
      <dgm:prSet presAssocID="{794B9F3A-4F41-45F3-A96E-79A3F34532F6}" presName="space" presStyleCnt="0"/>
      <dgm:spPr/>
      <dgm:t>
        <a:bodyPr/>
        <a:lstStyle/>
        <a:p>
          <a:endParaRPr lang="en-US"/>
        </a:p>
      </dgm:t>
    </dgm:pt>
    <dgm:pt modelId="{A2BDE5BC-090D-49B5-B81A-738650EB5608}" type="pres">
      <dgm:prSet presAssocID="{19AB5E89-940F-40D1-A574-86566ED7DDE6}" presName="composite" presStyleCnt="0"/>
      <dgm:spPr/>
      <dgm:t>
        <a:bodyPr/>
        <a:lstStyle/>
        <a:p>
          <a:endParaRPr lang="en-US"/>
        </a:p>
      </dgm:t>
    </dgm:pt>
    <dgm:pt modelId="{AD056DD2-503A-4B7F-8C18-61A3FD7C0C4A}" type="pres">
      <dgm:prSet presAssocID="{19AB5E89-940F-40D1-A574-86566ED7DDE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8A6A-BCE4-4D4D-AB0C-9B4A4E673077}" type="pres">
      <dgm:prSet presAssocID="{19AB5E89-940F-40D1-A574-86566ED7DDE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307FA-D123-47FE-ABEF-D5CCFEF68092}" type="pres">
      <dgm:prSet presAssocID="{17C683EE-FE07-4769-BCC9-3CE1B81C0B57}" presName="space" presStyleCnt="0"/>
      <dgm:spPr/>
      <dgm:t>
        <a:bodyPr/>
        <a:lstStyle/>
        <a:p>
          <a:endParaRPr lang="en-US"/>
        </a:p>
      </dgm:t>
    </dgm:pt>
    <dgm:pt modelId="{71E395DE-981C-4C27-AEE3-0326FA3CED39}" type="pres">
      <dgm:prSet presAssocID="{A11CCE39-BEE5-4237-A3B8-FEEA5F2ED80C}" presName="composite" presStyleCnt="0"/>
      <dgm:spPr/>
      <dgm:t>
        <a:bodyPr/>
        <a:lstStyle/>
        <a:p>
          <a:endParaRPr lang="en-US"/>
        </a:p>
      </dgm:t>
    </dgm:pt>
    <dgm:pt modelId="{3CC0B661-93D4-4281-8456-7F54B9B2F79F}" type="pres">
      <dgm:prSet presAssocID="{A11CCE39-BEE5-4237-A3B8-FEEA5F2ED80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13964-0143-4073-9FE9-BC4B66D326C3}" type="pres">
      <dgm:prSet presAssocID="{A11CCE39-BEE5-4237-A3B8-FEEA5F2ED80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62A96-4312-4C28-881C-C699720BD9A0}" type="pres">
      <dgm:prSet presAssocID="{67FDC6C9-9532-4916-9A90-561B2CD2EF42}" presName="space" presStyleCnt="0"/>
      <dgm:spPr/>
      <dgm:t>
        <a:bodyPr/>
        <a:lstStyle/>
        <a:p>
          <a:endParaRPr lang="en-US"/>
        </a:p>
      </dgm:t>
    </dgm:pt>
    <dgm:pt modelId="{F3DEA356-FD34-421B-81C0-F74B4BCF9F63}" type="pres">
      <dgm:prSet presAssocID="{E022F7D5-E9B9-4898-9C5C-C41BA0B40FB5}" presName="composite" presStyleCnt="0"/>
      <dgm:spPr/>
      <dgm:t>
        <a:bodyPr/>
        <a:lstStyle/>
        <a:p>
          <a:endParaRPr lang="en-US"/>
        </a:p>
      </dgm:t>
    </dgm:pt>
    <dgm:pt modelId="{B66F98C7-66CD-4515-890F-793775DC62A6}" type="pres">
      <dgm:prSet presAssocID="{E022F7D5-E9B9-4898-9C5C-C41BA0B40FB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0AA5F-950D-43EF-9658-A9FD5F74F3E0}" type="pres">
      <dgm:prSet presAssocID="{E022F7D5-E9B9-4898-9C5C-C41BA0B40FB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D99DE-1190-4D6C-A785-AA2BF6D93833}" type="presOf" srcId="{4BFB497A-EFAA-444F-934D-4D916CC663C5}" destId="{9BDE99D6-D46D-4D79-8626-355C3F54E822}" srcOrd="0" destOrd="0" presId="urn:microsoft.com/office/officeart/2005/8/layout/hList1"/>
    <dgm:cxn modelId="{FD1358B9-EE81-4B58-90CA-C44C3EF155AA}" srcId="{19AB5E89-940F-40D1-A574-86566ED7DDE6}" destId="{D766DD1B-6EEC-472B-861C-1F23C3647FCA}" srcOrd="0" destOrd="0" parTransId="{596D29F5-12C4-4BEF-B701-FFC0A1F58257}" sibTransId="{77B5899F-1773-4DC7-8D90-3F1D9AA7B5A0}"/>
    <dgm:cxn modelId="{360D5943-93D5-4565-AD49-00496C385525}" type="presOf" srcId="{79061718-BB05-4E2C-984E-37600522FB22}" destId="{C9A47163-C68B-4F8F-B7E4-2E8AA5122F9D}" srcOrd="0" destOrd="0" presId="urn:microsoft.com/office/officeart/2005/8/layout/hList1"/>
    <dgm:cxn modelId="{9F0B83B4-A609-4668-A936-24FE89FB599F}" type="presOf" srcId="{E022F7D5-E9B9-4898-9C5C-C41BA0B40FB5}" destId="{B66F98C7-66CD-4515-890F-793775DC62A6}" srcOrd="0" destOrd="0" presId="urn:microsoft.com/office/officeart/2005/8/layout/hList1"/>
    <dgm:cxn modelId="{28E92D3C-96CB-4159-AE06-A02D3CB08B73}" type="presOf" srcId="{A11CCE39-BEE5-4237-A3B8-FEEA5F2ED80C}" destId="{3CC0B661-93D4-4281-8456-7F54B9B2F79F}" srcOrd="0" destOrd="0" presId="urn:microsoft.com/office/officeart/2005/8/layout/hList1"/>
    <dgm:cxn modelId="{C6F39220-7B48-4355-A08C-18931883C3B2}" type="presOf" srcId="{D766DD1B-6EEC-472B-861C-1F23C3647FCA}" destId="{A0288A6A-BCE4-4D4D-AB0C-9B4A4E673077}" srcOrd="0" destOrd="0" presId="urn:microsoft.com/office/officeart/2005/8/layout/hList1"/>
    <dgm:cxn modelId="{3D4D5B18-DF9D-458A-8633-0C11138F37C5}" srcId="{E022F7D5-E9B9-4898-9C5C-C41BA0B40FB5}" destId="{7886B5BA-E101-4A6F-8166-7104C3EDE672}" srcOrd="1" destOrd="0" parTransId="{9CF06C7A-FECD-45ED-8E50-E0D3B8ED296E}" sibTransId="{CDCA021F-7B2F-4FAC-930E-52244481A082}"/>
    <dgm:cxn modelId="{227500C4-46D0-45B8-88F1-2429F87DC879}" srcId="{E022F7D5-E9B9-4898-9C5C-C41BA0B40FB5}" destId="{3BFF10E5-458C-42CC-A103-8A068405AFCC}" srcOrd="0" destOrd="0" parTransId="{E4303FF8-635A-4617-A353-1E103F87F5A4}" sibTransId="{97ED8AA3-5DE9-4E94-80E5-7C3B3258D251}"/>
    <dgm:cxn modelId="{546E0E4F-9CF1-459F-B86E-98C73B522A8F}" type="presOf" srcId="{BD8F1AA7-260B-4BF4-B47F-195654CDAC41}" destId="{A0288A6A-BCE4-4D4D-AB0C-9B4A4E673077}" srcOrd="0" destOrd="1" presId="urn:microsoft.com/office/officeart/2005/8/layout/hList1"/>
    <dgm:cxn modelId="{601A92F8-3A48-4C2B-A7D1-B7294C4CE505}" srcId="{4BFB497A-EFAA-444F-934D-4D916CC663C5}" destId="{436D722C-A12F-4442-BEF8-C16A44073CC8}" srcOrd="0" destOrd="0" parTransId="{2348B7FA-6C27-4490-AEDE-6F56F0026349}" sibTransId="{794B9F3A-4F41-45F3-A96E-79A3F34532F6}"/>
    <dgm:cxn modelId="{34851A68-7E2E-4E32-BD82-DB20ABF1A996}" srcId="{4BFB497A-EFAA-444F-934D-4D916CC663C5}" destId="{A11CCE39-BEE5-4237-A3B8-FEEA5F2ED80C}" srcOrd="2" destOrd="0" parTransId="{74635104-BBDD-4AFD-8CA3-BC568C21A094}" sibTransId="{67FDC6C9-9532-4916-9A90-561B2CD2EF42}"/>
    <dgm:cxn modelId="{F60A7825-6CCD-4B6E-8AE1-3028D5808B5A}" type="presOf" srcId="{19AB5E89-940F-40D1-A574-86566ED7DDE6}" destId="{AD056DD2-503A-4B7F-8C18-61A3FD7C0C4A}" srcOrd="0" destOrd="0" presId="urn:microsoft.com/office/officeart/2005/8/layout/hList1"/>
    <dgm:cxn modelId="{65CE2C7B-C157-4BF2-AA3A-059D2862D387}" srcId="{4BFB497A-EFAA-444F-934D-4D916CC663C5}" destId="{E022F7D5-E9B9-4898-9C5C-C41BA0B40FB5}" srcOrd="3" destOrd="0" parTransId="{D754F4C9-A5CB-492A-920E-9AB6BD1BBC2E}" sibTransId="{E122C886-C83B-44BB-9D93-6A571813B949}"/>
    <dgm:cxn modelId="{27859782-8037-4924-8A4E-213B9ED1B213}" srcId="{436D722C-A12F-4442-BEF8-C16A44073CC8}" destId="{79061718-BB05-4E2C-984E-37600522FB22}" srcOrd="0" destOrd="0" parTransId="{3FA2045D-C8B8-4090-810B-1498B274917E}" sibTransId="{79499290-A528-494B-9C99-6D3D5FE4B696}"/>
    <dgm:cxn modelId="{584C37BA-382F-4932-9348-4BBBCE74CA28}" srcId="{4BFB497A-EFAA-444F-934D-4D916CC663C5}" destId="{19AB5E89-940F-40D1-A574-86566ED7DDE6}" srcOrd="1" destOrd="0" parTransId="{DEE6B910-8D4B-411A-BD73-3FF912631EB4}" sibTransId="{17C683EE-FE07-4769-BCC9-3CE1B81C0B57}"/>
    <dgm:cxn modelId="{5B7E5CB5-D1EC-4B12-B67F-2703612F5273}" type="presOf" srcId="{3BFF10E5-458C-42CC-A103-8A068405AFCC}" destId="{C450AA5F-950D-43EF-9658-A9FD5F74F3E0}" srcOrd="0" destOrd="0" presId="urn:microsoft.com/office/officeart/2005/8/layout/hList1"/>
    <dgm:cxn modelId="{0BEBAE21-7C05-44CB-A156-419BB0E091EA}" type="presOf" srcId="{7886B5BA-E101-4A6F-8166-7104C3EDE672}" destId="{C450AA5F-950D-43EF-9658-A9FD5F74F3E0}" srcOrd="0" destOrd="1" presId="urn:microsoft.com/office/officeart/2005/8/layout/hList1"/>
    <dgm:cxn modelId="{9043828C-AB7C-48C0-8970-227BC4081DBD}" srcId="{19AB5E89-940F-40D1-A574-86566ED7DDE6}" destId="{BD8F1AA7-260B-4BF4-B47F-195654CDAC41}" srcOrd="1" destOrd="0" parTransId="{83E4045E-1C29-4AAD-AF12-58376291AF51}" sibTransId="{E9B16E5A-7A67-4C91-88DA-DBF15684450A}"/>
    <dgm:cxn modelId="{BDFC702A-4042-4C34-817F-25A4575EB5DF}" type="presOf" srcId="{436D722C-A12F-4442-BEF8-C16A44073CC8}" destId="{08636B5E-2B89-4D0E-98A6-E2FA4E4216A5}" srcOrd="0" destOrd="0" presId="urn:microsoft.com/office/officeart/2005/8/layout/hList1"/>
    <dgm:cxn modelId="{5FDF51F7-9390-43D9-A7CF-FCA5571F0036}" type="presOf" srcId="{121A8602-1CF7-499A-828B-6C07725A4BBA}" destId="{C450AA5F-950D-43EF-9658-A9FD5F74F3E0}" srcOrd="0" destOrd="2" presId="urn:microsoft.com/office/officeart/2005/8/layout/hList1"/>
    <dgm:cxn modelId="{7D6BE106-93EF-418B-802E-F5070377A012}" srcId="{E022F7D5-E9B9-4898-9C5C-C41BA0B40FB5}" destId="{121A8602-1CF7-499A-828B-6C07725A4BBA}" srcOrd="2" destOrd="0" parTransId="{420D5033-5FF2-4B8B-89A1-6422CFFC3FBF}" sibTransId="{82C4FD56-7C56-4C4D-AA7D-100B2261864C}"/>
    <dgm:cxn modelId="{9F5611F0-D83B-4EDE-8535-A43205046832}" type="presOf" srcId="{0F14BDC9-42CC-4298-874C-72C124BBEAEB}" destId="{BA713964-0143-4073-9FE9-BC4B66D326C3}" srcOrd="0" destOrd="0" presId="urn:microsoft.com/office/officeart/2005/8/layout/hList1"/>
    <dgm:cxn modelId="{B2B963A6-34E6-444E-9A0D-0619FE10A4AE}" srcId="{A11CCE39-BEE5-4237-A3B8-FEEA5F2ED80C}" destId="{0F14BDC9-42CC-4298-874C-72C124BBEAEB}" srcOrd="0" destOrd="0" parTransId="{6257E9A2-B519-4C69-B518-F37D6772F860}" sibTransId="{1606A2EE-5F9C-4AE7-AC2B-4929F2AAB9A7}"/>
    <dgm:cxn modelId="{A8E9E999-ADFE-4CEA-9524-F524A005FDB2}" type="presParOf" srcId="{9BDE99D6-D46D-4D79-8626-355C3F54E822}" destId="{726E917D-53D5-4CA9-841A-683D9DF1C4CB}" srcOrd="0" destOrd="0" presId="urn:microsoft.com/office/officeart/2005/8/layout/hList1"/>
    <dgm:cxn modelId="{F0635E78-4287-47F2-ABFA-393FCB4891B3}" type="presParOf" srcId="{726E917D-53D5-4CA9-841A-683D9DF1C4CB}" destId="{08636B5E-2B89-4D0E-98A6-E2FA4E4216A5}" srcOrd="0" destOrd="0" presId="urn:microsoft.com/office/officeart/2005/8/layout/hList1"/>
    <dgm:cxn modelId="{352943B6-B930-411E-8409-B91FBBE10D3D}" type="presParOf" srcId="{726E917D-53D5-4CA9-841A-683D9DF1C4CB}" destId="{C9A47163-C68B-4F8F-B7E4-2E8AA5122F9D}" srcOrd="1" destOrd="0" presId="urn:microsoft.com/office/officeart/2005/8/layout/hList1"/>
    <dgm:cxn modelId="{9D910B21-3D51-4CC5-9A2A-4412098E9CCA}" type="presParOf" srcId="{9BDE99D6-D46D-4D79-8626-355C3F54E822}" destId="{96B47D07-7D33-4F27-A80F-D4266103BE14}" srcOrd="1" destOrd="0" presId="urn:microsoft.com/office/officeart/2005/8/layout/hList1"/>
    <dgm:cxn modelId="{6F924ABA-3A92-4BBD-9478-B055C69CEC18}" type="presParOf" srcId="{9BDE99D6-D46D-4D79-8626-355C3F54E822}" destId="{A2BDE5BC-090D-49B5-B81A-738650EB5608}" srcOrd="2" destOrd="0" presId="urn:microsoft.com/office/officeart/2005/8/layout/hList1"/>
    <dgm:cxn modelId="{C5EF970D-4B34-451A-8868-320F46DA376B}" type="presParOf" srcId="{A2BDE5BC-090D-49B5-B81A-738650EB5608}" destId="{AD056DD2-503A-4B7F-8C18-61A3FD7C0C4A}" srcOrd="0" destOrd="0" presId="urn:microsoft.com/office/officeart/2005/8/layout/hList1"/>
    <dgm:cxn modelId="{019D7CC4-0DA6-44F8-9A94-DC7F36EAB585}" type="presParOf" srcId="{A2BDE5BC-090D-49B5-B81A-738650EB5608}" destId="{A0288A6A-BCE4-4D4D-AB0C-9B4A4E673077}" srcOrd="1" destOrd="0" presId="urn:microsoft.com/office/officeart/2005/8/layout/hList1"/>
    <dgm:cxn modelId="{91F422E0-9539-4339-A54D-205F6E0E876E}" type="presParOf" srcId="{9BDE99D6-D46D-4D79-8626-355C3F54E822}" destId="{B23307FA-D123-47FE-ABEF-D5CCFEF68092}" srcOrd="3" destOrd="0" presId="urn:microsoft.com/office/officeart/2005/8/layout/hList1"/>
    <dgm:cxn modelId="{4160C3DB-E3DD-4E6B-85E0-6960B5114D0F}" type="presParOf" srcId="{9BDE99D6-D46D-4D79-8626-355C3F54E822}" destId="{71E395DE-981C-4C27-AEE3-0326FA3CED39}" srcOrd="4" destOrd="0" presId="urn:microsoft.com/office/officeart/2005/8/layout/hList1"/>
    <dgm:cxn modelId="{9FCFA995-570C-4385-AF2C-645E81CF333F}" type="presParOf" srcId="{71E395DE-981C-4C27-AEE3-0326FA3CED39}" destId="{3CC0B661-93D4-4281-8456-7F54B9B2F79F}" srcOrd="0" destOrd="0" presId="urn:microsoft.com/office/officeart/2005/8/layout/hList1"/>
    <dgm:cxn modelId="{3D92F65F-0FAA-4159-ADFF-C55F204F3856}" type="presParOf" srcId="{71E395DE-981C-4C27-AEE3-0326FA3CED39}" destId="{BA713964-0143-4073-9FE9-BC4B66D326C3}" srcOrd="1" destOrd="0" presId="urn:microsoft.com/office/officeart/2005/8/layout/hList1"/>
    <dgm:cxn modelId="{9F9FC5C5-3F4F-4A8C-8616-3A182E7876A7}" type="presParOf" srcId="{9BDE99D6-D46D-4D79-8626-355C3F54E822}" destId="{BBF62A96-4312-4C28-881C-C699720BD9A0}" srcOrd="5" destOrd="0" presId="urn:microsoft.com/office/officeart/2005/8/layout/hList1"/>
    <dgm:cxn modelId="{11B24A80-F235-4AF5-A370-ED61C934B642}" type="presParOf" srcId="{9BDE99D6-D46D-4D79-8626-355C3F54E822}" destId="{F3DEA356-FD34-421B-81C0-F74B4BCF9F63}" srcOrd="6" destOrd="0" presId="urn:microsoft.com/office/officeart/2005/8/layout/hList1"/>
    <dgm:cxn modelId="{442FEA7A-3E7A-4B62-8A1D-69C6E2F34A6C}" type="presParOf" srcId="{F3DEA356-FD34-421B-81C0-F74B4BCF9F63}" destId="{B66F98C7-66CD-4515-890F-793775DC62A6}" srcOrd="0" destOrd="0" presId="urn:microsoft.com/office/officeart/2005/8/layout/hList1"/>
    <dgm:cxn modelId="{8D9BF025-7EC6-404E-BCBC-0397FE2CD505}" type="presParOf" srcId="{F3DEA356-FD34-421B-81C0-F74B4BCF9F63}" destId="{C450AA5F-950D-43EF-9658-A9FD5F74F3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E2E563-38FD-4FC8-BC01-70FE2DA0974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2E630D-1362-4726-8CE0-8DCC088A81B1}">
      <dgm:prSet phldrT="[Text]"/>
      <dgm:spPr/>
      <dgm:t>
        <a:bodyPr/>
        <a:lstStyle/>
        <a:p>
          <a:r>
            <a:rPr lang="en-US" b="0" dirty="0" smtClean="0"/>
            <a:t>Fully Enrolled Students in SIS</a:t>
          </a:r>
          <a:endParaRPr lang="en-US" b="0" dirty="0"/>
        </a:p>
      </dgm:t>
    </dgm:pt>
    <dgm:pt modelId="{86353025-CE8C-4A18-9CB1-8B2C5252F0E7}" type="parTrans" cxnId="{0A328A45-4BF0-4BFE-A3D7-1B6F6F960499}">
      <dgm:prSet/>
      <dgm:spPr/>
      <dgm:t>
        <a:bodyPr/>
        <a:lstStyle/>
        <a:p>
          <a:endParaRPr lang="en-US"/>
        </a:p>
      </dgm:t>
    </dgm:pt>
    <dgm:pt modelId="{059BA4F7-02FC-4FD1-A413-AF4550D65E1D}" type="sibTrans" cxnId="{0A328A45-4BF0-4BFE-A3D7-1B6F6F960499}">
      <dgm:prSet/>
      <dgm:spPr/>
      <dgm:t>
        <a:bodyPr/>
        <a:lstStyle/>
        <a:p>
          <a:endParaRPr lang="en-US"/>
        </a:p>
      </dgm:t>
    </dgm:pt>
    <dgm:pt modelId="{55A8E9AA-E33B-4401-A358-E7A0F7176189}">
      <dgm:prSet phldrT="[Text]"/>
      <dgm:spPr/>
      <dgm:t>
        <a:bodyPr/>
        <a:lstStyle/>
        <a:p>
          <a:r>
            <a:rPr lang="en-US" b="0" dirty="0" smtClean="0"/>
            <a:t>Nightly Data Transfer to EIS</a:t>
          </a:r>
          <a:endParaRPr lang="en-US" b="0" dirty="0"/>
        </a:p>
      </dgm:t>
    </dgm:pt>
    <dgm:pt modelId="{F7685E0E-BAA4-4F77-B39D-D038CBE3D7D2}" type="parTrans" cxnId="{3D41FEC5-ED8E-4C9C-8AF8-35BA7A83C04F}">
      <dgm:prSet/>
      <dgm:spPr/>
      <dgm:t>
        <a:bodyPr/>
        <a:lstStyle/>
        <a:p>
          <a:endParaRPr lang="en-US"/>
        </a:p>
      </dgm:t>
    </dgm:pt>
    <dgm:pt modelId="{FC3B1534-D787-42BD-A5EA-744E808218C9}" type="sibTrans" cxnId="{3D41FEC5-ED8E-4C9C-8AF8-35BA7A83C04F}">
      <dgm:prSet/>
      <dgm:spPr/>
      <dgm:t>
        <a:bodyPr/>
        <a:lstStyle/>
        <a:p>
          <a:endParaRPr lang="en-US"/>
        </a:p>
      </dgm:t>
    </dgm:pt>
    <dgm:pt modelId="{F973DEE1-9B56-491E-8490-FA2AA72A9C4F}">
      <dgm:prSet phldrT="[Text]"/>
      <dgm:spPr/>
      <dgm:t>
        <a:bodyPr/>
        <a:lstStyle/>
        <a:p>
          <a:r>
            <a:rPr lang="en-US" b="0" dirty="0" smtClean="0"/>
            <a:t>New Tool for Data Review of EIS Demo Stats</a:t>
          </a:r>
          <a:endParaRPr lang="en-US" b="0" dirty="0"/>
        </a:p>
      </dgm:t>
    </dgm:pt>
    <dgm:pt modelId="{176DE3E8-EAC5-45F2-9E6E-0FE66B7A00D6}" type="parTrans" cxnId="{46C54440-0ED9-466E-B567-D4EF49025D90}">
      <dgm:prSet/>
      <dgm:spPr/>
      <dgm:t>
        <a:bodyPr/>
        <a:lstStyle/>
        <a:p>
          <a:endParaRPr lang="en-US"/>
        </a:p>
      </dgm:t>
    </dgm:pt>
    <dgm:pt modelId="{37033ED3-C256-4BDB-B08E-868C3EB9D9E2}" type="sibTrans" cxnId="{46C54440-0ED9-466E-B567-D4EF49025D90}">
      <dgm:prSet/>
      <dgm:spPr/>
      <dgm:t>
        <a:bodyPr/>
        <a:lstStyle/>
        <a:p>
          <a:endParaRPr lang="en-US"/>
        </a:p>
      </dgm:t>
    </dgm:pt>
    <dgm:pt modelId="{87D43CD8-8083-4FE4-9BC0-91A99C7FD22F}">
      <dgm:prSet phldrT="[Text]"/>
      <dgm:spPr/>
      <dgm:t>
        <a:bodyPr/>
        <a:lstStyle/>
        <a:p>
          <a:r>
            <a:rPr lang="en-US" b="0" dirty="0" smtClean="0"/>
            <a:t>Automatic Ordering of Student Tests</a:t>
          </a:r>
          <a:endParaRPr lang="en-US" b="0" dirty="0"/>
        </a:p>
      </dgm:t>
    </dgm:pt>
    <dgm:pt modelId="{FED56C2E-3AFF-4463-AB89-AC538D55FD1F}" type="parTrans" cxnId="{4BFCF2E7-2336-4CC8-8F0E-504FF632E06A}">
      <dgm:prSet/>
      <dgm:spPr/>
      <dgm:t>
        <a:bodyPr/>
        <a:lstStyle/>
        <a:p>
          <a:endParaRPr lang="en-US"/>
        </a:p>
      </dgm:t>
    </dgm:pt>
    <dgm:pt modelId="{8F8F3FE6-92F7-411B-8A3A-FA2DEF665832}" type="sibTrans" cxnId="{4BFCF2E7-2336-4CC8-8F0E-504FF632E06A}">
      <dgm:prSet/>
      <dgm:spPr/>
      <dgm:t>
        <a:bodyPr/>
        <a:lstStyle/>
        <a:p>
          <a:endParaRPr lang="en-US"/>
        </a:p>
      </dgm:t>
    </dgm:pt>
    <dgm:pt modelId="{3E0DF2C0-8E2C-4EF7-AD27-3D18A4CF2828}">
      <dgm:prSet phldrT="[Text]"/>
      <dgm:spPr/>
      <dgm:t>
        <a:bodyPr/>
        <a:lstStyle/>
        <a:p>
          <a:r>
            <a:rPr lang="en-US" b="0" dirty="0" smtClean="0"/>
            <a:t>Automatic Rostering in Teacher Student Connection</a:t>
          </a:r>
          <a:endParaRPr lang="en-US" b="0" dirty="0"/>
        </a:p>
      </dgm:t>
    </dgm:pt>
    <dgm:pt modelId="{C47ECADD-E619-4018-8023-8CEEE624882E}" type="parTrans" cxnId="{9A8612AC-A699-4546-AD19-28E64C099E55}">
      <dgm:prSet/>
      <dgm:spPr/>
      <dgm:t>
        <a:bodyPr/>
        <a:lstStyle/>
        <a:p>
          <a:endParaRPr lang="en-US"/>
        </a:p>
      </dgm:t>
    </dgm:pt>
    <dgm:pt modelId="{9679EE58-FB5C-4D74-A61D-3A22A9D780DF}" type="sibTrans" cxnId="{9A8612AC-A699-4546-AD19-28E64C099E55}">
      <dgm:prSet/>
      <dgm:spPr/>
      <dgm:t>
        <a:bodyPr/>
        <a:lstStyle/>
        <a:p>
          <a:endParaRPr lang="en-US"/>
        </a:p>
      </dgm:t>
    </dgm:pt>
    <dgm:pt modelId="{39588F30-0EAC-4376-8ADA-A9028E708F52}">
      <dgm:prSet/>
      <dgm:spPr/>
      <dgm:t>
        <a:bodyPr/>
        <a:lstStyle/>
        <a:p>
          <a:r>
            <a:rPr lang="en-US" b="0" dirty="0" smtClean="0"/>
            <a:t>Ongoing SIS Updates and EIS Data Transfer </a:t>
          </a:r>
          <a:endParaRPr lang="en-US" b="0" dirty="0"/>
        </a:p>
      </dgm:t>
    </dgm:pt>
    <dgm:pt modelId="{F7C032F6-3C7B-46CF-B07D-D3E56625AF0D}" type="parTrans" cxnId="{B132A7E1-8888-4533-9476-581FAFEDE19D}">
      <dgm:prSet/>
      <dgm:spPr/>
      <dgm:t>
        <a:bodyPr/>
        <a:lstStyle/>
        <a:p>
          <a:endParaRPr lang="en-US"/>
        </a:p>
      </dgm:t>
    </dgm:pt>
    <dgm:pt modelId="{A5453AA5-928F-4008-BF81-7EA4AF96AF69}" type="sibTrans" cxnId="{B132A7E1-8888-4533-9476-581FAFEDE19D}">
      <dgm:prSet/>
      <dgm:spPr/>
      <dgm:t>
        <a:bodyPr/>
        <a:lstStyle/>
        <a:p>
          <a:endParaRPr lang="en-US"/>
        </a:p>
      </dgm:t>
    </dgm:pt>
    <dgm:pt modelId="{224971AF-533A-44C3-9EEE-CA547923CDF7}" type="pres">
      <dgm:prSet presAssocID="{45E2E563-38FD-4FC8-BC01-70FE2DA0974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8D18A-FA28-4AF9-9D1C-69C71D3FE219}" type="pres">
      <dgm:prSet presAssocID="{45E2E563-38FD-4FC8-BC01-70FE2DA0974C}" presName="arrow" presStyleLbl="bgShp" presStyleIdx="0" presStyleCnt="1" custScaleX="113725"/>
      <dgm:spPr/>
    </dgm:pt>
    <dgm:pt modelId="{588FD6F2-DE8F-41DA-A0C2-011A04D15609}" type="pres">
      <dgm:prSet presAssocID="{45E2E563-38FD-4FC8-BC01-70FE2DA0974C}" presName="linearProcess" presStyleCnt="0"/>
      <dgm:spPr/>
    </dgm:pt>
    <dgm:pt modelId="{F4ED77C2-0617-47C8-9A19-E96FFD5C1B96}" type="pres">
      <dgm:prSet presAssocID="{472E630D-1362-4726-8CE0-8DCC088A81B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4138A-08FF-4352-8173-97311EBFB6CD}" type="pres">
      <dgm:prSet presAssocID="{059BA4F7-02FC-4FD1-A413-AF4550D65E1D}" presName="sibTrans" presStyleCnt="0"/>
      <dgm:spPr/>
    </dgm:pt>
    <dgm:pt modelId="{321F2438-BF0A-4FB2-B848-F5870522345B}" type="pres">
      <dgm:prSet presAssocID="{55A8E9AA-E33B-4401-A358-E7A0F717618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3B201-C6BF-4024-9021-7097A8A96BE4}" type="pres">
      <dgm:prSet presAssocID="{FC3B1534-D787-42BD-A5EA-744E808218C9}" presName="sibTrans" presStyleCnt="0"/>
      <dgm:spPr/>
    </dgm:pt>
    <dgm:pt modelId="{7FE19654-43E2-459B-8287-AAA481671378}" type="pres">
      <dgm:prSet presAssocID="{F973DEE1-9B56-491E-8490-FA2AA72A9C4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2400E-01EA-402E-9F56-483376809A3A}" type="pres">
      <dgm:prSet presAssocID="{37033ED3-C256-4BDB-B08E-868C3EB9D9E2}" presName="sibTrans" presStyleCnt="0"/>
      <dgm:spPr/>
    </dgm:pt>
    <dgm:pt modelId="{4D09BB83-BA54-4969-AF79-7A94D4103B80}" type="pres">
      <dgm:prSet presAssocID="{87D43CD8-8083-4FE4-9BC0-91A99C7FD22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0C55-3FE8-4C03-819C-E9D2C357E36F}" type="pres">
      <dgm:prSet presAssocID="{8F8F3FE6-92F7-411B-8A3A-FA2DEF665832}" presName="sibTrans" presStyleCnt="0"/>
      <dgm:spPr/>
    </dgm:pt>
    <dgm:pt modelId="{C33F2E71-A113-4BCE-90D1-B3D02E32F640}" type="pres">
      <dgm:prSet presAssocID="{3E0DF2C0-8E2C-4EF7-AD27-3D18A4CF282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CEB26-C2C8-4181-8CAC-B45BC4251050}" type="pres">
      <dgm:prSet presAssocID="{9679EE58-FB5C-4D74-A61D-3A22A9D780DF}" presName="sibTrans" presStyleCnt="0"/>
      <dgm:spPr/>
    </dgm:pt>
    <dgm:pt modelId="{4A972A20-E613-41D1-A315-6D2C9FF61545}" type="pres">
      <dgm:prSet presAssocID="{39588F30-0EAC-4376-8ADA-A9028E708F5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1FEC5-ED8E-4C9C-8AF8-35BA7A83C04F}" srcId="{45E2E563-38FD-4FC8-BC01-70FE2DA0974C}" destId="{55A8E9AA-E33B-4401-A358-E7A0F7176189}" srcOrd="1" destOrd="0" parTransId="{F7685E0E-BAA4-4F77-B39D-D038CBE3D7D2}" sibTransId="{FC3B1534-D787-42BD-A5EA-744E808218C9}"/>
    <dgm:cxn modelId="{73FADC9E-B982-49EB-BF3D-8427468A7FA1}" type="presOf" srcId="{55A8E9AA-E33B-4401-A358-E7A0F7176189}" destId="{321F2438-BF0A-4FB2-B848-F5870522345B}" srcOrd="0" destOrd="0" presId="urn:microsoft.com/office/officeart/2005/8/layout/hProcess9"/>
    <dgm:cxn modelId="{0A328A45-4BF0-4BFE-A3D7-1B6F6F960499}" srcId="{45E2E563-38FD-4FC8-BC01-70FE2DA0974C}" destId="{472E630D-1362-4726-8CE0-8DCC088A81B1}" srcOrd="0" destOrd="0" parTransId="{86353025-CE8C-4A18-9CB1-8B2C5252F0E7}" sibTransId="{059BA4F7-02FC-4FD1-A413-AF4550D65E1D}"/>
    <dgm:cxn modelId="{B132A7E1-8888-4533-9476-581FAFEDE19D}" srcId="{45E2E563-38FD-4FC8-BC01-70FE2DA0974C}" destId="{39588F30-0EAC-4376-8ADA-A9028E708F52}" srcOrd="5" destOrd="0" parTransId="{F7C032F6-3C7B-46CF-B07D-D3E56625AF0D}" sibTransId="{A5453AA5-928F-4008-BF81-7EA4AF96AF69}"/>
    <dgm:cxn modelId="{D73F1B07-DC0F-487E-97B6-7E15734AC954}" type="presOf" srcId="{F973DEE1-9B56-491E-8490-FA2AA72A9C4F}" destId="{7FE19654-43E2-459B-8287-AAA481671378}" srcOrd="0" destOrd="0" presId="urn:microsoft.com/office/officeart/2005/8/layout/hProcess9"/>
    <dgm:cxn modelId="{F7E050D3-FDBE-44FB-BBFF-B19F02E816F8}" type="presOf" srcId="{87D43CD8-8083-4FE4-9BC0-91A99C7FD22F}" destId="{4D09BB83-BA54-4969-AF79-7A94D4103B80}" srcOrd="0" destOrd="0" presId="urn:microsoft.com/office/officeart/2005/8/layout/hProcess9"/>
    <dgm:cxn modelId="{A8BF9666-E9DF-410B-AFB2-E89CA14BA863}" type="presOf" srcId="{3E0DF2C0-8E2C-4EF7-AD27-3D18A4CF2828}" destId="{C33F2E71-A113-4BCE-90D1-B3D02E32F640}" srcOrd="0" destOrd="0" presId="urn:microsoft.com/office/officeart/2005/8/layout/hProcess9"/>
    <dgm:cxn modelId="{9A8612AC-A699-4546-AD19-28E64C099E55}" srcId="{45E2E563-38FD-4FC8-BC01-70FE2DA0974C}" destId="{3E0DF2C0-8E2C-4EF7-AD27-3D18A4CF2828}" srcOrd="4" destOrd="0" parTransId="{C47ECADD-E619-4018-8023-8CEEE624882E}" sibTransId="{9679EE58-FB5C-4D74-A61D-3A22A9D780DF}"/>
    <dgm:cxn modelId="{4BFCF2E7-2336-4CC8-8F0E-504FF632E06A}" srcId="{45E2E563-38FD-4FC8-BC01-70FE2DA0974C}" destId="{87D43CD8-8083-4FE4-9BC0-91A99C7FD22F}" srcOrd="3" destOrd="0" parTransId="{FED56C2E-3AFF-4463-AB89-AC538D55FD1F}" sibTransId="{8F8F3FE6-92F7-411B-8A3A-FA2DEF665832}"/>
    <dgm:cxn modelId="{B204B494-5476-4E2F-A9DF-4107CD55E3E9}" type="presOf" srcId="{472E630D-1362-4726-8CE0-8DCC088A81B1}" destId="{F4ED77C2-0617-47C8-9A19-E96FFD5C1B96}" srcOrd="0" destOrd="0" presId="urn:microsoft.com/office/officeart/2005/8/layout/hProcess9"/>
    <dgm:cxn modelId="{508BE7AF-2D18-4F38-828F-793AAD4797FA}" type="presOf" srcId="{45E2E563-38FD-4FC8-BC01-70FE2DA0974C}" destId="{224971AF-533A-44C3-9EEE-CA547923CDF7}" srcOrd="0" destOrd="0" presId="urn:microsoft.com/office/officeart/2005/8/layout/hProcess9"/>
    <dgm:cxn modelId="{32F1F02A-AF75-4D2C-AF5A-04DD5A4C3665}" type="presOf" srcId="{39588F30-0EAC-4376-8ADA-A9028E708F52}" destId="{4A972A20-E613-41D1-A315-6D2C9FF61545}" srcOrd="0" destOrd="0" presId="urn:microsoft.com/office/officeart/2005/8/layout/hProcess9"/>
    <dgm:cxn modelId="{46C54440-0ED9-466E-B567-D4EF49025D90}" srcId="{45E2E563-38FD-4FC8-BC01-70FE2DA0974C}" destId="{F973DEE1-9B56-491E-8490-FA2AA72A9C4F}" srcOrd="2" destOrd="0" parTransId="{176DE3E8-EAC5-45F2-9E6E-0FE66B7A00D6}" sibTransId="{37033ED3-C256-4BDB-B08E-868C3EB9D9E2}"/>
    <dgm:cxn modelId="{047425F5-1B06-4B4A-A96A-1A5C39C1C54A}" type="presParOf" srcId="{224971AF-533A-44C3-9EEE-CA547923CDF7}" destId="{C728D18A-FA28-4AF9-9D1C-69C71D3FE219}" srcOrd="0" destOrd="0" presId="urn:microsoft.com/office/officeart/2005/8/layout/hProcess9"/>
    <dgm:cxn modelId="{F7E56348-516C-4E02-B4C7-9431868D9954}" type="presParOf" srcId="{224971AF-533A-44C3-9EEE-CA547923CDF7}" destId="{588FD6F2-DE8F-41DA-A0C2-011A04D15609}" srcOrd="1" destOrd="0" presId="urn:microsoft.com/office/officeart/2005/8/layout/hProcess9"/>
    <dgm:cxn modelId="{37F7E391-EB67-4D05-856C-42306000B183}" type="presParOf" srcId="{588FD6F2-DE8F-41DA-A0C2-011A04D15609}" destId="{F4ED77C2-0617-47C8-9A19-E96FFD5C1B96}" srcOrd="0" destOrd="0" presId="urn:microsoft.com/office/officeart/2005/8/layout/hProcess9"/>
    <dgm:cxn modelId="{889F5CBE-75A1-491F-97A0-53F677732619}" type="presParOf" srcId="{588FD6F2-DE8F-41DA-A0C2-011A04D15609}" destId="{9BC4138A-08FF-4352-8173-97311EBFB6CD}" srcOrd="1" destOrd="0" presId="urn:microsoft.com/office/officeart/2005/8/layout/hProcess9"/>
    <dgm:cxn modelId="{560D7773-53B5-45A2-B0F1-B626EC233E51}" type="presParOf" srcId="{588FD6F2-DE8F-41DA-A0C2-011A04D15609}" destId="{321F2438-BF0A-4FB2-B848-F5870522345B}" srcOrd="2" destOrd="0" presId="urn:microsoft.com/office/officeart/2005/8/layout/hProcess9"/>
    <dgm:cxn modelId="{3BD4E16E-BB20-4D2A-9712-C3E1E978351E}" type="presParOf" srcId="{588FD6F2-DE8F-41DA-A0C2-011A04D15609}" destId="{BBA3B201-C6BF-4024-9021-7097A8A96BE4}" srcOrd="3" destOrd="0" presId="urn:microsoft.com/office/officeart/2005/8/layout/hProcess9"/>
    <dgm:cxn modelId="{495A706C-5FAC-46CC-B446-12C9ADC3459E}" type="presParOf" srcId="{588FD6F2-DE8F-41DA-A0C2-011A04D15609}" destId="{7FE19654-43E2-459B-8287-AAA481671378}" srcOrd="4" destOrd="0" presId="urn:microsoft.com/office/officeart/2005/8/layout/hProcess9"/>
    <dgm:cxn modelId="{E850706B-06AF-4BB0-9A17-624CF198C74B}" type="presParOf" srcId="{588FD6F2-DE8F-41DA-A0C2-011A04D15609}" destId="{FC52400E-01EA-402E-9F56-483376809A3A}" srcOrd="5" destOrd="0" presId="urn:microsoft.com/office/officeart/2005/8/layout/hProcess9"/>
    <dgm:cxn modelId="{B917F500-C309-4140-9738-5E4BB9986EEF}" type="presParOf" srcId="{588FD6F2-DE8F-41DA-A0C2-011A04D15609}" destId="{4D09BB83-BA54-4969-AF79-7A94D4103B80}" srcOrd="6" destOrd="0" presId="urn:microsoft.com/office/officeart/2005/8/layout/hProcess9"/>
    <dgm:cxn modelId="{11CCC940-DA2A-4AE1-90A9-BF0FAE0293DE}" type="presParOf" srcId="{588FD6F2-DE8F-41DA-A0C2-011A04D15609}" destId="{0F3A0C55-3FE8-4C03-819C-E9D2C357E36F}" srcOrd="7" destOrd="0" presId="urn:microsoft.com/office/officeart/2005/8/layout/hProcess9"/>
    <dgm:cxn modelId="{299E799A-FDA4-47BA-BC74-85B64AD12763}" type="presParOf" srcId="{588FD6F2-DE8F-41DA-A0C2-011A04D15609}" destId="{C33F2E71-A113-4BCE-90D1-B3D02E32F640}" srcOrd="8" destOrd="0" presId="urn:microsoft.com/office/officeart/2005/8/layout/hProcess9"/>
    <dgm:cxn modelId="{20F21B4F-4DA4-449A-8C9C-1788D6BFF5F1}" type="presParOf" srcId="{588FD6F2-DE8F-41DA-A0C2-011A04D15609}" destId="{28ECEB26-C2C8-4181-8CAC-B45BC4251050}" srcOrd="9" destOrd="0" presId="urn:microsoft.com/office/officeart/2005/8/layout/hProcess9"/>
    <dgm:cxn modelId="{C0F4E3DB-531A-46FD-BBAF-01C59444E2B6}" type="presParOf" srcId="{588FD6F2-DE8F-41DA-A0C2-011A04D15609}" destId="{4A972A20-E613-41D1-A315-6D2C9FF6154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7F6812-08EF-441B-95BA-AD7E3C74B6E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45F349F-112B-4AFB-AE2F-7805F0336351}">
      <dgm:prSet phldrT="[Text]"/>
      <dgm:spPr/>
      <dgm:t>
        <a:bodyPr/>
        <a:lstStyle/>
        <a:p>
          <a:r>
            <a:rPr lang="en-US" dirty="0" smtClean="0"/>
            <a:t>Accurate data in the SIS</a:t>
          </a:r>
          <a:endParaRPr lang="en-US" dirty="0"/>
        </a:p>
      </dgm:t>
    </dgm:pt>
    <dgm:pt modelId="{6D5F54B7-14B3-4A34-881C-AF2425E14DD3}" type="parTrans" cxnId="{21D163C3-55EF-48CE-A683-307CD3051BDF}">
      <dgm:prSet/>
      <dgm:spPr/>
      <dgm:t>
        <a:bodyPr/>
        <a:lstStyle/>
        <a:p>
          <a:endParaRPr lang="en-US"/>
        </a:p>
      </dgm:t>
    </dgm:pt>
    <dgm:pt modelId="{338D1E64-8AB1-4CC1-9468-C2A17DAEDE0D}" type="sibTrans" cxnId="{21D163C3-55EF-48CE-A683-307CD3051BDF}">
      <dgm:prSet/>
      <dgm:spPr/>
      <dgm:t>
        <a:bodyPr/>
        <a:lstStyle/>
        <a:p>
          <a:endParaRPr lang="en-US"/>
        </a:p>
      </dgm:t>
    </dgm:pt>
    <dgm:pt modelId="{8073BCF9-D5EE-4B49-96D7-0841369DB279}">
      <dgm:prSet phldrT="[Text]"/>
      <dgm:spPr/>
      <dgm:t>
        <a:bodyPr/>
        <a:lstStyle/>
        <a:p>
          <a:r>
            <a:rPr lang="en-US" dirty="0" smtClean="0"/>
            <a:t>Easier Administration</a:t>
          </a:r>
          <a:endParaRPr lang="en-US" dirty="0"/>
        </a:p>
      </dgm:t>
    </dgm:pt>
    <dgm:pt modelId="{4FAC92CB-FCCD-4692-BC2A-46B965E9D373}" type="parTrans" cxnId="{40AAABF0-FEDF-4F05-94E8-1A7228975873}">
      <dgm:prSet/>
      <dgm:spPr/>
      <dgm:t>
        <a:bodyPr/>
        <a:lstStyle/>
        <a:p>
          <a:endParaRPr lang="en-US"/>
        </a:p>
      </dgm:t>
    </dgm:pt>
    <dgm:pt modelId="{04C7D83F-29A5-47CA-A324-0DB3C3099CE0}" type="sibTrans" cxnId="{40AAABF0-FEDF-4F05-94E8-1A7228975873}">
      <dgm:prSet/>
      <dgm:spPr/>
      <dgm:t>
        <a:bodyPr/>
        <a:lstStyle/>
        <a:p>
          <a:endParaRPr lang="en-US"/>
        </a:p>
      </dgm:t>
    </dgm:pt>
    <dgm:pt modelId="{ECB24259-41AC-47E4-8D3A-D7A042E893F5}">
      <dgm:prSet phldrT="[Text]"/>
      <dgm:spPr/>
      <dgm:t>
        <a:bodyPr/>
        <a:lstStyle/>
        <a:p>
          <a:r>
            <a:rPr lang="en-US" dirty="0" smtClean="0"/>
            <a:t>TSC Open Before Testing</a:t>
          </a:r>
          <a:endParaRPr lang="en-US" dirty="0"/>
        </a:p>
      </dgm:t>
    </dgm:pt>
    <dgm:pt modelId="{C88A6BA6-8773-4898-BA1A-58AEE8842462}" type="parTrans" cxnId="{BDAC5E99-EDFB-4ABC-9F49-643C5445B8A0}">
      <dgm:prSet/>
      <dgm:spPr/>
      <dgm:t>
        <a:bodyPr/>
        <a:lstStyle/>
        <a:p>
          <a:endParaRPr lang="en-US"/>
        </a:p>
      </dgm:t>
    </dgm:pt>
    <dgm:pt modelId="{C77627B7-044F-4DD6-BB0D-C0ECA8C1D0DC}" type="sibTrans" cxnId="{BDAC5E99-EDFB-4ABC-9F49-643C5445B8A0}">
      <dgm:prSet/>
      <dgm:spPr/>
      <dgm:t>
        <a:bodyPr/>
        <a:lstStyle/>
        <a:p>
          <a:endParaRPr lang="en-US"/>
        </a:p>
      </dgm:t>
    </dgm:pt>
    <dgm:pt modelId="{66E62078-7C13-48DD-8718-2F0DB2B1DE04}" type="pres">
      <dgm:prSet presAssocID="{3A7F6812-08EF-441B-95BA-AD7E3C74B6E6}" presName="CompostProcess" presStyleCnt="0">
        <dgm:presLayoutVars>
          <dgm:dir/>
          <dgm:resizeHandles val="exact"/>
        </dgm:presLayoutVars>
      </dgm:prSet>
      <dgm:spPr/>
    </dgm:pt>
    <dgm:pt modelId="{BAFC59A3-FE2D-4E9D-A24F-788F16D34E19}" type="pres">
      <dgm:prSet presAssocID="{3A7F6812-08EF-441B-95BA-AD7E3C74B6E6}" presName="arrow" presStyleLbl="bgShp" presStyleIdx="0" presStyleCnt="1"/>
      <dgm:spPr/>
    </dgm:pt>
    <dgm:pt modelId="{B0121FDF-85AB-469C-8DD5-698F5791EE58}" type="pres">
      <dgm:prSet presAssocID="{3A7F6812-08EF-441B-95BA-AD7E3C74B6E6}" presName="linearProcess" presStyleCnt="0"/>
      <dgm:spPr/>
    </dgm:pt>
    <dgm:pt modelId="{2045E0CC-C784-4847-9C4A-60C1B8F8DECC}" type="pres">
      <dgm:prSet presAssocID="{645F349F-112B-4AFB-AE2F-7805F03363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37FAA-F15E-4A2B-91E0-293E5C025032}" type="pres">
      <dgm:prSet presAssocID="{338D1E64-8AB1-4CC1-9468-C2A17DAEDE0D}" presName="sibTrans" presStyleCnt="0"/>
      <dgm:spPr/>
    </dgm:pt>
    <dgm:pt modelId="{EF9AEC89-6DD0-4E7D-9EAF-2FC20DF017BA}" type="pres">
      <dgm:prSet presAssocID="{8073BCF9-D5EE-4B49-96D7-0841369DB27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D348C-8FCE-4009-BCCC-7C3D304A7454}" type="pres">
      <dgm:prSet presAssocID="{04C7D83F-29A5-47CA-A324-0DB3C3099CE0}" presName="sibTrans" presStyleCnt="0"/>
      <dgm:spPr/>
    </dgm:pt>
    <dgm:pt modelId="{46D550C8-AAB6-44DF-8B3B-6C864CA6FCEA}" type="pres">
      <dgm:prSet presAssocID="{ECB24259-41AC-47E4-8D3A-D7A042E893F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C5E99-EDFB-4ABC-9F49-643C5445B8A0}" srcId="{3A7F6812-08EF-441B-95BA-AD7E3C74B6E6}" destId="{ECB24259-41AC-47E4-8D3A-D7A042E893F5}" srcOrd="2" destOrd="0" parTransId="{C88A6BA6-8773-4898-BA1A-58AEE8842462}" sibTransId="{C77627B7-044F-4DD6-BB0D-C0ECA8C1D0DC}"/>
    <dgm:cxn modelId="{1FFC4DBC-F5C8-4230-926C-ACCE8ED0E07D}" type="presOf" srcId="{8073BCF9-D5EE-4B49-96D7-0841369DB279}" destId="{EF9AEC89-6DD0-4E7D-9EAF-2FC20DF017BA}" srcOrd="0" destOrd="0" presId="urn:microsoft.com/office/officeart/2005/8/layout/hProcess9"/>
    <dgm:cxn modelId="{AEC316A0-A359-4AEE-A97B-B84B9AED7DAA}" type="presOf" srcId="{ECB24259-41AC-47E4-8D3A-D7A042E893F5}" destId="{46D550C8-AAB6-44DF-8B3B-6C864CA6FCEA}" srcOrd="0" destOrd="0" presId="urn:microsoft.com/office/officeart/2005/8/layout/hProcess9"/>
    <dgm:cxn modelId="{40AAABF0-FEDF-4F05-94E8-1A7228975873}" srcId="{3A7F6812-08EF-441B-95BA-AD7E3C74B6E6}" destId="{8073BCF9-D5EE-4B49-96D7-0841369DB279}" srcOrd="1" destOrd="0" parTransId="{4FAC92CB-FCCD-4692-BC2A-46B965E9D373}" sibTransId="{04C7D83F-29A5-47CA-A324-0DB3C3099CE0}"/>
    <dgm:cxn modelId="{5654A26F-09CA-4DD0-B298-A3BCFF625853}" type="presOf" srcId="{3A7F6812-08EF-441B-95BA-AD7E3C74B6E6}" destId="{66E62078-7C13-48DD-8718-2F0DB2B1DE04}" srcOrd="0" destOrd="0" presId="urn:microsoft.com/office/officeart/2005/8/layout/hProcess9"/>
    <dgm:cxn modelId="{21D163C3-55EF-48CE-A683-307CD3051BDF}" srcId="{3A7F6812-08EF-441B-95BA-AD7E3C74B6E6}" destId="{645F349F-112B-4AFB-AE2F-7805F0336351}" srcOrd="0" destOrd="0" parTransId="{6D5F54B7-14B3-4A34-881C-AF2425E14DD3}" sibTransId="{338D1E64-8AB1-4CC1-9468-C2A17DAEDE0D}"/>
    <dgm:cxn modelId="{47FA3E6C-EC68-4359-A378-025B0DA465FE}" type="presOf" srcId="{645F349F-112B-4AFB-AE2F-7805F0336351}" destId="{2045E0CC-C784-4847-9C4A-60C1B8F8DECC}" srcOrd="0" destOrd="0" presId="urn:microsoft.com/office/officeart/2005/8/layout/hProcess9"/>
    <dgm:cxn modelId="{9C30B045-BC81-4A76-886F-48D1BEFB7BE4}" type="presParOf" srcId="{66E62078-7C13-48DD-8718-2F0DB2B1DE04}" destId="{BAFC59A3-FE2D-4E9D-A24F-788F16D34E19}" srcOrd="0" destOrd="0" presId="urn:microsoft.com/office/officeart/2005/8/layout/hProcess9"/>
    <dgm:cxn modelId="{0E3F5B7A-24C6-4E9F-8E00-2EE85213A172}" type="presParOf" srcId="{66E62078-7C13-48DD-8718-2F0DB2B1DE04}" destId="{B0121FDF-85AB-469C-8DD5-698F5791EE58}" srcOrd="1" destOrd="0" presId="urn:microsoft.com/office/officeart/2005/8/layout/hProcess9"/>
    <dgm:cxn modelId="{A33C1E0A-4B11-4CE1-AE1E-236186370D35}" type="presParOf" srcId="{B0121FDF-85AB-469C-8DD5-698F5791EE58}" destId="{2045E0CC-C784-4847-9C4A-60C1B8F8DECC}" srcOrd="0" destOrd="0" presId="urn:microsoft.com/office/officeart/2005/8/layout/hProcess9"/>
    <dgm:cxn modelId="{B064E570-1ED0-4A50-B5AC-1A4A7B0E5F9D}" type="presParOf" srcId="{B0121FDF-85AB-469C-8DD5-698F5791EE58}" destId="{69A37FAA-F15E-4A2B-91E0-293E5C025032}" srcOrd="1" destOrd="0" presId="urn:microsoft.com/office/officeart/2005/8/layout/hProcess9"/>
    <dgm:cxn modelId="{621590BA-897A-4467-8D9C-7682880C26DB}" type="presParOf" srcId="{B0121FDF-85AB-469C-8DD5-698F5791EE58}" destId="{EF9AEC89-6DD0-4E7D-9EAF-2FC20DF017BA}" srcOrd="2" destOrd="0" presId="urn:microsoft.com/office/officeart/2005/8/layout/hProcess9"/>
    <dgm:cxn modelId="{F3B5D81F-331F-48F9-8098-0DEAD649BBEE}" type="presParOf" srcId="{B0121FDF-85AB-469C-8DD5-698F5791EE58}" destId="{736D348C-8FCE-4009-BCCC-7C3D304A7454}" srcOrd="3" destOrd="0" presId="urn:microsoft.com/office/officeart/2005/8/layout/hProcess9"/>
    <dgm:cxn modelId="{94852825-4EF7-4E8B-98D0-49A959DF5766}" type="presParOf" srcId="{B0121FDF-85AB-469C-8DD5-698F5791EE58}" destId="{46D550C8-AAB6-44DF-8B3B-6C864CA6FCE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FB497A-EFAA-444F-934D-4D916CC663C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6D722C-A12F-4442-BEF8-C16A44073CC8}">
      <dgm:prSet phldrT="[Text]"/>
      <dgm:spPr/>
      <dgm:t>
        <a:bodyPr/>
        <a:lstStyle/>
        <a:p>
          <a:r>
            <a:rPr lang="en-US" b="1" dirty="0" smtClean="0"/>
            <a:t>SIS</a:t>
          </a:r>
          <a:endParaRPr lang="en-US" b="1" dirty="0"/>
        </a:p>
      </dgm:t>
    </dgm:pt>
    <dgm:pt modelId="{2348B7FA-6C27-4490-AEDE-6F56F0026349}" type="parTrans" cxnId="{601A92F8-3A48-4C2B-A7D1-B7294C4CE505}">
      <dgm:prSet/>
      <dgm:spPr/>
      <dgm:t>
        <a:bodyPr/>
        <a:lstStyle/>
        <a:p>
          <a:endParaRPr lang="en-US"/>
        </a:p>
      </dgm:t>
    </dgm:pt>
    <dgm:pt modelId="{794B9F3A-4F41-45F3-A96E-79A3F34532F6}" type="sibTrans" cxnId="{601A92F8-3A48-4C2B-A7D1-B7294C4CE505}">
      <dgm:prSet/>
      <dgm:spPr/>
      <dgm:t>
        <a:bodyPr/>
        <a:lstStyle/>
        <a:p>
          <a:endParaRPr lang="en-US"/>
        </a:p>
      </dgm:t>
    </dgm:pt>
    <dgm:pt modelId="{19AB5E89-940F-40D1-A574-86566ED7DDE6}">
      <dgm:prSet phldrT="[Text]"/>
      <dgm:spPr/>
      <dgm:t>
        <a:bodyPr/>
        <a:lstStyle/>
        <a:p>
          <a:r>
            <a:rPr lang="en-US" b="1" dirty="0" smtClean="0"/>
            <a:t>EIS</a:t>
          </a:r>
          <a:endParaRPr lang="en-US" b="1" dirty="0"/>
        </a:p>
      </dgm:t>
    </dgm:pt>
    <dgm:pt modelId="{DEE6B910-8D4B-411A-BD73-3FF912631EB4}" type="parTrans" cxnId="{584C37BA-382F-4932-9348-4BBBCE74CA28}">
      <dgm:prSet/>
      <dgm:spPr/>
      <dgm:t>
        <a:bodyPr/>
        <a:lstStyle/>
        <a:p>
          <a:endParaRPr lang="en-US"/>
        </a:p>
      </dgm:t>
    </dgm:pt>
    <dgm:pt modelId="{17C683EE-FE07-4769-BCC9-3CE1B81C0B57}" type="sibTrans" cxnId="{584C37BA-382F-4932-9348-4BBBCE74CA28}">
      <dgm:prSet/>
      <dgm:spPr/>
      <dgm:t>
        <a:bodyPr/>
        <a:lstStyle/>
        <a:p>
          <a:endParaRPr lang="en-US"/>
        </a:p>
      </dgm:t>
    </dgm:pt>
    <dgm:pt modelId="{A11CCE39-BEE5-4237-A3B8-FEEA5F2ED80C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Visibility Tool</a:t>
          </a:r>
          <a:endParaRPr lang="en-US" b="1" dirty="0"/>
        </a:p>
      </dgm:t>
    </dgm:pt>
    <dgm:pt modelId="{74635104-BBDD-4AFD-8CA3-BC568C21A094}" type="parTrans" cxnId="{34851A68-7E2E-4E32-BD82-DB20ABF1A996}">
      <dgm:prSet/>
      <dgm:spPr/>
      <dgm:t>
        <a:bodyPr/>
        <a:lstStyle/>
        <a:p>
          <a:endParaRPr lang="en-US"/>
        </a:p>
      </dgm:t>
    </dgm:pt>
    <dgm:pt modelId="{67FDC6C9-9532-4916-9A90-561B2CD2EF42}" type="sibTrans" cxnId="{34851A68-7E2E-4E32-BD82-DB20ABF1A996}">
      <dgm:prSet/>
      <dgm:spPr/>
      <dgm:t>
        <a:bodyPr/>
        <a:lstStyle/>
        <a:p>
          <a:endParaRPr lang="en-US"/>
        </a:p>
      </dgm:t>
    </dgm:pt>
    <dgm:pt modelId="{E022F7D5-E9B9-4898-9C5C-C41BA0B40FB5}">
      <dgm:prSet phldrT="[Text]"/>
      <dgm:spPr/>
      <dgm:t>
        <a:bodyPr/>
        <a:lstStyle/>
        <a:p>
          <a:r>
            <a:rPr lang="en-US" b="1" dirty="0" smtClean="0"/>
            <a:t>District Review</a:t>
          </a:r>
          <a:endParaRPr lang="en-US" b="1" dirty="0"/>
        </a:p>
      </dgm:t>
    </dgm:pt>
    <dgm:pt modelId="{D754F4C9-A5CB-492A-920E-9AB6BD1BBC2E}" type="parTrans" cxnId="{65CE2C7B-C157-4BF2-AA3A-059D2862D387}">
      <dgm:prSet/>
      <dgm:spPr/>
      <dgm:t>
        <a:bodyPr/>
        <a:lstStyle/>
        <a:p>
          <a:endParaRPr lang="en-US"/>
        </a:p>
      </dgm:t>
    </dgm:pt>
    <dgm:pt modelId="{E122C886-C83B-44BB-9D93-6A571813B949}" type="sibTrans" cxnId="{65CE2C7B-C157-4BF2-AA3A-059D2862D387}">
      <dgm:prSet/>
      <dgm:spPr/>
      <dgm:t>
        <a:bodyPr/>
        <a:lstStyle/>
        <a:p>
          <a:endParaRPr lang="en-US"/>
        </a:p>
      </dgm:t>
    </dgm:pt>
    <dgm:pt modelId="{D766DD1B-6EEC-472B-861C-1F23C3647FCA}">
      <dgm:prSet/>
      <dgm:spPr/>
      <dgm:t>
        <a:bodyPr/>
        <a:lstStyle/>
        <a:p>
          <a:r>
            <a:rPr lang="en-US" dirty="0" smtClean="0"/>
            <a:t>Allow overnight processing of data updates to SIS to transfer to EIS</a:t>
          </a:r>
          <a:endParaRPr lang="en-US" dirty="0"/>
        </a:p>
      </dgm:t>
    </dgm:pt>
    <dgm:pt modelId="{596D29F5-12C4-4BEF-B701-FFC0A1F58257}" type="parTrans" cxnId="{FD1358B9-EE81-4B58-90CA-C44C3EF155AA}">
      <dgm:prSet/>
      <dgm:spPr/>
      <dgm:t>
        <a:bodyPr/>
        <a:lstStyle/>
        <a:p>
          <a:endParaRPr lang="en-US"/>
        </a:p>
      </dgm:t>
    </dgm:pt>
    <dgm:pt modelId="{77B5899F-1773-4DC7-8D90-3F1D9AA7B5A0}" type="sibTrans" cxnId="{FD1358B9-EE81-4B58-90CA-C44C3EF155AA}">
      <dgm:prSet/>
      <dgm:spPr/>
      <dgm:t>
        <a:bodyPr/>
        <a:lstStyle/>
        <a:p>
          <a:endParaRPr lang="en-US"/>
        </a:p>
      </dgm:t>
    </dgm:pt>
    <dgm:pt modelId="{79061718-BB05-4E2C-984E-37600522FB22}">
      <dgm:prSet/>
      <dgm:spPr/>
      <dgm:t>
        <a:bodyPr/>
        <a:lstStyle/>
        <a:p>
          <a:r>
            <a:rPr lang="en-US" dirty="0" smtClean="0"/>
            <a:t>Enter student enrollment and demographic data </a:t>
          </a:r>
          <a:endParaRPr lang="en-US" dirty="0"/>
        </a:p>
      </dgm:t>
    </dgm:pt>
    <dgm:pt modelId="{3FA2045D-C8B8-4090-810B-1498B274917E}" type="parTrans" cxnId="{27859782-8037-4924-8A4E-213B9ED1B213}">
      <dgm:prSet/>
      <dgm:spPr/>
      <dgm:t>
        <a:bodyPr/>
        <a:lstStyle/>
        <a:p>
          <a:endParaRPr lang="en-US"/>
        </a:p>
      </dgm:t>
    </dgm:pt>
    <dgm:pt modelId="{79499290-A528-494B-9C99-6D3D5FE4B696}" type="sibTrans" cxnId="{27859782-8037-4924-8A4E-213B9ED1B213}">
      <dgm:prSet/>
      <dgm:spPr/>
      <dgm:t>
        <a:bodyPr/>
        <a:lstStyle/>
        <a:p>
          <a:endParaRPr lang="en-US"/>
        </a:p>
      </dgm:t>
    </dgm:pt>
    <dgm:pt modelId="{3BFF10E5-458C-42CC-A103-8A068405AFCC}">
      <dgm:prSet/>
      <dgm:spPr/>
      <dgm:t>
        <a:bodyPr/>
        <a:lstStyle/>
        <a:p>
          <a:r>
            <a:rPr lang="en-US" dirty="0" smtClean="0"/>
            <a:t>Check Visibility Tool to confirm expected changes</a:t>
          </a:r>
          <a:endParaRPr lang="en-US" dirty="0"/>
        </a:p>
      </dgm:t>
    </dgm:pt>
    <dgm:pt modelId="{E4303FF8-635A-4617-A353-1E103F87F5A4}" type="parTrans" cxnId="{227500C4-46D0-45B8-88F1-2429F87DC879}">
      <dgm:prSet/>
      <dgm:spPr/>
      <dgm:t>
        <a:bodyPr/>
        <a:lstStyle/>
        <a:p>
          <a:endParaRPr lang="en-US"/>
        </a:p>
      </dgm:t>
    </dgm:pt>
    <dgm:pt modelId="{97ED8AA3-5DE9-4E94-80E5-7C3B3258D251}" type="sibTrans" cxnId="{227500C4-46D0-45B8-88F1-2429F87DC879}">
      <dgm:prSet/>
      <dgm:spPr/>
      <dgm:t>
        <a:bodyPr/>
        <a:lstStyle/>
        <a:p>
          <a:endParaRPr lang="en-US"/>
        </a:p>
      </dgm:t>
    </dgm:pt>
    <dgm:pt modelId="{0F14BDC9-42CC-4298-874C-72C124BBEAEB}">
      <dgm:prSet/>
      <dgm:spPr>
        <a:solidFill>
          <a:srgbClr val="C00000">
            <a:alpha val="20000"/>
          </a:srgbClr>
        </a:solidFill>
      </dgm:spPr>
      <dgm:t>
        <a:bodyPr/>
        <a:lstStyle/>
        <a:p>
          <a:r>
            <a:rPr lang="en-US" dirty="0" smtClean="0"/>
            <a:t>Visibility Tool will reflect changes to EIS (from SIS) on the same day </a:t>
          </a:r>
          <a:endParaRPr lang="en-US" dirty="0"/>
        </a:p>
      </dgm:t>
    </dgm:pt>
    <dgm:pt modelId="{6257E9A2-B519-4C69-B518-F37D6772F860}" type="parTrans" cxnId="{B2B963A6-34E6-444E-9A0D-0619FE10A4AE}">
      <dgm:prSet/>
      <dgm:spPr/>
      <dgm:t>
        <a:bodyPr/>
        <a:lstStyle/>
        <a:p>
          <a:endParaRPr lang="en-US"/>
        </a:p>
      </dgm:t>
    </dgm:pt>
    <dgm:pt modelId="{1606A2EE-5F9C-4AE7-AC2B-4929F2AAB9A7}" type="sibTrans" cxnId="{B2B963A6-34E6-444E-9A0D-0619FE10A4AE}">
      <dgm:prSet/>
      <dgm:spPr/>
      <dgm:t>
        <a:bodyPr/>
        <a:lstStyle/>
        <a:p>
          <a:endParaRPr lang="en-US"/>
        </a:p>
      </dgm:t>
    </dgm:pt>
    <dgm:pt modelId="{7886B5BA-E101-4A6F-8166-7104C3EDE672}">
      <dgm:prSet/>
      <dgm:spPr/>
      <dgm:t>
        <a:bodyPr/>
        <a:lstStyle/>
        <a:p>
          <a:r>
            <a:rPr lang="en-US" dirty="0" smtClean="0"/>
            <a:t>Check SIS data if unexpected values</a:t>
          </a:r>
          <a:endParaRPr lang="en-US" dirty="0"/>
        </a:p>
      </dgm:t>
    </dgm:pt>
    <dgm:pt modelId="{9CF06C7A-FECD-45ED-8E50-E0D3B8ED296E}" type="parTrans" cxnId="{3D4D5B18-DF9D-458A-8633-0C11138F37C5}">
      <dgm:prSet/>
      <dgm:spPr/>
      <dgm:t>
        <a:bodyPr/>
        <a:lstStyle/>
        <a:p>
          <a:endParaRPr lang="en-US"/>
        </a:p>
      </dgm:t>
    </dgm:pt>
    <dgm:pt modelId="{CDCA021F-7B2F-4FAC-930E-52244481A082}" type="sibTrans" cxnId="{3D4D5B18-DF9D-458A-8633-0C11138F37C5}">
      <dgm:prSet/>
      <dgm:spPr/>
      <dgm:t>
        <a:bodyPr/>
        <a:lstStyle/>
        <a:p>
          <a:endParaRPr lang="en-US"/>
        </a:p>
      </dgm:t>
    </dgm:pt>
    <dgm:pt modelId="{121A8602-1CF7-499A-828B-6C07725A4BBA}">
      <dgm:prSet/>
      <dgm:spPr/>
      <dgm:t>
        <a:bodyPr/>
        <a:lstStyle/>
        <a:p>
          <a:r>
            <a:rPr lang="en-US" dirty="0" smtClean="0"/>
            <a:t>Contact EIS Helpdesk if data appears incorrect in EIS</a:t>
          </a:r>
          <a:endParaRPr lang="en-US" dirty="0"/>
        </a:p>
      </dgm:t>
    </dgm:pt>
    <dgm:pt modelId="{420D5033-5FF2-4B8B-89A1-6422CFFC3FBF}" type="parTrans" cxnId="{7D6BE106-93EF-418B-802E-F5070377A012}">
      <dgm:prSet/>
      <dgm:spPr/>
      <dgm:t>
        <a:bodyPr/>
        <a:lstStyle/>
        <a:p>
          <a:endParaRPr lang="en-US"/>
        </a:p>
      </dgm:t>
    </dgm:pt>
    <dgm:pt modelId="{82C4FD56-7C56-4C4D-AA7D-100B2261864C}" type="sibTrans" cxnId="{7D6BE106-93EF-418B-802E-F5070377A012}">
      <dgm:prSet/>
      <dgm:spPr/>
      <dgm:t>
        <a:bodyPr/>
        <a:lstStyle/>
        <a:p>
          <a:endParaRPr lang="en-US"/>
        </a:p>
      </dgm:t>
    </dgm:pt>
    <dgm:pt modelId="{9BDE99D6-D46D-4D79-8626-355C3F54E822}" type="pres">
      <dgm:prSet presAssocID="{4BFB497A-EFAA-444F-934D-4D916CC66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E917D-53D5-4CA9-841A-683D9DF1C4CB}" type="pres">
      <dgm:prSet presAssocID="{436D722C-A12F-4442-BEF8-C16A44073CC8}" presName="composite" presStyleCnt="0"/>
      <dgm:spPr/>
      <dgm:t>
        <a:bodyPr/>
        <a:lstStyle/>
        <a:p>
          <a:endParaRPr lang="en-US"/>
        </a:p>
      </dgm:t>
    </dgm:pt>
    <dgm:pt modelId="{08636B5E-2B89-4D0E-98A6-E2FA4E4216A5}" type="pres">
      <dgm:prSet presAssocID="{436D722C-A12F-4442-BEF8-C16A44073CC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47163-C68B-4F8F-B7E4-2E8AA5122F9D}" type="pres">
      <dgm:prSet presAssocID="{436D722C-A12F-4442-BEF8-C16A44073CC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47D07-7D33-4F27-A80F-D4266103BE14}" type="pres">
      <dgm:prSet presAssocID="{794B9F3A-4F41-45F3-A96E-79A3F34532F6}" presName="space" presStyleCnt="0"/>
      <dgm:spPr/>
      <dgm:t>
        <a:bodyPr/>
        <a:lstStyle/>
        <a:p>
          <a:endParaRPr lang="en-US"/>
        </a:p>
      </dgm:t>
    </dgm:pt>
    <dgm:pt modelId="{A2BDE5BC-090D-49B5-B81A-738650EB5608}" type="pres">
      <dgm:prSet presAssocID="{19AB5E89-940F-40D1-A574-86566ED7DDE6}" presName="composite" presStyleCnt="0"/>
      <dgm:spPr/>
      <dgm:t>
        <a:bodyPr/>
        <a:lstStyle/>
        <a:p>
          <a:endParaRPr lang="en-US"/>
        </a:p>
      </dgm:t>
    </dgm:pt>
    <dgm:pt modelId="{AD056DD2-503A-4B7F-8C18-61A3FD7C0C4A}" type="pres">
      <dgm:prSet presAssocID="{19AB5E89-940F-40D1-A574-86566ED7DDE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8A6A-BCE4-4D4D-AB0C-9B4A4E673077}" type="pres">
      <dgm:prSet presAssocID="{19AB5E89-940F-40D1-A574-86566ED7DDE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307FA-D123-47FE-ABEF-D5CCFEF68092}" type="pres">
      <dgm:prSet presAssocID="{17C683EE-FE07-4769-BCC9-3CE1B81C0B57}" presName="space" presStyleCnt="0"/>
      <dgm:spPr/>
      <dgm:t>
        <a:bodyPr/>
        <a:lstStyle/>
        <a:p>
          <a:endParaRPr lang="en-US"/>
        </a:p>
      </dgm:t>
    </dgm:pt>
    <dgm:pt modelId="{71E395DE-981C-4C27-AEE3-0326FA3CED39}" type="pres">
      <dgm:prSet presAssocID="{A11CCE39-BEE5-4237-A3B8-FEEA5F2ED80C}" presName="composite" presStyleCnt="0"/>
      <dgm:spPr/>
      <dgm:t>
        <a:bodyPr/>
        <a:lstStyle/>
        <a:p>
          <a:endParaRPr lang="en-US"/>
        </a:p>
      </dgm:t>
    </dgm:pt>
    <dgm:pt modelId="{3CC0B661-93D4-4281-8456-7F54B9B2F79F}" type="pres">
      <dgm:prSet presAssocID="{A11CCE39-BEE5-4237-A3B8-FEEA5F2ED80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13964-0143-4073-9FE9-BC4B66D326C3}" type="pres">
      <dgm:prSet presAssocID="{A11CCE39-BEE5-4237-A3B8-FEEA5F2ED80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62A96-4312-4C28-881C-C699720BD9A0}" type="pres">
      <dgm:prSet presAssocID="{67FDC6C9-9532-4916-9A90-561B2CD2EF42}" presName="space" presStyleCnt="0"/>
      <dgm:spPr/>
      <dgm:t>
        <a:bodyPr/>
        <a:lstStyle/>
        <a:p>
          <a:endParaRPr lang="en-US"/>
        </a:p>
      </dgm:t>
    </dgm:pt>
    <dgm:pt modelId="{F3DEA356-FD34-421B-81C0-F74B4BCF9F63}" type="pres">
      <dgm:prSet presAssocID="{E022F7D5-E9B9-4898-9C5C-C41BA0B40FB5}" presName="composite" presStyleCnt="0"/>
      <dgm:spPr/>
      <dgm:t>
        <a:bodyPr/>
        <a:lstStyle/>
        <a:p>
          <a:endParaRPr lang="en-US"/>
        </a:p>
      </dgm:t>
    </dgm:pt>
    <dgm:pt modelId="{B66F98C7-66CD-4515-890F-793775DC62A6}" type="pres">
      <dgm:prSet presAssocID="{E022F7D5-E9B9-4898-9C5C-C41BA0B40FB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0AA5F-950D-43EF-9658-A9FD5F74F3E0}" type="pres">
      <dgm:prSet presAssocID="{E022F7D5-E9B9-4898-9C5C-C41BA0B40FB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42482A-FCCE-4FA5-B389-199EA981FE91}" type="presOf" srcId="{A11CCE39-BEE5-4237-A3B8-FEEA5F2ED80C}" destId="{3CC0B661-93D4-4281-8456-7F54B9B2F79F}" srcOrd="0" destOrd="0" presId="urn:microsoft.com/office/officeart/2005/8/layout/hList1"/>
    <dgm:cxn modelId="{FD1358B9-EE81-4B58-90CA-C44C3EF155AA}" srcId="{19AB5E89-940F-40D1-A574-86566ED7DDE6}" destId="{D766DD1B-6EEC-472B-861C-1F23C3647FCA}" srcOrd="0" destOrd="0" parTransId="{596D29F5-12C4-4BEF-B701-FFC0A1F58257}" sibTransId="{77B5899F-1773-4DC7-8D90-3F1D9AA7B5A0}"/>
    <dgm:cxn modelId="{AD555AB1-CA25-4045-99FE-D0071B6C282A}" type="presOf" srcId="{4BFB497A-EFAA-444F-934D-4D916CC663C5}" destId="{9BDE99D6-D46D-4D79-8626-355C3F54E822}" srcOrd="0" destOrd="0" presId="urn:microsoft.com/office/officeart/2005/8/layout/hList1"/>
    <dgm:cxn modelId="{CBC8B05A-1D67-44FB-97A0-02F7EC27D955}" type="presOf" srcId="{D766DD1B-6EEC-472B-861C-1F23C3647FCA}" destId="{A0288A6A-BCE4-4D4D-AB0C-9B4A4E673077}" srcOrd="0" destOrd="0" presId="urn:microsoft.com/office/officeart/2005/8/layout/hList1"/>
    <dgm:cxn modelId="{761835C2-9251-457B-B628-2F354F5C110B}" type="presOf" srcId="{121A8602-1CF7-499A-828B-6C07725A4BBA}" destId="{C450AA5F-950D-43EF-9658-A9FD5F74F3E0}" srcOrd="0" destOrd="2" presId="urn:microsoft.com/office/officeart/2005/8/layout/hList1"/>
    <dgm:cxn modelId="{3D4D5B18-DF9D-458A-8633-0C11138F37C5}" srcId="{E022F7D5-E9B9-4898-9C5C-C41BA0B40FB5}" destId="{7886B5BA-E101-4A6F-8166-7104C3EDE672}" srcOrd="1" destOrd="0" parTransId="{9CF06C7A-FECD-45ED-8E50-E0D3B8ED296E}" sibTransId="{CDCA021F-7B2F-4FAC-930E-52244481A082}"/>
    <dgm:cxn modelId="{3D95DF72-E720-4CD0-86F3-CD60D54E07F1}" type="presOf" srcId="{7886B5BA-E101-4A6F-8166-7104C3EDE672}" destId="{C450AA5F-950D-43EF-9658-A9FD5F74F3E0}" srcOrd="0" destOrd="1" presId="urn:microsoft.com/office/officeart/2005/8/layout/hList1"/>
    <dgm:cxn modelId="{227500C4-46D0-45B8-88F1-2429F87DC879}" srcId="{E022F7D5-E9B9-4898-9C5C-C41BA0B40FB5}" destId="{3BFF10E5-458C-42CC-A103-8A068405AFCC}" srcOrd="0" destOrd="0" parTransId="{E4303FF8-635A-4617-A353-1E103F87F5A4}" sibTransId="{97ED8AA3-5DE9-4E94-80E5-7C3B3258D251}"/>
    <dgm:cxn modelId="{E964470F-BA12-4CEB-8670-1EAD7CBC6954}" type="presOf" srcId="{79061718-BB05-4E2C-984E-37600522FB22}" destId="{C9A47163-C68B-4F8F-B7E4-2E8AA5122F9D}" srcOrd="0" destOrd="0" presId="urn:microsoft.com/office/officeart/2005/8/layout/hList1"/>
    <dgm:cxn modelId="{601A92F8-3A48-4C2B-A7D1-B7294C4CE505}" srcId="{4BFB497A-EFAA-444F-934D-4D916CC663C5}" destId="{436D722C-A12F-4442-BEF8-C16A44073CC8}" srcOrd="0" destOrd="0" parTransId="{2348B7FA-6C27-4490-AEDE-6F56F0026349}" sibTransId="{794B9F3A-4F41-45F3-A96E-79A3F34532F6}"/>
    <dgm:cxn modelId="{34851A68-7E2E-4E32-BD82-DB20ABF1A996}" srcId="{4BFB497A-EFAA-444F-934D-4D916CC663C5}" destId="{A11CCE39-BEE5-4237-A3B8-FEEA5F2ED80C}" srcOrd="2" destOrd="0" parTransId="{74635104-BBDD-4AFD-8CA3-BC568C21A094}" sibTransId="{67FDC6C9-9532-4916-9A90-561B2CD2EF42}"/>
    <dgm:cxn modelId="{65CE2C7B-C157-4BF2-AA3A-059D2862D387}" srcId="{4BFB497A-EFAA-444F-934D-4D916CC663C5}" destId="{E022F7D5-E9B9-4898-9C5C-C41BA0B40FB5}" srcOrd="3" destOrd="0" parTransId="{D754F4C9-A5CB-492A-920E-9AB6BD1BBC2E}" sibTransId="{E122C886-C83B-44BB-9D93-6A571813B949}"/>
    <dgm:cxn modelId="{27859782-8037-4924-8A4E-213B9ED1B213}" srcId="{436D722C-A12F-4442-BEF8-C16A44073CC8}" destId="{79061718-BB05-4E2C-984E-37600522FB22}" srcOrd="0" destOrd="0" parTransId="{3FA2045D-C8B8-4090-810B-1498B274917E}" sibTransId="{79499290-A528-494B-9C99-6D3D5FE4B696}"/>
    <dgm:cxn modelId="{7A8D6BA4-A58A-4561-A2AE-EF3863DB060F}" type="presOf" srcId="{436D722C-A12F-4442-BEF8-C16A44073CC8}" destId="{08636B5E-2B89-4D0E-98A6-E2FA4E4216A5}" srcOrd="0" destOrd="0" presId="urn:microsoft.com/office/officeart/2005/8/layout/hList1"/>
    <dgm:cxn modelId="{584C37BA-382F-4932-9348-4BBBCE74CA28}" srcId="{4BFB497A-EFAA-444F-934D-4D916CC663C5}" destId="{19AB5E89-940F-40D1-A574-86566ED7DDE6}" srcOrd="1" destOrd="0" parTransId="{DEE6B910-8D4B-411A-BD73-3FF912631EB4}" sibTransId="{17C683EE-FE07-4769-BCC9-3CE1B81C0B57}"/>
    <dgm:cxn modelId="{882BE056-06D6-4529-BBE5-E6DD25F1D474}" type="presOf" srcId="{3BFF10E5-458C-42CC-A103-8A068405AFCC}" destId="{C450AA5F-950D-43EF-9658-A9FD5F74F3E0}" srcOrd="0" destOrd="0" presId="urn:microsoft.com/office/officeart/2005/8/layout/hList1"/>
    <dgm:cxn modelId="{7D6BE106-93EF-418B-802E-F5070377A012}" srcId="{E022F7D5-E9B9-4898-9C5C-C41BA0B40FB5}" destId="{121A8602-1CF7-499A-828B-6C07725A4BBA}" srcOrd="2" destOrd="0" parTransId="{420D5033-5FF2-4B8B-89A1-6422CFFC3FBF}" sibTransId="{82C4FD56-7C56-4C4D-AA7D-100B2261864C}"/>
    <dgm:cxn modelId="{CCEA0B9B-E4CE-4206-A5EC-1E4531893FF3}" type="presOf" srcId="{0F14BDC9-42CC-4298-874C-72C124BBEAEB}" destId="{BA713964-0143-4073-9FE9-BC4B66D326C3}" srcOrd="0" destOrd="0" presId="urn:microsoft.com/office/officeart/2005/8/layout/hList1"/>
    <dgm:cxn modelId="{17025250-EE84-45BB-BAFF-8A23163B2911}" type="presOf" srcId="{19AB5E89-940F-40D1-A574-86566ED7DDE6}" destId="{AD056DD2-503A-4B7F-8C18-61A3FD7C0C4A}" srcOrd="0" destOrd="0" presId="urn:microsoft.com/office/officeart/2005/8/layout/hList1"/>
    <dgm:cxn modelId="{B2B963A6-34E6-444E-9A0D-0619FE10A4AE}" srcId="{A11CCE39-BEE5-4237-A3B8-FEEA5F2ED80C}" destId="{0F14BDC9-42CC-4298-874C-72C124BBEAEB}" srcOrd="0" destOrd="0" parTransId="{6257E9A2-B519-4C69-B518-F37D6772F860}" sibTransId="{1606A2EE-5F9C-4AE7-AC2B-4929F2AAB9A7}"/>
    <dgm:cxn modelId="{E9EDB54C-C0E2-4AB7-A663-980FD6D69127}" type="presOf" srcId="{E022F7D5-E9B9-4898-9C5C-C41BA0B40FB5}" destId="{B66F98C7-66CD-4515-890F-793775DC62A6}" srcOrd="0" destOrd="0" presId="urn:microsoft.com/office/officeart/2005/8/layout/hList1"/>
    <dgm:cxn modelId="{B9320700-9B8D-4262-ACB8-2204556B2D38}" type="presParOf" srcId="{9BDE99D6-D46D-4D79-8626-355C3F54E822}" destId="{726E917D-53D5-4CA9-841A-683D9DF1C4CB}" srcOrd="0" destOrd="0" presId="urn:microsoft.com/office/officeart/2005/8/layout/hList1"/>
    <dgm:cxn modelId="{BF9A6EC5-E6AD-4530-9B4C-70A169B8420E}" type="presParOf" srcId="{726E917D-53D5-4CA9-841A-683D9DF1C4CB}" destId="{08636B5E-2B89-4D0E-98A6-E2FA4E4216A5}" srcOrd="0" destOrd="0" presId="urn:microsoft.com/office/officeart/2005/8/layout/hList1"/>
    <dgm:cxn modelId="{734C2BC1-6EA3-479C-93A7-70BC144048FB}" type="presParOf" srcId="{726E917D-53D5-4CA9-841A-683D9DF1C4CB}" destId="{C9A47163-C68B-4F8F-B7E4-2E8AA5122F9D}" srcOrd="1" destOrd="0" presId="urn:microsoft.com/office/officeart/2005/8/layout/hList1"/>
    <dgm:cxn modelId="{334F67C3-F36A-4427-A50A-E64659D307A8}" type="presParOf" srcId="{9BDE99D6-D46D-4D79-8626-355C3F54E822}" destId="{96B47D07-7D33-4F27-A80F-D4266103BE14}" srcOrd="1" destOrd="0" presId="urn:microsoft.com/office/officeart/2005/8/layout/hList1"/>
    <dgm:cxn modelId="{457643EE-E532-4F6D-9488-819F7CC95F77}" type="presParOf" srcId="{9BDE99D6-D46D-4D79-8626-355C3F54E822}" destId="{A2BDE5BC-090D-49B5-B81A-738650EB5608}" srcOrd="2" destOrd="0" presId="urn:microsoft.com/office/officeart/2005/8/layout/hList1"/>
    <dgm:cxn modelId="{45E9A851-8370-4D69-BFCD-C6A2CAFDE64A}" type="presParOf" srcId="{A2BDE5BC-090D-49B5-B81A-738650EB5608}" destId="{AD056DD2-503A-4B7F-8C18-61A3FD7C0C4A}" srcOrd="0" destOrd="0" presId="urn:microsoft.com/office/officeart/2005/8/layout/hList1"/>
    <dgm:cxn modelId="{7DEEC710-A857-415F-B2A4-A7FF79B56EBE}" type="presParOf" srcId="{A2BDE5BC-090D-49B5-B81A-738650EB5608}" destId="{A0288A6A-BCE4-4D4D-AB0C-9B4A4E673077}" srcOrd="1" destOrd="0" presId="urn:microsoft.com/office/officeart/2005/8/layout/hList1"/>
    <dgm:cxn modelId="{BB21779C-17EA-4862-A784-C4E02F202558}" type="presParOf" srcId="{9BDE99D6-D46D-4D79-8626-355C3F54E822}" destId="{B23307FA-D123-47FE-ABEF-D5CCFEF68092}" srcOrd="3" destOrd="0" presId="urn:microsoft.com/office/officeart/2005/8/layout/hList1"/>
    <dgm:cxn modelId="{6F95F451-E5F7-48C3-BB6C-33BF976CA11C}" type="presParOf" srcId="{9BDE99D6-D46D-4D79-8626-355C3F54E822}" destId="{71E395DE-981C-4C27-AEE3-0326FA3CED39}" srcOrd="4" destOrd="0" presId="urn:microsoft.com/office/officeart/2005/8/layout/hList1"/>
    <dgm:cxn modelId="{BF5A85CF-4768-4E49-BDC4-204F10399376}" type="presParOf" srcId="{71E395DE-981C-4C27-AEE3-0326FA3CED39}" destId="{3CC0B661-93D4-4281-8456-7F54B9B2F79F}" srcOrd="0" destOrd="0" presId="urn:microsoft.com/office/officeart/2005/8/layout/hList1"/>
    <dgm:cxn modelId="{8F4D680C-80CE-4770-ACD9-F96761D9255F}" type="presParOf" srcId="{71E395DE-981C-4C27-AEE3-0326FA3CED39}" destId="{BA713964-0143-4073-9FE9-BC4B66D326C3}" srcOrd="1" destOrd="0" presId="urn:microsoft.com/office/officeart/2005/8/layout/hList1"/>
    <dgm:cxn modelId="{D5000DDF-078E-4EAF-BFA6-11A3F80F513C}" type="presParOf" srcId="{9BDE99D6-D46D-4D79-8626-355C3F54E822}" destId="{BBF62A96-4312-4C28-881C-C699720BD9A0}" srcOrd="5" destOrd="0" presId="urn:microsoft.com/office/officeart/2005/8/layout/hList1"/>
    <dgm:cxn modelId="{82FE8FAA-6B36-4B50-AA21-21E2E01E9487}" type="presParOf" srcId="{9BDE99D6-D46D-4D79-8626-355C3F54E822}" destId="{F3DEA356-FD34-421B-81C0-F74B4BCF9F63}" srcOrd="6" destOrd="0" presId="urn:microsoft.com/office/officeart/2005/8/layout/hList1"/>
    <dgm:cxn modelId="{D2531248-F4B3-4BC9-AA52-783AE1CCF873}" type="presParOf" srcId="{F3DEA356-FD34-421B-81C0-F74B4BCF9F63}" destId="{B66F98C7-66CD-4515-890F-793775DC62A6}" srcOrd="0" destOrd="0" presId="urn:microsoft.com/office/officeart/2005/8/layout/hList1"/>
    <dgm:cxn modelId="{9BF04864-6F72-4546-BF50-E3D5CB2FE5F6}" type="presParOf" srcId="{F3DEA356-FD34-421B-81C0-F74B4BCF9F63}" destId="{C450AA5F-950D-43EF-9658-A9FD5F74F3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764A-B111-44B3-AE37-A9C6790043F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1CD0-D833-4B0D-BF33-74A8E63C0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7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Cliff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Districts had the option to </a:t>
            </a:r>
            <a:r>
              <a:rPr lang="en-US" b="1" dirty="0" smtClean="0"/>
              <a:t>opt into online testing for high school students</a:t>
            </a:r>
            <a:r>
              <a:rPr lang="en-US" dirty="0" smtClean="0"/>
              <a:t> last year</a:t>
            </a:r>
          </a:p>
          <a:p>
            <a:pPr lvl="1"/>
            <a:r>
              <a:rPr lang="en-US" dirty="0" smtClean="0"/>
              <a:t>24 districts opted in, and administration went smoothly </a:t>
            </a:r>
          </a:p>
          <a:p>
            <a:r>
              <a:rPr lang="en-US" dirty="0" smtClean="0"/>
              <a:t>In the 2017-18 school year, all high school students will be required to take </a:t>
            </a:r>
            <a:r>
              <a:rPr lang="en-US" dirty="0" err="1" smtClean="0"/>
              <a:t>TNReady</a:t>
            </a:r>
            <a:r>
              <a:rPr lang="en-US" dirty="0" smtClean="0"/>
              <a:t> online, and we will expand the option for students in grades 5-8 </a:t>
            </a:r>
          </a:p>
          <a:p>
            <a:r>
              <a:rPr lang="en-US" dirty="0" smtClean="0"/>
              <a:t>Next year (2018-19), all students will take </a:t>
            </a:r>
            <a:r>
              <a:rPr lang="en-US" dirty="0" err="1" smtClean="0"/>
              <a:t>TNReady</a:t>
            </a:r>
            <a:r>
              <a:rPr lang="en-US" dirty="0" smtClean="0"/>
              <a:t> online—but </a:t>
            </a:r>
            <a:r>
              <a:rPr lang="en-US" b="1" dirty="0" smtClean="0"/>
              <a:t>there will always be an option for our youngest students in grades 3 and 4 to take </a:t>
            </a:r>
            <a:r>
              <a:rPr lang="en-US" b="1" dirty="0" err="1" smtClean="0"/>
              <a:t>TNReady</a:t>
            </a:r>
            <a:r>
              <a:rPr lang="en-US" b="1" dirty="0" smtClean="0"/>
              <a:t> on 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76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89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30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Cliff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86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Cliff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8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00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Cliff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81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Cliff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this side, turn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over to Casey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Haugner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Wrenn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assistant commissioner of college, career, and technical education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71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Cliff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this side, turn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over to Casey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Haugner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Wrenn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assistant commissioner of college, career, and technical education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25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74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45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2787"/>
            <a:ext cx="7772400" cy="708025"/>
          </a:xfrm>
        </p:spPr>
        <p:txBody>
          <a:bodyPr>
            <a:noAutofit/>
          </a:bodyPr>
          <a:lstStyle>
            <a:lvl1pPr algn="ctr">
              <a:defRPr sz="4200" b="1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6390274"/>
            <a:ext cx="7772399" cy="325851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| Job Title | Team/Office/Division Name | Date</a:t>
            </a:r>
            <a:endParaRPr lang="en-US" dirty="0"/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0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70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958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59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800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350"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87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66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76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89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Name, Job Title, Team/Office/Division Name</a:t>
            </a:r>
          </a:p>
          <a:p>
            <a:pPr lvl="1"/>
            <a:r>
              <a:rPr lang="en-US" dirty="0" smtClean="0"/>
              <a:t>Email Address</a:t>
            </a:r>
          </a:p>
          <a:p>
            <a:pPr lvl="1"/>
            <a:r>
              <a:rPr lang="en-US" dirty="0" smtClean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05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Contact Information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75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0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8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4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  <p:sldLayoutId id="2147483662" r:id="rId7"/>
    <p:sldLayoutId id="2147483663" r:id="rId8"/>
    <p:sldLayoutId id="21474836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liff.Lloyd@tn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8.list-manage1.com/track/click?u=b28b453ee164f9a2e2b5057e1&amp;id=3c56b86e8d&amp;e=e2636c61d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iff.Lloyd@tn.gov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ready.gov/" TargetMode="External"/><Relationship Id="rId2" Type="http://schemas.openxmlformats.org/officeDocument/2006/relationships/hyperlink" Target="mailto:TNEd.Assessment@tn.gov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Testing: Data Requirements and Other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TN Data &amp; Attendance Supervisors Conference –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Time, Better Data, Faster Processing!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649477168"/>
              </p:ext>
            </p:extLst>
          </p:nvPr>
        </p:nvGraphicFramePr>
        <p:xfrm>
          <a:off x="228600" y="1297748"/>
          <a:ext cx="8686800" cy="4942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29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 PROCESS</a:t>
                      </a:r>
                      <a:r>
                        <a:rPr lang="en-US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</a:t>
                      </a:r>
                      <a:r>
                        <a:rPr lang="en-US" baseline="0" dirty="0" smtClean="0"/>
                        <a:t>PROCESS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Pre-ID data</a:t>
                      </a:r>
                      <a:r>
                        <a:rPr lang="en-US" baseline="0" dirty="0" smtClean="0"/>
                        <a:t> pulled once – in October and January – for test ordering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Continuous</a:t>
                      </a:r>
                      <a:r>
                        <a:rPr lang="en-US" b="1" baseline="0" dirty="0" smtClean="0"/>
                        <a:t> EIS data transfer through two days before admin window opens (in November and April) for online test ordering in </a:t>
                      </a:r>
                      <a:r>
                        <a:rPr lang="en-US" b="1" baseline="0" dirty="0" err="1" smtClean="0"/>
                        <a:t>Nextera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r>
                        <a:rPr lang="en-US" baseline="0" dirty="0" smtClean="0"/>
                        <a:t> data clean-up 2-3 </a:t>
                      </a:r>
                      <a:r>
                        <a:rPr lang="en-US" i="1" baseline="0" dirty="0" smtClean="0"/>
                        <a:t>weeks </a:t>
                      </a:r>
                      <a:r>
                        <a:rPr lang="en-US" baseline="0" dirty="0" smtClean="0"/>
                        <a:t>after testing window closed and SDDV 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Demographic</a:t>
                      </a:r>
                      <a:r>
                        <a:rPr lang="en-US" b="1" baseline="0" dirty="0" smtClean="0"/>
                        <a:t> data review and updates for </a:t>
                      </a:r>
                      <a:r>
                        <a:rPr lang="en-US" b="1" u="sng" baseline="0" dirty="0" smtClean="0"/>
                        <a:t>2 – 3 months</a:t>
                      </a:r>
                      <a:r>
                        <a:rPr lang="en-US" b="1" u="none" baseline="0" dirty="0" smtClean="0"/>
                        <a:t> - </a:t>
                      </a:r>
                      <a:r>
                        <a:rPr lang="en-US" b="1" baseline="0" dirty="0" smtClean="0"/>
                        <a:t>from first EIS data transfer through the last day of the testing window</a:t>
                      </a:r>
                      <a:endParaRPr lang="en-US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Student</a:t>
                      </a:r>
                      <a:r>
                        <a:rPr lang="en-US" baseline="0" dirty="0" smtClean="0"/>
                        <a:t> Connection open only after testing window closed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Teacher Student Connection (TSC) open and available</a:t>
                      </a:r>
                      <a:r>
                        <a:rPr lang="en-US" b="1" baseline="0" dirty="0" smtClean="0"/>
                        <a:t> for editing from first EIS data transfer through last day of testing window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Duplicate </a:t>
                      </a:r>
                      <a:r>
                        <a:rPr lang="en-US" baseline="0" dirty="0" smtClean="0"/>
                        <a:t>data entry in both </a:t>
                      </a:r>
                      <a:r>
                        <a:rPr lang="en-US" baseline="0" dirty="0" err="1" smtClean="0"/>
                        <a:t>EdTools</a:t>
                      </a:r>
                      <a:r>
                        <a:rPr lang="en-US" baseline="0" dirty="0" smtClean="0"/>
                        <a:t> and SIS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Single</a:t>
                      </a:r>
                      <a:r>
                        <a:rPr lang="en-US" b="1" baseline="0" dirty="0" smtClean="0"/>
                        <a:t> data entry in SIS with data transfer to EIS, </a:t>
                      </a:r>
                      <a:r>
                        <a:rPr lang="en-US" b="1" baseline="0" dirty="0" err="1" smtClean="0"/>
                        <a:t>Nextera</a:t>
                      </a:r>
                      <a:r>
                        <a:rPr lang="en-US" b="1" baseline="0" dirty="0" smtClean="0"/>
                        <a:t>, and TSC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reconciliation</a:t>
                      </a:r>
                      <a:r>
                        <a:rPr lang="en-US" baseline="0" dirty="0" smtClean="0"/>
                        <a:t> between </a:t>
                      </a:r>
                      <a:r>
                        <a:rPr lang="en-US" baseline="0" dirty="0" err="1" smtClean="0"/>
                        <a:t>EdTools</a:t>
                      </a:r>
                      <a:r>
                        <a:rPr lang="en-US" baseline="0" dirty="0" smtClean="0"/>
                        <a:t> and EIS resulting in data conflicts and errors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Visibility Tool ensures accuracy of data for assessment, accountability, and other reporting/finance functions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50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95400"/>
            <a:ext cx="8001000" cy="45005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6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Districts </a:t>
            </a:r>
            <a:r>
              <a:rPr lang="en-US" dirty="0"/>
              <a:t>will only be able to test students (paper or online) </a:t>
            </a:r>
            <a:r>
              <a:rPr lang="en-US" dirty="0" smtClean="0"/>
              <a:t>who have been </a:t>
            </a:r>
            <a:r>
              <a:rPr lang="en-US" b="1" i="1" dirty="0" smtClean="0"/>
              <a:t>fully enrolled in the SIS</a:t>
            </a:r>
            <a:r>
              <a:rPr lang="en-US" dirty="0" smtClean="0"/>
              <a:t>.</a:t>
            </a:r>
            <a:r>
              <a:rPr lang="en-US" dirty="0"/>
              <a:t> 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The teacher </a:t>
            </a:r>
            <a:r>
              <a:rPr lang="en-US" dirty="0"/>
              <a:t>of record must be defined in the </a:t>
            </a:r>
            <a:r>
              <a:rPr lang="en-US" dirty="0" smtClean="0"/>
              <a:t>SIS </a:t>
            </a:r>
            <a:r>
              <a:rPr lang="en-US" b="1" i="1" dirty="0"/>
              <a:t>at </a:t>
            </a:r>
            <a:r>
              <a:rPr lang="en-US" b="1" i="1" dirty="0" smtClean="0"/>
              <a:t>enrollment </a:t>
            </a:r>
            <a:r>
              <a:rPr lang="en-US" b="1" i="1" dirty="0"/>
              <a:t>through complete </a:t>
            </a:r>
            <a:r>
              <a:rPr lang="en-US" b="1" i="1" dirty="0" smtClean="0"/>
              <a:t>scheduling</a:t>
            </a:r>
            <a:r>
              <a:rPr lang="en-US" dirty="0" smtClean="0"/>
              <a:t>. Districts update roster in teacher </a:t>
            </a:r>
            <a:r>
              <a:rPr lang="en-US" dirty="0"/>
              <a:t>student </a:t>
            </a:r>
            <a:r>
              <a:rPr lang="en-US" dirty="0" smtClean="0"/>
              <a:t>connection </a:t>
            </a:r>
            <a:r>
              <a:rPr lang="en-US" dirty="0"/>
              <a:t>(TSC) </a:t>
            </a:r>
            <a:r>
              <a:rPr lang="en-US" b="1" i="1" u="sng" dirty="0"/>
              <a:t>only</a:t>
            </a:r>
            <a:r>
              <a:rPr lang="en-US" dirty="0"/>
              <a:t> </a:t>
            </a:r>
            <a:r>
              <a:rPr lang="en-US" dirty="0" smtClean="0"/>
              <a:t>when multiple teachers have instructional responsibility.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/>
              <a:t>Districts will complete </a:t>
            </a:r>
            <a:r>
              <a:rPr lang="en-US" dirty="0" smtClean="0"/>
              <a:t>student claiming </a:t>
            </a:r>
            <a:r>
              <a:rPr lang="en-US" b="1" i="1" dirty="0" smtClean="0"/>
              <a:t>via</a:t>
            </a:r>
            <a:r>
              <a:rPr lang="en-US" dirty="0" smtClean="0"/>
              <a:t> </a:t>
            </a:r>
            <a:r>
              <a:rPr lang="en-US" b="1" i="1" dirty="0" smtClean="0"/>
              <a:t>TSC in </a:t>
            </a:r>
            <a:r>
              <a:rPr lang="en-US" b="1" i="1" dirty="0" err="1"/>
              <a:t>EdTools</a:t>
            </a:r>
            <a:r>
              <a:rPr lang="en-US" i="1" dirty="0"/>
              <a:t> </a:t>
            </a:r>
            <a:r>
              <a:rPr lang="en-US" dirty="0"/>
              <a:t>any time between </a:t>
            </a:r>
            <a:r>
              <a:rPr lang="en-US" dirty="0" smtClean="0"/>
              <a:t>transfer </a:t>
            </a:r>
            <a:r>
              <a:rPr lang="en-US" dirty="0"/>
              <a:t>of </a:t>
            </a:r>
            <a:r>
              <a:rPr lang="en-US" dirty="0" smtClean="0"/>
              <a:t>enrollment </a:t>
            </a:r>
            <a:r>
              <a:rPr lang="en-US" dirty="0"/>
              <a:t>data to EIS </a:t>
            </a:r>
            <a:r>
              <a:rPr lang="en-US" dirty="0" smtClean="0"/>
              <a:t>and </a:t>
            </a:r>
            <a:r>
              <a:rPr lang="en-US" b="1" i="1" u="sng" dirty="0" smtClean="0"/>
              <a:t>the last day of the administration window</a:t>
            </a:r>
            <a:r>
              <a:rPr lang="en-US" dirty="0" smtClean="0"/>
              <a:t>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Reset of Expectations for Assessment Process Updates via EIS Enrollment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6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37150"/>
          </a:xfrm>
        </p:spPr>
        <p:txBody>
          <a:bodyPr>
            <a:normAutofit/>
          </a:bodyPr>
          <a:lstStyle/>
          <a:p>
            <a:r>
              <a:rPr lang="en-US" b="1" dirty="0"/>
              <a:t>RI</a:t>
            </a:r>
            <a:r>
              <a:rPr lang="en-US" dirty="0"/>
              <a:t> </a:t>
            </a:r>
            <a:r>
              <a:rPr lang="en-US" b="1" i="1" dirty="0"/>
              <a:t>(reports of test irregularities) </a:t>
            </a:r>
            <a:r>
              <a:rPr lang="en-US" dirty="0"/>
              <a:t>inputs by districts will be made in </a:t>
            </a:r>
            <a:r>
              <a:rPr lang="en-US" b="1" i="1" dirty="0"/>
              <a:t>the Nextera application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 startAt="5"/>
            </a:pPr>
            <a:endParaRPr lang="en-US" b="1" dirty="0"/>
          </a:p>
          <a:p>
            <a:r>
              <a:rPr lang="en-US" dirty="0" smtClean="0"/>
              <a:t>Districts will review their </a:t>
            </a:r>
            <a:r>
              <a:rPr lang="en-US" b="1" i="1" dirty="0" smtClean="0"/>
              <a:t>student demographic data using the Visibility Tool and the Nextera interface as read-only </a:t>
            </a:r>
            <a:r>
              <a:rPr lang="en-US" dirty="0" smtClean="0"/>
              <a:t>(no editing). Changes to demographic data </a:t>
            </a:r>
            <a:r>
              <a:rPr lang="en-US" b="1" i="1" dirty="0" smtClean="0"/>
              <a:t>can only be made through the district SIS </a:t>
            </a:r>
            <a:r>
              <a:rPr lang="en-US" u="sng" dirty="0" smtClean="0"/>
              <a:t>by last day of testing window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Reset of Expectations for Assessment Process Updates via EIS Enrollment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3715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Online tests are linked </a:t>
            </a:r>
            <a:r>
              <a:rPr lang="en-US" b="1" i="1" dirty="0"/>
              <a:t>to SIS enrollment </a:t>
            </a:r>
            <a:r>
              <a:rPr lang="en-US" b="1" i="1" dirty="0" smtClean="0"/>
              <a:t>data</a:t>
            </a:r>
            <a:r>
              <a:rPr lang="en-US" dirty="0" smtClean="0"/>
              <a:t>, so there is no need to place “orders.” For grades 5–8, the </a:t>
            </a:r>
            <a:r>
              <a:rPr lang="en-US" dirty="0"/>
              <a:t>ability to opt in to online will be made </a:t>
            </a:r>
            <a:r>
              <a:rPr lang="en-US" dirty="0" smtClean="0"/>
              <a:t>in Nextera. 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r>
              <a:rPr lang="en-US" b="1" i="1" dirty="0" smtClean="0"/>
              <a:t>Paper order counts will be based on SIS enrollment data</a:t>
            </a:r>
            <a:r>
              <a:rPr lang="en-US" dirty="0" smtClean="0"/>
              <a:t>, and districts may only </a:t>
            </a:r>
            <a:r>
              <a:rPr lang="en-US" b="1" i="1" dirty="0" smtClean="0"/>
              <a:t>edit paper order counts to indicate special formats</a:t>
            </a:r>
            <a:r>
              <a:rPr lang="en-US" dirty="0" smtClean="0"/>
              <a:t> (e.g., Braille).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r>
              <a:rPr lang="en-US" dirty="0" smtClean="0"/>
              <a:t>There is </a:t>
            </a:r>
            <a:r>
              <a:rPr lang="en-US" b="1" i="1" dirty="0" smtClean="0"/>
              <a:t>no longer a need to maintain testing calendars </a:t>
            </a:r>
            <a:r>
              <a:rPr lang="en-US" dirty="0" smtClean="0"/>
              <a:t>in </a:t>
            </a:r>
            <a:r>
              <a:rPr lang="en-US" dirty="0" err="1" smtClean="0"/>
              <a:t>EdTools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Reset of Expectations for Assessment Process Updates via EIS Enrollment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70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EOC Timeline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54690352"/>
              </p:ext>
            </p:extLst>
          </p:nvPr>
        </p:nvGraphicFramePr>
        <p:xfrm>
          <a:off x="152400" y="1179390"/>
          <a:ext cx="890016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96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First things first: SIS Enrollment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20757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8811424"/>
              </p:ext>
            </p:extLst>
          </p:nvPr>
        </p:nvGraphicFramePr>
        <p:xfrm>
          <a:off x="2362200" y="1272380"/>
          <a:ext cx="693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Goes Back to the SIS…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050548"/>
            <a:ext cx="172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294503" y="2461018"/>
            <a:ext cx="2362200" cy="2194721"/>
          </a:xfrm>
          <a:prstGeom prst="rightArrowCallout">
            <a:avLst/>
          </a:prstGeom>
          <a:blipFill>
            <a:blip r:embed="rId6"/>
            <a:stretch>
              <a:fillRect l="-42000" r="-4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1152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SIS</a:t>
            </a:r>
            <a:endParaRPr lang="en-US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0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1219200"/>
          </a:xfrm>
        </p:spPr>
        <p:txBody>
          <a:bodyPr/>
          <a:lstStyle/>
          <a:p>
            <a:r>
              <a:rPr lang="en-US" dirty="0" smtClean="0"/>
              <a:t>Districts must ensure </a:t>
            </a:r>
            <a:r>
              <a:rPr lang="en-US" dirty="0"/>
              <a:t>that </a:t>
            </a:r>
            <a:r>
              <a:rPr lang="en-US" b="1" dirty="0">
                <a:solidFill>
                  <a:srgbClr val="174A7C"/>
                </a:solidFill>
              </a:rPr>
              <a:t>complete</a:t>
            </a:r>
            <a:r>
              <a:rPr lang="en-US" dirty="0"/>
              <a:t> and </a:t>
            </a:r>
            <a:r>
              <a:rPr lang="en-US" b="1" dirty="0">
                <a:solidFill>
                  <a:srgbClr val="174A7C"/>
                </a:solidFill>
              </a:rPr>
              <a:t>accurate</a:t>
            </a:r>
            <a:r>
              <a:rPr lang="en-US" dirty="0">
                <a:solidFill>
                  <a:srgbClr val="174A7C"/>
                </a:solidFill>
              </a:rPr>
              <a:t> </a:t>
            </a:r>
            <a:r>
              <a:rPr lang="en-US" dirty="0"/>
              <a:t>student enrollment data is entered into their district SIS in a </a:t>
            </a:r>
            <a:r>
              <a:rPr lang="en-US" b="1" dirty="0">
                <a:solidFill>
                  <a:srgbClr val="174A7C"/>
                </a:solidFill>
              </a:rPr>
              <a:t>timely</a:t>
            </a:r>
            <a:r>
              <a:rPr lang="en-US" dirty="0"/>
              <a:t> </a:t>
            </a:r>
            <a:r>
              <a:rPr lang="en-US" dirty="0" smtClean="0"/>
              <a:t>manner.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Success – SIS Vigilance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953000"/>
            <a:ext cx="838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Doing this will make assessment administration </a:t>
            </a:r>
            <a:r>
              <a:rPr lang="en-US" b="1" dirty="0" smtClean="0">
                <a:solidFill>
                  <a:srgbClr val="174A7C"/>
                </a:solidFill>
              </a:rPr>
              <a:t>much</a:t>
            </a:r>
            <a:r>
              <a:rPr lang="en-US" dirty="0" smtClean="0">
                <a:solidFill>
                  <a:srgbClr val="174A7C"/>
                </a:solidFill>
              </a:rPr>
              <a:t> </a:t>
            </a:r>
            <a:r>
              <a:rPr lang="en-US" b="1" dirty="0" smtClean="0">
                <a:solidFill>
                  <a:srgbClr val="174A7C"/>
                </a:solidFill>
              </a:rPr>
              <a:t>easier</a:t>
            </a:r>
            <a:r>
              <a:rPr lang="en-US" dirty="0" smtClean="0"/>
              <a:t> both for the district and for the schools.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2495107"/>
            <a:ext cx="2438399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3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661" y="1295400"/>
            <a:ext cx="6800278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Dad Lecture #57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5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Assessment Overview </a:t>
            </a:r>
          </a:p>
          <a:p>
            <a:r>
              <a:rPr lang="en-US" dirty="0" smtClean="0"/>
              <a:t>Processing Changes</a:t>
            </a:r>
          </a:p>
          <a:p>
            <a:r>
              <a:rPr lang="en-US" dirty="0" smtClean="0"/>
              <a:t>Assessment Process Details </a:t>
            </a:r>
          </a:p>
          <a:p>
            <a:pPr lvl="1"/>
            <a:r>
              <a:rPr lang="en-US" dirty="0" smtClean="0"/>
              <a:t>SIS</a:t>
            </a:r>
          </a:p>
          <a:p>
            <a:pPr lvl="1"/>
            <a:r>
              <a:rPr lang="en-US" dirty="0" smtClean="0"/>
              <a:t>EIS Transfers</a:t>
            </a:r>
          </a:p>
          <a:p>
            <a:pPr lvl="1"/>
            <a:r>
              <a:rPr lang="en-US" dirty="0" smtClean="0"/>
              <a:t>Data Review</a:t>
            </a:r>
          </a:p>
          <a:p>
            <a:pPr lvl="1"/>
            <a:r>
              <a:rPr lang="en-US" dirty="0" smtClean="0"/>
              <a:t>Test Orders </a:t>
            </a:r>
          </a:p>
          <a:p>
            <a:pPr lvl="1"/>
            <a:r>
              <a:rPr lang="en-US" dirty="0" smtClean="0"/>
              <a:t>Test Registration</a:t>
            </a:r>
          </a:p>
          <a:p>
            <a:pPr lvl="1"/>
            <a:r>
              <a:rPr lang="en-US" dirty="0" smtClean="0"/>
              <a:t>Course Codes </a:t>
            </a:r>
          </a:p>
          <a:p>
            <a:r>
              <a:rPr lang="en-US" dirty="0" smtClean="0"/>
              <a:t>Teacher Student Connection </a:t>
            </a:r>
          </a:p>
          <a:p>
            <a:r>
              <a:rPr lang="en-US" dirty="0" smtClean="0"/>
              <a:t>Closing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1498730"/>
              </p:ext>
            </p:extLst>
          </p:nvPr>
        </p:nvGraphicFramePr>
        <p:xfrm>
          <a:off x="228600" y="1752600"/>
          <a:ext cx="8763000" cy="360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61425"/>
                <a:gridCol w="1160397"/>
                <a:gridCol w="1160397"/>
                <a:gridCol w="1160397"/>
                <a:gridCol w="11203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Visibility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EdTools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Enrolling and</a:t>
                      </a:r>
                      <a:r>
                        <a:rPr lang="en-US" sz="1800" baseline="0" dirty="0" smtClean="0"/>
                        <a:t> Scheduling Students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Updating</a:t>
                      </a:r>
                      <a:r>
                        <a:rPr lang="en-US" sz="1800" baseline="0" dirty="0" smtClean="0"/>
                        <a:t> Student Demographics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Updating</a:t>
                      </a:r>
                      <a:r>
                        <a:rPr lang="en-US" sz="1800" baseline="0" dirty="0" smtClean="0"/>
                        <a:t> Schedules/Class Rosters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Reviewing</a:t>
                      </a:r>
                      <a:r>
                        <a:rPr lang="en-US" sz="1800" baseline="0" dirty="0" smtClean="0"/>
                        <a:t> Demographic 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</a:t>
                      </a:r>
                      <a:r>
                        <a:rPr lang="en-US" sz="1800" baseline="0" dirty="0" smtClean="0"/>
                        <a:t> Ordering and Registration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Reports of Irregularity (RIs)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Recording Accommodations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Teacher Student Connection (TSC)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EIS Transfers to </a:t>
            </a:r>
            <a:r>
              <a:rPr lang="en-US" sz="4200" dirty="0" err="1" smtClean="0"/>
              <a:t>Nextera</a:t>
            </a:r>
            <a:r>
              <a:rPr lang="en-US" sz="4200" dirty="0" smtClean="0"/>
              <a:t> 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273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8918659"/>
              </p:ext>
            </p:extLst>
          </p:nvPr>
        </p:nvGraphicFramePr>
        <p:xfrm>
          <a:off x="174958" y="1295400"/>
          <a:ext cx="8816642" cy="476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SIS to 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3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dgm id="{032D8E15-A0AC-4D1C-B07C-5B785DC8C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dgm id="{032D8E15-A0AC-4D1C-B07C-5B785DC8CF2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graphicEl>
                                              <a:dgm id="{C58B90AD-F416-468F-A545-59D42CA73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graphicEl>
                                              <a:dgm id="{C58B90AD-F416-468F-A545-59D42CA73DE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graphicEl>
                                              <a:dgm id="{DCDC0406-3F8F-4E62-A8FE-21EDCEC88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graphicEl>
                                              <a:dgm id="{DCDC0406-3F8F-4E62-A8FE-21EDCEC8876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>
                                            <p:graphicEl>
                                              <a:dgm id="{76D5C117-009A-4A15-ADF1-D0EC8ECC1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>
                                            <p:graphicEl>
                                              <a:dgm id="{76D5C117-009A-4A15-ADF1-D0EC8ECC13A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>
                                            <p:graphicEl>
                                              <a:dgm id="{D76995B6-CCC9-4260-B850-82AE458D7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>
                                            <p:graphicEl>
                                              <a:dgm id="{D76995B6-CCC9-4260-B850-82AE458D72B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>
                                            <p:graphicEl>
                                              <a:dgm id="{A9F40BF0-5D45-4622-AB71-ABB512EAD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>
                                            <p:graphicEl>
                                              <a:dgm id="{A9F40BF0-5D45-4622-AB71-ABB512EAD0D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>
                                            <p:graphicEl>
                                              <a:dgm id="{B5BF037F-6A09-48AB-BD75-60052BF17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>
                                            <p:graphicEl>
                                              <a:dgm id="{B5BF037F-6A09-48AB-BD75-60052BF1734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>
                                            <p:graphicEl>
                                              <a:dgm id="{4031A3FA-7B35-45DF-8C4F-B7AD165ED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>
                                            <p:graphicEl>
                                              <a:dgm id="{4031A3FA-7B35-45DF-8C4F-B7AD165EDD7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5562600" cy="4525963"/>
          </a:xfrm>
        </p:spPr>
        <p:txBody>
          <a:bodyPr/>
          <a:lstStyle/>
          <a:p>
            <a:r>
              <a:rPr lang="en-US" dirty="0" smtClean="0"/>
              <a:t>Assessment data transfers from SIS to EIS will occur </a:t>
            </a:r>
            <a:r>
              <a:rPr lang="en-US" b="1" dirty="0" smtClean="0">
                <a:solidFill>
                  <a:srgbClr val="002060"/>
                </a:solidFill>
              </a:rPr>
              <a:t>every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evening.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Information updated in a district SIS by 4 pm CST will show up in the Visibility Tool </a:t>
            </a:r>
            <a:r>
              <a:rPr lang="en-US" b="1" dirty="0" smtClean="0">
                <a:solidFill>
                  <a:srgbClr val="1B365D"/>
                </a:solidFill>
              </a:rPr>
              <a:t>the next day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Information updated in a district SIS by 4 pm CST will show up in Nextera Admin and in EdTools TSC no later than </a:t>
            </a:r>
            <a:r>
              <a:rPr lang="en-US" b="1" dirty="0" smtClean="0">
                <a:solidFill>
                  <a:srgbClr val="174A7C"/>
                </a:solidFill>
              </a:rPr>
              <a:t>two days after </a:t>
            </a:r>
            <a:r>
              <a:rPr lang="en-US" dirty="0" smtClean="0"/>
              <a:t>data transfer.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Transfers to </a:t>
            </a:r>
            <a:r>
              <a:rPr lang="en-US" dirty="0" err="1" smtClean="0"/>
              <a:t>Nextera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0" y="1676400"/>
            <a:ext cx="2590800" cy="365760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All assessment data transfers occur when the district produces an extract and submits it to EIS.</a:t>
            </a:r>
          </a:p>
        </p:txBody>
      </p:sp>
    </p:spTree>
    <p:extLst>
      <p:ext uri="{BB962C8B-B14F-4D97-AF65-F5344CB8AC3E}">
        <p14:creationId xmlns:p14="http://schemas.microsoft.com/office/powerpoint/2010/main" xmlns="" val="32382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26584"/>
            <a:ext cx="8382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The last EIS assessment pull to provision Nextera with currently enrolled students and class rosters will be two business days before the testing window opens.</a:t>
            </a:r>
          </a:p>
          <a:p>
            <a:pPr lvl="1"/>
            <a:r>
              <a:rPr lang="en-US" dirty="0" smtClean="0"/>
              <a:t>For Fall EOC, this will be </a:t>
            </a:r>
            <a:r>
              <a:rPr lang="en-US" b="1" dirty="0" smtClean="0">
                <a:solidFill>
                  <a:srgbClr val="FF0000"/>
                </a:solidFill>
              </a:rPr>
              <a:t>Wednesday, November 22, 2017.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Transfer for Provisioning Nextera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065060"/>
            <a:ext cx="7162800" cy="27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final EIS assessment transfer to generate </a:t>
            </a:r>
            <a:r>
              <a:rPr lang="en-US" b="1" dirty="0" smtClean="0"/>
              <a:t>demographic data </a:t>
            </a:r>
            <a:r>
              <a:rPr lang="en-US" dirty="0" smtClean="0"/>
              <a:t>for the Comprehensive Data File (CDF) and assessment reporting will be </a:t>
            </a:r>
            <a:r>
              <a:rPr lang="en-US" b="1" dirty="0" smtClean="0"/>
              <a:t>the last day of the testing window.</a:t>
            </a:r>
          </a:p>
          <a:p>
            <a:pPr lvl="1"/>
            <a:r>
              <a:rPr lang="en-US" dirty="0" smtClean="0"/>
              <a:t>For Fall block EOC: </a:t>
            </a:r>
            <a:r>
              <a:rPr lang="en-US" b="1" dirty="0" smtClean="0">
                <a:solidFill>
                  <a:srgbClr val="FF0000"/>
                </a:solidFill>
              </a:rPr>
              <a:t>Friday, December 15, 2017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For Spring block and traditional: </a:t>
            </a:r>
            <a:r>
              <a:rPr lang="en-US" b="1" dirty="0" smtClean="0">
                <a:solidFill>
                  <a:srgbClr val="FF0000"/>
                </a:solidFill>
              </a:rPr>
              <a:t>Friday, May 4, 2018.</a:t>
            </a:r>
          </a:p>
          <a:p>
            <a:r>
              <a:rPr lang="en-US" dirty="0" smtClean="0"/>
              <a:t>Districts </a:t>
            </a:r>
            <a:r>
              <a:rPr lang="en-US" b="1" dirty="0" smtClean="0"/>
              <a:t>must be sure all demographic changes are corrected by the last day of the testing window</a:t>
            </a:r>
            <a:r>
              <a:rPr lang="en-US" dirty="0" smtClean="0"/>
              <a:t>. </a:t>
            </a:r>
            <a:r>
              <a:rPr lang="en-US" dirty="0"/>
              <a:t>N</a:t>
            </a:r>
            <a:r>
              <a:rPr lang="en-US" dirty="0" smtClean="0"/>
              <a:t>o changes will be accepted after the window closes. </a:t>
            </a:r>
          </a:p>
          <a:p>
            <a:pPr lvl="1"/>
            <a:r>
              <a:rPr lang="en-US" b="1" dirty="0" smtClean="0"/>
              <a:t>Remember: </a:t>
            </a:r>
            <a:r>
              <a:rPr lang="en-US" dirty="0" smtClean="0"/>
              <a:t>districts can start reviewing and updating student demographic data from the first EIS data transfer if issues are found in the Visibility Tool.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EIS Transfer for Demographic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4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84581"/>
            <a:ext cx="41148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2017-18 assessment course codes document is posted on EdTools under the Resources tab.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Course Codes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3886200"/>
            <a:ext cx="4114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It will </a:t>
            </a:r>
            <a:r>
              <a:rPr lang="en-US" smtClean="0">
                <a:solidFill>
                  <a:srgbClr val="000000"/>
                </a:solidFill>
              </a:rPr>
              <a:t>also be posted </a:t>
            </a:r>
            <a:r>
              <a:rPr lang="en-US" dirty="0" smtClean="0">
                <a:solidFill>
                  <a:srgbClr val="000000"/>
                </a:solidFill>
              </a:rPr>
              <a:t>under the Help tab on the Nextera Admin portal.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381" y="1324233"/>
            <a:ext cx="2521238" cy="2044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03" y="3335979"/>
            <a:ext cx="26003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4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Demographic Data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8682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3574270"/>
              </p:ext>
            </p:extLst>
          </p:nvPr>
        </p:nvGraphicFramePr>
        <p:xfrm>
          <a:off x="76200" y="12192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Review will occur in new </a:t>
            </a:r>
            <a:br>
              <a:rPr lang="en-US" dirty="0" smtClean="0"/>
            </a:br>
            <a:r>
              <a:rPr lang="en-US" i="1" dirty="0" smtClean="0"/>
              <a:t>Visibility Tool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0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E5F2765D-FFED-4090-B9BC-10B529218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E5F2765D-FFED-4090-B9BC-10B52921879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BD0A2B24-CAE8-468F-9B71-8AB20B8E7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graphicEl>
                                              <a:dgm id="{BD0A2B24-CAE8-468F-9B71-8AB20B8E7A6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F1C93854-7907-4B66-9F30-436211112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graphicEl>
                                              <a:dgm id="{F1C93854-7907-4B66-9F30-436211112C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D869D7E8-719F-4831-ABD7-87875AB20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>
                                            <p:graphicEl>
                                              <a:dgm id="{D869D7E8-719F-4831-ABD7-87875AB2095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F276299D-E300-47E1-B866-84DB3C9B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graphicEl>
                                              <a:dgm id="{F276299D-E300-47E1-B866-84DB3C9B9C6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023BC97-1F89-4189-92DA-98F3CFCA1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graphicEl>
                                              <a:dgm id="{3023BC97-1F89-4189-92DA-98F3CFCA165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4D2D6D1D-2F01-4088-B206-ADC96D8B6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>
                                            <p:graphicEl>
                                              <a:dgm id="{4D2D6D1D-2F01-4088-B206-ADC96D8B6E8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B12B120-0F94-4167-8CDA-FB13F3CD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>
                                            <p:graphicEl>
                                              <a:dgm id="{3B12B120-0F94-4167-8CDA-FB13F3CD930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909267"/>
              </p:ext>
            </p:extLst>
          </p:nvPr>
        </p:nvGraphicFramePr>
        <p:xfrm>
          <a:off x="228600" y="12192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 Cycle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5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08636B5E-2B89-4D0E-98A6-E2FA4E421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08636B5E-2B89-4D0E-98A6-E2FA4E4216A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AD056DD2-503A-4B7F-8C18-61A3FD7C0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graphicEl>
                                              <a:dgm id="{AD056DD2-503A-4B7F-8C18-61A3FD7C0C4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CC0B661-93D4-4281-8456-7F54B9B2F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graphicEl>
                                              <a:dgm id="{3CC0B661-93D4-4281-8456-7F54B9B2F79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B66F98C7-66CD-4515-890F-793775DC6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graphicEl>
                                              <a:dgm id="{B66F98C7-66CD-4515-890F-793775DC62A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lipartix.com/wp-content/uploads/2016/04/Yellow-umbrella-clipart-free-clipart-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29330" cy="46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TN Comprehensive Assessment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 smtClean="0">
                <a:solidFill>
                  <a:schemeClr val="accent5"/>
                </a:solidFill>
              </a:rPr>
              <a:t>TNReady</a:t>
            </a:r>
            <a:endParaRPr lang="en-US" sz="1600" b="1" u="sng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Students in grade 3-8:  ELA, Math, Science, 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High School EOC:  ELA, Math, Science, SS</a:t>
            </a:r>
          </a:p>
          <a:p>
            <a:pPr algn="ctr"/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436623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TCAP</a:t>
            </a:r>
            <a:endParaRPr lang="en-US" sz="8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3429000"/>
            <a:ext cx="392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B050"/>
                </a:solidFill>
              </a:rPr>
              <a:t>Other TN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Alternate assessments for students in grades 3-11 with the most significant cognitive disabilities (ELA, Math, Science, SS)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Grade 2 optional assessment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ELL Assessments</a:t>
            </a:r>
          </a:p>
          <a:p>
            <a:pPr algn="ctr"/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632" y="1447800"/>
            <a:ext cx="3962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Districts will be able to view student </a:t>
            </a:r>
            <a:r>
              <a:rPr lang="en-US" dirty="0"/>
              <a:t>demographic data </a:t>
            </a:r>
            <a:r>
              <a:rPr lang="en-US" dirty="0" smtClean="0"/>
              <a:t>in the Visibility Tool and the </a:t>
            </a:r>
            <a:r>
              <a:rPr lang="en-US" dirty="0" err="1"/>
              <a:t>Nextera</a:t>
            </a:r>
            <a:r>
              <a:rPr lang="en-US" dirty="0"/>
              <a:t> </a:t>
            </a:r>
            <a:r>
              <a:rPr lang="en-US" dirty="0" smtClean="0"/>
              <a:t>Admin platform.</a:t>
            </a:r>
          </a:p>
          <a:p>
            <a:pPr lvl="1"/>
            <a:r>
              <a:rPr lang="en-US" dirty="0" smtClean="0"/>
              <a:t>Both of these are </a:t>
            </a:r>
            <a:r>
              <a:rPr lang="en-US" i="1" dirty="0" smtClean="0"/>
              <a:t>read only.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b="1" dirty="0" smtClean="0"/>
              <a:t>Any and all </a:t>
            </a:r>
            <a:r>
              <a:rPr lang="en-US" dirty="0" smtClean="0"/>
              <a:t>changes </a:t>
            </a:r>
            <a:r>
              <a:rPr lang="en-US" dirty="0"/>
              <a:t>to demographic data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must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be </a:t>
            </a:r>
            <a:r>
              <a:rPr lang="en-US" dirty="0"/>
              <a:t>made through the </a:t>
            </a:r>
            <a:r>
              <a:rPr lang="en-US" b="1" dirty="0"/>
              <a:t>district 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863" y="2057400"/>
            <a:ext cx="4071937" cy="28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Visibility </a:t>
            </a:r>
            <a:r>
              <a:rPr lang="en-US" dirty="0"/>
              <a:t>T</a:t>
            </a:r>
            <a:r>
              <a:rPr lang="en-US" dirty="0" smtClean="0"/>
              <a:t>ool developed by the TDOE technology team will give districts a clear and timely picture of information uploaded from their SIS to EIS.</a:t>
            </a:r>
          </a:p>
          <a:p>
            <a:r>
              <a:rPr lang="en-US" dirty="0" smtClean="0"/>
              <a:t>Features include</a:t>
            </a:r>
            <a:endParaRPr lang="en-US" dirty="0"/>
          </a:p>
          <a:p>
            <a:pPr lvl="1"/>
            <a:r>
              <a:rPr lang="en-US" dirty="0" smtClean="0"/>
              <a:t>Information about high priority groups</a:t>
            </a:r>
          </a:p>
          <a:p>
            <a:pPr lvl="2"/>
            <a:r>
              <a:rPr lang="en-US" dirty="0" smtClean="0"/>
              <a:t>Students not enrolled in at least one assessment course code</a:t>
            </a:r>
          </a:p>
          <a:p>
            <a:pPr lvl="2"/>
            <a:r>
              <a:rPr lang="en-US" dirty="0" smtClean="0"/>
              <a:t>Students enrolled in retired assessment course codes</a:t>
            </a:r>
          </a:p>
          <a:p>
            <a:pPr lvl="2"/>
            <a:r>
              <a:rPr lang="en-US" dirty="0" smtClean="0"/>
              <a:t>Assessment classes with no Teacher of Record (TOR)</a:t>
            </a:r>
          </a:p>
          <a:p>
            <a:pPr lvl="1"/>
            <a:r>
              <a:rPr lang="en-US" dirty="0" smtClean="0"/>
              <a:t>Detailed information about the EIS pull fields</a:t>
            </a:r>
          </a:p>
          <a:p>
            <a:pPr lvl="2"/>
            <a:r>
              <a:rPr lang="en-US" dirty="0" smtClean="0"/>
              <a:t>At district, school and grade levels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Visibility </a:t>
            </a:r>
            <a:r>
              <a:rPr lang="en-US" dirty="0"/>
              <a:t>T</a:t>
            </a:r>
            <a:r>
              <a:rPr lang="en-US" dirty="0" smtClean="0"/>
              <a:t>ool will be accessed through either:</a:t>
            </a:r>
          </a:p>
          <a:p>
            <a:pPr lvl="1"/>
            <a:r>
              <a:rPr lang="en-US" dirty="0" smtClean="0"/>
              <a:t>Your Single Sign On</a:t>
            </a:r>
          </a:p>
          <a:p>
            <a:pPr lvl="1"/>
            <a:r>
              <a:rPr lang="en-US" dirty="0" smtClean="0"/>
              <a:t>Your regular EIS login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You’ll be able to request access online via a simple form.</a:t>
            </a:r>
          </a:p>
          <a:p>
            <a:endParaRPr lang="en-US" dirty="0"/>
          </a:p>
          <a:p>
            <a:r>
              <a:rPr lang="en-US" dirty="0" smtClean="0"/>
              <a:t>We will communicate more details about user access through the Commissioner’s Update in early October.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 – User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4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 -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12919"/>
          <a:stretch/>
        </p:blipFill>
        <p:spPr>
          <a:xfrm>
            <a:off x="191644" y="1374443"/>
            <a:ext cx="8760711" cy="41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0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 -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13469"/>
          <a:stretch/>
        </p:blipFill>
        <p:spPr>
          <a:xfrm>
            <a:off x="152017" y="1447800"/>
            <a:ext cx="88399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3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 – 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3358"/>
          <a:stretch/>
        </p:blipFill>
        <p:spPr>
          <a:xfrm>
            <a:off x="161161" y="1447800"/>
            <a:ext cx="88216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4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Visibility Tool –Grade &amp; Content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0175"/>
          <a:stretch/>
        </p:blipFill>
        <p:spPr>
          <a:xfrm>
            <a:off x="228600" y="1600200"/>
            <a:ext cx="8608298" cy="40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1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 -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11773"/>
          <a:stretch/>
        </p:blipFill>
        <p:spPr>
          <a:xfrm>
            <a:off x="258706" y="1715855"/>
            <a:ext cx="8626588" cy="34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3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technology team is here at the conference today &amp; tomorrow to answer questions about EIS and the Visibility </a:t>
            </a:r>
            <a:r>
              <a:rPr lang="en-US" dirty="0"/>
              <a:t>T</a:t>
            </a:r>
            <a:r>
              <a:rPr lang="en-US" dirty="0" smtClean="0"/>
              <a:t>ool.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438400"/>
            <a:ext cx="5486400" cy="30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4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Test Orders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11861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2017-18 Assessment Windows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0"/>
          <a:stretch/>
        </p:blipFill>
        <p:spPr>
          <a:xfrm>
            <a:off x="376571" y="1143000"/>
            <a:ext cx="8162258" cy="4807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6231135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Subpart 1 of ELA and USH must be completed in the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week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665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274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Online test </a:t>
            </a:r>
            <a:r>
              <a:rPr lang="en-US" dirty="0" smtClean="0"/>
              <a:t>orders are </a:t>
            </a:r>
            <a:r>
              <a:rPr lang="en-US" dirty="0"/>
              <a:t>linked specifically to SIS enrollment data. </a:t>
            </a:r>
            <a:endParaRPr lang="en-US" dirty="0" smtClean="0"/>
          </a:p>
          <a:p>
            <a:r>
              <a:rPr lang="en-US" dirty="0" smtClean="0"/>
              <a:t>Online testing is the default decision for all EOC testing. </a:t>
            </a:r>
          </a:p>
          <a:p>
            <a:r>
              <a:rPr lang="en-US" dirty="0" smtClean="0"/>
              <a:t>Online </a:t>
            </a:r>
            <a:r>
              <a:rPr lang="en-US" dirty="0"/>
              <a:t>testing is optional for </a:t>
            </a:r>
            <a:r>
              <a:rPr lang="en-US" dirty="0" smtClean="0"/>
              <a:t>grades 5-8 in Spring 2018. </a:t>
            </a:r>
            <a:r>
              <a:rPr lang="en-US" dirty="0"/>
              <a:t>T</a:t>
            </a:r>
            <a:r>
              <a:rPr lang="en-US" dirty="0" smtClean="0"/>
              <a:t>he decision </a:t>
            </a:r>
            <a:r>
              <a:rPr lang="en-US" dirty="0"/>
              <a:t>to </a:t>
            </a:r>
            <a:r>
              <a:rPr lang="en-US" dirty="0" smtClean="0"/>
              <a:t>opt-in </a:t>
            </a:r>
            <a:r>
              <a:rPr lang="en-US" dirty="0"/>
              <a:t>to online will be </a:t>
            </a:r>
            <a:r>
              <a:rPr lang="en-US" dirty="0" smtClean="0"/>
              <a:t>recorded in </a:t>
            </a:r>
            <a:r>
              <a:rPr lang="en-US" dirty="0" err="1"/>
              <a:t>Nextera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deadline to opt-in to online will be early in Spring semester.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Orders – Online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810000"/>
            <a:ext cx="1804086" cy="180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426847"/>
            <a:ext cx="4905375" cy="5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6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495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Districts </a:t>
            </a:r>
            <a:r>
              <a:rPr lang="en-US" dirty="0"/>
              <a:t>will </a:t>
            </a:r>
            <a:r>
              <a:rPr lang="en-US" dirty="0" smtClean="0"/>
              <a:t>not be able to register currently enrolled students </a:t>
            </a:r>
            <a:r>
              <a:rPr lang="en-US" dirty="0"/>
              <a:t>for </a:t>
            </a:r>
            <a:r>
              <a:rPr lang="en-US" dirty="0" smtClean="0"/>
              <a:t>online testing who are </a:t>
            </a:r>
            <a:r>
              <a:rPr lang="en-US" dirty="0"/>
              <a:t>not correctly </a:t>
            </a:r>
            <a:r>
              <a:rPr lang="en-US" dirty="0" smtClean="0"/>
              <a:t>scheduled in </a:t>
            </a:r>
            <a:r>
              <a:rPr lang="en-US" dirty="0"/>
              <a:t>courses in the district </a:t>
            </a:r>
            <a:r>
              <a:rPr lang="en-US" dirty="0" smtClean="0"/>
              <a:t>SIS</a:t>
            </a:r>
            <a:r>
              <a:rPr lang="en-US" dirty="0"/>
              <a:t> </a:t>
            </a:r>
            <a:r>
              <a:rPr lang="en-US" dirty="0" smtClean="0"/>
              <a:t>and uploaded to EIS.</a:t>
            </a:r>
          </a:p>
          <a:p>
            <a:pPr lvl="1"/>
            <a:r>
              <a:rPr lang="en-US" dirty="0" smtClean="0"/>
              <a:t>Test orders are automatically generated based on student scheduling in the SIS.</a:t>
            </a:r>
          </a:p>
          <a:p>
            <a:pPr lvl="1"/>
            <a:r>
              <a:rPr lang="en-US" dirty="0" smtClean="0"/>
              <a:t>Districts will be able to manually add students to </a:t>
            </a:r>
            <a:r>
              <a:rPr lang="en-US" dirty="0" err="1" smtClean="0"/>
              <a:t>Nextera</a:t>
            </a:r>
            <a:r>
              <a:rPr lang="en-US" dirty="0" smtClean="0"/>
              <a:t> who enroll after the testing window opens.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Districts may manually order accommodated formats.</a:t>
            </a:r>
          </a:p>
          <a:p>
            <a:pPr lvl="1"/>
            <a:r>
              <a:rPr lang="en-US" dirty="0" smtClean="0"/>
              <a:t>Braille</a:t>
            </a:r>
          </a:p>
          <a:p>
            <a:pPr lvl="1"/>
            <a:r>
              <a:rPr lang="en-US" dirty="0" smtClean="0"/>
              <a:t>Large Print (spring admin only)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Orders – Automatic Provisioning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9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Test Registration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2377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Districts </a:t>
            </a:r>
            <a:r>
              <a:rPr lang="en-US" dirty="0" smtClean="0"/>
              <a:t>must formally enroll students in order to generate a test registration.</a:t>
            </a:r>
            <a:r>
              <a:rPr lang="en-US" dirty="0"/>
              <a:t>  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174A7C"/>
                </a:solidFill>
              </a:rPr>
              <a:t>Formal enrollment </a:t>
            </a:r>
            <a:r>
              <a:rPr lang="en-US" sz="1200" dirty="0"/>
              <a:t> </a:t>
            </a:r>
            <a:r>
              <a:rPr lang="en-US" dirty="0"/>
              <a:t>is defined as; “A state Student ID has been issued to the district SIS by the EIS data </a:t>
            </a:r>
            <a:r>
              <a:rPr lang="en-US" dirty="0" smtClean="0"/>
              <a:t>system,” and, therefore, </a:t>
            </a:r>
            <a:r>
              <a:rPr lang="en-US" dirty="0"/>
              <a:t>a record of that student exists in both the district SIS and in </a:t>
            </a:r>
            <a:r>
              <a:rPr lang="en-US" dirty="0" smtClean="0"/>
              <a:t>EIS.</a:t>
            </a:r>
          </a:p>
          <a:p>
            <a:pPr lvl="1"/>
            <a:r>
              <a:rPr lang="en-US" dirty="0" smtClean="0"/>
              <a:t>Students must meet the </a:t>
            </a:r>
            <a:r>
              <a:rPr lang="en-US" b="1" dirty="0" smtClean="0">
                <a:solidFill>
                  <a:srgbClr val="174A7C"/>
                </a:solidFill>
              </a:rPr>
              <a:t>business rules </a:t>
            </a:r>
            <a:r>
              <a:rPr lang="en-US" dirty="0" smtClean="0"/>
              <a:t>for the assessment pull in order to appear in Nextera and EdTools.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2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a student record to result in </a:t>
            </a:r>
            <a:r>
              <a:rPr lang="en-US" b="1" dirty="0" smtClean="0"/>
              <a:t>a test registration</a:t>
            </a:r>
            <a:r>
              <a:rPr lang="en-US" dirty="0" smtClean="0"/>
              <a:t>, the student must have: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74A7C"/>
                </a:solidFill>
              </a:rPr>
              <a:t>E</a:t>
            </a:r>
            <a:r>
              <a:rPr lang="en-US" b="1" dirty="0" smtClean="0">
                <a:solidFill>
                  <a:srgbClr val="174A7C"/>
                </a:solidFill>
              </a:rPr>
              <a:t>nrollment</a:t>
            </a:r>
            <a:r>
              <a:rPr lang="en-US" dirty="0" smtClean="0"/>
              <a:t> in a school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Instructional </a:t>
            </a:r>
            <a:r>
              <a:rPr lang="en-US" b="1" dirty="0">
                <a:solidFill>
                  <a:srgbClr val="174A7C"/>
                </a:solidFill>
              </a:rPr>
              <a:t>G</a:t>
            </a:r>
            <a:r>
              <a:rPr lang="en-US" b="1" dirty="0" smtClean="0">
                <a:solidFill>
                  <a:srgbClr val="174A7C"/>
                </a:solidFill>
              </a:rPr>
              <a:t>rade </a:t>
            </a:r>
            <a:r>
              <a:rPr lang="en-US" dirty="0" smtClean="0"/>
              <a:t>record for that enrollment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Student Class Assignment</a:t>
            </a:r>
            <a:r>
              <a:rPr lang="en-US" b="1" dirty="0" smtClean="0"/>
              <a:t> </a:t>
            </a:r>
            <a:r>
              <a:rPr lang="en-US" dirty="0" smtClean="0"/>
              <a:t>(course code) for that enrollment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Class Section </a:t>
            </a:r>
            <a:r>
              <a:rPr lang="en-US" dirty="0" smtClean="0"/>
              <a:t>(local class number) for the Student Class Assignment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Teacher</a:t>
            </a:r>
            <a:r>
              <a:rPr lang="en-US" dirty="0" smtClean="0"/>
              <a:t> identified as the teacher of record for the class section (Master Teacher record)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Valid Teacher License </a:t>
            </a:r>
            <a:r>
              <a:rPr lang="en-US" dirty="0" smtClean="0"/>
              <a:t>number for the teacher of record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 for the EIS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5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174A7C"/>
                </a:solidFill>
              </a:rPr>
              <a:t>Districts will </a:t>
            </a:r>
            <a:r>
              <a:rPr lang="en-US" b="1" dirty="0" smtClean="0">
                <a:solidFill>
                  <a:srgbClr val="174A7C"/>
                </a:solidFill>
              </a:rPr>
              <a:t>no </a:t>
            </a:r>
            <a:r>
              <a:rPr lang="en-US" b="1" dirty="0">
                <a:solidFill>
                  <a:srgbClr val="174A7C"/>
                </a:solidFill>
              </a:rPr>
              <a:t>longer be able perform “on the fly” test registration </a:t>
            </a:r>
            <a:r>
              <a:rPr lang="en-US" dirty="0" smtClean="0"/>
              <a:t>for online tests by entering </a:t>
            </a:r>
            <a:r>
              <a:rPr lang="en-US" dirty="0"/>
              <a:t>the student directly into </a:t>
            </a:r>
            <a:r>
              <a:rPr lang="en-US" dirty="0" err="1" smtClean="0"/>
              <a:t>Nextera</a:t>
            </a:r>
            <a:r>
              <a:rPr lang="en-US" dirty="0" smtClean="0"/>
              <a:t> for those who were not correctly enrolled through </a:t>
            </a:r>
            <a:r>
              <a:rPr lang="en-US" dirty="0"/>
              <a:t>the SIS </a:t>
            </a:r>
            <a:r>
              <a:rPr lang="en-US" dirty="0" smtClean="0"/>
              <a:t>and accurately transferred to EIS. </a:t>
            </a:r>
          </a:p>
          <a:p>
            <a:r>
              <a:rPr lang="en-US" dirty="0" smtClean="0"/>
              <a:t>For paper tests, printing orders and pre-slugged answer documents (Spring) will only be generated for students formally enrolled in the SIS and viewable in EIS.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Exceptions:</a:t>
            </a:r>
          </a:p>
          <a:p>
            <a:pPr lvl="1"/>
            <a:r>
              <a:rPr lang="en-US" dirty="0" smtClean="0"/>
              <a:t>Students who enroll after the administration window opens for online testing may be manually entered in </a:t>
            </a:r>
            <a:r>
              <a:rPr lang="en-US" dirty="0" err="1" smtClean="0"/>
              <a:t>Nextera</a:t>
            </a:r>
            <a:endParaRPr lang="en-US" dirty="0" smtClean="0"/>
          </a:p>
          <a:p>
            <a:pPr lvl="1"/>
            <a:r>
              <a:rPr lang="en-US" dirty="0" smtClean="0"/>
              <a:t>For Spring, additional paper tests overage will be printed for administration to students who enroll after pre-slugged answer documents are finalized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32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26584"/>
            <a:ext cx="83820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last EIS assessment enrollment file transfer to provision Nextera with students and class rosters will be the week before the testing window opens.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Fall EOC, this will be </a:t>
            </a:r>
            <a:r>
              <a:rPr lang="en-US" b="1" dirty="0" smtClean="0">
                <a:solidFill>
                  <a:srgbClr val="FF0000"/>
                </a:solidFill>
              </a:rPr>
              <a:t>Wednesday, November 22, 2017.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Pull for Provisioning Nextera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021519"/>
            <a:ext cx="7162800" cy="27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3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New students enrolling in the district from out of state (home school, private school, another state) </a:t>
            </a:r>
            <a:r>
              <a:rPr lang="en-US" b="1" dirty="0" smtClean="0">
                <a:solidFill>
                  <a:srgbClr val="174A7C"/>
                </a:solidFill>
              </a:rPr>
              <a:t>must</a:t>
            </a:r>
            <a:r>
              <a:rPr lang="en-US" dirty="0" smtClean="0"/>
              <a:t> be entered into the SIS </a:t>
            </a:r>
            <a:r>
              <a:rPr lang="en-US" b="1" dirty="0" smtClean="0">
                <a:solidFill>
                  <a:srgbClr val="174A7C"/>
                </a:solidFill>
              </a:rPr>
              <a:t>as soon as possible </a:t>
            </a:r>
            <a:r>
              <a:rPr lang="en-US" dirty="0" smtClean="0"/>
              <a:t>in order to properly register them for the appropriate assessments.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590800"/>
            <a:ext cx="2771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0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495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 new student is enrolled </a:t>
            </a:r>
            <a:r>
              <a:rPr lang="en-US" b="1" dirty="0" smtClean="0">
                <a:solidFill>
                  <a:srgbClr val="FF0000"/>
                </a:solidFill>
              </a:rPr>
              <a:t>after November 22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they will be </a:t>
            </a:r>
            <a:r>
              <a:rPr lang="en-US" b="1" dirty="0" smtClean="0">
                <a:solidFill>
                  <a:srgbClr val="FF0000"/>
                </a:solidFill>
              </a:rPr>
              <a:t>manually entered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into Nextera by the district testing coordinator.</a:t>
            </a:r>
          </a:p>
          <a:p>
            <a:pPr lvl="1"/>
            <a:r>
              <a:rPr lang="en-US" dirty="0" smtClean="0"/>
              <a:t>Students can only be entered in this manner during the operational testing window.</a:t>
            </a:r>
          </a:p>
          <a:p>
            <a:pPr lvl="1"/>
            <a:r>
              <a:rPr lang="en-US" dirty="0" smtClean="0"/>
              <a:t>These students will first be entered into the SIS with complete demographics.</a:t>
            </a:r>
          </a:p>
          <a:p>
            <a:pPr lvl="2"/>
            <a:r>
              <a:rPr lang="en-US" dirty="0" smtClean="0"/>
              <a:t>EIS will assign them an USID.</a:t>
            </a:r>
          </a:p>
          <a:p>
            <a:pPr lvl="2"/>
            <a:r>
              <a:rPr lang="en-US" dirty="0" smtClean="0"/>
              <a:t>The district testing coordinator will enter them into Nextera using the assigned USID.</a:t>
            </a:r>
          </a:p>
          <a:p>
            <a:pPr lvl="1"/>
            <a:r>
              <a:rPr lang="en-US" dirty="0" smtClean="0"/>
              <a:t>Any new student must be formally enrolled in the SIS by COB </a:t>
            </a:r>
            <a:r>
              <a:rPr lang="en-US" b="1" dirty="0" smtClean="0">
                <a:solidFill>
                  <a:srgbClr val="FF0000"/>
                </a:solidFill>
              </a:rPr>
              <a:t>Wednesday, December 13</a:t>
            </a:r>
            <a:r>
              <a:rPr lang="en-US" dirty="0" smtClean="0"/>
              <a:t>, two days before the fall testing window closes.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Registering New Students During Testing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42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3186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Student scheduling data </a:t>
            </a:r>
            <a:r>
              <a:rPr lang="en-US" b="1" dirty="0" smtClean="0">
                <a:solidFill>
                  <a:srgbClr val="002D72"/>
                </a:solidFill>
              </a:rPr>
              <a:t>must</a:t>
            </a:r>
            <a:r>
              <a:rPr lang="en-US" dirty="0" smtClean="0">
                <a:solidFill>
                  <a:srgbClr val="002D72"/>
                </a:solidFill>
              </a:rPr>
              <a:t> </a:t>
            </a:r>
            <a:r>
              <a:rPr lang="en-US" b="1" dirty="0" smtClean="0">
                <a:solidFill>
                  <a:srgbClr val="002D72"/>
                </a:solidFill>
              </a:rPr>
              <a:t>be correct </a:t>
            </a:r>
            <a:r>
              <a:rPr lang="en-US" dirty="0" smtClean="0"/>
              <a:t>in the SIS in order to generate orders and test registration for assessments.</a:t>
            </a:r>
          </a:p>
          <a:p>
            <a:r>
              <a:rPr lang="en-US" dirty="0" smtClean="0"/>
              <a:t>Correct </a:t>
            </a:r>
            <a:r>
              <a:rPr lang="en-US" b="1" dirty="0" smtClean="0">
                <a:solidFill>
                  <a:srgbClr val="002060"/>
                </a:solidFill>
              </a:rPr>
              <a:t>scheduling must reflect the correct course code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to trigger the assessment process.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057400"/>
            <a:ext cx="3962400" cy="2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Phasing into Online Assessments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199" y="1295400"/>
          <a:ext cx="8305801" cy="4572697"/>
        </p:xfrm>
        <a:graphic>
          <a:graphicData uri="http://schemas.openxmlformats.org/drawingml/2006/table">
            <a:tbl>
              <a:tblPr firstRow="1" firstCol="1" bandRow="1"/>
              <a:tblGrid>
                <a:gridCol w="1914332"/>
                <a:gridCol w="3195290"/>
                <a:gridCol w="3196179"/>
              </a:tblGrid>
              <a:tr h="271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Year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Testing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Testing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testing was </a:t>
                      </a:r>
                      <a:r>
                        <a:rPr lang="en-US" sz="1600" i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high schools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testing for all grades and subjects was administered via paper and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pencil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2017-18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testing is </a:t>
                      </a:r>
                      <a:r>
                        <a:rPr lang="en-US" sz="1600" b="1" u="sng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required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high schools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testing is </a:t>
                      </a:r>
                      <a:r>
                        <a:rPr lang="en-US" sz="1600" b="1" i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grades 5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testing for grades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–12 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all subjects will be administered online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Field testing for grades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4 will be administered via paper and pencil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8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2018-19 and beyond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testing is required for grades 5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–12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 testing is optional for grades 3 and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t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here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will continue to be a paper option for these grades.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testing for grades 5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–12 in all subjects will be administered online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Field testing for grades 3 and 4 will be administered via paper and pencil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3516A-D578-4073-8F2B-BD468FFD0118}" type="slidenum">
              <a:rPr lang="en-US" smtClean="0">
                <a:solidFill>
                  <a:srgbClr val="1B365D"/>
                </a:solidFill>
              </a:rPr>
              <a:pPr/>
              <a:t>5</a:t>
            </a:fld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Open Sans" charset="0"/>
                <a:cs typeface="Open Sans" charset="0"/>
              </a:rPr>
              <a:t>Please contact </a:t>
            </a:r>
            <a:r>
              <a:rPr lang="en-US" dirty="0" smtClean="0">
                <a:solidFill>
                  <a:srgbClr val="000000"/>
                </a:solidFill>
                <a:ea typeface="Open Sans" charset="0"/>
                <a:cs typeface="Open Sans" charset="0"/>
                <a:hlinkClick r:id="rId3"/>
              </a:rPr>
              <a:t>Cliff.Lloyd@tn.gov</a:t>
            </a:r>
            <a:r>
              <a:rPr lang="en-US" dirty="0" smtClean="0">
                <a:solidFill>
                  <a:srgbClr val="000000"/>
                </a:solidFill>
                <a:ea typeface="Open Sans" charset="0"/>
                <a:cs typeface="Open Sans" charset="0"/>
              </a:rPr>
              <a:t> for more information.</a:t>
            </a:r>
            <a:endParaRPr lang="en-US" dirty="0">
              <a:solidFill>
                <a:srgbClr val="000000"/>
              </a:solidFill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0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Course Codes, </a:t>
            </a:r>
            <a:r>
              <a:rPr lang="en-US" sz="4200" i="1" dirty="0"/>
              <a:t>o</a:t>
            </a:r>
            <a:r>
              <a:rPr lang="en-US" sz="4200" i="1" dirty="0" smtClean="0"/>
              <a:t>f course</a:t>
            </a:r>
            <a:r>
              <a:rPr lang="en-US" sz="4200" dirty="0" smtClean="0"/>
              <a:t>…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17314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89050" y="1295400"/>
          <a:ext cx="6337300" cy="4467225"/>
        </p:xfrm>
        <a:graphic>
          <a:graphicData uri="http://schemas.openxmlformats.org/drawingml/2006/table">
            <a:tbl>
              <a:tblPr/>
              <a:tblGrid>
                <a:gridCol w="1117600"/>
                <a:gridCol w="1917700"/>
                <a:gridCol w="1054100"/>
                <a:gridCol w="22479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CODES - EOC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“A” course codes are for the first section of yearlong courses and will not be pulled.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Algebra 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0842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31024 (B -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31023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31026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31025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Geometry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0843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31084 (B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31083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31086 (B)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31085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Algebra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31034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31033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Integrated Math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0832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31324 (B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31323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31326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31325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Integrated Math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0833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31334 (B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31333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31336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31335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Integrated Math 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31344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31343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Codes – EOC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2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EOC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209800"/>
          <a:ext cx="7402392" cy="2662553"/>
        </p:xfrm>
        <a:graphic>
          <a:graphicData uri="http://schemas.openxmlformats.org/drawingml/2006/table">
            <a:tbl>
              <a:tblPr/>
              <a:tblGrid>
                <a:gridCol w="1305432"/>
                <a:gridCol w="2240002"/>
                <a:gridCol w="1231260"/>
                <a:gridCol w="2625698"/>
              </a:tblGrid>
              <a:tr h="545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CODES - EOC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SPED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“A” course codes are for the first section of yearlong courses and will not be pulled.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I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3001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126" marR="11126" marT="11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II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3002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126" marR="11126" marT="11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III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3003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126" marR="11126" marT="11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USHistory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3416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(AP US History - 3440 - not tested)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6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Biology I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126" marR="11126" marT="11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32104 (B - spring course)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32103 (A - test as B in spring)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32106 (B )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32105 (A - test as B in spring)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Chemistry I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3221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3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32214  (B - spring course)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32213  (A - test as B in spring)</a:t>
                      </a:r>
                    </a:p>
                  </a:txBody>
                  <a:tcPr marL="11126" marR="11126" marT="11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58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EOC (Cambridge)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52600"/>
          <a:ext cx="5130799" cy="3453727"/>
        </p:xfrm>
        <a:graphic>
          <a:graphicData uri="http://schemas.openxmlformats.org/drawingml/2006/table">
            <a:tbl>
              <a:tblPr/>
              <a:tblGrid>
                <a:gridCol w="1402206"/>
                <a:gridCol w="2406058"/>
                <a:gridCol w="1322535"/>
              </a:tblGrid>
              <a:tr h="2509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Cambridge IGSCE</a:t>
                      </a:r>
                    </a:p>
                  </a:txBody>
                  <a:tcPr marL="11951" marR="11951" marT="119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951" marR="11951" marT="119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Name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Code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 EOC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9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Mathematics 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4135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Math 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Mathematics II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4136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Math II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9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Additional Mathematics III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4137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Math III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English Language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4222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9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English Literature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4226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II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Biology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4145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Chemistry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</a:p>
                  </a:txBody>
                  <a:tcPr marL="11951" marR="11951" marT="11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6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Grades 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7970" y="2133600"/>
          <a:ext cx="7699460" cy="2875800"/>
        </p:xfrm>
        <a:graphic>
          <a:graphicData uri="http://schemas.openxmlformats.org/drawingml/2006/table">
            <a:tbl>
              <a:tblPr/>
              <a:tblGrid>
                <a:gridCol w="3487788"/>
                <a:gridCol w="1052918"/>
                <a:gridCol w="1052918"/>
                <a:gridCol w="1052918"/>
                <a:gridCol w="1052918"/>
              </a:tblGrid>
              <a:tr h="658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CODES - GRADES 3-8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r>
                        <a:rPr lang="en-US" sz="1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</a:t>
                      </a: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4 -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0712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0814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77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Grade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438400"/>
          <a:ext cx="6673652" cy="2367214"/>
        </p:xfrm>
        <a:graphic>
          <a:graphicData uri="http://schemas.openxmlformats.org/drawingml/2006/table">
            <a:tbl>
              <a:tblPr/>
              <a:tblGrid>
                <a:gridCol w="4009266"/>
                <a:gridCol w="1421006"/>
                <a:gridCol w="1243380"/>
              </a:tblGrid>
              <a:tr h="761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CODES - GRADE 2</a:t>
                      </a:r>
                    </a:p>
                  </a:txBody>
                  <a:tcPr marL="19031" marR="19031" marT="1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</a:p>
                  </a:txBody>
                  <a:tcPr marL="19031" marR="19031" marT="1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19031" marR="19031" marT="1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61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grade</a:t>
                      </a:r>
                    </a:p>
                  </a:txBody>
                  <a:tcPr marL="19031" marR="19031" marT="1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0201</a:t>
                      </a:r>
                    </a:p>
                  </a:txBody>
                  <a:tcPr marL="19031" marR="19031" marT="1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0206</a:t>
                      </a:r>
                    </a:p>
                  </a:txBody>
                  <a:tcPr marL="19031" marR="19031" marT="1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grade ALT</a:t>
                      </a:r>
                    </a:p>
                  </a:txBody>
                  <a:tcPr marL="19031" marR="19031" marT="1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50201</a:t>
                      </a:r>
                    </a:p>
                  </a:txBody>
                  <a:tcPr marL="19031" marR="19031" marT="1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50206</a:t>
                      </a:r>
                    </a:p>
                  </a:txBody>
                  <a:tcPr marL="19031" marR="19031" marT="1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08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MSAA and TCAP 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47800" y="1676400"/>
          <a:ext cx="6049286" cy="2270938"/>
        </p:xfrm>
        <a:graphic>
          <a:graphicData uri="http://schemas.openxmlformats.org/drawingml/2006/table">
            <a:tbl>
              <a:tblPr/>
              <a:tblGrid>
                <a:gridCol w="2910198"/>
                <a:gridCol w="784772"/>
                <a:gridCol w="784772"/>
                <a:gridCol w="784772"/>
                <a:gridCol w="784772"/>
              </a:tblGrid>
              <a:tr h="515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CODES - GRADES 3-8</a:t>
                      </a:r>
                    </a:p>
                  </a:txBody>
                  <a:tcPr marL="12262" marR="12262" marT="12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3 - Alternate Assessment</a:t>
                      </a:r>
                    </a:p>
                  </a:txBody>
                  <a:tcPr marL="12262" marR="12262" marT="122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50301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50306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50307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50319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4 - Alternate Assessment </a:t>
                      </a:r>
                    </a:p>
                  </a:txBody>
                  <a:tcPr marL="12262" marR="12262" marT="122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50401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50406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50407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50419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5 - Alternate Assessment </a:t>
                      </a:r>
                    </a:p>
                  </a:txBody>
                  <a:tcPr marL="12262" marR="12262" marT="122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50501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50506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50507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50519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6 - Alternate Assessment </a:t>
                      </a:r>
                    </a:p>
                  </a:txBody>
                  <a:tcPr marL="12262" marR="12262" marT="122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50601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50606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50607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50619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7 - Alternate Assessment </a:t>
                      </a:r>
                    </a:p>
                  </a:txBody>
                  <a:tcPr marL="12262" marR="12262" marT="122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50701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50706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50707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50712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8 - Alternate Assessment </a:t>
                      </a:r>
                    </a:p>
                  </a:txBody>
                  <a:tcPr marL="12262" marR="12262" marT="122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50801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50806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50807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50814</a:t>
                      </a:r>
                    </a:p>
                  </a:txBody>
                  <a:tcPr marL="12262" marR="12262" marT="122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14600" y="4343403"/>
          <a:ext cx="4174836" cy="914400"/>
        </p:xfrm>
        <a:graphic>
          <a:graphicData uri="http://schemas.openxmlformats.org/drawingml/2006/table">
            <a:tbl>
              <a:tblPr/>
              <a:tblGrid>
                <a:gridCol w="3288145"/>
                <a:gridCol w="886691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Alternate Assessment: Algebra I</a:t>
                      </a:r>
                    </a:p>
                  </a:txBody>
                  <a:tcPr marL="13855" marR="13855" marT="138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53102</a:t>
                      </a:r>
                    </a:p>
                  </a:txBody>
                  <a:tcPr marL="13855" marR="13855" marT="1385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Alternate Assessment: Biology I</a:t>
                      </a:r>
                    </a:p>
                  </a:txBody>
                  <a:tcPr marL="13855" marR="13855" marT="138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53210</a:t>
                      </a:r>
                    </a:p>
                  </a:txBody>
                  <a:tcPr marL="13855" marR="13855" marT="1385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Alternate Assessment: English II</a:t>
                      </a:r>
                    </a:p>
                  </a:txBody>
                  <a:tcPr marL="13855" marR="13855" marT="138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53002</a:t>
                      </a:r>
                    </a:p>
                  </a:txBody>
                  <a:tcPr marL="13855" marR="13855" marT="1385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45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Retired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500" y="1828800"/>
            <a:ext cx="5118100" cy="3392898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2139950"/>
            <a:ext cx="30480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2017-18 assessment course codes document also contains lists of retired codes for Grade 2, Grades 3-8 and End of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Teacher Student Connection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18842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Teacher Student Connection (TSC) editing </a:t>
            </a:r>
            <a:r>
              <a:rPr lang="en-US" b="1" dirty="0" smtClean="0">
                <a:solidFill>
                  <a:srgbClr val="002D72"/>
                </a:solidFill>
              </a:rPr>
              <a:t>will remain in EdTools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Districts will be able to perform </a:t>
            </a:r>
            <a:r>
              <a:rPr lang="en-US" dirty="0" smtClean="0"/>
              <a:t>claiming </a:t>
            </a:r>
            <a:r>
              <a:rPr lang="en-US" dirty="0"/>
              <a:t>(TSC) any time between </a:t>
            </a:r>
            <a:r>
              <a:rPr lang="en-US" b="1" dirty="0"/>
              <a:t>submission of their enrollment </a:t>
            </a:r>
            <a:r>
              <a:rPr lang="en-US" b="1" dirty="0" smtClean="0"/>
              <a:t>data to EIS (starting October 16) and the last day of the administration window. </a:t>
            </a:r>
          </a:p>
          <a:p>
            <a:pPr lvl="1"/>
            <a:r>
              <a:rPr lang="en-US" dirty="0" smtClean="0"/>
              <a:t>Districts </a:t>
            </a:r>
            <a:r>
              <a:rPr lang="en-US" b="1" dirty="0" smtClean="0">
                <a:solidFill>
                  <a:srgbClr val="002D72"/>
                </a:solidFill>
              </a:rPr>
              <a:t>will no longer </a:t>
            </a:r>
            <a:r>
              <a:rPr lang="en-US" dirty="0" smtClean="0"/>
              <a:t>have to wait until after testing to commence TSC.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Student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4038600"/>
            <a:ext cx="3476625" cy="18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4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school students </a:t>
            </a:r>
            <a:r>
              <a:rPr lang="en-US" u="sng" dirty="0" smtClean="0"/>
              <a:t>must</a:t>
            </a:r>
            <a:r>
              <a:rPr lang="en-US" dirty="0" smtClean="0"/>
              <a:t> test online this year—and that includes fall block. </a:t>
            </a:r>
          </a:p>
          <a:p>
            <a:r>
              <a:rPr lang="en-US" dirty="0" smtClean="0"/>
              <a:t>In the </a:t>
            </a:r>
            <a:r>
              <a:rPr lang="en-US" i="1" dirty="0" smtClean="0"/>
              <a:t>Commissioner’s Update for Directors</a:t>
            </a:r>
            <a:r>
              <a:rPr lang="en-US" dirty="0" smtClean="0"/>
              <a:t>, we have been sharing a technology </a:t>
            </a:r>
            <a:r>
              <a:rPr lang="en-US" dirty="0"/>
              <a:t>readiness </a:t>
            </a:r>
            <a:r>
              <a:rPr lang="en-US" dirty="0" smtClean="0"/>
              <a:t>guide to check for online preparedness.</a:t>
            </a:r>
          </a:p>
          <a:p>
            <a:r>
              <a:rPr lang="en-US" dirty="0" smtClean="0"/>
              <a:t>The </a:t>
            </a:r>
            <a:r>
              <a:rPr lang="en-US" b="1" dirty="0"/>
              <a:t>Ready for </a:t>
            </a:r>
            <a:r>
              <a:rPr lang="en-US" b="1" dirty="0" err="1"/>
              <a:t>TNReady</a:t>
            </a:r>
            <a:r>
              <a:rPr lang="en-US" b="1" dirty="0"/>
              <a:t> </a:t>
            </a:r>
            <a:r>
              <a:rPr lang="en-US" dirty="0" smtClean="0"/>
              <a:t>check for online readiness was </a:t>
            </a:r>
            <a:r>
              <a:rPr lang="en-US" dirty="0"/>
              <a:t>developed through lessons learned in a successful 2016-17 online test administration and includes three categories of readiness: </a:t>
            </a:r>
            <a:r>
              <a:rPr lang="en-US" b="1" i="1" dirty="0"/>
              <a:t>device readiness</a:t>
            </a:r>
            <a:r>
              <a:rPr lang="en-US" dirty="0"/>
              <a:t>, </a:t>
            </a:r>
            <a:r>
              <a:rPr lang="en-US" b="1" i="1" dirty="0"/>
              <a:t>infrastructure readiness</a:t>
            </a:r>
            <a:r>
              <a:rPr lang="en-US" dirty="0"/>
              <a:t>, and </a:t>
            </a:r>
            <a:r>
              <a:rPr lang="en-US" b="1" i="1" dirty="0"/>
              <a:t>operational readiness</a:t>
            </a:r>
            <a:r>
              <a:rPr lang="en-US" dirty="0"/>
              <a:t>. The Ready for </a:t>
            </a:r>
            <a:r>
              <a:rPr lang="en-US" dirty="0" err="1" smtClean="0"/>
              <a:t>TNReady</a:t>
            </a:r>
            <a:r>
              <a:rPr lang="en-US" dirty="0" smtClean="0"/>
              <a:t> </a:t>
            </a:r>
            <a:r>
              <a:rPr lang="en-US" dirty="0"/>
              <a:t>overview can be found </a:t>
            </a:r>
            <a:r>
              <a:rPr lang="en-US" u="sng" dirty="0">
                <a:hlinkClick r:id="rId3"/>
              </a:rPr>
              <a:t>here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must complete this check for readiness and submit it to TDOE.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for </a:t>
            </a:r>
            <a:r>
              <a:rPr lang="en-US" dirty="0" err="1" smtClean="0"/>
              <a:t>TNReady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D70A1-05A9-4D6D-BF50-4CBA97302B87}" type="slidenum">
              <a:rPr lang="en-US" smtClean="0">
                <a:solidFill>
                  <a:srgbClr val="1B365D"/>
                </a:solidFill>
              </a:rPr>
              <a:pPr/>
              <a:t>6</a:t>
            </a:fld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2600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Open Sans" charset="0"/>
                <a:cs typeface="Open Sans" charset="0"/>
              </a:rPr>
              <a:t>Please contact </a:t>
            </a:r>
            <a:r>
              <a:rPr lang="en-US" dirty="0" smtClean="0">
                <a:solidFill>
                  <a:srgbClr val="000000"/>
                </a:solidFill>
                <a:ea typeface="Open Sans" charset="0"/>
                <a:cs typeface="Open Sans" charset="0"/>
                <a:hlinkClick r:id="rId4"/>
              </a:rPr>
              <a:t>Cliff.Lloyd@tn.gov</a:t>
            </a:r>
            <a:r>
              <a:rPr lang="en-US" dirty="0" smtClean="0">
                <a:solidFill>
                  <a:srgbClr val="000000"/>
                </a:solidFill>
                <a:ea typeface="Open Sans" charset="0"/>
                <a:cs typeface="Open Sans" charset="0"/>
              </a:rPr>
              <a:t> for more information.</a:t>
            </a:r>
            <a:endParaRPr lang="en-US" dirty="0">
              <a:solidFill>
                <a:srgbClr val="000000"/>
              </a:solidFill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7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EIS pull that will populate the Visibility Tool will open for districts on </a:t>
            </a:r>
            <a:r>
              <a:rPr lang="en-US" b="1" dirty="0" smtClean="0">
                <a:solidFill>
                  <a:srgbClr val="FF0000"/>
                </a:solidFill>
              </a:rPr>
              <a:t>October 16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Data in the tool will reflect all EIS transfers from the SIS through the prior week. </a:t>
            </a:r>
          </a:p>
          <a:p>
            <a:pPr lvl="1"/>
            <a:r>
              <a:rPr lang="en-US" dirty="0" smtClean="0"/>
              <a:t>Districts will have through the last day of testing window </a:t>
            </a:r>
            <a:r>
              <a:rPr lang="en-US" b="1" dirty="0" smtClean="0"/>
              <a:t>(December 15) </a:t>
            </a:r>
            <a:r>
              <a:rPr lang="en-US" dirty="0" smtClean="0"/>
              <a:t>to update student demographic information in SIS.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TSC will open in EdTools on </a:t>
            </a:r>
            <a:r>
              <a:rPr lang="en-US" b="1" dirty="0" smtClean="0">
                <a:solidFill>
                  <a:srgbClr val="FF0000"/>
                </a:solidFill>
              </a:rPr>
              <a:t>October 16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Districts will have through the last day of the testing window to complete TSC for fall block </a:t>
            </a:r>
            <a:r>
              <a:rPr lang="en-US" b="1" dirty="0" smtClean="0"/>
              <a:t>(December 15)</a:t>
            </a:r>
            <a:r>
              <a:rPr lang="en-US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Student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1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Teacher of Record </a:t>
            </a:r>
            <a:r>
              <a:rPr lang="en-US" b="1" dirty="0" smtClean="0"/>
              <a:t>must</a:t>
            </a:r>
            <a:r>
              <a:rPr lang="en-US" dirty="0" smtClean="0"/>
              <a:t> be defined in the district SIS through complete scheduling.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Districts </a:t>
            </a:r>
            <a:r>
              <a:rPr lang="en-US" dirty="0" smtClean="0"/>
              <a:t>should only </a:t>
            </a:r>
            <a:r>
              <a:rPr lang="en-US" dirty="0"/>
              <a:t>use teacher student claiming (TSC) </a:t>
            </a:r>
            <a:r>
              <a:rPr lang="en-US" dirty="0" smtClean="0"/>
              <a:t>in EdTools to </a:t>
            </a:r>
            <a:r>
              <a:rPr lang="en-US" dirty="0"/>
              <a:t>update </a:t>
            </a:r>
            <a:r>
              <a:rPr lang="en-US" b="1" dirty="0"/>
              <a:t>roster information in circumstances where multiple teachers taught a specific class </a:t>
            </a:r>
            <a:r>
              <a:rPr lang="en-US" dirty="0"/>
              <a:t>as co-teachers or based on personnel changes throughout the school </a:t>
            </a:r>
            <a:r>
              <a:rPr lang="en-US" dirty="0" smtClean="0"/>
              <a:t>year.</a:t>
            </a:r>
          </a:p>
          <a:p>
            <a:pPr lvl="1"/>
            <a:r>
              <a:rPr lang="en-US" dirty="0" smtClean="0"/>
              <a:t>Otherwise, TSC will reflect the same field values and information as in prior years (instructional responsibility and instructional availability)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Student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The End of a New Beginning…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19207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Streamlined Process for Assessment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5802656"/>
              </p:ext>
            </p:extLst>
          </p:nvPr>
        </p:nvGraphicFramePr>
        <p:xfrm>
          <a:off x="76200" y="1340670"/>
          <a:ext cx="8991600" cy="445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Time, Better Data, Faster Processing!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880208622"/>
              </p:ext>
            </p:extLst>
          </p:nvPr>
        </p:nvGraphicFramePr>
        <p:xfrm>
          <a:off x="228600" y="1297748"/>
          <a:ext cx="8686800" cy="4942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29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 PROCESS</a:t>
                      </a:r>
                      <a:r>
                        <a:rPr lang="en-US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</a:t>
                      </a:r>
                      <a:r>
                        <a:rPr lang="en-US" baseline="0" dirty="0" smtClean="0"/>
                        <a:t>PROCESS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Pre-ID data</a:t>
                      </a:r>
                      <a:r>
                        <a:rPr lang="en-US" baseline="0" dirty="0" smtClean="0"/>
                        <a:t> pulled once – in October and January – for test ordering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Continuous</a:t>
                      </a:r>
                      <a:r>
                        <a:rPr lang="en-US" b="1" baseline="0" dirty="0" smtClean="0"/>
                        <a:t> EIS data transfer through two days before admin window opens (in November and April) for online test ordering in </a:t>
                      </a:r>
                      <a:r>
                        <a:rPr lang="en-US" b="1" baseline="0" dirty="0" err="1" smtClean="0"/>
                        <a:t>Nextera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r>
                        <a:rPr lang="en-US" baseline="0" dirty="0" smtClean="0"/>
                        <a:t> data clean-up 2-3 </a:t>
                      </a:r>
                      <a:r>
                        <a:rPr lang="en-US" i="1" baseline="0" dirty="0" smtClean="0"/>
                        <a:t>weeks </a:t>
                      </a:r>
                      <a:r>
                        <a:rPr lang="en-US" baseline="0" dirty="0" smtClean="0"/>
                        <a:t>after testing window closed and SDDV 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Demographic</a:t>
                      </a:r>
                      <a:r>
                        <a:rPr lang="en-US" b="1" baseline="0" dirty="0" smtClean="0"/>
                        <a:t> data review and updates for </a:t>
                      </a:r>
                      <a:r>
                        <a:rPr lang="en-US" b="1" u="sng" baseline="0" dirty="0" smtClean="0"/>
                        <a:t>2 – 3 months</a:t>
                      </a:r>
                      <a:r>
                        <a:rPr lang="en-US" b="1" u="none" baseline="0" dirty="0" smtClean="0"/>
                        <a:t> - </a:t>
                      </a:r>
                      <a:r>
                        <a:rPr lang="en-US" b="1" baseline="0" dirty="0" smtClean="0"/>
                        <a:t>from first EIS data transfer through the last day of the testing window</a:t>
                      </a:r>
                      <a:endParaRPr lang="en-US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Student</a:t>
                      </a:r>
                      <a:r>
                        <a:rPr lang="en-US" baseline="0" dirty="0" smtClean="0"/>
                        <a:t> Connection open only after testing window closed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Teacher Student Connection (TSC) open and available</a:t>
                      </a:r>
                      <a:r>
                        <a:rPr lang="en-US" b="1" baseline="0" dirty="0" smtClean="0"/>
                        <a:t> for editing from first EIS data transfer through last day of testing window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Duplicate </a:t>
                      </a:r>
                      <a:r>
                        <a:rPr lang="en-US" baseline="0" dirty="0" smtClean="0"/>
                        <a:t>data entry in both </a:t>
                      </a:r>
                      <a:r>
                        <a:rPr lang="en-US" baseline="0" dirty="0" err="1" smtClean="0"/>
                        <a:t>EdTools</a:t>
                      </a:r>
                      <a:r>
                        <a:rPr lang="en-US" baseline="0" dirty="0" smtClean="0"/>
                        <a:t> and SIS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Single</a:t>
                      </a:r>
                      <a:r>
                        <a:rPr lang="en-US" b="1" baseline="0" dirty="0" smtClean="0"/>
                        <a:t> data entry in SIS with data transfer to EIS, </a:t>
                      </a:r>
                      <a:r>
                        <a:rPr lang="en-US" b="1" baseline="0" dirty="0" err="1" smtClean="0"/>
                        <a:t>Nextera</a:t>
                      </a:r>
                      <a:r>
                        <a:rPr lang="en-US" b="1" baseline="0" dirty="0" smtClean="0"/>
                        <a:t>, and TSC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reconciliation</a:t>
                      </a:r>
                      <a:r>
                        <a:rPr lang="en-US" baseline="0" dirty="0" smtClean="0"/>
                        <a:t> between </a:t>
                      </a:r>
                      <a:r>
                        <a:rPr lang="en-US" baseline="0" dirty="0" err="1" smtClean="0"/>
                        <a:t>EdTools</a:t>
                      </a:r>
                      <a:r>
                        <a:rPr lang="en-US" baseline="0" dirty="0" smtClean="0"/>
                        <a:t> and EIS resulting in data conflicts and errors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smtClean="0"/>
                        <a:t>Visibility </a:t>
                      </a:r>
                      <a:r>
                        <a:rPr lang="en-US" b="1" baseline="0" dirty="0" smtClean="0"/>
                        <a:t>Tool ensures accuracy of data for assessment, accountability, and other reporting/finance functions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58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524622"/>
              </p:ext>
            </p:extLst>
          </p:nvPr>
        </p:nvGraphicFramePr>
        <p:xfrm>
          <a:off x="304800" y="12954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Assessment Simpler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7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7953770"/>
              </p:ext>
            </p:extLst>
          </p:nvPr>
        </p:nvGraphicFramePr>
        <p:xfrm>
          <a:off x="228600" y="12192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 Cycle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0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4196753"/>
              </p:ext>
            </p:extLst>
          </p:nvPr>
        </p:nvGraphicFramePr>
        <p:xfrm>
          <a:off x="228600" y="1752600"/>
          <a:ext cx="8763000" cy="360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61425"/>
                <a:gridCol w="1160397"/>
                <a:gridCol w="1160397"/>
                <a:gridCol w="1160397"/>
                <a:gridCol w="11203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Visibility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EdTools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Enrolling and</a:t>
                      </a:r>
                      <a:r>
                        <a:rPr lang="en-US" sz="1800" baseline="0" dirty="0" smtClean="0"/>
                        <a:t> Scheduling Students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Updating</a:t>
                      </a:r>
                      <a:r>
                        <a:rPr lang="en-US" sz="1800" baseline="0" dirty="0" smtClean="0"/>
                        <a:t> Student Demographics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Updating</a:t>
                      </a:r>
                      <a:r>
                        <a:rPr lang="en-US" sz="1800" baseline="0" dirty="0" smtClean="0"/>
                        <a:t> Schedules/Class Rosters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Reviewing</a:t>
                      </a:r>
                      <a:r>
                        <a:rPr lang="en-US" sz="1800" baseline="0" dirty="0" smtClean="0"/>
                        <a:t> Demographic 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</a:t>
                      </a:r>
                      <a:r>
                        <a:rPr lang="en-US" sz="1800" baseline="0" dirty="0" smtClean="0"/>
                        <a:t> Ordering and Registration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Reports of Irregularity (RIs)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Recording Accommodations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Teacher Student Connection (TSC)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9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1219200"/>
          </a:xfrm>
        </p:spPr>
        <p:txBody>
          <a:bodyPr/>
          <a:lstStyle/>
          <a:p>
            <a:r>
              <a:rPr lang="en-US" dirty="0" smtClean="0"/>
              <a:t>Districts must ensure </a:t>
            </a:r>
            <a:r>
              <a:rPr lang="en-US" dirty="0"/>
              <a:t>that </a:t>
            </a:r>
            <a:r>
              <a:rPr lang="en-US" b="1" dirty="0">
                <a:solidFill>
                  <a:srgbClr val="174A7C"/>
                </a:solidFill>
              </a:rPr>
              <a:t>complete</a:t>
            </a:r>
            <a:r>
              <a:rPr lang="en-US" dirty="0"/>
              <a:t> and </a:t>
            </a:r>
            <a:r>
              <a:rPr lang="en-US" b="1" dirty="0">
                <a:solidFill>
                  <a:srgbClr val="174A7C"/>
                </a:solidFill>
              </a:rPr>
              <a:t>accurate</a:t>
            </a:r>
            <a:r>
              <a:rPr lang="en-US" dirty="0">
                <a:solidFill>
                  <a:srgbClr val="174A7C"/>
                </a:solidFill>
              </a:rPr>
              <a:t> </a:t>
            </a:r>
            <a:r>
              <a:rPr lang="en-US" dirty="0"/>
              <a:t>student enrollment data is entered into their district SIS in a </a:t>
            </a:r>
            <a:r>
              <a:rPr lang="en-US" b="1" dirty="0">
                <a:solidFill>
                  <a:srgbClr val="174A7C"/>
                </a:solidFill>
              </a:rPr>
              <a:t>timely</a:t>
            </a:r>
            <a:r>
              <a:rPr lang="en-US" dirty="0"/>
              <a:t> </a:t>
            </a:r>
            <a:r>
              <a:rPr lang="en-US" dirty="0" smtClean="0"/>
              <a:t>manner.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Success – SIS Vigilance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953000"/>
            <a:ext cx="838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Doing this will make assessment administration </a:t>
            </a:r>
            <a:r>
              <a:rPr lang="en-US" b="1" dirty="0" smtClean="0">
                <a:solidFill>
                  <a:srgbClr val="174A7C"/>
                </a:solidFill>
              </a:rPr>
              <a:t>much</a:t>
            </a:r>
            <a:r>
              <a:rPr lang="en-US" dirty="0" smtClean="0">
                <a:solidFill>
                  <a:srgbClr val="174A7C"/>
                </a:solidFill>
              </a:rPr>
              <a:t> </a:t>
            </a:r>
            <a:r>
              <a:rPr lang="en-US" b="1" dirty="0" smtClean="0">
                <a:solidFill>
                  <a:srgbClr val="174A7C"/>
                </a:solidFill>
              </a:rPr>
              <a:t>easier</a:t>
            </a:r>
            <a:r>
              <a:rPr lang="en-US" dirty="0" smtClean="0"/>
              <a:t> both for the district and for the schools.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2438400"/>
            <a:ext cx="2438399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1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EOC Timeline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440312538"/>
              </p:ext>
            </p:extLst>
          </p:nvPr>
        </p:nvGraphicFramePr>
        <p:xfrm>
          <a:off x="152400" y="1209674"/>
          <a:ext cx="891540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071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Assessment Processing Changes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86D2451E-3285-438B-B188-C22B2A012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34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Questions? </a:t>
            </a:r>
            <a:endParaRPr lang="en-US" sz="4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86D2451E-3285-438B-B188-C22B2A012BF6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8300" y="1219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Email: TNEd.Assessment@tn.gov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www.TNReady.gov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642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98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/>
              <a:t>We must </a:t>
            </a:r>
            <a:r>
              <a:rPr lang="en-US" b="1" dirty="0"/>
              <a:t>continuously improve </a:t>
            </a:r>
            <a:r>
              <a:rPr lang="en-US" dirty="0"/>
              <a:t>our processes to ensure  a smooth administration and reduce delays for score turnaround—from raw scores to family reports.</a:t>
            </a:r>
          </a:p>
          <a:p>
            <a:r>
              <a:rPr lang="en-US" dirty="0"/>
              <a:t>Several </a:t>
            </a:r>
            <a:r>
              <a:rPr lang="en-US" b="1" dirty="0"/>
              <a:t>data entry process changes, including Pre-ID and SDDV, </a:t>
            </a:r>
            <a:r>
              <a:rPr lang="en-US" dirty="0"/>
              <a:t>will be implemented this year so that we have </a:t>
            </a:r>
            <a:r>
              <a:rPr lang="en-US" b="1" dirty="0"/>
              <a:t>more accurate information earlier</a:t>
            </a:r>
            <a:r>
              <a:rPr lang="en-US" dirty="0"/>
              <a:t> about students who are taking </a:t>
            </a:r>
            <a:r>
              <a:rPr lang="en-US" dirty="0" err="1"/>
              <a:t>TNReady</a:t>
            </a:r>
            <a:r>
              <a:rPr lang="en-US" dirty="0"/>
              <a:t> and other TCAP assessments.</a:t>
            </a:r>
          </a:p>
          <a:p>
            <a:r>
              <a:rPr lang="en-US" b="1" dirty="0"/>
              <a:t>Assessment will be driven by data in </a:t>
            </a:r>
            <a:r>
              <a:rPr lang="en-US" b="1" u="sng" dirty="0"/>
              <a:t>EIS.</a:t>
            </a:r>
          </a:p>
          <a:p>
            <a:pPr lvl="1"/>
            <a:r>
              <a:rPr lang="en-US" dirty="0"/>
              <a:t>Enrollment, scheduling, demographic, and class roster must  entered in district SIS and transferred to EIS. </a:t>
            </a:r>
          </a:p>
          <a:p>
            <a:r>
              <a:rPr lang="en-US" b="1" i="1" dirty="0" err="1"/>
              <a:t>EdTools</a:t>
            </a:r>
            <a:r>
              <a:rPr lang="en-US" b="1" i="1" dirty="0"/>
              <a:t> will not be used to clean-up demographic information or complete assessment ordering.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Pre-ID and SDDV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3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Streamlined Process for Assessment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6881814"/>
              </p:ext>
            </p:extLst>
          </p:nvPr>
        </p:nvGraphicFramePr>
        <p:xfrm>
          <a:off x="76200" y="1340670"/>
          <a:ext cx="8991600" cy="445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35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 Template - Editing">
  <a:themeElements>
    <a:clrScheme name="TDOE Colors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B365D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TDO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061CFA7-5784-4816-8865-3D363482387D}" vid="{3FE5B953-5DEC-4335-BBB5-E60459355A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 PowerPoint 2017</Template>
  <TotalTime>20077</TotalTime>
  <Words>3714</Words>
  <Application>Microsoft Office PowerPoint</Application>
  <PresentationFormat>On-screen Show (4:3)</PresentationFormat>
  <Paragraphs>685</Paragraphs>
  <Slides>71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TDOE Template - Editing</vt:lpstr>
      <vt:lpstr>Testing: Data Requirements and Other Information</vt:lpstr>
      <vt:lpstr>Agenda</vt:lpstr>
      <vt:lpstr>TN Comprehensive Assessment Program</vt:lpstr>
      <vt:lpstr>2017-18 Assessment Windows </vt:lpstr>
      <vt:lpstr>Reminder: Phasing into Online Assessments</vt:lpstr>
      <vt:lpstr>Ready for TNReady</vt:lpstr>
      <vt:lpstr>Assessment Processing Changes</vt:lpstr>
      <vt:lpstr>Changes to Pre-ID and SDDV Process</vt:lpstr>
      <vt:lpstr>New Streamlined Process for Assessment </vt:lpstr>
      <vt:lpstr>More Time, Better Data, Faster Processing! </vt:lpstr>
      <vt:lpstr>Reset</vt:lpstr>
      <vt:lpstr>Reset of Expectations for Assessment Process Updates via EIS Enrollment </vt:lpstr>
      <vt:lpstr>Reset of Expectations for Assessment Process Updates via EIS Enrollment </vt:lpstr>
      <vt:lpstr>Reset of Expectations for Assessment Process Updates via EIS Enrollment </vt:lpstr>
      <vt:lpstr>Fall EOC Timeline </vt:lpstr>
      <vt:lpstr>First things first: SIS Enrollment </vt:lpstr>
      <vt:lpstr>It All Goes Back to the SIS…</vt:lpstr>
      <vt:lpstr>Key to Success – SIS Vigilance </vt:lpstr>
      <vt:lpstr>Dad Lecture #57</vt:lpstr>
      <vt:lpstr>Platform Functions</vt:lpstr>
      <vt:lpstr>EIS Transfers to Nextera  </vt:lpstr>
      <vt:lpstr>From SIS to EIS</vt:lpstr>
      <vt:lpstr>EIS Transfers to Nextera </vt:lpstr>
      <vt:lpstr>EIS Transfer for Provisioning Nextera</vt:lpstr>
      <vt:lpstr>Final EIS Transfer for Demographic Data</vt:lpstr>
      <vt:lpstr>Assessment Course Codes Document</vt:lpstr>
      <vt:lpstr>Demographic Data Review</vt:lpstr>
      <vt:lpstr>Data Review will occur in new  Visibility Tool </vt:lpstr>
      <vt:lpstr>Data Review Cycle </vt:lpstr>
      <vt:lpstr>Demographic Data</vt:lpstr>
      <vt:lpstr>Visibility Tool </vt:lpstr>
      <vt:lpstr>Visibility Tool – User Access</vt:lpstr>
      <vt:lpstr>Visibility Tool - District</vt:lpstr>
      <vt:lpstr>Visibility Tool - School</vt:lpstr>
      <vt:lpstr>Visibility Tool – Grade</vt:lpstr>
      <vt:lpstr>Visibility Tool –Grade &amp; Content Area</vt:lpstr>
      <vt:lpstr>Visibility Tool - Students</vt:lpstr>
      <vt:lpstr>Visibility Tool </vt:lpstr>
      <vt:lpstr>Test Orders</vt:lpstr>
      <vt:lpstr>Test Orders – Online </vt:lpstr>
      <vt:lpstr>Test Orders – Automatic Provisioning  </vt:lpstr>
      <vt:lpstr>Test Registration</vt:lpstr>
      <vt:lpstr>Test Registration</vt:lpstr>
      <vt:lpstr>Business Rules for the EIS Enrollment</vt:lpstr>
      <vt:lpstr>Test Registration</vt:lpstr>
      <vt:lpstr>EIS Pull for Provisioning Nextera</vt:lpstr>
      <vt:lpstr>New Students</vt:lpstr>
      <vt:lpstr>Registering New Students During Testing </vt:lpstr>
      <vt:lpstr>In a Nutshell…</vt:lpstr>
      <vt:lpstr>Course Codes, of course…</vt:lpstr>
      <vt:lpstr>Course Codes – EOC </vt:lpstr>
      <vt:lpstr>Course Codes – EOC </vt:lpstr>
      <vt:lpstr>Course Codes – EOC (Cambridge)</vt:lpstr>
      <vt:lpstr>Course Codes – Grades 3-8</vt:lpstr>
      <vt:lpstr>Course Codes – Grade 2</vt:lpstr>
      <vt:lpstr>Course Codes – MSAA and TCAP Alt</vt:lpstr>
      <vt:lpstr>Retired Codes</vt:lpstr>
      <vt:lpstr>Teacher Student Connection</vt:lpstr>
      <vt:lpstr>Teacher Student Connection</vt:lpstr>
      <vt:lpstr>Teacher Student Connection</vt:lpstr>
      <vt:lpstr>Teacher Student Connection</vt:lpstr>
      <vt:lpstr>The End of a New Beginning…</vt:lpstr>
      <vt:lpstr>New Streamlined Process for Assessment </vt:lpstr>
      <vt:lpstr>More Time, Better Data, Faster Processing! </vt:lpstr>
      <vt:lpstr>Making Assessment Simpler</vt:lpstr>
      <vt:lpstr>Data Review Cycle </vt:lpstr>
      <vt:lpstr>Platform Functions</vt:lpstr>
      <vt:lpstr>Key to Success – SIS Vigilance </vt:lpstr>
      <vt:lpstr>Fall EOC Timeline </vt:lpstr>
      <vt:lpstr>Questions? </vt:lpstr>
      <vt:lpstr>Slide 71</vt:lpstr>
    </vt:vector>
  </TitlesOfParts>
  <Company>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Assessment: EIS Scheduling Information</dc:title>
  <dc:creator>Mark Jackson</dc:creator>
  <cp:lastModifiedBy>Crystal.Brewer</cp:lastModifiedBy>
  <cp:revision>122</cp:revision>
  <dcterms:created xsi:type="dcterms:W3CDTF">2017-08-24T13:02:33Z</dcterms:created>
  <dcterms:modified xsi:type="dcterms:W3CDTF">2017-09-15T13:19:14Z</dcterms:modified>
</cp:coreProperties>
</file>