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3240" y="-30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CE17BFC-F7A0-4902-9B2A-3DFA5AF3658F}" type="datetimeFigureOut">
              <a:rPr lang="en-US"/>
              <a:pPr>
                <a:defRPr/>
              </a:pPr>
              <a:t>12/31/2014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AB3C13-4FED-4558-8A15-569BD5FC9DE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43A260-A599-4B0F-AC8E-4C82578C75DE}" type="datetimeFigureOut">
              <a:rPr lang="en-US"/>
              <a:pPr>
                <a:defRPr/>
              </a:pPr>
              <a:t>12/31/2014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8AB7ED-940D-42AB-AEF8-857E0DF85B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1DAD41-DA57-46D6-807B-9F5157C9712A}" type="datetimeFigureOut">
              <a:rPr lang="en-US"/>
              <a:pPr>
                <a:defRPr/>
              </a:pPr>
              <a:t>12/31/2014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F2B0E1-83A4-4590-8194-DE4FA05F036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1A7381-BDBF-4269-B4E3-79EC2D497EE2}" type="datetimeFigureOut">
              <a:rPr lang="en-US"/>
              <a:pPr>
                <a:defRPr/>
              </a:pPr>
              <a:t>12/31/2014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6A665B-AEA7-4D04-9718-47D23189601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0306F55-5C3C-4A54-9CE3-BA5AAB2E45F0}" type="datetimeFigureOut">
              <a:rPr lang="en-US"/>
              <a:pPr>
                <a:defRPr/>
              </a:pPr>
              <a:t>12/31/2014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4D72EB-0D4C-45D3-B839-FD6839EB269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B4C7DBD-BA1C-4435-8483-0A95FFDF0C25}" type="datetimeFigureOut">
              <a:rPr lang="en-US"/>
              <a:pPr>
                <a:defRPr/>
              </a:pPr>
              <a:t>12/31/2014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DBCBDB-3344-442A-8AB5-6593E9000DF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BD69103-F7BB-439D-80CF-819C93CC0EF5}" type="datetimeFigureOut">
              <a:rPr lang="en-US"/>
              <a:pPr>
                <a:defRPr/>
              </a:pPr>
              <a:t>12/31/2014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CA46422-AC10-492B-B591-F027B3F799D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A8FC883-C0CE-45BA-B33D-2C91B7CB2809}" type="datetimeFigureOut">
              <a:rPr lang="en-US"/>
              <a:pPr>
                <a:defRPr/>
              </a:pPr>
              <a:t>12/31/2014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368FE62-611D-451E-81CC-99C235F71FE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EF70B5-1C26-419E-B1D0-10BB7F2B5383}" type="datetimeFigureOut">
              <a:rPr lang="en-US"/>
              <a:pPr>
                <a:defRPr/>
              </a:pPr>
              <a:t>12/31/2014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5919AE6-3294-4BF9-AF0F-41BB9BA539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253884-998A-4DD4-A6A3-5A42F1848EBB}" type="datetimeFigureOut">
              <a:rPr lang="en-US"/>
              <a:pPr>
                <a:defRPr/>
              </a:pPr>
              <a:t>12/31/2014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0575F5-440F-4101-9EE3-D892952BACF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105EEB-9BC3-4A53-9073-D2ABA9DCA336}" type="datetimeFigureOut">
              <a:rPr lang="en-US"/>
              <a:pPr>
                <a:defRPr/>
              </a:pPr>
              <a:t>12/31/2014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4DA47F-5C23-499B-8789-B4EAA2CA0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CEC1992-75A5-491B-AB62-E80E4F2436B4}" type="datetimeFigureOut">
              <a:rPr lang="en-US"/>
              <a:pPr>
                <a:defRPr/>
              </a:pPr>
              <a:t>12/31/2014</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828EEDE-3031-4A6A-A5AF-DD6C84FAB6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5943600" cy="1219199"/>
          </a:xfrm>
        </p:spPr>
        <p:txBody>
          <a:bodyPr rtlCol="0">
            <a:noAutofit/>
          </a:bodyPr>
          <a:lstStyle/>
          <a:p>
            <a:pPr eaLnBrk="1" fontAlgn="auto" hangingPunct="1">
              <a:spcAft>
                <a:spcPts val="0"/>
              </a:spcAft>
              <a:defRPr/>
            </a:pPr>
            <a:r>
              <a:rPr lang="en-US" sz="4000" b="1" u="sng" dirty="0" smtClean="0">
                <a:solidFill>
                  <a:srgbClr val="000099"/>
                </a:solidFill>
                <a:latin typeface="Lucida Calligraphy" pitchFamily="66" charset="0"/>
              </a:rPr>
              <a:t>Countdown to Boyne</a:t>
            </a:r>
            <a:r>
              <a:rPr lang="en-US" sz="3600" b="1" dirty="0" smtClean="0">
                <a:solidFill>
                  <a:srgbClr val="000099"/>
                </a:solidFill>
                <a:latin typeface="Lucida Calligraphy" pitchFamily="66" charset="0"/>
              </a:rPr>
              <a:t/>
            </a:r>
            <a:br>
              <a:rPr lang="en-US" sz="3600" b="1" dirty="0" smtClean="0">
                <a:solidFill>
                  <a:srgbClr val="000099"/>
                </a:solidFill>
                <a:latin typeface="Lucida Calligraphy" pitchFamily="66" charset="0"/>
              </a:rPr>
            </a:br>
            <a:r>
              <a:rPr lang="en-US" sz="2800" b="1" dirty="0" smtClean="0">
                <a:solidFill>
                  <a:srgbClr val="000099"/>
                </a:solidFill>
                <a:latin typeface="Lucida Calligraphy" pitchFamily="66" charset="0"/>
              </a:rPr>
              <a:t>9-12 Jan. 2015</a:t>
            </a:r>
          </a:p>
        </p:txBody>
      </p:sp>
      <p:sp>
        <p:nvSpPr>
          <p:cNvPr id="2052" name="TextBox 7"/>
          <p:cNvSpPr txBox="1">
            <a:spLocks noChangeArrowheads="1"/>
          </p:cNvSpPr>
          <p:nvPr/>
        </p:nvSpPr>
        <p:spPr bwMode="auto">
          <a:xfrm>
            <a:off x="498764" y="1371600"/>
            <a:ext cx="5959862" cy="830997"/>
          </a:xfrm>
          <a:prstGeom prst="rect">
            <a:avLst/>
          </a:prstGeom>
          <a:noFill/>
          <a:ln w="9525">
            <a:noFill/>
            <a:miter lim="800000"/>
            <a:headEnd/>
            <a:tailEnd/>
          </a:ln>
        </p:spPr>
        <p:txBody>
          <a:bodyPr wrap="square">
            <a:spAutoFit/>
          </a:bodyPr>
          <a:lstStyle/>
          <a:p>
            <a:r>
              <a:rPr lang="en-US" sz="2400" b="1" dirty="0" smtClean="0">
                <a:solidFill>
                  <a:srgbClr val="FF0000"/>
                </a:solidFill>
                <a:latin typeface="+mj-lt"/>
                <a:cs typeface="Times New Roman" pitchFamily="18" charset="0"/>
              </a:rPr>
              <a:t>ALL TRIP PARTICIPANTS PLEASE READ BELOW.  </a:t>
            </a:r>
            <a:r>
              <a:rPr lang="en-US" sz="2400" b="1" dirty="0" smtClean="0">
                <a:solidFill>
                  <a:srgbClr val="FF0000"/>
                </a:solidFill>
                <a:latin typeface="+mj-lt"/>
                <a:cs typeface="Times New Roman" pitchFamily="18" charset="0"/>
              </a:rPr>
              <a:t>See </a:t>
            </a:r>
            <a:r>
              <a:rPr lang="en-US" sz="2400" b="1" dirty="0" smtClean="0">
                <a:solidFill>
                  <a:srgbClr val="FF0000"/>
                </a:solidFill>
                <a:latin typeface="+mj-lt"/>
                <a:cs typeface="Times New Roman" pitchFamily="18" charset="0"/>
              </a:rPr>
              <a:t>map on next page.</a:t>
            </a:r>
            <a:r>
              <a:rPr lang="en-US" sz="1700" b="1" dirty="0" smtClean="0">
                <a:latin typeface="+mj-lt"/>
                <a:cs typeface="Times New Roman" pitchFamily="18" charset="0"/>
              </a:rPr>
              <a:t>  </a:t>
            </a:r>
          </a:p>
        </p:txBody>
      </p:sp>
      <p:sp>
        <p:nvSpPr>
          <p:cNvPr id="2053" name="TextBox 8"/>
          <p:cNvSpPr txBox="1">
            <a:spLocks noChangeArrowheads="1"/>
          </p:cNvSpPr>
          <p:nvPr/>
        </p:nvSpPr>
        <p:spPr bwMode="auto">
          <a:xfrm>
            <a:off x="367530" y="2202597"/>
            <a:ext cx="6222330" cy="2384627"/>
          </a:xfrm>
          <a:prstGeom prst="rect">
            <a:avLst/>
          </a:prstGeom>
          <a:noFill/>
          <a:ln w="9525">
            <a:noFill/>
            <a:miter lim="800000"/>
            <a:headEnd/>
            <a:tailEnd/>
          </a:ln>
        </p:spPr>
        <p:txBody>
          <a:bodyPr wrap="square">
            <a:spAutoFit/>
          </a:bodyPr>
          <a:lstStyle/>
          <a:p>
            <a:pPr>
              <a:lnSpc>
                <a:spcPts val="2000"/>
              </a:lnSpc>
            </a:pPr>
            <a:r>
              <a:rPr lang="en-US" sz="1600" b="1" dirty="0" smtClean="0">
                <a:latin typeface="Times New Roman" pitchFamily="18" charset="0"/>
                <a:cs typeface="Times New Roman" pitchFamily="18" charset="0"/>
              </a:rPr>
              <a:t>Hope </a:t>
            </a:r>
            <a:r>
              <a:rPr lang="en-US" sz="1600" b="1" dirty="0" smtClean="0">
                <a:latin typeface="Times New Roman" pitchFamily="18" charset="0"/>
                <a:cs typeface="Times New Roman" pitchFamily="18" charset="0"/>
              </a:rPr>
              <a:t>Hotel, 10823 </a:t>
            </a:r>
            <a:r>
              <a:rPr lang="en-US" sz="1600" b="1" dirty="0" err="1" smtClean="0">
                <a:latin typeface="Times New Roman" pitchFamily="18" charset="0"/>
                <a:cs typeface="Times New Roman" pitchFamily="18" charset="0"/>
              </a:rPr>
              <a:t>Chidlaw</a:t>
            </a:r>
            <a:r>
              <a:rPr lang="en-US" sz="1600" b="1" dirty="0" smtClean="0">
                <a:latin typeface="Times New Roman" pitchFamily="18" charset="0"/>
                <a:cs typeface="Times New Roman" pitchFamily="18" charset="0"/>
              </a:rPr>
              <a:t> Road, Wright-Patterson AFB, </a:t>
            </a:r>
            <a:r>
              <a:rPr lang="en-US" sz="1600" b="1" dirty="0" smtClean="0">
                <a:latin typeface="Times New Roman" pitchFamily="18" charset="0"/>
                <a:cs typeface="Times New Roman" pitchFamily="18" charset="0"/>
              </a:rPr>
              <a:t>OH. </a:t>
            </a:r>
            <a:r>
              <a:rPr lang="en-US" sz="1400" dirty="0" smtClean="0">
                <a:latin typeface="Times New Roman" pitchFamily="18" charset="0"/>
                <a:cs typeface="Times New Roman" pitchFamily="18" charset="0"/>
              </a:rPr>
              <a:t>Located just outside Wright-Patterson AFB, Gate 12A. From </a:t>
            </a:r>
            <a:r>
              <a:rPr lang="en-US" sz="1400" dirty="0" smtClean="0">
                <a:latin typeface="Times New Roman" pitchFamily="18" charset="0"/>
                <a:cs typeface="Times New Roman" pitchFamily="18" charset="0"/>
              </a:rPr>
              <a:t>I-675 Northbound, take exit 17 onto Rt. 844 and stay in left lane of exit ramp, bear left to stay on 844 passing underneath I-675, pass exit for Wright State and take next exit onto Rt. 444, turn left at light at end of exit ramp onto Rt. 444, turn left at next light towards WPAFB Gate 12 A.  Take immediate right towards Richard Holbrook Conference Center and Hope Hotel. </a:t>
            </a:r>
            <a:r>
              <a:rPr lang="en-US" sz="1400" dirty="0" smtClean="0">
                <a:latin typeface="Times New Roman" pitchFamily="18" charset="0"/>
                <a:cs typeface="Times New Roman" pitchFamily="18" charset="0"/>
              </a:rPr>
              <a:t> Park along the fence at the far right side of the parking lot. </a:t>
            </a:r>
            <a:r>
              <a:rPr lang="en-US" sz="1600" b="1" dirty="0" smtClean="0">
                <a:solidFill>
                  <a:srgbClr val="FF0000"/>
                </a:solidFill>
                <a:latin typeface="Times New Roman" pitchFamily="18" charset="0"/>
                <a:cs typeface="Times New Roman" pitchFamily="18" charset="0"/>
              </a:rPr>
              <a:t>ALLOW </a:t>
            </a:r>
            <a:r>
              <a:rPr lang="en-US" sz="1600" b="1" dirty="0" smtClean="0">
                <a:solidFill>
                  <a:srgbClr val="FF0000"/>
                </a:solidFill>
                <a:latin typeface="Times New Roman" pitchFamily="18" charset="0"/>
                <a:cs typeface="Times New Roman" pitchFamily="18" charset="0"/>
              </a:rPr>
              <a:t>EXTRA TIME TO GET THERE IF YOU’VE NEVER BEEN TO HOPE HOTEL.   </a:t>
            </a:r>
            <a:endParaRPr lang="en-US" sz="1600" b="1" dirty="0">
              <a:solidFill>
                <a:srgbClr val="FF0000"/>
              </a:solidFill>
              <a:latin typeface="Times New Roman" pitchFamily="18" charset="0"/>
              <a:cs typeface="Times New Roman" pitchFamily="18" charset="0"/>
            </a:endParaRPr>
          </a:p>
        </p:txBody>
      </p:sp>
      <p:sp>
        <p:nvSpPr>
          <p:cNvPr id="2055" name="TextBox 10"/>
          <p:cNvSpPr txBox="1">
            <a:spLocks noChangeArrowheads="1"/>
          </p:cNvSpPr>
          <p:nvPr/>
        </p:nvSpPr>
        <p:spPr bwMode="auto">
          <a:xfrm>
            <a:off x="723400" y="8229600"/>
            <a:ext cx="5391400" cy="707886"/>
          </a:xfrm>
          <a:prstGeom prst="rect">
            <a:avLst/>
          </a:prstGeom>
          <a:noFill/>
          <a:ln w="9525">
            <a:noFill/>
            <a:miter lim="800000"/>
            <a:headEnd/>
            <a:tailEnd/>
          </a:ln>
        </p:spPr>
        <p:txBody>
          <a:bodyPr wrap="square">
            <a:spAutoFit/>
          </a:bodyPr>
          <a:lstStyle/>
          <a:p>
            <a:r>
              <a:rPr lang="en-US" sz="2000" b="1" i="1" dirty="0" smtClean="0">
                <a:latin typeface="Times New Roman" pitchFamily="18" charset="0"/>
                <a:cs typeface="Times New Roman" pitchFamily="18" charset="0"/>
              </a:rPr>
              <a:t>Call the Trip </a:t>
            </a:r>
            <a:r>
              <a:rPr lang="en-US" sz="2000" b="1" i="1" dirty="0">
                <a:latin typeface="Times New Roman" pitchFamily="18" charset="0"/>
                <a:cs typeface="Times New Roman" pitchFamily="18" charset="0"/>
              </a:rPr>
              <a:t>Leader:  </a:t>
            </a:r>
            <a:r>
              <a:rPr lang="en-US" sz="2000" b="1" i="1" dirty="0" smtClean="0">
                <a:latin typeface="Times New Roman" pitchFamily="18" charset="0"/>
                <a:cs typeface="Times New Roman" pitchFamily="18" charset="0"/>
              </a:rPr>
              <a:t>Del Thomas, </a:t>
            </a:r>
            <a:r>
              <a:rPr lang="en-US" sz="2000" b="1" i="1" dirty="0" smtClean="0">
                <a:latin typeface="Times New Roman" pitchFamily="18" charset="0"/>
                <a:cs typeface="Times New Roman" pitchFamily="18" charset="0"/>
              </a:rPr>
              <a:t>937-231-8566 if you get lost or are running late </a:t>
            </a:r>
            <a:r>
              <a:rPr lang="en-US" sz="2000" b="1" i="1" dirty="0" smtClean="0">
                <a:latin typeface="Times New Roman" pitchFamily="18" charset="0"/>
                <a:cs typeface="Times New Roman" pitchFamily="18" charset="0"/>
                <a:sym typeface="Wingdings" panose="05000000000000000000" pitchFamily="2" charset="2"/>
              </a:rPr>
              <a:t></a:t>
            </a:r>
            <a:r>
              <a:rPr lang="en-US" sz="2000" b="1" i="1" dirty="0" smtClean="0">
                <a:latin typeface="Times New Roman" pitchFamily="18" charset="0"/>
                <a:cs typeface="Times New Roman" pitchFamily="18" charset="0"/>
              </a:rPr>
              <a:t> </a:t>
            </a:r>
            <a:endParaRPr lang="en-US" sz="2000" b="1" i="1" dirty="0">
              <a:latin typeface="Times New Roman" pitchFamily="18" charset="0"/>
              <a:cs typeface="Times New Roman" pitchFamily="18" charset="0"/>
            </a:endParaRPr>
          </a:p>
        </p:txBody>
      </p:sp>
      <p:sp>
        <p:nvSpPr>
          <p:cNvPr id="2056" name="TextBox 12"/>
          <p:cNvSpPr txBox="1">
            <a:spLocks noChangeArrowheads="1"/>
          </p:cNvSpPr>
          <p:nvPr/>
        </p:nvSpPr>
        <p:spPr bwMode="auto">
          <a:xfrm>
            <a:off x="368520" y="4598052"/>
            <a:ext cx="6148324" cy="1569660"/>
          </a:xfrm>
          <a:prstGeom prst="rect">
            <a:avLst/>
          </a:prstGeom>
          <a:solidFill>
            <a:schemeClr val="accent1">
              <a:lumMod val="40000"/>
              <a:lumOff val="60000"/>
            </a:schemeClr>
          </a:solidFill>
          <a:ln w="19050">
            <a:solidFill>
              <a:schemeClr val="tx1"/>
            </a:solidFill>
            <a:miter lim="800000"/>
            <a:headEnd/>
            <a:tailEnd/>
          </a:ln>
        </p:spPr>
        <p:txBody>
          <a:bodyPr wrap="square">
            <a:spAutoFit/>
          </a:bodyPr>
          <a:lstStyle/>
          <a:p>
            <a:r>
              <a:rPr lang="en-US" sz="1600" dirty="0" smtClean="0">
                <a:latin typeface="Times New Roman" pitchFamily="18" charset="0"/>
                <a:cs typeface="Times New Roman" pitchFamily="18" charset="0"/>
              </a:rPr>
              <a:t>Bus will depart the Hope Hotel at </a:t>
            </a:r>
            <a:r>
              <a:rPr lang="en-US" sz="1600" b="1" dirty="0" smtClean="0">
                <a:latin typeface="Times New Roman" pitchFamily="18" charset="0"/>
                <a:cs typeface="Times New Roman" pitchFamily="18" charset="0"/>
              </a:rPr>
              <a:t>2 p.m. sharp on 9 January. Please be there NLT </a:t>
            </a:r>
            <a:r>
              <a:rPr lang="en-US" sz="1600" b="1" dirty="0" smtClean="0">
                <a:latin typeface="Times New Roman" pitchFamily="18" charset="0"/>
                <a:cs typeface="Times New Roman" pitchFamily="18" charset="0"/>
              </a:rPr>
              <a:t>1:30 </a:t>
            </a:r>
            <a:r>
              <a:rPr lang="en-US" sz="1600" b="1" dirty="0" smtClean="0">
                <a:latin typeface="Times New Roman" pitchFamily="18" charset="0"/>
                <a:cs typeface="Times New Roman" pitchFamily="18" charset="0"/>
              </a:rPr>
              <a:t>to load the bus. </a:t>
            </a:r>
            <a:r>
              <a:rPr lang="en-US" sz="1600" dirty="0" smtClean="0">
                <a:latin typeface="Times New Roman" pitchFamily="18" charset="0"/>
                <a:cs typeface="Times New Roman" pitchFamily="18" charset="0"/>
              </a:rPr>
              <a:t>Bring food/dinner for the bus ride up to Michigan</a:t>
            </a:r>
            <a:r>
              <a:rPr lang="en-US" sz="1600" dirty="0" smtClean="0">
                <a:latin typeface="Times New Roman" pitchFamily="18" charset="0"/>
                <a:cs typeface="Times New Roman" pitchFamily="18" charset="0"/>
              </a:rPr>
              <a:t>.  Bus does not stop for a dinner break.  </a:t>
            </a:r>
            <a:r>
              <a:rPr lang="en-US" sz="1600" dirty="0" smtClean="0">
                <a:latin typeface="Times New Roman" pitchFamily="18" charset="0"/>
                <a:cs typeface="Times New Roman" pitchFamily="18" charset="0"/>
              </a:rPr>
              <a:t>The bus will have beer, wine, soda, water, and some snacks.  There is adequate luggage space under the bus but please limit luggage to ski equipment, one suitcase per person, and a small cooler if desired.  Bring DVDs or CDs for the bus. </a:t>
            </a:r>
            <a:endParaRPr lang="en-US" b="1" dirty="0">
              <a:latin typeface="Times New Roman" pitchFamily="18" charset="0"/>
              <a:cs typeface="Times New Roman" pitchFamily="18" charset="0"/>
            </a:endParaRPr>
          </a:p>
        </p:txBody>
      </p:sp>
      <p:sp>
        <p:nvSpPr>
          <p:cNvPr id="9" name="TextBox 8"/>
          <p:cNvSpPr txBox="1">
            <a:spLocks noChangeArrowheads="1"/>
          </p:cNvSpPr>
          <p:nvPr/>
        </p:nvSpPr>
        <p:spPr bwMode="auto">
          <a:xfrm>
            <a:off x="411093" y="6330509"/>
            <a:ext cx="6135203" cy="1887696"/>
          </a:xfrm>
          <a:prstGeom prst="rect">
            <a:avLst/>
          </a:prstGeom>
          <a:noFill/>
          <a:ln w="9525">
            <a:noFill/>
            <a:miter lim="800000"/>
            <a:headEnd/>
            <a:tailEnd/>
          </a:ln>
        </p:spPr>
        <p:txBody>
          <a:bodyPr wrap="square">
            <a:spAutoFit/>
          </a:bodyPr>
          <a:lstStyle/>
          <a:p>
            <a:pPr>
              <a:lnSpc>
                <a:spcPts val="2000"/>
              </a:lnSpc>
            </a:pPr>
            <a:r>
              <a:rPr lang="en-US" sz="1600" dirty="0" smtClean="0">
                <a:solidFill>
                  <a:srgbClr val="000099"/>
                </a:solidFill>
                <a:latin typeface="Times New Roman" pitchFamily="18" charset="0"/>
                <a:cs typeface="Times New Roman" pitchFamily="18" charset="0"/>
              </a:rPr>
              <a:t>Do not forget swim suit, flip flops, and plastic drinking vessel for the hot tub.  BYOB for hot tub beverage and other use. The resort has bathrobes in the rooms so no need to bring one. We have 46 people on our 56 passenger bus, and we need room for beverages, so please limit your bus carry-on to essential items</a:t>
            </a:r>
            <a:r>
              <a:rPr lang="en-US" sz="1600" dirty="0" smtClean="0">
                <a:solidFill>
                  <a:srgbClr val="000099"/>
                </a:solidFill>
                <a:latin typeface="Times New Roman" pitchFamily="18" charset="0"/>
                <a:cs typeface="Times New Roman" pitchFamily="18" charset="0"/>
              </a:rPr>
              <a:t>.  </a:t>
            </a:r>
            <a:r>
              <a:rPr lang="en-US" sz="1600" dirty="0">
                <a:solidFill>
                  <a:srgbClr val="000099"/>
                </a:solidFill>
                <a:latin typeface="Times New Roman" pitchFamily="18" charset="0"/>
                <a:cs typeface="Times New Roman" pitchFamily="18" charset="0"/>
              </a:rPr>
              <a:t>Also, handy to have drink holder to hang on the bus windows. Weekend </a:t>
            </a:r>
            <a:r>
              <a:rPr lang="en-US" sz="1600" dirty="0" smtClean="0">
                <a:solidFill>
                  <a:srgbClr val="000099"/>
                </a:solidFill>
                <a:latin typeface="Times New Roman" pitchFamily="18" charset="0"/>
                <a:cs typeface="Times New Roman" pitchFamily="18" charset="0"/>
              </a:rPr>
              <a:t>itinerary will be provided on the bus.  SEE YOU ALL THERE.  THINK SNOW!!!</a:t>
            </a:r>
            <a:endParaRPr lang="en-US" sz="1600" dirty="0">
              <a:solidFill>
                <a:srgbClr val="000099"/>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899" y="1057275"/>
            <a:ext cx="5465039" cy="7100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reeform 3"/>
          <p:cNvSpPr/>
          <p:nvPr/>
        </p:nvSpPr>
        <p:spPr>
          <a:xfrm>
            <a:off x="902524" y="2600695"/>
            <a:ext cx="3800104" cy="5248893"/>
          </a:xfrm>
          <a:custGeom>
            <a:avLst/>
            <a:gdLst>
              <a:gd name="connsiteX0" fmla="*/ 0 w 3800104"/>
              <a:gd name="connsiteY0" fmla="*/ 5248893 h 5248893"/>
              <a:gd name="connsiteX1" fmla="*/ 190005 w 3800104"/>
              <a:gd name="connsiteY1" fmla="*/ 5237018 h 5248893"/>
              <a:gd name="connsiteX2" fmla="*/ 261257 w 3800104"/>
              <a:gd name="connsiteY2" fmla="*/ 5225143 h 5248893"/>
              <a:gd name="connsiteX3" fmla="*/ 296883 w 3800104"/>
              <a:gd name="connsiteY3" fmla="*/ 5213267 h 5248893"/>
              <a:gd name="connsiteX4" fmla="*/ 1864426 w 3800104"/>
              <a:gd name="connsiteY4" fmla="*/ 5201392 h 5248893"/>
              <a:gd name="connsiteX5" fmla="*/ 1900052 w 3800104"/>
              <a:gd name="connsiteY5" fmla="*/ 5177641 h 5248893"/>
              <a:gd name="connsiteX6" fmla="*/ 1923803 w 3800104"/>
              <a:gd name="connsiteY6" fmla="*/ 5142015 h 5248893"/>
              <a:gd name="connsiteX7" fmla="*/ 1959429 w 3800104"/>
              <a:gd name="connsiteY7" fmla="*/ 5130140 h 5248893"/>
              <a:gd name="connsiteX8" fmla="*/ 2030681 w 3800104"/>
              <a:gd name="connsiteY8" fmla="*/ 5094514 h 5248893"/>
              <a:gd name="connsiteX9" fmla="*/ 2101932 w 3800104"/>
              <a:gd name="connsiteY9" fmla="*/ 5035137 h 5248893"/>
              <a:gd name="connsiteX10" fmla="*/ 2137558 w 3800104"/>
              <a:gd name="connsiteY10" fmla="*/ 5023262 h 5248893"/>
              <a:gd name="connsiteX11" fmla="*/ 2161309 w 3800104"/>
              <a:gd name="connsiteY11" fmla="*/ 4987636 h 5248893"/>
              <a:gd name="connsiteX12" fmla="*/ 2232561 w 3800104"/>
              <a:gd name="connsiteY12" fmla="*/ 4928260 h 5248893"/>
              <a:gd name="connsiteX13" fmla="*/ 2280062 w 3800104"/>
              <a:gd name="connsiteY13" fmla="*/ 4857008 h 5248893"/>
              <a:gd name="connsiteX14" fmla="*/ 2351314 w 3800104"/>
              <a:gd name="connsiteY14" fmla="*/ 4797631 h 5248893"/>
              <a:gd name="connsiteX15" fmla="*/ 2398816 w 3800104"/>
              <a:gd name="connsiteY15" fmla="*/ 4726379 h 5248893"/>
              <a:gd name="connsiteX16" fmla="*/ 2422566 w 3800104"/>
              <a:gd name="connsiteY16" fmla="*/ 4690753 h 5248893"/>
              <a:gd name="connsiteX17" fmla="*/ 2446317 w 3800104"/>
              <a:gd name="connsiteY17" fmla="*/ 4619501 h 5248893"/>
              <a:gd name="connsiteX18" fmla="*/ 2458192 w 3800104"/>
              <a:gd name="connsiteY18" fmla="*/ 4583875 h 5248893"/>
              <a:gd name="connsiteX19" fmla="*/ 2481943 w 3800104"/>
              <a:gd name="connsiteY19" fmla="*/ 4548249 h 5248893"/>
              <a:gd name="connsiteX20" fmla="*/ 2505694 w 3800104"/>
              <a:gd name="connsiteY20" fmla="*/ 4393870 h 5248893"/>
              <a:gd name="connsiteX21" fmla="*/ 2541320 w 3800104"/>
              <a:gd name="connsiteY21" fmla="*/ 4322618 h 5248893"/>
              <a:gd name="connsiteX22" fmla="*/ 2565070 w 3800104"/>
              <a:gd name="connsiteY22" fmla="*/ 4251366 h 5248893"/>
              <a:gd name="connsiteX23" fmla="*/ 2576945 w 3800104"/>
              <a:gd name="connsiteY23" fmla="*/ 4215740 h 5248893"/>
              <a:gd name="connsiteX24" fmla="*/ 2600696 w 3800104"/>
              <a:gd name="connsiteY24" fmla="*/ 4180114 h 5248893"/>
              <a:gd name="connsiteX25" fmla="*/ 2624447 w 3800104"/>
              <a:gd name="connsiteY25" fmla="*/ 4108862 h 5248893"/>
              <a:gd name="connsiteX26" fmla="*/ 2636322 w 3800104"/>
              <a:gd name="connsiteY26" fmla="*/ 4073236 h 5248893"/>
              <a:gd name="connsiteX27" fmla="*/ 2671948 w 3800104"/>
              <a:gd name="connsiteY27" fmla="*/ 4037610 h 5248893"/>
              <a:gd name="connsiteX28" fmla="*/ 2707574 w 3800104"/>
              <a:gd name="connsiteY28" fmla="*/ 4013860 h 5248893"/>
              <a:gd name="connsiteX29" fmla="*/ 2731325 w 3800104"/>
              <a:gd name="connsiteY29" fmla="*/ 3978234 h 5248893"/>
              <a:gd name="connsiteX30" fmla="*/ 2743200 w 3800104"/>
              <a:gd name="connsiteY30" fmla="*/ 3930732 h 5248893"/>
              <a:gd name="connsiteX31" fmla="*/ 2778826 w 3800104"/>
              <a:gd name="connsiteY31" fmla="*/ 3906982 h 5248893"/>
              <a:gd name="connsiteX32" fmla="*/ 2802577 w 3800104"/>
              <a:gd name="connsiteY32" fmla="*/ 3811979 h 5248893"/>
              <a:gd name="connsiteX33" fmla="*/ 2838203 w 3800104"/>
              <a:gd name="connsiteY33" fmla="*/ 3788228 h 5248893"/>
              <a:gd name="connsiteX34" fmla="*/ 2850078 w 3800104"/>
              <a:gd name="connsiteY34" fmla="*/ 3752602 h 5248893"/>
              <a:gd name="connsiteX35" fmla="*/ 2921330 w 3800104"/>
              <a:gd name="connsiteY35" fmla="*/ 3693226 h 5248893"/>
              <a:gd name="connsiteX36" fmla="*/ 2956956 w 3800104"/>
              <a:gd name="connsiteY36" fmla="*/ 3621974 h 5248893"/>
              <a:gd name="connsiteX37" fmla="*/ 2992582 w 3800104"/>
              <a:gd name="connsiteY37" fmla="*/ 3586348 h 5248893"/>
              <a:gd name="connsiteX38" fmla="*/ 3040083 w 3800104"/>
              <a:gd name="connsiteY38" fmla="*/ 3515096 h 5248893"/>
              <a:gd name="connsiteX39" fmla="*/ 3087584 w 3800104"/>
              <a:gd name="connsiteY39" fmla="*/ 3443844 h 5248893"/>
              <a:gd name="connsiteX40" fmla="*/ 3111335 w 3800104"/>
              <a:gd name="connsiteY40" fmla="*/ 3408218 h 5248893"/>
              <a:gd name="connsiteX41" fmla="*/ 3146961 w 3800104"/>
              <a:gd name="connsiteY41" fmla="*/ 3384467 h 5248893"/>
              <a:gd name="connsiteX42" fmla="*/ 3194462 w 3800104"/>
              <a:gd name="connsiteY42" fmla="*/ 3313215 h 5248893"/>
              <a:gd name="connsiteX43" fmla="*/ 3218213 w 3800104"/>
              <a:gd name="connsiteY43" fmla="*/ 3277589 h 5248893"/>
              <a:gd name="connsiteX44" fmla="*/ 3230088 w 3800104"/>
              <a:gd name="connsiteY44" fmla="*/ 3241963 h 5248893"/>
              <a:gd name="connsiteX45" fmla="*/ 3336966 w 3800104"/>
              <a:gd name="connsiteY45" fmla="*/ 3158836 h 5248893"/>
              <a:gd name="connsiteX46" fmla="*/ 3372592 w 3800104"/>
              <a:gd name="connsiteY46" fmla="*/ 3135086 h 5248893"/>
              <a:gd name="connsiteX47" fmla="*/ 3467595 w 3800104"/>
              <a:gd name="connsiteY47" fmla="*/ 3051958 h 5248893"/>
              <a:gd name="connsiteX48" fmla="*/ 3503221 w 3800104"/>
              <a:gd name="connsiteY48" fmla="*/ 3028208 h 5248893"/>
              <a:gd name="connsiteX49" fmla="*/ 3526971 w 3800104"/>
              <a:gd name="connsiteY49" fmla="*/ 2992582 h 5248893"/>
              <a:gd name="connsiteX50" fmla="*/ 3633849 w 3800104"/>
              <a:gd name="connsiteY50" fmla="*/ 2897579 h 5248893"/>
              <a:gd name="connsiteX51" fmla="*/ 3645725 w 3800104"/>
              <a:gd name="connsiteY51" fmla="*/ 2861953 h 5248893"/>
              <a:gd name="connsiteX52" fmla="*/ 3681351 w 3800104"/>
              <a:gd name="connsiteY52" fmla="*/ 2838202 h 5248893"/>
              <a:gd name="connsiteX53" fmla="*/ 3705101 w 3800104"/>
              <a:gd name="connsiteY53" fmla="*/ 2766950 h 5248893"/>
              <a:gd name="connsiteX54" fmla="*/ 3716977 w 3800104"/>
              <a:gd name="connsiteY54" fmla="*/ 2731324 h 5248893"/>
              <a:gd name="connsiteX55" fmla="*/ 3752603 w 3800104"/>
              <a:gd name="connsiteY55" fmla="*/ 2588821 h 5248893"/>
              <a:gd name="connsiteX56" fmla="*/ 3764478 w 3800104"/>
              <a:gd name="connsiteY56" fmla="*/ 2553195 h 5248893"/>
              <a:gd name="connsiteX57" fmla="*/ 3776353 w 3800104"/>
              <a:gd name="connsiteY57" fmla="*/ 2517569 h 5248893"/>
              <a:gd name="connsiteX58" fmla="*/ 3788229 w 3800104"/>
              <a:gd name="connsiteY58" fmla="*/ 2375065 h 5248893"/>
              <a:gd name="connsiteX59" fmla="*/ 3764478 w 3800104"/>
              <a:gd name="connsiteY59" fmla="*/ 2006930 h 5248893"/>
              <a:gd name="connsiteX60" fmla="*/ 3752603 w 3800104"/>
              <a:gd name="connsiteY60" fmla="*/ 1971304 h 5248893"/>
              <a:gd name="connsiteX61" fmla="*/ 3764478 w 3800104"/>
              <a:gd name="connsiteY61" fmla="*/ 1935678 h 5248893"/>
              <a:gd name="connsiteX62" fmla="*/ 3776353 w 3800104"/>
              <a:gd name="connsiteY62" fmla="*/ 1888176 h 5248893"/>
              <a:gd name="connsiteX63" fmla="*/ 3800104 w 3800104"/>
              <a:gd name="connsiteY63" fmla="*/ 1816924 h 5248893"/>
              <a:gd name="connsiteX64" fmla="*/ 3776353 w 3800104"/>
              <a:gd name="connsiteY64" fmla="*/ 1555667 h 5248893"/>
              <a:gd name="connsiteX65" fmla="*/ 3764478 w 3800104"/>
              <a:gd name="connsiteY65" fmla="*/ 1508166 h 5248893"/>
              <a:gd name="connsiteX66" fmla="*/ 3740727 w 3800104"/>
              <a:gd name="connsiteY66" fmla="*/ 1472540 h 5248893"/>
              <a:gd name="connsiteX67" fmla="*/ 3693226 w 3800104"/>
              <a:gd name="connsiteY67" fmla="*/ 1306286 h 5248893"/>
              <a:gd name="connsiteX68" fmla="*/ 3681351 w 3800104"/>
              <a:gd name="connsiteY68" fmla="*/ 1270660 h 5248893"/>
              <a:gd name="connsiteX69" fmla="*/ 3657600 w 3800104"/>
              <a:gd name="connsiteY69" fmla="*/ 1235034 h 5248893"/>
              <a:gd name="connsiteX70" fmla="*/ 3621974 w 3800104"/>
              <a:gd name="connsiteY70" fmla="*/ 1163782 h 5248893"/>
              <a:gd name="connsiteX71" fmla="*/ 3598223 w 3800104"/>
              <a:gd name="connsiteY71" fmla="*/ 1092530 h 5248893"/>
              <a:gd name="connsiteX72" fmla="*/ 3574473 w 3800104"/>
              <a:gd name="connsiteY72" fmla="*/ 1021278 h 5248893"/>
              <a:gd name="connsiteX73" fmla="*/ 3562597 w 3800104"/>
              <a:gd name="connsiteY73" fmla="*/ 985652 h 5248893"/>
              <a:gd name="connsiteX74" fmla="*/ 3515096 w 3800104"/>
              <a:gd name="connsiteY74" fmla="*/ 878774 h 5248893"/>
              <a:gd name="connsiteX75" fmla="*/ 3479470 w 3800104"/>
              <a:gd name="connsiteY75" fmla="*/ 760021 h 5248893"/>
              <a:gd name="connsiteX76" fmla="*/ 3431969 w 3800104"/>
              <a:gd name="connsiteY76" fmla="*/ 688769 h 5248893"/>
              <a:gd name="connsiteX77" fmla="*/ 3396343 w 3800104"/>
              <a:gd name="connsiteY77" fmla="*/ 617517 h 5248893"/>
              <a:gd name="connsiteX78" fmla="*/ 3348842 w 3800104"/>
              <a:gd name="connsiteY78" fmla="*/ 546265 h 5248893"/>
              <a:gd name="connsiteX79" fmla="*/ 3277590 w 3800104"/>
              <a:gd name="connsiteY79" fmla="*/ 498763 h 5248893"/>
              <a:gd name="connsiteX80" fmla="*/ 3241964 w 3800104"/>
              <a:gd name="connsiteY80" fmla="*/ 475013 h 5248893"/>
              <a:gd name="connsiteX81" fmla="*/ 3206338 w 3800104"/>
              <a:gd name="connsiteY81" fmla="*/ 439387 h 5248893"/>
              <a:gd name="connsiteX82" fmla="*/ 3182587 w 3800104"/>
              <a:gd name="connsiteY82" fmla="*/ 403761 h 5248893"/>
              <a:gd name="connsiteX83" fmla="*/ 3146961 w 3800104"/>
              <a:gd name="connsiteY83" fmla="*/ 380010 h 5248893"/>
              <a:gd name="connsiteX84" fmla="*/ 3111335 w 3800104"/>
              <a:gd name="connsiteY84" fmla="*/ 308758 h 5248893"/>
              <a:gd name="connsiteX85" fmla="*/ 3087584 w 3800104"/>
              <a:gd name="connsiteY85" fmla="*/ 237506 h 5248893"/>
              <a:gd name="connsiteX86" fmla="*/ 3063834 w 3800104"/>
              <a:gd name="connsiteY86" fmla="*/ 201880 h 5248893"/>
              <a:gd name="connsiteX87" fmla="*/ 3040083 w 3800104"/>
              <a:gd name="connsiteY87" fmla="*/ 130628 h 5248893"/>
              <a:gd name="connsiteX88" fmla="*/ 3051958 w 3800104"/>
              <a:gd name="connsiteY88" fmla="*/ 35626 h 5248893"/>
              <a:gd name="connsiteX89" fmla="*/ 3146961 w 3800104"/>
              <a:gd name="connsiteY89" fmla="*/ 23750 h 5248893"/>
              <a:gd name="connsiteX90" fmla="*/ 3218213 w 3800104"/>
              <a:gd name="connsiteY90" fmla="*/ 0 h 5248893"/>
              <a:gd name="connsiteX91" fmla="*/ 3336966 w 3800104"/>
              <a:gd name="connsiteY91" fmla="*/ 35626 h 5248893"/>
              <a:gd name="connsiteX92" fmla="*/ 3348842 w 3800104"/>
              <a:gd name="connsiteY92" fmla="*/ 71252 h 5248893"/>
              <a:gd name="connsiteX93" fmla="*/ 3396343 w 3800104"/>
              <a:gd name="connsiteY93" fmla="*/ 142504 h 5248893"/>
              <a:gd name="connsiteX94" fmla="*/ 3431969 w 3800104"/>
              <a:gd name="connsiteY94" fmla="*/ 154379 h 5248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800104" h="5248893">
                <a:moveTo>
                  <a:pt x="0" y="5248893"/>
                </a:moveTo>
                <a:cubicBezTo>
                  <a:pt x="63335" y="5244935"/>
                  <a:pt x="126807" y="5242763"/>
                  <a:pt x="190005" y="5237018"/>
                </a:cubicBezTo>
                <a:cubicBezTo>
                  <a:pt x="213984" y="5234838"/>
                  <a:pt x="237752" y="5230366"/>
                  <a:pt x="261257" y="5225143"/>
                </a:cubicBezTo>
                <a:cubicBezTo>
                  <a:pt x="273477" y="5222427"/>
                  <a:pt x="284367" y="5213452"/>
                  <a:pt x="296883" y="5213267"/>
                </a:cubicBezTo>
                <a:lnTo>
                  <a:pt x="1864426" y="5201392"/>
                </a:lnTo>
                <a:cubicBezTo>
                  <a:pt x="1876301" y="5193475"/>
                  <a:pt x="1889960" y="5187733"/>
                  <a:pt x="1900052" y="5177641"/>
                </a:cubicBezTo>
                <a:cubicBezTo>
                  <a:pt x="1910144" y="5167549"/>
                  <a:pt x="1912658" y="5150931"/>
                  <a:pt x="1923803" y="5142015"/>
                </a:cubicBezTo>
                <a:cubicBezTo>
                  <a:pt x="1933578" y="5134195"/>
                  <a:pt x="1947554" y="5134098"/>
                  <a:pt x="1959429" y="5130140"/>
                </a:cubicBezTo>
                <a:cubicBezTo>
                  <a:pt x="2061529" y="5062073"/>
                  <a:pt x="1932349" y="5143680"/>
                  <a:pt x="2030681" y="5094514"/>
                </a:cubicBezTo>
                <a:cubicBezTo>
                  <a:pt x="2108388" y="5055660"/>
                  <a:pt x="2023141" y="5087665"/>
                  <a:pt x="2101932" y="5035137"/>
                </a:cubicBezTo>
                <a:cubicBezTo>
                  <a:pt x="2112347" y="5028193"/>
                  <a:pt x="2125683" y="5027220"/>
                  <a:pt x="2137558" y="5023262"/>
                </a:cubicBezTo>
                <a:cubicBezTo>
                  <a:pt x="2145475" y="5011387"/>
                  <a:pt x="2151217" y="4997728"/>
                  <a:pt x="2161309" y="4987636"/>
                </a:cubicBezTo>
                <a:cubicBezTo>
                  <a:pt x="2229921" y="4919025"/>
                  <a:pt x="2164471" y="5015804"/>
                  <a:pt x="2232561" y="4928260"/>
                </a:cubicBezTo>
                <a:cubicBezTo>
                  <a:pt x="2250086" y="4905728"/>
                  <a:pt x="2256311" y="4872842"/>
                  <a:pt x="2280062" y="4857008"/>
                </a:cubicBezTo>
                <a:cubicBezTo>
                  <a:pt x="2311729" y="4835896"/>
                  <a:pt x="2326696" y="4829282"/>
                  <a:pt x="2351314" y="4797631"/>
                </a:cubicBezTo>
                <a:cubicBezTo>
                  <a:pt x="2368839" y="4775099"/>
                  <a:pt x="2382982" y="4750130"/>
                  <a:pt x="2398816" y="4726379"/>
                </a:cubicBezTo>
                <a:cubicBezTo>
                  <a:pt x="2406733" y="4714504"/>
                  <a:pt x="2418053" y="4704293"/>
                  <a:pt x="2422566" y="4690753"/>
                </a:cubicBezTo>
                <a:lnTo>
                  <a:pt x="2446317" y="4619501"/>
                </a:lnTo>
                <a:cubicBezTo>
                  <a:pt x="2450275" y="4607626"/>
                  <a:pt x="2451248" y="4594290"/>
                  <a:pt x="2458192" y="4583875"/>
                </a:cubicBezTo>
                <a:lnTo>
                  <a:pt x="2481943" y="4548249"/>
                </a:lnTo>
                <a:cubicBezTo>
                  <a:pt x="2510526" y="4462497"/>
                  <a:pt x="2479452" y="4564441"/>
                  <a:pt x="2505694" y="4393870"/>
                </a:cubicBezTo>
                <a:cubicBezTo>
                  <a:pt x="2510611" y="4361911"/>
                  <a:pt x="2523705" y="4349040"/>
                  <a:pt x="2541320" y="4322618"/>
                </a:cubicBezTo>
                <a:lnTo>
                  <a:pt x="2565070" y="4251366"/>
                </a:lnTo>
                <a:cubicBezTo>
                  <a:pt x="2569028" y="4239491"/>
                  <a:pt x="2570001" y="4226155"/>
                  <a:pt x="2576945" y="4215740"/>
                </a:cubicBezTo>
                <a:lnTo>
                  <a:pt x="2600696" y="4180114"/>
                </a:lnTo>
                <a:lnTo>
                  <a:pt x="2624447" y="4108862"/>
                </a:lnTo>
                <a:cubicBezTo>
                  <a:pt x="2628405" y="4096987"/>
                  <a:pt x="2627471" y="4082087"/>
                  <a:pt x="2636322" y="4073236"/>
                </a:cubicBezTo>
                <a:cubicBezTo>
                  <a:pt x="2648197" y="4061361"/>
                  <a:pt x="2659046" y="4048361"/>
                  <a:pt x="2671948" y="4037610"/>
                </a:cubicBezTo>
                <a:cubicBezTo>
                  <a:pt x="2682912" y="4028473"/>
                  <a:pt x="2695699" y="4021777"/>
                  <a:pt x="2707574" y="4013860"/>
                </a:cubicBezTo>
                <a:cubicBezTo>
                  <a:pt x="2715491" y="4001985"/>
                  <a:pt x="2725703" y="3991352"/>
                  <a:pt x="2731325" y="3978234"/>
                </a:cubicBezTo>
                <a:cubicBezTo>
                  <a:pt x="2737754" y="3963232"/>
                  <a:pt x="2734147" y="3944312"/>
                  <a:pt x="2743200" y="3930732"/>
                </a:cubicBezTo>
                <a:cubicBezTo>
                  <a:pt x="2751117" y="3918857"/>
                  <a:pt x="2766951" y="3914899"/>
                  <a:pt x="2778826" y="3906982"/>
                </a:cubicBezTo>
                <a:cubicBezTo>
                  <a:pt x="2779418" y="3904021"/>
                  <a:pt x="2792838" y="3824153"/>
                  <a:pt x="2802577" y="3811979"/>
                </a:cubicBezTo>
                <a:cubicBezTo>
                  <a:pt x="2811493" y="3800834"/>
                  <a:pt x="2826328" y="3796145"/>
                  <a:pt x="2838203" y="3788228"/>
                </a:cubicBezTo>
                <a:cubicBezTo>
                  <a:pt x="2842161" y="3776353"/>
                  <a:pt x="2843134" y="3763017"/>
                  <a:pt x="2850078" y="3752602"/>
                </a:cubicBezTo>
                <a:cubicBezTo>
                  <a:pt x="2868366" y="3725170"/>
                  <a:pt x="2895041" y="3710751"/>
                  <a:pt x="2921330" y="3693226"/>
                </a:cubicBezTo>
                <a:cubicBezTo>
                  <a:pt x="2933232" y="3657519"/>
                  <a:pt x="2931377" y="3652669"/>
                  <a:pt x="2956956" y="3621974"/>
                </a:cubicBezTo>
                <a:cubicBezTo>
                  <a:pt x="2967707" y="3609072"/>
                  <a:pt x="2982271" y="3599605"/>
                  <a:pt x="2992582" y="3586348"/>
                </a:cubicBezTo>
                <a:cubicBezTo>
                  <a:pt x="3010107" y="3563816"/>
                  <a:pt x="3024249" y="3538847"/>
                  <a:pt x="3040083" y="3515096"/>
                </a:cubicBezTo>
                <a:lnTo>
                  <a:pt x="3087584" y="3443844"/>
                </a:lnTo>
                <a:cubicBezTo>
                  <a:pt x="3095501" y="3431969"/>
                  <a:pt x="3099460" y="3416135"/>
                  <a:pt x="3111335" y="3408218"/>
                </a:cubicBezTo>
                <a:lnTo>
                  <a:pt x="3146961" y="3384467"/>
                </a:lnTo>
                <a:lnTo>
                  <a:pt x="3194462" y="3313215"/>
                </a:lnTo>
                <a:lnTo>
                  <a:pt x="3218213" y="3277589"/>
                </a:lnTo>
                <a:cubicBezTo>
                  <a:pt x="3222171" y="3265714"/>
                  <a:pt x="3223144" y="3252378"/>
                  <a:pt x="3230088" y="3241963"/>
                </a:cubicBezTo>
                <a:cubicBezTo>
                  <a:pt x="3252412" y="3208477"/>
                  <a:pt x="3308656" y="3177709"/>
                  <a:pt x="3336966" y="3158836"/>
                </a:cubicBezTo>
                <a:lnTo>
                  <a:pt x="3372592" y="3135086"/>
                </a:lnTo>
                <a:cubicBezTo>
                  <a:pt x="3412177" y="3075710"/>
                  <a:pt x="3384469" y="3107376"/>
                  <a:pt x="3467595" y="3051958"/>
                </a:cubicBezTo>
                <a:lnTo>
                  <a:pt x="3503221" y="3028208"/>
                </a:lnTo>
                <a:cubicBezTo>
                  <a:pt x="3511138" y="3016333"/>
                  <a:pt x="3517489" y="3003249"/>
                  <a:pt x="3526971" y="2992582"/>
                </a:cubicBezTo>
                <a:cubicBezTo>
                  <a:pt x="3586129" y="2926029"/>
                  <a:pt x="3579703" y="2933677"/>
                  <a:pt x="3633849" y="2897579"/>
                </a:cubicBezTo>
                <a:cubicBezTo>
                  <a:pt x="3637808" y="2885704"/>
                  <a:pt x="3637905" y="2871728"/>
                  <a:pt x="3645725" y="2861953"/>
                </a:cubicBezTo>
                <a:cubicBezTo>
                  <a:pt x="3654641" y="2850808"/>
                  <a:pt x="3673787" y="2850305"/>
                  <a:pt x="3681351" y="2838202"/>
                </a:cubicBezTo>
                <a:cubicBezTo>
                  <a:pt x="3694620" y="2816972"/>
                  <a:pt x="3697184" y="2790701"/>
                  <a:pt x="3705101" y="2766950"/>
                </a:cubicBezTo>
                <a:lnTo>
                  <a:pt x="3716977" y="2731324"/>
                </a:lnTo>
                <a:cubicBezTo>
                  <a:pt x="3732968" y="2635376"/>
                  <a:pt x="3721237" y="2682918"/>
                  <a:pt x="3752603" y="2588821"/>
                </a:cubicBezTo>
                <a:lnTo>
                  <a:pt x="3764478" y="2553195"/>
                </a:lnTo>
                <a:lnTo>
                  <a:pt x="3776353" y="2517569"/>
                </a:lnTo>
                <a:cubicBezTo>
                  <a:pt x="3780312" y="2470068"/>
                  <a:pt x="3788229" y="2422731"/>
                  <a:pt x="3788229" y="2375065"/>
                </a:cubicBezTo>
                <a:cubicBezTo>
                  <a:pt x="3788229" y="2260413"/>
                  <a:pt x="3794072" y="2125310"/>
                  <a:pt x="3764478" y="2006930"/>
                </a:cubicBezTo>
                <a:cubicBezTo>
                  <a:pt x="3761442" y="1994786"/>
                  <a:pt x="3756561" y="1983179"/>
                  <a:pt x="3752603" y="1971304"/>
                </a:cubicBezTo>
                <a:cubicBezTo>
                  <a:pt x="3756561" y="1959429"/>
                  <a:pt x="3761039" y="1947714"/>
                  <a:pt x="3764478" y="1935678"/>
                </a:cubicBezTo>
                <a:cubicBezTo>
                  <a:pt x="3768962" y="1919985"/>
                  <a:pt x="3771663" y="1903809"/>
                  <a:pt x="3776353" y="1888176"/>
                </a:cubicBezTo>
                <a:cubicBezTo>
                  <a:pt x="3783547" y="1864196"/>
                  <a:pt x="3800104" y="1816924"/>
                  <a:pt x="3800104" y="1816924"/>
                </a:cubicBezTo>
                <a:cubicBezTo>
                  <a:pt x="3792071" y="1688385"/>
                  <a:pt x="3796635" y="1657073"/>
                  <a:pt x="3776353" y="1555667"/>
                </a:cubicBezTo>
                <a:cubicBezTo>
                  <a:pt x="3773152" y="1539663"/>
                  <a:pt x="3770907" y="1523167"/>
                  <a:pt x="3764478" y="1508166"/>
                </a:cubicBezTo>
                <a:cubicBezTo>
                  <a:pt x="3758856" y="1495048"/>
                  <a:pt x="3748644" y="1484415"/>
                  <a:pt x="3740727" y="1472540"/>
                </a:cubicBezTo>
                <a:cubicBezTo>
                  <a:pt x="3710903" y="1353239"/>
                  <a:pt x="3727302" y="1408512"/>
                  <a:pt x="3693226" y="1306286"/>
                </a:cubicBezTo>
                <a:cubicBezTo>
                  <a:pt x="3689268" y="1294411"/>
                  <a:pt x="3688295" y="1281075"/>
                  <a:pt x="3681351" y="1270660"/>
                </a:cubicBezTo>
                <a:lnTo>
                  <a:pt x="3657600" y="1235034"/>
                </a:lnTo>
                <a:cubicBezTo>
                  <a:pt x="3614296" y="1105117"/>
                  <a:pt x="3683358" y="1301894"/>
                  <a:pt x="3621974" y="1163782"/>
                </a:cubicBezTo>
                <a:cubicBezTo>
                  <a:pt x="3611806" y="1140904"/>
                  <a:pt x="3606140" y="1116281"/>
                  <a:pt x="3598223" y="1092530"/>
                </a:cubicBezTo>
                <a:lnTo>
                  <a:pt x="3574473" y="1021278"/>
                </a:lnTo>
                <a:cubicBezTo>
                  <a:pt x="3570514" y="1009403"/>
                  <a:pt x="3569540" y="996068"/>
                  <a:pt x="3562597" y="985652"/>
                </a:cubicBezTo>
                <a:cubicBezTo>
                  <a:pt x="3531406" y="938864"/>
                  <a:pt x="3532053" y="946605"/>
                  <a:pt x="3515096" y="878774"/>
                </a:cubicBezTo>
                <a:cubicBezTo>
                  <a:pt x="3508457" y="852219"/>
                  <a:pt x="3491036" y="777370"/>
                  <a:pt x="3479470" y="760021"/>
                </a:cubicBezTo>
                <a:lnTo>
                  <a:pt x="3431969" y="688769"/>
                </a:lnTo>
                <a:cubicBezTo>
                  <a:pt x="3402121" y="599222"/>
                  <a:pt x="3442384" y="709600"/>
                  <a:pt x="3396343" y="617517"/>
                </a:cubicBezTo>
                <a:cubicBezTo>
                  <a:pt x="3371122" y="567076"/>
                  <a:pt x="3404099" y="589243"/>
                  <a:pt x="3348842" y="546265"/>
                </a:cubicBezTo>
                <a:cubicBezTo>
                  <a:pt x="3326310" y="528740"/>
                  <a:pt x="3301341" y="514597"/>
                  <a:pt x="3277590" y="498763"/>
                </a:cubicBezTo>
                <a:cubicBezTo>
                  <a:pt x="3265715" y="490846"/>
                  <a:pt x="3252056" y="485105"/>
                  <a:pt x="3241964" y="475013"/>
                </a:cubicBezTo>
                <a:cubicBezTo>
                  <a:pt x="3230089" y="463138"/>
                  <a:pt x="3217089" y="452289"/>
                  <a:pt x="3206338" y="439387"/>
                </a:cubicBezTo>
                <a:cubicBezTo>
                  <a:pt x="3197201" y="428423"/>
                  <a:pt x="3192679" y="413853"/>
                  <a:pt x="3182587" y="403761"/>
                </a:cubicBezTo>
                <a:cubicBezTo>
                  <a:pt x="3172495" y="393669"/>
                  <a:pt x="3158836" y="387927"/>
                  <a:pt x="3146961" y="380010"/>
                </a:cubicBezTo>
                <a:cubicBezTo>
                  <a:pt x="3103657" y="250093"/>
                  <a:pt x="3172719" y="446870"/>
                  <a:pt x="3111335" y="308758"/>
                </a:cubicBezTo>
                <a:cubicBezTo>
                  <a:pt x="3101167" y="285880"/>
                  <a:pt x="3101471" y="258337"/>
                  <a:pt x="3087584" y="237506"/>
                </a:cubicBezTo>
                <a:cubicBezTo>
                  <a:pt x="3079667" y="225631"/>
                  <a:pt x="3069630" y="214922"/>
                  <a:pt x="3063834" y="201880"/>
                </a:cubicBezTo>
                <a:cubicBezTo>
                  <a:pt x="3053666" y="179002"/>
                  <a:pt x="3040083" y="130628"/>
                  <a:pt x="3040083" y="130628"/>
                </a:cubicBezTo>
                <a:cubicBezTo>
                  <a:pt x="3044041" y="98961"/>
                  <a:pt x="3029392" y="58192"/>
                  <a:pt x="3051958" y="35626"/>
                </a:cubicBezTo>
                <a:cubicBezTo>
                  <a:pt x="3074525" y="13059"/>
                  <a:pt x="3115755" y="30437"/>
                  <a:pt x="3146961" y="23750"/>
                </a:cubicBezTo>
                <a:cubicBezTo>
                  <a:pt x="3171441" y="18504"/>
                  <a:pt x="3218213" y="0"/>
                  <a:pt x="3218213" y="0"/>
                </a:cubicBezTo>
                <a:cubicBezTo>
                  <a:pt x="3254594" y="5197"/>
                  <a:pt x="3309091" y="783"/>
                  <a:pt x="3336966" y="35626"/>
                </a:cubicBezTo>
                <a:cubicBezTo>
                  <a:pt x="3344786" y="45401"/>
                  <a:pt x="3342763" y="60310"/>
                  <a:pt x="3348842" y="71252"/>
                </a:cubicBezTo>
                <a:cubicBezTo>
                  <a:pt x="3362705" y="96205"/>
                  <a:pt x="3369263" y="133478"/>
                  <a:pt x="3396343" y="142504"/>
                </a:cubicBezTo>
                <a:lnTo>
                  <a:pt x="3431969" y="154379"/>
                </a:lnTo>
              </a:path>
            </a:pathLst>
          </a:cu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4346369" y="1401288"/>
            <a:ext cx="831273" cy="1318161"/>
          </a:xfrm>
          <a:custGeom>
            <a:avLst/>
            <a:gdLst>
              <a:gd name="connsiteX0" fmla="*/ 0 w 831273"/>
              <a:gd name="connsiteY0" fmla="*/ 1318161 h 1318161"/>
              <a:gd name="connsiteX1" fmla="*/ 59376 w 831273"/>
              <a:gd name="connsiteY1" fmla="*/ 1306286 h 1318161"/>
              <a:gd name="connsiteX2" fmla="*/ 95002 w 831273"/>
              <a:gd name="connsiteY2" fmla="*/ 1294411 h 1318161"/>
              <a:gd name="connsiteX3" fmla="*/ 142504 w 831273"/>
              <a:gd name="connsiteY3" fmla="*/ 1223159 h 1318161"/>
              <a:gd name="connsiteX4" fmla="*/ 213756 w 831273"/>
              <a:gd name="connsiteY4" fmla="*/ 1187533 h 1318161"/>
              <a:gd name="connsiteX5" fmla="*/ 249382 w 831273"/>
              <a:gd name="connsiteY5" fmla="*/ 1151907 h 1318161"/>
              <a:gd name="connsiteX6" fmla="*/ 296883 w 831273"/>
              <a:gd name="connsiteY6" fmla="*/ 1140031 h 1318161"/>
              <a:gd name="connsiteX7" fmla="*/ 332509 w 831273"/>
              <a:gd name="connsiteY7" fmla="*/ 1128156 h 1318161"/>
              <a:gd name="connsiteX8" fmla="*/ 344384 w 831273"/>
              <a:gd name="connsiteY8" fmla="*/ 1092530 h 1318161"/>
              <a:gd name="connsiteX9" fmla="*/ 415636 w 831273"/>
              <a:gd name="connsiteY9" fmla="*/ 1045029 h 1318161"/>
              <a:gd name="connsiteX10" fmla="*/ 427512 w 831273"/>
              <a:gd name="connsiteY10" fmla="*/ 1009403 h 1318161"/>
              <a:gd name="connsiteX11" fmla="*/ 498763 w 831273"/>
              <a:gd name="connsiteY11" fmla="*/ 961902 h 1318161"/>
              <a:gd name="connsiteX12" fmla="*/ 546265 w 831273"/>
              <a:gd name="connsiteY12" fmla="*/ 902525 h 1318161"/>
              <a:gd name="connsiteX13" fmla="*/ 605641 w 831273"/>
              <a:gd name="connsiteY13" fmla="*/ 855024 h 1318161"/>
              <a:gd name="connsiteX14" fmla="*/ 641267 w 831273"/>
              <a:gd name="connsiteY14" fmla="*/ 819398 h 1318161"/>
              <a:gd name="connsiteX15" fmla="*/ 665018 w 831273"/>
              <a:gd name="connsiteY15" fmla="*/ 783772 h 1318161"/>
              <a:gd name="connsiteX16" fmla="*/ 700644 w 831273"/>
              <a:gd name="connsiteY16" fmla="*/ 760021 h 1318161"/>
              <a:gd name="connsiteX17" fmla="*/ 748145 w 831273"/>
              <a:gd name="connsiteY17" fmla="*/ 653143 h 1318161"/>
              <a:gd name="connsiteX18" fmla="*/ 783771 w 831273"/>
              <a:gd name="connsiteY18" fmla="*/ 641268 h 1318161"/>
              <a:gd name="connsiteX19" fmla="*/ 748145 w 831273"/>
              <a:gd name="connsiteY19" fmla="*/ 558141 h 1318161"/>
              <a:gd name="connsiteX20" fmla="*/ 712519 w 831273"/>
              <a:gd name="connsiteY20" fmla="*/ 546265 h 1318161"/>
              <a:gd name="connsiteX21" fmla="*/ 724395 w 831273"/>
              <a:gd name="connsiteY21" fmla="*/ 498764 h 1318161"/>
              <a:gd name="connsiteX22" fmla="*/ 795647 w 831273"/>
              <a:gd name="connsiteY22" fmla="*/ 451263 h 1318161"/>
              <a:gd name="connsiteX23" fmla="*/ 819397 w 831273"/>
              <a:gd name="connsiteY23" fmla="*/ 380011 h 1318161"/>
              <a:gd name="connsiteX24" fmla="*/ 831273 w 831273"/>
              <a:gd name="connsiteY24" fmla="*/ 344385 h 1318161"/>
              <a:gd name="connsiteX25" fmla="*/ 819397 w 831273"/>
              <a:gd name="connsiteY25" fmla="*/ 261257 h 1318161"/>
              <a:gd name="connsiteX26" fmla="*/ 760021 w 831273"/>
              <a:gd name="connsiteY26" fmla="*/ 213756 h 1318161"/>
              <a:gd name="connsiteX27" fmla="*/ 688769 w 831273"/>
              <a:gd name="connsiteY27" fmla="*/ 166255 h 1318161"/>
              <a:gd name="connsiteX28" fmla="*/ 653143 w 831273"/>
              <a:gd name="connsiteY28" fmla="*/ 142504 h 1318161"/>
              <a:gd name="connsiteX29" fmla="*/ 617517 w 831273"/>
              <a:gd name="connsiteY29" fmla="*/ 118754 h 1318161"/>
              <a:gd name="connsiteX30" fmla="*/ 593766 w 831273"/>
              <a:gd name="connsiteY30" fmla="*/ 0 h 1318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31273" h="1318161">
                <a:moveTo>
                  <a:pt x="0" y="1318161"/>
                </a:moveTo>
                <a:cubicBezTo>
                  <a:pt x="19792" y="1314203"/>
                  <a:pt x="39795" y="1311181"/>
                  <a:pt x="59376" y="1306286"/>
                </a:cubicBezTo>
                <a:cubicBezTo>
                  <a:pt x="71520" y="1303250"/>
                  <a:pt x="86151" y="1303262"/>
                  <a:pt x="95002" y="1294411"/>
                </a:cubicBezTo>
                <a:cubicBezTo>
                  <a:pt x="115186" y="1274227"/>
                  <a:pt x="115424" y="1232186"/>
                  <a:pt x="142504" y="1223159"/>
                </a:cubicBezTo>
                <a:cubicBezTo>
                  <a:pt x="178208" y="1211257"/>
                  <a:pt x="183063" y="1213110"/>
                  <a:pt x="213756" y="1187533"/>
                </a:cubicBezTo>
                <a:cubicBezTo>
                  <a:pt x="226658" y="1176782"/>
                  <a:pt x="234801" y="1160239"/>
                  <a:pt x="249382" y="1151907"/>
                </a:cubicBezTo>
                <a:cubicBezTo>
                  <a:pt x="263553" y="1143809"/>
                  <a:pt x="281190" y="1144515"/>
                  <a:pt x="296883" y="1140031"/>
                </a:cubicBezTo>
                <a:cubicBezTo>
                  <a:pt x="308919" y="1136592"/>
                  <a:pt x="320634" y="1132114"/>
                  <a:pt x="332509" y="1128156"/>
                </a:cubicBezTo>
                <a:cubicBezTo>
                  <a:pt x="336467" y="1116281"/>
                  <a:pt x="335533" y="1101381"/>
                  <a:pt x="344384" y="1092530"/>
                </a:cubicBezTo>
                <a:cubicBezTo>
                  <a:pt x="364568" y="1072346"/>
                  <a:pt x="415636" y="1045029"/>
                  <a:pt x="415636" y="1045029"/>
                </a:cubicBezTo>
                <a:cubicBezTo>
                  <a:pt x="419595" y="1033154"/>
                  <a:pt x="418661" y="1018254"/>
                  <a:pt x="427512" y="1009403"/>
                </a:cubicBezTo>
                <a:cubicBezTo>
                  <a:pt x="447696" y="989219"/>
                  <a:pt x="498763" y="961902"/>
                  <a:pt x="498763" y="961902"/>
                </a:cubicBezTo>
                <a:cubicBezTo>
                  <a:pt x="521884" y="892544"/>
                  <a:pt x="492549" y="956242"/>
                  <a:pt x="546265" y="902525"/>
                </a:cubicBezTo>
                <a:cubicBezTo>
                  <a:pt x="599979" y="848810"/>
                  <a:pt x="536285" y="878142"/>
                  <a:pt x="605641" y="855024"/>
                </a:cubicBezTo>
                <a:cubicBezTo>
                  <a:pt x="617516" y="843149"/>
                  <a:pt x="630516" y="832300"/>
                  <a:pt x="641267" y="819398"/>
                </a:cubicBezTo>
                <a:cubicBezTo>
                  <a:pt x="650404" y="808434"/>
                  <a:pt x="654926" y="793864"/>
                  <a:pt x="665018" y="783772"/>
                </a:cubicBezTo>
                <a:cubicBezTo>
                  <a:pt x="675110" y="773680"/>
                  <a:pt x="688769" y="767938"/>
                  <a:pt x="700644" y="760021"/>
                </a:cubicBezTo>
                <a:cubicBezTo>
                  <a:pt x="707900" y="738252"/>
                  <a:pt x="722484" y="673672"/>
                  <a:pt x="748145" y="653143"/>
                </a:cubicBezTo>
                <a:cubicBezTo>
                  <a:pt x="757920" y="645323"/>
                  <a:pt x="771896" y="645226"/>
                  <a:pt x="783771" y="641268"/>
                </a:cubicBezTo>
                <a:cubicBezTo>
                  <a:pt x="815507" y="546062"/>
                  <a:pt x="830780" y="578800"/>
                  <a:pt x="748145" y="558141"/>
                </a:cubicBezTo>
                <a:cubicBezTo>
                  <a:pt x="736001" y="555105"/>
                  <a:pt x="724394" y="550224"/>
                  <a:pt x="712519" y="546265"/>
                </a:cubicBezTo>
                <a:cubicBezTo>
                  <a:pt x="716478" y="530431"/>
                  <a:pt x="713647" y="511047"/>
                  <a:pt x="724395" y="498764"/>
                </a:cubicBezTo>
                <a:cubicBezTo>
                  <a:pt x="743192" y="477282"/>
                  <a:pt x="795647" y="451263"/>
                  <a:pt x="795647" y="451263"/>
                </a:cubicBezTo>
                <a:lnTo>
                  <a:pt x="819397" y="380011"/>
                </a:lnTo>
                <a:lnTo>
                  <a:pt x="831273" y="344385"/>
                </a:lnTo>
                <a:cubicBezTo>
                  <a:pt x="827314" y="316676"/>
                  <a:pt x="827440" y="288067"/>
                  <a:pt x="819397" y="261257"/>
                </a:cubicBezTo>
                <a:cubicBezTo>
                  <a:pt x="804476" y="211521"/>
                  <a:pt x="795353" y="233385"/>
                  <a:pt x="760021" y="213756"/>
                </a:cubicBezTo>
                <a:cubicBezTo>
                  <a:pt x="735068" y="199894"/>
                  <a:pt x="712520" y="182089"/>
                  <a:pt x="688769" y="166255"/>
                </a:cubicBezTo>
                <a:lnTo>
                  <a:pt x="653143" y="142504"/>
                </a:lnTo>
                <a:lnTo>
                  <a:pt x="617517" y="118754"/>
                </a:lnTo>
                <a:cubicBezTo>
                  <a:pt x="578395" y="60073"/>
                  <a:pt x="593766" y="97400"/>
                  <a:pt x="593766" y="0"/>
                </a:cubicBezTo>
              </a:path>
            </a:pathLst>
          </a:cu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971800" y="1031956"/>
            <a:ext cx="762000" cy="369332"/>
          </a:xfrm>
          <a:prstGeom prst="rect">
            <a:avLst/>
          </a:prstGeom>
          <a:noFill/>
        </p:spPr>
        <p:txBody>
          <a:bodyPr wrap="square" rtlCol="0">
            <a:spAutoFit/>
          </a:bodyPr>
          <a:lstStyle/>
          <a:p>
            <a:r>
              <a:rPr lang="en-US" dirty="0" smtClean="0"/>
              <a:t>North</a:t>
            </a:r>
            <a:endParaRPr lang="en-US" dirty="0"/>
          </a:p>
        </p:txBody>
      </p:sp>
      <p:sp>
        <p:nvSpPr>
          <p:cNvPr id="8" name="TextBox 7"/>
          <p:cNvSpPr txBox="1"/>
          <p:nvPr/>
        </p:nvSpPr>
        <p:spPr>
          <a:xfrm>
            <a:off x="2961904" y="7788645"/>
            <a:ext cx="885701" cy="369332"/>
          </a:xfrm>
          <a:prstGeom prst="rect">
            <a:avLst/>
          </a:prstGeom>
          <a:noFill/>
        </p:spPr>
        <p:txBody>
          <a:bodyPr wrap="square" rtlCol="0">
            <a:spAutoFit/>
          </a:bodyPr>
          <a:lstStyle/>
          <a:p>
            <a:r>
              <a:rPr lang="en-US" dirty="0" smtClean="0"/>
              <a:t>South</a:t>
            </a:r>
            <a:endParaRPr lang="en-US" dirty="0"/>
          </a:p>
        </p:txBody>
      </p:sp>
      <p:sp>
        <p:nvSpPr>
          <p:cNvPr id="9" name="TextBox 8"/>
          <p:cNvSpPr txBox="1"/>
          <p:nvPr/>
        </p:nvSpPr>
        <p:spPr>
          <a:xfrm>
            <a:off x="4876800" y="4110335"/>
            <a:ext cx="885701" cy="923330"/>
          </a:xfrm>
          <a:prstGeom prst="rect">
            <a:avLst/>
          </a:prstGeom>
          <a:noFill/>
        </p:spPr>
        <p:txBody>
          <a:bodyPr wrap="square" rtlCol="0">
            <a:spAutoFit/>
          </a:bodyPr>
          <a:lstStyle/>
          <a:p>
            <a:r>
              <a:rPr lang="en-US" dirty="0" smtClean="0"/>
              <a:t>Wright State</a:t>
            </a:r>
          </a:p>
          <a:p>
            <a:r>
              <a:rPr lang="en-US" dirty="0" smtClean="0"/>
              <a:t>Exit</a:t>
            </a:r>
            <a:endParaRPr lang="en-US" dirty="0"/>
          </a:p>
        </p:txBody>
      </p:sp>
      <p:sp>
        <p:nvSpPr>
          <p:cNvPr id="2" name="TextBox 1"/>
          <p:cNvSpPr txBox="1"/>
          <p:nvPr/>
        </p:nvSpPr>
        <p:spPr>
          <a:xfrm>
            <a:off x="5579338" y="2045499"/>
            <a:ext cx="1219200" cy="369332"/>
          </a:xfrm>
          <a:prstGeom prst="rect">
            <a:avLst/>
          </a:prstGeom>
          <a:noFill/>
        </p:spPr>
        <p:txBody>
          <a:bodyPr wrap="square" rtlCol="0">
            <a:spAutoFit/>
          </a:bodyPr>
          <a:lstStyle/>
          <a:p>
            <a:r>
              <a:rPr lang="en-US" dirty="0" smtClean="0"/>
              <a:t>Fairborn</a:t>
            </a:r>
            <a:endParaRPr lang="en-US" dirty="0"/>
          </a:p>
        </p:txBody>
      </p:sp>
      <p:sp>
        <p:nvSpPr>
          <p:cNvPr id="10" name="TextBox 9"/>
          <p:cNvSpPr txBox="1"/>
          <p:nvPr/>
        </p:nvSpPr>
        <p:spPr>
          <a:xfrm>
            <a:off x="292924" y="2534783"/>
            <a:ext cx="1219200" cy="369332"/>
          </a:xfrm>
          <a:prstGeom prst="rect">
            <a:avLst/>
          </a:prstGeom>
          <a:noFill/>
        </p:spPr>
        <p:txBody>
          <a:bodyPr wrap="square" rtlCol="0">
            <a:spAutoFit/>
          </a:bodyPr>
          <a:lstStyle/>
          <a:p>
            <a:r>
              <a:rPr lang="en-US" dirty="0" smtClean="0"/>
              <a:t>To Rt. 4</a:t>
            </a:r>
            <a:endParaRPr lang="en-US" dirty="0"/>
          </a:p>
        </p:txBody>
      </p:sp>
      <p:cxnSp>
        <p:nvCxnSpPr>
          <p:cNvPr id="7" name="Straight Arrow Connector 6"/>
          <p:cNvCxnSpPr/>
          <p:nvPr/>
        </p:nvCxnSpPr>
        <p:spPr>
          <a:xfrm flipH="1" flipV="1">
            <a:off x="457200" y="3048000"/>
            <a:ext cx="533400" cy="228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890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369</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Countdown to Boyne 9-12 Jan. 2015</vt:lpstr>
      <vt:lpstr>PowerPoint Presentation</vt:lpstr>
    </vt:vector>
  </TitlesOfParts>
  <Company>USAF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Boyne</dc:title>
  <dc:creator>wentwojl</dc:creator>
  <cp:lastModifiedBy>Janet L. Wentworth</cp:lastModifiedBy>
  <cp:revision>46</cp:revision>
  <dcterms:created xsi:type="dcterms:W3CDTF">2009-10-30T15:28:18Z</dcterms:created>
  <dcterms:modified xsi:type="dcterms:W3CDTF">2014-12-31T20:10:26Z</dcterms:modified>
</cp:coreProperties>
</file>