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comments+xml" PartName="/ppt/comments/comment4.xml"/>
  <Override ContentType="application/vnd.openxmlformats-officedocument.presentationml.comments+xml" PartName="/ppt/comments/comment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Englebert"/>
      <p:regular r:id="rId18"/>
    </p:embeddedFont>
    <p:embeddedFont>
      <p:font typeface="Average"/>
      <p:regular r:id="rId19"/>
    </p:embeddedFont>
    <p:embeddedFont>
      <p:font typeface="Oswald"/>
      <p:regular r:id="rId20"/>
      <p:bold r:id="rId21"/>
    </p:embeddedFont>
    <p:embeddedFont>
      <p:font typeface="Comfortaa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Author clrIdx="0" id="0" initials="" lastIdx="7" name="Lisa Berry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6.xml"/><Relationship Id="rId22" Type="http://schemas.openxmlformats.org/officeDocument/2006/relationships/font" Target="fonts/Comfortaa-regular.fntdata"/><Relationship Id="rId10" Type="http://schemas.openxmlformats.org/officeDocument/2006/relationships/slide" Target="slides/slide5.xml"/><Relationship Id="rId21" Type="http://schemas.openxmlformats.org/officeDocument/2006/relationships/font" Target="fonts/Oswald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Comfortaa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verage-regular.fntdata"/><Relationship Id="rId6" Type="http://schemas.openxmlformats.org/officeDocument/2006/relationships/slide" Target="slides/slide1.xml"/><Relationship Id="rId18" Type="http://schemas.openxmlformats.org/officeDocument/2006/relationships/font" Target="fonts/Englebert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" dt="2018-02-16T13:35:59.935">
    <p:pos x="196" y="725"/>
    <p:text>Change "Improve..." to Improve administrative</p:text>
  </p:cm>
  <p:cm authorId="0" idx="2" dt="2018-02-16T13:29:38.799">
    <p:pos x="196" y="825"/>
    <p:text>Change "Remind... to "Empower based on Importance and worth"</p:text>
  </p:cm>
  <p:cm authorId="0" idx="3" dt="2018-02-16T13:33:41.620">
    <p:pos x="196" y="925"/>
    <p:text>Change "Receive..." to "Gather feedback to improve ESC support"</p:text>
  </p:cm>
  <p:cm authorId="0" idx="4" dt="2018-02-16T13:31:36.041">
    <p:pos x="196" y="1025"/>
    <p:text>Change "Make... to "Increase collaboration...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5" dt="2018-02-16T13:43:07.294">
    <p:pos x="6000" y="0"/>
    <p:text>Move Empowerment to top
Make it - Empowered employees
A better - Change to Better
Collaboration - Increased collaboration
Does "The Big Picture" = "higher level thinking"
Administrators - Change to Administration 
Move "made arrangements" to notes</p:tex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6" dt="2018-02-16T13:50:24.558">
    <p:pos x="6000" y="0"/>
    <p:text>Make it "Quicker forms of communication"
Change "Forward..." to Continuing exploration of</p:text>
  </p:cm>
</p:cmLst>
</file>

<file path=ppt/comments/comment4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7" dt="2018-02-16T13:57:31.532">
    <p:pos x="6000" y="0"/>
    <p:text>Put " Empowering future..." first, then "Google Classroom..." 
Change "Google Classroom..." to Integrate Google Classroom and PDC to customize"
Change "Sample module..." to Possible banking time... and move Sample module to notes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Mention that Google was our chosen platform (but Microsoft is another option).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 - show classroom outline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classroom posts, students, attachments, etc. 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Sample module for future implementation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Mention that Google was our chosen platform (but Microsoft is another option).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Gather feedback - to improve the way we support the FO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Administrative support (principals, other directors, etc.)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Lunch &amp; Learns have been adapted for Technology, CTE, Administrators, etc.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Ex- administrators made </a:t>
            </a:r>
            <a:r>
              <a:rPr lang="en"/>
              <a:t>arrangements</a:t>
            </a:r>
            <a:r>
              <a:rPr lang="en"/>
              <a:t> for meeting coverage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Hangouts- available on phone (like texting), in email or on your desktop. No cell phones shared, but instant communication among users.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Continuous improvements on all previous outcomes/impacts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Professional Development = Professional Learning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omments" Target="../comments/comment4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lberry@alcoaschools.net" TargetMode="External"/><Relationship Id="rId4" Type="http://schemas.openxmlformats.org/officeDocument/2006/relationships/hyperlink" Target="mailto:ephelps@alcoaschools.ne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comments" Target="../comments/commen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latin typeface="Englebert"/>
                <a:ea typeface="Englebert"/>
                <a:cs typeface="Englebert"/>
                <a:sym typeface="Englebert"/>
              </a:rPr>
              <a:t>Traveling to Planet PD</a:t>
            </a:r>
            <a:endParaRPr sz="6000"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Alcoa City Schools</a:t>
            </a:r>
            <a:endParaRPr sz="3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Landing on Planet PD: Future Impacts</a:t>
            </a:r>
            <a:br>
              <a:rPr lang="en"/>
            </a:b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Empowerment for future space travelers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Integration of </a:t>
            </a: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Google Classroom and the Skyward Professional Development Center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Available anytime, anywhere (just enough, just in time, just for me)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Opportunities for banking time/bonuses/etc.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latin typeface="Englebert"/>
                <a:ea typeface="Englebert"/>
                <a:cs typeface="Englebert"/>
                <a:sym typeface="Englebert"/>
              </a:rPr>
              <a:t>Traveling to Planet PD</a:t>
            </a:r>
            <a:endParaRPr sz="6000"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21" name="Shape 121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The Debrief</a:t>
            </a:r>
            <a:endParaRPr sz="3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Contact Information</a:t>
            </a:r>
            <a:endParaRPr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Lisa Berry</a:t>
            </a:r>
            <a:b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Alcoa City Schools</a:t>
            </a:r>
            <a:b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Director of Technology</a:t>
            </a:r>
            <a:b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  <a:hlinkClick r:id="rId3"/>
              </a:rPr>
              <a:t>lberry@alcoaschools.net</a:t>
            </a:r>
            <a:b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Emilee Phelps</a:t>
            </a:r>
            <a:b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Alcoa City Schools</a:t>
            </a:r>
            <a:b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Information Systems Specialist</a:t>
            </a:r>
            <a:b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  <a:hlinkClick r:id="rId4"/>
              </a:rPr>
              <a:t>ephelps@alcoaschools.net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Mission</a:t>
            </a:r>
            <a:r>
              <a:rPr lang="en">
                <a:latin typeface="Englebert"/>
                <a:ea typeface="Englebert"/>
                <a:cs typeface="Englebert"/>
                <a:sym typeface="Englebert"/>
              </a:rPr>
              <a:t>s for the Front Office (FO) Voyage</a:t>
            </a:r>
            <a:endParaRPr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Create a Face-to-Face community among FO staff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Empower based on importance and worth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Increase collaboration between all schools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Gather feedback from the FO staff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Improve administrative support for FO staff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Pre-Google Voyage Explorations</a:t>
            </a:r>
            <a:endParaRPr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Lunch &amp; Learn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Monthly lunch meetings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Updates to rules and regulations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Trainings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Discussions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Networking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Sharing of best practices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Opportunity to hear from all district administrators and departments 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Pre-Google Voyage Explorations</a:t>
            </a:r>
            <a:endParaRPr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Resources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“The Book”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An actual binder FULL of paper 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Organized rules, instructionals, forms, etc.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Updated often at meetings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Shape 7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Forms of Communication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Email for meeting notifications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Email/Phone for all “quick” communication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Fax for “immediate” needs (ex: payroll)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Interoffice mail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Pre-Google Voyage Impacts</a:t>
            </a:r>
            <a:endParaRPr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Empowered employees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Improved data input accuracy (state funding)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Improved consistency across buildings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Better understanding of “The Big Picture”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Better communication among buildings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Increased collaboration and improved problem solving skills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Recognition of FO importance by a</a:t>
            </a: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dministrators 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Launching Google: Mission Enhancements</a:t>
            </a:r>
            <a:endParaRPr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Virtual community in addition to face-to-face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More immediate forms of communication &amp; documentation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More efficient procedures for FO (quick reference to docs, etc.)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Real-time updates as rules/regulations change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The Google Journey: Mission Explorations</a:t>
            </a:r>
            <a:br>
              <a:rPr lang="en"/>
            </a:b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Continued monthly Lunch &amp; Learns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Improved resources for FO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Team Drive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“The Book”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Monthly agendas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Updated documents (HR, How-to’s, Procedures. etc.)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Google Classroom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Posts relating to all things Skyward (specifically for FO)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Resource links to Google Folders, Team Drive, and Quick Links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■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Department of Education Policies, Procedures, Rules, etc.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The </a:t>
            </a:r>
            <a:r>
              <a:rPr lang="en">
                <a:latin typeface="Englebert"/>
                <a:ea typeface="Englebert"/>
                <a:cs typeface="Englebert"/>
                <a:sym typeface="Englebert"/>
              </a:rPr>
              <a:t>Google Journey: </a:t>
            </a:r>
            <a:r>
              <a:rPr lang="en">
                <a:latin typeface="Englebert"/>
                <a:ea typeface="Englebert"/>
                <a:cs typeface="Englebert"/>
                <a:sym typeface="Englebert"/>
              </a:rPr>
              <a:t>Mission Explorations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Improved forms of communication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Email/Google calendar for meeting notifications &amp; invitations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Hangouts (Google’s instant messaging app)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Google Classroom posts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Char char="○"/>
            </a:pPr>
            <a:r>
              <a:rPr lang="en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Phone (if necessary)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glebert"/>
                <a:ea typeface="Englebert"/>
                <a:cs typeface="Englebert"/>
                <a:sym typeface="Englebert"/>
              </a:rPr>
              <a:t>The Google Journey: Voyage Impacts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Continuous improvements 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Quicker forms of communication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Easier access to specific information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Alignment of FO professional development with that of teachers, paraprofessionals, and students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fortaa"/>
              <a:buChar char="★"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Continuing exploration of new technologies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