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448" r:id="rId3"/>
    <p:sldId id="452" r:id="rId4"/>
    <p:sldId id="450" r:id="rId5"/>
    <p:sldId id="470" r:id="rId6"/>
    <p:sldId id="471" r:id="rId7"/>
    <p:sldId id="469" r:id="rId8"/>
    <p:sldId id="472" r:id="rId9"/>
    <p:sldId id="475" r:id="rId10"/>
    <p:sldId id="476" r:id="rId11"/>
    <p:sldId id="474" r:id="rId12"/>
    <p:sldId id="479" r:id="rId13"/>
    <p:sldId id="477" r:id="rId14"/>
    <p:sldId id="480" r:id="rId15"/>
    <p:sldId id="481" r:id="rId16"/>
    <p:sldId id="478" r:id="rId17"/>
    <p:sldId id="473" r:id="rId18"/>
    <p:sldId id="482" r:id="rId19"/>
    <p:sldId id="485" r:id="rId20"/>
    <p:sldId id="486" r:id="rId21"/>
    <p:sldId id="483" r:id="rId22"/>
    <p:sldId id="484" r:id="rId23"/>
  </p:sldIdLst>
  <p:sldSz cx="9144000" cy="6858000" type="screen4x3"/>
  <p:notesSz cx="7102475" cy="9388475"/>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3298" autoAdjust="0"/>
  </p:normalViewPr>
  <p:slideViewPr>
    <p:cSldViewPr>
      <p:cViewPr varScale="1">
        <p:scale>
          <a:sx n="53" d="100"/>
          <a:sy n="53" d="100"/>
        </p:scale>
        <p:origin x="1594"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4363"/>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375444D-1C01-4184-AD19-CAED89B327ED}"/>
              </a:ext>
            </a:extLst>
          </p:cNvPr>
          <p:cNvSpPr>
            <a:spLocks noGrp="1"/>
          </p:cNvSpPr>
          <p:nvPr>
            <p:ph type="hdr" sz="quarter"/>
          </p:nvPr>
        </p:nvSpPr>
        <p:spPr>
          <a:xfrm>
            <a:off x="0" y="0"/>
            <a:ext cx="3077739" cy="469424"/>
          </a:xfrm>
          <a:prstGeom prst="rect">
            <a:avLst/>
          </a:prstGeom>
        </p:spPr>
        <p:txBody>
          <a:bodyPr vert="horz" lIns="94229" tIns="47114" rIns="94229" bIns="47114"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C2E876E1-F0C6-437E-AA2A-B91E43904DEF}"/>
              </a:ext>
            </a:extLst>
          </p:cNvPr>
          <p:cNvSpPr>
            <a:spLocks noGrp="1"/>
          </p:cNvSpPr>
          <p:nvPr>
            <p:ph type="dt" idx="1"/>
          </p:nvPr>
        </p:nvSpPr>
        <p:spPr>
          <a:xfrm>
            <a:off x="4023092" y="0"/>
            <a:ext cx="3077739" cy="469424"/>
          </a:xfrm>
          <a:prstGeom prst="rect">
            <a:avLst/>
          </a:prstGeom>
        </p:spPr>
        <p:txBody>
          <a:bodyPr vert="horz" lIns="94229" tIns="47114" rIns="94229" bIns="47114" rtlCol="0"/>
          <a:lstStyle>
            <a:lvl1pPr algn="r" eaLnBrk="1" fontAlgn="auto" hangingPunct="1">
              <a:spcBef>
                <a:spcPts val="0"/>
              </a:spcBef>
              <a:spcAft>
                <a:spcPts val="0"/>
              </a:spcAft>
              <a:defRPr sz="1200">
                <a:latin typeface="+mn-lt"/>
                <a:cs typeface="+mn-cs"/>
              </a:defRPr>
            </a:lvl1pPr>
          </a:lstStyle>
          <a:p>
            <a:pPr>
              <a:defRPr/>
            </a:pPr>
            <a:fld id="{7A83B16D-5456-4B79-9FFE-28E9EEAC7697}" type="datetimeFigureOut">
              <a:rPr lang="en-US"/>
              <a:pPr>
                <a:defRPr/>
              </a:pPr>
              <a:t>12/12/2019</a:t>
            </a:fld>
            <a:endParaRPr lang="en-US"/>
          </a:p>
        </p:txBody>
      </p:sp>
      <p:sp>
        <p:nvSpPr>
          <p:cNvPr id="4" name="Slide Image Placeholder 3">
            <a:extLst>
              <a:ext uri="{FF2B5EF4-FFF2-40B4-BE49-F238E27FC236}">
                <a16:creationId xmlns:a16="http://schemas.microsoft.com/office/drawing/2014/main" id="{C9831434-FF87-4356-99FD-695F2A0856C8}"/>
              </a:ext>
            </a:extLst>
          </p:cNvPr>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pPr lvl="0"/>
            <a:endParaRPr lang="en-US" noProof="0"/>
          </a:p>
        </p:txBody>
      </p:sp>
      <p:sp>
        <p:nvSpPr>
          <p:cNvPr id="5" name="Notes Placeholder 4">
            <a:extLst>
              <a:ext uri="{FF2B5EF4-FFF2-40B4-BE49-F238E27FC236}">
                <a16:creationId xmlns:a16="http://schemas.microsoft.com/office/drawing/2014/main" id="{489CC067-E2B5-46E6-AFE4-6465CBEBD980}"/>
              </a:ext>
            </a:extLst>
          </p:cNvPr>
          <p:cNvSpPr>
            <a:spLocks noGrp="1"/>
          </p:cNvSpPr>
          <p:nvPr>
            <p:ph type="body" sz="quarter" idx="3"/>
          </p:nvPr>
        </p:nvSpPr>
        <p:spPr>
          <a:xfrm>
            <a:off x="710248" y="4459526"/>
            <a:ext cx="5681980" cy="4224814"/>
          </a:xfrm>
          <a:prstGeom prst="rect">
            <a:avLst/>
          </a:prstGeom>
        </p:spPr>
        <p:txBody>
          <a:bodyPr vert="horz" lIns="94229" tIns="47114" rIns="94229" bIns="47114"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7BB2EB38-F2F9-458A-9D83-CB6233342D87}"/>
              </a:ext>
            </a:extLst>
          </p:cNvPr>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AD832AEB-70F2-4FFE-8B1E-39C23C1F1AB0}"/>
              </a:ext>
            </a:extLst>
          </p:cNvPr>
          <p:cNvSpPr>
            <a:spLocks noGrp="1"/>
          </p:cNvSpPr>
          <p:nvPr>
            <p:ph type="sldNum" sz="quarter" idx="5"/>
          </p:nvPr>
        </p:nvSpPr>
        <p:spPr>
          <a:xfrm>
            <a:off x="4023092" y="8917422"/>
            <a:ext cx="3077739" cy="469424"/>
          </a:xfrm>
          <a:prstGeom prst="rect">
            <a:avLst/>
          </a:prstGeom>
        </p:spPr>
        <p:txBody>
          <a:bodyPr vert="horz" wrap="square" lIns="94229" tIns="47114" rIns="94229" bIns="47114"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B42DBC18-3DDF-4ABD-B3E4-4A65C3242A4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B6A8F4AA-9B37-46AC-B48D-A083B3FA0A6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A0DE0070-D447-42DB-B57D-7DD29E7EEE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00" name="Slide Number Placeholder 3">
            <a:extLst>
              <a:ext uri="{FF2B5EF4-FFF2-40B4-BE49-F238E27FC236}">
                <a16:creationId xmlns:a16="http://schemas.microsoft.com/office/drawing/2014/main" id="{607DD39F-A926-46DE-9DC7-546324A4099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168BE8E-2813-4492-8A1B-5D40D84B32B6}" type="slidenum">
              <a:rPr lang="en-US" altLang="en-US" smtClean="0">
                <a:latin typeface="Calibri" panose="020F0502020204030204" pitchFamily="34" charset="0"/>
              </a:rPr>
              <a:pPr/>
              <a:t>1</a:t>
            </a:fld>
            <a:endParaRPr lang="en-US" altLang="en-US">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10</a:t>
            </a:fld>
            <a:endParaRPr lang="en-US" altLang="en-US">
              <a:latin typeface="Calibri" panose="020F0502020204030204" pitchFamily="34" charset="0"/>
            </a:endParaRPr>
          </a:p>
        </p:txBody>
      </p:sp>
    </p:spTree>
    <p:extLst>
      <p:ext uri="{BB962C8B-B14F-4D97-AF65-F5344CB8AC3E}">
        <p14:creationId xmlns:p14="http://schemas.microsoft.com/office/powerpoint/2010/main" val="36777802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11</a:t>
            </a:fld>
            <a:endParaRPr lang="en-US" altLang="en-US">
              <a:latin typeface="Calibri" panose="020F0502020204030204" pitchFamily="34" charset="0"/>
            </a:endParaRPr>
          </a:p>
        </p:txBody>
      </p:sp>
    </p:spTree>
    <p:extLst>
      <p:ext uri="{BB962C8B-B14F-4D97-AF65-F5344CB8AC3E}">
        <p14:creationId xmlns:p14="http://schemas.microsoft.com/office/powerpoint/2010/main" val="15795364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12</a:t>
            </a:fld>
            <a:endParaRPr lang="en-US" altLang="en-US">
              <a:latin typeface="Calibri" panose="020F0502020204030204" pitchFamily="34" charset="0"/>
            </a:endParaRPr>
          </a:p>
        </p:txBody>
      </p:sp>
    </p:spTree>
    <p:extLst>
      <p:ext uri="{BB962C8B-B14F-4D97-AF65-F5344CB8AC3E}">
        <p14:creationId xmlns:p14="http://schemas.microsoft.com/office/powerpoint/2010/main" val="27464745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13</a:t>
            </a:fld>
            <a:endParaRPr lang="en-US" altLang="en-US">
              <a:latin typeface="Calibri" panose="020F0502020204030204" pitchFamily="34" charset="0"/>
            </a:endParaRPr>
          </a:p>
        </p:txBody>
      </p:sp>
    </p:spTree>
    <p:extLst>
      <p:ext uri="{BB962C8B-B14F-4D97-AF65-F5344CB8AC3E}">
        <p14:creationId xmlns:p14="http://schemas.microsoft.com/office/powerpoint/2010/main" val="41085179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14</a:t>
            </a:fld>
            <a:endParaRPr lang="en-US" altLang="en-US">
              <a:latin typeface="Calibri" panose="020F0502020204030204" pitchFamily="34" charset="0"/>
            </a:endParaRPr>
          </a:p>
        </p:txBody>
      </p:sp>
    </p:spTree>
    <p:extLst>
      <p:ext uri="{BB962C8B-B14F-4D97-AF65-F5344CB8AC3E}">
        <p14:creationId xmlns:p14="http://schemas.microsoft.com/office/powerpoint/2010/main" val="22561546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16</a:t>
            </a:fld>
            <a:endParaRPr lang="en-US" altLang="en-US">
              <a:latin typeface="Calibri" panose="020F0502020204030204" pitchFamily="34" charset="0"/>
            </a:endParaRPr>
          </a:p>
        </p:txBody>
      </p:sp>
    </p:spTree>
    <p:extLst>
      <p:ext uri="{BB962C8B-B14F-4D97-AF65-F5344CB8AC3E}">
        <p14:creationId xmlns:p14="http://schemas.microsoft.com/office/powerpoint/2010/main" val="28095240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17</a:t>
            </a:fld>
            <a:endParaRPr lang="en-US" altLang="en-US">
              <a:latin typeface="Calibri" panose="020F0502020204030204" pitchFamily="34" charset="0"/>
            </a:endParaRPr>
          </a:p>
        </p:txBody>
      </p:sp>
    </p:spTree>
    <p:extLst>
      <p:ext uri="{BB962C8B-B14F-4D97-AF65-F5344CB8AC3E}">
        <p14:creationId xmlns:p14="http://schemas.microsoft.com/office/powerpoint/2010/main" val="8504650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18</a:t>
            </a:fld>
            <a:endParaRPr lang="en-US" altLang="en-US">
              <a:latin typeface="Calibri" panose="020F0502020204030204" pitchFamily="34" charset="0"/>
            </a:endParaRPr>
          </a:p>
        </p:txBody>
      </p:sp>
    </p:spTree>
    <p:extLst>
      <p:ext uri="{BB962C8B-B14F-4D97-AF65-F5344CB8AC3E}">
        <p14:creationId xmlns:p14="http://schemas.microsoft.com/office/powerpoint/2010/main" val="28084897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19</a:t>
            </a:fld>
            <a:endParaRPr lang="en-US" altLang="en-US">
              <a:latin typeface="Calibri" panose="020F0502020204030204" pitchFamily="34" charset="0"/>
            </a:endParaRPr>
          </a:p>
        </p:txBody>
      </p:sp>
    </p:spTree>
    <p:extLst>
      <p:ext uri="{BB962C8B-B14F-4D97-AF65-F5344CB8AC3E}">
        <p14:creationId xmlns:p14="http://schemas.microsoft.com/office/powerpoint/2010/main" val="34355264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20</a:t>
            </a:fld>
            <a:endParaRPr lang="en-US" altLang="en-US">
              <a:latin typeface="Calibri" panose="020F0502020204030204" pitchFamily="34" charset="0"/>
            </a:endParaRPr>
          </a:p>
        </p:txBody>
      </p:sp>
    </p:spTree>
    <p:extLst>
      <p:ext uri="{BB962C8B-B14F-4D97-AF65-F5344CB8AC3E}">
        <p14:creationId xmlns:p14="http://schemas.microsoft.com/office/powerpoint/2010/main" val="1594736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2</a:t>
            </a:fld>
            <a:endParaRPr lang="en-US" altLang="en-US">
              <a:latin typeface="Calibri" panose="020F0502020204030204" pitchFamily="34" charset="0"/>
            </a:endParaRPr>
          </a:p>
        </p:txBody>
      </p:sp>
    </p:spTree>
    <p:extLst>
      <p:ext uri="{BB962C8B-B14F-4D97-AF65-F5344CB8AC3E}">
        <p14:creationId xmlns:p14="http://schemas.microsoft.com/office/powerpoint/2010/main" val="3191006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21</a:t>
            </a:fld>
            <a:endParaRPr lang="en-US" altLang="en-US">
              <a:latin typeface="Calibri" panose="020F0502020204030204" pitchFamily="34" charset="0"/>
            </a:endParaRPr>
          </a:p>
        </p:txBody>
      </p:sp>
    </p:spTree>
    <p:extLst>
      <p:ext uri="{BB962C8B-B14F-4D97-AF65-F5344CB8AC3E}">
        <p14:creationId xmlns:p14="http://schemas.microsoft.com/office/powerpoint/2010/main" val="20214491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22</a:t>
            </a:fld>
            <a:endParaRPr lang="en-US" altLang="en-US">
              <a:latin typeface="Calibri" panose="020F0502020204030204" pitchFamily="34" charset="0"/>
            </a:endParaRPr>
          </a:p>
        </p:txBody>
      </p:sp>
    </p:spTree>
    <p:extLst>
      <p:ext uri="{BB962C8B-B14F-4D97-AF65-F5344CB8AC3E}">
        <p14:creationId xmlns:p14="http://schemas.microsoft.com/office/powerpoint/2010/main" val="3529166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3</a:t>
            </a:fld>
            <a:endParaRPr lang="en-US" altLang="en-US">
              <a:latin typeface="Calibri" panose="020F0502020204030204" pitchFamily="34" charset="0"/>
            </a:endParaRPr>
          </a:p>
        </p:txBody>
      </p:sp>
    </p:spTree>
    <p:extLst>
      <p:ext uri="{BB962C8B-B14F-4D97-AF65-F5344CB8AC3E}">
        <p14:creationId xmlns:p14="http://schemas.microsoft.com/office/powerpoint/2010/main" val="3113942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4</a:t>
            </a:fld>
            <a:endParaRPr lang="en-US" altLang="en-US">
              <a:latin typeface="Calibri" panose="020F0502020204030204" pitchFamily="34" charset="0"/>
            </a:endParaRPr>
          </a:p>
        </p:txBody>
      </p:sp>
    </p:spTree>
    <p:extLst>
      <p:ext uri="{BB962C8B-B14F-4D97-AF65-F5344CB8AC3E}">
        <p14:creationId xmlns:p14="http://schemas.microsoft.com/office/powerpoint/2010/main" val="475296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5</a:t>
            </a:fld>
            <a:endParaRPr lang="en-US" altLang="en-US">
              <a:latin typeface="Calibri" panose="020F0502020204030204" pitchFamily="34" charset="0"/>
            </a:endParaRPr>
          </a:p>
        </p:txBody>
      </p:sp>
    </p:spTree>
    <p:extLst>
      <p:ext uri="{BB962C8B-B14F-4D97-AF65-F5344CB8AC3E}">
        <p14:creationId xmlns:p14="http://schemas.microsoft.com/office/powerpoint/2010/main" val="3240916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6</a:t>
            </a:fld>
            <a:endParaRPr lang="en-US" altLang="en-US">
              <a:latin typeface="Calibri" panose="020F0502020204030204" pitchFamily="34" charset="0"/>
            </a:endParaRPr>
          </a:p>
        </p:txBody>
      </p:sp>
    </p:spTree>
    <p:extLst>
      <p:ext uri="{BB962C8B-B14F-4D97-AF65-F5344CB8AC3E}">
        <p14:creationId xmlns:p14="http://schemas.microsoft.com/office/powerpoint/2010/main" val="6344882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7</a:t>
            </a:fld>
            <a:endParaRPr lang="en-US" altLang="en-US">
              <a:latin typeface="Calibri" panose="020F0502020204030204" pitchFamily="34" charset="0"/>
            </a:endParaRPr>
          </a:p>
        </p:txBody>
      </p:sp>
    </p:spTree>
    <p:extLst>
      <p:ext uri="{BB962C8B-B14F-4D97-AF65-F5344CB8AC3E}">
        <p14:creationId xmlns:p14="http://schemas.microsoft.com/office/powerpoint/2010/main" val="11788639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8</a:t>
            </a:fld>
            <a:endParaRPr lang="en-US" altLang="en-US">
              <a:latin typeface="Calibri" panose="020F0502020204030204" pitchFamily="34" charset="0"/>
            </a:endParaRPr>
          </a:p>
        </p:txBody>
      </p:sp>
    </p:spTree>
    <p:extLst>
      <p:ext uri="{BB962C8B-B14F-4D97-AF65-F5344CB8AC3E}">
        <p14:creationId xmlns:p14="http://schemas.microsoft.com/office/powerpoint/2010/main" val="40105874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A097D1C-3D8C-4136-A5DB-639FD9E1FE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298CA31-36E8-4B1D-9E3F-2878253A0A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A53924D9-4E3D-4E43-86B1-2C1A5187AF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5610" indent="-294465">
              <a:defRPr>
                <a:solidFill>
                  <a:schemeClr val="tx1"/>
                </a:solidFill>
                <a:latin typeface="Arial" panose="020B0604020202020204" pitchFamily="34" charset="0"/>
                <a:cs typeface="Arial" panose="020B0604020202020204" pitchFamily="34" charset="0"/>
              </a:defRPr>
            </a:lvl2pPr>
            <a:lvl3pPr marL="1177862" indent="-235572">
              <a:defRPr>
                <a:solidFill>
                  <a:schemeClr val="tx1"/>
                </a:solidFill>
                <a:latin typeface="Arial" panose="020B0604020202020204" pitchFamily="34" charset="0"/>
                <a:cs typeface="Arial" panose="020B0604020202020204" pitchFamily="34" charset="0"/>
              </a:defRPr>
            </a:lvl3pPr>
            <a:lvl4pPr marL="1649006" indent="-235572">
              <a:defRPr>
                <a:solidFill>
                  <a:schemeClr val="tx1"/>
                </a:solidFill>
                <a:latin typeface="Arial" panose="020B0604020202020204" pitchFamily="34" charset="0"/>
                <a:cs typeface="Arial" panose="020B0604020202020204" pitchFamily="34" charset="0"/>
              </a:defRPr>
            </a:lvl4pPr>
            <a:lvl5pPr marL="2120151" indent="-235572">
              <a:defRPr>
                <a:solidFill>
                  <a:schemeClr val="tx1"/>
                </a:solidFill>
                <a:latin typeface="Arial" panose="020B0604020202020204" pitchFamily="34" charset="0"/>
                <a:cs typeface="Arial" panose="020B0604020202020204" pitchFamily="34" charset="0"/>
              </a:defRPr>
            </a:lvl5pPr>
            <a:lvl6pPr marL="259129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62440"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33585"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4729" indent="-235572"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1E57F-E453-4360-A3D0-1FFD8A70B8A7}" type="slidenum">
              <a:rPr lang="en-US" altLang="en-US" smtClean="0">
                <a:latin typeface="Calibri" panose="020F0502020204030204" pitchFamily="34" charset="0"/>
              </a:rPr>
              <a:pPr/>
              <a:t>9</a:t>
            </a:fld>
            <a:endParaRPr lang="en-US" altLang="en-US">
              <a:latin typeface="Calibri" panose="020F0502020204030204" pitchFamily="34" charset="0"/>
            </a:endParaRPr>
          </a:p>
        </p:txBody>
      </p:sp>
    </p:spTree>
    <p:extLst>
      <p:ext uri="{BB962C8B-B14F-4D97-AF65-F5344CB8AC3E}">
        <p14:creationId xmlns:p14="http://schemas.microsoft.com/office/powerpoint/2010/main" val="2139249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C9B1821D-6CE3-4544-AB85-BD7E017CD40D}"/>
              </a:ext>
            </a:extLst>
          </p:cNvPr>
          <p:cNvSpPr>
            <a:spLocks noGrp="1"/>
          </p:cNvSpPr>
          <p:nvPr>
            <p:ph type="dt" sz="half" idx="10"/>
          </p:nvPr>
        </p:nvSpPr>
        <p:spPr/>
        <p:txBody>
          <a:bodyPr/>
          <a:lstStyle>
            <a:lvl1pPr>
              <a:defRPr/>
            </a:lvl1pPr>
          </a:lstStyle>
          <a:p>
            <a:pPr>
              <a:defRPr/>
            </a:pPr>
            <a:fld id="{11C3492F-C220-46CF-A910-2BD15D2BAE8D}" type="datetimeFigureOut">
              <a:rPr lang="en-US"/>
              <a:pPr>
                <a:defRPr/>
              </a:pPr>
              <a:t>12/12/2019</a:t>
            </a:fld>
            <a:endParaRPr lang="en-US"/>
          </a:p>
        </p:txBody>
      </p:sp>
      <p:sp>
        <p:nvSpPr>
          <p:cNvPr id="5" name="Footer Placeholder 4">
            <a:extLst>
              <a:ext uri="{FF2B5EF4-FFF2-40B4-BE49-F238E27FC236}">
                <a16:creationId xmlns:a16="http://schemas.microsoft.com/office/drawing/2014/main" id="{312333CE-2729-4D01-9A84-40D2A647067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F6EEFB9-6542-48A1-B556-72AD0549A172}"/>
              </a:ext>
            </a:extLst>
          </p:cNvPr>
          <p:cNvSpPr>
            <a:spLocks noGrp="1"/>
          </p:cNvSpPr>
          <p:nvPr>
            <p:ph type="sldNum" sz="quarter" idx="12"/>
          </p:nvPr>
        </p:nvSpPr>
        <p:spPr/>
        <p:txBody>
          <a:bodyPr/>
          <a:lstStyle>
            <a:lvl1pPr>
              <a:defRPr/>
            </a:lvl1pPr>
          </a:lstStyle>
          <a:p>
            <a:pPr>
              <a:defRPr/>
            </a:pPr>
            <a:fld id="{32AED9BB-78FB-44C3-B887-AB18DCF00BDF}" type="slidenum">
              <a:rPr lang="en-US" altLang="en-US"/>
              <a:pPr>
                <a:defRPr/>
              </a:pPr>
              <a:t>‹#›</a:t>
            </a:fld>
            <a:endParaRPr lang="en-US" altLang="en-US"/>
          </a:p>
        </p:txBody>
      </p:sp>
    </p:spTree>
    <p:extLst>
      <p:ext uri="{BB962C8B-B14F-4D97-AF65-F5344CB8AC3E}">
        <p14:creationId xmlns:p14="http://schemas.microsoft.com/office/powerpoint/2010/main" val="156994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9E91DA-8BF3-4705-93A5-9D27A7ED1CDC}"/>
              </a:ext>
            </a:extLst>
          </p:cNvPr>
          <p:cNvSpPr>
            <a:spLocks noGrp="1"/>
          </p:cNvSpPr>
          <p:nvPr>
            <p:ph type="dt" sz="half" idx="10"/>
          </p:nvPr>
        </p:nvSpPr>
        <p:spPr/>
        <p:txBody>
          <a:bodyPr/>
          <a:lstStyle>
            <a:lvl1pPr>
              <a:defRPr/>
            </a:lvl1pPr>
          </a:lstStyle>
          <a:p>
            <a:pPr>
              <a:defRPr/>
            </a:pPr>
            <a:fld id="{79B32678-C843-4EA4-9912-05C4144A8082}" type="datetimeFigureOut">
              <a:rPr lang="en-US"/>
              <a:pPr>
                <a:defRPr/>
              </a:pPr>
              <a:t>12/12/2019</a:t>
            </a:fld>
            <a:endParaRPr lang="en-US"/>
          </a:p>
        </p:txBody>
      </p:sp>
      <p:sp>
        <p:nvSpPr>
          <p:cNvPr id="5" name="Footer Placeholder 4">
            <a:extLst>
              <a:ext uri="{FF2B5EF4-FFF2-40B4-BE49-F238E27FC236}">
                <a16:creationId xmlns:a16="http://schemas.microsoft.com/office/drawing/2014/main" id="{4713C075-A053-4A1A-972F-B842587E23A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17CE9D3-101F-4CFA-9081-ECA6E7B5BB3E}"/>
              </a:ext>
            </a:extLst>
          </p:cNvPr>
          <p:cNvSpPr>
            <a:spLocks noGrp="1"/>
          </p:cNvSpPr>
          <p:nvPr>
            <p:ph type="sldNum" sz="quarter" idx="12"/>
          </p:nvPr>
        </p:nvSpPr>
        <p:spPr/>
        <p:txBody>
          <a:bodyPr/>
          <a:lstStyle>
            <a:lvl1pPr>
              <a:defRPr/>
            </a:lvl1pPr>
          </a:lstStyle>
          <a:p>
            <a:pPr>
              <a:defRPr/>
            </a:pPr>
            <a:fld id="{C62599A9-9157-4796-BE62-82C008B4C7BC}" type="slidenum">
              <a:rPr lang="en-US" altLang="en-US"/>
              <a:pPr>
                <a:defRPr/>
              </a:pPr>
              <a:t>‹#›</a:t>
            </a:fld>
            <a:endParaRPr lang="en-US" altLang="en-US"/>
          </a:p>
        </p:txBody>
      </p:sp>
    </p:spTree>
    <p:extLst>
      <p:ext uri="{BB962C8B-B14F-4D97-AF65-F5344CB8AC3E}">
        <p14:creationId xmlns:p14="http://schemas.microsoft.com/office/powerpoint/2010/main" val="2983401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8F33EE-52A9-4E4B-91A2-DC9E80F23FAD}"/>
              </a:ext>
            </a:extLst>
          </p:cNvPr>
          <p:cNvSpPr>
            <a:spLocks noGrp="1"/>
          </p:cNvSpPr>
          <p:nvPr>
            <p:ph type="dt" sz="half" idx="10"/>
          </p:nvPr>
        </p:nvSpPr>
        <p:spPr/>
        <p:txBody>
          <a:bodyPr/>
          <a:lstStyle>
            <a:lvl1pPr>
              <a:defRPr/>
            </a:lvl1pPr>
          </a:lstStyle>
          <a:p>
            <a:pPr>
              <a:defRPr/>
            </a:pPr>
            <a:fld id="{C26FE582-7A6D-4AC6-B254-AC95F279C917}" type="datetimeFigureOut">
              <a:rPr lang="en-US"/>
              <a:pPr>
                <a:defRPr/>
              </a:pPr>
              <a:t>12/12/2019</a:t>
            </a:fld>
            <a:endParaRPr lang="en-US"/>
          </a:p>
        </p:txBody>
      </p:sp>
      <p:sp>
        <p:nvSpPr>
          <p:cNvPr id="5" name="Footer Placeholder 4">
            <a:extLst>
              <a:ext uri="{FF2B5EF4-FFF2-40B4-BE49-F238E27FC236}">
                <a16:creationId xmlns:a16="http://schemas.microsoft.com/office/drawing/2014/main" id="{9DD7D215-0441-48F1-A744-2206DA3CD5B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81A98A5-2435-4424-880E-0B18A25DA419}"/>
              </a:ext>
            </a:extLst>
          </p:cNvPr>
          <p:cNvSpPr>
            <a:spLocks noGrp="1"/>
          </p:cNvSpPr>
          <p:nvPr>
            <p:ph type="sldNum" sz="quarter" idx="12"/>
          </p:nvPr>
        </p:nvSpPr>
        <p:spPr/>
        <p:txBody>
          <a:bodyPr/>
          <a:lstStyle>
            <a:lvl1pPr>
              <a:defRPr/>
            </a:lvl1pPr>
          </a:lstStyle>
          <a:p>
            <a:pPr>
              <a:defRPr/>
            </a:pPr>
            <a:fld id="{0D957A91-7603-4CE7-8011-28FDD51E720E}" type="slidenum">
              <a:rPr lang="en-US" altLang="en-US"/>
              <a:pPr>
                <a:defRPr/>
              </a:pPr>
              <a:t>‹#›</a:t>
            </a:fld>
            <a:endParaRPr lang="en-US" altLang="en-US"/>
          </a:p>
        </p:txBody>
      </p:sp>
    </p:spTree>
    <p:extLst>
      <p:ext uri="{BB962C8B-B14F-4D97-AF65-F5344CB8AC3E}">
        <p14:creationId xmlns:p14="http://schemas.microsoft.com/office/powerpoint/2010/main" val="3328273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406499-8EC4-4086-A33B-816244C453CE}"/>
              </a:ext>
            </a:extLst>
          </p:cNvPr>
          <p:cNvSpPr>
            <a:spLocks noGrp="1"/>
          </p:cNvSpPr>
          <p:nvPr>
            <p:ph type="dt" sz="half" idx="10"/>
          </p:nvPr>
        </p:nvSpPr>
        <p:spPr/>
        <p:txBody>
          <a:bodyPr/>
          <a:lstStyle>
            <a:lvl1pPr>
              <a:defRPr/>
            </a:lvl1pPr>
          </a:lstStyle>
          <a:p>
            <a:pPr>
              <a:defRPr/>
            </a:pPr>
            <a:fld id="{1BEB218D-A5C5-4770-A8CF-4BABC13A5536}" type="datetimeFigureOut">
              <a:rPr lang="en-US"/>
              <a:pPr>
                <a:defRPr/>
              </a:pPr>
              <a:t>12/12/2019</a:t>
            </a:fld>
            <a:endParaRPr lang="en-US"/>
          </a:p>
        </p:txBody>
      </p:sp>
      <p:sp>
        <p:nvSpPr>
          <p:cNvPr id="5" name="Footer Placeholder 4">
            <a:extLst>
              <a:ext uri="{FF2B5EF4-FFF2-40B4-BE49-F238E27FC236}">
                <a16:creationId xmlns:a16="http://schemas.microsoft.com/office/drawing/2014/main" id="{E7D6300A-A589-4F67-AD01-97B4AB3BF51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E867C3C-4DDE-44FF-A127-5DEFD2F73B6C}"/>
              </a:ext>
            </a:extLst>
          </p:cNvPr>
          <p:cNvSpPr>
            <a:spLocks noGrp="1"/>
          </p:cNvSpPr>
          <p:nvPr>
            <p:ph type="sldNum" sz="quarter" idx="12"/>
          </p:nvPr>
        </p:nvSpPr>
        <p:spPr/>
        <p:txBody>
          <a:bodyPr/>
          <a:lstStyle>
            <a:lvl1pPr>
              <a:defRPr/>
            </a:lvl1pPr>
          </a:lstStyle>
          <a:p>
            <a:pPr>
              <a:defRPr/>
            </a:pPr>
            <a:fld id="{DBB31CE4-D91C-4A3F-B509-0F39733945CE}" type="slidenum">
              <a:rPr lang="en-US" altLang="en-US"/>
              <a:pPr>
                <a:defRPr/>
              </a:pPr>
              <a:t>‹#›</a:t>
            </a:fld>
            <a:endParaRPr lang="en-US" altLang="en-US"/>
          </a:p>
        </p:txBody>
      </p:sp>
    </p:spTree>
    <p:extLst>
      <p:ext uri="{BB962C8B-B14F-4D97-AF65-F5344CB8AC3E}">
        <p14:creationId xmlns:p14="http://schemas.microsoft.com/office/powerpoint/2010/main" val="2394089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5EC2E39-3595-44EB-BDED-B0B91142B67E}"/>
              </a:ext>
            </a:extLst>
          </p:cNvPr>
          <p:cNvSpPr>
            <a:spLocks noGrp="1"/>
          </p:cNvSpPr>
          <p:nvPr>
            <p:ph type="dt" sz="half" idx="10"/>
          </p:nvPr>
        </p:nvSpPr>
        <p:spPr/>
        <p:txBody>
          <a:bodyPr/>
          <a:lstStyle>
            <a:lvl1pPr>
              <a:defRPr/>
            </a:lvl1pPr>
          </a:lstStyle>
          <a:p>
            <a:pPr>
              <a:defRPr/>
            </a:pPr>
            <a:fld id="{5AC7DCBC-4EE4-404E-829F-93A81DC084EC}" type="datetimeFigureOut">
              <a:rPr lang="en-US"/>
              <a:pPr>
                <a:defRPr/>
              </a:pPr>
              <a:t>12/12/2019</a:t>
            </a:fld>
            <a:endParaRPr lang="en-US"/>
          </a:p>
        </p:txBody>
      </p:sp>
      <p:sp>
        <p:nvSpPr>
          <p:cNvPr id="5" name="Footer Placeholder 4">
            <a:extLst>
              <a:ext uri="{FF2B5EF4-FFF2-40B4-BE49-F238E27FC236}">
                <a16:creationId xmlns:a16="http://schemas.microsoft.com/office/drawing/2014/main" id="{374B29CE-3801-4725-9CB6-4F72BC47F9B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E29C540-5534-4CCE-BE82-AD4EF253F2DA}"/>
              </a:ext>
            </a:extLst>
          </p:cNvPr>
          <p:cNvSpPr>
            <a:spLocks noGrp="1"/>
          </p:cNvSpPr>
          <p:nvPr>
            <p:ph type="sldNum" sz="quarter" idx="12"/>
          </p:nvPr>
        </p:nvSpPr>
        <p:spPr/>
        <p:txBody>
          <a:bodyPr/>
          <a:lstStyle>
            <a:lvl1pPr>
              <a:defRPr/>
            </a:lvl1pPr>
          </a:lstStyle>
          <a:p>
            <a:pPr>
              <a:defRPr/>
            </a:pPr>
            <a:fld id="{59388D3C-2079-48D7-B05D-316138ECA499}" type="slidenum">
              <a:rPr lang="en-US" altLang="en-US"/>
              <a:pPr>
                <a:defRPr/>
              </a:pPr>
              <a:t>‹#›</a:t>
            </a:fld>
            <a:endParaRPr lang="en-US" altLang="en-US"/>
          </a:p>
        </p:txBody>
      </p:sp>
    </p:spTree>
    <p:extLst>
      <p:ext uri="{BB962C8B-B14F-4D97-AF65-F5344CB8AC3E}">
        <p14:creationId xmlns:p14="http://schemas.microsoft.com/office/powerpoint/2010/main" val="3432813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789626FB-A3C4-4987-A4A6-D6CCF1874694}"/>
              </a:ext>
            </a:extLst>
          </p:cNvPr>
          <p:cNvSpPr>
            <a:spLocks noGrp="1"/>
          </p:cNvSpPr>
          <p:nvPr>
            <p:ph type="dt" sz="half" idx="10"/>
          </p:nvPr>
        </p:nvSpPr>
        <p:spPr/>
        <p:txBody>
          <a:bodyPr/>
          <a:lstStyle>
            <a:lvl1pPr>
              <a:defRPr/>
            </a:lvl1pPr>
          </a:lstStyle>
          <a:p>
            <a:pPr>
              <a:defRPr/>
            </a:pPr>
            <a:fld id="{B1845B7F-D9C0-4D3E-BB5D-4D6E89D8B345}" type="datetimeFigureOut">
              <a:rPr lang="en-US"/>
              <a:pPr>
                <a:defRPr/>
              </a:pPr>
              <a:t>12/12/2019</a:t>
            </a:fld>
            <a:endParaRPr lang="en-US"/>
          </a:p>
        </p:txBody>
      </p:sp>
      <p:sp>
        <p:nvSpPr>
          <p:cNvPr id="6" name="Footer Placeholder 4">
            <a:extLst>
              <a:ext uri="{FF2B5EF4-FFF2-40B4-BE49-F238E27FC236}">
                <a16:creationId xmlns:a16="http://schemas.microsoft.com/office/drawing/2014/main" id="{FCA068A6-416B-4E10-B179-A8D9DE1D69F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DEB3E71-2A84-46D0-A50D-64012EB8E1CA}"/>
              </a:ext>
            </a:extLst>
          </p:cNvPr>
          <p:cNvSpPr>
            <a:spLocks noGrp="1"/>
          </p:cNvSpPr>
          <p:nvPr>
            <p:ph type="sldNum" sz="quarter" idx="12"/>
          </p:nvPr>
        </p:nvSpPr>
        <p:spPr/>
        <p:txBody>
          <a:bodyPr/>
          <a:lstStyle>
            <a:lvl1pPr>
              <a:defRPr/>
            </a:lvl1pPr>
          </a:lstStyle>
          <a:p>
            <a:pPr>
              <a:defRPr/>
            </a:pPr>
            <a:fld id="{DD34212B-4ACA-49D1-8080-6E4D21B90BD4}" type="slidenum">
              <a:rPr lang="en-US" altLang="en-US"/>
              <a:pPr>
                <a:defRPr/>
              </a:pPr>
              <a:t>‹#›</a:t>
            </a:fld>
            <a:endParaRPr lang="en-US" altLang="en-US"/>
          </a:p>
        </p:txBody>
      </p:sp>
    </p:spTree>
    <p:extLst>
      <p:ext uri="{BB962C8B-B14F-4D97-AF65-F5344CB8AC3E}">
        <p14:creationId xmlns:p14="http://schemas.microsoft.com/office/powerpoint/2010/main" val="3566871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AAFFFC09-300D-468A-84D6-66DAA2D65568}"/>
              </a:ext>
            </a:extLst>
          </p:cNvPr>
          <p:cNvSpPr>
            <a:spLocks noGrp="1"/>
          </p:cNvSpPr>
          <p:nvPr>
            <p:ph type="dt" sz="half" idx="10"/>
          </p:nvPr>
        </p:nvSpPr>
        <p:spPr/>
        <p:txBody>
          <a:bodyPr/>
          <a:lstStyle>
            <a:lvl1pPr>
              <a:defRPr/>
            </a:lvl1pPr>
          </a:lstStyle>
          <a:p>
            <a:pPr>
              <a:defRPr/>
            </a:pPr>
            <a:fld id="{93E51DED-E52F-4955-9D29-46D0BD7DA87F}" type="datetimeFigureOut">
              <a:rPr lang="en-US"/>
              <a:pPr>
                <a:defRPr/>
              </a:pPr>
              <a:t>12/12/2019</a:t>
            </a:fld>
            <a:endParaRPr lang="en-US"/>
          </a:p>
        </p:txBody>
      </p:sp>
      <p:sp>
        <p:nvSpPr>
          <p:cNvPr id="8" name="Footer Placeholder 4">
            <a:extLst>
              <a:ext uri="{FF2B5EF4-FFF2-40B4-BE49-F238E27FC236}">
                <a16:creationId xmlns:a16="http://schemas.microsoft.com/office/drawing/2014/main" id="{8144DD6C-17C9-4933-B273-E764F272FAAB}"/>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C3BC551A-536B-43CE-BEB2-2D3ED38A858F}"/>
              </a:ext>
            </a:extLst>
          </p:cNvPr>
          <p:cNvSpPr>
            <a:spLocks noGrp="1"/>
          </p:cNvSpPr>
          <p:nvPr>
            <p:ph type="sldNum" sz="quarter" idx="12"/>
          </p:nvPr>
        </p:nvSpPr>
        <p:spPr/>
        <p:txBody>
          <a:bodyPr/>
          <a:lstStyle>
            <a:lvl1pPr>
              <a:defRPr/>
            </a:lvl1pPr>
          </a:lstStyle>
          <a:p>
            <a:pPr>
              <a:defRPr/>
            </a:pPr>
            <a:fld id="{2BD3BB5F-9C5B-47FB-8710-22A5AEEE453A}" type="slidenum">
              <a:rPr lang="en-US" altLang="en-US"/>
              <a:pPr>
                <a:defRPr/>
              </a:pPr>
              <a:t>‹#›</a:t>
            </a:fld>
            <a:endParaRPr lang="en-US" altLang="en-US"/>
          </a:p>
        </p:txBody>
      </p:sp>
    </p:spTree>
    <p:extLst>
      <p:ext uri="{BB962C8B-B14F-4D97-AF65-F5344CB8AC3E}">
        <p14:creationId xmlns:p14="http://schemas.microsoft.com/office/powerpoint/2010/main" val="1865498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E4A1F836-5C91-4CD3-8F22-5615B2BDD822}"/>
              </a:ext>
            </a:extLst>
          </p:cNvPr>
          <p:cNvSpPr>
            <a:spLocks noGrp="1"/>
          </p:cNvSpPr>
          <p:nvPr>
            <p:ph type="dt" sz="half" idx="10"/>
          </p:nvPr>
        </p:nvSpPr>
        <p:spPr/>
        <p:txBody>
          <a:bodyPr/>
          <a:lstStyle>
            <a:lvl1pPr>
              <a:defRPr/>
            </a:lvl1pPr>
          </a:lstStyle>
          <a:p>
            <a:pPr>
              <a:defRPr/>
            </a:pPr>
            <a:fld id="{AA1BE2C3-A409-4300-8A60-6FD6A7ED07EB}" type="datetimeFigureOut">
              <a:rPr lang="en-US"/>
              <a:pPr>
                <a:defRPr/>
              </a:pPr>
              <a:t>12/12/2019</a:t>
            </a:fld>
            <a:endParaRPr lang="en-US"/>
          </a:p>
        </p:txBody>
      </p:sp>
      <p:sp>
        <p:nvSpPr>
          <p:cNvPr id="4" name="Footer Placeholder 4">
            <a:extLst>
              <a:ext uri="{FF2B5EF4-FFF2-40B4-BE49-F238E27FC236}">
                <a16:creationId xmlns:a16="http://schemas.microsoft.com/office/drawing/2014/main" id="{E6C81EC6-9B16-4D87-B58C-C7D84DCFAAF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BE6F91DA-61D7-4442-8B0C-7BD78401F093}"/>
              </a:ext>
            </a:extLst>
          </p:cNvPr>
          <p:cNvSpPr>
            <a:spLocks noGrp="1"/>
          </p:cNvSpPr>
          <p:nvPr>
            <p:ph type="sldNum" sz="quarter" idx="12"/>
          </p:nvPr>
        </p:nvSpPr>
        <p:spPr/>
        <p:txBody>
          <a:bodyPr/>
          <a:lstStyle>
            <a:lvl1pPr>
              <a:defRPr/>
            </a:lvl1pPr>
          </a:lstStyle>
          <a:p>
            <a:pPr>
              <a:defRPr/>
            </a:pPr>
            <a:fld id="{10783B10-0FDB-4AC0-9952-234B175692B5}" type="slidenum">
              <a:rPr lang="en-US" altLang="en-US"/>
              <a:pPr>
                <a:defRPr/>
              </a:pPr>
              <a:t>‹#›</a:t>
            </a:fld>
            <a:endParaRPr lang="en-US" altLang="en-US"/>
          </a:p>
        </p:txBody>
      </p:sp>
    </p:spTree>
    <p:extLst>
      <p:ext uri="{BB962C8B-B14F-4D97-AF65-F5344CB8AC3E}">
        <p14:creationId xmlns:p14="http://schemas.microsoft.com/office/powerpoint/2010/main" val="4023562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B5748CF7-F73E-400D-AAD4-471DB675738A}"/>
              </a:ext>
            </a:extLst>
          </p:cNvPr>
          <p:cNvSpPr>
            <a:spLocks noGrp="1"/>
          </p:cNvSpPr>
          <p:nvPr>
            <p:ph type="dt" sz="half" idx="10"/>
          </p:nvPr>
        </p:nvSpPr>
        <p:spPr/>
        <p:txBody>
          <a:bodyPr/>
          <a:lstStyle>
            <a:lvl1pPr>
              <a:defRPr/>
            </a:lvl1pPr>
          </a:lstStyle>
          <a:p>
            <a:pPr>
              <a:defRPr/>
            </a:pPr>
            <a:fld id="{9E2FD92A-F60B-43E6-A0EA-5221D8F00EFA}" type="datetimeFigureOut">
              <a:rPr lang="en-US"/>
              <a:pPr>
                <a:defRPr/>
              </a:pPr>
              <a:t>12/12/2019</a:t>
            </a:fld>
            <a:endParaRPr lang="en-US"/>
          </a:p>
        </p:txBody>
      </p:sp>
      <p:sp>
        <p:nvSpPr>
          <p:cNvPr id="3" name="Footer Placeholder 4">
            <a:extLst>
              <a:ext uri="{FF2B5EF4-FFF2-40B4-BE49-F238E27FC236}">
                <a16:creationId xmlns:a16="http://schemas.microsoft.com/office/drawing/2014/main" id="{E2BC3C38-8CDE-4826-8B3B-5608DC8BDD09}"/>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0D47CB99-A4C8-4CA3-B1FE-EC8DC51F4058}"/>
              </a:ext>
            </a:extLst>
          </p:cNvPr>
          <p:cNvSpPr>
            <a:spLocks noGrp="1"/>
          </p:cNvSpPr>
          <p:nvPr>
            <p:ph type="sldNum" sz="quarter" idx="12"/>
          </p:nvPr>
        </p:nvSpPr>
        <p:spPr/>
        <p:txBody>
          <a:bodyPr/>
          <a:lstStyle>
            <a:lvl1pPr>
              <a:defRPr/>
            </a:lvl1pPr>
          </a:lstStyle>
          <a:p>
            <a:pPr>
              <a:defRPr/>
            </a:pPr>
            <a:fld id="{E4E8F786-6B48-400B-AA9D-4FF1F9F19FBA}" type="slidenum">
              <a:rPr lang="en-US" altLang="en-US"/>
              <a:pPr>
                <a:defRPr/>
              </a:pPr>
              <a:t>‹#›</a:t>
            </a:fld>
            <a:endParaRPr lang="en-US" altLang="en-US"/>
          </a:p>
        </p:txBody>
      </p:sp>
    </p:spTree>
    <p:extLst>
      <p:ext uri="{BB962C8B-B14F-4D97-AF65-F5344CB8AC3E}">
        <p14:creationId xmlns:p14="http://schemas.microsoft.com/office/powerpoint/2010/main" val="2465406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AF6463A-E35D-426E-A9EC-43E4E8027B52}"/>
              </a:ext>
            </a:extLst>
          </p:cNvPr>
          <p:cNvSpPr>
            <a:spLocks noGrp="1"/>
          </p:cNvSpPr>
          <p:nvPr>
            <p:ph type="dt" sz="half" idx="10"/>
          </p:nvPr>
        </p:nvSpPr>
        <p:spPr/>
        <p:txBody>
          <a:bodyPr/>
          <a:lstStyle>
            <a:lvl1pPr>
              <a:defRPr/>
            </a:lvl1pPr>
          </a:lstStyle>
          <a:p>
            <a:pPr>
              <a:defRPr/>
            </a:pPr>
            <a:fld id="{34A2E6EC-A4AA-4209-8180-D55503EB3751}" type="datetimeFigureOut">
              <a:rPr lang="en-US"/>
              <a:pPr>
                <a:defRPr/>
              </a:pPr>
              <a:t>12/12/2019</a:t>
            </a:fld>
            <a:endParaRPr lang="en-US"/>
          </a:p>
        </p:txBody>
      </p:sp>
      <p:sp>
        <p:nvSpPr>
          <p:cNvPr id="6" name="Footer Placeholder 4">
            <a:extLst>
              <a:ext uri="{FF2B5EF4-FFF2-40B4-BE49-F238E27FC236}">
                <a16:creationId xmlns:a16="http://schemas.microsoft.com/office/drawing/2014/main" id="{22DC4CBB-876F-4B87-AAE5-EB26A8DEA47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4799522-8A4B-4713-A98B-2AB7D5098A07}"/>
              </a:ext>
            </a:extLst>
          </p:cNvPr>
          <p:cNvSpPr>
            <a:spLocks noGrp="1"/>
          </p:cNvSpPr>
          <p:nvPr>
            <p:ph type="sldNum" sz="quarter" idx="12"/>
          </p:nvPr>
        </p:nvSpPr>
        <p:spPr/>
        <p:txBody>
          <a:bodyPr/>
          <a:lstStyle>
            <a:lvl1pPr>
              <a:defRPr/>
            </a:lvl1pPr>
          </a:lstStyle>
          <a:p>
            <a:pPr>
              <a:defRPr/>
            </a:pPr>
            <a:fld id="{9A030886-D6AF-45C6-A062-24D4C45BC2F5}" type="slidenum">
              <a:rPr lang="en-US" altLang="en-US"/>
              <a:pPr>
                <a:defRPr/>
              </a:pPr>
              <a:t>‹#›</a:t>
            </a:fld>
            <a:endParaRPr lang="en-US" altLang="en-US"/>
          </a:p>
        </p:txBody>
      </p:sp>
    </p:spTree>
    <p:extLst>
      <p:ext uri="{BB962C8B-B14F-4D97-AF65-F5344CB8AC3E}">
        <p14:creationId xmlns:p14="http://schemas.microsoft.com/office/powerpoint/2010/main" val="2565331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A044391-CD66-4BD8-869A-B4E025F0E117}"/>
              </a:ext>
            </a:extLst>
          </p:cNvPr>
          <p:cNvSpPr>
            <a:spLocks noGrp="1"/>
          </p:cNvSpPr>
          <p:nvPr>
            <p:ph type="dt" sz="half" idx="10"/>
          </p:nvPr>
        </p:nvSpPr>
        <p:spPr/>
        <p:txBody>
          <a:bodyPr/>
          <a:lstStyle>
            <a:lvl1pPr>
              <a:defRPr/>
            </a:lvl1pPr>
          </a:lstStyle>
          <a:p>
            <a:pPr>
              <a:defRPr/>
            </a:pPr>
            <a:fld id="{942E22F7-4C63-4084-8A3E-AD3F6CB21F4D}" type="datetimeFigureOut">
              <a:rPr lang="en-US"/>
              <a:pPr>
                <a:defRPr/>
              </a:pPr>
              <a:t>12/12/2019</a:t>
            </a:fld>
            <a:endParaRPr lang="en-US"/>
          </a:p>
        </p:txBody>
      </p:sp>
      <p:sp>
        <p:nvSpPr>
          <p:cNvPr id="6" name="Footer Placeholder 4">
            <a:extLst>
              <a:ext uri="{FF2B5EF4-FFF2-40B4-BE49-F238E27FC236}">
                <a16:creationId xmlns:a16="http://schemas.microsoft.com/office/drawing/2014/main" id="{177B9FD4-9E7B-4562-A6FD-9D01C729A79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D4ED586-2471-4B0C-BE1E-50BE10A672C5}"/>
              </a:ext>
            </a:extLst>
          </p:cNvPr>
          <p:cNvSpPr>
            <a:spLocks noGrp="1"/>
          </p:cNvSpPr>
          <p:nvPr>
            <p:ph type="sldNum" sz="quarter" idx="12"/>
          </p:nvPr>
        </p:nvSpPr>
        <p:spPr/>
        <p:txBody>
          <a:bodyPr/>
          <a:lstStyle>
            <a:lvl1pPr>
              <a:defRPr/>
            </a:lvl1pPr>
          </a:lstStyle>
          <a:p>
            <a:pPr>
              <a:defRPr/>
            </a:pPr>
            <a:fld id="{048E8C68-58CD-408D-AE19-F587A1E2DB79}" type="slidenum">
              <a:rPr lang="en-US" altLang="en-US"/>
              <a:pPr>
                <a:defRPr/>
              </a:pPr>
              <a:t>‹#›</a:t>
            </a:fld>
            <a:endParaRPr lang="en-US" altLang="en-US"/>
          </a:p>
        </p:txBody>
      </p:sp>
    </p:spTree>
    <p:extLst>
      <p:ext uri="{BB962C8B-B14F-4D97-AF65-F5344CB8AC3E}">
        <p14:creationId xmlns:p14="http://schemas.microsoft.com/office/powerpoint/2010/main" val="2118786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4D8246F-7B21-4F6A-B8AD-1138F0A5D326}"/>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60A6A207-A94C-413D-897D-BB3BE2A14D12}"/>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FCCE0EDD-B6E2-4F51-A324-A8061D4C2682}"/>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44B7BC10-5866-47DF-9C78-27CF763412BB}" type="datetimeFigureOut">
              <a:rPr lang="en-US"/>
              <a:pPr>
                <a:defRPr/>
              </a:pPr>
              <a:t>12/12/2019</a:t>
            </a:fld>
            <a:endParaRPr lang="en-US"/>
          </a:p>
        </p:txBody>
      </p:sp>
      <p:sp>
        <p:nvSpPr>
          <p:cNvPr id="5" name="Footer Placeholder 4">
            <a:extLst>
              <a:ext uri="{FF2B5EF4-FFF2-40B4-BE49-F238E27FC236}">
                <a16:creationId xmlns:a16="http://schemas.microsoft.com/office/drawing/2014/main" id="{C8DBFF02-A44C-49E3-AFAD-BD7D19A18D71}"/>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A331E782-3106-492E-82BD-5E8EA752E073}"/>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432F4BF4-077C-4AB8-A35F-66DEDE65FF3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25895E8-E658-40C8-84BC-DC0A127FE86F}"/>
              </a:ext>
            </a:extLst>
          </p:cNvPr>
          <p:cNvSpPr/>
          <p:nvPr/>
        </p:nvSpPr>
        <p:spPr>
          <a:xfrm>
            <a:off x="0"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075" name="Title 1">
            <a:extLst>
              <a:ext uri="{FF2B5EF4-FFF2-40B4-BE49-F238E27FC236}">
                <a16:creationId xmlns:a16="http://schemas.microsoft.com/office/drawing/2014/main" id="{35966C98-2192-4B69-981E-534C678522EA}"/>
              </a:ext>
            </a:extLst>
          </p:cNvPr>
          <p:cNvSpPr>
            <a:spLocks noGrp="1"/>
          </p:cNvSpPr>
          <p:nvPr>
            <p:ph type="ctrTitle"/>
          </p:nvPr>
        </p:nvSpPr>
        <p:spPr>
          <a:xfrm>
            <a:off x="609600" y="-9525"/>
            <a:ext cx="8153400" cy="1000125"/>
          </a:xfrm>
        </p:spPr>
        <p:txBody>
          <a:bodyPr/>
          <a:lstStyle/>
          <a:p>
            <a:pPr eaLnBrk="1" hangingPunct="1"/>
            <a:r>
              <a:rPr lang="en-US" altLang="en-US" b="1" dirty="0"/>
              <a:t>Ecclesiastes 8 &amp; 9 </a:t>
            </a:r>
            <a:endParaRPr lang="en-US" altLang="en-US" dirty="0"/>
          </a:p>
        </p:txBody>
      </p:sp>
      <p:pic>
        <p:nvPicPr>
          <p:cNvPr id="3076" name="Picture 2" descr="A picture containing clothing&#10;&#10;Description automatically generated">
            <a:extLst>
              <a:ext uri="{FF2B5EF4-FFF2-40B4-BE49-F238E27FC236}">
                <a16:creationId xmlns:a16="http://schemas.microsoft.com/office/drawing/2014/main" id="{17CE96E4-6312-4A14-8C8D-3CC8E1CD2A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399" y="990600"/>
            <a:ext cx="7315201" cy="5873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533400" y="129988"/>
            <a:ext cx="8229600" cy="1143000"/>
          </a:xfrm>
        </p:spPr>
        <p:txBody>
          <a:bodyPr/>
          <a:lstStyle/>
          <a:p>
            <a:r>
              <a:rPr lang="en-US" b="1" dirty="0"/>
              <a:t>Questions for Chapter 8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272988"/>
            <a:ext cx="8382000" cy="5432612"/>
          </a:xfrm>
        </p:spPr>
        <p:txBody>
          <a:bodyPr/>
          <a:lstStyle/>
          <a:p>
            <a:pPr marL="514350" indent="-514350">
              <a:buFont typeface="+mj-lt"/>
              <a:buAutoNum type="arabicPeriod" startAt="2"/>
            </a:pPr>
            <a:r>
              <a:rPr lang="en-US" dirty="0"/>
              <a:t>How does Solomon’s view compare to Paul’s view in Romans 13:1-7 </a:t>
            </a:r>
          </a:p>
          <a:p>
            <a:pPr marL="914400" lvl="1" indent="-514350">
              <a:buFont typeface="+mj-lt"/>
              <a:buAutoNum type="alphaLcPeriod"/>
            </a:pPr>
            <a:r>
              <a:rPr lang="en-US" dirty="0"/>
              <a:t>The authority of governments resides in God. It is He who raises up and tears down governments. </a:t>
            </a:r>
          </a:p>
          <a:p>
            <a:pPr marL="914400" lvl="1" indent="-514350">
              <a:buFont typeface="+mj-lt"/>
              <a:buAutoNum type="alphaLcPeriod"/>
            </a:pPr>
            <a:r>
              <a:rPr lang="en-US" dirty="0"/>
              <a:t>All who govern are accountable to a higher power and will judged as they have judged. </a:t>
            </a:r>
          </a:p>
          <a:p>
            <a:pPr marL="914400" lvl="1" indent="-514350">
              <a:buFont typeface="+mj-lt"/>
              <a:buAutoNum type="alphaLcPeriod"/>
            </a:pPr>
            <a:r>
              <a:rPr lang="en-US" dirty="0"/>
              <a:t>Resistance to authority will bring judgement. </a:t>
            </a:r>
          </a:p>
          <a:p>
            <a:pPr marL="914400" lvl="1" indent="-514350">
              <a:buFont typeface="+mj-lt"/>
              <a:buAutoNum type="alphaLcPeriod"/>
            </a:pPr>
            <a:r>
              <a:rPr lang="en-US" dirty="0"/>
              <a:t>Doing good avoids judgement. </a:t>
            </a:r>
          </a:p>
          <a:p>
            <a:pPr marL="914400" lvl="1" indent="-514350">
              <a:buFont typeface="+mj-lt"/>
              <a:buAutoNum type="alphaLcPeriod"/>
            </a:pPr>
            <a:r>
              <a:rPr lang="en-US" dirty="0"/>
              <a:t>Obedience develops a clear conscience. </a:t>
            </a:r>
          </a:p>
          <a:p>
            <a:pPr marL="914400" lvl="1" indent="-514350">
              <a:buFont typeface="+mj-lt"/>
              <a:buAutoNum type="alphaLcPeriod"/>
            </a:pPr>
            <a:r>
              <a:rPr lang="en-US" dirty="0"/>
              <a:t>Render to authority what is due. </a:t>
            </a:r>
          </a:p>
          <a:p>
            <a:pPr marL="514350" indent="-514350">
              <a:buFont typeface="+mj-lt"/>
              <a:buAutoNum type="arabicPeriod" startAt="2"/>
            </a:pPr>
            <a:endParaRPr lang="en-US" sz="3200" dirty="0"/>
          </a:p>
        </p:txBody>
      </p:sp>
    </p:spTree>
    <p:extLst>
      <p:ext uri="{BB962C8B-B14F-4D97-AF65-F5344CB8AC3E}">
        <p14:creationId xmlns:p14="http://schemas.microsoft.com/office/powerpoint/2010/main" val="3534595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9" name="Content Placeholder 8" descr="A picture containing food&#10;&#10;Description automatically generated">
            <a:extLst>
              <a:ext uri="{FF2B5EF4-FFF2-40B4-BE49-F238E27FC236}">
                <a16:creationId xmlns:a16="http://schemas.microsoft.com/office/drawing/2014/main" id="{55366E90-60E6-416A-9363-1F4A62D1890E}"/>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291353"/>
            <a:ext cx="7924800" cy="6248400"/>
          </a:xfrm>
        </p:spPr>
      </p:pic>
      <p:sp>
        <p:nvSpPr>
          <p:cNvPr id="2" name="TextBox 1">
            <a:extLst>
              <a:ext uri="{FF2B5EF4-FFF2-40B4-BE49-F238E27FC236}">
                <a16:creationId xmlns:a16="http://schemas.microsoft.com/office/drawing/2014/main" id="{81DDFEE7-FE89-4041-81E1-98FBA6B68854}"/>
              </a:ext>
            </a:extLst>
          </p:cNvPr>
          <p:cNvSpPr txBox="1"/>
          <p:nvPr/>
        </p:nvSpPr>
        <p:spPr>
          <a:xfrm>
            <a:off x="7010400" y="762000"/>
            <a:ext cx="990600" cy="369332"/>
          </a:xfrm>
          <a:prstGeom prst="rect">
            <a:avLst/>
          </a:prstGeom>
          <a:noFill/>
        </p:spPr>
        <p:txBody>
          <a:bodyPr wrap="square" rtlCol="0">
            <a:spAutoFit/>
          </a:bodyPr>
          <a:lstStyle/>
          <a:p>
            <a:r>
              <a:rPr lang="en-US" b="1" dirty="0"/>
              <a:t>50</a:t>
            </a:r>
          </a:p>
        </p:txBody>
      </p:sp>
      <p:sp>
        <p:nvSpPr>
          <p:cNvPr id="3" name="TextBox 2">
            <a:extLst>
              <a:ext uri="{FF2B5EF4-FFF2-40B4-BE49-F238E27FC236}">
                <a16:creationId xmlns:a16="http://schemas.microsoft.com/office/drawing/2014/main" id="{F6DB5E7E-0F49-4A70-A556-1D3834A7079A}"/>
              </a:ext>
            </a:extLst>
          </p:cNvPr>
          <p:cNvSpPr txBox="1"/>
          <p:nvPr/>
        </p:nvSpPr>
        <p:spPr>
          <a:xfrm>
            <a:off x="3048000" y="762000"/>
            <a:ext cx="838200" cy="369332"/>
          </a:xfrm>
          <a:prstGeom prst="rect">
            <a:avLst/>
          </a:prstGeom>
          <a:noFill/>
        </p:spPr>
        <p:txBody>
          <a:bodyPr wrap="square" rtlCol="0">
            <a:spAutoFit/>
          </a:bodyPr>
          <a:lstStyle/>
          <a:p>
            <a:r>
              <a:rPr lang="en-US" b="1" dirty="0"/>
              <a:t>44</a:t>
            </a:r>
          </a:p>
        </p:txBody>
      </p:sp>
      <p:sp>
        <p:nvSpPr>
          <p:cNvPr id="5" name="TextBox 4">
            <a:extLst>
              <a:ext uri="{FF2B5EF4-FFF2-40B4-BE49-F238E27FC236}">
                <a16:creationId xmlns:a16="http://schemas.microsoft.com/office/drawing/2014/main" id="{19FD862A-E41B-4A90-B27E-8BE25CADF93D}"/>
              </a:ext>
            </a:extLst>
          </p:cNvPr>
          <p:cNvSpPr txBox="1"/>
          <p:nvPr/>
        </p:nvSpPr>
        <p:spPr>
          <a:xfrm>
            <a:off x="762000" y="6096000"/>
            <a:ext cx="2743200" cy="369332"/>
          </a:xfrm>
          <a:prstGeom prst="rect">
            <a:avLst/>
          </a:prstGeom>
          <a:noFill/>
        </p:spPr>
        <p:txBody>
          <a:bodyPr wrap="square" rtlCol="0">
            <a:spAutoFit/>
          </a:bodyPr>
          <a:lstStyle/>
          <a:p>
            <a:r>
              <a:rPr lang="en-US" b="1" dirty="0"/>
              <a:t>Switzerland </a:t>
            </a:r>
          </a:p>
        </p:txBody>
      </p:sp>
      <p:sp>
        <p:nvSpPr>
          <p:cNvPr id="6" name="TextBox 5">
            <a:extLst>
              <a:ext uri="{FF2B5EF4-FFF2-40B4-BE49-F238E27FC236}">
                <a16:creationId xmlns:a16="http://schemas.microsoft.com/office/drawing/2014/main" id="{F8E469AD-A6BB-4A8F-AB28-B227A14DD02A}"/>
              </a:ext>
            </a:extLst>
          </p:cNvPr>
          <p:cNvSpPr txBox="1"/>
          <p:nvPr/>
        </p:nvSpPr>
        <p:spPr>
          <a:xfrm>
            <a:off x="7467600" y="2895600"/>
            <a:ext cx="762000" cy="369332"/>
          </a:xfrm>
          <a:prstGeom prst="rect">
            <a:avLst/>
          </a:prstGeom>
          <a:noFill/>
        </p:spPr>
        <p:txBody>
          <a:bodyPr wrap="square" rtlCol="0">
            <a:spAutoFit/>
          </a:bodyPr>
          <a:lstStyle/>
          <a:p>
            <a:r>
              <a:rPr lang="en-US" b="1" dirty="0"/>
              <a:t>10</a:t>
            </a:r>
          </a:p>
        </p:txBody>
      </p:sp>
      <p:sp>
        <p:nvSpPr>
          <p:cNvPr id="7" name="TextBox 6">
            <a:extLst>
              <a:ext uri="{FF2B5EF4-FFF2-40B4-BE49-F238E27FC236}">
                <a16:creationId xmlns:a16="http://schemas.microsoft.com/office/drawing/2014/main" id="{06C7F9A0-B026-4AD4-9C96-CDEC16DAFE60}"/>
              </a:ext>
            </a:extLst>
          </p:cNvPr>
          <p:cNvSpPr txBox="1"/>
          <p:nvPr/>
        </p:nvSpPr>
        <p:spPr>
          <a:xfrm>
            <a:off x="8100586" y="6096000"/>
            <a:ext cx="599661" cy="369332"/>
          </a:xfrm>
          <a:prstGeom prst="rect">
            <a:avLst/>
          </a:prstGeom>
          <a:noFill/>
        </p:spPr>
        <p:txBody>
          <a:bodyPr wrap="square" rtlCol="0">
            <a:spAutoFit/>
          </a:bodyPr>
          <a:lstStyle/>
          <a:p>
            <a:r>
              <a:rPr lang="en-US" b="1" dirty="0"/>
              <a:t>51</a:t>
            </a:r>
          </a:p>
        </p:txBody>
      </p:sp>
      <p:sp>
        <p:nvSpPr>
          <p:cNvPr id="8" name="TextBox 7">
            <a:extLst>
              <a:ext uri="{FF2B5EF4-FFF2-40B4-BE49-F238E27FC236}">
                <a16:creationId xmlns:a16="http://schemas.microsoft.com/office/drawing/2014/main" id="{DD581A83-AB18-4A51-9D62-79AE8DF124F8}"/>
              </a:ext>
            </a:extLst>
          </p:cNvPr>
          <p:cNvSpPr txBox="1"/>
          <p:nvPr/>
        </p:nvSpPr>
        <p:spPr>
          <a:xfrm>
            <a:off x="8400416" y="5791200"/>
            <a:ext cx="599661" cy="369332"/>
          </a:xfrm>
          <a:prstGeom prst="rect">
            <a:avLst/>
          </a:prstGeom>
          <a:noFill/>
        </p:spPr>
        <p:txBody>
          <a:bodyPr wrap="square" rtlCol="0">
            <a:spAutoFit/>
          </a:bodyPr>
          <a:lstStyle/>
          <a:p>
            <a:r>
              <a:rPr lang="en-US" b="1" dirty="0"/>
              <a:t>19</a:t>
            </a:r>
          </a:p>
        </p:txBody>
      </p:sp>
    </p:spTree>
    <p:extLst>
      <p:ext uri="{BB962C8B-B14F-4D97-AF65-F5344CB8AC3E}">
        <p14:creationId xmlns:p14="http://schemas.microsoft.com/office/powerpoint/2010/main" val="139515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533400" y="129988"/>
            <a:ext cx="8229600" cy="1143000"/>
          </a:xfrm>
        </p:spPr>
        <p:txBody>
          <a:bodyPr/>
          <a:lstStyle/>
          <a:p>
            <a:r>
              <a:rPr lang="en-US" b="1" dirty="0"/>
              <a:t>Governments under God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272988"/>
            <a:ext cx="8382000" cy="5432612"/>
          </a:xfrm>
        </p:spPr>
        <p:txBody>
          <a:bodyPr/>
          <a:lstStyle/>
          <a:p>
            <a:pPr marL="514350" indent="-514350">
              <a:buFont typeface="+mj-lt"/>
              <a:buAutoNum type="arabicPeriod"/>
            </a:pPr>
            <a:r>
              <a:rPr lang="en-US" sz="2800" b="1" dirty="0"/>
              <a:t>Jesus demonstrates that all authority comes from God. </a:t>
            </a:r>
          </a:p>
          <a:p>
            <a:pPr marL="0" indent="0">
              <a:buNone/>
            </a:pPr>
            <a:r>
              <a:rPr lang="en-US" sz="2800" dirty="0"/>
              <a:t>John 19:9–11 -  </a:t>
            </a:r>
            <a:r>
              <a:rPr lang="en-US" sz="2800" i="1" dirty="0"/>
              <a:t>He entered his headquarters again and said to Jesus, "Where are you from?" But Jesus gave him no answer. So Pilate said to him, "You will not speak to me? Do you not know that I have authority to release you and authority to crucify you?" Jesus answered him, </a:t>
            </a:r>
            <a:r>
              <a:rPr lang="en-US" sz="2800" i="1" u="sng" dirty="0"/>
              <a:t>"You would have no authority over me at all unless it had been given you from above. Therefore he who delivered me over to you has the greater sin." </a:t>
            </a:r>
          </a:p>
        </p:txBody>
      </p:sp>
    </p:spTree>
    <p:extLst>
      <p:ext uri="{BB962C8B-B14F-4D97-AF65-F5344CB8AC3E}">
        <p14:creationId xmlns:p14="http://schemas.microsoft.com/office/powerpoint/2010/main" val="5445370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533400" y="129988"/>
            <a:ext cx="8229600" cy="1143000"/>
          </a:xfrm>
        </p:spPr>
        <p:txBody>
          <a:bodyPr/>
          <a:lstStyle/>
          <a:p>
            <a:r>
              <a:rPr lang="en-US" b="1" dirty="0"/>
              <a:t>Christians in a Democracy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143000"/>
            <a:ext cx="8382000" cy="5562600"/>
          </a:xfrm>
        </p:spPr>
        <p:txBody>
          <a:bodyPr/>
          <a:lstStyle/>
          <a:p>
            <a:r>
              <a:rPr lang="en-US" sz="2800" i="1" dirty="0"/>
              <a:t>Christians living in a democracy have the privilege to participate in the choosing and dismissing  those in power. </a:t>
            </a:r>
          </a:p>
          <a:p>
            <a:r>
              <a:rPr lang="en-US" sz="2800" i="1" dirty="0"/>
              <a:t>Christians living in a democracy have a voice to hold elected officials accountable to their mandates and duties and to moral standards. </a:t>
            </a:r>
          </a:p>
          <a:p>
            <a:r>
              <a:rPr lang="en-US" sz="2800" i="1" dirty="0"/>
              <a:t>Christians living in a democracy cannot impose their beliefs on others but can champion biblical principles to shape our society. </a:t>
            </a:r>
          </a:p>
          <a:p>
            <a:r>
              <a:rPr lang="en-US" sz="2800" i="1" dirty="0"/>
              <a:t>Christians possess a prophetic voice to call a society to biblical principles. </a:t>
            </a:r>
          </a:p>
        </p:txBody>
      </p:sp>
    </p:spTree>
    <p:extLst>
      <p:ext uri="{BB962C8B-B14F-4D97-AF65-F5344CB8AC3E}">
        <p14:creationId xmlns:p14="http://schemas.microsoft.com/office/powerpoint/2010/main" val="3537571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533400" y="129988"/>
            <a:ext cx="8229600" cy="1143000"/>
          </a:xfrm>
        </p:spPr>
        <p:txBody>
          <a:bodyPr/>
          <a:lstStyle/>
          <a:p>
            <a:r>
              <a:rPr lang="en-US" b="1" dirty="0"/>
              <a:t>The Church in a Democracy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143000"/>
            <a:ext cx="8382000" cy="5562600"/>
          </a:xfrm>
        </p:spPr>
        <p:txBody>
          <a:bodyPr/>
          <a:lstStyle/>
          <a:p>
            <a:pPr marL="0" indent="0">
              <a:lnSpc>
                <a:spcPct val="90000"/>
              </a:lnSpc>
              <a:buClr>
                <a:schemeClr val="hlink"/>
              </a:buClr>
              <a:buSzTx/>
              <a:buNone/>
            </a:pPr>
            <a:r>
              <a:rPr lang="en-US" altLang="en-US" sz="2800" b="1" dirty="0">
                <a:effectLst>
                  <a:outerShdw blurRad="38100" dist="38100" dir="2700000" algn="tl">
                    <a:srgbClr val="C0C0C0"/>
                  </a:outerShdw>
                </a:effectLst>
              </a:rPr>
              <a:t>The Church gathered</a:t>
            </a:r>
          </a:p>
          <a:p>
            <a:pPr marL="914400" lvl="1" indent="-457200">
              <a:lnSpc>
                <a:spcPct val="90000"/>
              </a:lnSpc>
              <a:buSzTx/>
              <a:buFont typeface="Wingdings" panose="05000000000000000000" pitchFamily="2" charset="2"/>
              <a:buAutoNum type="arabicPeriod"/>
            </a:pPr>
            <a:r>
              <a:rPr lang="en-US" altLang="en-US" dirty="0">
                <a:effectLst>
                  <a:outerShdw blurRad="38100" dist="38100" dir="2700000" algn="tl">
                    <a:srgbClr val="C0C0C0"/>
                  </a:outerShdw>
                </a:effectLst>
              </a:rPr>
              <a:t>Celebrate King Jesus - worship</a:t>
            </a:r>
          </a:p>
          <a:p>
            <a:pPr marL="914400" lvl="1" indent="-457200">
              <a:lnSpc>
                <a:spcPct val="90000"/>
              </a:lnSpc>
              <a:buSzTx/>
              <a:buFont typeface="Wingdings" panose="05000000000000000000" pitchFamily="2" charset="2"/>
              <a:buAutoNum type="arabicPeriod"/>
            </a:pPr>
            <a:r>
              <a:rPr lang="en-US" altLang="en-US" dirty="0">
                <a:effectLst>
                  <a:outerShdw blurRad="38100" dist="38100" dir="2700000" algn="tl">
                    <a:srgbClr val="C0C0C0"/>
                  </a:outerShdw>
                </a:effectLst>
              </a:rPr>
              <a:t>Learn about Christ and the Kingdom </a:t>
            </a:r>
          </a:p>
          <a:p>
            <a:pPr marL="914400" lvl="1" indent="-457200">
              <a:lnSpc>
                <a:spcPct val="90000"/>
              </a:lnSpc>
              <a:buSzTx/>
              <a:buFont typeface="Wingdings" panose="05000000000000000000" pitchFamily="2" charset="2"/>
              <a:buAutoNum type="arabicPeriod"/>
            </a:pPr>
            <a:r>
              <a:rPr lang="en-US" altLang="en-US" dirty="0">
                <a:effectLst>
                  <a:outerShdw blurRad="38100" dist="38100" dir="2700000" algn="tl">
                    <a:srgbClr val="C0C0C0"/>
                  </a:outerShdw>
                </a:effectLst>
              </a:rPr>
              <a:t>Become a covenant community which carries out the Great Commission and Great Commandment</a:t>
            </a:r>
          </a:p>
          <a:p>
            <a:pPr marL="0" indent="0">
              <a:lnSpc>
                <a:spcPct val="90000"/>
              </a:lnSpc>
              <a:buClr>
                <a:schemeClr val="hlink"/>
              </a:buClr>
              <a:buSzTx/>
              <a:buNone/>
            </a:pPr>
            <a:r>
              <a:rPr lang="en-US" altLang="en-US" sz="2800" b="1" dirty="0">
                <a:effectLst>
                  <a:outerShdw blurRad="38100" dist="38100" dir="2700000" algn="tl">
                    <a:srgbClr val="C0C0C0"/>
                  </a:outerShdw>
                </a:effectLst>
              </a:rPr>
              <a:t>The Church Scattered</a:t>
            </a:r>
          </a:p>
          <a:p>
            <a:pPr marL="914400" lvl="1" indent="-457200">
              <a:lnSpc>
                <a:spcPct val="90000"/>
              </a:lnSpc>
              <a:buSzTx/>
              <a:buFont typeface="Wingdings" panose="05000000000000000000" pitchFamily="2" charset="2"/>
              <a:buAutoNum type="arabicPeriod"/>
            </a:pPr>
            <a:r>
              <a:rPr lang="en-US" altLang="en-US" dirty="0">
                <a:effectLst>
                  <a:outerShdw blurRad="38100" dist="38100" dir="2700000" algn="tl">
                    <a:srgbClr val="C0C0C0"/>
                  </a:outerShdw>
                </a:effectLst>
              </a:rPr>
              <a:t>Salt and Light in every sector – biblical principles </a:t>
            </a:r>
          </a:p>
          <a:p>
            <a:pPr marL="914400" lvl="1" indent="-457200">
              <a:lnSpc>
                <a:spcPct val="90000"/>
              </a:lnSpc>
              <a:buSzTx/>
              <a:buFont typeface="Wingdings" panose="05000000000000000000" pitchFamily="2" charset="2"/>
              <a:buAutoNum type="arabicPeriod"/>
            </a:pPr>
            <a:r>
              <a:rPr lang="en-US" altLang="en-US" dirty="0">
                <a:effectLst>
                  <a:outerShdw blurRad="38100" dist="38100" dir="2700000" algn="tl">
                    <a:srgbClr val="C0C0C0"/>
                  </a:outerShdw>
                </a:effectLst>
              </a:rPr>
              <a:t>Share a wholistic gospel – </a:t>
            </a:r>
          </a:p>
          <a:p>
            <a:pPr marL="1314450" lvl="2" indent="-457200">
              <a:lnSpc>
                <a:spcPct val="90000"/>
              </a:lnSpc>
              <a:buFont typeface="+mj-lt"/>
              <a:buAutoNum type="alphaLcPeriod"/>
            </a:pPr>
            <a:r>
              <a:rPr lang="en-US" altLang="en-US" dirty="0">
                <a:effectLst>
                  <a:outerShdw blurRad="38100" dist="38100" dir="2700000" algn="tl">
                    <a:srgbClr val="C0C0C0"/>
                  </a:outerShdw>
                </a:effectLst>
              </a:rPr>
              <a:t>The Gospel of Christ – Kingdom</a:t>
            </a:r>
          </a:p>
          <a:p>
            <a:pPr marL="1314450" lvl="2" indent="-457200">
              <a:lnSpc>
                <a:spcPct val="90000"/>
              </a:lnSpc>
              <a:buFont typeface="+mj-lt"/>
              <a:buAutoNum type="alphaLcPeriod"/>
            </a:pPr>
            <a:r>
              <a:rPr lang="en-US" altLang="en-US" dirty="0">
                <a:effectLst>
                  <a:outerShdw blurRad="38100" dist="38100" dir="2700000" algn="tl">
                    <a:srgbClr val="C0C0C0"/>
                  </a:outerShdw>
                </a:effectLst>
              </a:rPr>
              <a:t>The Gospel about Christ – Cross &amp; Salvation </a:t>
            </a:r>
          </a:p>
          <a:p>
            <a:pPr marL="914400" lvl="1" indent="-457200">
              <a:lnSpc>
                <a:spcPct val="90000"/>
              </a:lnSpc>
              <a:buSzTx/>
              <a:buFont typeface="Wingdings" panose="05000000000000000000" pitchFamily="2" charset="2"/>
              <a:buAutoNum type="arabicPeriod"/>
            </a:pPr>
            <a:r>
              <a:rPr lang="en-US" altLang="en-US" dirty="0">
                <a:effectLst>
                  <a:outerShdw blurRad="38100" dist="38100" dir="2700000" algn="tl">
                    <a:srgbClr val="C0C0C0"/>
                  </a:outerShdw>
                </a:effectLst>
              </a:rPr>
              <a:t>Release God’s resources into every sector of society </a:t>
            </a:r>
            <a:endParaRPr lang="en-US" altLang="en-US" dirty="0"/>
          </a:p>
          <a:p>
            <a:endParaRPr lang="en-US" sz="2800" i="1" dirty="0"/>
          </a:p>
        </p:txBody>
      </p:sp>
    </p:spTree>
    <p:extLst>
      <p:ext uri="{BB962C8B-B14F-4D97-AF65-F5344CB8AC3E}">
        <p14:creationId xmlns:p14="http://schemas.microsoft.com/office/powerpoint/2010/main" val="35917162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Oval 2">
            <a:extLst>
              <a:ext uri="{FF2B5EF4-FFF2-40B4-BE49-F238E27FC236}">
                <a16:creationId xmlns:a16="http://schemas.microsoft.com/office/drawing/2014/main" id="{47FE646D-62CC-4561-8A7B-1DDB9123E0F2}"/>
              </a:ext>
            </a:extLst>
          </p:cNvPr>
          <p:cNvSpPr>
            <a:spLocks noChangeArrowheads="1"/>
          </p:cNvSpPr>
          <p:nvPr/>
        </p:nvSpPr>
        <p:spPr bwMode="auto">
          <a:xfrm rot="21300000">
            <a:off x="1733550" y="298450"/>
            <a:ext cx="5721350" cy="5651500"/>
          </a:xfrm>
          <a:prstGeom prst="ellipse">
            <a:avLst/>
          </a:prstGeom>
          <a:solidFill>
            <a:srgbClr val="91919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solidFill>
                <a:schemeClr val="bg1"/>
              </a:solidFill>
              <a:latin typeface="Times New Roman" panose="02020603050405020304" pitchFamily="18" charset="0"/>
            </a:endParaRPr>
          </a:p>
        </p:txBody>
      </p:sp>
      <p:sp>
        <p:nvSpPr>
          <p:cNvPr id="291843" name="Oval 3">
            <a:extLst>
              <a:ext uri="{FF2B5EF4-FFF2-40B4-BE49-F238E27FC236}">
                <a16:creationId xmlns:a16="http://schemas.microsoft.com/office/drawing/2014/main" id="{5697C21D-A58B-4C58-BA66-924628DB0A66}"/>
              </a:ext>
            </a:extLst>
          </p:cNvPr>
          <p:cNvSpPr>
            <a:spLocks noChangeArrowheads="1"/>
          </p:cNvSpPr>
          <p:nvPr/>
        </p:nvSpPr>
        <p:spPr bwMode="auto">
          <a:xfrm>
            <a:off x="3491518" y="2233704"/>
            <a:ext cx="2348865" cy="2768593"/>
          </a:xfrm>
          <a:prstGeom prst="ellipse">
            <a:avLst/>
          </a:prstGeom>
          <a:solidFill>
            <a:srgbClr val="FF990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a:r>
              <a:rPr lang="en-US" altLang="en-US" sz="2800" b="1" dirty="0">
                <a:solidFill>
                  <a:schemeClr val="bg2"/>
                </a:solidFill>
                <a:latin typeface="Arial" panose="020B0604020202020204" pitchFamily="34" charset="0"/>
              </a:rPr>
              <a:t>The Church</a:t>
            </a:r>
          </a:p>
          <a:p>
            <a:pPr algn="ctr"/>
            <a:r>
              <a:rPr lang="en-US" altLang="en-US" sz="2800" b="1" dirty="0">
                <a:solidFill>
                  <a:schemeClr val="bg2"/>
                </a:solidFill>
                <a:latin typeface="Arial" panose="020B0604020202020204" pitchFamily="34" charset="0"/>
              </a:rPr>
              <a:t>Gathered &amp;</a:t>
            </a:r>
          </a:p>
          <a:p>
            <a:pPr algn="ctr"/>
            <a:r>
              <a:rPr lang="en-US" altLang="en-US" sz="2800" b="1" dirty="0">
                <a:solidFill>
                  <a:schemeClr val="bg2"/>
                </a:solidFill>
                <a:latin typeface="Arial" panose="020B0604020202020204" pitchFamily="34" charset="0"/>
              </a:rPr>
              <a:t>Scattered</a:t>
            </a:r>
          </a:p>
        </p:txBody>
      </p:sp>
      <p:sp>
        <p:nvSpPr>
          <p:cNvPr id="291844" name="Rectangle 4">
            <a:extLst>
              <a:ext uri="{FF2B5EF4-FFF2-40B4-BE49-F238E27FC236}">
                <a16:creationId xmlns:a16="http://schemas.microsoft.com/office/drawing/2014/main" id="{30D3AF70-BAA9-46D3-B743-2F17E7BA170C}"/>
              </a:ext>
            </a:extLst>
          </p:cNvPr>
          <p:cNvSpPr>
            <a:spLocks noChangeArrowheads="1"/>
          </p:cNvSpPr>
          <p:nvPr/>
        </p:nvSpPr>
        <p:spPr bwMode="auto">
          <a:xfrm>
            <a:off x="7099300" y="2819400"/>
            <a:ext cx="1892300" cy="1130300"/>
          </a:xfrm>
          <a:prstGeom prst="rect">
            <a:avLst/>
          </a:prstGeom>
          <a:solidFill>
            <a:schemeClr val="accent2"/>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a:r>
              <a:rPr lang="en-US" altLang="en-US" sz="2400" b="1">
                <a:solidFill>
                  <a:schemeClr val="bg2"/>
                </a:solidFill>
                <a:latin typeface="Arial" panose="020B0604020202020204" pitchFamily="34" charset="0"/>
              </a:rPr>
              <a:t>Government</a:t>
            </a:r>
          </a:p>
        </p:txBody>
      </p:sp>
      <p:sp>
        <p:nvSpPr>
          <p:cNvPr id="291845" name="Rectangle 5">
            <a:extLst>
              <a:ext uri="{FF2B5EF4-FFF2-40B4-BE49-F238E27FC236}">
                <a16:creationId xmlns:a16="http://schemas.microsoft.com/office/drawing/2014/main" id="{0CFC4C99-CAEA-4EF2-94AC-76142CA5C6B7}"/>
              </a:ext>
            </a:extLst>
          </p:cNvPr>
          <p:cNvSpPr>
            <a:spLocks noChangeArrowheads="1"/>
          </p:cNvSpPr>
          <p:nvPr/>
        </p:nvSpPr>
        <p:spPr bwMode="auto">
          <a:xfrm>
            <a:off x="6553200" y="685800"/>
            <a:ext cx="1892300" cy="1130300"/>
          </a:xfrm>
          <a:prstGeom prst="rect">
            <a:avLst/>
          </a:prstGeom>
          <a:solidFill>
            <a:schemeClr val="accent2"/>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a:r>
              <a:rPr lang="en-US" altLang="en-US" sz="2400" b="1">
                <a:solidFill>
                  <a:schemeClr val="bg2"/>
                </a:solidFill>
                <a:latin typeface="Arial" panose="020B0604020202020204" pitchFamily="34" charset="0"/>
              </a:rPr>
              <a:t>Business</a:t>
            </a:r>
          </a:p>
        </p:txBody>
      </p:sp>
      <p:sp>
        <p:nvSpPr>
          <p:cNvPr id="291846" name="Rectangle 6">
            <a:extLst>
              <a:ext uri="{FF2B5EF4-FFF2-40B4-BE49-F238E27FC236}">
                <a16:creationId xmlns:a16="http://schemas.microsoft.com/office/drawing/2014/main" id="{45AD4CE4-7D92-4F53-A03F-F7447AB22ABA}"/>
              </a:ext>
            </a:extLst>
          </p:cNvPr>
          <p:cNvSpPr>
            <a:spLocks noChangeArrowheads="1"/>
          </p:cNvSpPr>
          <p:nvPr/>
        </p:nvSpPr>
        <p:spPr bwMode="auto">
          <a:xfrm>
            <a:off x="3581400" y="0"/>
            <a:ext cx="1892300" cy="1130300"/>
          </a:xfrm>
          <a:prstGeom prst="rect">
            <a:avLst/>
          </a:prstGeom>
          <a:solidFill>
            <a:schemeClr val="accent2"/>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a:r>
              <a:rPr lang="en-US" altLang="en-US" sz="2400" b="1" dirty="0">
                <a:solidFill>
                  <a:schemeClr val="bg2"/>
                </a:solidFill>
                <a:latin typeface="Arial" panose="020B0604020202020204" pitchFamily="34" charset="0"/>
              </a:rPr>
              <a:t>Education</a:t>
            </a:r>
          </a:p>
        </p:txBody>
      </p:sp>
      <p:sp>
        <p:nvSpPr>
          <p:cNvPr id="291847" name="Rectangle 7">
            <a:extLst>
              <a:ext uri="{FF2B5EF4-FFF2-40B4-BE49-F238E27FC236}">
                <a16:creationId xmlns:a16="http://schemas.microsoft.com/office/drawing/2014/main" id="{EA1D6C08-5610-4D04-8BEA-CE69F575CEDA}"/>
              </a:ext>
            </a:extLst>
          </p:cNvPr>
          <p:cNvSpPr>
            <a:spLocks noChangeArrowheads="1"/>
          </p:cNvSpPr>
          <p:nvPr/>
        </p:nvSpPr>
        <p:spPr bwMode="auto">
          <a:xfrm>
            <a:off x="581309" y="768856"/>
            <a:ext cx="1892300" cy="1130300"/>
          </a:xfrm>
          <a:prstGeom prst="rect">
            <a:avLst/>
          </a:prstGeom>
          <a:solidFill>
            <a:schemeClr val="accent2"/>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a:r>
              <a:rPr lang="en-US" altLang="en-US" sz="2400" b="1">
                <a:solidFill>
                  <a:schemeClr val="bg2"/>
                </a:solidFill>
                <a:latin typeface="Arial" panose="020B0604020202020204" pitchFamily="34" charset="0"/>
              </a:rPr>
              <a:t>Hospitals/</a:t>
            </a:r>
          </a:p>
          <a:p>
            <a:pPr algn="ctr"/>
            <a:r>
              <a:rPr lang="en-US" altLang="en-US" sz="2400" b="1">
                <a:solidFill>
                  <a:schemeClr val="bg2"/>
                </a:solidFill>
                <a:latin typeface="Arial" panose="020B0604020202020204" pitchFamily="34" charset="0"/>
              </a:rPr>
              <a:t>HealthCare</a:t>
            </a:r>
          </a:p>
        </p:txBody>
      </p:sp>
      <p:sp>
        <p:nvSpPr>
          <p:cNvPr id="291848" name="Rectangle 8">
            <a:extLst>
              <a:ext uri="{FF2B5EF4-FFF2-40B4-BE49-F238E27FC236}">
                <a16:creationId xmlns:a16="http://schemas.microsoft.com/office/drawing/2014/main" id="{B64A1B66-1E47-4CD9-92CF-4106D35055D5}"/>
              </a:ext>
            </a:extLst>
          </p:cNvPr>
          <p:cNvSpPr>
            <a:spLocks noChangeArrowheads="1"/>
          </p:cNvSpPr>
          <p:nvPr/>
        </p:nvSpPr>
        <p:spPr bwMode="auto">
          <a:xfrm>
            <a:off x="152400" y="2895600"/>
            <a:ext cx="1892300" cy="1130300"/>
          </a:xfrm>
          <a:prstGeom prst="rect">
            <a:avLst/>
          </a:prstGeom>
          <a:solidFill>
            <a:schemeClr val="accent2"/>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a:r>
              <a:rPr lang="en-US" altLang="en-US" sz="2400" b="1">
                <a:solidFill>
                  <a:schemeClr val="bg2"/>
                </a:solidFill>
                <a:latin typeface="Arial" panose="020B0604020202020204" pitchFamily="34" charset="0"/>
              </a:rPr>
              <a:t>Non-Profits</a:t>
            </a:r>
          </a:p>
        </p:txBody>
      </p:sp>
      <p:sp>
        <p:nvSpPr>
          <p:cNvPr id="291849" name="Rectangle 9">
            <a:extLst>
              <a:ext uri="{FF2B5EF4-FFF2-40B4-BE49-F238E27FC236}">
                <a16:creationId xmlns:a16="http://schemas.microsoft.com/office/drawing/2014/main" id="{CA8E57EE-8469-46AB-B053-7751B54FBBD9}"/>
              </a:ext>
            </a:extLst>
          </p:cNvPr>
          <p:cNvSpPr>
            <a:spLocks noChangeArrowheads="1"/>
          </p:cNvSpPr>
          <p:nvPr/>
        </p:nvSpPr>
        <p:spPr bwMode="auto">
          <a:xfrm>
            <a:off x="6486874" y="4962973"/>
            <a:ext cx="1892300" cy="1130300"/>
          </a:xfrm>
          <a:prstGeom prst="rect">
            <a:avLst/>
          </a:prstGeom>
          <a:solidFill>
            <a:schemeClr val="accent2"/>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a:r>
              <a:rPr lang="en-US" altLang="en-US" sz="2400" b="1">
                <a:solidFill>
                  <a:schemeClr val="bg2"/>
                </a:solidFill>
                <a:latin typeface="Arial" panose="020B0604020202020204" pitchFamily="34" charset="0"/>
              </a:rPr>
              <a:t>Civic</a:t>
            </a:r>
          </a:p>
        </p:txBody>
      </p:sp>
      <p:sp>
        <p:nvSpPr>
          <p:cNvPr id="291850" name="Rectangle 10">
            <a:extLst>
              <a:ext uri="{FF2B5EF4-FFF2-40B4-BE49-F238E27FC236}">
                <a16:creationId xmlns:a16="http://schemas.microsoft.com/office/drawing/2014/main" id="{41BB92FC-B2B9-4BF0-8E4E-3212361EECDD}"/>
              </a:ext>
            </a:extLst>
          </p:cNvPr>
          <p:cNvSpPr>
            <a:spLocks noChangeArrowheads="1"/>
          </p:cNvSpPr>
          <p:nvPr/>
        </p:nvSpPr>
        <p:spPr bwMode="auto">
          <a:xfrm>
            <a:off x="3581400" y="5768041"/>
            <a:ext cx="1892300" cy="1130300"/>
          </a:xfrm>
          <a:prstGeom prst="rect">
            <a:avLst/>
          </a:prstGeom>
          <a:solidFill>
            <a:srgbClr val="FF0000"/>
          </a:solidFill>
          <a:ln w="12700">
            <a:solidFill>
              <a:schemeClr val="bg2"/>
            </a:solidFill>
            <a:miter lim="800000"/>
            <a:headEnd/>
            <a:tailEnd/>
          </a:ln>
          <a:effectLst/>
        </p:spPr>
        <p:txBody>
          <a:bodyPr wrap="none" lIns="90488" tIns="44450" rIns="90488" bIns="44450" anchor="ctr"/>
          <a:lstStyle/>
          <a:p>
            <a:pPr algn="ctr"/>
            <a:r>
              <a:rPr lang="en-US" altLang="en-US" sz="2400" b="1" dirty="0">
                <a:solidFill>
                  <a:schemeClr val="bg2"/>
                </a:solidFill>
                <a:latin typeface="Arial" panose="020B0604020202020204" pitchFamily="34" charset="0"/>
              </a:rPr>
              <a:t>Neighbor-</a:t>
            </a:r>
          </a:p>
          <a:p>
            <a:pPr algn="ctr"/>
            <a:r>
              <a:rPr lang="en-US" altLang="en-US" sz="2400" b="1" dirty="0">
                <a:solidFill>
                  <a:schemeClr val="bg2"/>
                </a:solidFill>
                <a:latin typeface="Arial" panose="020B0604020202020204" pitchFamily="34" charset="0"/>
              </a:rPr>
              <a:t>hood</a:t>
            </a:r>
          </a:p>
          <a:p>
            <a:pPr algn="ctr"/>
            <a:endParaRPr lang="en-US" altLang="en-US" b="1" dirty="0">
              <a:solidFill>
                <a:schemeClr val="bg2"/>
              </a:solidFill>
              <a:latin typeface="Arial" panose="020B0604020202020204" pitchFamily="34" charset="0"/>
            </a:endParaRPr>
          </a:p>
        </p:txBody>
      </p:sp>
      <p:sp>
        <p:nvSpPr>
          <p:cNvPr id="291851" name="Rectangle 11">
            <a:extLst>
              <a:ext uri="{FF2B5EF4-FFF2-40B4-BE49-F238E27FC236}">
                <a16:creationId xmlns:a16="http://schemas.microsoft.com/office/drawing/2014/main" id="{32B1F188-F52C-4E16-8758-8A88772AF174}"/>
              </a:ext>
            </a:extLst>
          </p:cNvPr>
          <p:cNvSpPr>
            <a:spLocks noChangeArrowheads="1"/>
          </p:cNvSpPr>
          <p:nvPr/>
        </p:nvSpPr>
        <p:spPr bwMode="auto">
          <a:xfrm>
            <a:off x="762000" y="4889500"/>
            <a:ext cx="1892300" cy="1130300"/>
          </a:xfrm>
          <a:prstGeom prst="rect">
            <a:avLst/>
          </a:prstGeom>
          <a:solidFill>
            <a:schemeClr val="accent2"/>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a:r>
              <a:rPr lang="en-US" altLang="en-US" sz="2400" b="1">
                <a:solidFill>
                  <a:schemeClr val="bg2"/>
                </a:solidFill>
                <a:latin typeface="Arial" panose="020B0604020202020204" pitchFamily="34" charset="0"/>
              </a:rPr>
              <a:t>Media</a:t>
            </a:r>
          </a:p>
        </p:txBody>
      </p:sp>
      <p:sp>
        <p:nvSpPr>
          <p:cNvPr id="291852" name="Line 12">
            <a:extLst>
              <a:ext uri="{FF2B5EF4-FFF2-40B4-BE49-F238E27FC236}">
                <a16:creationId xmlns:a16="http://schemas.microsoft.com/office/drawing/2014/main" id="{0B2D3DE4-6674-440E-800D-60BDF4DB9216}"/>
              </a:ext>
            </a:extLst>
          </p:cNvPr>
          <p:cNvSpPr>
            <a:spLocks noChangeShapeType="1"/>
          </p:cNvSpPr>
          <p:nvPr/>
        </p:nvSpPr>
        <p:spPr bwMode="auto">
          <a:xfrm>
            <a:off x="2044700" y="3412193"/>
            <a:ext cx="1536700" cy="16807"/>
          </a:xfrm>
          <a:prstGeom prst="line">
            <a:avLst/>
          </a:prstGeom>
          <a:noFill/>
          <a:ln w="101600">
            <a:solidFill>
              <a:srgbClr val="3333FF"/>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1853" name="Line 13">
            <a:extLst>
              <a:ext uri="{FF2B5EF4-FFF2-40B4-BE49-F238E27FC236}">
                <a16:creationId xmlns:a16="http://schemas.microsoft.com/office/drawing/2014/main" id="{84CE120E-5FDA-4832-B15F-96D0EEC18A3E}"/>
              </a:ext>
            </a:extLst>
          </p:cNvPr>
          <p:cNvSpPr>
            <a:spLocks noChangeShapeType="1"/>
          </p:cNvSpPr>
          <p:nvPr/>
        </p:nvSpPr>
        <p:spPr bwMode="auto">
          <a:xfrm flipV="1">
            <a:off x="5651500" y="3460750"/>
            <a:ext cx="1447800" cy="0"/>
          </a:xfrm>
          <a:prstGeom prst="line">
            <a:avLst/>
          </a:prstGeom>
          <a:noFill/>
          <a:ln w="101600">
            <a:solidFill>
              <a:srgbClr val="3333FF"/>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1854" name="Line 14">
            <a:extLst>
              <a:ext uri="{FF2B5EF4-FFF2-40B4-BE49-F238E27FC236}">
                <a16:creationId xmlns:a16="http://schemas.microsoft.com/office/drawing/2014/main" id="{4927D5BD-4E51-45BF-B3C5-FFFAC3456FA8}"/>
              </a:ext>
            </a:extLst>
          </p:cNvPr>
          <p:cNvSpPr>
            <a:spLocks noChangeShapeType="1"/>
          </p:cNvSpPr>
          <p:nvPr/>
        </p:nvSpPr>
        <p:spPr bwMode="auto">
          <a:xfrm rot="16200000" flipV="1">
            <a:off x="3910012" y="1790701"/>
            <a:ext cx="1323975" cy="0"/>
          </a:xfrm>
          <a:prstGeom prst="line">
            <a:avLst/>
          </a:prstGeom>
          <a:noFill/>
          <a:ln w="101600">
            <a:solidFill>
              <a:srgbClr val="3333FF"/>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1855" name="Line 15">
            <a:extLst>
              <a:ext uri="{FF2B5EF4-FFF2-40B4-BE49-F238E27FC236}">
                <a16:creationId xmlns:a16="http://schemas.microsoft.com/office/drawing/2014/main" id="{CDCD3F4F-561F-443D-B2FA-D39421F9A938}"/>
              </a:ext>
            </a:extLst>
          </p:cNvPr>
          <p:cNvSpPr>
            <a:spLocks noChangeShapeType="1"/>
          </p:cNvSpPr>
          <p:nvPr/>
        </p:nvSpPr>
        <p:spPr bwMode="auto">
          <a:xfrm rot="16200000" flipV="1">
            <a:off x="3869530" y="5167313"/>
            <a:ext cx="1404938" cy="0"/>
          </a:xfrm>
          <a:prstGeom prst="line">
            <a:avLst/>
          </a:prstGeom>
          <a:noFill/>
          <a:ln w="101600">
            <a:solidFill>
              <a:srgbClr val="3333FF"/>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1856" name="Line 16">
            <a:extLst>
              <a:ext uri="{FF2B5EF4-FFF2-40B4-BE49-F238E27FC236}">
                <a16:creationId xmlns:a16="http://schemas.microsoft.com/office/drawing/2014/main" id="{5E016876-89B8-4BF7-8CD8-5D70AE597932}"/>
              </a:ext>
            </a:extLst>
          </p:cNvPr>
          <p:cNvSpPr>
            <a:spLocks noChangeShapeType="1"/>
          </p:cNvSpPr>
          <p:nvPr/>
        </p:nvSpPr>
        <p:spPr bwMode="auto">
          <a:xfrm rot="19227892" flipV="1">
            <a:off x="2514600" y="4419600"/>
            <a:ext cx="1447800" cy="1588"/>
          </a:xfrm>
          <a:prstGeom prst="line">
            <a:avLst/>
          </a:prstGeom>
          <a:noFill/>
          <a:ln w="101600">
            <a:solidFill>
              <a:srgbClr val="3333FF"/>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1857" name="Line 17">
            <a:extLst>
              <a:ext uri="{FF2B5EF4-FFF2-40B4-BE49-F238E27FC236}">
                <a16:creationId xmlns:a16="http://schemas.microsoft.com/office/drawing/2014/main" id="{72C4A69F-AF24-46EA-AB6E-A4F9693DC15D}"/>
              </a:ext>
            </a:extLst>
          </p:cNvPr>
          <p:cNvSpPr>
            <a:spLocks noChangeShapeType="1"/>
          </p:cNvSpPr>
          <p:nvPr/>
        </p:nvSpPr>
        <p:spPr bwMode="auto">
          <a:xfrm rot="1878298">
            <a:off x="5507220" y="4681586"/>
            <a:ext cx="1304925" cy="173038"/>
          </a:xfrm>
          <a:prstGeom prst="line">
            <a:avLst/>
          </a:prstGeom>
          <a:noFill/>
          <a:ln w="101600">
            <a:solidFill>
              <a:srgbClr val="3333FF"/>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1858" name="Line 18">
            <a:extLst>
              <a:ext uri="{FF2B5EF4-FFF2-40B4-BE49-F238E27FC236}">
                <a16:creationId xmlns:a16="http://schemas.microsoft.com/office/drawing/2014/main" id="{70EE8305-38D7-4694-945A-3E584020634C}"/>
              </a:ext>
            </a:extLst>
          </p:cNvPr>
          <p:cNvSpPr>
            <a:spLocks noChangeShapeType="1"/>
          </p:cNvSpPr>
          <p:nvPr/>
        </p:nvSpPr>
        <p:spPr bwMode="auto">
          <a:xfrm rot="-2372108">
            <a:off x="5184775" y="2289175"/>
            <a:ext cx="1438275" cy="7938"/>
          </a:xfrm>
          <a:prstGeom prst="line">
            <a:avLst/>
          </a:prstGeom>
          <a:noFill/>
          <a:ln w="101600">
            <a:solidFill>
              <a:srgbClr val="3333FF"/>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1859" name="Line 19">
            <a:extLst>
              <a:ext uri="{FF2B5EF4-FFF2-40B4-BE49-F238E27FC236}">
                <a16:creationId xmlns:a16="http://schemas.microsoft.com/office/drawing/2014/main" id="{1492256F-9C60-410A-AC92-509B69818ED7}"/>
              </a:ext>
            </a:extLst>
          </p:cNvPr>
          <p:cNvSpPr>
            <a:spLocks noChangeShapeType="1"/>
          </p:cNvSpPr>
          <p:nvPr/>
        </p:nvSpPr>
        <p:spPr bwMode="auto">
          <a:xfrm rot="2328718" flipV="1">
            <a:off x="2400743" y="2312161"/>
            <a:ext cx="1577005" cy="16143"/>
          </a:xfrm>
          <a:prstGeom prst="line">
            <a:avLst/>
          </a:prstGeom>
          <a:noFill/>
          <a:ln w="101600">
            <a:solidFill>
              <a:srgbClr val="3333FF"/>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1860" name="Line 20">
            <a:extLst>
              <a:ext uri="{FF2B5EF4-FFF2-40B4-BE49-F238E27FC236}">
                <a16:creationId xmlns:a16="http://schemas.microsoft.com/office/drawing/2014/main" id="{31AB2B3C-0065-4008-95B3-9F3A76B85BEE}"/>
              </a:ext>
            </a:extLst>
          </p:cNvPr>
          <p:cNvSpPr>
            <a:spLocks noChangeShapeType="1"/>
          </p:cNvSpPr>
          <p:nvPr/>
        </p:nvSpPr>
        <p:spPr bwMode="auto">
          <a:xfrm rot="2328718">
            <a:off x="1646238" y="4265613"/>
            <a:ext cx="942975" cy="398462"/>
          </a:xfrm>
          <a:prstGeom prst="line">
            <a:avLst/>
          </a:prstGeom>
          <a:noFill/>
          <a:ln w="101600">
            <a:solidFill>
              <a:srgbClr val="FF0066"/>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1861" name="Line 21">
            <a:extLst>
              <a:ext uri="{FF2B5EF4-FFF2-40B4-BE49-F238E27FC236}">
                <a16:creationId xmlns:a16="http://schemas.microsoft.com/office/drawing/2014/main" id="{414C62E5-89B6-40E7-A7B6-8C2AFB142F7A}"/>
              </a:ext>
            </a:extLst>
          </p:cNvPr>
          <p:cNvSpPr>
            <a:spLocks noChangeShapeType="1"/>
          </p:cNvSpPr>
          <p:nvPr/>
        </p:nvSpPr>
        <p:spPr bwMode="auto">
          <a:xfrm rot="2328718" flipV="1">
            <a:off x="2543175" y="5453063"/>
            <a:ext cx="1165225" cy="133350"/>
          </a:xfrm>
          <a:prstGeom prst="line">
            <a:avLst/>
          </a:prstGeom>
          <a:noFill/>
          <a:ln w="101600">
            <a:solidFill>
              <a:srgbClr val="FF0066"/>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1862" name="Line 22">
            <a:extLst>
              <a:ext uri="{FF2B5EF4-FFF2-40B4-BE49-F238E27FC236}">
                <a16:creationId xmlns:a16="http://schemas.microsoft.com/office/drawing/2014/main" id="{18E3AF47-CE9A-4A0D-9699-A6C9886930CE}"/>
              </a:ext>
            </a:extLst>
          </p:cNvPr>
          <p:cNvSpPr>
            <a:spLocks noChangeShapeType="1"/>
          </p:cNvSpPr>
          <p:nvPr/>
        </p:nvSpPr>
        <p:spPr bwMode="auto">
          <a:xfrm rot="2328718" flipV="1">
            <a:off x="5716588" y="5075238"/>
            <a:ext cx="400050" cy="1014412"/>
          </a:xfrm>
          <a:prstGeom prst="line">
            <a:avLst/>
          </a:prstGeom>
          <a:noFill/>
          <a:ln w="101600">
            <a:solidFill>
              <a:srgbClr val="FF0066"/>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1863" name="Line 23">
            <a:extLst>
              <a:ext uri="{FF2B5EF4-FFF2-40B4-BE49-F238E27FC236}">
                <a16:creationId xmlns:a16="http://schemas.microsoft.com/office/drawing/2014/main" id="{A974EC77-3324-4979-9592-EC3FF8FD6636}"/>
              </a:ext>
            </a:extLst>
          </p:cNvPr>
          <p:cNvSpPr>
            <a:spLocks noChangeShapeType="1"/>
          </p:cNvSpPr>
          <p:nvPr/>
        </p:nvSpPr>
        <p:spPr bwMode="auto">
          <a:xfrm rot="2328718">
            <a:off x="6944329" y="3905214"/>
            <a:ext cx="220663" cy="1028700"/>
          </a:xfrm>
          <a:prstGeom prst="line">
            <a:avLst/>
          </a:prstGeom>
          <a:noFill/>
          <a:ln w="101600">
            <a:solidFill>
              <a:srgbClr val="FF0066"/>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1864" name="Line 24">
            <a:extLst>
              <a:ext uri="{FF2B5EF4-FFF2-40B4-BE49-F238E27FC236}">
                <a16:creationId xmlns:a16="http://schemas.microsoft.com/office/drawing/2014/main" id="{B2155C0C-9CFC-4193-83C5-85CD9DDEB825}"/>
              </a:ext>
            </a:extLst>
          </p:cNvPr>
          <p:cNvSpPr>
            <a:spLocks noChangeShapeType="1"/>
          </p:cNvSpPr>
          <p:nvPr/>
        </p:nvSpPr>
        <p:spPr bwMode="auto">
          <a:xfrm rot="2328718">
            <a:off x="6846888" y="2030413"/>
            <a:ext cx="917575" cy="593725"/>
          </a:xfrm>
          <a:prstGeom prst="line">
            <a:avLst/>
          </a:prstGeom>
          <a:noFill/>
          <a:ln w="101600">
            <a:solidFill>
              <a:srgbClr val="FF0066"/>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1865" name="Line 25">
            <a:extLst>
              <a:ext uri="{FF2B5EF4-FFF2-40B4-BE49-F238E27FC236}">
                <a16:creationId xmlns:a16="http://schemas.microsoft.com/office/drawing/2014/main" id="{0A5793D9-910C-4CE8-B894-DB42595E0AC1}"/>
              </a:ext>
            </a:extLst>
          </p:cNvPr>
          <p:cNvSpPr>
            <a:spLocks noChangeShapeType="1"/>
          </p:cNvSpPr>
          <p:nvPr/>
        </p:nvSpPr>
        <p:spPr bwMode="auto">
          <a:xfrm rot="2328718" flipV="1">
            <a:off x="5384800" y="623888"/>
            <a:ext cx="1284288" cy="193675"/>
          </a:xfrm>
          <a:prstGeom prst="line">
            <a:avLst/>
          </a:prstGeom>
          <a:noFill/>
          <a:ln w="101600">
            <a:solidFill>
              <a:srgbClr val="FF0066"/>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1866" name="Line 26">
            <a:extLst>
              <a:ext uri="{FF2B5EF4-FFF2-40B4-BE49-F238E27FC236}">
                <a16:creationId xmlns:a16="http://schemas.microsoft.com/office/drawing/2014/main" id="{AFB0D164-3D05-4B39-9C43-B686ECAA099E}"/>
              </a:ext>
            </a:extLst>
          </p:cNvPr>
          <p:cNvSpPr>
            <a:spLocks noChangeShapeType="1"/>
          </p:cNvSpPr>
          <p:nvPr/>
        </p:nvSpPr>
        <p:spPr bwMode="auto">
          <a:xfrm rot="2328718" flipV="1">
            <a:off x="2819400" y="177800"/>
            <a:ext cx="419100" cy="1266825"/>
          </a:xfrm>
          <a:prstGeom prst="line">
            <a:avLst/>
          </a:prstGeom>
          <a:noFill/>
          <a:ln w="101600">
            <a:solidFill>
              <a:srgbClr val="FF0066"/>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1867" name="Line 27">
            <a:extLst>
              <a:ext uri="{FF2B5EF4-FFF2-40B4-BE49-F238E27FC236}">
                <a16:creationId xmlns:a16="http://schemas.microsoft.com/office/drawing/2014/main" id="{DC0A9B6C-0E2D-4AD1-ADFB-66809C0AFC9D}"/>
              </a:ext>
            </a:extLst>
          </p:cNvPr>
          <p:cNvSpPr>
            <a:spLocks noChangeShapeType="1"/>
          </p:cNvSpPr>
          <p:nvPr/>
        </p:nvSpPr>
        <p:spPr bwMode="auto">
          <a:xfrm rot="2328718" flipH="1" flipV="1">
            <a:off x="1673225" y="1831975"/>
            <a:ext cx="415925" cy="1046163"/>
          </a:xfrm>
          <a:prstGeom prst="line">
            <a:avLst/>
          </a:prstGeom>
          <a:noFill/>
          <a:ln w="101600">
            <a:solidFill>
              <a:srgbClr val="FF0066"/>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758379092"/>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533400" y="129988"/>
            <a:ext cx="8229600" cy="1143000"/>
          </a:xfrm>
        </p:spPr>
        <p:txBody>
          <a:bodyPr/>
          <a:lstStyle/>
          <a:p>
            <a:r>
              <a:rPr lang="en-US" b="1" dirty="0"/>
              <a:t>Questions for Chapter 8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272988"/>
            <a:ext cx="8382000" cy="5432612"/>
          </a:xfrm>
        </p:spPr>
        <p:txBody>
          <a:bodyPr/>
          <a:lstStyle/>
          <a:p>
            <a:pPr marL="514350" indent="-514350">
              <a:buFont typeface="+mj-lt"/>
              <a:buAutoNum type="arabicPeriod" startAt="3"/>
            </a:pPr>
            <a:r>
              <a:rPr lang="en-US" dirty="0"/>
              <a:t>How does Solomon deal with the wicked flourishing? 8:10-15</a:t>
            </a:r>
          </a:p>
          <a:p>
            <a:pPr marL="514350" indent="-514350">
              <a:buFont typeface="+mj-lt"/>
              <a:buAutoNum type="arabicPeriod" startAt="3"/>
            </a:pPr>
            <a:r>
              <a:rPr lang="en-US" dirty="0"/>
              <a:t>What is Solomon’s recommendation when life seems unfair? 8:14-15 </a:t>
            </a:r>
          </a:p>
          <a:p>
            <a:pPr marL="514350" indent="-514350">
              <a:buFont typeface="+mj-lt"/>
              <a:buAutoNum type="arabicPeriod" startAt="3"/>
            </a:pPr>
            <a:r>
              <a:rPr lang="en-US" dirty="0"/>
              <a:t>What is Solomon’s view of God in 8:16-9:1</a:t>
            </a:r>
          </a:p>
          <a:p>
            <a:pPr marL="914400" lvl="1" indent="-514350">
              <a:buFont typeface="+mj-lt"/>
              <a:buAutoNum type="alphaLcPeriod"/>
            </a:pPr>
            <a:r>
              <a:rPr lang="en-US" dirty="0"/>
              <a:t>Wisdom does not reveal the ways of God </a:t>
            </a:r>
          </a:p>
          <a:p>
            <a:pPr marL="914400" lvl="1" indent="-514350">
              <a:buFont typeface="+mj-lt"/>
              <a:buAutoNum type="alphaLcPeriod"/>
            </a:pPr>
            <a:r>
              <a:rPr lang="en-US" dirty="0"/>
              <a:t>Wisdom does not reveal the will of God </a:t>
            </a:r>
          </a:p>
          <a:p>
            <a:pPr marL="914400" lvl="1" indent="-514350">
              <a:buFont typeface="+mj-lt"/>
              <a:buAutoNum type="alphaLcPeriod"/>
            </a:pPr>
            <a:r>
              <a:rPr lang="en-US" dirty="0"/>
              <a:t>God Justice will prevail. </a:t>
            </a:r>
          </a:p>
          <a:p>
            <a:pPr marL="914400" lvl="1" indent="-514350">
              <a:buFont typeface="+mj-lt"/>
              <a:buAutoNum type="alphaLcPeriod"/>
            </a:pPr>
            <a:r>
              <a:rPr lang="en-US" dirty="0"/>
              <a:t>God honors the righteous – they are in His hand. </a:t>
            </a:r>
          </a:p>
          <a:p>
            <a:pPr marL="800100" lvl="2" indent="0">
              <a:buNone/>
            </a:pPr>
            <a:r>
              <a:rPr lang="en-US" b="1" dirty="0"/>
              <a:t>John 10:27-29</a:t>
            </a:r>
          </a:p>
          <a:p>
            <a:pPr marL="914400" lvl="1" indent="-514350">
              <a:buFont typeface="+mj-lt"/>
              <a:buAutoNum type="alphaLcPeriod"/>
            </a:pPr>
            <a:endParaRPr lang="en-US" dirty="0"/>
          </a:p>
          <a:p>
            <a:pPr marL="914400" lvl="1" indent="-514350">
              <a:buFont typeface="+mj-lt"/>
              <a:buAutoNum type="alphaLcPeriod"/>
            </a:pPr>
            <a:endParaRPr lang="en-US" dirty="0"/>
          </a:p>
        </p:txBody>
      </p:sp>
    </p:spTree>
    <p:extLst>
      <p:ext uri="{BB962C8B-B14F-4D97-AF65-F5344CB8AC3E}">
        <p14:creationId xmlns:p14="http://schemas.microsoft.com/office/powerpoint/2010/main" val="4052380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0"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b="1" dirty="0"/>
              <a:t> </a:t>
            </a:r>
            <a:endParaRPr lang="en-US" dirty="0">
              <a:solidFill>
                <a:schemeClr val="tx1"/>
              </a:solidFill>
            </a:endParaRPr>
          </a:p>
        </p:txBody>
      </p:sp>
      <p:sp>
        <p:nvSpPr>
          <p:cNvPr id="2" name="Rectangle 1">
            <a:extLst>
              <a:ext uri="{FF2B5EF4-FFF2-40B4-BE49-F238E27FC236}">
                <a16:creationId xmlns:a16="http://schemas.microsoft.com/office/drawing/2014/main" id="{42C5FD1D-D5A8-4A2D-AF03-2A8085793784}"/>
              </a:ext>
            </a:extLst>
          </p:cNvPr>
          <p:cNvSpPr/>
          <p:nvPr/>
        </p:nvSpPr>
        <p:spPr>
          <a:xfrm>
            <a:off x="304801" y="2819400"/>
            <a:ext cx="8283195" cy="3581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 name="Parallelogram 2">
            <a:extLst>
              <a:ext uri="{FF2B5EF4-FFF2-40B4-BE49-F238E27FC236}">
                <a16:creationId xmlns:a16="http://schemas.microsoft.com/office/drawing/2014/main" id="{AE4DC175-2FD9-4F64-9F3E-3D45C60CAD48}"/>
              </a:ext>
            </a:extLst>
          </p:cNvPr>
          <p:cNvSpPr/>
          <p:nvPr/>
        </p:nvSpPr>
        <p:spPr>
          <a:xfrm>
            <a:off x="304800" y="1181100"/>
            <a:ext cx="8728377" cy="1638300"/>
          </a:xfrm>
          <a:prstGeom prst="parallelogram">
            <a:avLst>
              <a:gd name="adj" fmla="val 26932"/>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10" name="Straight Connector 9">
            <a:extLst>
              <a:ext uri="{FF2B5EF4-FFF2-40B4-BE49-F238E27FC236}">
                <a16:creationId xmlns:a16="http://schemas.microsoft.com/office/drawing/2014/main" id="{CAB7E59D-46B2-4D84-841F-E989ED9FCD70}"/>
              </a:ext>
            </a:extLst>
          </p:cNvPr>
          <p:cNvCxnSpPr/>
          <p:nvPr/>
        </p:nvCxnSpPr>
        <p:spPr>
          <a:xfrm flipH="1">
            <a:off x="2689390" y="1175431"/>
            <a:ext cx="457200" cy="16383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A5C2364-7D19-4F0F-9F95-E96999C675F4}"/>
              </a:ext>
            </a:extLst>
          </p:cNvPr>
          <p:cNvCxnSpPr/>
          <p:nvPr/>
        </p:nvCxnSpPr>
        <p:spPr>
          <a:xfrm flipH="1">
            <a:off x="5625997" y="1191026"/>
            <a:ext cx="457200" cy="16383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7E403CF-DC58-4AE2-921B-B24B42027AD4}"/>
              </a:ext>
            </a:extLst>
          </p:cNvPr>
          <p:cNvCxnSpPr>
            <a:cxnSpLocks/>
          </p:cNvCxnSpPr>
          <p:nvPr/>
        </p:nvCxnSpPr>
        <p:spPr>
          <a:xfrm>
            <a:off x="311428" y="3201952"/>
            <a:ext cx="8276568" cy="457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35E100E-D036-42E6-853D-2F8B8E0AE304}"/>
              </a:ext>
            </a:extLst>
          </p:cNvPr>
          <p:cNvCxnSpPr>
            <a:cxnSpLocks/>
          </p:cNvCxnSpPr>
          <p:nvPr/>
        </p:nvCxnSpPr>
        <p:spPr>
          <a:xfrm>
            <a:off x="2696174" y="2814149"/>
            <a:ext cx="61292" cy="364110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0EBF0F1-DA7C-47E5-A65A-3CE3D465B8B6}"/>
              </a:ext>
            </a:extLst>
          </p:cNvPr>
          <p:cNvCxnSpPr>
            <a:cxnSpLocks/>
          </p:cNvCxnSpPr>
          <p:nvPr/>
        </p:nvCxnSpPr>
        <p:spPr>
          <a:xfrm>
            <a:off x="5627031" y="2830873"/>
            <a:ext cx="0" cy="355845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9456" name="TextBox 19455">
            <a:extLst>
              <a:ext uri="{FF2B5EF4-FFF2-40B4-BE49-F238E27FC236}">
                <a16:creationId xmlns:a16="http://schemas.microsoft.com/office/drawing/2014/main" id="{31F8E379-7F74-4E72-9EB9-7C56385F657D}"/>
              </a:ext>
            </a:extLst>
          </p:cNvPr>
          <p:cNvSpPr txBox="1"/>
          <p:nvPr/>
        </p:nvSpPr>
        <p:spPr>
          <a:xfrm>
            <a:off x="6304475" y="153515"/>
            <a:ext cx="2478739" cy="400110"/>
          </a:xfrm>
          <a:prstGeom prst="rect">
            <a:avLst/>
          </a:prstGeom>
          <a:noFill/>
        </p:spPr>
        <p:txBody>
          <a:bodyPr wrap="square" rtlCol="0">
            <a:spAutoFit/>
          </a:bodyPr>
          <a:lstStyle/>
          <a:p>
            <a:r>
              <a:rPr lang="en-US" sz="2000" b="1" dirty="0"/>
              <a:t>Ecclesiastes 9</a:t>
            </a:r>
          </a:p>
        </p:txBody>
      </p:sp>
      <p:sp>
        <p:nvSpPr>
          <p:cNvPr id="35" name="Text Box 10">
            <a:extLst>
              <a:ext uri="{FF2B5EF4-FFF2-40B4-BE49-F238E27FC236}">
                <a16:creationId xmlns:a16="http://schemas.microsoft.com/office/drawing/2014/main" id="{E1549FF7-D403-494F-BDBA-5138D45CBF11}"/>
              </a:ext>
            </a:extLst>
          </p:cNvPr>
          <p:cNvSpPr txBox="1"/>
          <p:nvPr/>
        </p:nvSpPr>
        <p:spPr>
          <a:xfrm>
            <a:off x="619404" y="1615878"/>
            <a:ext cx="2152239" cy="92927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600" b="1">
                <a:effectLst/>
                <a:latin typeface="Tahoma" panose="020B0604030504040204" pitchFamily="34" charset="0"/>
                <a:ea typeface="Calibri" panose="020F0502020204030204" pitchFamily="34" charset="0"/>
                <a:cs typeface="Times New Roman" panose="02020603050405020304" pitchFamily="18" charset="0"/>
              </a:rPr>
              <a:t>Human </a:t>
            </a:r>
            <a:r>
              <a:rPr lang="en-US" sz="1600" b="1" dirty="0">
                <a:effectLst/>
                <a:latin typeface="Tahoma" panose="020B0604030504040204" pitchFamily="34" charset="0"/>
                <a:ea typeface="Calibri" panose="020F0502020204030204" pitchFamily="34" charset="0"/>
                <a:cs typeface="Times New Roman" panose="02020603050405020304" pitchFamily="18" charset="0"/>
              </a:rPr>
              <a:t>Fate is in God’s Hands </a:t>
            </a:r>
          </a:p>
          <a:p>
            <a:pPr marL="0" marR="0" algn="ctr">
              <a:spcBef>
                <a:spcPts val="0"/>
              </a:spcBef>
              <a:spcAft>
                <a:spcPts val="0"/>
              </a:spcAft>
            </a:pPr>
            <a:r>
              <a:rPr lang="en-US" sz="1600" b="1" dirty="0">
                <a:latin typeface="Tahoma" panose="020B0604030504040204" pitchFamily="34" charset="0"/>
                <a:ea typeface="Calibri" panose="020F0502020204030204" pitchFamily="34" charset="0"/>
                <a:cs typeface="Times New Roman" panose="02020603050405020304" pitchFamily="18" charset="0"/>
              </a:rPr>
              <a:t>9:1-6</a:t>
            </a:r>
            <a:endParaRPr lang="en-US" sz="1600" b="1" dirty="0">
              <a:effectLst/>
              <a:latin typeface="Tahoma" panose="020B0604030504040204" pitchFamily="34" charset="0"/>
              <a:ea typeface="Calibri" panose="020F0502020204030204" pitchFamily="34" charset="0"/>
              <a:cs typeface="Times New Roman" panose="02020603050405020304" pitchFamily="18" charset="0"/>
            </a:endParaRPr>
          </a:p>
        </p:txBody>
      </p:sp>
      <p:sp>
        <p:nvSpPr>
          <p:cNvPr id="37" name="Text Box 15">
            <a:extLst>
              <a:ext uri="{FF2B5EF4-FFF2-40B4-BE49-F238E27FC236}">
                <a16:creationId xmlns:a16="http://schemas.microsoft.com/office/drawing/2014/main" id="{FEFD564D-8000-4FD0-B967-6616FA3345F7}"/>
              </a:ext>
            </a:extLst>
          </p:cNvPr>
          <p:cNvSpPr txBox="1"/>
          <p:nvPr/>
        </p:nvSpPr>
        <p:spPr>
          <a:xfrm>
            <a:off x="3451390" y="1590403"/>
            <a:ext cx="2063784" cy="91052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600" b="1" dirty="0">
                <a:effectLst/>
                <a:latin typeface="Tahoma" panose="020B0604030504040204" pitchFamily="34" charset="0"/>
                <a:ea typeface="Calibri" panose="020F0502020204030204" pitchFamily="34" charset="0"/>
                <a:cs typeface="Times New Roman" panose="02020603050405020304" pitchFamily="18" charset="0"/>
              </a:rPr>
              <a:t>Buy up the time God gives to you</a:t>
            </a:r>
          </a:p>
          <a:p>
            <a:pPr marL="0" marR="0" algn="ctr">
              <a:spcBef>
                <a:spcPts val="0"/>
              </a:spcBef>
              <a:spcAft>
                <a:spcPts val="0"/>
              </a:spcAft>
            </a:pPr>
            <a:r>
              <a:rPr lang="en-US" sz="1600" b="1" dirty="0">
                <a:latin typeface="Tahoma" panose="020B0604030504040204" pitchFamily="34" charset="0"/>
                <a:ea typeface="Calibri" panose="020F0502020204030204" pitchFamily="34" charset="0"/>
                <a:cs typeface="Times New Roman" panose="02020603050405020304" pitchFamily="18" charset="0"/>
              </a:rPr>
              <a:t>9:7-12</a:t>
            </a:r>
            <a:endParaRPr lang="en-US" sz="1600" b="1" dirty="0">
              <a:effectLst/>
              <a:latin typeface="Tahoma" panose="020B0604030504040204" pitchFamily="34" charset="0"/>
              <a:ea typeface="Calibri" panose="020F0502020204030204" pitchFamily="34" charset="0"/>
              <a:cs typeface="Times New Roman" panose="02020603050405020304" pitchFamily="18" charset="0"/>
            </a:endParaRPr>
          </a:p>
        </p:txBody>
      </p:sp>
      <p:sp>
        <p:nvSpPr>
          <p:cNvPr id="39" name="Text Box 18">
            <a:extLst>
              <a:ext uri="{FF2B5EF4-FFF2-40B4-BE49-F238E27FC236}">
                <a16:creationId xmlns:a16="http://schemas.microsoft.com/office/drawing/2014/main" id="{1EA00E80-D9B2-491A-BA01-4731D72BCFCF}"/>
              </a:ext>
            </a:extLst>
          </p:cNvPr>
          <p:cNvSpPr txBox="1"/>
          <p:nvPr/>
        </p:nvSpPr>
        <p:spPr>
          <a:xfrm>
            <a:off x="6281937" y="1556181"/>
            <a:ext cx="2009642" cy="901808"/>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600" b="1" dirty="0">
                <a:effectLst/>
                <a:latin typeface="Tahoma" panose="020B0604030504040204" pitchFamily="34" charset="0"/>
                <a:ea typeface="Calibri" panose="020F0502020204030204" pitchFamily="34" charset="0"/>
                <a:cs typeface="Times New Roman" panose="02020603050405020304" pitchFamily="18" charset="0"/>
              </a:rPr>
              <a:t>Wisdom wins over strength</a:t>
            </a:r>
          </a:p>
          <a:p>
            <a:pPr marL="0" marR="0" algn="ctr">
              <a:spcBef>
                <a:spcPts val="0"/>
              </a:spcBef>
              <a:spcAft>
                <a:spcPts val="0"/>
              </a:spcAft>
            </a:pPr>
            <a:r>
              <a:rPr lang="en-US" sz="1600" b="1" dirty="0">
                <a:latin typeface="Tahoma" panose="020B0604030504040204" pitchFamily="34" charset="0"/>
                <a:ea typeface="Calibri" panose="020F0502020204030204" pitchFamily="34" charset="0"/>
                <a:cs typeface="Times New Roman" panose="02020603050405020304" pitchFamily="18" charset="0"/>
              </a:rPr>
              <a:t>9:13-18 </a:t>
            </a:r>
            <a:r>
              <a:rPr lang="en-US" sz="1600" b="1" dirty="0">
                <a:effectLst/>
                <a:latin typeface="Tahoma" panose="020B0604030504040204" pitchFamily="34" charset="0"/>
                <a:ea typeface="Calibri" panose="020F0502020204030204" pitchFamily="34" charset="0"/>
                <a:cs typeface="Times New Roman" panose="02020603050405020304" pitchFamily="18" charset="0"/>
              </a:rPr>
              <a:t> </a:t>
            </a:r>
          </a:p>
        </p:txBody>
      </p:sp>
      <p:sp>
        <p:nvSpPr>
          <p:cNvPr id="40" name="Text Box 23">
            <a:extLst>
              <a:ext uri="{FF2B5EF4-FFF2-40B4-BE49-F238E27FC236}">
                <a16:creationId xmlns:a16="http://schemas.microsoft.com/office/drawing/2014/main" id="{B828C96F-59FD-422B-98C7-AFE13D3ABD13}"/>
              </a:ext>
            </a:extLst>
          </p:cNvPr>
          <p:cNvSpPr txBox="1"/>
          <p:nvPr/>
        </p:nvSpPr>
        <p:spPr>
          <a:xfrm>
            <a:off x="291837" y="2842211"/>
            <a:ext cx="8518749" cy="36933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600" b="1" dirty="0">
                <a:effectLst/>
                <a:latin typeface="Tahoma" panose="020B0604030504040204" pitchFamily="34" charset="0"/>
                <a:ea typeface="Calibri" panose="020F0502020204030204" pitchFamily="34" charset="0"/>
                <a:cs typeface="Times New Roman" panose="02020603050405020304" pitchFamily="18" charset="0"/>
              </a:rPr>
              <a:t>   Live Trusting God	      Live Diligently                     Live Wisely  </a:t>
            </a:r>
          </a:p>
        </p:txBody>
      </p:sp>
      <p:sp>
        <p:nvSpPr>
          <p:cNvPr id="41" name="Text Box 16">
            <a:extLst>
              <a:ext uri="{FF2B5EF4-FFF2-40B4-BE49-F238E27FC236}">
                <a16:creationId xmlns:a16="http://schemas.microsoft.com/office/drawing/2014/main" id="{7F857D23-0C82-4C51-BFE9-DFCD41CBB845}"/>
              </a:ext>
            </a:extLst>
          </p:cNvPr>
          <p:cNvSpPr txBox="1">
            <a:spLocks noChangeArrowheads="1"/>
          </p:cNvSpPr>
          <p:nvPr/>
        </p:nvSpPr>
        <p:spPr bwMode="auto">
          <a:xfrm>
            <a:off x="274425" y="3301348"/>
            <a:ext cx="2513687" cy="3091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R="0" lvl="0">
              <a:spcBef>
                <a:spcPts val="0"/>
              </a:spcBef>
              <a:spcAft>
                <a:spcPts val="0"/>
              </a:spcAft>
            </a:pPr>
            <a:r>
              <a:rPr lang="en-US" sz="1100" b="1" dirty="0">
                <a:latin typeface="Tahoma" panose="020B0604030504040204" pitchFamily="34" charset="0"/>
                <a:ea typeface="Calibri" panose="020F0502020204030204" pitchFamily="34" charset="0"/>
                <a:cs typeface="Times New Roman" panose="02020603050405020304" pitchFamily="18" charset="0"/>
              </a:rPr>
              <a:t>DEATH IS INEVITABLE </a:t>
            </a:r>
          </a:p>
          <a:p>
            <a:pPr marR="0" lvl="0">
              <a:spcBef>
                <a:spcPts val="0"/>
              </a:spcBef>
              <a:spcAft>
                <a:spcPts val="0"/>
              </a:spcAft>
            </a:pPr>
            <a:endParaRPr lang="en-US" sz="1100" dirty="0">
              <a:latin typeface="Tahoma" panose="020B0604030504040204" pitchFamily="34" charset="0"/>
              <a:ea typeface="Calibri" panose="020F0502020204030204" pitchFamily="34" charset="0"/>
              <a:cs typeface="Times New Roman" panose="02020603050405020304" pitchFamily="18" charset="0"/>
            </a:endParaRPr>
          </a:p>
          <a:p>
            <a:pPr marR="0" lvl="0">
              <a:spcBef>
                <a:spcPts val="0"/>
              </a:spcBef>
              <a:spcAft>
                <a:spcPts val="0"/>
              </a:spcAft>
            </a:pPr>
            <a:r>
              <a:rPr lang="en-US" sz="1100" dirty="0">
                <a:latin typeface="Tahoma" panose="020B0604030504040204" pitchFamily="34" charset="0"/>
                <a:ea typeface="Calibri" panose="020F0502020204030204" pitchFamily="34" charset="0"/>
                <a:cs typeface="Times New Roman" panose="02020603050405020304" pitchFamily="18" charset="0"/>
              </a:rPr>
              <a:t>1. It happens to both the righteous and the wicked </a:t>
            </a:r>
          </a:p>
          <a:p>
            <a:pPr marL="182880" lvl="1">
              <a:spcBef>
                <a:spcPts val="0"/>
              </a:spcBef>
              <a:spcAft>
                <a:spcPts val="0"/>
              </a:spcAft>
            </a:pPr>
            <a:r>
              <a:rPr lang="en-US" sz="1100" dirty="0">
                <a:latin typeface="Tahoma" panose="020B0604030504040204" pitchFamily="34" charset="0"/>
                <a:ea typeface="Calibri" panose="020F0502020204030204" pitchFamily="34" charset="0"/>
                <a:cs typeface="Times New Roman" panose="02020603050405020304" pitchFamily="18" charset="0"/>
              </a:rPr>
              <a:t>a. While the righteous are in God's hands </a:t>
            </a:r>
          </a:p>
          <a:p>
            <a:pPr marL="182880" lvl="1">
              <a:spcBef>
                <a:spcPts val="0"/>
              </a:spcBef>
              <a:spcAft>
                <a:spcPts val="0"/>
              </a:spcAft>
            </a:pPr>
            <a:r>
              <a:rPr lang="en-US" sz="1100" dirty="0">
                <a:latin typeface="Tahoma" panose="020B0604030504040204" pitchFamily="34" charset="0"/>
                <a:ea typeface="Calibri" panose="020F0502020204030204" pitchFamily="34" charset="0"/>
                <a:cs typeface="Times New Roman" panose="02020603050405020304" pitchFamily="18" charset="0"/>
              </a:rPr>
              <a:t>b. And the sons of men are full of evil  	 	</a:t>
            </a:r>
          </a:p>
          <a:p>
            <a:pPr marR="0" lvl="0">
              <a:spcBef>
                <a:spcPts val="0"/>
              </a:spcBef>
              <a:spcAft>
                <a:spcPts val="0"/>
              </a:spcAft>
            </a:pPr>
            <a:r>
              <a:rPr lang="en-US" sz="1100" dirty="0">
                <a:latin typeface="Tahoma" panose="020B0604030504040204" pitchFamily="34" charset="0"/>
                <a:ea typeface="Calibri" panose="020F0502020204030204" pitchFamily="34" charset="0"/>
                <a:cs typeface="Times New Roman" panose="02020603050405020304" pitchFamily="18" charset="0"/>
              </a:rPr>
              <a:t>2. While we live, there is hope; when we die... </a:t>
            </a:r>
          </a:p>
          <a:p>
            <a:pPr marL="182880" lvl="1">
              <a:spcBef>
                <a:spcPts val="0"/>
              </a:spcBef>
              <a:spcAft>
                <a:spcPts val="0"/>
              </a:spcAft>
            </a:pPr>
            <a:r>
              <a:rPr lang="en-US" sz="1100" dirty="0">
                <a:latin typeface="Tahoma" panose="020B0604030504040204" pitchFamily="34" charset="0"/>
                <a:ea typeface="Calibri" panose="020F0502020204030204" pitchFamily="34" charset="0"/>
                <a:cs typeface="Times New Roman" panose="02020603050405020304" pitchFamily="18" charset="0"/>
              </a:rPr>
              <a:t>a. We know nothing of what goes on here on earth  </a:t>
            </a:r>
          </a:p>
          <a:p>
            <a:pPr marL="182880" lvl="1">
              <a:spcBef>
                <a:spcPts val="0"/>
              </a:spcBef>
              <a:spcAft>
                <a:spcPts val="0"/>
              </a:spcAft>
            </a:pPr>
            <a:r>
              <a:rPr lang="en-US" sz="1100" dirty="0">
                <a:latin typeface="Tahoma" panose="020B0604030504040204" pitchFamily="34" charset="0"/>
                <a:ea typeface="Calibri" panose="020F0502020204030204" pitchFamily="34" charset="0"/>
                <a:cs typeface="Times New Roman" panose="02020603050405020304" pitchFamily="18" charset="0"/>
              </a:rPr>
              <a:t>b. Others' memory of us soon fades </a:t>
            </a:r>
          </a:p>
          <a:p>
            <a:pPr marL="182880" lvl="1">
              <a:spcBef>
                <a:spcPts val="0"/>
              </a:spcBef>
              <a:spcAft>
                <a:spcPts val="0"/>
              </a:spcAft>
            </a:pPr>
            <a:r>
              <a:rPr lang="en-US" sz="1100" dirty="0">
                <a:effectLst/>
                <a:latin typeface="Tahoma" panose="020B0604030504040204" pitchFamily="34" charset="0"/>
                <a:ea typeface="Calibri" panose="020F0502020204030204" pitchFamily="34" charset="0"/>
                <a:cs typeface="Times New Roman" panose="02020603050405020304" pitchFamily="18" charset="0"/>
              </a:rPr>
              <a:t>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dirty="0">
                <a:effectLst/>
                <a:latin typeface="Tahoma" panose="020B0604030504040204" pitchFamily="34" charset="0"/>
                <a:ea typeface="Calibri" panose="020F0502020204030204" pitchFamily="34" charset="0"/>
                <a:cs typeface="Times New Roman" panose="02020603050405020304" pitchFamily="18" charset="0"/>
              </a:rPr>
              <a:t>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p:txBody>
      </p:sp>
      <p:sp>
        <p:nvSpPr>
          <p:cNvPr id="44" name="Text Box 17">
            <a:extLst>
              <a:ext uri="{FF2B5EF4-FFF2-40B4-BE49-F238E27FC236}">
                <a16:creationId xmlns:a16="http://schemas.microsoft.com/office/drawing/2014/main" id="{2DADFD8A-DC16-453F-AD51-36F2B0575760}"/>
              </a:ext>
            </a:extLst>
          </p:cNvPr>
          <p:cNvSpPr txBox="1">
            <a:spLocks noChangeArrowheads="1"/>
          </p:cNvSpPr>
          <p:nvPr/>
        </p:nvSpPr>
        <p:spPr bwMode="auto">
          <a:xfrm>
            <a:off x="2757465" y="3250234"/>
            <a:ext cx="2868529" cy="3091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1200" b="1" dirty="0">
                <a:latin typeface="Tahoma" panose="020B0604030504040204" pitchFamily="34" charset="0"/>
                <a:ea typeface="Calibri" panose="020F0502020204030204" pitchFamily="34" charset="0"/>
                <a:cs typeface="Times New Roman" panose="02020603050405020304" pitchFamily="18" charset="0"/>
              </a:rPr>
              <a:t>ENJOY LIFE (7-10) </a:t>
            </a:r>
          </a:p>
          <a:p>
            <a:pPr marL="0" marR="0">
              <a:spcBef>
                <a:spcPts val="0"/>
              </a:spcBef>
              <a:spcAft>
                <a:spcPts val="0"/>
              </a:spcAft>
            </a:pPr>
            <a:r>
              <a:rPr lang="en-US" sz="1200" dirty="0">
                <a:latin typeface="Tahoma" panose="020B0604030504040204" pitchFamily="34" charset="0"/>
                <a:ea typeface="Calibri" panose="020F0502020204030204" pitchFamily="34" charset="0"/>
                <a:cs typeface="Times New Roman" panose="02020603050405020304" pitchFamily="18" charset="0"/>
              </a:rPr>
              <a:t>1. While death is inevitable, we should still enjoy life </a:t>
            </a:r>
          </a:p>
          <a:p>
            <a:pPr marL="0" marR="0">
              <a:spcBef>
                <a:spcPts val="0"/>
              </a:spcBef>
              <a:spcAft>
                <a:spcPts val="0"/>
              </a:spcAft>
            </a:pPr>
            <a:r>
              <a:rPr lang="en-US" sz="1200" dirty="0">
                <a:latin typeface="Tahoma" panose="020B0604030504040204" pitchFamily="34" charset="0"/>
                <a:ea typeface="Calibri" panose="020F0502020204030204" pitchFamily="34" charset="0"/>
                <a:cs typeface="Times New Roman" panose="02020603050405020304" pitchFamily="18" charset="0"/>
              </a:rPr>
              <a:t>2. Live joyfully with the wife God has given you </a:t>
            </a:r>
          </a:p>
          <a:p>
            <a:pPr marL="0" marR="0">
              <a:spcBef>
                <a:spcPts val="0"/>
              </a:spcBef>
              <a:spcAft>
                <a:spcPts val="0"/>
              </a:spcAft>
            </a:pPr>
            <a:r>
              <a:rPr lang="en-US" sz="1200" dirty="0">
                <a:latin typeface="Tahoma" panose="020B0604030504040204" pitchFamily="34" charset="0"/>
                <a:ea typeface="Calibri" panose="020F0502020204030204" pitchFamily="34" charset="0"/>
                <a:cs typeface="Times New Roman" panose="02020603050405020304" pitchFamily="18" charset="0"/>
              </a:rPr>
              <a:t>3. Work diligently while you are here; you won't be able to do anymore after you die </a:t>
            </a:r>
          </a:p>
          <a:p>
            <a:pPr marL="0" marR="0">
              <a:spcBef>
                <a:spcPts val="0"/>
              </a:spcBef>
              <a:spcAft>
                <a:spcPts val="0"/>
              </a:spcAft>
            </a:pPr>
            <a:r>
              <a:rPr lang="en-US" sz="1200" b="1" dirty="0">
                <a:latin typeface="Tahoma" panose="020B0604030504040204" pitchFamily="34" charset="0"/>
                <a:ea typeface="Calibri" panose="020F0502020204030204" pitchFamily="34" charset="0"/>
                <a:cs typeface="Times New Roman" panose="02020603050405020304" pitchFamily="18" charset="0"/>
              </a:rPr>
              <a:t>EXPECT THE UNEXPECTED (11-12) </a:t>
            </a:r>
          </a:p>
          <a:p>
            <a:pPr marL="0" marR="0">
              <a:spcBef>
                <a:spcPts val="0"/>
              </a:spcBef>
              <a:spcAft>
                <a:spcPts val="0"/>
              </a:spcAft>
            </a:pPr>
            <a:r>
              <a:rPr lang="en-US" sz="1200" dirty="0">
                <a:latin typeface="Tahoma" panose="020B0604030504040204" pitchFamily="34" charset="0"/>
                <a:ea typeface="Calibri" panose="020F0502020204030204" pitchFamily="34" charset="0"/>
                <a:cs typeface="Times New Roman" panose="02020603050405020304" pitchFamily="18" charset="0"/>
              </a:rPr>
              <a:t>1. Time and chance happens to all </a:t>
            </a:r>
          </a:p>
          <a:p>
            <a:pPr marL="182880" lvl="1">
              <a:spcBef>
                <a:spcPts val="0"/>
              </a:spcBef>
              <a:spcAft>
                <a:spcPts val="0"/>
              </a:spcAft>
            </a:pPr>
            <a:r>
              <a:rPr lang="en-US" sz="1200" dirty="0">
                <a:latin typeface="Tahoma" panose="020B0604030504040204" pitchFamily="34" charset="0"/>
                <a:ea typeface="Calibri" panose="020F0502020204030204" pitchFamily="34" charset="0"/>
                <a:cs typeface="Times New Roman" panose="02020603050405020304" pitchFamily="18" charset="0"/>
              </a:rPr>
              <a:t>a. Being swift and strong does not mean you will always win </a:t>
            </a:r>
          </a:p>
          <a:p>
            <a:pPr marL="182880" lvl="1">
              <a:spcBef>
                <a:spcPts val="0"/>
              </a:spcBef>
              <a:spcAft>
                <a:spcPts val="0"/>
              </a:spcAft>
            </a:pPr>
            <a:r>
              <a:rPr lang="en-US" sz="1200" dirty="0">
                <a:latin typeface="Tahoma" panose="020B0604030504040204" pitchFamily="34" charset="0"/>
                <a:ea typeface="Calibri" panose="020F0502020204030204" pitchFamily="34" charset="0"/>
                <a:cs typeface="Times New Roman" panose="02020603050405020304" pitchFamily="18" charset="0"/>
              </a:rPr>
              <a:t>b. Being wise, understanding, and skillful does not always ensure food, riches, or favor </a:t>
            </a:r>
          </a:p>
          <a:p>
            <a:pPr marL="0" marR="0">
              <a:spcBef>
                <a:spcPts val="0"/>
              </a:spcBef>
              <a:spcAft>
                <a:spcPts val="0"/>
              </a:spcAft>
            </a:pPr>
            <a:r>
              <a:rPr lang="en-US" sz="1200" dirty="0">
                <a:latin typeface="Tahoma" panose="020B0604030504040204" pitchFamily="34" charset="0"/>
                <a:ea typeface="Calibri" panose="020F0502020204030204" pitchFamily="34" charset="0"/>
                <a:cs typeface="Times New Roman" panose="02020603050405020304" pitchFamily="18" charset="0"/>
              </a:rPr>
              <a:t>2. Death is like a snare  or trap</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p:txBody>
      </p:sp>
      <p:sp>
        <p:nvSpPr>
          <p:cNvPr id="45" name="Text Box 17">
            <a:extLst>
              <a:ext uri="{FF2B5EF4-FFF2-40B4-BE49-F238E27FC236}">
                <a16:creationId xmlns:a16="http://schemas.microsoft.com/office/drawing/2014/main" id="{01FE6BB1-1EE0-4C33-BA9F-2BDBAE4C3562}"/>
              </a:ext>
            </a:extLst>
          </p:cNvPr>
          <p:cNvSpPr txBox="1">
            <a:spLocks noChangeArrowheads="1"/>
          </p:cNvSpPr>
          <p:nvPr/>
        </p:nvSpPr>
        <p:spPr bwMode="auto">
          <a:xfrm>
            <a:off x="5705933" y="3250234"/>
            <a:ext cx="2789622" cy="2998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R="0">
              <a:spcBef>
                <a:spcPts val="0"/>
              </a:spcBef>
              <a:spcAft>
                <a:spcPts val="0"/>
              </a:spcAft>
            </a:pPr>
            <a:r>
              <a:rPr lang="en-US" sz="1200" b="1" dirty="0">
                <a:latin typeface="Tahoma" panose="020B0604030504040204" pitchFamily="34" charset="0"/>
                <a:ea typeface="Calibri" panose="020F0502020204030204" pitchFamily="34" charset="0"/>
                <a:cs typeface="Times New Roman" panose="02020603050405020304" pitchFamily="18" charset="0"/>
              </a:rPr>
              <a:t>ESTEEM WISDOM (13-18) </a:t>
            </a:r>
          </a:p>
          <a:p>
            <a:pPr marR="0">
              <a:spcBef>
                <a:spcPts val="0"/>
              </a:spcBef>
              <a:spcAft>
                <a:spcPts val="0"/>
              </a:spcAft>
            </a:pPr>
            <a:r>
              <a:rPr lang="en-US" sz="1200" dirty="0">
                <a:latin typeface="Tahoma" panose="020B0604030504040204" pitchFamily="34" charset="0"/>
                <a:ea typeface="Calibri" panose="020F0502020204030204" pitchFamily="34" charset="0"/>
                <a:cs typeface="Times New Roman" panose="02020603050405020304" pitchFamily="18" charset="0"/>
              </a:rPr>
              <a:t>1. The Preacher saw how wisdom saved a city </a:t>
            </a:r>
          </a:p>
          <a:p>
            <a:pPr marL="182880" lvl="1">
              <a:spcBef>
                <a:spcPts val="0"/>
              </a:spcBef>
              <a:spcAft>
                <a:spcPts val="0"/>
              </a:spcAft>
            </a:pPr>
            <a:r>
              <a:rPr lang="en-US" sz="1200" dirty="0">
                <a:latin typeface="Tahoma" panose="020B0604030504040204" pitchFamily="34" charset="0"/>
                <a:ea typeface="Calibri" panose="020F0502020204030204" pitchFamily="34" charset="0"/>
                <a:cs typeface="Times New Roman" panose="02020603050405020304" pitchFamily="18" charset="0"/>
              </a:rPr>
              <a:t>a. Even though it came through  a poor man </a:t>
            </a:r>
          </a:p>
          <a:p>
            <a:pPr marL="182880" lvl="1">
              <a:spcBef>
                <a:spcPts val="0"/>
              </a:spcBef>
              <a:spcAft>
                <a:spcPts val="0"/>
              </a:spcAft>
            </a:pPr>
            <a:r>
              <a:rPr lang="en-US" sz="1200" dirty="0">
                <a:latin typeface="Tahoma" panose="020B0604030504040204" pitchFamily="34" charset="0"/>
                <a:ea typeface="Calibri" panose="020F0502020204030204" pitchFamily="34" charset="0"/>
                <a:cs typeface="Times New Roman" panose="02020603050405020304" pitchFamily="18" charset="0"/>
              </a:rPr>
              <a:t>b. Even though the poor man was soon forgotten </a:t>
            </a:r>
          </a:p>
          <a:p>
            <a:pPr marR="0">
              <a:spcBef>
                <a:spcPts val="0"/>
              </a:spcBef>
              <a:spcAft>
                <a:spcPts val="0"/>
              </a:spcAft>
            </a:pPr>
            <a:r>
              <a:rPr lang="en-US" sz="1200" dirty="0">
                <a:latin typeface="Tahoma" panose="020B0604030504040204" pitchFamily="34" charset="0"/>
                <a:ea typeface="Calibri" panose="020F0502020204030204" pitchFamily="34" charset="0"/>
                <a:cs typeface="Times New Roman" panose="02020603050405020304" pitchFamily="18" charset="0"/>
              </a:rPr>
              <a:t>2.Therefore praise the value of wisdom </a:t>
            </a:r>
          </a:p>
          <a:p>
            <a:pPr marL="411480" lvl="1" indent="-228600">
              <a:spcBef>
                <a:spcPts val="0"/>
              </a:spcBef>
              <a:spcAft>
                <a:spcPts val="0"/>
              </a:spcAft>
              <a:buAutoNum type="alphaLcPeriod"/>
            </a:pPr>
            <a:r>
              <a:rPr lang="en-US" sz="1200" dirty="0">
                <a:latin typeface="Tahoma" panose="020B0604030504040204" pitchFamily="34" charset="0"/>
                <a:ea typeface="Calibri" panose="020F0502020204030204" pitchFamily="34" charset="0"/>
                <a:cs typeface="Times New Roman" panose="02020603050405020304" pitchFamily="18" charset="0"/>
              </a:rPr>
              <a:t>It is better than strength </a:t>
            </a:r>
          </a:p>
          <a:p>
            <a:pPr marL="411480" lvl="1" indent="-228600">
              <a:spcBef>
                <a:spcPts val="0"/>
              </a:spcBef>
              <a:spcAft>
                <a:spcPts val="0"/>
              </a:spcAft>
              <a:buAutoNum type="alphaLcPeriod"/>
            </a:pPr>
            <a:r>
              <a:rPr lang="en-US" sz="1200" dirty="0">
                <a:latin typeface="Tahoma" panose="020B0604030504040204" pitchFamily="34" charset="0"/>
                <a:ea typeface="Calibri" panose="020F0502020204030204" pitchFamily="34" charset="0"/>
                <a:cs typeface="Times New Roman" panose="02020603050405020304" pitchFamily="18" charset="0"/>
              </a:rPr>
              <a:t>Even though a poor man's wisdom is often despised </a:t>
            </a:r>
          </a:p>
          <a:p>
            <a:pPr marL="182880" lvl="1">
              <a:spcBef>
                <a:spcPts val="0"/>
              </a:spcBef>
              <a:spcAft>
                <a:spcPts val="0"/>
              </a:spcAft>
            </a:pPr>
            <a:r>
              <a:rPr lang="en-US" sz="1200" dirty="0">
                <a:latin typeface="Tahoma" panose="020B0604030504040204" pitchFamily="34" charset="0"/>
                <a:ea typeface="Calibri" panose="020F0502020204030204" pitchFamily="34" charset="0"/>
                <a:cs typeface="Times New Roman" panose="02020603050405020304" pitchFamily="18" charset="0"/>
              </a:rPr>
              <a:t>c. It is better than weapons of war</a:t>
            </a:r>
          </a:p>
          <a:p>
            <a:pPr marL="182880" lvl="1">
              <a:spcBef>
                <a:spcPts val="0"/>
              </a:spcBef>
              <a:spcAft>
                <a:spcPts val="0"/>
              </a:spcAft>
            </a:pPr>
            <a:r>
              <a:rPr lang="en-US" sz="1200" dirty="0">
                <a:latin typeface="Tahoma" panose="020B0604030504040204" pitchFamily="34" charset="0"/>
                <a:ea typeface="Calibri" panose="020F0502020204030204" pitchFamily="34" charset="0"/>
                <a:cs typeface="Times New Roman" panose="02020603050405020304" pitchFamily="18" charset="0"/>
              </a:rPr>
              <a:t> d. Even though it is spoken quietly by the wise </a:t>
            </a:r>
          </a:p>
          <a:p>
            <a:pPr marR="0">
              <a:spcBef>
                <a:spcPts val="0"/>
              </a:spcBef>
              <a:spcAft>
                <a:spcPts val="0"/>
              </a:spcAft>
            </a:pPr>
            <a:r>
              <a:rPr lang="en-US" sz="1200" dirty="0">
                <a:latin typeface="Tahoma" panose="020B0604030504040204" pitchFamily="34" charset="0"/>
                <a:ea typeface="Calibri" panose="020F0502020204030204" pitchFamily="34" charset="0"/>
                <a:cs typeface="Times New Roman" panose="02020603050405020304" pitchFamily="18" charset="0"/>
              </a:rPr>
              <a:t> </a:t>
            </a:r>
          </a:p>
          <a:p>
            <a:pPr marR="0">
              <a:spcBef>
                <a:spcPts val="0"/>
              </a:spcBef>
              <a:spcAft>
                <a:spcPts val="0"/>
              </a:spcAft>
            </a:pPr>
            <a:endParaRPr lang="en-US" sz="1200" dirty="0">
              <a:latin typeface="Tahoma" panose="020B0604030504040204" pitchFamily="34" charset="0"/>
              <a:ea typeface="Calibri" panose="020F0502020204030204" pitchFamily="34" charset="0"/>
              <a:cs typeface="Times New Roman" panose="02020603050405020304" pitchFamily="18" charset="0"/>
            </a:endParaRPr>
          </a:p>
          <a:p>
            <a:pPr marR="0">
              <a:spcBef>
                <a:spcPts val="0"/>
              </a:spcBef>
              <a:spcAft>
                <a:spcPts val="0"/>
              </a:spcAft>
            </a:pP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p:txBody>
      </p:sp>
      <p:sp>
        <p:nvSpPr>
          <p:cNvPr id="46" name="Text Box 13">
            <a:extLst>
              <a:ext uri="{FF2B5EF4-FFF2-40B4-BE49-F238E27FC236}">
                <a16:creationId xmlns:a16="http://schemas.microsoft.com/office/drawing/2014/main" id="{F4568A74-8618-4F70-8682-9F851A471B6D}"/>
              </a:ext>
            </a:extLst>
          </p:cNvPr>
          <p:cNvSpPr txBox="1">
            <a:spLocks noChangeArrowheads="1"/>
          </p:cNvSpPr>
          <p:nvPr/>
        </p:nvSpPr>
        <p:spPr bwMode="auto">
          <a:xfrm>
            <a:off x="95249" y="6417184"/>
            <a:ext cx="8743950" cy="523875"/>
          </a:xfrm>
          <a:prstGeom prst="rect">
            <a:avLst/>
          </a:prstGeom>
          <a:noFill/>
          <a:ln w="9525">
            <a:noFill/>
            <a:miter lim="800000"/>
            <a:headEnd/>
            <a:tailEnd/>
          </a:ln>
        </p:spPr>
        <p:txBody>
          <a:bodyPr rot="0" vert="horz" wrap="square" lIns="91440" tIns="45720" rIns="91440" bIns="45720" anchor="t" anchorCtr="0" upright="1">
            <a:noAutofit/>
          </a:bodyPr>
          <a:lstStyle/>
          <a:p>
            <a:pPr algn="ctr">
              <a:spcBef>
                <a:spcPts val="0"/>
              </a:spcBef>
              <a:spcAft>
                <a:spcPts val="0"/>
              </a:spcAft>
            </a:pPr>
            <a:r>
              <a:rPr lang="en-US" sz="1200" b="1" i="1" dirty="0">
                <a:effectLst/>
                <a:latin typeface="Tahoma" panose="020B0604030504040204" pitchFamily="34" charset="0"/>
                <a:ea typeface="Calibri" panose="020F0502020204030204" pitchFamily="34" charset="0"/>
                <a:cs typeface="Times New Roman" panose="02020603050405020304" pitchFamily="18" charset="0"/>
              </a:rPr>
              <a:t>Key Verse: 9:10 -- What ever your hand finds to do, do it with all your might.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496354C0-38F1-4928-BC7A-DB49DE0C3206}"/>
              </a:ext>
            </a:extLst>
          </p:cNvPr>
          <p:cNvSpPr txBox="1"/>
          <p:nvPr/>
        </p:nvSpPr>
        <p:spPr>
          <a:xfrm>
            <a:off x="811402" y="738774"/>
            <a:ext cx="7521196" cy="461665"/>
          </a:xfrm>
          <a:prstGeom prst="rect">
            <a:avLst/>
          </a:prstGeom>
          <a:noFill/>
        </p:spPr>
        <p:txBody>
          <a:bodyPr wrap="square" rtlCol="0">
            <a:spAutoFit/>
          </a:bodyPr>
          <a:lstStyle/>
          <a:p>
            <a:pPr algn="ctr"/>
            <a:r>
              <a:rPr lang="en-US" sz="2400" b="1" dirty="0"/>
              <a:t>Obedience is better than Judgement </a:t>
            </a:r>
          </a:p>
        </p:txBody>
      </p:sp>
    </p:spTree>
    <p:extLst>
      <p:ext uri="{BB962C8B-B14F-4D97-AF65-F5344CB8AC3E}">
        <p14:creationId xmlns:p14="http://schemas.microsoft.com/office/powerpoint/2010/main" val="216604163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7" grpId="0"/>
      <p:bldP spid="39" grpId="0"/>
      <p:bldP spid="40" grpId="0"/>
      <p:bldP spid="41" grpId="0"/>
      <p:bldP spid="44" grpId="0"/>
      <p:bldP spid="45" grpId="0"/>
      <p:bldP spid="4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0"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533400" y="129988"/>
            <a:ext cx="8229600" cy="1143000"/>
          </a:xfrm>
        </p:spPr>
        <p:txBody>
          <a:bodyPr/>
          <a:lstStyle/>
          <a:p>
            <a:r>
              <a:rPr lang="en-US" b="1" dirty="0"/>
              <a:t>Questions for Chapter 9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272988"/>
            <a:ext cx="8382000" cy="5432612"/>
          </a:xfrm>
        </p:spPr>
        <p:txBody>
          <a:bodyPr/>
          <a:lstStyle/>
          <a:p>
            <a:pPr marL="514350" indent="-514350">
              <a:buFont typeface="+mj-lt"/>
              <a:buAutoNum type="arabicPeriod" startAt="6"/>
            </a:pPr>
            <a:r>
              <a:rPr lang="en-US" sz="3000" dirty="0"/>
              <a:t>What instructions does Solomon give to us in light of the uncertainty of Life? 9:2-10</a:t>
            </a:r>
          </a:p>
          <a:p>
            <a:pPr marL="514350" indent="-514350">
              <a:buFont typeface="+mj-lt"/>
              <a:buAutoNum type="arabicPeriod" startAt="6"/>
            </a:pPr>
            <a:r>
              <a:rPr lang="en-US" sz="3000" dirty="0"/>
              <a:t>How does Solomon view time and chance? 9:11-12</a:t>
            </a:r>
          </a:p>
          <a:p>
            <a:pPr marL="514350" indent="-514350">
              <a:buFont typeface="+mj-lt"/>
              <a:buAutoNum type="arabicPeriod" startAt="6"/>
            </a:pPr>
            <a:r>
              <a:rPr lang="en-US" sz="3000" dirty="0"/>
              <a:t>What does Solomon mean when he says, “Wisdom is better than strength”? 9:16</a:t>
            </a:r>
          </a:p>
          <a:p>
            <a:pPr marL="514350" indent="-514350">
              <a:buFont typeface="+mj-lt"/>
              <a:buAutoNum type="arabicPeriod" startAt="6"/>
            </a:pPr>
            <a:r>
              <a:rPr lang="en-US" sz="3000" dirty="0"/>
              <a:t>How would you apply Solomon’s proverb in 9:17?</a:t>
            </a:r>
          </a:p>
          <a:p>
            <a:pPr marL="514350" indent="-514350">
              <a:buFont typeface="+mj-lt"/>
              <a:buAutoNum type="arabicPeriod" startAt="6"/>
            </a:pPr>
            <a:r>
              <a:rPr lang="en-US" sz="3000" dirty="0"/>
              <a:t>How would you interpret Solomon’s proverb in 9:18?</a:t>
            </a:r>
          </a:p>
          <a:p>
            <a:pPr marL="514350" indent="-514350">
              <a:buFont typeface="+mj-lt"/>
              <a:buAutoNum type="arabicPeriod" startAt="6"/>
            </a:pPr>
            <a:endParaRPr lang="en-US" dirty="0"/>
          </a:p>
          <a:p>
            <a:pPr marL="914400" lvl="1" indent="-514350">
              <a:buFont typeface="+mj-lt"/>
              <a:buAutoNum type="alphaLcPeriod"/>
            </a:pPr>
            <a:endParaRPr lang="en-US" dirty="0"/>
          </a:p>
        </p:txBody>
      </p:sp>
    </p:spTree>
    <p:extLst>
      <p:ext uri="{BB962C8B-B14F-4D97-AF65-F5344CB8AC3E}">
        <p14:creationId xmlns:p14="http://schemas.microsoft.com/office/powerpoint/2010/main" val="49650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0"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533400" y="398929"/>
            <a:ext cx="8229600" cy="1143000"/>
          </a:xfrm>
        </p:spPr>
        <p:txBody>
          <a:bodyPr/>
          <a:lstStyle/>
          <a:p>
            <a:r>
              <a:rPr lang="en-US" b="1" dirty="0"/>
              <a:t>Take </a:t>
            </a:r>
            <a:r>
              <a:rPr lang="en-US" b="1" dirty="0" err="1"/>
              <a:t>Aways</a:t>
            </a:r>
            <a:r>
              <a:rPr lang="en-US" b="1" dirty="0"/>
              <a:t>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676400"/>
            <a:ext cx="8382000" cy="5029200"/>
          </a:xfrm>
        </p:spPr>
        <p:txBody>
          <a:bodyPr/>
          <a:lstStyle/>
          <a:p>
            <a:pPr marL="514350" indent="-514350">
              <a:buFont typeface="+mj-lt"/>
              <a:buAutoNum type="arabicPeriod"/>
            </a:pPr>
            <a:r>
              <a:rPr lang="en-US" dirty="0"/>
              <a:t>The Sovereign God raises up and tears down governments. </a:t>
            </a:r>
          </a:p>
          <a:p>
            <a:pPr marL="514350" indent="-514350">
              <a:buFont typeface="+mj-lt"/>
              <a:buAutoNum type="arabicPeriod"/>
            </a:pPr>
            <a:r>
              <a:rPr lang="en-US" dirty="0"/>
              <a:t>Christians are to submit to those in authority. </a:t>
            </a:r>
          </a:p>
          <a:p>
            <a:pPr marL="514350" indent="-514350">
              <a:buFont typeface="+mj-lt"/>
              <a:buAutoNum type="arabicPeriod"/>
            </a:pPr>
            <a:r>
              <a:rPr lang="en-US" dirty="0"/>
              <a:t>Christians are to remind those in authority they are going to judged by God. </a:t>
            </a:r>
          </a:p>
          <a:p>
            <a:pPr marL="514350" indent="-514350">
              <a:buFont typeface="+mj-lt"/>
              <a:buAutoNum type="arabicPeriod"/>
            </a:pPr>
            <a:r>
              <a:rPr lang="en-US" dirty="0"/>
              <a:t>Christian freedom is to be exercised according to the government under which God has placed them. </a:t>
            </a:r>
          </a:p>
          <a:p>
            <a:pPr marL="514350" indent="-514350">
              <a:buFont typeface="+mj-lt"/>
              <a:buAutoNum type="arabicPeriod"/>
            </a:pPr>
            <a:endParaRPr lang="en-US" dirty="0"/>
          </a:p>
          <a:p>
            <a:pPr marL="914400" lvl="1" indent="-514350">
              <a:buFont typeface="+mj-lt"/>
              <a:buAutoNum type="alphaLcPeriod"/>
            </a:pPr>
            <a:endParaRPr lang="en-US" dirty="0"/>
          </a:p>
        </p:txBody>
      </p:sp>
    </p:spTree>
    <p:extLst>
      <p:ext uri="{BB962C8B-B14F-4D97-AF65-F5344CB8AC3E}">
        <p14:creationId xmlns:p14="http://schemas.microsoft.com/office/powerpoint/2010/main" val="2018580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0"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b="1" dirty="0"/>
              <a:t> </a:t>
            </a:r>
            <a:endParaRPr lang="en-US" dirty="0">
              <a:solidFill>
                <a:schemeClr val="tx1"/>
              </a:solidFill>
            </a:endParaRPr>
          </a:p>
        </p:txBody>
      </p:sp>
      <p:sp>
        <p:nvSpPr>
          <p:cNvPr id="2" name="Rectangle 1">
            <a:extLst>
              <a:ext uri="{FF2B5EF4-FFF2-40B4-BE49-F238E27FC236}">
                <a16:creationId xmlns:a16="http://schemas.microsoft.com/office/drawing/2014/main" id="{42C5FD1D-D5A8-4A2D-AF03-2A8085793784}"/>
              </a:ext>
            </a:extLst>
          </p:cNvPr>
          <p:cNvSpPr/>
          <p:nvPr/>
        </p:nvSpPr>
        <p:spPr>
          <a:xfrm>
            <a:off x="304801" y="2819400"/>
            <a:ext cx="8283195" cy="3581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 name="Parallelogram 2">
            <a:extLst>
              <a:ext uri="{FF2B5EF4-FFF2-40B4-BE49-F238E27FC236}">
                <a16:creationId xmlns:a16="http://schemas.microsoft.com/office/drawing/2014/main" id="{AE4DC175-2FD9-4F64-9F3E-3D45C60CAD48}"/>
              </a:ext>
            </a:extLst>
          </p:cNvPr>
          <p:cNvSpPr/>
          <p:nvPr/>
        </p:nvSpPr>
        <p:spPr>
          <a:xfrm>
            <a:off x="304800" y="1181100"/>
            <a:ext cx="8728377" cy="1638300"/>
          </a:xfrm>
          <a:prstGeom prst="parallelogram">
            <a:avLst>
              <a:gd name="adj" fmla="val 26932"/>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10" name="Straight Connector 9">
            <a:extLst>
              <a:ext uri="{FF2B5EF4-FFF2-40B4-BE49-F238E27FC236}">
                <a16:creationId xmlns:a16="http://schemas.microsoft.com/office/drawing/2014/main" id="{CAB7E59D-46B2-4D84-841F-E989ED9FCD70}"/>
              </a:ext>
            </a:extLst>
          </p:cNvPr>
          <p:cNvCxnSpPr/>
          <p:nvPr/>
        </p:nvCxnSpPr>
        <p:spPr>
          <a:xfrm flipH="1">
            <a:off x="2689390" y="1175431"/>
            <a:ext cx="457200" cy="16383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A5C2364-7D19-4F0F-9F95-E96999C675F4}"/>
              </a:ext>
            </a:extLst>
          </p:cNvPr>
          <p:cNvCxnSpPr/>
          <p:nvPr/>
        </p:nvCxnSpPr>
        <p:spPr>
          <a:xfrm flipH="1">
            <a:off x="5625997" y="1191026"/>
            <a:ext cx="457200" cy="16383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7E403CF-DC58-4AE2-921B-B24B42027AD4}"/>
              </a:ext>
            </a:extLst>
          </p:cNvPr>
          <p:cNvCxnSpPr>
            <a:cxnSpLocks/>
          </p:cNvCxnSpPr>
          <p:nvPr/>
        </p:nvCxnSpPr>
        <p:spPr>
          <a:xfrm>
            <a:off x="311428" y="3201952"/>
            <a:ext cx="8276568" cy="457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35E100E-D036-42E6-853D-2F8B8E0AE304}"/>
              </a:ext>
            </a:extLst>
          </p:cNvPr>
          <p:cNvCxnSpPr>
            <a:cxnSpLocks/>
          </p:cNvCxnSpPr>
          <p:nvPr/>
        </p:nvCxnSpPr>
        <p:spPr>
          <a:xfrm>
            <a:off x="2696174" y="2814149"/>
            <a:ext cx="61292" cy="364110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0EBF0F1-DA7C-47E5-A65A-3CE3D465B8B6}"/>
              </a:ext>
            </a:extLst>
          </p:cNvPr>
          <p:cNvCxnSpPr>
            <a:cxnSpLocks/>
          </p:cNvCxnSpPr>
          <p:nvPr/>
        </p:nvCxnSpPr>
        <p:spPr>
          <a:xfrm>
            <a:off x="5627031" y="2830873"/>
            <a:ext cx="0" cy="355845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9456" name="TextBox 19455">
            <a:extLst>
              <a:ext uri="{FF2B5EF4-FFF2-40B4-BE49-F238E27FC236}">
                <a16:creationId xmlns:a16="http://schemas.microsoft.com/office/drawing/2014/main" id="{31F8E379-7F74-4E72-9EB9-7C56385F657D}"/>
              </a:ext>
            </a:extLst>
          </p:cNvPr>
          <p:cNvSpPr txBox="1"/>
          <p:nvPr/>
        </p:nvSpPr>
        <p:spPr>
          <a:xfrm>
            <a:off x="6304475" y="153515"/>
            <a:ext cx="2478739" cy="400110"/>
          </a:xfrm>
          <a:prstGeom prst="rect">
            <a:avLst/>
          </a:prstGeom>
          <a:noFill/>
        </p:spPr>
        <p:txBody>
          <a:bodyPr wrap="square" rtlCol="0">
            <a:spAutoFit/>
          </a:bodyPr>
          <a:lstStyle/>
          <a:p>
            <a:r>
              <a:rPr lang="en-US" sz="2000" b="1" dirty="0"/>
              <a:t>Ecclesiastes 7</a:t>
            </a:r>
          </a:p>
        </p:txBody>
      </p:sp>
      <p:sp>
        <p:nvSpPr>
          <p:cNvPr id="35" name="Text Box 10">
            <a:extLst>
              <a:ext uri="{FF2B5EF4-FFF2-40B4-BE49-F238E27FC236}">
                <a16:creationId xmlns:a16="http://schemas.microsoft.com/office/drawing/2014/main" id="{E1549FF7-D403-494F-BDBA-5138D45CBF11}"/>
              </a:ext>
            </a:extLst>
          </p:cNvPr>
          <p:cNvSpPr txBox="1"/>
          <p:nvPr/>
        </p:nvSpPr>
        <p:spPr>
          <a:xfrm>
            <a:off x="946591" y="1585327"/>
            <a:ext cx="1412613" cy="683134"/>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600" b="1" dirty="0">
                <a:latin typeface="Tahoma" panose="020B0604030504040204" pitchFamily="34" charset="0"/>
                <a:ea typeface="Calibri" panose="020F0502020204030204" pitchFamily="34" charset="0"/>
                <a:cs typeface="Times New Roman" panose="02020603050405020304" pitchFamily="18" charset="0"/>
              </a:rPr>
              <a:t>Paradoxical  Proverbs </a:t>
            </a:r>
            <a:endParaRPr lang="en-US" sz="1600" b="1" dirty="0">
              <a:effectLst/>
              <a:latin typeface="Tahoma" panose="020B0604030504040204" pitchFamily="34" charset="0"/>
              <a:ea typeface="Calibri" panose="020F0502020204030204" pitchFamily="34" charset="0"/>
              <a:cs typeface="Times New Roman" panose="02020603050405020304" pitchFamily="18" charset="0"/>
            </a:endParaRPr>
          </a:p>
        </p:txBody>
      </p:sp>
      <p:sp>
        <p:nvSpPr>
          <p:cNvPr id="37" name="Text Box 15">
            <a:extLst>
              <a:ext uri="{FF2B5EF4-FFF2-40B4-BE49-F238E27FC236}">
                <a16:creationId xmlns:a16="http://schemas.microsoft.com/office/drawing/2014/main" id="{FEFD564D-8000-4FD0-B967-6616FA3345F7}"/>
              </a:ext>
            </a:extLst>
          </p:cNvPr>
          <p:cNvSpPr txBox="1"/>
          <p:nvPr/>
        </p:nvSpPr>
        <p:spPr>
          <a:xfrm>
            <a:off x="3451390" y="1590404"/>
            <a:ext cx="1799522" cy="76200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600" b="1" dirty="0">
                <a:latin typeface="Tahoma" panose="020B0604030504040204" pitchFamily="34" charset="0"/>
                <a:ea typeface="Calibri" panose="020F0502020204030204" pitchFamily="34" charset="0"/>
                <a:cs typeface="Times New Roman" panose="02020603050405020304" pitchFamily="18" charset="0"/>
              </a:rPr>
              <a:t>Paradox of the Spiritual Life </a:t>
            </a:r>
            <a:endParaRPr lang="en-US" sz="1600" b="1" dirty="0">
              <a:effectLst/>
              <a:latin typeface="Tahoma" panose="020B0604030504040204" pitchFamily="34" charset="0"/>
              <a:ea typeface="Calibri" panose="020F0502020204030204" pitchFamily="34" charset="0"/>
              <a:cs typeface="Times New Roman" panose="02020603050405020304" pitchFamily="18" charset="0"/>
            </a:endParaRPr>
          </a:p>
        </p:txBody>
      </p:sp>
      <p:sp>
        <p:nvSpPr>
          <p:cNvPr id="39" name="Text Box 18">
            <a:extLst>
              <a:ext uri="{FF2B5EF4-FFF2-40B4-BE49-F238E27FC236}">
                <a16:creationId xmlns:a16="http://schemas.microsoft.com/office/drawing/2014/main" id="{1EA00E80-D9B2-491A-BA01-4731D72BCFCF}"/>
              </a:ext>
            </a:extLst>
          </p:cNvPr>
          <p:cNvSpPr txBox="1"/>
          <p:nvPr/>
        </p:nvSpPr>
        <p:spPr>
          <a:xfrm>
            <a:off x="6458282" y="1585327"/>
            <a:ext cx="1586291" cy="76200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600" b="1" dirty="0">
                <a:latin typeface="Tahoma" panose="020B0604030504040204" pitchFamily="34" charset="0"/>
                <a:ea typeface="Calibri" panose="020F0502020204030204" pitchFamily="34" charset="0"/>
                <a:cs typeface="Times New Roman" panose="02020603050405020304" pitchFamily="18" charset="0"/>
              </a:rPr>
              <a:t>Paradox of Wisdom </a:t>
            </a:r>
            <a:endParaRPr lang="en-US" sz="1600" b="1" dirty="0">
              <a:effectLst/>
              <a:latin typeface="Tahoma" panose="020B0604030504040204" pitchFamily="34" charset="0"/>
              <a:ea typeface="Calibri" panose="020F0502020204030204" pitchFamily="34" charset="0"/>
              <a:cs typeface="Times New Roman" panose="02020603050405020304" pitchFamily="18" charset="0"/>
            </a:endParaRPr>
          </a:p>
        </p:txBody>
      </p:sp>
      <p:sp>
        <p:nvSpPr>
          <p:cNvPr id="40" name="Text Box 23">
            <a:extLst>
              <a:ext uri="{FF2B5EF4-FFF2-40B4-BE49-F238E27FC236}">
                <a16:creationId xmlns:a16="http://schemas.microsoft.com/office/drawing/2014/main" id="{B828C96F-59FD-422B-98C7-AFE13D3ABD13}"/>
              </a:ext>
            </a:extLst>
          </p:cNvPr>
          <p:cNvSpPr txBox="1"/>
          <p:nvPr/>
        </p:nvSpPr>
        <p:spPr>
          <a:xfrm>
            <a:off x="291837" y="2842211"/>
            <a:ext cx="8518749" cy="36933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600" b="1" dirty="0">
                <a:effectLst/>
                <a:latin typeface="Tahoma" panose="020B0604030504040204" pitchFamily="34" charset="0"/>
                <a:ea typeface="Calibri" panose="020F0502020204030204" pitchFamily="34" charset="0"/>
                <a:cs typeface="Times New Roman" panose="02020603050405020304" pitchFamily="18" charset="0"/>
              </a:rPr>
              <a:t>      Better </a:t>
            </a:r>
            <a:r>
              <a:rPr lang="en-US" sz="1600" b="1" dirty="0">
                <a:latin typeface="Tahoma" panose="020B0604030504040204" pitchFamily="34" charset="0"/>
                <a:ea typeface="Calibri" panose="020F0502020204030204" pitchFamily="34" charset="0"/>
                <a:cs typeface="Times New Roman" panose="02020603050405020304" pitchFamily="18" charset="0"/>
              </a:rPr>
              <a:t>Advice </a:t>
            </a:r>
            <a:r>
              <a:rPr lang="en-US" sz="1600" b="1" dirty="0">
                <a:effectLst/>
                <a:latin typeface="Tahoma" panose="020B0604030504040204" pitchFamily="34" charset="0"/>
                <a:ea typeface="Calibri" panose="020F0502020204030204" pitchFamily="34" charset="0"/>
                <a:cs typeface="Times New Roman" panose="02020603050405020304" pitchFamily="18" charset="0"/>
              </a:rPr>
              <a:t>                Better Balance                         Better Way   </a:t>
            </a:r>
          </a:p>
        </p:txBody>
      </p:sp>
      <p:sp>
        <p:nvSpPr>
          <p:cNvPr id="41" name="Text Box 16">
            <a:extLst>
              <a:ext uri="{FF2B5EF4-FFF2-40B4-BE49-F238E27FC236}">
                <a16:creationId xmlns:a16="http://schemas.microsoft.com/office/drawing/2014/main" id="{7F857D23-0C82-4C51-BFE9-DFCD41CBB845}"/>
              </a:ext>
            </a:extLst>
          </p:cNvPr>
          <p:cNvSpPr txBox="1">
            <a:spLocks noChangeArrowheads="1"/>
          </p:cNvSpPr>
          <p:nvPr/>
        </p:nvSpPr>
        <p:spPr bwMode="auto">
          <a:xfrm>
            <a:off x="274425" y="3239523"/>
            <a:ext cx="2513687" cy="3153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228600" marR="0" lvl="0" indent="-228600">
              <a:spcBef>
                <a:spcPts val="0"/>
              </a:spcBef>
              <a:spcAft>
                <a:spcPts val="0"/>
              </a:spcAft>
              <a:buFont typeface="+mj-lt"/>
              <a:buAutoNum type="alphaLcPeriod"/>
            </a:pPr>
            <a:r>
              <a:rPr lang="en-US" sz="1100" dirty="0">
                <a:latin typeface="Tahoma" panose="020B0604030504040204" pitchFamily="34" charset="0"/>
                <a:ea typeface="Calibri" panose="020F0502020204030204" pitchFamily="34" charset="0"/>
                <a:cs typeface="Times New Roman" panose="02020603050405020304" pitchFamily="18" charset="0"/>
              </a:rPr>
              <a:t>A good name is better than a good smell - 7:1a</a:t>
            </a:r>
          </a:p>
          <a:p>
            <a:pPr marL="228600" marR="0" lvl="0" indent="-228600">
              <a:spcBef>
                <a:spcPts val="0"/>
              </a:spcBef>
              <a:spcAft>
                <a:spcPts val="0"/>
              </a:spcAft>
              <a:buFont typeface="+mj-lt"/>
              <a:buAutoNum type="alphaLcPeriod"/>
            </a:pPr>
            <a:r>
              <a:rPr lang="en-US" sz="1100" dirty="0">
                <a:latin typeface="Tahoma" panose="020B0604030504040204" pitchFamily="34" charset="0"/>
                <a:ea typeface="Calibri" panose="020F0502020204030204" pitchFamily="34" charset="0"/>
                <a:cs typeface="Times New Roman" panose="02020603050405020304" pitchFamily="18" charset="0"/>
              </a:rPr>
              <a:t>Your death day is better than your birthday – 7:b</a:t>
            </a:r>
          </a:p>
          <a:p>
            <a:pPr marL="228600" marR="0" lvl="0" indent="-228600">
              <a:spcBef>
                <a:spcPts val="0"/>
              </a:spcBef>
              <a:spcAft>
                <a:spcPts val="0"/>
              </a:spcAft>
              <a:buFont typeface="+mj-lt"/>
              <a:buAutoNum type="alphaLcPeriod"/>
            </a:pPr>
            <a:r>
              <a:rPr lang="en-US" sz="1100" dirty="0">
                <a:latin typeface="Tahoma" panose="020B0604030504040204" pitchFamily="34" charset="0"/>
                <a:ea typeface="Calibri" panose="020F0502020204030204" pitchFamily="34" charset="0"/>
                <a:cs typeface="Times New Roman" panose="02020603050405020304" pitchFamily="18" charset="0"/>
              </a:rPr>
              <a:t>A funeral is better than a part - 7:2-4</a:t>
            </a:r>
          </a:p>
          <a:p>
            <a:pPr marL="228600" marR="0" lvl="0" indent="-228600">
              <a:spcBef>
                <a:spcPts val="0"/>
              </a:spcBef>
              <a:spcAft>
                <a:spcPts val="0"/>
              </a:spcAft>
              <a:buFont typeface="+mj-lt"/>
              <a:buAutoNum type="alphaLcPeriod"/>
            </a:pPr>
            <a:r>
              <a:rPr lang="en-US" sz="1100" dirty="0">
                <a:latin typeface="Tahoma" panose="020B0604030504040204" pitchFamily="34" charset="0"/>
                <a:ea typeface="Calibri" panose="020F0502020204030204" pitchFamily="34" charset="0"/>
                <a:cs typeface="Times New Roman" panose="02020603050405020304" pitchFamily="18" charset="0"/>
              </a:rPr>
              <a:t>A rebuke is better than a foolish song – 7:5-6</a:t>
            </a:r>
          </a:p>
          <a:p>
            <a:pPr marL="228600" marR="0" lvl="0" indent="-228600">
              <a:spcBef>
                <a:spcPts val="0"/>
              </a:spcBef>
              <a:spcAft>
                <a:spcPts val="0"/>
              </a:spcAft>
              <a:buFont typeface="+mj-lt"/>
              <a:buAutoNum type="alphaLcPeriod"/>
            </a:pPr>
            <a:r>
              <a:rPr lang="en-US" sz="1100" dirty="0">
                <a:latin typeface="Tahoma" panose="020B0604030504040204" pitchFamily="34" charset="0"/>
                <a:ea typeface="Calibri" panose="020F0502020204030204" pitchFamily="34" charset="0"/>
                <a:cs typeface="Times New Roman" panose="02020603050405020304" pitchFamily="18" charset="0"/>
              </a:rPr>
              <a:t>Justice is better a bribe 7:7</a:t>
            </a:r>
          </a:p>
          <a:p>
            <a:pPr marL="228600" marR="0" lvl="0" indent="-228600">
              <a:spcBef>
                <a:spcPts val="0"/>
              </a:spcBef>
              <a:spcAft>
                <a:spcPts val="0"/>
              </a:spcAft>
              <a:buFont typeface="+mj-lt"/>
              <a:buAutoNum type="alphaLcPeriod"/>
            </a:pPr>
            <a:r>
              <a:rPr lang="en-US" sz="1100" dirty="0">
                <a:latin typeface="Tahoma" panose="020B0604030504040204" pitchFamily="34" charset="0"/>
                <a:ea typeface="Calibri" panose="020F0502020204030204" pitchFamily="34" charset="0"/>
                <a:cs typeface="Times New Roman" panose="02020603050405020304" pitchFamily="18" charset="0"/>
              </a:rPr>
              <a:t>The end is better than the beginning – 7:8a</a:t>
            </a:r>
          </a:p>
          <a:p>
            <a:pPr marL="228600" marR="0" lvl="0" indent="-228600">
              <a:spcBef>
                <a:spcPts val="0"/>
              </a:spcBef>
              <a:spcAft>
                <a:spcPts val="0"/>
              </a:spcAft>
              <a:buFont typeface="+mj-lt"/>
              <a:buAutoNum type="alphaLcPeriod"/>
            </a:pPr>
            <a:r>
              <a:rPr lang="en-US" sz="1100" dirty="0">
                <a:latin typeface="Tahoma" panose="020B0604030504040204" pitchFamily="34" charset="0"/>
                <a:ea typeface="Calibri" panose="020F0502020204030204" pitchFamily="34" charset="0"/>
                <a:cs typeface="Times New Roman" panose="02020603050405020304" pitchFamily="18" charset="0"/>
              </a:rPr>
              <a:t>Patience is better pride – 7:8b-9</a:t>
            </a:r>
          </a:p>
          <a:p>
            <a:pPr marL="228600" marR="0" lvl="0" indent="-228600">
              <a:spcBef>
                <a:spcPts val="0"/>
              </a:spcBef>
              <a:spcAft>
                <a:spcPts val="0"/>
              </a:spcAft>
              <a:buFont typeface="+mj-lt"/>
              <a:buAutoNum type="alphaLcPeriod"/>
            </a:pPr>
            <a:r>
              <a:rPr lang="en-US" sz="1100" dirty="0">
                <a:latin typeface="Tahoma" panose="020B0604030504040204" pitchFamily="34" charset="0"/>
                <a:ea typeface="Calibri" panose="020F0502020204030204" pitchFamily="34" charset="0"/>
                <a:cs typeface="Times New Roman" panose="02020603050405020304" pitchFamily="18" charset="0"/>
              </a:rPr>
              <a:t>The present is better than the past – 7:10 </a:t>
            </a:r>
          </a:p>
          <a:p>
            <a:pPr marL="228600" marR="0" lvl="0" indent="-228600">
              <a:spcBef>
                <a:spcPts val="0"/>
              </a:spcBef>
              <a:spcAft>
                <a:spcPts val="0"/>
              </a:spcAft>
              <a:buFont typeface="+mj-lt"/>
              <a:buAutoNum type="alphaLcPeriod"/>
            </a:pPr>
            <a:r>
              <a:rPr lang="en-US" sz="1100" dirty="0">
                <a:latin typeface="Tahoma" panose="020B0604030504040204" pitchFamily="34" charset="0"/>
                <a:ea typeface="Calibri" panose="020F0502020204030204" pitchFamily="34" charset="0"/>
                <a:cs typeface="Times New Roman" panose="02020603050405020304" pitchFamily="18" charset="0"/>
              </a:rPr>
              <a:t>Wisdom is better than wealth – 7:11-12</a:t>
            </a:r>
          </a:p>
          <a:p>
            <a:pPr marL="228600" marR="0" lvl="0" indent="-228600">
              <a:spcBef>
                <a:spcPts val="0"/>
              </a:spcBef>
              <a:spcAft>
                <a:spcPts val="0"/>
              </a:spcAft>
              <a:buFont typeface="+mj-lt"/>
              <a:buAutoNum type="alphaLcPeriod"/>
            </a:pPr>
            <a:r>
              <a:rPr lang="en-US" sz="1100" dirty="0">
                <a:latin typeface="Tahoma" panose="020B0604030504040204" pitchFamily="34" charset="0"/>
                <a:ea typeface="Calibri" panose="020F0502020204030204" pitchFamily="34" charset="0"/>
                <a:cs typeface="Times New Roman" panose="02020603050405020304" pitchFamily="18" charset="0"/>
              </a:rPr>
              <a:t>Acceptance is better than frustration 7:13-14</a:t>
            </a:r>
          </a:p>
          <a:p>
            <a:pPr marR="0" lvl="0">
              <a:spcBef>
                <a:spcPts val="0"/>
              </a:spcBef>
              <a:spcAft>
                <a:spcPts val="0"/>
              </a:spcAft>
            </a:pPr>
            <a:r>
              <a:rPr lang="en-US" sz="1100" dirty="0">
                <a:effectLst/>
                <a:latin typeface="Tahoma" panose="020B0604030504040204" pitchFamily="34" charset="0"/>
                <a:ea typeface="Calibri" panose="020F0502020204030204" pitchFamily="34" charset="0"/>
                <a:cs typeface="Times New Roman" panose="02020603050405020304" pitchFamily="18" charset="0"/>
              </a:rPr>
              <a:t>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dirty="0">
                <a:effectLst/>
                <a:latin typeface="Tahoma" panose="020B0604030504040204" pitchFamily="34" charset="0"/>
                <a:ea typeface="Calibri" panose="020F0502020204030204" pitchFamily="34" charset="0"/>
                <a:cs typeface="Times New Roman" panose="02020603050405020304" pitchFamily="18" charset="0"/>
              </a:rPr>
              <a:t>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p:txBody>
      </p:sp>
      <p:sp>
        <p:nvSpPr>
          <p:cNvPr id="44" name="Text Box 17">
            <a:extLst>
              <a:ext uri="{FF2B5EF4-FFF2-40B4-BE49-F238E27FC236}">
                <a16:creationId xmlns:a16="http://schemas.microsoft.com/office/drawing/2014/main" id="{2DADFD8A-DC16-453F-AD51-36F2B0575760}"/>
              </a:ext>
            </a:extLst>
          </p:cNvPr>
          <p:cNvSpPr txBox="1">
            <a:spLocks noChangeArrowheads="1"/>
          </p:cNvSpPr>
          <p:nvPr/>
        </p:nvSpPr>
        <p:spPr bwMode="auto">
          <a:xfrm>
            <a:off x="2787842" y="3306362"/>
            <a:ext cx="2760288" cy="321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228600" lvl="0" indent="-228600">
              <a:buFont typeface="+mj-lt"/>
              <a:buAutoNum type="alphaLcPeriod"/>
            </a:pPr>
            <a:r>
              <a:rPr lang="en-US" sz="1200" dirty="0"/>
              <a:t>Avoid extremism</a:t>
            </a:r>
          </a:p>
          <a:p>
            <a:pPr marL="228600" lvl="0" indent="-228600">
              <a:buFont typeface="+mj-lt"/>
              <a:buAutoNum type="alphaLcPeriod"/>
            </a:pPr>
            <a:r>
              <a:rPr lang="en-US" sz="1200" dirty="0"/>
              <a:t>Learn moderation </a:t>
            </a:r>
          </a:p>
          <a:p>
            <a:pPr marL="228600" lvl="0" indent="-228600">
              <a:buFont typeface="+mj-lt"/>
              <a:buAutoNum type="alphaLcPeriod"/>
            </a:pPr>
            <a:r>
              <a:rPr lang="en-US" sz="1200" dirty="0"/>
              <a:t>Strive for spiritual balance </a:t>
            </a:r>
          </a:p>
          <a:p>
            <a:pPr marL="228600" lvl="0" indent="-228600">
              <a:buFont typeface="+mj-lt"/>
              <a:buAutoNum type="alphaLcPeriod"/>
            </a:pPr>
            <a:r>
              <a:rPr lang="en-US" sz="1200" dirty="0"/>
              <a:t>Strive for discernment </a:t>
            </a:r>
          </a:p>
          <a:p>
            <a:pPr marL="0" marR="0">
              <a:spcBef>
                <a:spcPts val="0"/>
              </a:spcBef>
              <a:spcAft>
                <a:spcPts val="0"/>
              </a:spcAft>
            </a:pP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p:txBody>
      </p:sp>
      <p:sp>
        <p:nvSpPr>
          <p:cNvPr id="45" name="Text Box 17">
            <a:extLst>
              <a:ext uri="{FF2B5EF4-FFF2-40B4-BE49-F238E27FC236}">
                <a16:creationId xmlns:a16="http://schemas.microsoft.com/office/drawing/2014/main" id="{01FE6BB1-1EE0-4C33-BA9F-2BDBAE4C3562}"/>
              </a:ext>
            </a:extLst>
          </p:cNvPr>
          <p:cNvSpPr txBox="1">
            <a:spLocks noChangeArrowheads="1"/>
          </p:cNvSpPr>
          <p:nvPr/>
        </p:nvSpPr>
        <p:spPr bwMode="auto">
          <a:xfrm>
            <a:off x="5705933" y="3250234"/>
            <a:ext cx="2930316" cy="2899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228600" marR="0" indent="-228600">
              <a:spcBef>
                <a:spcPts val="0"/>
              </a:spcBef>
              <a:spcAft>
                <a:spcPts val="0"/>
              </a:spcAft>
              <a:buFont typeface="+mj-lt"/>
              <a:buAutoNum type="alphaLcPeriod"/>
            </a:pPr>
            <a:r>
              <a:rPr lang="en-US" sz="1200" dirty="0">
                <a:latin typeface="Tahoma" panose="020B0604030504040204" pitchFamily="34" charset="0"/>
                <a:ea typeface="Calibri" panose="020F0502020204030204" pitchFamily="34" charset="0"/>
                <a:cs typeface="Times New Roman" panose="02020603050405020304" pitchFamily="18" charset="0"/>
              </a:rPr>
              <a:t>Wisdom doesn’t provide all the answers </a:t>
            </a:r>
          </a:p>
          <a:p>
            <a:pPr marL="228600" marR="0" indent="-228600">
              <a:spcBef>
                <a:spcPts val="0"/>
              </a:spcBef>
              <a:spcAft>
                <a:spcPts val="0"/>
              </a:spcAft>
              <a:buFont typeface="+mj-lt"/>
              <a:buAutoNum type="alphaLcPeriod"/>
            </a:pPr>
            <a:r>
              <a:rPr lang="en-US" sz="1200" dirty="0">
                <a:latin typeface="Tahoma" panose="020B0604030504040204" pitchFamily="34" charset="0"/>
                <a:ea typeface="Calibri" panose="020F0502020204030204" pitchFamily="34" charset="0"/>
                <a:cs typeface="Times New Roman" panose="02020603050405020304" pitchFamily="18" charset="0"/>
              </a:rPr>
              <a:t>Folly will lead to destruction (Proverbs 8)</a:t>
            </a:r>
          </a:p>
          <a:p>
            <a:pPr marL="228600" marR="0" indent="-228600">
              <a:spcBef>
                <a:spcPts val="0"/>
              </a:spcBef>
              <a:spcAft>
                <a:spcPts val="0"/>
              </a:spcAft>
              <a:buFont typeface="+mj-lt"/>
              <a:buAutoNum type="alphaLcPeriod"/>
            </a:pPr>
            <a:r>
              <a:rPr lang="en-US" sz="1200" dirty="0">
                <a:latin typeface="Tahoma" panose="020B0604030504040204" pitchFamily="34" charset="0"/>
                <a:ea typeface="Calibri" panose="020F0502020204030204" pitchFamily="34" charset="0"/>
                <a:cs typeface="Times New Roman" panose="02020603050405020304" pitchFamily="18" charset="0"/>
              </a:rPr>
              <a:t>Good man is hard to find (Prov. 3:13-26)</a:t>
            </a:r>
          </a:p>
          <a:p>
            <a:pPr marL="228600" marR="0" indent="-228600">
              <a:spcBef>
                <a:spcPts val="0"/>
              </a:spcBef>
              <a:spcAft>
                <a:spcPts val="0"/>
              </a:spcAft>
              <a:buFont typeface="+mj-lt"/>
              <a:buAutoNum type="alphaLcPeriod"/>
            </a:pPr>
            <a:r>
              <a:rPr lang="en-US" sz="1200" dirty="0">
                <a:latin typeface="Tahoma" panose="020B0604030504040204" pitchFamily="34" charset="0"/>
                <a:ea typeface="Calibri" panose="020F0502020204030204" pitchFamily="34" charset="0"/>
                <a:cs typeface="Times New Roman" panose="02020603050405020304" pitchFamily="18" charset="0"/>
              </a:rPr>
              <a:t>A good woman is hard to find (Prov. 31) </a:t>
            </a:r>
          </a:p>
          <a:p>
            <a:pPr marL="228600" marR="0" indent="-228600">
              <a:spcBef>
                <a:spcPts val="0"/>
              </a:spcBef>
              <a:spcAft>
                <a:spcPts val="0"/>
              </a:spcAft>
              <a:buFont typeface="+mj-lt"/>
              <a:buAutoNum type="alphaLcPeriod"/>
            </a:pPr>
            <a:r>
              <a:rPr lang="en-US" sz="1200" dirty="0">
                <a:latin typeface="Tahoma" panose="020B0604030504040204" pitchFamily="34" charset="0"/>
                <a:ea typeface="Calibri" panose="020F0502020204030204" pitchFamily="34" charset="0"/>
                <a:cs typeface="Times New Roman" panose="02020603050405020304" pitchFamily="18" charset="0"/>
              </a:rPr>
              <a:t>Wisdom will make you shine. </a:t>
            </a:r>
          </a:p>
          <a:p>
            <a:pPr marR="0">
              <a:spcBef>
                <a:spcPts val="0"/>
              </a:spcBef>
              <a:spcAft>
                <a:spcPts val="0"/>
              </a:spcAft>
            </a:pP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p:txBody>
      </p:sp>
      <p:sp>
        <p:nvSpPr>
          <p:cNvPr id="46" name="Text Box 13">
            <a:extLst>
              <a:ext uri="{FF2B5EF4-FFF2-40B4-BE49-F238E27FC236}">
                <a16:creationId xmlns:a16="http://schemas.microsoft.com/office/drawing/2014/main" id="{F4568A74-8618-4F70-8682-9F851A471B6D}"/>
              </a:ext>
            </a:extLst>
          </p:cNvPr>
          <p:cNvSpPr txBox="1">
            <a:spLocks noChangeArrowheads="1"/>
          </p:cNvSpPr>
          <p:nvPr/>
        </p:nvSpPr>
        <p:spPr bwMode="auto">
          <a:xfrm>
            <a:off x="95249" y="6417184"/>
            <a:ext cx="8743950" cy="523875"/>
          </a:xfrm>
          <a:prstGeom prst="rect">
            <a:avLst/>
          </a:prstGeom>
          <a:noFill/>
          <a:ln w="9525">
            <a:noFill/>
            <a:miter lim="800000"/>
            <a:headEnd/>
            <a:tailEnd/>
          </a:ln>
        </p:spPr>
        <p:txBody>
          <a:bodyPr rot="0" vert="horz" wrap="square" lIns="91440" tIns="45720" rIns="91440" bIns="45720" anchor="t" anchorCtr="0" upright="1">
            <a:noAutofit/>
          </a:bodyPr>
          <a:lstStyle/>
          <a:p>
            <a:pPr algn="ctr">
              <a:spcBef>
                <a:spcPts val="0"/>
              </a:spcBef>
              <a:spcAft>
                <a:spcPts val="0"/>
              </a:spcAft>
            </a:pPr>
            <a:r>
              <a:rPr lang="en-US" sz="1200" b="1" i="1" dirty="0">
                <a:effectLst/>
                <a:latin typeface="Tahoma" panose="020B0604030504040204" pitchFamily="34" charset="0"/>
                <a:ea typeface="Calibri" panose="020F0502020204030204" pitchFamily="34" charset="0"/>
                <a:cs typeface="Times New Roman" panose="02020603050405020304" pitchFamily="18" charset="0"/>
              </a:rPr>
              <a:t>Key Verse: </a:t>
            </a:r>
            <a:r>
              <a:rPr lang="en-US" sz="1600" dirty="0"/>
              <a:t>A man's wisdom </a:t>
            </a:r>
            <a:r>
              <a:rPr lang="en-US" sz="1600" dirty="0" err="1"/>
              <a:t>maketh</a:t>
            </a:r>
            <a:r>
              <a:rPr lang="en-US" sz="1600" dirty="0"/>
              <a:t> his face to shine, and the hardness of his face is changed.</a:t>
            </a:r>
          </a:p>
          <a:p>
            <a:pPr marL="0" marR="0" algn="ctr">
              <a:spcBef>
                <a:spcPts val="0"/>
              </a:spcBef>
              <a:spcAft>
                <a:spcPts val="0"/>
              </a:spcAft>
            </a:pP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496354C0-38F1-4928-BC7A-DB49DE0C3206}"/>
              </a:ext>
            </a:extLst>
          </p:cNvPr>
          <p:cNvSpPr txBox="1"/>
          <p:nvPr/>
        </p:nvSpPr>
        <p:spPr>
          <a:xfrm>
            <a:off x="811402" y="738774"/>
            <a:ext cx="7521196" cy="461665"/>
          </a:xfrm>
          <a:prstGeom prst="rect">
            <a:avLst/>
          </a:prstGeom>
          <a:noFill/>
        </p:spPr>
        <p:txBody>
          <a:bodyPr wrap="square" rtlCol="0">
            <a:spAutoFit/>
          </a:bodyPr>
          <a:lstStyle/>
          <a:p>
            <a:pPr algn="ctr"/>
            <a:r>
              <a:rPr lang="en-US" sz="2400" b="1" dirty="0"/>
              <a:t>Godly wisdom seeks a better way</a:t>
            </a:r>
          </a:p>
        </p:txBody>
      </p:sp>
    </p:spTree>
    <p:extLst>
      <p:ext uri="{BB962C8B-B14F-4D97-AF65-F5344CB8AC3E}">
        <p14:creationId xmlns:p14="http://schemas.microsoft.com/office/powerpoint/2010/main" val="21656106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0"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475129" y="304800"/>
            <a:ext cx="8229600" cy="1143000"/>
          </a:xfrm>
        </p:spPr>
        <p:txBody>
          <a:bodyPr/>
          <a:lstStyle/>
          <a:p>
            <a:r>
              <a:rPr lang="en-US" b="1" dirty="0"/>
              <a:t>Take </a:t>
            </a:r>
            <a:r>
              <a:rPr lang="en-US" b="1" dirty="0" err="1"/>
              <a:t>Aways</a:t>
            </a:r>
            <a:r>
              <a:rPr lang="en-US" b="1" dirty="0"/>
              <a:t>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2717" y="1524000"/>
            <a:ext cx="8382000" cy="4899212"/>
          </a:xfrm>
        </p:spPr>
        <p:txBody>
          <a:bodyPr/>
          <a:lstStyle/>
          <a:p>
            <a:pPr marL="514350" indent="-514350">
              <a:buFont typeface="+mj-lt"/>
              <a:buAutoNum type="arabicPeriod" startAt="5"/>
            </a:pPr>
            <a:r>
              <a:rPr lang="en-US" dirty="0"/>
              <a:t>Christians always have a prophetic voice to call society and culture back to biblical principles. </a:t>
            </a:r>
          </a:p>
          <a:p>
            <a:pPr marL="514350" indent="-514350">
              <a:buFont typeface="+mj-lt"/>
              <a:buAutoNum type="arabicPeriod" startAt="5"/>
            </a:pPr>
            <a:r>
              <a:rPr lang="en-US" dirty="0"/>
              <a:t>Wisdom will never reveal the ways or will of God. </a:t>
            </a:r>
          </a:p>
          <a:p>
            <a:pPr marL="514350" indent="-514350">
              <a:buFont typeface="+mj-lt"/>
              <a:buAutoNum type="arabicPeriod" startAt="5"/>
            </a:pPr>
            <a:r>
              <a:rPr lang="en-US" dirty="0"/>
              <a:t>Christians live by faith never knowing the length of their days.</a:t>
            </a:r>
          </a:p>
          <a:p>
            <a:pPr marL="514350" indent="-514350">
              <a:buFont typeface="+mj-lt"/>
              <a:buAutoNum type="arabicPeriod" startAt="5"/>
            </a:pPr>
            <a:r>
              <a:rPr lang="en-US" dirty="0"/>
              <a:t>Wisdom is better than strength or power. </a:t>
            </a:r>
          </a:p>
          <a:p>
            <a:pPr marL="514350" indent="-514350">
              <a:buFont typeface="+mj-lt"/>
              <a:buAutoNum type="arabicPeriod" startAt="5"/>
            </a:pPr>
            <a:endParaRPr lang="en-US" dirty="0"/>
          </a:p>
          <a:p>
            <a:pPr marL="914400" lvl="1" indent="-514350">
              <a:buFont typeface="+mj-lt"/>
              <a:buAutoNum type="alphaLcPeriod"/>
            </a:pPr>
            <a:endParaRPr lang="en-US" dirty="0"/>
          </a:p>
        </p:txBody>
      </p:sp>
    </p:spTree>
    <p:extLst>
      <p:ext uri="{BB962C8B-B14F-4D97-AF65-F5344CB8AC3E}">
        <p14:creationId xmlns:p14="http://schemas.microsoft.com/office/powerpoint/2010/main" val="11617408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0"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533400" y="129988"/>
            <a:ext cx="8229600" cy="1143000"/>
          </a:xfrm>
        </p:spPr>
        <p:txBody>
          <a:bodyPr/>
          <a:lstStyle/>
          <a:p>
            <a:r>
              <a:rPr lang="en-US" b="1" dirty="0"/>
              <a:t>Chapter 12 -  Dec. 12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272988"/>
            <a:ext cx="8382000" cy="5432612"/>
          </a:xfrm>
        </p:spPr>
        <p:txBody>
          <a:bodyPr/>
          <a:lstStyle/>
          <a:p>
            <a:pPr marL="514350" indent="-514350">
              <a:buFont typeface="+mj-lt"/>
              <a:buAutoNum type="arabicPeriod"/>
            </a:pPr>
            <a:r>
              <a:rPr lang="en-US" dirty="0"/>
              <a:t>What advice is Solomon giving to the youth? 12:1-8</a:t>
            </a:r>
          </a:p>
          <a:p>
            <a:pPr marL="514350" indent="-514350">
              <a:buFont typeface="+mj-lt"/>
              <a:buAutoNum type="arabicPeriod"/>
            </a:pPr>
            <a:r>
              <a:rPr lang="en-US" dirty="0"/>
              <a:t>What is do Solomon’s illustrations demonstrate in 12:2-8? </a:t>
            </a:r>
          </a:p>
          <a:p>
            <a:pPr marL="514350" indent="-514350">
              <a:buFont typeface="+mj-lt"/>
              <a:buAutoNum type="arabicPeriod"/>
            </a:pPr>
            <a:r>
              <a:rPr lang="en-US" dirty="0"/>
              <a:t>What did Solomon do to help the youth grow to maturity? 12:9-10</a:t>
            </a:r>
          </a:p>
          <a:p>
            <a:pPr marL="514350" indent="-514350">
              <a:buFont typeface="+mj-lt"/>
              <a:buAutoNum type="arabicPeriod"/>
            </a:pPr>
            <a:r>
              <a:rPr lang="en-US" dirty="0"/>
              <a:t>What does Solomon mean when he says “the words of the wise are like goads and well driven nails? </a:t>
            </a:r>
          </a:p>
          <a:p>
            <a:pPr marL="0" indent="0">
              <a:buNone/>
            </a:pPr>
            <a:endParaRPr lang="en-US" dirty="0"/>
          </a:p>
          <a:p>
            <a:pPr marL="914400" lvl="1" indent="-514350">
              <a:buFont typeface="+mj-lt"/>
              <a:buAutoNum type="alphaLcPeriod"/>
            </a:pPr>
            <a:endParaRPr lang="en-US" dirty="0"/>
          </a:p>
        </p:txBody>
      </p:sp>
    </p:spTree>
    <p:extLst>
      <p:ext uri="{BB962C8B-B14F-4D97-AF65-F5344CB8AC3E}">
        <p14:creationId xmlns:p14="http://schemas.microsoft.com/office/powerpoint/2010/main" val="1714023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0"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533400" y="129988"/>
            <a:ext cx="8229600" cy="1143000"/>
          </a:xfrm>
        </p:spPr>
        <p:txBody>
          <a:bodyPr/>
          <a:lstStyle/>
          <a:p>
            <a:r>
              <a:rPr lang="en-US" b="1" dirty="0"/>
              <a:t>Chapter 12 -  Dec. 12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272988"/>
            <a:ext cx="8382000" cy="5432612"/>
          </a:xfrm>
        </p:spPr>
        <p:txBody>
          <a:bodyPr/>
          <a:lstStyle/>
          <a:p>
            <a:pPr marL="514350" indent="-514350">
              <a:buFont typeface="+mj-lt"/>
              <a:buAutoNum type="arabicPeriod" startAt="5"/>
            </a:pPr>
            <a:r>
              <a:rPr lang="en-US" sz="3000" dirty="0"/>
              <a:t>What is the meaning of Solomon’s warning in 12:12? </a:t>
            </a:r>
          </a:p>
          <a:p>
            <a:pPr marL="514350" indent="-514350">
              <a:buFont typeface="+mj-lt"/>
              <a:buAutoNum type="arabicPeriod" startAt="5"/>
            </a:pPr>
            <a:r>
              <a:rPr lang="en-US" sz="3000" dirty="0"/>
              <a:t>What does Solomon offer as the conclusion to his search for meaning? (13) </a:t>
            </a:r>
          </a:p>
          <a:p>
            <a:pPr marL="514350" indent="-514350">
              <a:buFont typeface="+mj-lt"/>
              <a:buAutoNum type="arabicPeriod" startAt="5"/>
            </a:pPr>
            <a:r>
              <a:rPr lang="en-US" sz="3000" dirty="0"/>
              <a:t>What is Solomon trying to say in his last statement (14)?</a:t>
            </a:r>
          </a:p>
          <a:p>
            <a:pPr marL="514350" indent="-514350">
              <a:buFont typeface="+mj-lt"/>
              <a:buAutoNum type="arabicPeriod" startAt="5"/>
            </a:pPr>
            <a:r>
              <a:rPr lang="en-US" sz="3000" dirty="0"/>
              <a:t>What main lessons did you gain from studying the book of Ecclesiastes? </a:t>
            </a:r>
          </a:p>
          <a:p>
            <a:pPr marL="514350" indent="-514350">
              <a:buFont typeface="+mj-lt"/>
              <a:buAutoNum type="arabicPeriod" startAt="5"/>
            </a:pPr>
            <a:r>
              <a:rPr lang="en-US" sz="3000" dirty="0"/>
              <a:t>If you were to summarize Solomon’s teaching  in Ecclesiastes what would you say? </a:t>
            </a:r>
          </a:p>
          <a:p>
            <a:pPr marL="0" indent="0">
              <a:buNone/>
            </a:pPr>
            <a:endParaRPr lang="en-US" dirty="0"/>
          </a:p>
          <a:p>
            <a:pPr marL="914400" lvl="1" indent="-514350">
              <a:buFont typeface="+mj-lt"/>
              <a:buAutoNum type="alphaLcPeriod"/>
            </a:pPr>
            <a:endParaRPr lang="en-US" dirty="0"/>
          </a:p>
        </p:txBody>
      </p:sp>
    </p:spTree>
    <p:extLst>
      <p:ext uri="{BB962C8B-B14F-4D97-AF65-F5344CB8AC3E}">
        <p14:creationId xmlns:p14="http://schemas.microsoft.com/office/powerpoint/2010/main" val="2861461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533400" y="381000"/>
            <a:ext cx="8229600" cy="1143000"/>
          </a:xfrm>
        </p:spPr>
        <p:txBody>
          <a:bodyPr/>
          <a:lstStyle/>
          <a:p>
            <a:r>
              <a:rPr lang="en-US" b="1" dirty="0"/>
              <a:t>Purpose of Proverbs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524000"/>
            <a:ext cx="8382000" cy="5181600"/>
          </a:xfrm>
        </p:spPr>
        <p:txBody>
          <a:bodyPr/>
          <a:lstStyle/>
          <a:p>
            <a:pPr marL="0" indent="0">
              <a:buNone/>
            </a:pPr>
            <a:r>
              <a:rPr lang="en-US" sz="3200" dirty="0"/>
              <a:t>Proverb is from the Hebrew word “</a:t>
            </a:r>
            <a:r>
              <a:rPr lang="en-US" sz="3200" dirty="0" err="1"/>
              <a:t>mashal</a:t>
            </a:r>
            <a:r>
              <a:rPr lang="en-US" sz="3200" dirty="0"/>
              <a:t>” </a:t>
            </a:r>
            <a:r>
              <a:rPr lang="en-US" dirty="0"/>
              <a:t>which means “represent,” “be like,” “to become like,” “resemble” or “be comparable to” ; it also </a:t>
            </a:r>
            <a:r>
              <a:rPr lang="en-US" sz="3200" dirty="0"/>
              <a:t>has the idea “to rule, govern or compare”. </a:t>
            </a:r>
          </a:p>
          <a:p>
            <a:pPr marL="0" indent="0">
              <a:buNone/>
            </a:pPr>
            <a:r>
              <a:rPr lang="en-US" dirty="0"/>
              <a:t>A proverb explains or expresses a general truth or well-known fact in a short sentence or two rather than in many words. The proverb does this with a short, pithy statement in a single balanced sentence.</a:t>
            </a:r>
            <a:endParaRPr lang="en-US" sz="3200" dirty="0"/>
          </a:p>
        </p:txBody>
      </p:sp>
    </p:spTree>
    <p:extLst>
      <p:ext uri="{BB962C8B-B14F-4D97-AF65-F5344CB8AC3E}">
        <p14:creationId xmlns:p14="http://schemas.microsoft.com/office/powerpoint/2010/main" val="1159994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533400" y="381000"/>
            <a:ext cx="8229600" cy="1143000"/>
          </a:xfrm>
        </p:spPr>
        <p:txBody>
          <a:bodyPr/>
          <a:lstStyle/>
          <a:p>
            <a:r>
              <a:rPr lang="en-US" b="1" dirty="0"/>
              <a:t>Proverbs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676400"/>
            <a:ext cx="8382000" cy="5029200"/>
          </a:xfrm>
        </p:spPr>
        <p:txBody>
          <a:bodyPr/>
          <a:lstStyle/>
          <a:p>
            <a:pPr marL="0" indent="0">
              <a:buNone/>
            </a:pPr>
            <a:r>
              <a:rPr lang="en-US" sz="3200" dirty="0"/>
              <a:t>Proverbs 1:1-7 gives us insight as to the purpose and power of proverbs. (Read)</a:t>
            </a:r>
          </a:p>
          <a:p>
            <a:pPr marL="400050" lvl="1" indent="0">
              <a:buNone/>
            </a:pPr>
            <a:r>
              <a:rPr lang="en-US" sz="3200" i="1" dirty="0"/>
              <a:t>Proverbs are “pointed precepts for practical prudence.” They are “laws from heaven for life on earth” or “counsels from above for conduct below.” Proverbs are “the words of the wise on the ways of the world.” </a:t>
            </a:r>
            <a:r>
              <a:rPr lang="en-US" sz="3200" dirty="0"/>
              <a:t>J. Sidlow Baxter  </a:t>
            </a:r>
          </a:p>
        </p:txBody>
      </p:sp>
    </p:spTree>
    <p:extLst>
      <p:ext uri="{BB962C8B-B14F-4D97-AF65-F5344CB8AC3E}">
        <p14:creationId xmlns:p14="http://schemas.microsoft.com/office/powerpoint/2010/main" val="133057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467139" y="515179"/>
            <a:ext cx="8229600" cy="950843"/>
          </a:xfrm>
        </p:spPr>
        <p:txBody>
          <a:bodyPr/>
          <a:lstStyle/>
          <a:p>
            <a:r>
              <a:rPr lang="en-US" b="1" dirty="0"/>
              <a:t>Summary 7:1-14</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981200"/>
            <a:ext cx="8382000" cy="4724400"/>
          </a:xfrm>
        </p:spPr>
        <p:txBody>
          <a:bodyPr/>
          <a:lstStyle/>
          <a:p>
            <a:pPr marL="514350" lvl="0" indent="-514350">
              <a:buFont typeface="+mj-lt"/>
              <a:buAutoNum type="arabicPeriod"/>
            </a:pPr>
            <a:r>
              <a:rPr lang="en-US" sz="3000" dirty="0"/>
              <a:t>A good name is better than a good smell - 7:1a</a:t>
            </a:r>
          </a:p>
          <a:p>
            <a:pPr marL="514350" lvl="0" indent="-514350">
              <a:buFont typeface="+mj-lt"/>
              <a:buAutoNum type="arabicPeriod"/>
            </a:pPr>
            <a:r>
              <a:rPr lang="en-US" sz="3000" dirty="0"/>
              <a:t>Your death day is better than your birthday – 7:b</a:t>
            </a:r>
          </a:p>
          <a:p>
            <a:pPr marL="514350" lvl="0" indent="-514350">
              <a:buFont typeface="+mj-lt"/>
              <a:buAutoNum type="arabicPeriod"/>
            </a:pPr>
            <a:r>
              <a:rPr lang="en-US" sz="3000" dirty="0"/>
              <a:t>A funeral is better than a party - 7:2-4</a:t>
            </a:r>
          </a:p>
          <a:p>
            <a:pPr marL="514350" lvl="0" indent="-514350">
              <a:buFont typeface="+mj-lt"/>
              <a:buAutoNum type="arabicPeriod"/>
            </a:pPr>
            <a:r>
              <a:rPr lang="en-US" sz="3000" dirty="0"/>
              <a:t>A rebuke is better than a foolish song – 7:5-6</a:t>
            </a:r>
          </a:p>
          <a:p>
            <a:pPr marL="514350" lvl="0" indent="-514350">
              <a:buFont typeface="+mj-lt"/>
              <a:buAutoNum type="arabicPeriod"/>
            </a:pPr>
            <a:r>
              <a:rPr lang="en-US" sz="3000" dirty="0"/>
              <a:t>Justice is better a bribe 7:7</a:t>
            </a:r>
          </a:p>
          <a:p>
            <a:pPr marL="514350" lvl="0" indent="-514350">
              <a:buFont typeface="+mj-lt"/>
              <a:buAutoNum type="arabicPeriod"/>
            </a:pPr>
            <a:r>
              <a:rPr lang="en-US" sz="3000" dirty="0"/>
              <a:t>The end is better than the beginning – 7:8a</a:t>
            </a:r>
          </a:p>
        </p:txBody>
      </p:sp>
    </p:spTree>
    <p:extLst>
      <p:ext uri="{BB962C8B-B14F-4D97-AF65-F5344CB8AC3E}">
        <p14:creationId xmlns:p14="http://schemas.microsoft.com/office/powerpoint/2010/main" val="351859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457200" y="548309"/>
            <a:ext cx="8229600" cy="950843"/>
          </a:xfrm>
        </p:spPr>
        <p:txBody>
          <a:bodyPr/>
          <a:lstStyle/>
          <a:p>
            <a:r>
              <a:rPr lang="en-US" b="1" dirty="0"/>
              <a:t>Summary 7:1-14</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981200"/>
            <a:ext cx="8382000" cy="4724400"/>
          </a:xfrm>
        </p:spPr>
        <p:txBody>
          <a:bodyPr/>
          <a:lstStyle/>
          <a:p>
            <a:pPr marL="514350" lvl="0" indent="-514350">
              <a:buFont typeface="+mj-lt"/>
              <a:buAutoNum type="arabicPeriod" startAt="7"/>
            </a:pPr>
            <a:r>
              <a:rPr lang="en-US" dirty="0"/>
              <a:t>Patience is better pride – 7:8b-9</a:t>
            </a:r>
          </a:p>
          <a:p>
            <a:pPr marL="514350" lvl="0" indent="-514350">
              <a:buFont typeface="+mj-lt"/>
              <a:buAutoNum type="arabicPeriod" startAt="7"/>
            </a:pPr>
            <a:r>
              <a:rPr lang="en-US" dirty="0"/>
              <a:t>The present is better than the past – 7:10 </a:t>
            </a:r>
          </a:p>
          <a:p>
            <a:pPr marL="514350" lvl="0" indent="-514350">
              <a:buFont typeface="+mj-lt"/>
              <a:buAutoNum type="arabicPeriod" startAt="7"/>
            </a:pPr>
            <a:r>
              <a:rPr lang="en-US" dirty="0"/>
              <a:t>Wisdom is better than wealth – 7:11-12</a:t>
            </a:r>
          </a:p>
          <a:p>
            <a:pPr marL="514350" lvl="0" indent="-514350">
              <a:buFont typeface="+mj-lt"/>
              <a:buAutoNum type="arabicPeriod" startAt="7"/>
            </a:pPr>
            <a:r>
              <a:rPr lang="en-US" dirty="0"/>
              <a:t> Acceptance is better than frustration 7:13-14</a:t>
            </a:r>
          </a:p>
          <a:p>
            <a:pPr marL="514350" lvl="0" indent="-514350">
              <a:buFont typeface="+mj-lt"/>
              <a:buAutoNum type="arabicPeriod" startAt="7"/>
            </a:pPr>
            <a:endParaRPr lang="en-US" dirty="0"/>
          </a:p>
        </p:txBody>
      </p:sp>
    </p:spTree>
    <p:extLst>
      <p:ext uri="{BB962C8B-B14F-4D97-AF65-F5344CB8AC3E}">
        <p14:creationId xmlns:p14="http://schemas.microsoft.com/office/powerpoint/2010/main" val="1850020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533400" y="381000"/>
            <a:ext cx="8229600" cy="1143000"/>
          </a:xfrm>
        </p:spPr>
        <p:txBody>
          <a:bodyPr/>
          <a:lstStyle/>
          <a:p>
            <a:r>
              <a:rPr lang="en-US" b="1" dirty="0"/>
              <a:t>Take </a:t>
            </a:r>
            <a:r>
              <a:rPr lang="en-US" b="1" dirty="0" err="1"/>
              <a:t>Aways</a:t>
            </a:r>
            <a:r>
              <a:rPr lang="en-US" b="1" dirty="0"/>
              <a:t>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1676400"/>
            <a:ext cx="8382000" cy="5029200"/>
          </a:xfrm>
        </p:spPr>
        <p:txBody>
          <a:bodyPr/>
          <a:lstStyle/>
          <a:p>
            <a:pPr marL="514350" lvl="0" indent="-514350">
              <a:buFont typeface="+mj-lt"/>
              <a:buAutoNum type="arabicPeriod"/>
            </a:pPr>
            <a:r>
              <a:rPr lang="en-US" sz="2800" dirty="0"/>
              <a:t>Proverbs are to produce wisdom which leads to the Fear of the Lord. </a:t>
            </a:r>
          </a:p>
          <a:p>
            <a:pPr marL="514350" lvl="0" indent="-514350">
              <a:buFont typeface="+mj-lt"/>
              <a:buAutoNum type="arabicPeriod"/>
            </a:pPr>
            <a:r>
              <a:rPr lang="en-US" sz="2800" dirty="0"/>
              <a:t>Proverbs provide understanding and discernment. </a:t>
            </a:r>
          </a:p>
          <a:p>
            <a:pPr marL="514350" lvl="0" indent="-514350">
              <a:buFont typeface="+mj-lt"/>
              <a:buAutoNum type="arabicPeriod"/>
            </a:pPr>
            <a:r>
              <a:rPr lang="en-US" sz="2800" dirty="0"/>
              <a:t>Proverbs provide principles for daily living. </a:t>
            </a:r>
          </a:p>
          <a:p>
            <a:pPr marL="514350" lvl="0" indent="-514350">
              <a:buFont typeface="+mj-lt"/>
              <a:buAutoNum type="arabicPeriod"/>
            </a:pPr>
            <a:r>
              <a:rPr lang="en-US" sz="2800" dirty="0"/>
              <a:t>As Christians we need to strive for a balanced spiritual life. </a:t>
            </a:r>
          </a:p>
          <a:p>
            <a:pPr marL="514350" lvl="0" indent="-514350">
              <a:buFont typeface="+mj-lt"/>
              <a:buAutoNum type="arabicPeriod"/>
            </a:pPr>
            <a:r>
              <a:rPr lang="en-US" sz="2800" dirty="0"/>
              <a:t>Christians should let their light shine in the world. </a:t>
            </a:r>
          </a:p>
          <a:p>
            <a:pPr marL="0" lvl="0" indent="0">
              <a:buNone/>
            </a:pPr>
            <a:endParaRPr lang="en-US" sz="2800" dirty="0"/>
          </a:p>
          <a:p>
            <a:pPr marL="514350" indent="-514350">
              <a:buFont typeface="+mj-lt"/>
              <a:buAutoNum type="arabicPeriod"/>
            </a:pPr>
            <a:endParaRPr lang="en-US" sz="3200" dirty="0"/>
          </a:p>
        </p:txBody>
      </p:sp>
    </p:spTree>
    <p:extLst>
      <p:ext uri="{BB962C8B-B14F-4D97-AF65-F5344CB8AC3E}">
        <p14:creationId xmlns:p14="http://schemas.microsoft.com/office/powerpoint/2010/main" val="32266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0"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b="1" dirty="0"/>
              <a:t> </a:t>
            </a:r>
            <a:endParaRPr lang="en-US" dirty="0">
              <a:solidFill>
                <a:schemeClr val="tx1"/>
              </a:solidFill>
            </a:endParaRPr>
          </a:p>
        </p:txBody>
      </p:sp>
      <p:sp>
        <p:nvSpPr>
          <p:cNvPr id="2" name="Rectangle 1">
            <a:extLst>
              <a:ext uri="{FF2B5EF4-FFF2-40B4-BE49-F238E27FC236}">
                <a16:creationId xmlns:a16="http://schemas.microsoft.com/office/drawing/2014/main" id="{42C5FD1D-D5A8-4A2D-AF03-2A8085793784}"/>
              </a:ext>
            </a:extLst>
          </p:cNvPr>
          <p:cNvSpPr/>
          <p:nvPr/>
        </p:nvSpPr>
        <p:spPr>
          <a:xfrm>
            <a:off x="304801" y="2819400"/>
            <a:ext cx="8283195" cy="3581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 name="Parallelogram 2">
            <a:extLst>
              <a:ext uri="{FF2B5EF4-FFF2-40B4-BE49-F238E27FC236}">
                <a16:creationId xmlns:a16="http://schemas.microsoft.com/office/drawing/2014/main" id="{AE4DC175-2FD9-4F64-9F3E-3D45C60CAD48}"/>
              </a:ext>
            </a:extLst>
          </p:cNvPr>
          <p:cNvSpPr/>
          <p:nvPr/>
        </p:nvSpPr>
        <p:spPr>
          <a:xfrm>
            <a:off x="304800" y="1181100"/>
            <a:ext cx="8728377" cy="1638300"/>
          </a:xfrm>
          <a:prstGeom prst="parallelogram">
            <a:avLst>
              <a:gd name="adj" fmla="val 26932"/>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10" name="Straight Connector 9">
            <a:extLst>
              <a:ext uri="{FF2B5EF4-FFF2-40B4-BE49-F238E27FC236}">
                <a16:creationId xmlns:a16="http://schemas.microsoft.com/office/drawing/2014/main" id="{CAB7E59D-46B2-4D84-841F-E989ED9FCD70}"/>
              </a:ext>
            </a:extLst>
          </p:cNvPr>
          <p:cNvCxnSpPr/>
          <p:nvPr/>
        </p:nvCxnSpPr>
        <p:spPr>
          <a:xfrm flipH="1">
            <a:off x="2689390" y="1175431"/>
            <a:ext cx="457200" cy="16383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A5C2364-7D19-4F0F-9F95-E96999C675F4}"/>
              </a:ext>
            </a:extLst>
          </p:cNvPr>
          <p:cNvCxnSpPr/>
          <p:nvPr/>
        </p:nvCxnSpPr>
        <p:spPr>
          <a:xfrm flipH="1">
            <a:off x="5625997" y="1191026"/>
            <a:ext cx="457200" cy="16383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7E403CF-DC58-4AE2-921B-B24B42027AD4}"/>
              </a:ext>
            </a:extLst>
          </p:cNvPr>
          <p:cNvCxnSpPr>
            <a:cxnSpLocks/>
          </p:cNvCxnSpPr>
          <p:nvPr/>
        </p:nvCxnSpPr>
        <p:spPr>
          <a:xfrm>
            <a:off x="311428" y="3201952"/>
            <a:ext cx="8276568" cy="457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35E100E-D036-42E6-853D-2F8B8E0AE304}"/>
              </a:ext>
            </a:extLst>
          </p:cNvPr>
          <p:cNvCxnSpPr>
            <a:cxnSpLocks/>
          </p:cNvCxnSpPr>
          <p:nvPr/>
        </p:nvCxnSpPr>
        <p:spPr>
          <a:xfrm>
            <a:off x="2696174" y="2814149"/>
            <a:ext cx="61292" cy="364110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0EBF0F1-DA7C-47E5-A65A-3CE3D465B8B6}"/>
              </a:ext>
            </a:extLst>
          </p:cNvPr>
          <p:cNvCxnSpPr>
            <a:cxnSpLocks/>
          </p:cNvCxnSpPr>
          <p:nvPr/>
        </p:nvCxnSpPr>
        <p:spPr>
          <a:xfrm>
            <a:off x="5627031" y="2830873"/>
            <a:ext cx="0" cy="355845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9456" name="TextBox 19455">
            <a:extLst>
              <a:ext uri="{FF2B5EF4-FFF2-40B4-BE49-F238E27FC236}">
                <a16:creationId xmlns:a16="http://schemas.microsoft.com/office/drawing/2014/main" id="{31F8E379-7F74-4E72-9EB9-7C56385F657D}"/>
              </a:ext>
            </a:extLst>
          </p:cNvPr>
          <p:cNvSpPr txBox="1"/>
          <p:nvPr/>
        </p:nvSpPr>
        <p:spPr>
          <a:xfrm>
            <a:off x="6304475" y="153515"/>
            <a:ext cx="2478739" cy="400110"/>
          </a:xfrm>
          <a:prstGeom prst="rect">
            <a:avLst/>
          </a:prstGeom>
          <a:noFill/>
        </p:spPr>
        <p:txBody>
          <a:bodyPr wrap="square" rtlCol="0">
            <a:spAutoFit/>
          </a:bodyPr>
          <a:lstStyle/>
          <a:p>
            <a:r>
              <a:rPr lang="en-US" sz="2000" b="1" dirty="0"/>
              <a:t>Ecclesiastes 8</a:t>
            </a:r>
          </a:p>
        </p:txBody>
      </p:sp>
      <p:sp>
        <p:nvSpPr>
          <p:cNvPr id="35" name="Text Box 10">
            <a:extLst>
              <a:ext uri="{FF2B5EF4-FFF2-40B4-BE49-F238E27FC236}">
                <a16:creationId xmlns:a16="http://schemas.microsoft.com/office/drawing/2014/main" id="{E1549FF7-D403-494F-BDBA-5138D45CBF11}"/>
              </a:ext>
            </a:extLst>
          </p:cNvPr>
          <p:cNvSpPr txBox="1"/>
          <p:nvPr/>
        </p:nvSpPr>
        <p:spPr>
          <a:xfrm>
            <a:off x="619404" y="1615878"/>
            <a:ext cx="2152239" cy="92927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600" b="1" dirty="0">
                <a:effectLst/>
                <a:latin typeface="Tahoma" panose="020B0604030504040204" pitchFamily="34" charset="0"/>
                <a:ea typeface="Calibri" panose="020F0502020204030204" pitchFamily="34" charset="0"/>
                <a:cs typeface="Times New Roman" panose="02020603050405020304" pitchFamily="18" charset="0"/>
              </a:rPr>
              <a:t>Obedience reflects Godliness </a:t>
            </a:r>
          </a:p>
          <a:p>
            <a:pPr marL="0" marR="0" algn="ctr">
              <a:spcBef>
                <a:spcPts val="0"/>
              </a:spcBef>
              <a:spcAft>
                <a:spcPts val="0"/>
              </a:spcAft>
            </a:pPr>
            <a:r>
              <a:rPr lang="en-US" sz="1600" b="1" dirty="0">
                <a:latin typeface="Tahoma" panose="020B0604030504040204" pitchFamily="34" charset="0"/>
                <a:ea typeface="Calibri" panose="020F0502020204030204" pitchFamily="34" charset="0"/>
                <a:cs typeface="Times New Roman" panose="02020603050405020304" pitchFamily="18" charset="0"/>
              </a:rPr>
              <a:t>8:2-9</a:t>
            </a:r>
            <a:endParaRPr lang="en-US" sz="1600" b="1" dirty="0">
              <a:effectLst/>
              <a:latin typeface="Tahoma" panose="020B0604030504040204" pitchFamily="34" charset="0"/>
              <a:ea typeface="Calibri" panose="020F0502020204030204" pitchFamily="34" charset="0"/>
              <a:cs typeface="Times New Roman" panose="02020603050405020304" pitchFamily="18" charset="0"/>
            </a:endParaRPr>
          </a:p>
        </p:txBody>
      </p:sp>
      <p:sp>
        <p:nvSpPr>
          <p:cNvPr id="37" name="Text Box 15">
            <a:extLst>
              <a:ext uri="{FF2B5EF4-FFF2-40B4-BE49-F238E27FC236}">
                <a16:creationId xmlns:a16="http://schemas.microsoft.com/office/drawing/2014/main" id="{FEFD564D-8000-4FD0-B967-6616FA3345F7}"/>
              </a:ext>
            </a:extLst>
          </p:cNvPr>
          <p:cNvSpPr txBox="1"/>
          <p:nvPr/>
        </p:nvSpPr>
        <p:spPr>
          <a:xfrm>
            <a:off x="3451390" y="1590403"/>
            <a:ext cx="1799522" cy="91051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600" b="1" dirty="0">
                <a:effectLst/>
                <a:latin typeface="Tahoma" panose="020B0604030504040204" pitchFamily="34" charset="0"/>
                <a:ea typeface="Calibri" panose="020F0502020204030204" pitchFamily="34" charset="0"/>
                <a:cs typeface="Times New Roman" panose="02020603050405020304" pitchFamily="18" charset="0"/>
              </a:rPr>
              <a:t>Justice will win in the end</a:t>
            </a:r>
          </a:p>
          <a:p>
            <a:pPr marL="0" marR="0" algn="ctr">
              <a:spcBef>
                <a:spcPts val="0"/>
              </a:spcBef>
              <a:spcAft>
                <a:spcPts val="0"/>
              </a:spcAft>
            </a:pPr>
            <a:r>
              <a:rPr lang="en-US" sz="1600" b="1" dirty="0">
                <a:latin typeface="Tahoma" panose="020B0604030504040204" pitchFamily="34" charset="0"/>
                <a:ea typeface="Calibri" panose="020F0502020204030204" pitchFamily="34" charset="0"/>
                <a:cs typeface="Times New Roman" panose="02020603050405020304" pitchFamily="18" charset="0"/>
              </a:rPr>
              <a:t>8:10-13</a:t>
            </a:r>
            <a:r>
              <a:rPr lang="en-US" sz="1600" b="1" dirty="0">
                <a:effectLst/>
                <a:latin typeface="Tahoma" panose="020B0604030504040204" pitchFamily="34" charset="0"/>
                <a:ea typeface="Calibri" panose="020F0502020204030204" pitchFamily="34" charset="0"/>
                <a:cs typeface="Times New Roman" panose="02020603050405020304" pitchFamily="18" charset="0"/>
              </a:rPr>
              <a:t> </a:t>
            </a:r>
          </a:p>
        </p:txBody>
      </p:sp>
      <p:sp>
        <p:nvSpPr>
          <p:cNvPr id="39" name="Text Box 18">
            <a:extLst>
              <a:ext uri="{FF2B5EF4-FFF2-40B4-BE49-F238E27FC236}">
                <a16:creationId xmlns:a16="http://schemas.microsoft.com/office/drawing/2014/main" id="{1EA00E80-D9B2-491A-BA01-4731D72BCFCF}"/>
              </a:ext>
            </a:extLst>
          </p:cNvPr>
          <p:cNvSpPr txBox="1"/>
          <p:nvPr/>
        </p:nvSpPr>
        <p:spPr>
          <a:xfrm>
            <a:off x="6083197" y="1587925"/>
            <a:ext cx="2384589" cy="901808"/>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600" b="1" dirty="0">
                <a:effectLst/>
                <a:latin typeface="Tahoma" panose="020B0604030504040204" pitchFamily="34" charset="0"/>
                <a:ea typeface="Calibri" panose="020F0502020204030204" pitchFamily="34" charset="0"/>
                <a:cs typeface="Times New Roman" panose="02020603050405020304" pitchFamily="18" charset="0"/>
              </a:rPr>
              <a:t>Enjoy life and let God handle justice</a:t>
            </a:r>
          </a:p>
          <a:p>
            <a:pPr marL="0" marR="0" algn="ctr">
              <a:spcBef>
                <a:spcPts val="0"/>
              </a:spcBef>
              <a:spcAft>
                <a:spcPts val="0"/>
              </a:spcAft>
            </a:pPr>
            <a:r>
              <a:rPr lang="en-US" sz="1600" b="1" dirty="0">
                <a:latin typeface="Tahoma" panose="020B0604030504040204" pitchFamily="34" charset="0"/>
                <a:ea typeface="Calibri" panose="020F0502020204030204" pitchFamily="34" charset="0"/>
                <a:cs typeface="Times New Roman" panose="02020603050405020304" pitchFamily="18" charset="0"/>
              </a:rPr>
              <a:t>8:14-17 </a:t>
            </a:r>
            <a:endParaRPr lang="en-US" sz="1600" b="1" dirty="0">
              <a:effectLst/>
              <a:latin typeface="Tahoma" panose="020B0604030504040204" pitchFamily="34" charset="0"/>
              <a:ea typeface="Calibri" panose="020F0502020204030204" pitchFamily="34" charset="0"/>
              <a:cs typeface="Times New Roman" panose="02020603050405020304" pitchFamily="18" charset="0"/>
            </a:endParaRPr>
          </a:p>
        </p:txBody>
      </p:sp>
      <p:sp>
        <p:nvSpPr>
          <p:cNvPr id="40" name="Text Box 23">
            <a:extLst>
              <a:ext uri="{FF2B5EF4-FFF2-40B4-BE49-F238E27FC236}">
                <a16:creationId xmlns:a16="http://schemas.microsoft.com/office/drawing/2014/main" id="{B828C96F-59FD-422B-98C7-AFE13D3ABD13}"/>
              </a:ext>
            </a:extLst>
          </p:cNvPr>
          <p:cNvSpPr txBox="1"/>
          <p:nvPr/>
        </p:nvSpPr>
        <p:spPr>
          <a:xfrm>
            <a:off x="291837" y="2842211"/>
            <a:ext cx="8518749" cy="36933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600" b="1" dirty="0">
                <a:effectLst/>
                <a:latin typeface="Tahoma" panose="020B0604030504040204" pitchFamily="34" charset="0"/>
                <a:ea typeface="Calibri" panose="020F0502020204030204" pitchFamily="34" charset="0"/>
                <a:cs typeface="Times New Roman" panose="02020603050405020304" pitchFamily="18" charset="0"/>
              </a:rPr>
              <a:t>God’s Representative 	God’s Justice Prevails 	God’s Work is Just    </a:t>
            </a:r>
          </a:p>
        </p:txBody>
      </p:sp>
      <p:sp>
        <p:nvSpPr>
          <p:cNvPr id="41" name="Text Box 16">
            <a:extLst>
              <a:ext uri="{FF2B5EF4-FFF2-40B4-BE49-F238E27FC236}">
                <a16:creationId xmlns:a16="http://schemas.microsoft.com/office/drawing/2014/main" id="{7F857D23-0C82-4C51-BFE9-DFCD41CBB845}"/>
              </a:ext>
            </a:extLst>
          </p:cNvPr>
          <p:cNvSpPr txBox="1">
            <a:spLocks noChangeArrowheads="1"/>
          </p:cNvSpPr>
          <p:nvPr/>
        </p:nvSpPr>
        <p:spPr bwMode="auto">
          <a:xfrm>
            <a:off x="274425" y="3239523"/>
            <a:ext cx="2513687" cy="3153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R="0" lvl="0">
              <a:spcBef>
                <a:spcPts val="0"/>
              </a:spcBef>
              <a:spcAft>
                <a:spcPts val="0"/>
              </a:spcAft>
            </a:pPr>
            <a:r>
              <a:rPr lang="en-US" sz="1100" b="1" dirty="0">
                <a:latin typeface="Tahoma" panose="020B0604030504040204" pitchFamily="34" charset="0"/>
                <a:ea typeface="Calibri" panose="020F0502020204030204" pitchFamily="34" charset="0"/>
                <a:cs typeface="Times New Roman" panose="02020603050405020304" pitchFamily="18" charset="0"/>
              </a:rPr>
              <a:t>SUBMIT TO AUTHORITIES (2-8) </a:t>
            </a:r>
          </a:p>
          <a:p>
            <a:pPr marR="0" lvl="0">
              <a:spcBef>
                <a:spcPts val="0"/>
              </a:spcBef>
              <a:spcAft>
                <a:spcPts val="0"/>
              </a:spcAft>
            </a:pPr>
            <a:r>
              <a:rPr lang="en-US" sz="1100" dirty="0">
                <a:latin typeface="Tahoma" panose="020B0604030504040204" pitchFamily="34" charset="0"/>
                <a:ea typeface="Calibri" panose="020F0502020204030204" pitchFamily="34" charset="0"/>
                <a:cs typeface="Times New Roman" panose="02020603050405020304" pitchFamily="18" charset="0"/>
              </a:rPr>
              <a:t>1. Obey the king's command, for God's sake </a:t>
            </a:r>
          </a:p>
          <a:p>
            <a:pPr marL="182880" lvl="1">
              <a:spcBef>
                <a:spcPts val="0"/>
              </a:spcBef>
              <a:spcAft>
                <a:spcPts val="0"/>
              </a:spcAft>
            </a:pPr>
            <a:r>
              <a:rPr lang="en-US" sz="1100" dirty="0" err="1">
                <a:latin typeface="Tahoma" panose="020B0604030504040204" pitchFamily="34" charset="0"/>
                <a:ea typeface="Calibri" panose="020F0502020204030204" pitchFamily="34" charset="0"/>
                <a:cs typeface="Times New Roman" panose="02020603050405020304" pitchFamily="18" charset="0"/>
              </a:rPr>
              <a:t>a.Don't</a:t>
            </a:r>
            <a:r>
              <a:rPr lang="en-US" sz="1100" dirty="0">
                <a:latin typeface="Tahoma" panose="020B0604030504040204" pitchFamily="34" charset="0"/>
                <a:ea typeface="Calibri" panose="020F0502020204030204" pitchFamily="34" charset="0"/>
                <a:cs typeface="Times New Roman" panose="02020603050405020304" pitchFamily="18" charset="0"/>
              </a:rPr>
              <a:t> be hasty to leave the king's presence </a:t>
            </a:r>
          </a:p>
          <a:p>
            <a:pPr marL="182880" lvl="1">
              <a:spcBef>
                <a:spcPts val="0"/>
              </a:spcBef>
              <a:spcAft>
                <a:spcPts val="0"/>
              </a:spcAft>
            </a:pPr>
            <a:r>
              <a:rPr lang="en-US" sz="1100" dirty="0" err="1">
                <a:latin typeface="Tahoma" panose="020B0604030504040204" pitchFamily="34" charset="0"/>
                <a:ea typeface="Calibri" panose="020F0502020204030204" pitchFamily="34" charset="0"/>
                <a:cs typeface="Times New Roman" panose="02020603050405020304" pitchFamily="18" charset="0"/>
              </a:rPr>
              <a:t>b.Don't</a:t>
            </a:r>
            <a:r>
              <a:rPr lang="en-US" sz="1100" dirty="0">
                <a:latin typeface="Tahoma" panose="020B0604030504040204" pitchFamily="34" charset="0"/>
                <a:ea typeface="Calibri" panose="020F0502020204030204" pitchFamily="34" charset="0"/>
                <a:cs typeface="Times New Roman" panose="02020603050405020304" pitchFamily="18" charset="0"/>
              </a:rPr>
              <a:t> take your stand for an evil thing </a:t>
            </a:r>
          </a:p>
          <a:p>
            <a:pPr marL="182880" lvl="1">
              <a:spcBef>
                <a:spcPts val="0"/>
              </a:spcBef>
              <a:spcAft>
                <a:spcPts val="0"/>
              </a:spcAft>
            </a:pPr>
            <a:r>
              <a:rPr lang="en-US" sz="1100" dirty="0" err="1">
                <a:latin typeface="Tahoma" panose="020B0604030504040204" pitchFamily="34" charset="0"/>
                <a:ea typeface="Calibri" panose="020F0502020204030204" pitchFamily="34" charset="0"/>
                <a:cs typeface="Times New Roman" panose="02020603050405020304" pitchFamily="18" charset="0"/>
              </a:rPr>
              <a:t>c.Respect</a:t>
            </a:r>
            <a:r>
              <a:rPr lang="en-US" sz="1100" dirty="0">
                <a:latin typeface="Tahoma" panose="020B0604030504040204" pitchFamily="34" charset="0"/>
                <a:ea typeface="Calibri" panose="020F0502020204030204" pitchFamily="34" charset="0"/>
                <a:cs typeface="Times New Roman" panose="02020603050405020304" pitchFamily="18" charset="0"/>
              </a:rPr>
              <a:t> his power, and you will be unharmed </a:t>
            </a:r>
          </a:p>
          <a:p>
            <a:pPr marR="0" lvl="0">
              <a:spcBef>
                <a:spcPts val="0"/>
              </a:spcBef>
              <a:spcAft>
                <a:spcPts val="0"/>
              </a:spcAft>
            </a:pPr>
            <a:r>
              <a:rPr lang="en-US" sz="1100" dirty="0">
                <a:latin typeface="Tahoma" panose="020B0604030504040204" pitchFamily="34" charset="0"/>
                <a:ea typeface="Calibri" panose="020F0502020204030204" pitchFamily="34" charset="0"/>
                <a:cs typeface="Times New Roman" panose="02020603050405020304" pitchFamily="18" charset="0"/>
              </a:rPr>
              <a:t>2. A wise man will understand that judgment will come in its own time, so don't resort  to wickedness (i.e., rebellion) to alleviate misery - cf. Ro 13:1-7; 1 Pe 2:11-17 </a:t>
            </a:r>
          </a:p>
          <a:p>
            <a:pPr marR="0" lvl="0">
              <a:spcBef>
                <a:spcPts val="0"/>
              </a:spcBef>
              <a:spcAft>
                <a:spcPts val="0"/>
              </a:spcAft>
            </a:pPr>
            <a:r>
              <a:rPr lang="en-US" sz="1100" dirty="0">
                <a:latin typeface="Tahoma" panose="020B0604030504040204" pitchFamily="34" charset="0"/>
                <a:ea typeface="Calibri" panose="020F0502020204030204" pitchFamily="34" charset="0"/>
                <a:cs typeface="Times New Roman" panose="02020603050405020304" pitchFamily="18" charset="0"/>
              </a:rPr>
              <a:t> </a:t>
            </a:r>
          </a:p>
          <a:p>
            <a:pPr marR="0" lvl="0">
              <a:spcBef>
                <a:spcPts val="0"/>
              </a:spcBef>
              <a:spcAft>
                <a:spcPts val="0"/>
              </a:spcAft>
            </a:pPr>
            <a:r>
              <a:rPr lang="en-US" sz="1100" dirty="0">
                <a:effectLst/>
                <a:latin typeface="Tahoma" panose="020B0604030504040204" pitchFamily="34" charset="0"/>
                <a:ea typeface="Calibri" panose="020F0502020204030204" pitchFamily="34" charset="0"/>
                <a:cs typeface="Times New Roman" panose="02020603050405020304" pitchFamily="18" charset="0"/>
              </a:rPr>
              <a:t>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dirty="0">
                <a:effectLst/>
                <a:latin typeface="Tahoma" panose="020B0604030504040204" pitchFamily="34" charset="0"/>
                <a:ea typeface="Calibri" panose="020F0502020204030204" pitchFamily="34" charset="0"/>
                <a:cs typeface="Times New Roman" panose="02020603050405020304" pitchFamily="18" charset="0"/>
              </a:rPr>
              <a:t> </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p:txBody>
      </p:sp>
      <p:sp>
        <p:nvSpPr>
          <p:cNvPr id="44" name="Text Box 17">
            <a:extLst>
              <a:ext uri="{FF2B5EF4-FFF2-40B4-BE49-F238E27FC236}">
                <a16:creationId xmlns:a16="http://schemas.microsoft.com/office/drawing/2014/main" id="{2DADFD8A-DC16-453F-AD51-36F2B0575760}"/>
              </a:ext>
            </a:extLst>
          </p:cNvPr>
          <p:cNvSpPr txBox="1">
            <a:spLocks noChangeArrowheads="1"/>
          </p:cNvSpPr>
          <p:nvPr/>
        </p:nvSpPr>
        <p:spPr bwMode="auto">
          <a:xfrm>
            <a:off x="2696174" y="3256057"/>
            <a:ext cx="2851956" cy="3133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1100" b="1" dirty="0">
                <a:latin typeface="Tahoma" panose="020B0604030504040204" pitchFamily="34" charset="0"/>
                <a:ea typeface="Calibri" panose="020F0502020204030204" pitchFamily="34" charset="0"/>
                <a:cs typeface="Times New Roman" panose="02020603050405020304" pitchFamily="18" charset="0"/>
              </a:rPr>
              <a:t>ANTICIPATE WICKED RULERS (9-13) </a:t>
            </a:r>
          </a:p>
          <a:p>
            <a:pPr marL="228600" marR="0" indent="-228600">
              <a:spcBef>
                <a:spcPts val="0"/>
              </a:spcBef>
              <a:spcAft>
                <a:spcPts val="0"/>
              </a:spcAft>
              <a:buAutoNum type="arabicPeriod"/>
            </a:pPr>
            <a:r>
              <a:rPr lang="en-US" sz="1200" dirty="0">
                <a:latin typeface="Tahoma" panose="020B0604030504040204" pitchFamily="34" charset="0"/>
                <a:ea typeface="Calibri" panose="020F0502020204030204" pitchFamily="34" charset="0"/>
                <a:cs typeface="Times New Roman" panose="02020603050405020304" pitchFamily="18" charset="0"/>
              </a:rPr>
              <a:t>There will be times when men rule to their own detriment </a:t>
            </a:r>
          </a:p>
          <a:p>
            <a:pPr marL="228600" marR="0" indent="-228600">
              <a:spcBef>
                <a:spcPts val="0"/>
              </a:spcBef>
              <a:spcAft>
                <a:spcPts val="0"/>
              </a:spcAft>
              <a:buAutoNum type="arabicPeriod"/>
            </a:pPr>
            <a:r>
              <a:rPr lang="en-US" sz="1200" dirty="0">
                <a:latin typeface="Tahoma" panose="020B0604030504040204" pitchFamily="34" charset="0"/>
                <a:ea typeface="Calibri" panose="020F0502020204030204" pitchFamily="34" charset="0"/>
                <a:cs typeface="Times New Roman" panose="02020603050405020304" pitchFamily="18" charset="0"/>
              </a:rPr>
              <a:t>They will soon be forgotten after their demise 	</a:t>
            </a:r>
          </a:p>
          <a:p>
            <a:pPr marL="0" marR="0">
              <a:spcBef>
                <a:spcPts val="0"/>
              </a:spcBef>
              <a:spcAft>
                <a:spcPts val="0"/>
              </a:spcAft>
            </a:pPr>
            <a:r>
              <a:rPr lang="en-US" sz="1200" dirty="0">
                <a:latin typeface="Tahoma" panose="020B0604030504040204" pitchFamily="34" charset="0"/>
                <a:ea typeface="Calibri" panose="020F0502020204030204" pitchFamily="34" charset="0"/>
                <a:cs typeface="Times New Roman" panose="02020603050405020304" pitchFamily="18" charset="0"/>
              </a:rPr>
              <a:t>3. Why do some persist in their evil? </a:t>
            </a:r>
          </a:p>
          <a:p>
            <a:pPr marL="182880" lvl="1">
              <a:spcBef>
                <a:spcPts val="0"/>
              </a:spcBef>
              <a:spcAft>
                <a:spcPts val="0"/>
              </a:spcAft>
            </a:pPr>
            <a:r>
              <a:rPr lang="en-US" sz="1200" dirty="0">
                <a:latin typeface="Tahoma" panose="020B0604030504040204" pitchFamily="34" charset="0"/>
                <a:ea typeface="Calibri" panose="020F0502020204030204" pitchFamily="34" charset="0"/>
                <a:cs typeface="Times New Roman" panose="02020603050405020304" pitchFamily="18" charset="0"/>
              </a:rPr>
              <a:t>a. Because their judgment does not occur immediately </a:t>
            </a:r>
          </a:p>
          <a:p>
            <a:pPr marL="182880" lvl="1">
              <a:spcBef>
                <a:spcPts val="0"/>
              </a:spcBef>
              <a:spcAft>
                <a:spcPts val="0"/>
              </a:spcAft>
            </a:pPr>
            <a:r>
              <a:rPr lang="en-US" sz="1200" dirty="0">
                <a:latin typeface="Tahoma" panose="020B0604030504040204" pitchFamily="34" charset="0"/>
                <a:ea typeface="Calibri" panose="020F0502020204030204" pitchFamily="34" charset="0"/>
                <a:cs typeface="Times New Roman" panose="02020603050405020304" pitchFamily="18" charset="0"/>
              </a:rPr>
              <a:t>b. Even so, it is still better to fear God. </a:t>
            </a:r>
          </a:p>
          <a:p>
            <a:pPr indent="-274320">
              <a:spcBef>
                <a:spcPts val="0"/>
              </a:spcBef>
              <a:spcAft>
                <a:spcPts val="0"/>
              </a:spcAft>
            </a:pPr>
            <a:r>
              <a:rPr lang="en-US" sz="1200" dirty="0">
                <a:latin typeface="Tahoma" panose="020B0604030504040204" pitchFamily="34" charset="0"/>
                <a:ea typeface="Calibri" panose="020F0502020204030204" pitchFamily="34" charset="0"/>
                <a:cs typeface="Times New Roman" panose="02020603050405020304" pitchFamily="18" charset="0"/>
              </a:rPr>
              <a:t>4. Justice will prevail.</a:t>
            </a:r>
          </a:p>
          <a:p>
            <a:pPr marL="182880" lvl="1">
              <a:spcBef>
                <a:spcPts val="0"/>
              </a:spcBef>
              <a:spcAft>
                <a:spcPts val="0"/>
              </a:spcAft>
            </a:pPr>
            <a:r>
              <a:rPr lang="en-US" sz="1200" dirty="0">
                <a:effectLst/>
                <a:latin typeface="Tahoma" panose="020B0604030504040204" pitchFamily="34" charset="0"/>
                <a:ea typeface="Calibri" panose="020F0502020204030204" pitchFamily="34" charset="0"/>
                <a:cs typeface="Times New Roman" panose="02020603050405020304" pitchFamily="18" charset="0"/>
              </a:rPr>
              <a:t> </a:t>
            </a:r>
          </a:p>
        </p:txBody>
      </p:sp>
      <p:sp>
        <p:nvSpPr>
          <p:cNvPr id="45" name="Text Box 17">
            <a:extLst>
              <a:ext uri="{FF2B5EF4-FFF2-40B4-BE49-F238E27FC236}">
                <a16:creationId xmlns:a16="http://schemas.microsoft.com/office/drawing/2014/main" id="{01FE6BB1-1EE0-4C33-BA9F-2BDBAE4C3562}"/>
              </a:ext>
            </a:extLst>
          </p:cNvPr>
          <p:cNvSpPr txBox="1">
            <a:spLocks noChangeArrowheads="1"/>
          </p:cNvSpPr>
          <p:nvPr/>
        </p:nvSpPr>
        <p:spPr bwMode="auto">
          <a:xfrm>
            <a:off x="5657677" y="3250234"/>
            <a:ext cx="2978572" cy="3139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R="0">
              <a:spcBef>
                <a:spcPts val="0"/>
              </a:spcBef>
              <a:spcAft>
                <a:spcPts val="0"/>
              </a:spcAft>
            </a:pPr>
            <a:r>
              <a:rPr lang="en-US" sz="1200" b="1" dirty="0">
                <a:latin typeface="Tahoma" panose="020B0604030504040204" pitchFamily="34" charset="0"/>
                <a:ea typeface="Calibri" panose="020F0502020204030204" pitchFamily="34" charset="0"/>
                <a:cs typeface="Times New Roman" panose="02020603050405020304" pitchFamily="18" charset="0"/>
              </a:rPr>
              <a:t>EXPECT PERPLEXITY (14, 16-17) </a:t>
            </a:r>
          </a:p>
          <a:p>
            <a:pPr marR="0">
              <a:spcBef>
                <a:spcPts val="0"/>
              </a:spcBef>
              <a:spcAft>
                <a:spcPts val="0"/>
              </a:spcAft>
            </a:pPr>
            <a:r>
              <a:rPr lang="en-US" sz="1200" dirty="0">
                <a:latin typeface="Tahoma" panose="020B0604030504040204" pitchFamily="34" charset="0"/>
                <a:ea typeface="Calibri" panose="020F0502020204030204" pitchFamily="34" charset="0"/>
                <a:cs typeface="Times New Roman" panose="02020603050405020304" pitchFamily="18" charset="0"/>
              </a:rPr>
              <a:t>1. Sometimes the righteous suffer, and the wicked prosper, which is vanity </a:t>
            </a:r>
          </a:p>
          <a:p>
            <a:pPr marR="0">
              <a:spcBef>
                <a:spcPts val="0"/>
              </a:spcBef>
              <a:spcAft>
                <a:spcPts val="0"/>
              </a:spcAft>
            </a:pPr>
            <a:r>
              <a:rPr lang="en-US" sz="1200" dirty="0">
                <a:latin typeface="Tahoma" panose="020B0604030504040204" pitchFamily="34" charset="0"/>
                <a:ea typeface="Calibri" panose="020F0502020204030204" pitchFamily="34" charset="0"/>
                <a:cs typeface="Times New Roman" panose="02020603050405020304" pitchFamily="18" charset="0"/>
              </a:rPr>
              <a:t>2. One cannot always understand why things happen the way they do (remember Job?) </a:t>
            </a:r>
          </a:p>
          <a:p>
            <a:pPr marR="0">
              <a:spcBef>
                <a:spcPts val="0"/>
              </a:spcBef>
              <a:spcAft>
                <a:spcPts val="0"/>
              </a:spcAft>
            </a:pPr>
            <a:r>
              <a:rPr lang="en-US" sz="1200" dirty="0">
                <a:latin typeface="Tahoma" panose="020B0604030504040204" pitchFamily="34" charset="0"/>
                <a:ea typeface="Calibri" panose="020F0502020204030204" pitchFamily="34" charset="0"/>
                <a:cs typeface="Times New Roman" panose="02020603050405020304" pitchFamily="18" charset="0"/>
              </a:rPr>
              <a:t> </a:t>
            </a:r>
          </a:p>
          <a:p>
            <a:pPr marR="0">
              <a:spcBef>
                <a:spcPts val="0"/>
              </a:spcBef>
              <a:spcAft>
                <a:spcPts val="0"/>
              </a:spcAft>
            </a:pPr>
            <a:r>
              <a:rPr lang="en-US" sz="1200" b="1" dirty="0">
                <a:latin typeface="Tahoma" panose="020B0604030504040204" pitchFamily="34" charset="0"/>
                <a:ea typeface="Calibri" panose="020F0502020204030204" pitchFamily="34" charset="0"/>
                <a:cs typeface="Times New Roman" panose="02020603050405020304" pitchFamily="18" charset="0"/>
              </a:rPr>
              <a:t>ENJOY LIFE (15-17) </a:t>
            </a:r>
          </a:p>
          <a:p>
            <a:pPr marR="0">
              <a:spcBef>
                <a:spcPts val="0"/>
              </a:spcBef>
              <a:spcAft>
                <a:spcPts val="0"/>
              </a:spcAft>
            </a:pPr>
            <a:r>
              <a:rPr lang="en-US" sz="1200" dirty="0">
                <a:latin typeface="Tahoma" panose="020B0604030504040204" pitchFamily="34" charset="0"/>
                <a:ea typeface="Calibri" panose="020F0502020204030204" pitchFamily="34" charset="0"/>
                <a:cs typeface="Times New Roman" panose="02020603050405020304" pitchFamily="18" charset="0"/>
              </a:rPr>
              <a:t>1. Delight in the fruits of your own labor </a:t>
            </a:r>
          </a:p>
          <a:p>
            <a:pPr marL="182880" lvl="1">
              <a:spcBef>
                <a:spcPts val="0"/>
              </a:spcBef>
              <a:spcAft>
                <a:spcPts val="0"/>
              </a:spcAft>
            </a:pPr>
            <a:r>
              <a:rPr lang="en-US" sz="1200" dirty="0">
                <a:latin typeface="Tahoma" panose="020B0604030504040204" pitchFamily="34" charset="0"/>
                <a:ea typeface="Calibri" panose="020F0502020204030204" pitchFamily="34" charset="0"/>
                <a:cs typeface="Times New Roman" panose="02020603050405020304" pitchFamily="18" charset="0"/>
              </a:rPr>
              <a:t>a. Eat, drink, and be merry </a:t>
            </a:r>
          </a:p>
          <a:p>
            <a:pPr marL="182880" lvl="1">
              <a:spcBef>
                <a:spcPts val="0"/>
              </a:spcBef>
              <a:spcAft>
                <a:spcPts val="0"/>
              </a:spcAft>
            </a:pPr>
            <a:r>
              <a:rPr lang="en-US" sz="1200" dirty="0">
                <a:latin typeface="Tahoma" panose="020B0604030504040204" pitchFamily="34" charset="0"/>
                <a:ea typeface="Calibri" panose="020F0502020204030204" pitchFamily="34" charset="0"/>
                <a:cs typeface="Times New Roman" panose="02020603050405020304" pitchFamily="18" charset="0"/>
              </a:rPr>
              <a:t>b. As you labor in the days God has given you in life under the sun </a:t>
            </a:r>
          </a:p>
          <a:p>
            <a:pPr marR="0">
              <a:spcBef>
                <a:spcPts val="0"/>
              </a:spcBef>
              <a:spcAft>
                <a:spcPts val="0"/>
              </a:spcAft>
            </a:pPr>
            <a:r>
              <a:rPr lang="en-US" sz="1200" dirty="0">
                <a:latin typeface="Tahoma" panose="020B0604030504040204" pitchFamily="34" charset="0"/>
                <a:ea typeface="Calibri" panose="020F0502020204030204" pitchFamily="34" charset="0"/>
                <a:cs typeface="Times New Roman" panose="02020603050405020304" pitchFamily="18" charset="0"/>
              </a:rPr>
              <a:t>2. Look beyond circumstances and see the work of God. </a:t>
            </a:r>
          </a:p>
          <a:p>
            <a:pPr marR="0">
              <a:spcBef>
                <a:spcPts val="0"/>
              </a:spcBef>
              <a:spcAft>
                <a:spcPts val="0"/>
              </a:spcAft>
            </a:pPr>
            <a:r>
              <a:rPr lang="en-US" sz="1200" dirty="0">
                <a:latin typeface="Tahoma" panose="020B0604030504040204" pitchFamily="34" charset="0"/>
                <a:ea typeface="Calibri" panose="020F0502020204030204" pitchFamily="34" charset="0"/>
                <a:cs typeface="Times New Roman" panose="02020603050405020304" pitchFamily="18" charset="0"/>
              </a:rPr>
              <a:t>3. Trust God even though you cannot comprehend his ways. </a:t>
            </a:r>
          </a:p>
          <a:p>
            <a:pPr marR="0">
              <a:spcBef>
                <a:spcPts val="0"/>
              </a:spcBef>
              <a:spcAft>
                <a:spcPts val="0"/>
              </a:spcAft>
            </a:pPr>
            <a:r>
              <a:rPr lang="en-US" sz="1200" dirty="0">
                <a:latin typeface="Tahoma" panose="020B0604030504040204" pitchFamily="34" charset="0"/>
                <a:ea typeface="Calibri" panose="020F0502020204030204" pitchFamily="34" charset="0"/>
                <a:cs typeface="Times New Roman" panose="02020603050405020304" pitchFamily="18" charset="0"/>
              </a:rPr>
              <a:t> </a:t>
            </a:r>
          </a:p>
          <a:p>
            <a:pPr marR="0">
              <a:spcBef>
                <a:spcPts val="0"/>
              </a:spcBef>
              <a:spcAft>
                <a:spcPts val="0"/>
              </a:spcAft>
            </a:pP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p:txBody>
      </p:sp>
      <p:sp>
        <p:nvSpPr>
          <p:cNvPr id="46" name="Text Box 13">
            <a:extLst>
              <a:ext uri="{FF2B5EF4-FFF2-40B4-BE49-F238E27FC236}">
                <a16:creationId xmlns:a16="http://schemas.microsoft.com/office/drawing/2014/main" id="{F4568A74-8618-4F70-8682-9F851A471B6D}"/>
              </a:ext>
            </a:extLst>
          </p:cNvPr>
          <p:cNvSpPr txBox="1">
            <a:spLocks noChangeArrowheads="1"/>
          </p:cNvSpPr>
          <p:nvPr/>
        </p:nvSpPr>
        <p:spPr bwMode="auto">
          <a:xfrm>
            <a:off x="95249" y="6417184"/>
            <a:ext cx="8743950" cy="523875"/>
          </a:xfrm>
          <a:prstGeom prst="rect">
            <a:avLst/>
          </a:prstGeom>
          <a:noFill/>
          <a:ln w="9525">
            <a:noFill/>
            <a:miter lim="800000"/>
            <a:headEnd/>
            <a:tailEnd/>
          </a:ln>
        </p:spPr>
        <p:txBody>
          <a:bodyPr rot="0" vert="horz" wrap="square" lIns="91440" tIns="45720" rIns="91440" bIns="45720" anchor="t" anchorCtr="0" upright="1">
            <a:noAutofit/>
          </a:bodyPr>
          <a:lstStyle/>
          <a:p>
            <a:pPr algn="ctr">
              <a:spcBef>
                <a:spcPts val="0"/>
              </a:spcBef>
              <a:spcAft>
                <a:spcPts val="0"/>
              </a:spcAft>
            </a:pPr>
            <a:r>
              <a:rPr lang="en-US" sz="1200" b="1" i="1" dirty="0">
                <a:effectLst/>
                <a:latin typeface="Tahoma" panose="020B0604030504040204" pitchFamily="34" charset="0"/>
                <a:ea typeface="Calibri" panose="020F0502020204030204" pitchFamily="34" charset="0"/>
                <a:cs typeface="Times New Roman" panose="02020603050405020304" pitchFamily="18" charset="0"/>
              </a:rPr>
              <a:t>Key Verse:  8:12 -“I know that it will  be well for thos</a:t>
            </a:r>
            <a:r>
              <a:rPr lang="en-US" sz="1200" b="1" i="1" dirty="0">
                <a:latin typeface="Tahoma" panose="020B0604030504040204" pitchFamily="34" charset="0"/>
                <a:ea typeface="Calibri" panose="020F0502020204030204" pitchFamily="34" charset="0"/>
                <a:cs typeface="Times New Roman" panose="02020603050405020304" pitchFamily="18" charset="0"/>
              </a:rPr>
              <a:t>e who</a:t>
            </a:r>
            <a:r>
              <a:rPr lang="en-US" sz="1200" b="1" i="1" dirty="0">
                <a:effectLst/>
                <a:latin typeface="Tahoma" panose="020B0604030504040204" pitchFamily="34" charset="0"/>
                <a:ea typeface="Calibri" panose="020F0502020204030204" pitchFamily="34" charset="0"/>
                <a:cs typeface="Times New Roman" panose="02020603050405020304" pitchFamily="18" charset="0"/>
              </a:rPr>
              <a:t> fear God , who fears Him openly”</a:t>
            </a:r>
            <a:endParaRPr lang="en-US" sz="1200" dirty="0">
              <a:effectLst/>
              <a:latin typeface="Tahoma" panose="020B060403050404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496354C0-38F1-4928-BC7A-DB49DE0C3206}"/>
              </a:ext>
            </a:extLst>
          </p:cNvPr>
          <p:cNvSpPr txBox="1"/>
          <p:nvPr/>
        </p:nvSpPr>
        <p:spPr>
          <a:xfrm>
            <a:off x="811402" y="738774"/>
            <a:ext cx="7521196" cy="461665"/>
          </a:xfrm>
          <a:prstGeom prst="rect">
            <a:avLst/>
          </a:prstGeom>
          <a:noFill/>
        </p:spPr>
        <p:txBody>
          <a:bodyPr wrap="square" rtlCol="0">
            <a:spAutoFit/>
          </a:bodyPr>
          <a:lstStyle/>
          <a:p>
            <a:pPr algn="ctr"/>
            <a:r>
              <a:rPr lang="en-US" sz="2400" b="1" dirty="0"/>
              <a:t>Obedience is better than Judgement </a:t>
            </a:r>
          </a:p>
        </p:txBody>
      </p:sp>
    </p:spTree>
    <p:extLst>
      <p:ext uri="{BB962C8B-B14F-4D97-AF65-F5344CB8AC3E}">
        <p14:creationId xmlns:p14="http://schemas.microsoft.com/office/powerpoint/2010/main" val="85725591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7" grpId="0"/>
      <p:bldP spid="39" grpId="0"/>
      <p:bldP spid="40" grpId="0"/>
      <p:bldP spid="41" grpId="0"/>
      <p:bldP spid="44" grpId="0"/>
      <p:bldP spid="45" grpId="0"/>
      <p:bldP spid="4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898BA-57A4-462E-9A89-60347928F556}"/>
              </a:ext>
            </a:extLst>
          </p:cNvPr>
          <p:cNvSpPr/>
          <p:nvPr/>
        </p:nvSpPr>
        <p:spPr>
          <a:xfrm>
            <a:off x="9939" y="0"/>
            <a:ext cx="9144000" cy="6858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4">
            <a:extLst>
              <a:ext uri="{FF2B5EF4-FFF2-40B4-BE49-F238E27FC236}">
                <a16:creationId xmlns:a16="http://schemas.microsoft.com/office/drawing/2014/main" id="{B6F85CD3-4838-4DFD-AE93-604567CB554A}"/>
              </a:ext>
            </a:extLst>
          </p:cNvPr>
          <p:cNvSpPr>
            <a:spLocks noGrp="1"/>
          </p:cNvSpPr>
          <p:nvPr>
            <p:ph type="title"/>
          </p:nvPr>
        </p:nvSpPr>
        <p:spPr>
          <a:xfrm>
            <a:off x="470647" y="0"/>
            <a:ext cx="8229600" cy="1143000"/>
          </a:xfrm>
        </p:spPr>
        <p:txBody>
          <a:bodyPr/>
          <a:lstStyle/>
          <a:p>
            <a:r>
              <a:rPr lang="en-US" b="1" dirty="0"/>
              <a:t>Questions for Chapter 8 </a:t>
            </a:r>
          </a:p>
        </p:txBody>
      </p:sp>
      <p:sp>
        <p:nvSpPr>
          <p:cNvPr id="6" name="Content Placeholder 5">
            <a:extLst>
              <a:ext uri="{FF2B5EF4-FFF2-40B4-BE49-F238E27FC236}">
                <a16:creationId xmlns:a16="http://schemas.microsoft.com/office/drawing/2014/main" id="{673590BA-5D41-442C-ACE8-B2F30B51D967}"/>
              </a:ext>
            </a:extLst>
          </p:cNvPr>
          <p:cNvSpPr>
            <a:spLocks noGrp="1"/>
          </p:cNvSpPr>
          <p:nvPr>
            <p:ph idx="1"/>
          </p:nvPr>
        </p:nvSpPr>
        <p:spPr>
          <a:xfrm>
            <a:off x="457200" y="990600"/>
            <a:ext cx="8458200" cy="5715000"/>
          </a:xfrm>
        </p:spPr>
        <p:txBody>
          <a:bodyPr/>
          <a:lstStyle/>
          <a:p>
            <a:pPr marL="514350" indent="-514350">
              <a:buFont typeface="+mj-lt"/>
              <a:buAutoNum type="arabicPeriod"/>
            </a:pPr>
            <a:r>
              <a:rPr lang="en-US" dirty="0"/>
              <a:t>How would you summarize Solomon’s view of government? 8:2-9 </a:t>
            </a:r>
          </a:p>
          <a:p>
            <a:pPr marL="914400" lvl="1" indent="-514350">
              <a:buFont typeface="+mj-lt"/>
              <a:buAutoNum type="alphaLcPeriod"/>
            </a:pPr>
            <a:r>
              <a:rPr lang="en-US" dirty="0"/>
              <a:t>Move from Theocracy to Monarchy – </a:t>
            </a:r>
            <a:r>
              <a:rPr lang="en-US" dirty="0">
                <a:highlight>
                  <a:srgbClr val="FFFF00"/>
                </a:highlight>
              </a:rPr>
              <a:t>1 Sam. 8:10-22</a:t>
            </a:r>
          </a:p>
          <a:p>
            <a:pPr marL="914400" lvl="1" indent="-514350">
              <a:buFont typeface="+mj-lt"/>
              <a:buAutoNum type="alphaLcPeriod"/>
            </a:pPr>
            <a:r>
              <a:rPr lang="en-US" dirty="0"/>
              <a:t>Obedience based on an oath. </a:t>
            </a:r>
            <a:r>
              <a:rPr lang="en-US" dirty="0" err="1"/>
              <a:t>Ecc</a:t>
            </a:r>
            <a:r>
              <a:rPr lang="en-US" dirty="0"/>
              <a:t>. 5:1-7 </a:t>
            </a:r>
          </a:p>
          <a:p>
            <a:pPr marL="914400" lvl="1" indent="-514350">
              <a:buFont typeface="+mj-lt"/>
              <a:buAutoNum type="alphaLcPeriod"/>
            </a:pPr>
            <a:r>
              <a:rPr lang="en-US" dirty="0"/>
              <a:t>2 Kings. 11:17 </a:t>
            </a:r>
            <a:r>
              <a:rPr lang="en-US" i="1" dirty="0"/>
              <a:t>And Jehoiada made a covenant between Jehovah and the king and the people, that they should be Jehovah's people; between the king also and the people.</a:t>
            </a:r>
          </a:p>
          <a:p>
            <a:pPr marL="914400" lvl="1" indent="-514350">
              <a:buFont typeface="+mj-lt"/>
              <a:buAutoNum type="alphaLcPeriod"/>
            </a:pPr>
            <a:r>
              <a:rPr lang="en-US" dirty="0"/>
              <a:t>Questioning the king will bring trouble. </a:t>
            </a:r>
          </a:p>
          <a:p>
            <a:pPr marL="914400" lvl="1" indent="-514350">
              <a:buFont typeface="+mj-lt"/>
              <a:buAutoNum type="alphaLcPeriod"/>
            </a:pPr>
            <a:r>
              <a:rPr lang="en-US" dirty="0"/>
              <a:t>Obedience to the King or Law brings freedom. </a:t>
            </a:r>
          </a:p>
          <a:p>
            <a:pPr marL="400050" lvl="1" indent="0">
              <a:buNone/>
            </a:pPr>
            <a:endParaRPr lang="en-US" dirty="0"/>
          </a:p>
          <a:p>
            <a:pPr marL="914400" lvl="1" indent="-514350">
              <a:buFont typeface="+mj-lt"/>
              <a:buAutoNum type="alphaLcPeriod"/>
            </a:pPr>
            <a:endParaRPr lang="en-US" dirty="0"/>
          </a:p>
          <a:p>
            <a:pPr marL="400050" lvl="1" indent="0">
              <a:buNone/>
            </a:pPr>
            <a:endParaRPr lang="en-US" dirty="0"/>
          </a:p>
        </p:txBody>
      </p:sp>
    </p:spTree>
    <p:extLst>
      <p:ext uri="{BB962C8B-B14F-4D97-AF65-F5344CB8AC3E}">
        <p14:creationId xmlns:p14="http://schemas.microsoft.com/office/powerpoint/2010/main" val="3794665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9668</TotalTime>
  <Words>1943</Words>
  <Application>Microsoft Office PowerPoint</Application>
  <PresentationFormat>On-screen Show (4:3)</PresentationFormat>
  <Paragraphs>244</Paragraphs>
  <Slides>22</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Tahoma</vt:lpstr>
      <vt:lpstr>Times New Roman</vt:lpstr>
      <vt:lpstr>Wingdings</vt:lpstr>
      <vt:lpstr>Office Theme</vt:lpstr>
      <vt:lpstr>Ecclesiastes 8 &amp; 9 </vt:lpstr>
      <vt:lpstr>PowerPoint Presentation</vt:lpstr>
      <vt:lpstr>Purpose of Proverbs </vt:lpstr>
      <vt:lpstr>Proverbs </vt:lpstr>
      <vt:lpstr>Summary 7:1-14</vt:lpstr>
      <vt:lpstr>Summary 7:1-14</vt:lpstr>
      <vt:lpstr>Take Aways </vt:lpstr>
      <vt:lpstr>PowerPoint Presentation</vt:lpstr>
      <vt:lpstr>Questions for Chapter 8 </vt:lpstr>
      <vt:lpstr>Questions for Chapter 8 </vt:lpstr>
      <vt:lpstr>PowerPoint Presentation</vt:lpstr>
      <vt:lpstr>Governments under God </vt:lpstr>
      <vt:lpstr>Christians in a Democracy </vt:lpstr>
      <vt:lpstr>The Church in a Democracy </vt:lpstr>
      <vt:lpstr>PowerPoint Presentation</vt:lpstr>
      <vt:lpstr>Questions for Chapter 8 </vt:lpstr>
      <vt:lpstr>PowerPoint Presentation</vt:lpstr>
      <vt:lpstr>Questions for Chapter 9 </vt:lpstr>
      <vt:lpstr>Take Aways </vt:lpstr>
      <vt:lpstr>Take Aways </vt:lpstr>
      <vt:lpstr>Chapter 12 -  Dec. 12 </vt:lpstr>
      <vt:lpstr>Chapter 12 -  Dec. 12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Daniel  A Prophetic Voice in the World</dc:title>
  <dc:creator>Valued Acer Customer</dc:creator>
  <cp:lastModifiedBy>James Westgate</cp:lastModifiedBy>
  <cp:revision>273</cp:revision>
  <cp:lastPrinted>2019-12-12T18:53:22Z</cp:lastPrinted>
  <dcterms:created xsi:type="dcterms:W3CDTF">2013-01-13T04:49:47Z</dcterms:created>
  <dcterms:modified xsi:type="dcterms:W3CDTF">2019-12-12T18:53:31Z</dcterms:modified>
</cp:coreProperties>
</file>