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526C6-7873-42EA-ACBC-01590962C378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EB05C-AB01-4E37-8472-8841F689E2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</a:t>
            </a:r>
            <a:r>
              <a:rPr lang="en-US" baseline="0" dirty="0" smtClean="0"/>
              <a:t> YOU LACY AND THE HAYNER GENEALOGY AND LOCAL HISTORY LIBRARY……… FOR THE GREAT DISPLAY.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C3DD7-681E-4494-B279-65676D2C7C9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CLOSE</a:t>
            </a:r>
            <a:r>
              <a:rPr lang="en-US" baseline="0" dirty="0" smtClean="0"/>
              <a:t> …….</a:t>
            </a:r>
            <a:r>
              <a:rPr lang="en-US" dirty="0" smtClean="0"/>
              <a:t>with an excellent</a:t>
            </a:r>
            <a:r>
              <a:rPr lang="en-US" baseline="0" dirty="0" smtClean="0"/>
              <a:t> poem written  in 1996 by an Illinois poet, Marilyn Trainor. It was recited twenty years ago at the Alton Museum of History and Art, December 1996.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C3DD7-681E-4494-B279-65676D2C7C9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C3DD7-681E-4494-B279-65676D2C7C9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FOR the researcher, the collector, and the student of Upper Alton, Madison County, Illinois.   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DREAM PICTURE  </a:t>
            </a:r>
            <a:r>
              <a:rPr lang="en-US" dirty="0" smtClean="0"/>
              <a:t>might well have been a common seen in the</a:t>
            </a:r>
            <a:r>
              <a:rPr lang="en-US" baseline="0" dirty="0" smtClean="0"/>
              <a:t> village of Salu around 1860.</a:t>
            </a:r>
          </a:p>
          <a:p>
            <a:endParaRPr lang="en-US" baseline="0" dirty="0" smtClean="0"/>
          </a:p>
          <a:p>
            <a:r>
              <a:rPr lang="en-US" sz="4000" b="1" baseline="0" dirty="0" smtClean="0"/>
              <a:t>Thanks  Everyone  for  your  time  today.   </a:t>
            </a:r>
            <a:r>
              <a:rPr lang="en-US" sz="6000" b="1" baseline="0" dirty="0" smtClean="0"/>
              <a:t>HAPPY  HOLIDAYS  !!!!!</a:t>
            </a:r>
            <a:endParaRPr lang="en-GB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C3DD7-681E-4494-B279-65676D2C7C9B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5682-5420-4E57-8F61-488A9BA8A79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41AA-1A56-4753-8A21-EC45A1F882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5682-5420-4E57-8F61-488A9BA8A79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41AA-1A56-4753-8A21-EC45A1F882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5682-5420-4E57-8F61-488A9BA8A79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41AA-1A56-4753-8A21-EC45A1F882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5682-5420-4E57-8F61-488A9BA8A79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41AA-1A56-4753-8A21-EC45A1F882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5682-5420-4E57-8F61-488A9BA8A79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41AA-1A56-4753-8A21-EC45A1F882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5682-5420-4E57-8F61-488A9BA8A79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41AA-1A56-4753-8A21-EC45A1F882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5682-5420-4E57-8F61-488A9BA8A79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41AA-1A56-4753-8A21-EC45A1F882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5682-5420-4E57-8F61-488A9BA8A79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41AA-1A56-4753-8A21-EC45A1F882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5682-5420-4E57-8F61-488A9BA8A79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41AA-1A56-4753-8A21-EC45A1F882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5682-5420-4E57-8F61-488A9BA8A79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41AA-1A56-4753-8A21-EC45A1F882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5682-5420-4E57-8F61-488A9BA8A79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41AA-1A56-4753-8A21-EC45A1F882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35682-5420-4E57-8F61-488A9BA8A79A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41AA-1A56-4753-8A21-EC45A1F882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H</a:t>
            </a:r>
            <a:r>
              <a:rPr lang="en-US" b="1" dirty="0" err="1" smtClean="0"/>
              <a:t>ayner</a:t>
            </a:r>
            <a:r>
              <a:rPr lang="en-US" b="1" dirty="0" smtClean="0"/>
              <a:t> Library </a:t>
            </a:r>
            <a:br>
              <a:rPr lang="en-US" b="1" dirty="0" smtClean="0"/>
            </a:br>
            <a:r>
              <a:rPr lang="en-US" b="1" dirty="0" smtClean="0"/>
              <a:t>Upper Alton Seminar </a:t>
            </a:r>
            <a:br>
              <a:rPr lang="en-US" b="1" dirty="0" smtClean="0"/>
            </a:br>
            <a:r>
              <a:rPr lang="en-US" b="1" dirty="0" smtClean="0"/>
              <a:t>Closing  Poem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76600"/>
            <a:ext cx="8305800" cy="2667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“TREASURES”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The Pride of the Upper Alton Mother</a:t>
            </a:r>
          </a:p>
          <a:p>
            <a:r>
              <a:rPr lang="en-US" b="1" dirty="0">
                <a:solidFill>
                  <a:schemeClr val="tx1"/>
                </a:solidFill>
              </a:rPr>
              <a:t>b</a:t>
            </a:r>
            <a:r>
              <a:rPr lang="en-US" b="1" dirty="0" smtClean="0">
                <a:solidFill>
                  <a:schemeClr val="tx1"/>
                </a:solidFill>
              </a:rPr>
              <a:t>y  poet   Marilyn  </a:t>
            </a:r>
            <a:r>
              <a:rPr lang="en-US" b="1" dirty="0" err="1" smtClean="0">
                <a:solidFill>
                  <a:schemeClr val="tx1"/>
                </a:solidFill>
              </a:rPr>
              <a:t>Trainor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r</a:t>
            </a:r>
            <a:r>
              <a:rPr lang="en-US" b="1" dirty="0" smtClean="0">
                <a:solidFill>
                  <a:schemeClr val="tx1"/>
                </a:solidFill>
              </a:rPr>
              <a:t>ecited by  Mary M. Mathis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14A2-F495-49D5-A5E2-27CBFBBAF14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3" name="Picture 2" descr="P709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188640"/>
            <a:ext cx="4876006" cy="6501341"/>
          </a:xfrm>
          <a:prstGeom prst="rect">
            <a:avLst/>
          </a:prstGeom>
        </p:spPr>
      </p:pic>
      <p:pic>
        <p:nvPicPr>
          <p:cNvPr id="8" name="~PP360.WAV">
            <a:hlinkClick r:id="" action="ppaction://media"/>
          </p:cNvPr>
          <p:cNvPicPr>
            <a:picLocks noRot="1" noChangeAspect="1"/>
          </p:cNvPicPr>
          <p:nvPr>
            <a:wavAudioFile r:embed="rId1" name="~PP360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4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3358" y="6666790"/>
            <a:ext cx="280147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2</a:t>
            </a:r>
            <a:r>
              <a:rPr sz="1100" spc="-10" dirty="0">
                <a:latin typeface="Calibri"/>
                <a:cs typeface="Calibri"/>
              </a:rPr>
              <a:t>7</a:t>
            </a:r>
            <a:r>
              <a:rPr sz="1100" dirty="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2679065" y="-1150620"/>
            <a:ext cx="6464935" cy="8008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49801" y="1857598"/>
            <a:ext cx="1617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TREASURES</a:t>
            </a:r>
          </a:p>
          <a:p>
            <a:r>
              <a:rPr lang="en-US" dirty="0" smtClean="0"/>
              <a:t>          by</a:t>
            </a:r>
          </a:p>
          <a:p>
            <a:r>
              <a:rPr lang="en-US" dirty="0" smtClean="0"/>
              <a:t>Marilyn Trainor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6672"/>
            <a:ext cx="371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Pride of the Upper Alton Mother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" name="~PP3278.WAV">
            <a:hlinkClick r:id="" action="ppaction://media"/>
          </p:cNvPr>
          <p:cNvPicPr>
            <a:picLocks noRot="1" noChangeAspect="1"/>
          </p:cNvPicPr>
          <p:nvPr>
            <a:wavAudioFile r:embed="rId1" name="~PP3278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80528" y="3068960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Recited by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Mary M. Mathis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67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14A2-F495-49D5-A5E2-27CBFBBAF14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object 3"/>
          <p:cNvSpPr/>
          <p:nvPr/>
        </p:nvSpPr>
        <p:spPr>
          <a:xfrm>
            <a:off x="2627784" y="0"/>
            <a:ext cx="6778625" cy="8654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5" name="~PP3210.WAV">
            <a:hlinkClick r:id="" action="ppaction://media"/>
          </p:cNvPr>
          <p:cNvPicPr>
            <a:picLocks noRot="1" noChangeAspect="1"/>
          </p:cNvPicPr>
          <p:nvPr>
            <a:wavAudioFile r:embed="rId1" name="~PP3210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7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-wag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48680"/>
            <a:ext cx="8100392" cy="53462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14A2-F495-49D5-A5E2-27CBFBBAF14C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8" name="~PP1391.WAV">
            <a:hlinkClick r:id="" action="ppaction://media"/>
          </p:cNvPr>
          <p:cNvPicPr>
            <a:picLocks noRot="1" noChangeAspect="1"/>
          </p:cNvPicPr>
          <p:nvPr>
            <a:wavAudioFile r:embed="rId1" name="~PP1391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151</Words>
  <Application>Microsoft Office PowerPoint</Application>
  <PresentationFormat>On-screen Show (4:3)</PresentationFormat>
  <Paragraphs>26</Paragraphs>
  <Slides>5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Hayner Library  Upper Alton Seminar  Closing  Poem </vt:lpstr>
      <vt:lpstr>Slide 2</vt:lpstr>
      <vt:lpstr>Slide 3</vt:lpstr>
      <vt:lpstr>Slide 4</vt:lpstr>
      <vt:lpstr>Slide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Hayner Library  Upper Alton Seminar  Closing  Poem </dc:title>
  <dc:creator>coips</dc:creator>
  <cp:lastModifiedBy>coips</cp:lastModifiedBy>
  <cp:revision>1</cp:revision>
  <dcterms:created xsi:type="dcterms:W3CDTF">2016-12-16T01:20:07Z</dcterms:created>
  <dcterms:modified xsi:type="dcterms:W3CDTF">2016-12-16T01:28:57Z</dcterms:modified>
</cp:coreProperties>
</file>