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notesSlides/notesSlide44.xml" ContentType="application/vnd.openxmlformats-officedocument.presentationml.notesSlide+xml"/>
  <Override PartName="/ppt/tags/tag44.xml" ContentType="application/vnd.openxmlformats-officedocument.presentationml.tags+xml"/>
  <Override PartName="/ppt/notesSlides/notesSlide45.xml" ContentType="application/vnd.openxmlformats-officedocument.presentationml.notesSlide+xml"/>
  <Override PartName="/ppt/tags/tag45.xml" ContentType="application/vnd.openxmlformats-officedocument.presentationml.tags+xml"/>
  <Override PartName="/ppt/notesSlides/notesSlide46.xml" ContentType="application/vnd.openxmlformats-officedocument.presentationml.notesSlide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310" r:id="rId17"/>
    <p:sldId id="308" r:id="rId18"/>
    <p:sldId id="309" r:id="rId19"/>
    <p:sldId id="274" r:id="rId20"/>
    <p:sldId id="275" r:id="rId21"/>
    <p:sldId id="276" r:id="rId22"/>
    <p:sldId id="278" r:id="rId23"/>
    <p:sldId id="279" r:id="rId24"/>
    <p:sldId id="27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5" r:id="rId44"/>
    <p:sldId id="307" r:id="rId45"/>
    <p:sldId id="304" r:id="rId46"/>
    <p:sldId id="306" r:id="rId47"/>
    <p:sldId id="311" r:id="rId4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88CD7-4504-4BE5-9B1B-5D699A2AFCB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51AA6-A29F-46A6-809A-7725F1955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69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1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40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37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26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17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04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68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8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1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11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25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9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29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48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85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9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51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00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63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249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780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92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20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307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31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461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85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60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45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538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671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590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034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57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837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433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52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4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8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5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1AA6-A29F-46A6-809A-7725F19550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7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C51-799C-423A-8061-4B39FBB18CE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CA-DE11-4F88-81F7-62E4159F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C51-799C-423A-8061-4B39FBB18CE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CA-DE11-4F88-81F7-62E4159F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C51-799C-423A-8061-4B39FBB18CE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CA-DE11-4F88-81F7-62E4159F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C51-799C-423A-8061-4B39FBB18CE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CA-DE11-4F88-81F7-62E4159F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C51-799C-423A-8061-4B39FBB18CE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CA-DE11-4F88-81F7-62E4159F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C51-799C-423A-8061-4B39FBB18CE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CA-DE11-4F88-81F7-62E4159F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C51-799C-423A-8061-4B39FBB18CE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CA-DE11-4F88-81F7-62E4159F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C51-799C-423A-8061-4B39FBB18CE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CA-DE11-4F88-81F7-62E4159F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C51-799C-423A-8061-4B39FBB18CE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CA-DE11-4F88-81F7-62E4159F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C51-799C-423A-8061-4B39FBB18CE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CA-DE11-4F88-81F7-62E4159F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C51-799C-423A-8061-4B39FBB18CE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CA-DE11-4F88-81F7-62E4159F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4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F4C51-799C-423A-8061-4B39FBB18CE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710CA-DE11-4F88-81F7-62E4159F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148781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Galveston 2017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60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1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6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6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2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63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5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6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9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6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9977" y="172138"/>
            <a:ext cx="8924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Beautiful sunset then Country Club dinner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47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89025" y="911225"/>
            <a:ext cx="7289800" cy="546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458033" y="3075058"/>
            <a:ext cx="671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Friday, Sept 29 - Paula’s $1 Tour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17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74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-1525065" y="3075057"/>
            <a:ext cx="4367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Lunch on the Strand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21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5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2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77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80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7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32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8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65518" y="179457"/>
            <a:ext cx="6612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Harbor of Galveston Island</a:t>
            </a:r>
          </a:p>
          <a:p>
            <a:pPr algn="ctr"/>
            <a:r>
              <a:rPr lang="en-US" sz="2000" dirty="0" smtClean="0"/>
              <a:t>(picked up fresh caught shrimp at Katie’s – Yum!)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09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8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90807" y="152400"/>
            <a:ext cx="88540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On our way to “The </a:t>
            </a:r>
            <a:r>
              <a:rPr lang="en-US" sz="2000" dirty="0"/>
              <a:t>Great Storm of 1900</a:t>
            </a:r>
            <a:r>
              <a:rPr lang="en-US" sz="2000" dirty="0" smtClean="0"/>
              <a:t>”, followed by Happy Hour on Jan &amp; Dave’s </a:t>
            </a:r>
          </a:p>
          <a:p>
            <a:pPr algn="ctr"/>
            <a:r>
              <a:rPr lang="en-US" sz="2000" dirty="0" smtClean="0"/>
              <a:t>balcony overlooking the seawall &amp; researching hurricane’s (thanks Dave!)  </a:t>
            </a:r>
          </a:p>
          <a:p>
            <a:pPr algn="ctr"/>
            <a:r>
              <a:rPr lang="en-US" sz="2000" dirty="0" smtClean="0"/>
              <a:t>walked to Jimmy’s On the Pier for Dinner then back in the pouring rain</a:t>
            </a:r>
          </a:p>
          <a:p>
            <a:pPr algn="ctr"/>
            <a:r>
              <a:rPr lang="en-US" sz="2000" dirty="0" smtClean="0"/>
              <a:t>…Loved every minute of it all!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31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6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9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84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46671" y="179457"/>
            <a:ext cx="9343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Saturday, September 30 – Galveston Sunrise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8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8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8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-2595154" y="3075057"/>
            <a:ext cx="6355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Shrimp Festival on The Strand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54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87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0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8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7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5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8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90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2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93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62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94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9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5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9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4085" y="226179"/>
            <a:ext cx="7475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Finally - Happy Hour On the Beach!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74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97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6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9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6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9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2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700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1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53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5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70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70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2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703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2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710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1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71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6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70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3754" y="179457"/>
            <a:ext cx="9134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 Final Toast before “Killer Shrimp” Dinner!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58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71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6766" y="152400"/>
            <a:ext cx="8030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Farewell Friends…Until We See You Again!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03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0" y="118023"/>
            <a:ext cx="7075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Gulf Shores to Continental Divide</a:t>
            </a:r>
          </a:p>
        </p:txBody>
      </p:sp>
    </p:spTree>
    <p:extLst>
      <p:ext uri="{BB962C8B-B14F-4D97-AF65-F5344CB8AC3E}">
        <p14:creationId xmlns:p14="http://schemas.microsoft.com/office/powerpoint/2010/main" val="221628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54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3754" y="179457"/>
            <a:ext cx="8956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Thursday, September 28, 2017 - Galveston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52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5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1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57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5642" y="5791200"/>
            <a:ext cx="8905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Galveston Country Club – Golfing w/Kathy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98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5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1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65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3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191</Words>
  <Application>Microsoft Office PowerPoint</Application>
  <PresentationFormat>On-screen Show (4:3)</PresentationFormat>
  <Paragraphs>64</Paragraphs>
  <Slides>47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Galveston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Galveston 2017</dc:title>
  <dc:creator>Paula L. Hook</dc:creator>
  <cp:lastModifiedBy>Paula L. Hook</cp:lastModifiedBy>
  <cp:revision>10</cp:revision>
  <dcterms:created xsi:type="dcterms:W3CDTF">2017-11-05T00:00:57Z</dcterms:created>
  <dcterms:modified xsi:type="dcterms:W3CDTF">2017-11-07T16:21:05Z</dcterms:modified>
</cp:coreProperties>
</file>