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D95AB-EBA7-4438-8001-6F0544BC8B97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6ED20-659D-48EB-A5DD-CF1357ED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7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3345-02E0-4BDB-B9E9-85025FB11EF2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8FF-9F05-492E-99E6-69BD60B9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5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3345-02E0-4BDB-B9E9-85025FB11EF2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8FF-9F05-492E-99E6-69BD60B9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3345-02E0-4BDB-B9E9-85025FB11EF2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8FF-9F05-492E-99E6-69BD60B9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4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Pioneer Gardens Spring-2011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7A1F-7988-48F8-8263-16DD47A52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7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3345-02E0-4BDB-B9E9-85025FB11EF2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8FF-9F05-492E-99E6-69BD60B9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3345-02E0-4BDB-B9E9-85025FB11EF2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8FF-9F05-492E-99E6-69BD60B9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4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3345-02E0-4BDB-B9E9-85025FB11EF2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8FF-9F05-492E-99E6-69BD60B9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8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3345-02E0-4BDB-B9E9-85025FB11EF2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8FF-9F05-492E-99E6-69BD60B9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3345-02E0-4BDB-B9E9-85025FB11EF2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8FF-9F05-492E-99E6-69BD60B9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7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3345-02E0-4BDB-B9E9-85025FB11EF2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8FF-9F05-492E-99E6-69BD60B9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3345-02E0-4BDB-B9E9-85025FB11EF2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8FF-9F05-492E-99E6-69BD60B9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9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3345-02E0-4BDB-B9E9-85025FB11EF2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7A8FF-9F05-492E-99E6-69BD60B9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7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3345-02E0-4BDB-B9E9-85025FB11EF2}" type="datetimeFigureOut">
              <a:rPr lang="en-US" smtClean="0"/>
              <a:t>8/30/2014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7A8FF-9F05-492E-99E6-69BD60B9B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82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oneer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129" y="0"/>
            <a:ext cx="6599542" cy="19751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41353"/>
            <a:ext cx="91059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 smtClean="0"/>
              <a:t>New</a:t>
            </a:r>
          </a:p>
          <a:p>
            <a:pPr algn="ctr"/>
            <a:r>
              <a:rPr lang="en-US" sz="4000" dirty="0" smtClean="0"/>
              <a:t>Additions to the </a:t>
            </a:r>
            <a:r>
              <a:rPr lang="en-US" sz="4800" dirty="0" smtClean="0"/>
              <a:t>Pioneer Gardens </a:t>
            </a:r>
          </a:p>
          <a:p>
            <a:pPr algn="ctr"/>
            <a:r>
              <a:rPr lang="en-US" sz="5400" dirty="0" smtClean="0"/>
              <a:t>2015 Premium Plug Program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3200" dirty="0" smtClean="0"/>
              <a:t>August 28, 2014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257171" y="6488668"/>
            <a:ext cx="2760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Pionee</a:t>
            </a:r>
            <a:r>
              <a:rPr lang="en-US" dirty="0" smtClean="0"/>
              <a:t> r Gardens, Inc 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6096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err="1"/>
              <a:t>Penstemon</a:t>
            </a:r>
            <a:r>
              <a:rPr lang="en-US" sz="4000" b="1" dirty="0"/>
              <a:t> Riding Hood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0" y="64672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43" y="3244806"/>
            <a:ext cx="22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55891" y="3244806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Delft Blue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64317" y="3262581"/>
            <a:ext cx="195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 Pink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5610" y="6221581"/>
            <a:ext cx="104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Lavender</a:t>
            </a:r>
            <a:endParaRPr lang="en-US" dirty="0"/>
          </a:p>
        </p:txBody>
      </p:sp>
      <p:pic>
        <p:nvPicPr>
          <p:cNvPr id="9218" name="Picture 2" descr="http://www.dummenusa.com/patweb/PATWEBControls/__ImageGrabber.axd?id=55632&amp;x=220&amp;y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3" y="592277"/>
            <a:ext cx="2913386" cy="26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dummenusa.com/patweb/PATWEBControls/__ImageGrabber.axd?id=55633&amp;x=220&amp;y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865" y="592277"/>
            <a:ext cx="2917782" cy="26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dummenusa.com/patweb/PATWEBControls/__ImageGrabber.axd?id=55634&amp;x=220&amp;y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46" y="623379"/>
            <a:ext cx="2903122" cy="26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dummenusa.com/patweb/PATWEBControls/__ImageGrabber.axd?id=55635&amp;x=220&amp;y=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" y="3600811"/>
            <a:ext cx="2882847" cy="26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dummenusa.com/patweb/PATWEBControls/__ImageGrabber.axd?id=55636&amp;x=220&amp;y=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20" y="3600809"/>
            <a:ext cx="2882848" cy="262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3866" y="6248399"/>
            <a:ext cx="288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Marble Cream</a:t>
            </a:r>
            <a:endParaRPr lang="en-US" dirty="0"/>
          </a:p>
        </p:txBody>
      </p:sp>
      <p:pic>
        <p:nvPicPr>
          <p:cNvPr id="9228" name="Picture 12" descr="http://www.dummenusa.com/patweb/PATWEBControls/__ImageGrabber.axd?id=55637&amp;x=220&amp;y=2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54" y="3614138"/>
            <a:ext cx="2868186" cy="260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4316" y="6221581"/>
            <a:ext cx="279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6096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/>
              <a:t>Phlox Early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7417" y="6518596"/>
            <a:ext cx="9098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84" y="3320249"/>
            <a:ext cx="22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Dark Pink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7438" y="3334245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Pink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7747" y="3324670"/>
            <a:ext cx="195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Pink Dark Eye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45394"/>
              </p:ext>
            </p:extLst>
          </p:nvPr>
        </p:nvGraphicFramePr>
        <p:xfrm>
          <a:off x="82984" y="3810000"/>
          <a:ext cx="900559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111"/>
                <a:gridCol w="310034"/>
                <a:gridCol w="1512363"/>
                <a:gridCol w="1512363"/>
                <a:gridCol w="1756192"/>
                <a:gridCol w="1268533"/>
              </a:tblGrid>
              <a:tr h="3040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Dark Pink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 Pink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Pink Dark Eye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Purple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http://www.dummenusa.com/patweb/PATWEBControls/__ImageGrabber.axd?id=52101&amp;x=220&amp;y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4" y="685800"/>
            <a:ext cx="2897894" cy="26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dummenusa.com/patweb/PATWEBControls/__ImageGrabber.axd?id=51117&amp;x=220&amp;y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77" y="701637"/>
            <a:ext cx="2895869" cy="26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dummenusa.com/patweb/PATWEBControls/__ImageGrabber.axd?id=52102&amp;x=220&amp;y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47" y="654698"/>
            <a:ext cx="2932106" cy="266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6096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/>
              <a:t>Phlox Early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7417" y="6518596"/>
            <a:ext cx="9098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84" y="3320249"/>
            <a:ext cx="22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7438" y="3334245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7747" y="3324670"/>
            <a:ext cx="195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89348"/>
              </p:ext>
            </p:extLst>
          </p:nvPr>
        </p:nvGraphicFramePr>
        <p:xfrm>
          <a:off x="82984" y="3810000"/>
          <a:ext cx="900559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111"/>
                <a:gridCol w="310034"/>
                <a:gridCol w="1512363"/>
                <a:gridCol w="1512363"/>
                <a:gridCol w="1756192"/>
                <a:gridCol w="1268533"/>
              </a:tblGrid>
              <a:tr h="3040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Dark Pink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 Pink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Pink Dark Eye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Purple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http://www.dummenusa.com/patweb/PATWEBControls/__ImageGrabber.axd?id=52103&amp;x=220&amp;y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4" y="654697"/>
            <a:ext cx="2932106" cy="266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dummenusa.com/patweb/PATWEBControls/__ImageGrabber.axd?id=56220&amp;x=220&amp;y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66" y="654698"/>
            <a:ext cx="2932105" cy="26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dummenusa.com/patweb/PATWEBControls/__ImageGrabber.axd?id=52104&amp;x=220&amp;y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48" y="654696"/>
            <a:ext cx="2932106" cy="266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6096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/>
              <a:t>Phlox Flame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7417" y="6518596"/>
            <a:ext cx="9098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84" y="3320249"/>
            <a:ext cx="22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7438" y="3334245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Pink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7747" y="3324670"/>
            <a:ext cx="195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Lilac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23001"/>
              </p:ext>
            </p:extLst>
          </p:nvPr>
        </p:nvGraphicFramePr>
        <p:xfrm>
          <a:off x="82984" y="3810000"/>
          <a:ext cx="900559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111"/>
                <a:gridCol w="310034"/>
                <a:gridCol w="1512363"/>
                <a:gridCol w="1512363"/>
                <a:gridCol w="1756192"/>
                <a:gridCol w="1268533"/>
              </a:tblGrid>
              <a:tr h="3040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 Pink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Lilac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Purple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http://www.dummenusa.com/patweb/PATWEBControls/__ImageGrabber.axd?id=52092&amp;x=220&amp;y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3" y="617373"/>
            <a:ext cx="2950923" cy="26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dummenusa.com/patweb/PATWEBControls/__ImageGrabber.axd?id=55365&amp;x=220&amp;y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53" y="623594"/>
            <a:ext cx="2966317" cy="26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dummenusa.com/patweb/PATWEBControls/__ImageGrabber.axd?id=52093&amp;x=220&amp;y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646" y="623593"/>
            <a:ext cx="2966319" cy="269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9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6096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/>
              <a:t>Phlox Flame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7417" y="6518596"/>
            <a:ext cx="9098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84" y="3320249"/>
            <a:ext cx="22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7438" y="3334245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7747" y="3324670"/>
            <a:ext cx="195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10774"/>
              </p:ext>
            </p:extLst>
          </p:nvPr>
        </p:nvGraphicFramePr>
        <p:xfrm>
          <a:off x="82984" y="3810000"/>
          <a:ext cx="900559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111"/>
                <a:gridCol w="310034"/>
                <a:gridCol w="1512363"/>
                <a:gridCol w="1512363"/>
                <a:gridCol w="1756192"/>
                <a:gridCol w="1268533"/>
              </a:tblGrid>
              <a:tr h="3040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 Pink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Lilac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Purple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Aug-Sep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 descr="http://www.dummenusa.com/patweb/PATWEBControls/__ImageGrabber.axd?id=52094&amp;x=220&amp;y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4" y="623592"/>
            <a:ext cx="2966318" cy="269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dummenusa.com/patweb/PATWEBControls/__ImageGrabber.axd?id=52096&amp;x=220&amp;y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70" y="624371"/>
            <a:ext cx="2965461" cy="269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dummenusa.com/patweb/PATWEBControls/__ImageGrabber.axd?id=52099&amp;x=220&amp;y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98" y="623591"/>
            <a:ext cx="2966318" cy="269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9550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/>
              <a:t>Salvia Salute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7417" y="6518596"/>
            <a:ext cx="9098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84" y="3703577"/>
            <a:ext cx="22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Deep Blue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7438" y="3694002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 Blue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7747" y="3694002"/>
            <a:ext cx="195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Pink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6161"/>
              </p:ext>
            </p:extLst>
          </p:nvPr>
        </p:nvGraphicFramePr>
        <p:xfrm>
          <a:off x="82984" y="4572000"/>
          <a:ext cx="900559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111"/>
                <a:gridCol w="310034"/>
                <a:gridCol w="1512363"/>
                <a:gridCol w="1512363"/>
                <a:gridCol w="1756192"/>
                <a:gridCol w="1268533"/>
              </a:tblGrid>
              <a:tr h="3040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Deep 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Aug-Oct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Ice 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Aug-Oct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Aug-Oct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 descr="http://www.dummenusa.com/patweb/PATWEBControls/__ImageGrabber.axd?id=56214&amp;x=220&amp;y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3" y="955024"/>
            <a:ext cx="2965461" cy="26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dummenusa.com/patweb/PATWEBControls/__ImageGrabber.axd?id=56213&amp;x=220&amp;y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53" y="955023"/>
            <a:ext cx="2965460" cy="26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dummenusa.com/patweb/PATWEBControls/__ImageGrabber.axd?id=56212&amp;x=220&amp;y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20" y="955804"/>
            <a:ext cx="2964602" cy="26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9550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/>
              <a:t>Salvia Sensation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7417" y="6518596"/>
            <a:ext cx="9098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84" y="3703577"/>
            <a:ext cx="22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Deep Blue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37438" y="3694002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Deep Rose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7747" y="3694002"/>
            <a:ext cx="195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Pink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03040"/>
              </p:ext>
            </p:extLst>
          </p:nvPr>
        </p:nvGraphicFramePr>
        <p:xfrm>
          <a:off x="82984" y="4572000"/>
          <a:ext cx="9005596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111"/>
                <a:gridCol w="310034"/>
                <a:gridCol w="1512363"/>
                <a:gridCol w="1512363"/>
                <a:gridCol w="1756192"/>
                <a:gridCol w="1268533"/>
              </a:tblGrid>
              <a:tr h="3040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Deep 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Deep Rose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http://www.dummenusa.com/patweb/PATWEBControls/__ImageGrabber.axd?id=55640&amp;x=220&amp;y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4" y="955022"/>
            <a:ext cx="2965460" cy="26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dummenusa.com/patweb/PATWEBControls/__ImageGrabber.axd?id=55641&amp;x=220&amp;y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82" y="970382"/>
            <a:ext cx="2965460" cy="26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ummenusa.com/patweb/PATWEBControls/__ImageGrabber.axd?id=55642&amp;x=220&amp;y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23" y="955020"/>
            <a:ext cx="2965460" cy="26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9144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/>
              <a:t>Aster Island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4696408" y="6518596"/>
            <a:ext cx="441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pic>
        <p:nvPicPr>
          <p:cNvPr id="5" name="Picture 2" descr="http://www.dummenusa.com/patweb/PATWEBControls/__ImageGrabber.axd?id=55352&amp;x=220&amp;y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8" y="944337"/>
            <a:ext cx="28498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" y="3558464"/>
            <a:ext cx="22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Bahama’s</a:t>
            </a:r>
            <a:endParaRPr lang="en-US" dirty="0"/>
          </a:p>
        </p:txBody>
      </p:sp>
      <p:pic>
        <p:nvPicPr>
          <p:cNvPr id="1028" name="Picture 4" descr="http://www.dummenusa.com/patweb/PATWEBControls/__ImageGrabber.axd?id=55212&amp;x=220&amp;y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349" y="914400"/>
            <a:ext cx="2815590" cy="25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91349" y="3478764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Barbados</a:t>
            </a:r>
            <a:endParaRPr lang="en-US" dirty="0"/>
          </a:p>
        </p:txBody>
      </p:sp>
      <p:pic>
        <p:nvPicPr>
          <p:cNvPr id="1030" name="Picture 6" descr="http://www.dummenusa.com/patweb/PATWEBControls/__ImageGrabber.axd?id=55213&amp;x=220&amp;y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1"/>
            <a:ext cx="2815590" cy="25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72200" y="3474028"/>
            <a:ext cx="176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Samoa</a:t>
            </a:r>
            <a:endParaRPr lang="en-US" dirty="0"/>
          </a:p>
        </p:txBody>
      </p:sp>
      <p:pic>
        <p:nvPicPr>
          <p:cNvPr id="1032" name="Picture 8" descr="http://www.dummenusa.com/patweb/PATWEBControls/__ImageGrabber.axd?id=55214&amp;x=220&amp;y=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7796"/>
            <a:ext cx="28498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644" y="651859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Tonga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241636"/>
              </p:ext>
            </p:extLst>
          </p:nvPr>
        </p:nvGraphicFramePr>
        <p:xfrm>
          <a:off x="2901665" y="4213440"/>
          <a:ext cx="6158203" cy="201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329"/>
                <a:gridCol w="387843"/>
                <a:gridCol w="848929"/>
                <a:gridCol w="1026367"/>
                <a:gridCol w="1191843"/>
                <a:gridCol w="860892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413438">
                <a:tc>
                  <a:txBody>
                    <a:bodyPr/>
                    <a:lstStyle/>
                    <a:p>
                      <a:r>
                        <a:rPr lang="en-US" dirty="0" smtClean="0"/>
                        <a:t>Bahama’s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 - 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438">
                <a:tc>
                  <a:txBody>
                    <a:bodyPr/>
                    <a:lstStyle/>
                    <a:p>
                      <a:r>
                        <a:rPr lang="en-US" dirty="0" smtClean="0"/>
                        <a:t>Barbados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Apr - 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438">
                <a:tc>
                  <a:txBody>
                    <a:bodyPr/>
                    <a:lstStyle/>
                    <a:p>
                      <a:r>
                        <a:rPr lang="en-US" dirty="0" smtClean="0"/>
                        <a:t>Samoa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Apr - 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438">
                <a:tc>
                  <a:txBody>
                    <a:bodyPr/>
                    <a:lstStyle/>
                    <a:p>
                      <a:r>
                        <a:rPr lang="en-US" dirty="0" smtClean="0"/>
                        <a:t>Tonga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Apr - 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0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9144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/>
              <a:t>Coreopsis Leading Lady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7417" y="6518596"/>
            <a:ext cx="9098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63631"/>
            <a:ext cx="22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Charlize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23021" y="3623209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Lauren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7531" y="3637876"/>
            <a:ext cx="195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Sophia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61647"/>
              </p:ext>
            </p:extLst>
          </p:nvPr>
        </p:nvGraphicFramePr>
        <p:xfrm>
          <a:off x="76199" y="4298636"/>
          <a:ext cx="900559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111"/>
                <a:gridCol w="310034"/>
                <a:gridCol w="1512363"/>
                <a:gridCol w="1512363"/>
                <a:gridCol w="1756192"/>
                <a:gridCol w="1268533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Charlize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Lauren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Sophia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http://www.dummenusa.com/patweb/PATWEBControls/__ImageGrabber.axd?id=56236&amp;x=220&amp;y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" y="990315"/>
            <a:ext cx="2896183" cy="26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ummenusa.com/patweb/PATWEBControls/__ImageGrabber.axd?id=56237&amp;x=220&amp;y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21" y="975647"/>
            <a:ext cx="2928452" cy="266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dummenusa.com/patweb/PATWEBControls/__ImageGrabber.axd?id=56238&amp;x=220&amp;y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30" y="988760"/>
            <a:ext cx="2897893" cy="263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9144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/>
              <a:t>Dianthus </a:t>
            </a:r>
            <a:r>
              <a:rPr lang="en-US" sz="4000" b="1" dirty="0" err="1" smtClean="0"/>
              <a:t>Kahori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7417" y="6518596"/>
            <a:ext cx="9098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08386"/>
              </p:ext>
            </p:extLst>
          </p:nvPr>
        </p:nvGraphicFramePr>
        <p:xfrm>
          <a:off x="0" y="5562600"/>
          <a:ext cx="900559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111"/>
                <a:gridCol w="310034"/>
                <a:gridCol w="1512363"/>
                <a:gridCol w="1512363"/>
                <a:gridCol w="1756192"/>
                <a:gridCol w="1268533"/>
              </a:tblGrid>
              <a:tr h="137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Dianthus </a:t>
                      </a:r>
                      <a:r>
                        <a:rPr lang="en-US" dirty="0" err="1" smtClean="0"/>
                        <a:t>Kahori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July-Oct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www.dummenusa.com/patweb/PATWEBControls/__ImageGrabber.axd?id=51584&amp;x=220&amp;y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12" y="861527"/>
            <a:ext cx="5029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5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6858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err="1" smtClean="0"/>
              <a:t>Erysimum</a:t>
            </a:r>
            <a:r>
              <a:rPr lang="en-US" sz="4000" b="1" dirty="0" smtClean="0"/>
              <a:t> Winter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7417" y="6518596"/>
            <a:ext cx="9098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97066"/>
            <a:ext cx="22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Joy Improved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85438" y="3393072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Joy Light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44997" y="3393072"/>
            <a:ext cx="195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Orchid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98999"/>
              </p:ext>
            </p:extLst>
          </p:nvPr>
        </p:nvGraphicFramePr>
        <p:xfrm>
          <a:off x="63914" y="3852541"/>
          <a:ext cx="900559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111"/>
                <a:gridCol w="310034"/>
                <a:gridCol w="1512363"/>
                <a:gridCol w="1512363"/>
                <a:gridCol w="1756192"/>
                <a:gridCol w="1268533"/>
              </a:tblGrid>
              <a:tr h="319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Joy Improved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Oct-Mar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Joy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Oct-Mar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Orchid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Oct-Mar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Oct-Mar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Sorbet Improved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Oct-Mar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Oct-Mar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www.dummenusa.com/patweb/PATWEBControls/__ImageGrabber.axd?id=50862&amp;x=220&amp;y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" y="685800"/>
            <a:ext cx="2979169" cy="270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ummenusa.com/patweb/PATWEBControls/__ImageGrabber.axd?id=51934&amp;x=220&amp;y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38" y="700910"/>
            <a:ext cx="2962548" cy="269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dummenusa.com/patweb/PATWEBControls/__ImageGrabber.axd?id=51935&amp;x=220&amp;y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768" y="700910"/>
            <a:ext cx="2962548" cy="269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6858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err="1" smtClean="0"/>
              <a:t>Erysimum</a:t>
            </a:r>
            <a:r>
              <a:rPr lang="en-US" sz="4000" b="1" dirty="0" smtClean="0"/>
              <a:t> Winter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17417" y="6518596"/>
            <a:ext cx="9098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97066"/>
            <a:ext cx="22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85438" y="3393072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Sorbet Improved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44997" y="3393072"/>
            <a:ext cx="195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</a:t>
            </a:r>
            <a:endParaRPr lang="en-US" dirty="0"/>
          </a:p>
        </p:txBody>
      </p:sp>
      <p:pic>
        <p:nvPicPr>
          <p:cNvPr id="5122" name="Picture 2" descr="http://www.dummenusa.com/patweb/PATWEBControls/__ImageGrabber.axd?id=51936&amp;x=220&amp;y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" y="762000"/>
            <a:ext cx="2894179" cy="26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ummenusa.com/patweb/PATWEBControls/__ImageGrabber.axd?id=55220&amp;x=220&amp;y=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37" y="762000"/>
            <a:ext cx="2894179" cy="26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dummenusa.com/patweb/PATWEBControls/__ImageGrabber.axd?id=50717&amp;x=220&amp;y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13" y="762000"/>
            <a:ext cx="2894179" cy="26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789455"/>
              </p:ext>
            </p:extLst>
          </p:nvPr>
        </p:nvGraphicFramePr>
        <p:xfrm>
          <a:off x="63914" y="3927796"/>
          <a:ext cx="900559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111"/>
                <a:gridCol w="310034"/>
                <a:gridCol w="1512363"/>
                <a:gridCol w="1512363"/>
                <a:gridCol w="1756192"/>
                <a:gridCol w="1268533"/>
              </a:tblGrid>
              <a:tr h="319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Joy Improved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Oct-Mar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Joy 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Oct-Mar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Orchid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Oct-Mar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Oct-Mar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Sorbet Improved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Oct-Mar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Oct-Mar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8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6858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/>
              <a:t>Gaillardia Gallo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2947462" y="6467288"/>
            <a:ext cx="6196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97066"/>
            <a:ext cx="22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Dark Bicolor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85438" y="3393072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Bright Red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44997" y="3393072"/>
            <a:ext cx="195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Peach</a:t>
            </a:r>
            <a:endParaRPr lang="en-US" dirty="0"/>
          </a:p>
        </p:txBody>
      </p:sp>
      <p:pic>
        <p:nvPicPr>
          <p:cNvPr id="6146" name="Picture 2" descr="http://www.dummenusa.com/patweb/PATWEBControls/__ImageGrabber2.axd?type=SORTE&amp;typeid=62414&amp;MarktID=2&amp;Sprache=en-US&amp;DokumentartID=2&amp;Bildart=SORTEDETAIL&amp;ProcedureName=BILD_GET&amp;SeiteID=0&amp;HashImag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97" y="716543"/>
            <a:ext cx="3238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dummenusa.com/patweb/PATWEBControls/__ImageGrabber2.axd?type=SORTE&amp;typeid=62401&amp;MarktID=2&amp;Sprache=en-US&amp;DokumentartID=2&amp;Bildart=SORTEDETAIL&amp;ProcedureName=BILD_GET&amp;SeiteID=0&amp;HashImag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544"/>
            <a:ext cx="3238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ummenusa.com/patweb/PATWEBControls/__ImageGrabber2.axd?type=SORTE&amp;typeid=62403&amp;MarktID=2&amp;Sprache=en-US&amp;DokumentartID=2&amp;Bildart=SORTEDETAIL&amp;ProcedureName=BILD_GET&amp;SeiteID=0&amp;HashImage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720541"/>
            <a:ext cx="3238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55633"/>
              </p:ext>
            </p:extLst>
          </p:nvPr>
        </p:nvGraphicFramePr>
        <p:xfrm>
          <a:off x="3142977" y="4050148"/>
          <a:ext cx="5926941" cy="200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623"/>
                <a:gridCol w="304800"/>
                <a:gridCol w="685800"/>
                <a:gridCol w="685800"/>
                <a:gridCol w="1143000"/>
                <a:gridCol w="1068918"/>
              </a:tblGrid>
              <a:tr h="289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83971">
                <a:tc>
                  <a:txBody>
                    <a:bodyPr/>
                    <a:lstStyle/>
                    <a:p>
                      <a:r>
                        <a:rPr lang="en-US" dirty="0" smtClean="0"/>
                        <a:t>Bright 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Jan-May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971">
                <a:tc>
                  <a:txBody>
                    <a:bodyPr/>
                    <a:lstStyle/>
                    <a:p>
                      <a:r>
                        <a:rPr lang="en-US" dirty="0" smtClean="0"/>
                        <a:t>Dark Bicolor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Jan-May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971">
                <a:tc>
                  <a:txBody>
                    <a:bodyPr/>
                    <a:lstStyle/>
                    <a:p>
                      <a:r>
                        <a:rPr lang="en-US" dirty="0" smtClean="0"/>
                        <a:t>Peach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Jan-May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928">
                <a:tc>
                  <a:txBody>
                    <a:bodyPr/>
                    <a:lstStyle/>
                    <a:p>
                      <a:r>
                        <a:rPr lang="en-US" dirty="0" smtClean="0"/>
                        <a:t>Yellow Improved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Jan-May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417" y="6467288"/>
            <a:ext cx="17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Yello</a:t>
            </a:r>
            <a:r>
              <a:rPr lang="en-US" dirty="0" smtClean="0"/>
              <a:t> w Improved</a:t>
            </a:r>
            <a:endParaRPr lang="en-US" dirty="0"/>
          </a:p>
        </p:txBody>
      </p:sp>
      <p:pic>
        <p:nvPicPr>
          <p:cNvPr id="6152" name="Picture 8" descr="http://www.dummenusa.com/patweb/PATWEBControls/__ImageGrabber2.axd?type=SORTE&amp;typeid=62415&amp;MarktID=2&amp;Sprache=en-US&amp;DokumentartID=2&amp;Bildart=SORTEDETAIL&amp;ProcedureName=BILD_GET&amp;SeiteID=0&amp;HashImage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80" y="3790763"/>
            <a:ext cx="3238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6858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smtClean="0"/>
              <a:t>Gaillardia Sunset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2947462" y="6467288"/>
            <a:ext cx="6196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97066"/>
            <a:ext cx="22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Celebration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85438" y="3393072"/>
            <a:ext cx="232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Cutie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44997" y="3393072"/>
            <a:ext cx="195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Flash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59297"/>
              </p:ext>
            </p:extLst>
          </p:nvPr>
        </p:nvGraphicFramePr>
        <p:xfrm>
          <a:off x="3142977" y="4050148"/>
          <a:ext cx="5926941" cy="200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623"/>
                <a:gridCol w="304800"/>
                <a:gridCol w="685800"/>
                <a:gridCol w="685800"/>
                <a:gridCol w="1143000"/>
                <a:gridCol w="1068918"/>
              </a:tblGrid>
              <a:tr h="289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383971">
                <a:tc>
                  <a:txBody>
                    <a:bodyPr/>
                    <a:lstStyle/>
                    <a:p>
                      <a:r>
                        <a:rPr lang="en-US" dirty="0" smtClean="0"/>
                        <a:t>Celebration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Jan-May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971">
                <a:tc>
                  <a:txBody>
                    <a:bodyPr/>
                    <a:lstStyle/>
                    <a:p>
                      <a:r>
                        <a:rPr lang="en-US" dirty="0" smtClean="0"/>
                        <a:t>Cutie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Jan-May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971">
                <a:tc>
                  <a:txBody>
                    <a:bodyPr/>
                    <a:lstStyle/>
                    <a:p>
                      <a:r>
                        <a:rPr lang="en-US" dirty="0" smtClean="0"/>
                        <a:t>Flash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Jan-May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9928">
                <a:tc>
                  <a:txBody>
                    <a:bodyPr/>
                    <a:lstStyle/>
                    <a:p>
                      <a:r>
                        <a:rPr lang="en-US" dirty="0" smtClean="0"/>
                        <a:t>Snappy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Jan-May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417" y="6467288"/>
            <a:ext cx="869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Snappy</a:t>
            </a:r>
            <a:endParaRPr lang="en-US" dirty="0"/>
          </a:p>
        </p:txBody>
      </p:sp>
      <p:pic>
        <p:nvPicPr>
          <p:cNvPr id="7170" name="Picture 2" descr="http://www.dummenusa.com/patweb/PATWEBControls/__ImageGrabber2.axd?type=SORTE&amp;typeid=62418&amp;MarktID=2&amp;Sprache=en-US&amp;DokumentartID=2&amp;Bildart=SORTEDETAIL&amp;ProcedureName=BILD_GET&amp;SeiteID=0&amp;HashImage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87" y="744539"/>
            <a:ext cx="3238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ummenusa.com/patweb/PATWEBControls/__ImageGrabber2.axd?type=SORTE&amp;typeid=62421&amp;MarktID=2&amp;Sprache=en-US&amp;DokumentartID=2&amp;Bildart=SORTEDETAIL&amp;ProcedureName=BILD_GET&amp;SeiteID=0&amp;HashImag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29" y="741565"/>
            <a:ext cx="3238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dummenusa.com/patweb/PATWEBControls/__ImageGrabber2.axd?type=SORTE&amp;typeid=62419&amp;MarktID=2&amp;Sprache=en-US&amp;DokumentartID=2&amp;Bildart=SORTEDETAIL&amp;ProcedureName=BILD_GET&amp;SeiteID=0&amp;HashImage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744539"/>
            <a:ext cx="3238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dummenusa.com/patweb/PATWEBControls/__ImageGrabber2.axd?type=SORTE&amp;typeid=62420&amp;MarktID=2&amp;Sprache=en-US&amp;DokumentartID=2&amp;Bildart=SORTEDETAIL&amp;ProcedureName=BILD_GET&amp;SeiteID=0&amp;HashImage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9" y="3790763"/>
            <a:ext cx="3238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-1"/>
            <a:ext cx="9144000" cy="6858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err="1" smtClean="0"/>
              <a:t>Penstemon</a:t>
            </a:r>
            <a:r>
              <a:rPr lang="en-US" sz="4000" b="1" dirty="0" smtClean="0"/>
              <a:t> Riding Hood Series</a:t>
            </a:r>
            <a:endParaRPr lang="en-US" sz="2200" b="1" dirty="0"/>
          </a:p>
        </p:txBody>
      </p:sp>
      <p:sp>
        <p:nvSpPr>
          <p:cNvPr id="37891" name="Rectangle 9"/>
          <p:cNvSpPr>
            <a:spLocks noChangeArrowheads="1"/>
          </p:cNvSpPr>
          <p:nvPr/>
        </p:nvSpPr>
        <p:spPr bwMode="auto">
          <a:xfrm>
            <a:off x="2947462" y="6467288"/>
            <a:ext cx="6196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>
                <a:latin typeface="Bookman Old Style" pitchFamily="18" charset="0"/>
              </a:rPr>
              <a:t>Pioneer Gardens, Inc. </a:t>
            </a:r>
            <a:r>
              <a:rPr lang="en-US" altLang="en-US" sz="1800" dirty="0" smtClean="0">
                <a:latin typeface="Bookman Old Style" pitchFamily="18" charset="0"/>
              </a:rPr>
              <a:t>2015</a:t>
            </a:r>
            <a:endParaRPr lang="en-US" altLang="en-US" sz="1800" dirty="0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1547" y="5627132"/>
            <a:ext cx="54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pic>
        <p:nvPicPr>
          <p:cNvPr id="8194" name="Picture 2" descr="http://www.dummenusa.com/patweb/PATWEBControls/__ImageGrabber.axd?id=55638&amp;x=220&amp;y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7" y="1281154"/>
            <a:ext cx="4780576" cy="434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45007"/>
              </p:ext>
            </p:extLst>
          </p:nvPr>
        </p:nvGraphicFramePr>
        <p:xfrm>
          <a:off x="29547" y="1848365"/>
          <a:ext cx="5019869" cy="311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28600"/>
                <a:gridCol w="609600"/>
                <a:gridCol w="609600"/>
                <a:gridCol w="1066800"/>
                <a:gridCol w="905069"/>
              </a:tblGrid>
              <a:tr h="4070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</a:t>
                      </a:r>
                      <a:endParaRPr lang="en-US" dirty="0"/>
                    </a:p>
                  </a:txBody>
                  <a:tcPr/>
                </a:tc>
              </a:tr>
              <a:tr h="407048"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Aug-Apr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9207">
                <a:tc>
                  <a:txBody>
                    <a:bodyPr/>
                    <a:lstStyle/>
                    <a:p>
                      <a:r>
                        <a:rPr lang="en-US" dirty="0" smtClean="0"/>
                        <a:t>Delft 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Aug-Apr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5638">
                <a:tc>
                  <a:txBody>
                    <a:bodyPr/>
                    <a:lstStyle/>
                    <a:p>
                      <a:r>
                        <a:rPr lang="en-US" dirty="0" smtClean="0"/>
                        <a:t>Hot Pink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Aug-Apr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5578">
                <a:tc>
                  <a:txBody>
                    <a:bodyPr/>
                    <a:lstStyle/>
                    <a:p>
                      <a:r>
                        <a:rPr lang="en-US" dirty="0" smtClean="0"/>
                        <a:t>Lavender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Aug-Apr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7048">
                <a:tc>
                  <a:txBody>
                    <a:bodyPr/>
                    <a:lstStyle/>
                    <a:p>
                      <a:r>
                        <a:rPr lang="en-US" dirty="0" smtClean="0"/>
                        <a:t>Marble Cream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Aug-Apr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393">
                <a:tc>
                  <a:txBody>
                    <a:bodyPr/>
                    <a:lstStyle/>
                    <a:p>
                      <a:r>
                        <a:rPr lang="en-US" dirty="0" smtClean="0"/>
                        <a:t>Purple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Aug-Apr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8425"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Aug-Apr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5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573</Words>
  <Application>Microsoft Office PowerPoint</Application>
  <PresentationFormat>On-screen Show (4:3)</PresentationFormat>
  <Paragraphs>398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Wingdings</vt:lpstr>
      <vt:lpstr>Office Theme</vt:lpstr>
      <vt:lpstr>PowerPoint Presentation</vt:lpstr>
      <vt:lpstr>Aster Island Series</vt:lpstr>
      <vt:lpstr>Coreopsis Leading Lady Series</vt:lpstr>
      <vt:lpstr>Dianthus Kahori</vt:lpstr>
      <vt:lpstr>Erysimum Winter Series</vt:lpstr>
      <vt:lpstr>Erysimum Winter Series</vt:lpstr>
      <vt:lpstr>Gaillardia Gallo Series</vt:lpstr>
      <vt:lpstr>Gaillardia Sunset Series</vt:lpstr>
      <vt:lpstr>Penstemon Riding Hood Series</vt:lpstr>
      <vt:lpstr>Penstemon Riding Hood Series</vt:lpstr>
      <vt:lpstr>Phlox Early Series</vt:lpstr>
      <vt:lpstr>Phlox Early Series</vt:lpstr>
      <vt:lpstr>Phlox Flame Series</vt:lpstr>
      <vt:lpstr>Phlox Flame Series</vt:lpstr>
      <vt:lpstr>Salvia Salute Series</vt:lpstr>
      <vt:lpstr>Salvia Sensation Series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Arjen</dc:creator>
  <cp:lastModifiedBy>Juergen Steininger</cp:lastModifiedBy>
  <cp:revision>31</cp:revision>
  <dcterms:created xsi:type="dcterms:W3CDTF">2014-08-22T15:48:20Z</dcterms:created>
  <dcterms:modified xsi:type="dcterms:W3CDTF">2014-08-30T20:52:33Z</dcterms:modified>
</cp:coreProperties>
</file>