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6" r:id="rId3"/>
    <p:sldId id="267" r:id="rId4"/>
    <p:sldId id="288" r:id="rId5"/>
    <p:sldId id="285" r:id="rId6"/>
    <p:sldId id="286" r:id="rId7"/>
    <p:sldId id="277" r:id="rId8"/>
    <p:sldId id="269" r:id="rId9"/>
    <p:sldId id="287" r:id="rId10"/>
    <p:sldId id="270" r:id="rId11"/>
    <p:sldId id="290" r:id="rId12"/>
    <p:sldId id="291" r:id="rId13"/>
    <p:sldId id="272" r:id="rId14"/>
    <p:sldId id="273" r:id="rId15"/>
    <p:sldId id="283" r:id="rId16"/>
    <p:sldId id="275" r:id="rId17"/>
    <p:sldId id="276" r:id="rId18"/>
    <p:sldId id="278" r:id="rId19"/>
    <p:sldId id="292" r:id="rId20"/>
    <p:sldId id="289" r:id="rId21"/>
    <p:sldId id="293" r:id="rId22"/>
    <p:sldId id="296" r:id="rId23"/>
    <p:sldId id="294" r:id="rId24"/>
    <p:sldId id="297" r:id="rId25"/>
    <p:sldId id="298" r:id="rId26"/>
    <p:sldId id="26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376C"/>
    <a:srgbClr val="D2D755"/>
    <a:srgbClr val="2DCCD3"/>
    <a:srgbClr val="E877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4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3528157741869967E-2"/>
          <c:w val="0.94970445517000035"/>
          <c:h val="0.9007935098929535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E87722"/>
              </a:solidFill>
              <a:ln>
                <a:noFill/>
              </a:ln>
              <a:effectLst/>
            </c:spPr>
            <c:extLst>
              <c:ext xmlns:c16="http://schemas.microsoft.com/office/drawing/2014/chart" uri="{C3380CC4-5D6E-409C-BE32-E72D297353CC}">
                <c16:uniqueId val="{00000001-DEED-48D2-B572-6E1098C3B33C}"/>
              </c:ext>
            </c:extLst>
          </c:dPt>
          <c:dPt>
            <c:idx val="1"/>
            <c:invertIfNegative val="0"/>
            <c:bubble3D val="0"/>
            <c:spPr>
              <a:solidFill>
                <a:srgbClr val="2DCCD3"/>
              </a:solidFill>
              <a:ln>
                <a:noFill/>
              </a:ln>
              <a:effectLst/>
            </c:spPr>
            <c:extLst>
              <c:ext xmlns:c16="http://schemas.microsoft.com/office/drawing/2014/chart" uri="{C3380CC4-5D6E-409C-BE32-E72D297353CC}">
                <c16:uniqueId val="{00000001-4A1B-6846-9E54-9D9FEE87B950}"/>
              </c:ext>
            </c:extLst>
          </c:dPt>
          <c:dPt>
            <c:idx val="2"/>
            <c:invertIfNegative val="0"/>
            <c:bubble3D val="0"/>
            <c:spPr>
              <a:solidFill>
                <a:srgbClr val="D2D755"/>
              </a:solidFill>
              <a:ln>
                <a:noFill/>
              </a:ln>
              <a:effectLst/>
            </c:spPr>
            <c:extLst>
              <c:ext xmlns:c16="http://schemas.microsoft.com/office/drawing/2014/chart" uri="{C3380CC4-5D6E-409C-BE32-E72D297353CC}">
                <c16:uniqueId val="{00000003-4A1B-6846-9E54-9D9FEE87B950}"/>
              </c:ext>
            </c:extLst>
          </c:dPt>
          <c:dPt>
            <c:idx val="3"/>
            <c:invertIfNegative val="0"/>
            <c:bubble3D val="0"/>
            <c:spPr>
              <a:solidFill>
                <a:schemeClr val="accent6"/>
              </a:solidFill>
              <a:ln>
                <a:noFill/>
              </a:ln>
              <a:effectLst/>
            </c:spPr>
            <c:extLst>
              <c:ext xmlns:c16="http://schemas.microsoft.com/office/drawing/2014/chart" uri="{C3380CC4-5D6E-409C-BE32-E72D297353CC}">
                <c16:uniqueId val="{00000005-4A1B-6846-9E54-9D9FEE87B950}"/>
              </c:ext>
            </c:extLst>
          </c:dPt>
          <c:dPt>
            <c:idx val="4"/>
            <c:invertIfNegative val="0"/>
            <c:bubble3D val="0"/>
            <c:spPr>
              <a:solidFill>
                <a:srgbClr val="1D376C"/>
              </a:solidFill>
              <a:ln>
                <a:noFill/>
              </a:ln>
              <a:effectLst/>
            </c:spPr>
            <c:extLst>
              <c:ext xmlns:c16="http://schemas.microsoft.com/office/drawing/2014/chart" uri="{C3380CC4-5D6E-409C-BE32-E72D297353CC}">
                <c16:uniqueId val="{00000007-4A1B-6846-9E54-9D9FEE87B950}"/>
              </c:ext>
            </c:extLst>
          </c:dPt>
          <c:cat>
            <c:strRef>
              <c:f>Sheet1!$A$2:$A$6</c:f>
              <c:strCache>
                <c:ptCount val="5"/>
                <c:pt idx="0">
                  <c:v>Category 1</c:v>
                </c:pt>
                <c:pt idx="1">
                  <c:v>Category 2</c:v>
                </c:pt>
                <c:pt idx="2">
                  <c:v>Category 3</c:v>
                </c:pt>
                <c:pt idx="3">
                  <c:v>Category 4</c:v>
                </c:pt>
                <c:pt idx="4">
                  <c:v>Category 5</c:v>
                </c:pt>
              </c:strCache>
            </c:strRef>
          </c:cat>
          <c:val>
            <c:numRef>
              <c:f>Sheet1!$B$2:$B$6</c:f>
              <c:numCache>
                <c:formatCode>General</c:formatCode>
                <c:ptCount val="5"/>
                <c:pt idx="0">
                  <c:v>2</c:v>
                </c:pt>
                <c:pt idx="1">
                  <c:v>3</c:v>
                </c:pt>
                <c:pt idx="2">
                  <c:v>4</c:v>
                </c:pt>
                <c:pt idx="3">
                  <c:v>5</c:v>
                </c:pt>
                <c:pt idx="4">
                  <c:v>6</c:v>
                </c:pt>
              </c:numCache>
            </c:numRef>
          </c:val>
          <c:extLst>
            <c:ext xmlns:c16="http://schemas.microsoft.com/office/drawing/2014/chart" uri="{C3380CC4-5D6E-409C-BE32-E72D297353CC}">
              <c16:uniqueId val="{00000008-4A1B-6846-9E54-9D9FEE87B950}"/>
            </c:ext>
          </c:extLst>
        </c:ser>
        <c:dLbls>
          <c:showLegendKey val="0"/>
          <c:showVal val="0"/>
          <c:showCatName val="0"/>
          <c:showSerName val="0"/>
          <c:showPercent val="0"/>
          <c:showBubbleSize val="0"/>
        </c:dLbls>
        <c:gapWidth val="121"/>
        <c:overlap val="-27"/>
        <c:axId val="638032600"/>
        <c:axId val="638033776"/>
      </c:barChart>
      <c:catAx>
        <c:axId val="638032600"/>
        <c:scaling>
          <c:orientation val="minMax"/>
        </c:scaling>
        <c:delete val="1"/>
        <c:axPos val="b"/>
        <c:numFmt formatCode="General" sourceLinked="1"/>
        <c:majorTickMark val="none"/>
        <c:minorTickMark val="none"/>
        <c:tickLblPos val="nextTo"/>
        <c:crossAx val="638033776"/>
        <c:crosses val="autoZero"/>
        <c:auto val="1"/>
        <c:lblAlgn val="ctr"/>
        <c:lblOffset val="100"/>
        <c:noMultiLvlLbl val="0"/>
      </c:catAx>
      <c:valAx>
        <c:axId val="638033776"/>
        <c:scaling>
          <c:orientation val="minMax"/>
        </c:scaling>
        <c:delete val="1"/>
        <c:axPos val="l"/>
        <c:numFmt formatCode="General" sourceLinked="1"/>
        <c:majorTickMark val="none"/>
        <c:minorTickMark val="none"/>
        <c:tickLblPos val="nextTo"/>
        <c:crossAx val="63803260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Lato" charset="0"/>
          <a:ea typeface="Lato" charset="0"/>
          <a:cs typeface="Lato"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124279" y="5526307"/>
            <a:ext cx="7254240" cy="770900"/>
          </a:xfrm>
        </p:spPr>
        <p:txBody>
          <a:bodyPr>
            <a:noAutofit/>
          </a:bodyPr>
          <a:lstStyle>
            <a:lvl1pPr marL="0" indent="0" algn="ctr">
              <a:buNone/>
              <a:defRPr sz="2400" baseline="0">
                <a:solidFill>
                  <a:schemeClr val="tx2"/>
                </a:solidFill>
                <a:latin typeface="+mn-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 Name | Job Title</a:t>
            </a:r>
          </a:p>
          <a:p>
            <a:r>
              <a:rPr lang="en-US" dirty="0"/>
              <a:t> Team/Office/Division Name | Date</a:t>
            </a:r>
          </a:p>
        </p:txBody>
      </p:sp>
      <p:sp>
        <p:nvSpPr>
          <p:cNvPr id="8" name="Rectangle 7">
            <a:extLst>
              <a:ext uri="{FF2B5EF4-FFF2-40B4-BE49-F238E27FC236}">
                <a16:creationId xmlns:a16="http://schemas.microsoft.com/office/drawing/2014/main" id="{70A20AE2-44F6-7046-960C-135BFC71EFF1}"/>
              </a:ext>
            </a:extLst>
          </p:cNvPr>
          <p:cNvSpPr/>
          <p:nvPr userDrawn="1"/>
        </p:nvSpPr>
        <p:spPr>
          <a:xfrm>
            <a:off x="0" y="2"/>
            <a:ext cx="12192000" cy="4258101"/>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2">
                  <a:lumMod val="95000"/>
                </a:schemeClr>
              </a:solidFill>
            </a:endParaRPr>
          </a:p>
        </p:txBody>
      </p:sp>
      <p:sp>
        <p:nvSpPr>
          <p:cNvPr id="9" name="Right Triangle 8">
            <a:extLst>
              <a:ext uri="{FF2B5EF4-FFF2-40B4-BE49-F238E27FC236}">
                <a16:creationId xmlns:a16="http://schemas.microsoft.com/office/drawing/2014/main" id="{7DD05290-EAE5-D44A-AEA4-33AC83930919}"/>
              </a:ext>
            </a:extLst>
          </p:cNvPr>
          <p:cNvSpPr/>
          <p:nvPr userDrawn="1"/>
        </p:nvSpPr>
        <p:spPr>
          <a:xfrm flipV="1">
            <a:off x="0" y="4258103"/>
            <a:ext cx="12378519" cy="1653654"/>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5448" y="210798"/>
            <a:ext cx="7332453" cy="4575581"/>
          </a:xfrm>
          <a:prstGeom prst="rect">
            <a:avLst/>
          </a:prstGeom>
        </p:spPr>
      </p:pic>
      <p:sp>
        <p:nvSpPr>
          <p:cNvPr id="4" name="TextBox 3"/>
          <p:cNvSpPr txBox="1"/>
          <p:nvPr userDrawn="1"/>
        </p:nvSpPr>
        <p:spPr>
          <a:xfrm>
            <a:off x="4132053" y="3598707"/>
            <a:ext cx="5046453" cy="369332"/>
          </a:xfrm>
          <a:prstGeom prst="rect">
            <a:avLst/>
          </a:prstGeom>
          <a:noFill/>
        </p:spPr>
        <p:txBody>
          <a:bodyPr wrap="square" rtlCol="0">
            <a:spAutoFit/>
          </a:bodyPr>
          <a:lstStyle/>
          <a:p>
            <a:r>
              <a:rPr lang="en-US" dirty="0">
                <a:solidFill>
                  <a:srgbClr val="1D376C"/>
                </a:solidFill>
              </a:rPr>
              <a:t>We</a:t>
            </a:r>
            <a:r>
              <a:rPr lang="en-US" baseline="0" dirty="0">
                <a:solidFill>
                  <a:srgbClr val="1D376C"/>
                </a:solidFill>
              </a:rPr>
              <a:t> will set all students on a path to success. </a:t>
            </a:r>
            <a:endParaRPr lang="en-US" dirty="0">
              <a:solidFill>
                <a:srgbClr val="1D376C"/>
              </a:solidFill>
            </a:endParaRPr>
          </a:p>
        </p:txBody>
      </p:sp>
    </p:spTree>
    <p:extLst>
      <p:ext uri="{BB962C8B-B14F-4D97-AF65-F5344CB8AC3E}">
        <p14:creationId xmlns:p14="http://schemas.microsoft.com/office/powerpoint/2010/main" val="388831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Slide 6">
    <p:spTree>
      <p:nvGrpSpPr>
        <p:cNvPr id="1" name=""/>
        <p:cNvGrpSpPr/>
        <p:nvPr/>
      </p:nvGrpSpPr>
      <p:grpSpPr>
        <a:xfrm>
          <a:off x="0" y="0"/>
          <a:ext cx="0" cy="0"/>
          <a:chOff x="0" y="0"/>
          <a:chExt cx="0" cy="0"/>
        </a:xfrm>
      </p:grpSpPr>
      <p:sp>
        <p:nvSpPr>
          <p:cNvPr id="4" name="Rectangle 3"/>
          <p:cNvSpPr/>
          <p:nvPr userDrawn="1"/>
        </p:nvSpPr>
        <p:spPr>
          <a:xfrm>
            <a:off x="9405230" y="0"/>
            <a:ext cx="1150961" cy="6858000"/>
          </a:xfrm>
          <a:prstGeom prst="rect">
            <a:avLst/>
          </a:prstGeom>
          <a:solidFill>
            <a:srgbClr val="D2D755"/>
          </a:solidFill>
          <a:ln>
            <a:noFill/>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6" name="TextBox 5"/>
          <p:cNvSpPr txBox="1"/>
          <p:nvPr userDrawn="1"/>
        </p:nvSpPr>
        <p:spPr>
          <a:xfrm rot="5400000">
            <a:off x="7884073" y="2002071"/>
            <a:ext cx="4193273" cy="646331"/>
          </a:xfrm>
          <a:prstGeom prst="rect">
            <a:avLst/>
          </a:prstGeom>
          <a:noFill/>
        </p:spPr>
        <p:txBody>
          <a:bodyPr wrap="square" rtlCol="0">
            <a:spAutoFit/>
          </a:bodyPr>
          <a:lstStyle/>
          <a:p>
            <a:r>
              <a:rPr lang="en-US" sz="3600" b="0" dirty="0">
                <a:solidFill>
                  <a:schemeClr val="bg1"/>
                </a:solidFill>
                <a:latin typeface="+mj-lt"/>
              </a:rPr>
              <a:t>EDUCATORS</a:t>
            </a:r>
            <a:endParaRPr lang="en-US" sz="3000" b="0" dirty="0">
              <a:solidFill>
                <a:schemeClr val="bg1"/>
              </a:solidFill>
              <a:latin typeface="+mj-lt"/>
            </a:endParaRPr>
          </a:p>
        </p:txBody>
      </p:sp>
      <p:sp>
        <p:nvSpPr>
          <p:cNvPr id="7" name="Content Placeholder 2"/>
          <p:cNvSpPr>
            <a:spLocks noGrp="1"/>
          </p:cNvSpPr>
          <p:nvPr>
            <p:ph idx="1"/>
          </p:nvPr>
        </p:nvSpPr>
        <p:spPr>
          <a:xfrm>
            <a:off x="406400" y="1295400"/>
            <a:ext cx="5721445" cy="4525963"/>
          </a:xfrm>
        </p:spPr>
        <p:txBody>
          <a:bodyPr>
            <a:normAutofit/>
          </a:bodyPr>
          <a:lstStyle>
            <a:lvl1pPr marL="0" indent="0">
              <a:buNone/>
              <a:defRPr sz="2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8" name="Title 1"/>
          <p:cNvSpPr>
            <a:spLocks noGrp="1"/>
          </p:cNvSpPr>
          <p:nvPr>
            <p:ph type="title" hasCustomPrompt="1"/>
          </p:nvPr>
        </p:nvSpPr>
        <p:spPr>
          <a:xfrm>
            <a:off x="406400" y="228600"/>
            <a:ext cx="5721445" cy="914400"/>
          </a:xfrm>
        </p:spPr>
        <p:txBody>
          <a:bodyPr>
            <a:normAutofit/>
          </a:bodyPr>
          <a:lstStyle>
            <a:lvl1pPr>
              <a:defRPr sz="3600" baseline="0">
                <a:latin typeface="PermianSlabSerifTypeface" panose="02000000000000000000" pitchFamily="50" charset="0"/>
              </a:defRPr>
            </a:lvl1pPr>
          </a:lstStyle>
          <a:p>
            <a:r>
              <a:rPr lang="en-US" dirty="0"/>
              <a:t>Insert Slide Heading </a:t>
            </a:r>
          </a:p>
        </p:txBody>
      </p:sp>
      <p:sp>
        <p:nvSpPr>
          <p:cNvPr id="9" name="Rectangle 8"/>
          <p:cNvSpPr/>
          <p:nvPr userDrawn="1"/>
        </p:nvSpPr>
        <p:spPr>
          <a:xfrm>
            <a:off x="10556192" y="0"/>
            <a:ext cx="81790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0" name="Rectangle 9"/>
          <p:cNvSpPr/>
          <p:nvPr userDrawn="1"/>
        </p:nvSpPr>
        <p:spPr>
          <a:xfrm>
            <a:off x="11374097" y="0"/>
            <a:ext cx="81790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Tree>
    <p:extLst>
      <p:ext uri="{BB962C8B-B14F-4D97-AF65-F5344CB8AC3E}">
        <p14:creationId xmlns:p14="http://schemas.microsoft.com/office/powerpoint/2010/main" val="771135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Slide 7">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E5D25B73-62CF-2C4F-BB7F-FA0D0A19B17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30356"/>
          <a:stretch/>
        </p:blipFill>
        <p:spPr>
          <a:xfrm>
            <a:off x="9777404" y="2505075"/>
            <a:ext cx="2038367" cy="4352925"/>
          </a:xfrm>
          <a:prstGeom prst="rect">
            <a:avLst/>
          </a:prstGeom>
        </p:spPr>
      </p:pic>
      <p:sp>
        <p:nvSpPr>
          <p:cNvPr id="5" name="Content Placeholder 4"/>
          <p:cNvSpPr>
            <a:spLocks noGrp="1"/>
          </p:cNvSpPr>
          <p:nvPr>
            <p:ph sz="quarter" idx="10"/>
          </p:nvPr>
        </p:nvSpPr>
        <p:spPr>
          <a:xfrm>
            <a:off x="647700" y="1695450"/>
            <a:ext cx="6019800" cy="3790950"/>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3988253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Title 1"/>
          <p:cNvSpPr>
            <a:spLocks noGrp="1"/>
          </p:cNvSpPr>
          <p:nvPr>
            <p:ph type="title"/>
          </p:nvPr>
        </p:nvSpPr>
        <p:spPr>
          <a:xfrm>
            <a:off x="508001" y="228601"/>
            <a:ext cx="5086684" cy="4367463"/>
          </a:xfrm>
        </p:spPr>
        <p:txBody>
          <a:bodyPr>
            <a:normAutofit/>
          </a:bodyPr>
          <a:lstStyle>
            <a:lvl1pPr>
              <a:defRPr sz="3600"/>
            </a:lvl1pPr>
          </a:lstStyle>
          <a:p>
            <a:r>
              <a:rPr lang="en-US"/>
              <a:t>Click to edit Master title style</a:t>
            </a:r>
            <a:endParaRPr lang="en-US" dirty="0"/>
          </a:p>
        </p:txBody>
      </p:sp>
      <p:sp>
        <p:nvSpPr>
          <p:cNvPr id="3" name="Rectangle 2"/>
          <p:cNvSpPr/>
          <p:nvPr userDrawn="1"/>
        </p:nvSpPr>
        <p:spPr>
          <a:xfrm>
            <a:off x="6689557" y="0"/>
            <a:ext cx="5502443" cy="6858000"/>
          </a:xfrm>
          <a:prstGeom prst="rect">
            <a:avLst/>
          </a:prstGeom>
          <a:solidFill>
            <a:srgbClr val="1D376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pic>
        <p:nvPicPr>
          <p:cNvPr id="4" name="Picture 3">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5400000">
            <a:off x="7522097" y="3165857"/>
            <a:ext cx="1561113" cy="4786839"/>
          </a:xfrm>
          <a:prstGeom prst="rect">
            <a:avLst/>
          </a:prstGeom>
        </p:spPr>
      </p:pic>
    </p:spTree>
    <p:extLst>
      <p:ext uri="{BB962C8B-B14F-4D97-AF65-F5344CB8AC3E}">
        <p14:creationId xmlns:p14="http://schemas.microsoft.com/office/powerpoint/2010/main" val="987316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pic>
        <p:nvPicPr>
          <p:cNvPr id="3" name="Picture Placeholder 8">
            <a:extLst>
              <a:ext uri="{FF2B5EF4-FFF2-40B4-BE49-F238E27FC236}">
                <a16:creationId xmlns:a16="http://schemas.microsoft.com/office/drawing/2014/main" id="{EC3D9FEC-35B5-2A48-9240-C98F6A36B02C}"/>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26236" t="491" r="41582" b="27109"/>
          <a:stretch/>
        </p:blipFill>
        <p:spPr>
          <a:xfrm>
            <a:off x="5400257" y="1962150"/>
            <a:ext cx="2259915" cy="3105150"/>
          </a:xfrm>
          <a:prstGeom prst="rect">
            <a:avLst/>
          </a:prstGeom>
        </p:spPr>
      </p:pic>
      <p:pic>
        <p:nvPicPr>
          <p:cNvPr id="4" name="Picture Placeholder 10">
            <a:extLst>
              <a:ext uri="{FF2B5EF4-FFF2-40B4-BE49-F238E27FC236}">
                <a16:creationId xmlns:a16="http://schemas.microsoft.com/office/drawing/2014/main" id="{4BF81C8E-7B92-4E4A-94BC-EB8183E7F6C8}"/>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40596" t="19332" r="23971" b="3996"/>
          <a:stretch/>
        </p:blipFill>
        <p:spPr>
          <a:xfrm>
            <a:off x="7651491" y="1962148"/>
            <a:ext cx="2268595" cy="3105152"/>
          </a:xfrm>
          <a:prstGeom prst="rect">
            <a:avLst/>
          </a:prstGeom>
        </p:spPr>
      </p:pic>
      <p:pic>
        <p:nvPicPr>
          <p:cNvPr id="5" name="Picture Placeholder 12">
            <a:extLst>
              <a:ext uri="{FF2B5EF4-FFF2-40B4-BE49-F238E27FC236}">
                <a16:creationId xmlns:a16="http://schemas.microsoft.com/office/drawing/2014/main" id="{D736E1AF-4E8A-7448-A968-D040E42C9667}"/>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l="27150" r="27150"/>
          <a:stretch>
            <a:fillRect/>
          </a:stretch>
        </p:blipFill>
        <p:spPr>
          <a:xfrm>
            <a:off x="9920085" y="1962148"/>
            <a:ext cx="2271915" cy="3105152"/>
          </a:xfrm>
          <a:prstGeom prst="rect">
            <a:avLst/>
          </a:prstGeom>
        </p:spPr>
      </p:pic>
      <p:sp>
        <p:nvSpPr>
          <p:cNvPr id="6" name="Rectangle 5"/>
          <p:cNvSpPr/>
          <p:nvPr userDrawn="1"/>
        </p:nvSpPr>
        <p:spPr>
          <a:xfrm>
            <a:off x="5398599" y="1962149"/>
            <a:ext cx="2254552" cy="3105151"/>
          </a:xfrm>
          <a:prstGeom prst="rect">
            <a:avLst/>
          </a:prstGeom>
          <a:solidFill>
            <a:srgbClr val="E8772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7" name="Rectangle 6"/>
          <p:cNvSpPr/>
          <p:nvPr userDrawn="1"/>
        </p:nvSpPr>
        <p:spPr>
          <a:xfrm>
            <a:off x="7651491" y="1962149"/>
            <a:ext cx="2268595" cy="3105151"/>
          </a:xfrm>
          <a:prstGeom prst="rect">
            <a:avLst/>
          </a:prstGeom>
          <a:solidFill>
            <a:srgbClr val="2DCC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Rectangle 7"/>
          <p:cNvSpPr/>
          <p:nvPr userDrawn="1"/>
        </p:nvSpPr>
        <p:spPr>
          <a:xfrm>
            <a:off x="9920085" y="1962149"/>
            <a:ext cx="2271915" cy="3105151"/>
          </a:xfrm>
          <a:prstGeom prst="rect">
            <a:avLst/>
          </a:prstGeom>
          <a:solidFill>
            <a:srgbClr val="D2D75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10" name="Picture Placeholder 5">
            <a:extLst>
              <a:ext uri="{FF2B5EF4-FFF2-40B4-BE49-F238E27FC236}">
                <a16:creationId xmlns:a16="http://schemas.microsoft.com/office/drawing/2014/main" id="{EEB543B9-ACE5-5044-ACA8-2AE54DED0530}"/>
              </a:ext>
            </a:extLst>
          </p:cNvPr>
          <p:cNvPicPr>
            <a:picLocks noChangeAspect="1"/>
          </p:cNvPicPr>
          <p:nvPr userDrawn="1"/>
        </p:nvPicPr>
        <p:blipFill>
          <a:blip r:embed="rId5" cstate="print">
            <a:clrChange>
              <a:clrFrom>
                <a:srgbClr val="000000">
                  <a:alpha val="0"/>
                </a:srgbClr>
              </a:clrFrom>
              <a:clrTo>
                <a:srgbClr val="000000">
                  <a:alpha val="0"/>
                </a:srgbClr>
              </a:clrTo>
            </a:clrChange>
            <a:graysc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t="6875" b="6875"/>
          <a:stretch>
            <a:fillRect/>
          </a:stretch>
        </p:blipFill>
        <p:spPr>
          <a:xfrm>
            <a:off x="0" y="1962150"/>
            <a:ext cx="5400259" cy="3105149"/>
          </a:xfrm>
          <a:prstGeom prst="rect">
            <a:avLst/>
          </a:prstGeom>
          <a:gradFill>
            <a:gsLst>
              <a:gs pos="0">
                <a:schemeClr val="accent1">
                  <a:lumMod val="5000"/>
                  <a:lumOff val="95000"/>
                </a:schemeClr>
              </a:gs>
              <a:gs pos="74000">
                <a:schemeClr val="accent1">
                  <a:lumMod val="45000"/>
                  <a:lumOff val="55000"/>
                </a:schemeClr>
              </a:gs>
              <a:gs pos="32000">
                <a:schemeClr val="accent1">
                  <a:lumMod val="45000"/>
                  <a:lumOff val="55000"/>
                </a:schemeClr>
              </a:gs>
              <a:gs pos="100000">
                <a:schemeClr val="accent1">
                  <a:lumMod val="30000"/>
                  <a:lumOff val="70000"/>
                </a:schemeClr>
              </a:gs>
            </a:gsLst>
            <a:lin ang="5400000" scaled="1"/>
          </a:gradFill>
        </p:spPr>
      </p:pic>
      <p:sp>
        <p:nvSpPr>
          <p:cNvPr id="9" name="Rectangle 8"/>
          <p:cNvSpPr/>
          <p:nvPr userDrawn="1"/>
        </p:nvSpPr>
        <p:spPr>
          <a:xfrm>
            <a:off x="0" y="1962149"/>
            <a:ext cx="5400259" cy="310515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4759" y="2281352"/>
            <a:ext cx="3803068" cy="2373182"/>
          </a:xfrm>
          <a:prstGeom prst="rect">
            <a:avLst/>
          </a:prstGeom>
        </p:spPr>
      </p:pic>
    </p:spTree>
    <p:extLst>
      <p:ext uri="{BB962C8B-B14F-4D97-AF65-F5344CB8AC3E}">
        <p14:creationId xmlns:p14="http://schemas.microsoft.com/office/powerpoint/2010/main" val="2575157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c 1">
    <p:spTree>
      <p:nvGrpSpPr>
        <p:cNvPr id="1" name=""/>
        <p:cNvGrpSpPr/>
        <p:nvPr/>
      </p:nvGrpSpPr>
      <p:grpSpPr>
        <a:xfrm>
          <a:off x="0" y="0"/>
          <a:ext cx="0" cy="0"/>
          <a:chOff x="0" y="0"/>
          <a:chExt cx="0" cy="0"/>
        </a:xfrm>
      </p:grpSpPr>
      <p:sp>
        <p:nvSpPr>
          <p:cNvPr id="2" name="Title 1"/>
          <p:cNvSpPr>
            <a:spLocks noGrp="1"/>
          </p:cNvSpPr>
          <p:nvPr>
            <p:ph type="title"/>
          </p:nvPr>
        </p:nvSpPr>
        <p:spPr>
          <a:xfrm>
            <a:off x="6429755" y="156411"/>
            <a:ext cx="5438437" cy="914400"/>
          </a:xfrm>
        </p:spPr>
        <p:txBody>
          <a:bodyPr>
            <a:noAutofit/>
          </a:bodyPr>
          <a:lstStyle>
            <a:lvl1pPr algn="ctr">
              <a:defRPr sz="3600"/>
            </a:lvl1pPr>
          </a:lstStyle>
          <a:p>
            <a:r>
              <a:rPr lang="en-US"/>
              <a:t>Click to edit Master title style</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729" y="87400"/>
            <a:ext cx="6104272" cy="6104272"/>
          </a:xfrm>
          <a:prstGeom prst="rect">
            <a:avLst/>
          </a:prstGeom>
        </p:spPr>
      </p:pic>
      <p:sp>
        <p:nvSpPr>
          <p:cNvPr id="14" name="Text Placeholder 10"/>
          <p:cNvSpPr>
            <a:spLocks noGrp="1"/>
          </p:cNvSpPr>
          <p:nvPr>
            <p:ph type="body" sz="quarter" idx="12"/>
          </p:nvPr>
        </p:nvSpPr>
        <p:spPr>
          <a:xfrm rot="16200000">
            <a:off x="-95554" y="2846055"/>
            <a:ext cx="2743203" cy="639678"/>
          </a:xfrm>
        </p:spPr>
        <p:txBody>
          <a:bodyPr/>
          <a:lstStyle>
            <a:lvl1pPr marL="0" indent="0" algn="ctr">
              <a:buNone/>
              <a:defRPr baseline="0">
                <a:solidFill>
                  <a:schemeClr val="bg1"/>
                </a:solidFill>
              </a:defRPr>
            </a:lvl1pPr>
          </a:lstStyle>
          <a:p>
            <a:pPr lvl="0"/>
            <a:r>
              <a:rPr lang="en-US"/>
              <a:t>Click to edit Master text styles</a:t>
            </a:r>
          </a:p>
        </p:txBody>
      </p:sp>
      <p:sp>
        <p:nvSpPr>
          <p:cNvPr id="17" name="Text Placeholder 16"/>
          <p:cNvSpPr>
            <a:spLocks noGrp="1"/>
          </p:cNvSpPr>
          <p:nvPr>
            <p:ph type="body" sz="quarter" idx="14"/>
          </p:nvPr>
        </p:nvSpPr>
        <p:spPr>
          <a:xfrm>
            <a:off x="6429756" y="1590675"/>
            <a:ext cx="5438436" cy="4848225"/>
          </a:xfrm>
        </p:spPr>
        <p:txBody>
          <a:bodyPr>
            <a:normAutofit/>
          </a:bodyPr>
          <a:lstStyle>
            <a:lvl1pPr marL="0" indent="0">
              <a:buNone/>
              <a:defRPr sz="2400"/>
            </a:lvl1pPr>
          </a:lstStyle>
          <a:p>
            <a:pPr lvl="0"/>
            <a:r>
              <a:rPr lang="en-US"/>
              <a:t>Click to edit Master text styles</a:t>
            </a:r>
          </a:p>
        </p:txBody>
      </p:sp>
      <p:sp>
        <p:nvSpPr>
          <p:cNvPr id="9" name="Text Placeholder 10"/>
          <p:cNvSpPr>
            <a:spLocks noGrp="1"/>
          </p:cNvSpPr>
          <p:nvPr>
            <p:ph type="body" sz="quarter" idx="15"/>
          </p:nvPr>
        </p:nvSpPr>
        <p:spPr>
          <a:xfrm>
            <a:off x="1916263" y="750972"/>
            <a:ext cx="2743203" cy="639678"/>
          </a:xfrm>
        </p:spPr>
        <p:txBody>
          <a:bodyPr/>
          <a:lstStyle>
            <a:lvl1pPr marL="0" indent="0" algn="ctr">
              <a:buNone/>
              <a:defRPr baseline="0">
                <a:solidFill>
                  <a:schemeClr val="bg1"/>
                </a:solidFill>
              </a:defRPr>
            </a:lvl1pPr>
          </a:lstStyle>
          <a:p>
            <a:pPr lvl="0"/>
            <a:r>
              <a:rPr lang="en-US"/>
              <a:t>Click to edit Master text styles</a:t>
            </a:r>
          </a:p>
        </p:txBody>
      </p:sp>
      <p:sp>
        <p:nvSpPr>
          <p:cNvPr id="10" name="Text Placeholder 10"/>
          <p:cNvSpPr>
            <a:spLocks noGrp="1"/>
          </p:cNvSpPr>
          <p:nvPr>
            <p:ph type="body" sz="quarter" idx="16"/>
          </p:nvPr>
        </p:nvSpPr>
        <p:spPr>
          <a:xfrm rot="5400000">
            <a:off x="4042251" y="2846056"/>
            <a:ext cx="2743203" cy="639678"/>
          </a:xfrm>
        </p:spPr>
        <p:txBody>
          <a:bodyPr/>
          <a:lstStyle>
            <a:lvl1pPr marL="0" indent="0" algn="ctr">
              <a:buNone/>
              <a:defRPr baseline="0">
                <a:solidFill>
                  <a:schemeClr val="bg1"/>
                </a:solidFill>
              </a:defRPr>
            </a:lvl1pPr>
          </a:lstStyle>
          <a:p>
            <a:pPr lvl="0"/>
            <a:r>
              <a:rPr lang="en-US"/>
              <a:t>Click to edit Master text styles</a:t>
            </a:r>
          </a:p>
        </p:txBody>
      </p:sp>
      <p:sp>
        <p:nvSpPr>
          <p:cNvPr id="13" name="Text Placeholder 10"/>
          <p:cNvSpPr>
            <a:spLocks noGrp="1"/>
          </p:cNvSpPr>
          <p:nvPr>
            <p:ph type="body" sz="quarter" idx="17"/>
          </p:nvPr>
        </p:nvSpPr>
        <p:spPr>
          <a:xfrm>
            <a:off x="1917463" y="4954406"/>
            <a:ext cx="2743203" cy="639678"/>
          </a:xfrm>
        </p:spPr>
        <p:txBody>
          <a:bodyPr/>
          <a:lstStyle>
            <a:lvl1pPr marL="0" indent="0" algn="ctr">
              <a:buNone/>
              <a:defRPr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70044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ic 2">
    <p:spTree>
      <p:nvGrpSpPr>
        <p:cNvPr id="1" name=""/>
        <p:cNvGrpSpPr/>
        <p:nvPr/>
      </p:nvGrpSpPr>
      <p:grpSpPr>
        <a:xfrm>
          <a:off x="0" y="0"/>
          <a:ext cx="0" cy="0"/>
          <a:chOff x="0" y="0"/>
          <a:chExt cx="0" cy="0"/>
        </a:xfrm>
      </p:grpSpPr>
      <p:sp>
        <p:nvSpPr>
          <p:cNvPr id="2" name="Title 1"/>
          <p:cNvSpPr>
            <a:spLocks noGrp="1"/>
          </p:cNvSpPr>
          <p:nvPr>
            <p:ph type="title"/>
          </p:nvPr>
        </p:nvSpPr>
        <p:spPr>
          <a:xfrm>
            <a:off x="351590" y="276727"/>
            <a:ext cx="5291223" cy="1612233"/>
          </a:xfrm>
        </p:spPr>
        <p:txBody>
          <a:bodyPr>
            <a:normAutofit/>
          </a:bodyPr>
          <a:lstStyle>
            <a:lvl1pPr>
              <a:defRPr sz="3600"/>
            </a:lvl1p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910" y="-286713"/>
            <a:ext cx="5815167" cy="7013948"/>
          </a:xfrm>
          <a:prstGeom prst="rect">
            <a:avLst/>
          </a:prstGeom>
        </p:spPr>
      </p:pic>
      <p:sp>
        <p:nvSpPr>
          <p:cNvPr id="7" name="Text Placeholder 6"/>
          <p:cNvSpPr>
            <a:spLocks noGrp="1"/>
          </p:cNvSpPr>
          <p:nvPr>
            <p:ph type="body" sz="quarter" idx="10"/>
          </p:nvPr>
        </p:nvSpPr>
        <p:spPr>
          <a:xfrm>
            <a:off x="350838" y="2228850"/>
            <a:ext cx="5292725" cy="3552825"/>
          </a:xfrm>
        </p:spPr>
        <p:txBody>
          <a:bodyPr>
            <a:normAutofit/>
          </a:bodyPr>
          <a:lstStyle>
            <a:lvl1pPr marL="0" indent="0">
              <a:buNone/>
              <a:defRPr sz="2400"/>
            </a:lvl1pPr>
          </a:lstStyle>
          <a:p>
            <a:pPr lvl="0"/>
            <a:r>
              <a:rPr lang="en-US"/>
              <a:t>Click to edit Master text styles</a:t>
            </a:r>
          </a:p>
        </p:txBody>
      </p:sp>
      <p:sp>
        <p:nvSpPr>
          <p:cNvPr id="9" name="Content Placeholder 8"/>
          <p:cNvSpPr>
            <a:spLocks noGrp="1"/>
          </p:cNvSpPr>
          <p:nvPr>
            <p:ph sz="quarter" idx="11" hasCustomPrompt="1"/>
          </p:nvPr>
        </p:nvSpPr>
        <p:spPr>
          <a:xfrm>
            <a:off x="8077200" y="2590800"/>
            <a:ext cx="1190625" cy="1057275"/>
          </a:xfrm>
        </p:spPr>
        <p:txBody>
          <a:bodyPr/>
          <a:lstStyle>
            <a:lvl1pPr marL="0" indent="0">
              <a:buNone/>
              <a:defRPr baseline="0"/>
            </a:lvl1pPr>
          </a:lstStyle>
          <a:p>
            <a:pPr lvl="0"/>
            <a:r>
              <a:rPr lang="en-US" dirty="0"/>
              <a:t>Click to add text or image</a:t>
            </a:r>
          </a:p>
        </p:txBody>
      </p:sp>
    </p:spTree>
    <p:extLst>
      <p:ext uri="{BB962C8B-B14F-4D97-AF65-F5344CB8AC3E}">
        <p14:creationId xmlns:p14="http://schemas.microsoft.com/office/powerpoint/2010/main" val="2790710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ic 3">
    <p:spTree>
      <p:nvGrpSpPr>
        <p:cNvPr id="1" name=""/>
        <p:cNvGrpSpPr/>
        <p:nvPr/>
      </p:nvGrpSpPr>
      <p:grpSpPr>
        <a:xfrm>
          <a:off x="0" y="0"/>
          <a:ext cx="0" cy="0"/>
          <a:chOff x="0" y="0"/>
          <a:chExt cx="0" cy="0"/>
        </a:xfrm>
      </p:grpSpPr>
      <p:sp>
        <p:nvSpPr>
          <p:cNvPr id="2" name="Title 1"/>
          <p:cNvSpPr>
            <a:spLocks noGrp="1"/>
          </p:cNvSpPr>
          <p:nvPr>
            <p:ph type="title"/>
          </p:nvPr>
        </p:nvSpPr>
        <p:spPr>
          <a:xfrm>
            <a:off x="508002" y="228601"/>
            <a:ext cx="5231063" cy="950495"/>
          </a:xfrm>
        </p:spPr>
        <p:txBody>
          <a:bodyPr>
            <a:noAutofit/>
          </a:bodyPr>
          <a:lstStyle>
            <a:lvl1pPr>
              <a:defRPr sz="3600"/>
            </a:lvl1p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12698" y="-1046748"/>
            <a:ext cx="5966247" cy="8602579"/>
          </a:xfrm>
          <a:prstGeom prst="rect">
            <a:avLst/>
          </a:prstGeom>
        </p:spPr>
      </p:pic>
      <p:sp>
        <p:nvSpPr>
          <p:cNvPr id="10" name="Text Placeholder 9"/>
          <p:cNvSpPr>
            <a:spLocks noGrp="1"/>
          </p:cNvSpPr>
          <p:nvPr>
            <p:ph type="body" sz="quarter" idx="10"/>
          </p:nvPr>
        </p:nvSpPr>
        <p:spPr>
          <a:xfrm>
            <a:off x="508000" y="1543050"/>
            <a:ext cx="5230813" cy="3848100"/>
          </a:xfrm>
        </p:spPr>
        <p:txBody>
          <a:bodyPr>
            <a:normAutofit/>
          </a:bodyPr>
          <a:lstStyle>
            <a:lvl1pPr marL="0" indent="0">
              <a:buNone/>
              <a:defRPr sz="2400"/>
            </a:lvl1pPr>
          </a:lstStyle>
          <a:p>
            <a:pPr lvl="0"/>
            <a:r>
              <a:rPr lang="en-US"/>
              <a:t>Click to edit Master text styles</a:t>
            </a:r>
          </a:p>
        </p:txBody>
      </p:sp>
      <p:sp>
        <p:nvSpPr>
          <p:cNvPr id="12" name="Text Placeholder 11"/>
          <p:cNvSpPr>
            <a:spLocks noGrp="1"/>
          </p:cNvSpPr>
          <p:nvPr>
            <p:ph type="body" sz="quarter" idx="11"/>
          </p:nvPr>
        </p:nvSpPr>
        <p:spPr>
          <a:xfrm>
            <a:off x="7427747" y="884572"/>
            <a:ext cx="3590925"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3" name="Text Placeholder 11"/>
          <p:cNvSpPr>
            <a:spLocks noGrp="1"/>
          </p:cNvSpPr>
          <p:nvPr>
            <p:ph type="body" sz="quarter" idx="12"/>
          </p:nvPr>
        </p:nvSpPr>
        <p:spPr>
          <a:xfrm>
            <a:off x="7427748" y="2447925"/>
            <a:ext cx="3590925"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4" name="Text Placeholder 11"/>
          <p:cNvSpPr>
            <a:spLocks noGrp="1"/>
          </p:cNvSpPr>
          <p:nvPr>
            <p:ph type="body" sz="quarter" idx="13"/>
          </p:nvPr>
        </p:nvSpPr>
        <p:spPr>
          <a:xfrm>
            <a:off x="7553324" y="3943976"/>
            <a:ext cx="3590925"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7" name="Text Placeholder 11"/>
          <p:cNvSpPr>
            <a:spLocks noGrp="1"/>
          </p:cNvSpPr>
          <p:nvPr>
            <p:ph type="body" sz="quarter" idx="14"/>
          </p:nvPr>
        </p:nvSpPr>
        <p:spPr>
          <a:xfrm>
            <a:off x="7553324" y="5440028"/>
            <a:ext cx="3590925" cy="552450"/>
          </a:xfrm>
        </p:spPr>
        <p:txBody>
          <a:bodyPr>
            <a:normAutofit/>
          </a:bodyPr>
          <a:lstStyle>
            <a:lvl1pPr marL="0" indent="0">
              <a:buNone/>
              <a:defRPr sz="2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467493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c 4">
    <p:spTree>
      <p:nvGrpSpPr>
        <p:cNvPr id="1" name=""/>
        <p:cNvGrpSpPr/>
        <p:nvPr/>
      </p:nvGrpSpPr>
      <p:grpSpPr>
        <a:xfrm>
          <a:off x="0" y="0"/>
          <a:ext cx="0" cy="0"/>
          <a:chOff x="0" y="0"/>
          <a:chExt cx="0" cy="0"/>
        </a:xfrm>
      </p:grpSpPr>
      <p:sp>
        <p:nvSpPr>
          <p:cNvPr id="2" name="Title 1"/>
          <p:cNvSpPr>
            <a:spLocks noGrp="1"/>
          </p:cNvSpPr>
          <p:nvPr>
            <p:ph type="title"/>
          </p:nvPr>
        </p:nvSpPr>
        <p:spPr>
          <a:xfrm>
            <a:off x="508001" y="123825"/>
            <a:ext cx="11074400" cy="914400"/>
          </a:xfrm>
        </p:spPr>
        <p:txBody>
          <a:bodyPr>
            <a:normAutofit/>
          </a:bodyPr>
          <a:lstStyle>
            <a:lvl1pPr algn="ctr">
              <a:defRPr sz="3600"/>
            </a:lvl1pPr>
          </a:lstStyle>
          <a:p>
            <a:r>
              <a:rPr lang="en-US"/>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4308343" y="-1148068"/>
            <a:ext cx="4769117" cy="9351211"/>
          </a:xfrm>
          <a:prstGeom prst="rect">
            <a:avLst/>
          </a:prstGeom>
        </p:spPr>
      </p:pic>
      <p:sp>
        <p:nvSpPr>
          <p:cNvPr id="8" name="Text Placeholder 7"/>
          <p:cNvSpPr>
            <a:spLocks noGrp="1"/>
          </p:cNvSpPr>
          <p:nvPr>
            <p:ph type="body" sz="quarter" idx="10"/>
          </p:nvPr>
        </p:nvSpPr>
        <p:spPr>
          <a:xfrm>
            <a:off x="3105509" y="1038225"/>
            <a:ext cx="3234906" cy="540409"/>
          </a:xfrm>
        </p:spPr>
        <p:txBody>
          <a:bodyPr>
            <a:noAutofit/>
          </a:bodyPr>
          <a:lstStyle>
            <a:lvl1pPr marL="0" indent="0" algn="ctr">
              <a:buNone/>
              <a:defRPr sz="2400"/>
            </a:lvl1pPr>
          </a:lstStyle>
          <a:p>
            <a:pPr lvl="0"/>
            <a:r>
              <a:rPr lang="en-US"/>
              <a:t>Click to edit Master text styles</a:t>
            </a:r>
          </a:p>
        </p:txBody>
      </p:sp>
      <p:sp>
        <p:nvSpPr>
          <p:cNvPr id="6" name="Text Placeholder 7"/>
          <p:cNvSpPr>
            <a:spLocks noGrp="1"/>
          </p:cNvSpPr>
          <p:nvPr>
            <p:ph type="body" sz="quarter" idx="11"/>
          </p:nvPr>
        </p:nvSpPr>
        <p:spPr>
          <a:xfrm>
            <a:off x="4965939" y="5746644"/>
            <a:ext cx="3234906" cy="540409"/>
          </a:xfrm>
        </p:spPr>
        <p:txBody>
          <a:bodyPr>
            <a:no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30963894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c 6">
    <p:spTree>
      <p:nvGrpSpPr>
        <p:cNvPr id="1" name=""/>
        <p:cNvGrpSpPr/>
        <p:nvPr/>
      </p:nvGrpSpPr>
      <p:grpSpPr>
        <a:xfrm>
          <a:off x="0" y="0"/>
          <a:ext cx="0" cy="0"/>
          <a:chOff x="0" y="0"/>
          <a:chExt cx="0" cy="0"/>
        </a:xfrm>
      </p:grpSpPr>
      <p:sp>
        <p:nvSpPr>
          <p:cNvPr id="2" name="Title 1"/>
          <p:cNvSpPr>
            <a:spLocks noGrp="1"/>
          </p:cNvSpPr>
          <p:nvPr>
            <p:ph type="title"/>
          </p:nvPr>
        </p:nvSpPr>
        <p:spPr>
          <a:xfrm>
            <a:off x="4744529" y="180976"/>
            <a:ext cx="7266498" cy="895349"/>
          </a:xfrm>
        </p:spPr>
        <p:txBody>
          <a:bodyPr>
            <a:normAutofit/>
          </a:bodyPr>
          <a:lstStyle>
            <a:lvl1pPr algn="r">
              <a:defRPr sz="3600"/>
            </a:lvl1pPr>
          </a:lstStyle>
          <a:p>
            <a:r>
              <a:rPr lang="en-US"/>
              <a:t>Click to edit Master title style</a:t>
            </a:r>
            <a:endParaRPr lang="en-US" dirty="0"/>
          </a:p>
        </p:txBody>
      </p: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0821" b="3811"/>
          <a:stretch/>
        </p:blipFill>
        <p:spPr>
          <a:xfrm>
            <a:off x="0" y="0"/>
            <a:ext cx="9296400" cy="6141270"/>
          </a:xfrm>
          <a:prstGeom prst="rect">
            <a:avLst/>
          </a:prstGeom>
        </p:spPr>
      </p:pic>
      <p:sp>
        <p:nvSpPr>
          <p:cNvPr id="7" name="Text Placeholder 6"/>
          <p:cNvSpPr>
            <a:spLocks noGrp="1"/>
          </p:cNvSpPr>
          <p:nvPr>
            <p:ph type="body" sz="quarter" idx="10" hasCustomPrompt="1"/>
          </p:nvPr>
        </p:nvSpPr>
        <p:spPr>
          <a:xfrm>
            <a:off x="2" y="381000"/>
            <a:ext cx="1535500" cy="800100"/>
          </a:xfrm>
        </p:spPr>
        <p:txBody>
          <a:bodyPr/>
          <a:lstStyle>
            <a:lvl1pPr marL="0" indent="0">
              <a:buNone/>
              <a:defRPr>
                <a:solidFill>
                  <a:schemeClr val="bg1"/>
                </a:solidFill>
              </a:defRPr>
            </a:lvl1pPr>
          </a:lstStyle>
          <a:p>
            <a:pPr lvl="0"/>
            <a:r>
              <a:rPr lang="en-US" dirty="0"/>
              <a:t>Click to edit or add graphic</a:t>
            </a:r>
          </a:p>
        </p:txBody>
      </p:sp>
      <p:sp>
        <p:nvSpPr>
          <p:cNvPr id="8" name="Text Placeholder 6"/>
          <p:cNvSpPr>
            <a:spLocks noGrp="1"/>
          </p:cNvSpPr>
          <p:nvPr>
            <p:ph type="body" sz="quarter" idx="11"/>
          </p:nvPr>
        </p:nvSpPr>
        <p:spPr>
          <a:xfrm>
            <a:off x="0" y="1562100"/>
            <a:ext cx="1535502" cy="800100"/>
          </a:xfrm>
        </p:spPr>
        <p:txBody>
          <a:bodyPr/>
          <a:lstStyle>
            <a:lvl1pPr marL="0" indent="0">
              <a:buNone/>
              <a:defRPr>
                <a:solidFill>
                  <a:schemeClr val="bg1"/>
                </a:solidFill>
              </a:defRPr>
            </a:lvl1pPr>
          </a:lstStyle>
          <a:p>
            <a:pPr lvl="0"/>
            <a:r>
              <a:rPr lang="en-US"/>
              <a:t>Click to edit Master text styles</a:t>
            </a:r>
          </a:p>
        </p:txBody>
      </p:sp>
      <p:sp>
        <p:nvSpPr>
          <p:cNvPr id="9" name="Text Placeholder 6"/>
          <p:cNvSpPr>
            <a:spLocks noGrp="1"/>
          </p:cNvSpPr>
          <p:nvPr>
            <p:ph type="body" sz="quarter" idx="12"/>
          </p:nvPr>
        </p:nvSpPr>
        <p:spPr>
          <a:xfrm>
            <a:off x="0" y="2670585"/>
            <a:ext cx="1535501" cy="800100"/>
          </a:xfrm>
        </p:spPr>
        <p:txBody>
          <a:bodyPr/>
          <a:lstStyle>
            <a:lvl1pPr marL="0" indent="0">
              <a:buNone/>
              <a:defRPr>
                <a:solidFill>
                  <a:schemeClr val="bg1"/>
                </a:solidFill>
              </a:defRPr>
            </a:lvl1pPr>
          </a:lstStyle>
          <a:p>
            <a:pPr lvl="0"/>
            <a:r>
              <a:rPr lang="en-US"/>
              <a:t>Click to edit Master text styles</a:t>
            </a:r>
          </a:p>
        </p:txBody>
      </p:sp>
      <p:sp>
        <p:nvSpPr>
          <p:cNvPr id="10" name="Text Placeholder 6"/>
          <p:cNvSpPr>
            <a:spLocks noGrp="1"/>
          </p:cNvSpPr>
          <p:nvPr>
            <p:ph type="body" sz="quarter" idx="13"/>
          </p:nvPr>
        </p:nvSpPr>
        <p:spPr>
          <a:xfrm>
            <a:off x="1" y="3779070"/>
            <a:ext cx="1535500" cy="800100"/>
          </a:xfrm>
        </p:spPr>
        <p:txBody>
          <a:bodyPr/>
          <a:lstStyle>
            <a:lvl1pPr marL="0" indent="0">
              <a:buNone/>
              <a:defRPr>
                <a:solidFill>
                  <a:schemeClr val="bg1"/>
                </a:solidFill>
              </a:defRPr>
            </a:lvl1pPr>
          </a:lstStyle>
          <a:p>
            <a:pPr lvl="0"/>
            <a:r>
              <a:rPr lang="en-US"/>
              <a:t>Click to edit Master text styles</a:t>
            </a:r>
          </a:p>
        </p:txBody>
      </p:sp>
      <p:sp>
        <p:nvSpPr>
          <p:cNvPr id="11" name="Text Placeholder 6"/>
          <p:cNvSpPr>
            <a:spLocks noGrp="1"/>
          </p:cNvSpPr>
          <p:nvPr>
            <p:ph type="body" sz="quarter" idx="14"/>
          </p:nvPr>
        </p:nvSpPr>
        <p:spPr>
          <a:xfrm>
            <a:off x="-1" y="4887555"/>
            <a:ext cx="1535502" cy="800100"/>
          </a:xfrm>
        </p:spPr>
        <p:txBody>
          <a:bodyPr/>
          <a:lstStyle>
            <a:lvl1pPr marL="0" indent="0">
              <a:buNone/>
              <a:defRPr>
                <a:solidFill>
                  <a:schemeClr val="bg1"/>
                </a:solidFill>
              </a:defRPr>
            </a:lvl1pPr>
          </a:lstStyle>
          <a:p>
            <a:pPr lvl="0"/>
            <a:r>
              <a:rPr lang="en-US"/>
              <a:t>Click to edit Master text styles</a:t>
            </a:r>
          </a:p>
        </p:txBody>
      </p:sp>
      <p:sp>
        <p:nvSpPr>
          <p:cNvPr id="13" name="Text Placeholder 12"/>
          <p:cNvSpPr>
            <a:spLocks noGrp="1"/>
          </p:cNvSpPr>
          <p:nvPr>
            <p:ph type="body" sz="quarter" idx="15"/>
          </p:nvPr>
        </p:nvSpPr>
        <p:spPr>
          <a:xfrm>
            <a:off x="2943225" y="1257300"/>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2" name="Text Placeholder 12"/>
          <p:cNvSpPr>
            <a:spLocks noGrp="1"/>
          </p:cNvSpPr>
          <p:nvPr>
            <p:ph type="body" sz="quarter" idx="16"/>
          </p:nvPr>
        </p:nvSpPr>
        <p:spPr>
          <a:xfrm>
            <a:off x="2943225" y="2118135"/>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4" name="Text Placeholder 12"/>
          <p:cNvSpPr>
            <a:spLocks noGrp="1"/>
          </p:cNvSpPr>
          <p:nvPr>
            <p:ph type="body" sz="quarter" idx="17"/>
          </p:nvPr>
        </p:nvSpPr>
        <p:spPr>
          <a:xfrm>
            <a:off x="2943225" y="2918235"/>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5" name="Text Placeholder 12"/>
          <p:cNvSpPr>
            <a:spLocks noGrp="1"/>
          </p:cNvSpPr>
          <p:nvPr>
            <p:ph type="body" sz="quarter" idx="18"/>
          </p:nvPr>
        </p:nvSpPr>
        <p:spPr>
          <a:xfrm>
            <a:off x="2943225" y="3779070"/>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
        <p:nvSpPr>
          <p:cNvPr id="16" name="Text Placeholder 12"/>
          <p:cNvSpPr>
            <a:spLocks noGrp="1"/>
          </p:cNvSpPr>
          <p:nvPr>
            <p:ph type="body" sz="quarter" idx="19"/>
          </p:nvPr>
        </p:nvSpPr>
        <p:spPr>
          <a:xfrm>
            <a:off x="2943225" y="4579170"/>
            <a:ext cx="5334000" cy="552450"/>
          </a:xfrm>
        </p:spPr>
        <p:txBody>
          <a:bodyPr>
            <a:normAutofit/>
          </a:bodyPr>
          <a:lstStyle>
            <a:lvl1pPr marL="0" indent="0">
              <a:buNone/>
              <a:defRPr sz="24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95942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ic 7">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grpSp>
        <p:nvGrpSpPr>
          <p:cNvPr id="3" name="Group 98"/>
          <p:cNvGrpSpPr>
            <a:grpSpLocks/>
          </p:cNvGrpSpPr>
          <p:nvPr userDrawn="1"/>
        </p:nvGrpSpPr>
        <p:grpSpPr bwMode="auto">
          <a:xfrm>
            <a:off x="3627463" y="3133523"/>
            <a:ext cx="4586420" cy="3724479"/>
            <a:chOff x="4971" y="461"/>
            <a:chExt cx="1883" cy="1749"/>
          </a:xfrm>
          <a:solidFill>
            <a:schemeClr val="bg1">
              <a:lumMod val="95000"/>
            </a:schemeClr>
          </a:solidFill>
        </p:grpSpPr>
        <p:sp>
          <p:nvSpPr>
            <p:cNvPr id="4" name="Freeform 99"/>
            <p:cNvSpPr>
              <a:spLocks noChangeArrowheads="1"/>
            </p:cNvSpPr>
            <p:nvPr/>
          </p:nvSpPr>
          <p:spPr bwMode="auto">
            <a:xfrm>
              <a:off x="5794" y="686"/>
              <a:ext cx="504" cy="324"/>
            </a:xfrm>
            <a:custGeom>
              <a:avLst/>
              <a:gdLst>
                <a:gd name="T0" fmla="*/ 1145 w 2227"/>
                <a:gd name="T1" fmla="*/ 1357 h 1432"/>
                <a:gd name="T2" fmla="*/ 1145 w 2227"/>
                <a:gd name="T3" fmla="*/ 1357 h 1432"/>
                <a:gd name="T4" fmla="*/ 987 w 2227"/>
                <a:gd name="T5" fmla="*/ 1199 h 1432"/>
                <a:gd name="T6" fmla="*/ 1145 w 2227"/>
                <a:gd name="T7" fmla="*/ 1041 h 1432"/>
                <a:gd name="T8" fmla="*/ 1304 w 2227"/>
                <a:gd name="T9" fmla="*/ 1199 h 1432"/>
                <a:gd name="T10" fmla="*/ 1145 w 2227"/>
                <a:gd name="T11" fmla="*/ 1357 h 1432"/>
                <a:gd name="T12" fmla="*/ 882 w 2227"/>
                <a:gd name="T13" fmla="*/ 1109 h 1432"/>
                <a:gd name="T14" fmla="*/ 882 w 2227"/>
                <a:gd name="T15" fmla="*/ 1109 h 1432"/>
                <a:gd name="T16" fmla="*/ 738 w 2227"/>
                <a:gd name="T17" fmla="*/ 961 h 1432"/>
                <a:gd name="T18" fmla="*/ 882 w 2227"/>
                <a:gd name="T19" fmla="*/ 812 h 1432"/>
                <a:gd name="T20" fmla="*/ 1029 w 2227"/>
                <a:gd name="T21" fmla="*/ 961 h 1432"/>
                <a:gd name="T22" fmla="*/ 882 w 2227"/>
                <a:gd name="T23" fmla="*/ 1109 h 1432"/>
                <a:gd name="T24" fmla="*/ 792 w 2227"/>
                <a:gd name="T25" fmla="*/ 772 h 1432"/>
                <a:gd name="T26" fmla="*/ 792 w 2227"/>
                <a:gd name="T27" fmla="*/ 772 h 1432"/>
                <a:gd name="T28" fmla="*/ 665 w 2227"/>
                <a:gd name="T29" fmla="*/ 642 h 1432"/>
                <a:gd name="T30" fmla="*/ 792 w 2227"/>
                <a:gd name="T31" fmla="*/ 515 h 1432"/>
                <a:gd name="T32" fmla="*/ 922 w 2227"/>
                <a:gd name="T33" fmla="*/ 642 h 1432"/>
                <a:gd name="T34" fmla="*/ 792 w 2227"/>
                <a:gd name="T35" fmla="*/ 772 h 1432"/>
                <a:gd name="T36" fmla="*/ 888 w 2227"/>
                <a:gd name="T37" fmla="*/ 453 h 1432"/>
                <a:gd name="T38" fmla="*/ 888 w 2227"/>
                <a:gd name="T39" fmla="*/ 453 h 1432"/>
                <a:gd name="T40" fmla="*/ 792 w 2227"/>
                <a:gd name="T41" fmla="*/ 356 h 1432"/>
                <a:gd name="T42" fmla="*/ 888 w 2227"/>
                <a:gd name="T43" fmla="*/ 258 h 1432"/>
                <a:gd name="T44" fmla="*/ 984 w 2227"/>
                <a:gd name="T45" fmla="*/ 356 h 1432"/>
                <a:gd name="T46" fmla="*/ 888 w 2227"/>
                <a:gd name="T47" fmla="*/ 453 h 1432"/>
                <a:gd name="T48" fmla="*/ 1793 w 2227"/>
                <a:gd name="T49" fmla="*/ 622 h 1432"/>
                <a:gd name="T50" fmla="*/ 1793 w 2227"/>
                <a:gd name="T51" fmla="*/ 622 h 1432"/>
                <a:gd name="T52" fmla="*/ 1603 w 2227"/>
                <a:gd name="T53" fmla="*/ 430 h 1432"/>
                <a:gd name="T54" fmla="*/ 1793 w 2227"/>
                <a:gd name="T55" fmla="*/ 238 h 1432"/>
                <a:gd name="T56" fmla="*/ 1985 w 2227"/>
                <a:gd name="T57" fmla="*/ 430 h 1432"/>
                <a:gd name="T58" fmla="*/ 1793 w 2227"/>
                <a:gd name="T59" fmla="*/ 622 h 1432"/>
                <a:gd name="T60" fmla="*/ 1652 w 2227"/>
                <a:gd name="T61" fmla="*/ 0 h 1432"/>
                <a:gd name="T62" fmla="*/ 1652 w 2227"/>
                <a:gd name="T63" fmla="*/ 0 h 1432"/>
                <a:gd name="T64" fmla="*/ 1080 w 2227"/>
                <a:gd name="T65" fmla="*/ 1431 h 1432"/>
                <a:gd name="T66" fmla="*/ 1117 w 2227"/>
                <a:gd name="T67" fmla="*/ 1431 h 1432"/>
                <a:gd name="T68" fmla="*/ 1713 w 2227"/>
                <a:gd name="T69" fmla="*/ 846 h 1432"/>
                <a:gd name="T70" fmla="*/ 2121 w 2227"/>
                <a:gd name="T71" fmla="*/ 323 h 1432"/>
                <a:gd name="T72" fmla="*/ 1652 w 2227"/>
                <a:gd name="T73" fmla="*/ 0 h 1432"/>
                <a:gd name="T74" fmla="*/ 1145 w 2227"/>
                <a:gd name="T75" fmla="*/ 1357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7" h="1432">
                  <a:moveTo>
                    <a:pt x="1145" y="1357"/>
                  </a:moveTo>
                  <a:lnTo>
                    <a:pt x="1145" y="1357"/>
                  </a:lnTo>
                  <a:cubicBezTo>
                    <a:pt x="1058" y="1357"/>
                    <a:pt x="987" y="1287"/>
                    <a:pt x="987" y="1199"/>
                  </a:cubicBezTo>
                  <a:cubicBezTo>
                    <a:pt x="987" y="1112"/>
                    <a:pt x="1058" y="1041"/>
                    <a:pt x="1145" y="1041"/>
                  </a:cubicBezTo>
                  <a:cubicBezTo>
                    <a:pt x="1233" y="1041"/>
                    <a:pt x="1304" y="1112"/>
                    <a:pt x="1304" y="1199"/>
                  </a:cubicBezTo>
                  <a:cubicBezTo>
                    <a:pt x="1304" y="1287"/>
                    <a:pt x="1233" y="1357"/>
                    <a:pt x="1145" y="1357"/>
                  </a:cubicBezTo>
                  <a:lnTo>
                    <a:pt x="882" y="1109"/>
                  </a:lnTo>
                  <a:lnTo>
                    <a:pt x="882" y="1109"/>
                  </a:lnTo>
                  <a:cubicBezTo>
                    <a:pt x="803" y="1109"/>
                    <a:pt x="738" y="1041"/>
                    <a:pt x="738" y="961"/>
                  </a:cubicBezTo>
                  <a:cubicBezTo>
                    <a:pt x="738" y="880"/>
                    <a:pt x="803" y="812"/>
                    <a:pt x="882" y="812"/>
                  </a:cubicBezTo>
                  <a:cubicBezTo>
                    <a:pt x="964" y="812"/>
                    <a:pt x="1029" y="880"/>
                    <a:pt x="1029" y="961"/>
                  </a:cubicBezTo>
                  <a:cubicBezTo>
                    <a:pt x="1029" y="1041"/>
                    <a:pt x="964" y="1109"/>
                    <a:pt x="882" y="1109"/>
                  </a:cubicBezTo>
                  <a:lnTo>
                    <a:pt x="792" y="772"/>
                  </a:lnTo>
                  <a:lnTo>
                    <a:pt x="792" y="772"/>
                  </a:lnTo>
                  <a:cubicBezTo>
                    <a:pt x="721" y="772"/>
                    <a:pt x="665" y="716"/>
                    <a:pt x="665" y="642"/>
                  </a:cubicBezTo>
                  <a:cubicBezTo>
                    <a:pt x="665" y="571"/>
                    <a:pt x="721" y="515"/>
                    <a:pt x="792" y="515"/>
                  </a:cubicBezTo>
                  <a:cubicBezTo>
                    <a:pt x="865" y="515"/>
                    <a:pt x="922" y="571"/>
                    <a:pt x="922" y="642"/>
                  </a:cubicBezTo>
                  <a:cubicBezTo>
                    <a:pt x="922" y="716"/>
                    <a:pt x="865" y="772"/>
                    <a:pt x="792" y="772"/>
                  </a:cubicBezTo>
                  <a:lnTo>
                    <a:pt x="888" y="453"/>
                  </a:lnTo>
                  <a:lnTo>
                    <a:pt x="888" y="453"/>
                  </a:lnTo>
                  <a:cubicBezTo>
                    <a:pt x="837" y="453"/>
                    <a:pt x="792" y="410"/>
                    <a:pt x="792" y="356"/>
                  </a:cubicBezTo>
                  <a:cubicBezTo>
                    <a:pt x="792" y="303"/>
                    <a:pt x="837" y="258"/>
                    <a:pt x="888" y="258"/>
                  </a:cubicBezTo>
                  <a:cubicBezTo>
                    <a:pt x="941" y="258"/>
                    <a:pt x="984" y="303"/>
                    <a:pt x="984" y="356"/>
                  </a:cubicBezTo>
                  <a:cubicBezTo>
                    <a:pt x="984" y="410"/>
                    <a:pt x="941" y="453"/>
                    <a:pt x="888" y="453"/>
                  </a:cubicBezTo>
                  <a:lnTo>
                    <a:pt x="1793" y="622"/>
                  </a:lnTo>
                  <a:lnTo>
                    <a:pt x="1793" y="622"/>
                  </a:lnTo>
                  <a:cubicBezTo>
                    <a:pt x="1688" y="622"/>
                    <a:pt x="1603" y="535"/>
                    <a:pt x="1603" y="430"/>
                  </a:cubicBezTo>
                  <a:cubicBezTo>
                    <a:pt x="1603" y="326"/>
                    <a:pt x="1688" y="238"/>
                    <a:pt x="1793" y="238"/>
                  </a:cubicBezTo>
                  <a:cubicBezTo>
                    <a:pt x="1900" y="238"/>
                    <a:pt x="1985" y="326"/>
                    <a:pt x="1985" y="430"/>
                  </a:cubicBezTo>
                  <a:cubicBezTo>
                    <a:pt x="1985" y="535"/>
                    <a:pt x="1900" y="622"/>
                    <a:pt x="1793" y="622"/>
                  </a:cubicBezTo>
                  <a:lnTo>
                    <a:pt x="1652" y="0"/>
                  </a:lnTo>
                  <a:lnTo>
                    <a:pt x="1652" y="0"/>
                  </a:lnTo>
                  <a:cubicBezTo>
                    <a:pt x="0" y="23"/>
                    <a:pt x="653" y="1400"/>
                    <a:pt x="1080" y="1431"/>
                  </a:cubicBezTo>
                  <a:cubicBezTo>
                    <a:pt x="1092" y="1431"/>
                    <a:pt x="1106" y="1431"/>
                    <a:pt x="1117" y="1431"/>
                  </a:cubicBezTo>
                  <a:cubicBezTo>
                    <a:pt x="1504" y="1431"/>
                    <a:pt x="1451" y="950"/>
                    <a:pt x="1713" y="846"/>
                  </a:cubicBezTo>
                  <a:cubicBezTo>
                    <a:pt x="1985" y="738"/>
                    <a:pt x="2226" y="608"/>
                    <a:pt x="2121" y="323"/>
                  </a:cubicBezTo>
                  <a:cubicBezTo>
                    <a:pt x="2016" y="34"/>
                    <a:pt x="1652" y="0"/>
                    <a:pt x="1652" y="0"/>
                  </a:cubicBezTo>
                  <a:lnTo>
                    <a:pt x="1145" y="135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5" name="Freeform 100"/>
            <p:cNvSpPr>
              <a:spLocks noChangeArrowheads="1"/>
            </p:cNvSpPr>
            <p:nvPr/>
          </p:nvSpPr>
          <p:spPr bwMode="auto">
            <a:xfrm>
              <a:off x="5763" y="461"/>
              <a:ext cx="225" cy="101"/>
            </a:xfrm>
            <a:custGeom>
              <a:avLst/>
              <a:gdLst>
                <a:gd name="T0" fmla="*/ 986 w 996"/>
                <a:gd name="T1" fmla="*/ 215 h 448"/>
                <a:gd name="T2" fmla="*/ 986 w 996"/>
                <a:gd name="T3" fmla="*/ 223 h 448"/>
                <a:gd name="T4" fmla="*/ 995 w 996"/>
                <a:gd name="T5" fmla="*/ 218 h 448"/>
                <a:gd name="T6" fmla="*/ 986 w 996"/>
                <a:gd name="T7" fmla="*/ 215 h 448"/>
                <a:gd name="T8" fmla="*/ 505 w 996"/>
                <a:gd name="T9" fmla="*/ 0 h 448"/>
                <a:gd name="T10" fmla="*/ 0 w 996"/>
                <a:gd name="T11" fmla="*/ 223 h 448"/>
                <a:gd name="T12" fmla="*/ 491 w 996"/>
                <a:gd name="T13" fmla="*/ 447 h 448"/>
                <a:gd name="T14" fmla="*/ 952 w 996"/>
                <a:gd name="T15" fmla="*/ 237 h 448"/>
                <a:gd name="T16" fmla="*/ 952 w 996"/>
                <a:gd name="T17" fmla="*/ 212 h 448"/>
                <a:gd name="T18" fmla="*/ 978 w 996"/>
                <a:gd name="T19" fmla="*/ 212 h 448"/>
                <a:gd name="T20" fmla="*/ 505 w 996"/>
                <a:gd name="T21"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6" h="448">
                  <a:moveTo>
                    <a:pt x="986" y="215"/>
                  </a:moveTo>
                  <a:lnTo>
                    <a:pt x="986" y="223"/>
                  </a:lnTo>
                  <a:lnTo>
                    <a:pt x="995" y="218"/>
                  </a:lnTo>
                  <a:lnTo>
                    <a:pt x="986" y="215"/>
                  </a:lnTo>
                  <a:close/>
                  <a:moveTo>
                    <a:pt x="505" y="0"/>
                  </a:moveTo>
                  <a:lnTo>
                    <a:pt x="0" y="223"/>
                  </a:lnTo>
                  <a:lnTo>
                    <a:pt x="491" y="447"/>
                  </a:lnTo>
                  <a:lnTo>
                    <a:pt x="952" y="237"/>
                  </a:lnTo>
                  <a:lnTo>
                    <a:pt x="952" y="212"/>
                  </a:lnTo>
                  <a:lnTo>
                    <a:pt x="978" y="212"/>
                  </a:lnTo>
                  <a:lnTo>
                    <a:pt x="505"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6" name="Freeform 101"/>
            <p:cNvSpPr>
              <a:spLocks noChangeArrowheads="1"/>
            </p:cNvSpPr>
            <p:nvPr/>
          </p:nvSpPr>
          <p:spPr bwMode="auto">
            <a:xfrm>
              <a:off x="5987" y="510"/>
              <a:ext cx="1" cy="1"/>
            </a:xfrm>
            <a:custGeom>
              <a:avLst/>
              <a:gdLst>
                <a:gd name="T0" fmla="*/ 0 w 10"/>
                <a:gd name="T1" fmla="*/ 0 h 9"/>
                <a:gd name="T2" fmla="*/ 0 w 10"/>
                <a:gd name="T3" fmla="*/ 8 h 9"/>
                <a:gd name="T4" fmla="*/ 9 w 10"/>
                <a:gd name="T5" fmla="*/ 3 h 9"/>
                <a:gd name="T6" fmla="*/ 0 w 10"/>
                <a:gd name="T7" fmla="*/ 0 h 9"/>
              </a:gdLst>
              <a:ahLst/>
              <a:cxnLst>
                <a:cxn ang="0">
                  <a:pos x="T0" y="T1"/>
                </a:cxn>
                <a:cxn ang="0">
                  <a:pos x="T2" y="T3"/>
                </a:cxn>
                <a:cxn ang="0">
                  <a:pos x="T4" y="T5"/>
                </a:cxn>
                <a:cxn ang="0">
                  <a:pos x="T6" y="T7"/>
                </a:cxn>
              </a:cxnLst>
              <a:rect l="0" t="0" r="r" b="b"/>
              <a:pathLst>
                <a:path w="10" h="9">
                  <a:moveTo>
                    <a:pt x="0" y="0"/>
                  </a:moveTo>
                  <a:lnTo>
                    <a:pt x="0" y="8"/>
                  </a:lnTo>
                  <a:lnTo>
                    <a:pt x="9" y="3"/>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7" name="Freeform 102"/>
            <p:cNvSpPr>
              <a:spLocks noChangeArrowheads="1"/>
            </p:cNvSpPr>
            <p:nvPr/>
          </p:nvSpPr>
          <p:spPr bwMode="auto">
            <a:xfrm>
              <a:off x="5763" y="461"/>
              <a:ext cx="221" cy="101"/>
            </a:xfrm>
            <a:custGeom>
              <a:avLst/>
              <a:gdLst>
                <a:gd name="T0" fmla="*/ 505 w 979"/>
                <a:gd name="T1" fmla="*/ 0 h 448"/>
                <a:gd name="T2" fmla="*/ 0 w 979"/>
                <a:gd name="T3" fmla="*/ 223 h 448"/>
                <a:gd name="T4" fmla="*/ 491 w 979"/>
                <a:gd name="T5" fmla="*/ 447 h 448"/>
                <a:gd name="T6" fmla="*/ 952 w 979"/>
                <a:gd name="T7" fmla="*/ 237 h 448"/>
                <a:gd name="T8" fmla="*/ 952 w 979"/>
                <a:gd name="T9" fmla="*/ 212 h 448"/>
                <a:gd name="T10" fmla="*/ 978 w 979"/>
                <a:gd name="T11" fmla="*/ 212 h 448"/>
                <a:gd name="T12" fmla="*/ 505 w 979"/>
                <a:gd name="T13" fmla="*/ 0 h 448"/>
              </a:gdLst>
              <a:ahLst/>
              <a:cxnLst>
                <a:cxn ang="0">
                  <a:pos x="T0" y="T1"/>
                </a:cxn>
                <a:cxn ang="0">
                  <a:pos x="T2" y="T3"/>
                </a:cxn>
                <a:cxn ang="0">
                  <a:pos x="T4" y="T5"/>
                </a:cxn>
                <a:cxn ang="0">
                  <a:pos x="T6" y="T7"/>
                </a:cxn>
                <a:cxn ang="0">
                  <a:pos x="T8" y="T9"/>
                </a:cxn>
                <a:cxn ang="0">
                  <a:pos x="T10" y="T11"/>
                </a:cxn>
                <a:cxn ang="0">
                  <a:pos x="T12" y="T13"/>
                </a:cxn>
              </a:cxnLst>
              <a:rect l="0" t="0" r="r" b="b"/>
              <a:pathLst>
                <a:path w="979" h="448">
                  <a:moveTo>
                    <a:pt x="505" y="0"/>
                  </a:moveTo>
                  <a:lnTo>
                    <a:pt x="0" y="223"/>
                  </a:lnTo>
                  <a:lnTo>
                    <a:pt x="491" y="447"/>
                  </a:lnTo>
                  <a:lnTo>
                    <a:pt x="952" y="237"/>
                  </a:lnTo>
                  <a:lnTo>
                    <a:pt x="952" y="212"/>
                  </a:lnTo>
                  <a:lnTo>
                    <a:pt x="978" y="212"/>
                  </a:lnTo>
                  <a:lnTo>
                    <a:pt x="505"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8" name="Freeform 103"/>
            <p:cNvSpPr>
              <a:spLocks noChangeArrowheads="1"/>
            </p:cNvSpPr>
            <p:nvPr/>
          </p:nvSpPr>
          <p:spPr bwMode="auto">
            <a:xfrm>
              <a:off x="5979" y="509"/>
              <a:ext cx="7" cy="65"/>
            </a:xfrm>
            <a:custGeom>
              <a:avLst/>
              <a:gdLst>
                <a:gd name="T0" fmla="*/ 34 w 35"/>
                <a:gd name="T1" fmla="*/ 0 h 292"/>
                <a:gd name="T2" fmla="*/ 34 w 35"/>
                <a:gd name="T3" fmla="*/ 0 h 292"/>
                <a:gd name="T4" fmla="*/ 26 w 35"/>
                <a:gd name="T5" fmla="*/ 0 h 292"/>
                <a:gd name="T6" fmla="*/ 0 w 35"/>
                <a:gd name="T7" fmla="*/ 0 h 292"/>
                <a:gd name="T8" fmla="*/ 0 w 35"/>
                <a:gd name="T9" fmla="*/ 25 h 292"/>
                <a:gd name="T10" fmla="*/ 0 w 35"/>
                <a:gd name="T11" fmla="*/ 291 h 292"/>
                <a:gd name="T12" fmla="*/ 17 w 35"/>
                <a:gd name="T13" fmla="*/ 288 h 292"/>
                <a:gd name="T14" fmla="*/ 34 w 35"/>
                <a:gd name="T15" fmla="*/ 291 h 292"/>
                <a:gd name="T16" fmla="*/ 34 w 35"/>
                <a:gd name="T17" fmla="*/ 11 h 292"/>
                <a:gd name="T18" fmla="*/ 34 w 35"/>
                <a:gd name="T19" fmla="*/ 3 h 292"/>
                <a:gd name="T20" fmla="*/ 34 w 35"/>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92">
                  <a:moveTo>
                    <a:pt x="34" y="0"/>
                  </a:moveTo>
                  <a:lnTo>
                    <a:pt x="34" y="0"/>
                  </a:lnTo>
                  <a:cubicBezTo>
                    <a:pt x="26" y="0"/>
                    <a:pt x="26" y="0"/>
                    <a:pt x="26" y="0"/>
                  </a:cubicBezTo>
                  <a:cubicBezTo>
                    <a:pt x="0" y="0"/>
                    <a:pt x="0" y="0"/>
                    <a:pt x="0" y="0"/>
                  </a:cubicBezTo>
                  <a:cubicBezTo>
                    <a:pt x="0" y="25"/>
                    <a:pt x="0" y="25"/>
                    <a:pt x="0" y="25"/>
                  </a:cubicBezTo>
                  <a:cubicBezTo>
                    <a:pt x="0" y="291"/>
                    <a:pt x="0" y="291"/>
                    <a:pt x="0" y="291"/>
                  </a:cubicBezTo>
                  <a:cubicBezTo>
                    <a:pt x="6" y="291"/>
                    <a:pt x="12" y="288"/>
                    <a:pt x="17" y="288"/>
                  </a:cubicBezTo>
                  <a:cubicBezTo>
                    <a:pt x="23" y="288"/>
                    <a:pt x="29" y="291"/>
                    <a:pt x="34" y="291"/>
                  </a:cubicBezTo>
                  <a:cubicBezTo>
                    <a:pt x="34" y="11"/>
                    <a:pt x="34" y="11"/>
                    <a:pt x="34" y="11"/>
                  </a:cubicBezTo>
                  <a:cubicBezTo>
                    <a:pt x="34" y="3"/>
                    <a:pt x="34" y="3"/>
                    <a:pt x="34" y="3"/>
                  </a:cubicBezTo>
                  <a:cubicBezTo>
                    <a:pt x="34" y="0"/>
                    <a:pt x="34" y="0"/>
                    <a:pt x="3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9" name="Freeform 104"/>
            <p:cNvSpPr>
              <a:spLocks noChangeArrowheads="1"/>
            </p:cNvSpPr>
            <p:nvPr/>
          </p:nvSpPr>
          <p:spPr bwMode="auto">
            <a:xfrm>
              <a:off x="5972" y="574"/>
              <a:ext cx="21" cy="19"/>
            </a:xfrm>
            <a:custGeom>
              <a:avLst/>
              <a:gdLst>
                <a:gd name="T0" fmla="*/ 48 w 98"/>
                <a:gd name="T1" fmla="*/ 0 h 89"/>
                <a:gd name="T2" fmla="*/ 48 w 98"/>
                <a:gd name="T3" fmla="*/ 0 h 89"/>
                <a:gd name="T4" fmla="*/ 31 w 98"/>
                <a:gd name="T5" fmla="*/ 3 h 89"/>
                <a:gd name="T6" fmla="*/ 0 w 98"/>
                <a:gd name="T7" fmla="*/ 52 h 89"/>
                <a:gd name="T8" fmla="*/ 17 w 98"/>
                <a:gd name="T9" fmla="*/ 88 h 89"/>
                <a:gd name="T10" fmla="*/ 26 w 98"/>
                <a:gd name="T11" fmla="*/ 66 h 89"/>
                <a:gd name="T12" fmla="*/ 29 w 98"/>
                <a:gd name="T13" fmla="*/ 68 h 89"/>
                <a:gd name="T14" fmla="*/ 43 w 98"/>
                <a:gd name="T15" fmla="*/ 63 h 89"/>
                <a:gd name="T16" fmla="*/ 43 w 98"/>
                <a:gd name="T17" fmla="*/ 54 h 89"/>
                <a:gd name="T18" fmla="*/ 51 w 98"/>
                <a:gd name="T19" fmla="*/ 60 h 89"/>
                <a:gd name="T20" fmla="*/ 60 w 98"/>
                <a:gd name="T21" fmla="*/ 54 h 89"/>
                <a:gd name="T22" fmla="*/ 60 w 98"/>
                <a:gd name="T23" fmla="*/ 63 h 89"/>
                <a:gd name="T24" fmla="*/ 74 w 98"/>
                <a:gd name="T25" fmla="*/ 68 h 89"/>
                <a:gd name="T26" fmla="*/ 77 w 98"/>
                <a:gd name="T27" fmla="*/ 66 h 89"/>
                <a:gd name="T28" fmla="*/ 82 w 98"/>
                <a:gd name="T29" fmla="*/ 85 h 89"/>
                <a:gd name="T30" fmla="*/ 97 w 98"/>
                <a:gd name="T31" fmla="*/ 52 h 89"/>
                <a:gd name="T32" fmla="*/ 65 w 98"/>
                <a:gd name="T33" fmla="*/ 3 h 89"/>
                <a:gd name="T34" fmla="*/ 48 w 98"/>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 h="89">
                  <a:moveTo>
                    <a:pt x="48" y="0"/>
                  </a:moveTo>
                  <a:lnTo>
                    <a:pt x="48" y="0"/>
                  </a:lnTo>
                  <a:cubicBezTo>
                    <a:pt x="43" y="0"/>
                    <a:pt x="37" y="3"/>
                    <a:pt x="31" y="3"/>
                  </a:cubicBezTo>
                  <a:cubicBezTo>
                    <a:pt x="14" y="9"/>
                    <a:pt x="0" y="29"/>
                    <a:pt x="0" y="52"/>
                  </a:cubicBezTo>
                  <a:cubicBezTo>
                    <a:pt x="0" y="66"/>
                    <a:pt x="6" y="80"/>
                    <a:pt x="17" y="88"/>
                  </a:cubicBezTo>
                  <a:cubicBezTo>
                    <a:pt x="23" y="74"/>
                    <a:pt x="26" y="66"/>
                    <a:pt x="26" y="66"/>
                  </a:cubicBezTo>
                  <a:cubicBezTo>
                    <a:pt x="26" y="68"/>
                    <a:pt x="26" y="68"/>
                    <a:pt x="29" y="68"/>
                  </a:cubicBezTo>
                  <a:cubicBezTo>
                    <a:pt x="31" y="68"/>
                    <a:pt x="37" y="66"/>
                    <a:pt x="43" y="63"/>
                  </a:cubicBezTo>
                  <a:cubicBezTo>
                    <a:pt x="43" y="54"/>
                    <a:pt x="43" y="54"/>
                    <a:pt x="43" y="54"/>
                  </a:cubicBezTo>
                  <a:cubicBezTo>
                    <a:pt x="43" y="54"/>
                    <a:pt x="46" y="57"/>
                    <a:pt x="51" y="60"/>
                  </a:cubicBezTo>
                  <a:cubicBezTo>
                    <a:pt x="54" y="57"/>
                    <a:pt x="60" y="54"/>
                    <a:pt x="60" y="54"/>
                  </a:cubicBezTo>
                  <a:cubicBezTo>
                    <a:pt x="60" y="63"/>
                    <a:pt x="60" y="63"/>
                    <a:pt x="60" y="63"/>
                  </a:cubicBezTo>
                  <a:cubicBezTo>
                    <a:pt x="65" y="66"/>
                    <a:pt x="71" y="68"/>
                    <a:pt x="74" y="68"/>
                  </a:cubicBezTo>
                  <a:cubicBezTo>
                    <a:pt x="74" y="68"/>
                    <a:pt x="77" y="68"/>
                    <a:pt x="77" y="66"/>
                  </a:cubicBezTo>
                  <a:cubicBezTo>
                    <a:pt x="77" y="66"/>
                    <a:pt x="80" y="74"/>
                    <a:pt x="82" y="85"/>
                  </a:cubicBezTo>
                  <a:cubicBezTo>
                    <a:pt x="91" y="77"/>
                    <a:pt x="97" y="66"/>
                    <a:pt x="97" y="52"/>
                  </a:cubicBezTo>
                  <a:cubicBezTo>
                    <a:pt x="97" y="29"/>
                    <a:pt x="82" y="9"/>
                    <a:pt x="65" y="3"/>
                  </a:cubicBezTo>
                  <a:cubicBezTo>
                    <a:pt x="60" y="3"/>
                    <a:pt x="54" y="0"/>
                    <a:pt x="4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10" name="Freeform 105"/>
            <p:cNvSpPr>
              <a:spLocks noChangeArrowheads="1"/>
            </p:cNvSpPr>
            <p:nvPr/>
          </p:nvSpPr>
          <p:spPr bwMode="auto">
            <a:xfrm>
              <a:off x="5970" y="586"/>
              <a:ext cx="15" cy="49"/>
            </a:xfrm>
            <a:custGeom>
              <a:avLst/>
              <a:gdLst>
                <a:gd name="T0" fmla="*/ 51 w 69"/>
                <a:gd name="T1" fmla="*/ 9 h 219"/>
                <a:gd name="T2" fmla="*/ 51 w 69"/>
                <a:gd name="T3" fmla="*/ 9 h 219"/>
                <a:gd name="T4" fmla="*/ 37 w 69"/>
                <a:gd name="T5" fmla="*/ 14 h 219"/>
                <a:gd name="T6" fmla="*/ 34 w 69"/>
                <a:gd name="T7" fmla="*/ 12 h 219"/>
                <a:gd name="T8" fmla="*/ 25 w 69"/>
                <a:gd name="T9" fmla="*/ 34 h 219"/>
                <a:gd name="T10" fmla="*/ 11 w 69"/>
                <a:gd name="T11" fmla="*/ 218 h 219"/>
                <a:gd name="T12" fmla="*/ 68 w 69"/>
                <a:gd name="T13" fmla="*/ 218 h 219"/>
                <a:gd name="T14" fmla="*/ 51 w 69"/>
                <a:gd name="T15" fmla="*/ 218 h 219"/>
                <a:gd name="T16" fmla="*/ 51 w 69"/>
                <a:gd name="T17" fmla="*/ 9 h 219"/>
                <a:gd name="T18" fmla="*/ 68 w 69"/>
                <a:gd name="T19" fmla="*/ 0 h 219"/>
                <a:gd name="T20" fmla="*/ 68 w 69"/>
                <a:gd name="T21" fmla="*/ 0 h 219"/>
                <a:gd name="T22" fmla="*/ 59 w 69"/>
                <a:gd name="T23" fmla="*/ 6 h 219"/>
                <a:gd name="T24" fmla="*/ 68 w 69"/>
                <a:gd name="T25" fmla="*/ 9 h 219"/>
                <a:gd name="T26" fmla="*/ 68 w 69"/>
                <a:gd name="T27" fmla="*/ 0 h 219"/>
                <a:gd name="T28" fmla="*/ 51 w 69"/>
                <a:gd name="T29" fmla="*/ 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219">
                  <a:moveTo>
                    <a:pt x="51" y="9"/>
                  </a:moveTo>
                  <a:lnTo>
                    <a:pt x="51" y="9"/>
                  </a:lnTo>
                  <a:cubicBezTo>
                    <a:pt x="45" y="12"/>
                    <a:pt x="39" y="14"/>
                    <a:pt x="37" y="14"/>
                  </a:cubicBezTo>
                  <a:cubicBezTo>
                    <a:pt x="34" y="14"/>
                    <a:pt x="34" y="14"/>
                    <a:pt x="34" y="12"/>
                  </a:cubicBezTo>
                  <a:cubicBezTo>
                    <a:pt x="34" y="12"/>
                    <a:pt x="31" y="20"/>
                    <a:pt x="25" y="34"/>
                  </a:cubicBezTo>
                  <a:cubicBezTo>
                    <a:pt x="14" y="68"/>
                    <a:pt x="0" y="133"/>
                    <a:pt x="11" y="218"/>
                  </a:cubicBezTo>
                  <a:cubicBezTo>
                    <a:pt x="68" y="218"/>
                    <a:pt x="68" y="218"/>
                    <a:pt x="68" y="218"/>
                  </a:cubicBezTo>
                  <a:cubicBezTo>
                    <a:pt x="51" y="218"/>
                    <a:pt x="51" y="218"/>
                    <a:pt x="51" y="218"/>
                  </a:cubicBezTo>
                  <a:cubicBezTo>
                    <a:pt x="51" y="9"/>
                    <a:pt x="51" y="9"/>
                    <a:pt x="51" y="9"/>
                  </a:cubicBezTo>
                  <a:lnTo>
                    <a:pt x="68" y="0"/>
                  </a:lnTo>
                  <a:lnTo>
                    <a:pt x="68" y="0"/>
                  </a:lnTo>
                  <a:cubicBezTo>
                    <a:pt x="68" y="0"/>
                    <a:pt x="62" y="3"/>
                    <a:pt x="59" y="6"/>
                  </a:cubicBezTo>
                  <a:cubicBezTo>
                    <a:pt x="62" y="6"/>
                    <a:pt x="65" y="6"/>
                    <a:pt x="68" y="9"/>
                  </a:cubicBezTo>
                  <a:cubicBezTo>
                    <a:pt x="68" y="0"/>
                    <a:pt x="68" y="0"/>
                    <a:pt x="68" y="0"/>
                  </a:cubicBezTo>
                  <a:lnTo>
                    <a:pt x="51" y="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11" name="Freeform 106"/>
            <p:cNvSpPr>
              <a:spLocks noChangeArrowheads="1"/>
            </p:cNvSpPr>
            <p:nvPr/>
          </p:nvSpPr>
          <p:spPr bwMode="auto">
            <a:xfrm>
              <a:off x="5982" y="586"/>
              <a:ext cx="15" cy="49"/>
            </a:xfrm>
            <a:custGeom>
              <a:avLst/>
              <a:gdLst>
                <a:gd name="T0" fmla="*/ 0 w 69"/>
                <a:gd name="T1" fmla="*/ 0 h 219"/>
                <a:gd name="T2" fmla="*/ 0 w 69"/>
                <a:gd name="T3" fmla="*/ 0 h 219"/>
                <a:gd name="T4" fmla="*/ 0 w 69"/>
                <a:gd name="T5" fmla="*/ 9 h 219"/>
                <a:gd name="T6" fmla="*/ 0 w 69"/>
                <a:gd name="T7" fmla="*/ 218 h 219"/>
                <a:gd name="T8" fmla="*/ 17 w 69"/>
                <a:gd name="T9" fmla="*/ 218 h 219"/>
                <a:gd name="T10" fmla="*/ 56 w 69"/>
                <a:gd name="T11" fmla="*/ 218 h 219"/>
                <a:gd name="T12" fmla="*/ 39 w 69"/>
                <a:gd name="T13" fmla="*/ 31 h 219"/>
                <a:gd name="T14" fmla="*/ 34 w 69"/>
                <a:gd name="T15" fmla="*/ 12 h 219"/>
                <a:gd name="T16" fmla="*/ 31 w 69"/>
                <a:gd name="T17" fmla="*/ 14 h 219"/>
                <a:gd name="T18" fmla="*/ 17 w 69"/>
                <a:gd name="T19" fmla="*/ 9 h 219"/>
                <a:gd name="T20" fmla="*/ 8 w 69"/>
                <a:gd name="T21" fmla="*/ 6 h 219"/>
                <a:gd name="T22" fmla="*/ 0 w 69"/>
                <a:gd name="T2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19">
                  <a:moveTo>
                    <a:pt x="0" y="0"/>
                  </a:moveTo>
                  <a:lnTo>
                    <a:pt x="0" y="0"/>
                  </a:lnTo>
                  <a:cubicBezTo>
                    <a:pt x="0" y="9"/>
                    <a:pt x="0" y="9"/>
                    <a:pt x="0" y="9"/>
                  </a:cubicBezTo>
                  <a:cubicBezTo>
                    <a:pt x="0" y="218"/>
                    <a:pt x="0" y="218"/>
                    <a:pt x="0" y="218"/>
                  </a:cubicBezTo>
                  <a:cubicBezTo>
                    <a:pt x="17" y="218"/>
                    <a:pt x="17" y="218"/>
                    <a:pt x="17" y="218"/>
                  </a:cubicBezTo>
                  <a:cubicBezTo>
                    <a:pt x="56" y="218"/>
                    <a:pt x="56" y="218"/>
                    <a:pt x="56" y="218"/>
                  </a:cubicBezTo>
                  <a:cubicBezTo>
                    <a:pt x="68" y="130"/>
                    <a:pt x="51" y="62"/>
                    <a:pt x="39" y="31"/>
                  </a:cubicBezTo>
                  <a:cubicBezTo>
                    <a:pt x="37" y="20"/>
                    <a:pt x="34" y="12"/>
                    <a:pt x="34" y="12"/>
                  </a:cubicBezTo>
                  <a:cubicBezTo>
                    <a:pt x="34" y="14"/>
                    <a:pt x="31" y="14"/>
                    <a:pt x="31" y="14"/>
                  </a:cubicBezTo>
                  <a:cubicBezTo>
                    <a:pt x="28" y="14"/>
                    <a:pt x="22" y="12"/>
                    <a:pt x="17" y="9"/>
                  </a:cubicBezTo>
                  <a:cubicBezTo>
                    <a:pt x="14" y="6"/>
                    <a:pt x="11" y="6"/>
                    <a:pt x="8" y="6"/>
                  </a:cubicBezTo>
                  <a:cubicBezTo>
                    <a:pt x="3" y="3"/>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12" name="Freeform 107"/>
            <p:cNvSpPr>
              <a:spLocks noChangeArrowheads="1"/>
            </p:cNvSpPr>
            <p:nvPr/>
          </p:nvSpPr>
          <p:spPr bwMode="auto">
            <a:xfrm>
              <a:off x="5807" y="542"/>
              <a:ext cx="131" cy="97"/>
            </a:xfrm>
            <a:custGeom>
              <a:avLst/>
              <a:gdLst>
                <a:gd name="T0" fmla="*/ 579 w 580"/>
                <a:gd name="T1" fmla="*/ 0 h 434"/>
                <a:gd name="T2" fmla="*/ 579 w 580"/>
                <a:gd name="T3" fmla="*/ 0 h 434"/>
                <a:gd name="T4" fmla="*/ 291 w 580"/>
                <a:gd name="T5" fmla="*/ 139 h 434"/>
                <a:gd name="T6" fmla="*/ 0 w 580"/>
                <a:gd name="T7" fmla="*/ 0 h 434"/>
                <a:gd name="T8" fmla="*/ 0 w 580"/>
                <a:gd name="T9" fmla="*/ 334 h 434"/>
                <a:gd name="T10" fmla="*/ 282 w 580"/>
                <a:gd name="T11" fmla="*/ 433 h 434"/>
                <a:gd name="T12" fmla="*/ 282 w 580"/>
                <a:gd name="T13" fmla="*/ 433 h 434"/>
                <a:gd name="T14" fmla="*/ 291 w 580"/>
                <a:gd name="T15" fmla="*/ 433 h 434"/>
                <a:gd name="T16" fmla="*/ 296 w 580"/>
                <a:gd name="T17" fmla="*/ 433 h 434"/>
                <a:gd name="T18" fmla="*/ 296 w 580"/>
                <a:gd name="T19" fmla="*/ 433 h 434"/>
                <a:gd name="T20" fmla="*/ 579 w 580"/>
                <a:gd name="T21" fmla="*/ 334 h 434"/>
                <a:gd name="T22" fmla="*/ 579 w 580"/>
                <a:gd name="T23"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0" h="434">
                  <a:moveTo>
                    <a:pt x="579" y="0"/>
                  </a:moveTo>
                  <a:lnTo>
                    <a:pt x="579" y="0"/>
                  </a:lnTo>
                  <a:cubicBezTo>
                    <a:pt x="579" y="3"/>
                    <a:pt x="336" y="116"/>
                    <a:pt x="291" y="139"/>
                  </a:cubicBezTo>
                  <a:cubicBezTo>
                    <a:pt x="243" y="116"/>
                    <a:pt x="0" y="3"/>
                    <a:pt x="0" y="0"/>
                  </a:cubicBezTo>
                  <a:cubicBezTo>
                    <a:pt x="0" y="334"/>
                    <a:pt x="0" y="334"/>
                    <a:pt x="0" y="334"/>
                  </a:cubicBezTo>
                  <a:cubicBezTo>
                    <a:pt x="79" y="416"/>
                    <a:pt x="232" y="430"/>
                    <a:pt x="282" y="433"/>
                  </a:cubicBezTo>
                  <a:lnTo>
                    <a:pt x="282" y="433"/>
                  </a:lnTo>
                  <a:cubicBezTo>
                    <a:pt x="282" y="433"/>
                    <a:pt x="285" y="433"/>
                    <a:pt x="291" y="433"/>
                  </a:cubicBezTo>
                  <a:cubicBezTo>
                    <a:pt x="294" y="433"/>
                    <a:pt x="296" y="433"/>
                    <a:pt x="296" y="433"/>
                  </a:cubicBezTo>
                  <a:lnTo>
                    <a:pt x="296" y="433"/>
                  </a:lnTo>
                  <a:cubicBezTo>
                    <a:pt x="347" y="430"/>
                    <a:pt x="500" y="416"/>
                    <a:pt x="579" y="334"/>
                  </a:cubicBezTo>
                  <a:cubicBezTo>
                    <a:pt x="579" y="0"/>
                    <a:pt x="579" y="0"/>
                    <a:pt x="57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13" name="Freeform 108"/>
            <p:cNvSpPr>
              <a:spLocks noChangeArrowheads="1"/>
            </p:cNvSpPr>
            <p:nvPr/>
          </p:nvSpPr>
          <p:spPr bwMode="auto">
            <a:xfrm>
              <a:off x="5363" y="912"/>
              <a:ext cx="225" cy="101"/>
            </a:xfrm>
            <a:custGeom>
              <a:avLst/>
              <a:gdLst>
                <a:gd name="T0" fmla="*/ 987 w 996"/>
                <a:gd name="T1" fmla="*/ 215 h 450"/>
                <a:gd name="T2" fmla="*/ 987 w 996"/>
                <a:gd name="T3" fmla="*/ 223 h 450"/>
                <a:gd name="T4" fmla="*/ 995 w 996"/>
                <a:gd name="T5" fmla="*/ 220 h 450"/>
                <a:gd name="T6" fmla="*/ 987 w 996"/>
                <a:gd name="T7" fmla="*/ 215 h 450"/>
                <a:gd name="T8" fmla="*/ 506 w 996"/>
                <a:gd name="T9" fmla="*/ 0 h 450"/>
                <a:gd name="T10" fmla="*/ 0 w 996"/>
                <a:gd name="T11" fmla="*/ 226 h 450"/>
                <a:gd name="T12" fmla="*/ 495 w 996"/>
                <a:gd name="T13" fmla="*/ 449 h 450"/>
                <a:gd name="T14" fmla="*/ 956 w 996"/>
                <a:gd name="T15" fmla="*/ 237 h 450"/>
                <a:gd name="T16" fmla="*/ 956 w 996"/>
                <a:gd name="T17" fmla="*/ 212 h 450"/>
                <a:gd name="T18" fmla="*/ 978 w 996"/>
                <a:gd name="T19" fmla="*/ 212 h 450"/>
                <a:gd name="T20" fmla="*/ 506 w 996"/>
                <a:gd name="T21" fmla="*/ 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6" h="450">
                  <a:moveTo>
                    <a:pt x="987" y="215"/>
                  </a:moveTo>
                  <a:lnTo>
                    <a:pt x="987" y="223"/>
                  </a:lnTo>
                  <a:lnTo>
                    <a:pt x="995" y="220"/>
                  </a:lnTo>
                  <a:lnTo>
                    <a:pt x="987" y="215"/>
                  </a:lnTo>
                  <a:close/>
                  <a:moveTo>
                    <a:pt x="506" y="0"/>
                  </a:moveTo>
                  <a:lnTo>
                    <a:pt x="0" y="226"/>
                  </a:lnTo>
                  <a:lnTo>
                    <a:pt x="495" y="449"/>
                  </a:lnTo>
                  <a:lnTo>
                    <a:pt x="956" y="237"/>
                  </a:lnTo>
                  <a:lnTo>
                    <a:pt x="956" y="212"/>
                  </a:lnTo>
                  <a:lnTo>
                    <a:pt x="978" y="212"/>
                  </a:lnTo>
                  <a:lnTo>
                    <a:pt x="506"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14" name="Freeform 109"/>
            <p:cNvSpPr>
              <a:spLocks noChangeArrowheads="1"/>
            </p:cNvSpPr>
            <p:nvPr/>
          </p:nvSpPr>
          <p:spPr bwMode="auto">
            <a:xfrm>
              <a:off x="5587" y="960"/>
              <a:ext cx="1" cy="1"/>
            </a:xfrm>
            <a:custGeom>
              <a:avLst/>
              <a:gdLst>
                <a:gd name="T0" fmla="*/ 0 w 9"/>
                <a:gd name="T1" fmla="*/ 0 h 9"/>
                <a:gd name="T2" fmla="*/ 0 w 9"/>
                <a:gd name="T3" fmla="*/ 8 h 9"/>
                <a:gd name="T4" fmla="*/ 8 w 9"/>
                <a:gd name="T5" fmla="*/ 5 h 9"/>
                <a:gd name="T6" fmla="*/ 0 w 9"/>
                <a:gd name="T7" fmla="*/ 0 h 9"/>
              </a:gdLst>
              <a:ahLst/>
              <a:cxnLst>
                <a:cxn ang="0">
                  <a:pos x="T0" y="T1"/>
                </a:cxn>
                <a:cxn ang="0">
                  <a:pos x="T2" y="T3"/>
                </a:cxn>
                <a:cxn ang="0">
                  <a:pos x="T4" y="T5"/>
                </a:cxn>
                <a:cxn ang="0">
                  <a:pos x="T6" y="T7"/>
                </a:cxn>
              </a:cxnLst>
              <a:rect l="0" t="0" r="r" b="b"/>
              <a:pathLst>
                <a:path w="9" h="9">
                  <a:moveTo>
                    <a:pt x="0" y="0"/>
                  </a:moveTo>
                  <a:lnTo>
                    <a:pt x="0" y="8"/>
                  </a:lnTo>
                  <a:lnTo>
                    <a:pt x="8" y="5"/>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15" name="Freeform 110"/>
            <p:cNvSpPr>
              <a:spLocks noChangeArrowheads="1"/>
            </p:cNvSpPr>
            <p:nvPr/>
          </p:nvSpPr>
          <p:spPr bwMode="auto">
            <a:xfrm>
              <a:off x="5363" y="912"/>
              <a:ext cx="221" cy="101"/>
            </a:xfrm>
            <a:custGeom>
              <a:avLst/>
              <a:gdLst>
                <a:gd name="T0" fmla="*/ 506 w 979"/>
                <a:gd name="T1" fmla="*/ 0 h 450"/>
                <a:gd name="T2" fmla="*/ 0 w 979"/>
                <a:gd name="T3" fmla="*/ 226 h 450"/>
                <a:gd name="T4" fmla="*/ 495 w 979"/>
                <a:gd name="T5" fmla="*/ 449 h 450"/>
                <a:gd name="T6" fmla="*/ 956 w 979"/>
                <a:gd name="T7" fmla="*/ 237 h 450"/>
                <a:gd name="T8" fmla="*/ 956 w 979"/>
                <a:gd name="T9" fmla="*/ 212 h 450"/>
                <a:gd name="T10" fmla="*/ 978 w 979"/>
                <a:gd name="T11" fmla="*/ 212 h 450"/>
                <a:gd name="T12" fmla="*/ 506 w 979"/>
                <a:gd name="T13" fmla="*/ 0 h 450"/>
              </a:gdLst>
              <a:ahLst/>
              <a:cxnLst>
                <a:cxn ang="0">
                  <a:pos x="T0" y="T1"/>
                </a:cxn>
                <a:cxn ang="0">
                  <a:pos x="T2" y="T3"/>
                </a:cxn>
                <a:cxn ang="0">
                  <a:pos x="T4" y="T5"/>
                </a:cxn>
                <a:cxn ang="0">
                  <a:pos x="T6" y="T7"/>
                </a:cxn>
                <a:cxn ang="0">
                  <a:pos x="T8" y="T9"/>
                </a:cxn>
                <a:cxn ang="0">
                  <a:pos x="T10" y="T11"/>
                </a:cxn>
                <a:cxn ang="0">
                  <a:pos x="T12" y="T13"/>
                </a:cxn>
              </a:cxnLst>
              <a:rect l="0" t="0" r="r" b="b"/>
              <a:pathLst>
                <a:path w="979" h="450">
                  <a:moveTo>
                    <a:pt x="506" y="0"/>
                  </a:moveTo>
                  <a:lnTo>
                    <a:pt x="0" y="226"/>
                  </a:lnTo>
                  <a:lnTo>
                    <a:pt x="495" y="449"/>
                  </a:lnTo>
                  <a:lnTo>
                    <a:pt x="956" y="237"/>
                  </a:lnTo>
                  <a:lnTo>
                    <a:pt x="956" y="212"/>
                  </a:lnTo>
                  <a:lnTo>
                    <a:pt x="978" y="212"/>
                  </a:lnTo>
                  <a:lnTo>
                    <a:pt x="506"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16" name="Freeform 111"/>
            <p:cNvSpPr>
              <a:spLocks noChangeArrowheads="1"/>
            </p:cNvSpPr>
            <p:nvPr/>
          </p:nvSpPr>
          <p:spPr bwMode="auto">
            <a:xfrm>
              <a:off x="5579" y="960"/>
              <a:ext cx="6" cy="65"/>
            </a:xfrm>
            <a:custGeom>
              <a:avLst/>
              <a:gdLst>
                <a:gd name="T0" fmla="*/ 31 w 32"/>
                <a:gd name="T1" fmla="*/ 0 h 292"/>
                <a:gd name="T2" fmla="*/ 31 w 32"/>
                <a:gd name="T3" fmla="*/ 0 h 292"/>
                <a:gd name="T4" fmla="*/ 22 w 32"/>
                <a:gd name="T5" fmla="*/ 0 h 292"/>
                <a:gd name="T6" fmla="*/ 0 w 32"/>
                <a:gd name="T7" fmla="*/ 0 h 292"/>
                <a:gd name="T8" fmla="*/ 0 w 32"/>
                <a:gd name="T9" fmla="*/ 25 h 292"/>
                <a:gd name="T10" fmla="*/ 0 w 32"/>
                <a:gd name="T11" fmla="*/ 291 h 292"/>
                <a:gd name="T12" fmla="*/ 14 w 32"/>
                <a:gd name="T13" fmla="*/ 291 h 292"/>
                <a:gd name="T14" fmla="*/ 31 w 32"/>
                <a:gd name="T15" fmla="*/ 291 h 292"/>
                <a:gd name="T16" fmla="*/ 31 w 32"/>
                <a:gd name="T17" fmla="*/ 11 h 292"/>
                <a:gd name="T18" fmla="*/ 31 w 32"/>
                <a:gd name="T19" fmla="*/ 3 h 292"/>
                <a:gd name="T20" fmla="*/ 31 w 32"/>
                <a:gd name="T2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292">
                  <a:moveTo>
                    <a:pt x="31" y="0"/>
                  </a:moveTo>
                  <a:lnTo>
                    <a:pt x="31" y="0"/>
                  </a:lnTo>
                  <a:cubicBezTo>
                    <a:pt x="22" y="0"/>
                    <a:pt x="22" y="0"/>
                    <a:pt x="22" y="0"/>
                  </a:cubicBezTo>
                  <a:cubicBezTo>
                    <a:pt x="0" y="0"/>
                    <a:pt x="0" y="0"/>
                    <a:pt x="0" y="0"/>
                  </a:cubicBezTo>
                  <a:cubicBezTo>
                    <a:pt x="0" y="25"/>
                    <a:pt x="0" y="25"/>
                    <a:pt x="0" y="25"/>
                  </a:cubicBezTo>
                  <a:cubicBezTo>
                    <a:pt x="0" y="291"/>
                    <a:pt x="0" y="291"/>
                    <a:pt x="0" y="291"/>
                  </a:cubicBezTo>
                  <a:cubicBezTo>
                    <a:pt x="2" y="291"/>
                    <a:pt x="8" y="291"/>
                    <a:pt x="14" y="291"/>
                  </a:cubicBezTo>
                  <a:cubicBezTo>
                    <a:pt x="20" y="291"/>
                    <a:pt x="25" y="291"/>
                    <a:pt x="31" y="291"/>
                  </a:cubicBezTo>
                  <a:cubicBezTo>
                    <a:pt x="31" y="11"/>
                    <a:pt x="31" y="11"/>
                    <a:pt x="31" y="11"/>
                  </a:cubicBezTo>
                  <a:cubicBezTo>
                    <a:pt x="31" y="3"/>
                    <a:pt x="31" y="3"/>
                    <a:pt x="31" y="3"/>
                  </a:cubicBezTo>
                  <a:cubicBezTo>
                    <a:pt x="31" y="0"/>
                    <a:pt x="31" y="0"/>
                    <a:pt x="3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17" name="Freeform 112"/>
            <p:cNvSpPr>
              <a:spLocks noChangeArrowheads="1"/>
            </p:cNvSpPr>
            <p:nvPr/>
          </p:nvSpPr>
          <p:spPr bwMode="auto">
            <a:xfrm>
              <a:off x="5572" y="1026"/>
              <a:ext cx="22" cy="19"/>
            </a:xfrm>
            <a:custGeom>
              <a:avLst/>
              <a:gdLst>
                <a:gd name="T0" fmla="*/ 48 w 100"/>
                <a:gd name="T1" fmla="*/ 0 h 89"/>
                <a:gd name="T2" fmla="*/ 48 w 100"/>
                <a:gd name="T3" fmla="*/ 0 h 89"/>
                <a:gd name="T4" fmla="*/ 34 w 100"/>
                <a:gd name="T5" fmla="*/ 0 h 89"/>
                <a:gd name="T6" fmla="*/ 0 w 100"/>
                <a:gd name="T7" fmla="*/ 48 h 89"/>
                <a:gd name="T8" fmla="*/ 17 w 100"/>
                <a:gd name="T9" fmla="*/ 88 h 89"/>
                <a:gd name="T10" fmla="*/ 25 w 100"/>
                <a:gd name="T11" fmla="*/ 65 h 89"/>
                <a:gd name="T12" fmla="*/ 28 w 100"/>
                <a:gd name="T13" fmla="*/ 65 h 89"/>
                <a:gd name="T14" fmla="*/ 42 w 100"/>
                <a:gd name="T15" fmla="*/ 59 h 89"/>
                <a:gd name="T16" fmla="*/ 42 w 100"/>
                <a:gd name="T17" fmla="*/ 51 h 89"/>
                <a:gd name="T18" fmla="*/ 51 w 100"/>
                <a:gd name="T19" fmla="*/ 56 h 89"/>
                <a:gd name="T20" fmla="*/ 59 w 100"/>
                <a:gd name="T21" fmla="*/ 51 h 89"/>
                <a:gd name="T22" fmla="*/ 59 w 100"/>
                <a:gd name="T23" fmla="*/ 59 h 89"/>
                <a:gd name="T24" fmla="*/ 73 w 100"/>
                <a:gd name="T25" fmla="*/ 65 h 89"/>
                <a:gd name="T26" fmla="*/ 76 w 100"/>
                <a:gd name="T27" fmla="*/ 65 h 89"/>
                <a:gd name="T28" fmla="*/ 82 w 100"/>
                <a:gd name="T29" fmla="*/ 82 h 89"/>
                <a:gd name="T30" fmla="*/ 99 w 100"/>
                <a:gd name="T31" fmla="*/ 48 h 89"/>
                <a:gd name="T32" fmla="*/ 65 w 100"/>
                <a:gd name="T33" fmla="*/ 0 h 89"/>
                <a:gd name="T34" fmla="*/ 48 w 100"/>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89">
                  <a:moveTo>
                    <a:pt x="48" y="0"/>
                  </a:moveTo>
                  <a:lnTo>
                    <a:pt x="48" y="0"/>
                  </a:lnTo>
                  <a:cubicBezTo>
                    <a:pt x="42" y="0"/>
                    <a:pt x="36" y="0"/>
                    <a:pt x="34" y="0"/>
                  </a:cubicBezTo>
                  <a:cubicBezTo>
                    <a:pt x="14" y="9"/>
                    <a:pt x="0" y="25"/>
                    <a:pt x="0" y="48"/>
                  </a:cubicBezTo>
                  <a:cubicBezTo>
                    <a:pt x="0" y="65"/>
                    <a:pt x="5" y="76"/>
                    <a:pt x="17" y="88"/>
                  </a:cubicBezTo>
                  <a:cubicBezTo>
                    <a:pt x="22" y="71"/>
                    <a:pt x="25" y="65"/>
                    <a:pt x="25" y="65"/>
                  </a:cubicBezTo>
                  <a:lnTo>
                    <a:pt x="28" y="65"/>
                  </a:lnTo>
                  <a:cubicBezTo>
                    <a:pt x="31" y="65"/>
                    <a:pt x="36" y="62"/>
                    <a:pt x="42" y="59"/>
                  </a:cubicBezTo>
                  <a:cubicBezTo>
                    <a:pt x="42" y="51"/>
                    <a:pt x="42" y="51"/>
                    <a:pt x="42" y="51"/>
                  </a:cubicBezTo>
                  <a:cubicBezTo>
                    <a:pt x="42" y="51"/>
                    <a:pt x="48" y="54"/>
                    <a:pt x="51" y="56"/>
                  </a:cubicBezTo>
                  <a:cubicBezTo>
                    <a:pt x="56" y="54"/>
                    <a:pt x="59" y="51"/>
                    <a:pt x="59" y="51"/>
                  </a:cubicBezTo>
                  <a:cubicBezTo>
                    <a:pt x="59" y="59"/>
                    <a:pt x="59" y="59"/>
                    <a:pt x="59" y="59"/>
                  </a:cubicBezTo>
                  <a:cubicBezTo>
                    <a:pt x="65" y="62"/>
                    <a:pt x="70" y="65"/>
                    <a:pt x="73" y="65"/>
                  </a:cubicBezTo>
                  <a:cubicBezTo>
                    <a:pt x="76" y="65"/>
                    <a:pt x="76" y="65"/>
                    <a:pt x="76" y="65"/>
                  </a:cubicBezTo>
                  <a:cubicBezTo>
                    <a:pt x="76" y="65"/>
                    <a:pt x="79" y="71"/>
                    <a:pt x="82" y="82"/>
                  </a:cubicBezTo>
                  <a:cubicBezTo>
                    <a:pt x="93" y="74"/>
                    <a:pt x="99" y="62"/>
                    <a:pt x="99" y="48"/>
                  </a:cubicBezTo>
                  <a:cubicBezTo>
                    <a:pt x="99" y="25"/>
                    <a:pt x="85" y="9"/>
                    <a:pt x="65" y="0"/>
                  </a:cubicBezTo>
                  <a:cubicBezTo>
                    <a:pt x="59" y="0"/>
                    <a:pt x="54" y="0"/>
                    <a:pt x="4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18" name="Freeform 113"/>
            <p:cNvSpPr>
              <a:spLocks noChangeArrowheads="1"/>
            </p:cNvSpPr>
            <p:nvPr/>
          </p:nvSpPr>
          <p:spPr bwMode="auto">
            <a:xfrm>
              <a:off x="5570" y="1037"/>
              <a:ext cx="15" cy="49"/>
            </a:xfrm>
            <a:custGeom>
              <a:avLst/>
              <a:gdLst>
                <a:gd name="T0" fmla="*/ 51 w 69"/>
                <a:gd name="T1" fmla="*/ 8 h 221"/>
                <a:gd name="T2" fmla="*/ 51 w 69"/>
                <a:gd name="T3" fmla="*/ 8 h 221"/>
                <a:gd name="T4" fmla="*/ 37 w 69"/>
                <a:gd name="T5" fmla="*/ 14 h 221"/>
                <a:gd name="T6" fmla="*/ 34 w 69"/>
                <a:gd name="T7" fmla="*/ 14 h 221"/>
                <a:gd name="T8" fmla="*/ 26 w 69"/>
                <a:gd name="T9" fmla="*/ 37 h 221"/>
                <a:gd name="T10" fmla="*/ 11 w 69"/>
                <a:gd name="T11" fmla="*/ 220 h 221"/>
                <a:gd name="T12" fmla="*/ 68 w 69"/>
                <a:gd name="T13" fmla="*/ 220 h 221"/>
                <a:gd name="T14" fmla="*/ 51 w 69"/>
                <a:gd name="T15" fmla="*/ 220 h 221"/>
                <a:gd name="T16" fmla="*/ 51 w 69"/>
                <a:gd name="T17" fmla="*/ 8 h 221"/>
                <a:gd name="T18" fmla="*/ 68 w 69"/>
                <a:gd name="T19" fmla="*/ 0 h 221"/>
                <a:gd name="T20" fmla="*/ 68 w 69"/>
                <a:gd name="T21" fmla="*/ 0 h 221"/>
                <a:gd name="T22" fmla="*/ 60 w 69"/>
                <a:gd name="T23" fmla="*/ 5 h 221"/>
                <a:gd name="T24" fmla="*/ 68 w 69"/>
                <a:gd name="T25" fmla="*/ 8 h 221"/>
                <a:gd name="T26" fmla="*/ 68 w 69"/>
                <a:gd name="T27" fmla="*/ 0 h 221"/>
                <a:gd name="T28" fmla="*/ 51 w 69"/>
                <a:gd name="T29" fmla="*/ 8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221">
                  <a:moveTo>
                    <a:pt x="51" y="8"/>
                  </a:moveTo>
                  <a:lnTo>
                    <a:pt x="51" y="8"/>
                  </a:lnTo>
                  <a:cubicBezTo>
                    <a:pt x="45" y="11"/>
                    <a:pt x="40" y="14"/>
                    <a:pt x="37" y="14"/>
                  </a:cubicBezTo>
                  <a:lnTo>
                    <a:pt x="34" y="14"/>
                  </a:lnTo>
                  <a:cubicBezTo>
                    <a:pt x="34" y="14"/>
                    <a:pt x="31" y="20"/>
                    <a:pt x="26" y="37"/>
                  </a:cubicBezTo>
                  <a:cubicBezTo>
                    <a:pt x="17" y="68"/>
                    <a:pt x="0" y="133"/>
                    <a:pt x="11" y="220"/>
                  </a:cubicBezTo>
                  <a:cubicBezTo>
                    <a:pt x="68" y="220"/>
                    <a:pt x="68" y="220"/>
                    <a:pt x="68" y="220"/>
                  </a:cubicBezTo>
                  <a:cubicBezTo>
                    <a:pt x="51" y="220"/>
                    <a:pt x="51" y="220"/>
                    <a:pt x="51" y="220"/>
                  </a:cubicBezTo>
                  <a:cubicBezTo>
                    <a:pt x="51" y="8"/>
                    <a:pt x="51" y="8"/>
                    <a:pt x="51" y="8"/>
                  </a:cubicBezTo>
                  <a:lnTo>
                    <a:pt x="68" y="0"/>
                  </a:lnTo>
                  <a:lnTo>
                    <a:pt x="68" y="0"/>
                  </a:lnTo>
                  <a:cubicBezTo>
                    <a:pt x="68" y="0"/>
                    <a:pt x="65" y="3"/>
                    <a:pt x="60" y="5"/>
                  </a:cubicBezTo>
                  <a:cubicBezTo>
                    <a:pt x="63" y="5"/>
                    <a:pt x="65" y="8"/>
                    <a:pt x="68" y="8"/>
                  </a:cubicBezTo>
                  <a:cubicBezTo>
                    <a:pt x="68" y="0"/>
                    <a:pt x="68" y="0"/>
                    <a:pt x="68" y="0"/>
                  </a:cubicBezTo>
                  <a:lnTo>
                    <a:pt x="51" y="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19" name="Freeform 114"/>
            <p:cNvSpPr>
              <a:spLocks noChangeArrowheads="1"/>
            </p:cNvSpPr>
            <p:nvPr/>
          </p:nvSpPr>
          <p:spPr bwMode="auto">
            <a:xfrm>
              <a:off x="5581" y="1037"/>
              <a:ext cx="15" cy="49"/>
            </a:xfrm>
            <a:custGeom>
              <a:avLst/>
              <a:gdLst>
                <a:gd name="T0" fmla="*/ 0 w 69"/>
                <a:gd name="T1" fmla="*/ 0 h 221"/>
                <a:gd name="T2" fmla="*/ 0 w 69"/>
                <a:gd name="T3" fmla="*/ 0 h 221"/>
                <a:gd name="T4" fmla="*/ 0 w 69"/>
                <a:gd name="T5" fmla="*/ 8 h 221"/>
                <a:gd name="T6" fmla="*/ 0 w 69"/>
                <a:gd name="T7" fmla="*/ 220 h 221"/>
                <a:gd name="T8" fmla="*/ 17 w 69"/>
                <a:gd name="T9" fmla="*/ 220 h 221"/>
                <a:gd name="T10" fmla="*/ 57 w 69"/>
                <a:gd name="T11" fmla="*/ 220 h 221"/>
                <a:gd name="T12" fmla="*/ 40 w 69"/>
                <a:gd name="T13" fmla="*/ 31 h 221"/>
                <a:gd name="T14" fmla="*/ 34 w 69"/>
                <a:gd name="T15" fmla="*/ 14 h 221"/>
                <a:gd name="T16" fmla="*/ 31 w 69"/>
                <a:gd name="T17" fmla="*/ 14 h 221"/>
                <a:gd name="T18" fmla="*/ 17 w 69"/>
                <a:gd name="T19" fmla="*/ 8 h 221"/>
                <a:gd name="T20" fmla="*/ 9 w 69"/>
                <a:gd name="T21" fmla="*/ 5 h 221"/>
                <a:gd name="T22" fmla="*/ 0 w 69"/>
                <a:gd name="T2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9" h="221">
                  <a:moveTo>
                    <a:pt x="0" y="0"/>
                  </a:moveTo>
                  <a:lnTo>
                    <a:pt x="0" y="0"/>
                  </a:lnTo>
                  <a:cubicBezTo>
                    <a:pt x="0" y="8"/>
                    <a:pt x="0" y="8"/>
                    <a:pt x="0" y="8"/>
                  </a:cubicBezTo>
                  <a:cubicBezTo>
                    <a:pt x="0" y="220"/>
                    <a:pt x="0" y="220"/>
                    <a:pt x="0" y="220"/>
                  </a:cubicBezTo>
                  <a:cubicBezTo>
                    <a:pt x="17" y="220"/>
                    <a:pt x="17" y="220"/>
                    <a:pt x="17" y="220"/>
                  </a:cubicBezTo>
                  <a:cubicBezTo>
                    <a:pt x="57" y="220"/>
                    <a:pt x="57" y="220"/>
                    <a:pt x="57" y="220"/>
                  </a:cubicBezTo>
                  <a:cubicBezTo>
                    <a:pt x="68" y="130"/>
                    <a:pt x="51" y="65"/>
                    <a:pt x="40" y="31"/>
                  </a:cubicBezTo>
                  <a:cubicBezTo>
                    <a:pt x="37" y="20"/>
                    <a:pt x="34" y="14"/>
                    <a:pt x="34" y="14"/>
                  </a:cubicBezTo>
                  <a:cubicBezTo>
                    <a:pt x="34" y="14"/>
                    <a:pt x="34" y="14"/>
                    <a:pt x="31" y="14"/>
                  </a:cubicBezTo>
                  <a:cubicBezTo>
                    <a:pt x="28" y="14"/>
                    <a:pt x="23" y="11"/>
                    <a:pt x="17" y="8"/>
                  </a:cubicBezTo>
                  <a:cubicBezTo>
                    <a:pt x="14" y="8"/>
                    <a:pt x="12" y="5"/>
                    <a:pt x="9" y="5"/>
                  </a:cubicBezTo>
                  <a:cubicBezTo>
                    <a:pt x="6" y="3"/>
                    <a:pt x="0" y="0"/>
                    <a:pt x="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20" name="Freeform 115"/>
            <p:cNvSpPr>
              <a:spLocks noChangeArrowheads="1"/>
            </p:cNvSpPr>
            <p:nvPr/>
          </p:nvSpPr>
          <p:spPr bwMode="auto">
            <a:xfrm>
              <a:off x="5408" y="993"/>
              <a:ext cx="130" cy="97"/>
            </a:xfrm>
            <a:custGeom>
              <a:avLst/>
              <a:gdLst>
                <a:gd name="T0" fmla="*/ 577 w 578"/>
                <a:gd name="T1" fmla="*/ 0 h 431"/>
                <a:gd name="T2" fmla="*/ 577 w 578"/>
                <a:gd name="T3" fmla="*/ 0 h 431"/>
                <a:gd name="T4" fmla="*/ 289 w 578"/>
                <a:gd name="T5" fmla="*/ 136 h 431"/>
                <a:gd name="T6" fmla="*/ 0 w 578"/>
                <a:gd name="T7" fmla="*/ 0 h 431"/>
                <a:gd name="T8" fmla="*/ 0 w 578"/>
                <a:gd name="T9" fmla="*/ 331 h 431"/>
                <a:gd name="T10" fmla="*/ 280 w 578"/>
                <a:gd name="T11" fmla="*/ 430 h 431"/>
                <a:gd name="T12" fmla="*/ 280 w 578"/>
                <a:gd name="T13" fmla="*/ 430 h 431"/>
                <a:gd name="T14" fmla="*/ 289 w 578"/>
                <a:gd name="T15" fmla="*/ 430 h 431"/>
                <a:gd name="T16" fmla="*/ 297 w 578"/>
                <a:gd name="T17" fmla="*/ 430 h 431"/>
                <a:gd name="T18" fmla="*/ 297 w 578"/>
                <a:gd name="T19" fmla="*/ 430 h 431"/>
                <a:gd name="T20" fmla="*/ 577 w 578"/>
                <a:gd name="T21" fmla="*/ 331 h 431"/>
                <a:gd name="T22" fmla="*/ 577 w 578"/>
                <a:gd name="T23" fmla="*/ 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8" h="431">
                  <a:moveTo>
                    <a:pt x="577" y="0"/>
                  </a:moveTo>
                  <a:lnTo>
                    <a:pt x="577" y="0"/>
                  </a:lnTo>
                  <a:cubicBezTo>
                    <a:pt x="577" y="2"/>
                    <a:pt x="333" y="113"/>
                    <a:pt x="289" y="136"/>
                  </a:cubicBezTo>
                  <a:cubicBezTo>
                    <a:pt x="240" y="113"/>
                    <a:pt x="0" y="2"/>
                    <a:pt x="0" y="0"/>
                  </a:cubicBezTo>
                  <a:cubicBezTo>
                    <a:pt x="0" y="331"/>
                    <a:pt x="0" y="331"/>
                    <a:pt x="0" y="331"/>
                  </a:cubicBezTo>
                  <a:cubicBezTo>
                    <a:pt x="76" y="415"/>
                    <a:pt x="232" y="427"/>
                    <a:pt x="280" y="430"/>
                  </a:cubicBezTo>
                  <a:lnTo>
                    <a:pt x="280" y="430"/>
                  </a:lnTo>
                  <a:cubicBezTo>
                    <a:pt x="280" y="430"/>
                    <a:pt x="283" y="430"/>
                    <a:pt x="289" y="430"/>
                  </a:cubicBezTo>
                  <a:cubicBezTo>
                    <a:pt x="294" y="430"/>
                    <a:pt x="297" y="430"/>
                    <a:pt x="297" y="430"/>
                  </a:cubicBezTo>
                  <a:lnTo>
                    <a:pt x="297" y="430"/>
                  </a:lnTo>
                  <a:cubicBezTo>
                    <a:pt x="345" y="427"/>
                    <a:pt x="498" y="415"/>
                    <a:pt x="577" y="331"/>
                  </a:cubicBezTo>
                  <a:cubicBezTo>
                    <a:pt x="577" y="0"/>
                    <a:pt x="577" y="0"/>
                    <a:pt x="57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21" name="Freeform 116"/>
            <p:cNvSpPr>
              <a:spLocks noChangeArrowheads="1"/>
            </p:cNvSpPr>
            <p:nvPr/>
          </p:nvSpPr>
          <p:spPr bwMode="auto">
            <a:xfrm>
              <a:off x="5329" y="1398"/>
              <a:ext cx="162" cy="163"/>
            </a:xfrm>
            <a:custGeom>
              <a:avLst/>
              <a:gdLst>
                <a:gd name="T0" fmla="*/ 455 w 719"/>
                <a:gd name="T1" fmla="*/ 670 h 725"/>
                <a:gd name="T2" fmla="*/ 455 w 719"/>
                <a:gd name="T3" fmla="*/ 670 h 725"/>
                <a:gd name="T4" fmla="*/ 571 w 719"/>
                <a:gd name="T5" fmla="*/ 591 h 725"/>
                <a:gd name="T6" fmla="*/ 472 w 719"/>
                <a:gd name="T7" fmla="*/ 421 h 725"/>
                <a:gd name="T8" fmla="*/ 608 w 719"/>
                <a:gd name="T9" fmla="*/ 596 h 725"/>
                <a:gd name="T10" fmla="*/ 455 w 719"/>
                <a:gd name="T11" fmla="*/ 670 h 725"/>
                <a:gd name="T12" fmla="*/ 359 w 719"/>
                <a:gd name="T13" fmla="*/ 0 h 725"/>
                <a:gd name="T14" fmla="*/ 359 w 719"/>
                <a:gd name="T15" fmla="*/ 0 h 725"/>
                <a:gd name="T16" fmla="*/ 255 w 719"/>
                <a:gd name="T17" fmla="*/ 40 h 725"/>
                <a:gd name="T18" fmla="*/ 255 w 719"/>
                <a:gd name="T19" fmla="*/ 42 h 725"/>
                <a:gd name="T20" fmla="*/ 252 w 719"/>
                <a:gd name="T21" fmla="*/ 42 h 725"/>
                <a:gd name="T22" fmla="*/ 252 w 719"/>
                <a:gd name="T23" fmla="*/ 118 h 725"/>
                <a:gd name="T24" fmla="*/ 255 w 719"/>
                <a:gd name="T25" fmla="*/ 118 h 725"/>
                <a:gd name="T26" fmla="*/ 286 w 719"/>
                <a:gd name="T27" fmla="*/ 141 h 725"/>
                <a:gd name="T28" fmla="*/ 286 w 719"/>
                <a:gd name="T29" fmla="*/ 311 h 725"/>
                <a:gd name="T30" fmla="*/ 263 w 719"/>
                <a:gd name="T31" fmla="*/ 350 h 725"/>
                <a:gd name="T32" fmla="*/ 96 w 719"/>
                <a:gd name="T33" fmla="*/ 667 h 725"/>
                <a:gd name="T34" fmla="*/ 339 w 719"/>
                <a:gd name="T35" fmla="*/ 724 h 725"/>
                <a:gd name="T36" fmla="*/ 359 w 719"/>
                <a:gd name="T37" fmla="*/ 724 h 725"/>
                <a:gd name="T38" fmla="*/ 382 w 719"/>
                <a:gd name="T39" fmla="*/ 724 h 725"/>
                <a:gd name="T40" fmla="*/ 622 w 719"/>
                <a:gd name="T41" fmla="*/ 667 h 725"/>
                <a:gd name="T42" fmla="*/ 461 w 719"/>
                <a:gd name="T43" fmla="*/ 350 h 725"/>
                <a:gd name="T44" fmla="*/ 444 w 719"/>
                <a:gd name="T45" fmla="*/ 311 h 725"/>
                <a:gd name="T46" fmla="*/ 444 w 719"/>
                <a:gd name="T47" fmla="*/ 138 h 725"/>
                <a:gd name="T48" fmla="*/ 461 w 719"/>
                <a:gd name="T49" fmla="*/ 118 h 725"/>
                <a:gd name="T50" fmla="*/ 467 w 719"/>
                <a:gd name="T51" fmla="*/ 118 h 725"/>
                <a:gd name="T52" fmla="*/ 467 w 719"/>
                <a:gd name="T53" fmla="*/ 42 h 725"/>
                <a:gd name="T54" fmla="*/ 461 w 719"/>
                <a:gd name="T55" fmla="*/ 42 h 725"/>
                <a:gd name="T56" fmla="*/ 461 w 719"/>
                <a:gd name="T57" fmla="*/ 40 h 725"/>
                <a:gd name="T58" fmla="*/ 359 w 719"/>
                <a:gd name="T59" fmla="*/ 0 h 725"/>
                <a:gd name="T60" fmla="*/ 455 w 719"/>
                <a:gd name="T61" fmla="*/ 67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19" h="725">
                  <a:moveTo>
                    <a:pt x="455" y="670"/>
                  </a:moveTo>
                  <a:lnTo>
                    <a:pt x="455" y="670"/>
                  </a:lnTo>
                  <a:cubicBezTo>
                    <a:pt x="455" y="670"/>
                    <a:pt x="566" y="648"/>
                    <a:pt x="571" y="591"/>
                  </a:cubicBezTo>
                  <a:cubicBezTo>
                    <a:pt x="577" y="531"/>
                    <a:pt x="472" y="421"/>
                    <a:pt x="472" y="421"/>
                  </a:cubicBezTo>
                  <a:cubicBezTo>
                    <a:pt x="472" y="421"/>
                    <a:pt x="608" y="526"/>
                    <a:pt x="608" y="596"/>
                  </a:cubicBezTo>
                  <a:cubicBezTo>
                    <a:pt x="605" y="670"/>
                    <a:pt x="455" y="670"/>
                    <a:pt x="455" y="670"/>
                  </a:cubicBezTo>
                  <a:lnTo>
                    <a:pt x="359" y="0"/>
                  </a:lnTo>
                  <a:lnTo>
                    <a:pt x="359" y="0"/>
                  </a:lnTo>
                  <a:cubicBezTo>
                    <a:pt x="302" y="0"/>
                    <a:pt x="255" y="20"/>
                    <a:pt x="255" y="40"/>
                  </a:cubicBezTo>
                  <a:cubicBezTo>
                    <a:pt x="255" y="42"/>
                    <a:pt x="255" y="42"/>
                    <a:pt x="255" y="42"/>
                  </a:cubicBezTo>
                  <a:cubicBezTo>
                    <a:pt x="252" y="42"/>
                    <a:pt x="252" y="42"/>
                    <a:pt x="252" y="42"/>
                  </a:cubicBezTo>
                  <a:cubicBezTo>
                    <a:pt x="252" y="118"/>
                    <a:pt x="252" y="118"/>
                    <a:pt x="252" y="118"/>
                  </a:cubicBezTo>
                  <a:cubicBezTo>
                    <a:pt x="255" y="118"/>
                    <a:pt x="255" y="118"/>
                    <a:pt x="255" y="118"/>
                  </a:cubicBezTo>
                  <a:cubicBezTo>
                    <a:pt x="257" y="127"/>
                    <a:pt x="263" y="135"/>
                    <a:pt x="286" y="141"/>
                  </a:cubicBezTo>
                  <a:cubicBezTo>
                    <a:pt x="286" y="178"/>
                    <a:pt x="286" y="283"/>
                    <a:pt x="286" y="311"/>
                  </a:cubicBezTo>
                  <a:cubicBezTo>
                    <a:pt x="286" y="342"/>
                    <a:pt x="263" y="350"/>
                    <a:pt x="263" y="350"/>
                  </a:cubicBezTo>
                  <a:cubicBezTo>
                    <a:pt x="223" y="373"/>
                    <a:pt x="0" y="599"/>
                    <a:pt x="96" y="667"/>
                  </a:cubicBezTo>
                  <a:cubicBezTo>
                    <a:pt x="172" y="718"/>
                    <a:pt x="288" y="724"/>
                    <a:pt x="339" y="724"/>
                  </a:cubicBezTo>
                  <a:cubicBezTo>
                    <a:pt x="348" y="724"/>
                    <a:pt x="356" y="724"/>
                    <a:pt x="359" y="724"/>
                  </a:cubicBezTo>
                  <a:cubicBezTo>
                    <a:pt x="365" y="724"/>
                    <a:pt x="370" y="724"/>
                    <a:pt x="382" y="724"/>
                  </a:cubicBezTo>
                  <a:cubicBezTo>
                    <a:pt x="433" y="724"/>
                    <a:pt x="548" y="718"/>
                    <a:pt x="622" y="667"/>
                  </a:cubicBezTo>
                  <a:cubicBezTo>
                    <a:pt x="718" y="599"/>
                    <a:pt x="500" y="373"/>
                    <a:pt x="461" y="350"/>
                  </a:cubicBezTo>
                  <a:cubicBezTo>
                    <a:pt x="461" y="350"/>
                    <a:pt x="444" y="342"/>
                    <a:pt x="444" y="311"/>
                  </a:cubicBezTo>
                  <a:cubicBezTo>
                    <a:pt x="444" y="283"/>
                    <a:pt x="444" y="175"/>
                    <a:pt x="444" y="138"/>
                  </a:cubicBezTo>
                  <a:cubicBezTo>
                    <a:pt x="455" y="133"/>
                    <a:pt x="461" y="127"/>
                    <a:pt x="461" y="118"/>
                  </a:cubicBezTo>
                  <a:cubicBezTo>
                    <a:pt x="467" y="118"/>
                    <a:pt x="467" y="118"/>
                    <a:pt x="467" y="118"/>
                  </a:cubicBezTo>
                  <a:cubicBezTo>
                    <a:pt x="467" y="42"/>
                    <a:pt x="467" y="42"/>
                    <a:pt x="467" y="42"/>
                  </a:cubicBezTo>
                  <a:cubicBezTo>
                    <a:pt x="461" y="42"/>
                    <a:pt x="461" y="42"/>
                    <a:pt x="461" y="42"/>
                  </a:cubicBezTo>
                  <a:cubicBezTo>
                    <a:pt x="461" y="42"/>
                    <a:pt x="461" y="42"/>
                    <a:pt x="461" y="40"/>
                  </a:cubicBezTo>
                  <a:cubicBezTo>
                    <a:pt x="461" y="20"/>
                    <a:pt x="416" y="0"/>
                    <a:pt x="359" y="0"/>
                  </a:cubicBezTo>
                  <a:lnTo>
                    <a:pt x="455" y="6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22" name="Freeform 117"/>
            <p:cNvSpPr>
              <a:spLocks noChangeArrowheads="1"/>
            </p:cNvSpPr>
            <p:nvPr/>
          </p:nvSpPr>
          <p:spPr bwMode="auto">
            <a:xfrm>
              <a:off x="5011" y="949"/>
              <a:ext cx="203" cy="203"/>
            </a:xfrm>
            <a:custGeom>
              <a:avLst/>
              <a:gdLst>
                <a:gd name="T0" fmla="*/ 473 w 901"/>
                <a:gd name="T1" fmla="*/ 0 h 900"/>
                <a:gd name="T2" fmla="*/ 473 w 901"/>
                <a:gd name="T3" fmla="*/ 0 h 900"/>
                <a:gd name="T4" fmla="*/ 23 w 901"/>
                <a:gd name="T5" fmla="*/ 449 h 900"/>
                <a:gd name="T6" fmla="*/ 473 w 901"/>
                <a:gd name="T7" fmla="*/ 899 h 900"/>
                <a:gd name="T8" fmla="*/ 691 w 901"/>
                <a:gd name="T9" fmla="*/ 842 h 900"/>
                <a:gd name="T10" fmla="*/ 507 w 901"/>
                <a:gd name="T11" fmla="*/ 888 h 900"/>
                <a:gd name="T12" fmla="*/ 501 w 901"/>
                <a:gd name="T13" fmla="*/ 888 h 900"/>
                <a:gd name="T14" fmla="*/ 657 w 901"/>
                <a:gd name="T15" fmla="*/ 840 h 900"/>
                <a:gd name="T16" fmla="*/ 648 w 901"/>
                <a:gd name="T17" fmla="*/ 840 h 900"/>
                <a:gd name="T18" fmla="*/ 473 w 901"/>
                <a:gd name="T19" fmla="*/ 876 h 900"/>
                <a:gd name="T20" fmla="*/ 329 w 901"/>
                <a:gd name="T21" fmla="*/ 851 h 900"/>
                <a:gd name="T22" fmla="*/ 433 w 901"/>
                <a:gd name="T23" fmla="*/ 888 h 900"/>
                <a:gd name="T24" fmla="*/ 43 w 901"/>
                <a:gd name="T25" fmla="*/ 390 h 900"/>
                <a:gd name="T26" fmla="*/ 49 w 901"/>
                <a:gd name="T27" fmla="*/ 387 h 900"/>
                <a:gd name="T28" fmla="*/ 49 w 901"/>
                <a:gd name="T29" fmla="*/ 393 h 900"/>
                <a:gd name="T30" fmla="*/ 69 w 901"/>
                <a:gd name="T31" fmla="*/ 308 h 900"/>
                <a:gd name="T32" fmla="*/ 69 w 901"/>
                <a:gd name="T33" fmla="*/ 308 h 900"/>
                <a:gd name="T34" fmla="*/ 86 w 901"/>
                <a:gd name="T35" fmla="*/ 263 h 900"/>
                <a:gd name="T36" fmla="*/ 86 w 901"/>
                <a:gd name="T37" fmla="*/ 268 h 900"/>
                <a:gd name="T38" fmla="*/ 241 w 901"/>
                <a:gd name="T39" fmla="*/ 90 h 900"/>
                <a:gd name="T40" fmla="*/ 156 w 901"/>
                <a:gd name="T41" fmla="*/ 158 h 900"/>
                <a:gd name="T42" fmla="*/ 411 w 901"/>
                <a:gd name="T43" fmla="*/ 19 h 900"/>
                <a:gd name="T44" fmla="*/ 481 w 901"/>
                <a:gd name="T45" fmla="*/ 17 h 900"/>
                <a:gd name="T46" fmla="*/ 487 w 901"/>
                <a:gd name="T47" fmla="*/ 22 h 900"/>
                <a:gd name="T48" fmla="*/ 877 w 901"/>
                <a:gd name="T49" fmla="*/ 308 h 900"/>
                <a:gd name="T50" fmla="*/ 880 w 901"/>
                <a:gd name="T51" fmla="*/ 311 h 900"/>
                <a:gd name="T52" fmla="*/ 886 w 901"/>
                <a:gd name="T53" fmla="*/ 325 h 900"/>
                <a:gd name="T54" fmla="*/ 897 w 901"/>
                <a:gd name="T55" fmla="*/ 339 h 900"/>
                <a:gd name="T56" fmla="*/ 900 w 901"/>
                <a:gd name="T57" fmla="*/ 336 h 900"/>
                <a:gd name="T58" fmla="*/ 609 w 901"/>
                <a:gd name="T59" fmla="*/ 31 h 900"/>
                <a:gd name="T60" fmla="*/ 809 w 901"/>
                <a:gd name="T61" fmla="*/ 152 h 900"/>
                <a:gd name="T62" fmla="*/ 473 w 901"/>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1" h="900">
                  <a:moveTo>
                    <a:pt x="473" y="0"/>
                  </a:moveTo>
                  <a:lnTo>
                    <a:pt x="473" y="0"/>
                  </a:lnTo>
                  <a:cubicBezTo>
                    <a:pt x="227" y="0"/>
                    <a:pt x="23" y="200"/>
                    <a:pt x="23" y="449"/>
                  </a:cubicBezTo>
                  <a:cubicBezTo>
                    <a:pt x="23" y="698"/>
                    <a:pt x="227" y="899"/>
                    <a:pt x="473" y="899"/>
                  </a:cubicBezTo>
                  <a:cubicBezTo>
                    <a:pt x="552" y="899"/>
                    <a:pt x="626" y="879"/>
                    <a:pt x="691" y="842"/>
                  </a:cubicBezTo>
                  <a:cubicBezTo>
                    <a:pt x="603" y="885"/>
                    <a:pt x="527" y="888"/>
                    <a:pt x="507" y="888"/>
                  </a:cubicBezTo>
                  <a:cubicBezTo>
                    <a:pt x="501" y="888"/>
                    <a:pt x="501" y="888"/>
                    <a:pt x="501" y="888"/>
                  </a:cubicBezTo>
                  <a:cubicBezTo>
                    <a:pt x="609" y="888"/>
                    <a:pt x="657" y="840"/>
                    <a:pt x="657" y="840"/>
                  </a:cubicBezTo>
                  <a:cubicBezTo>
                    <a:pt x="657" y="840"/>
                    <a:pt x="654" y="840"/>
                    <a:pt x="648" y="840"/>
                  </a:cubicBezTo>
                  <a:cubicBezTo>
                    <a:pt x="594" y="865"/>
                    <a:pt x="535" y="876"/>
                    <a:pt x="473" y="876"/>
                  </a:cubicBezTo>
                  <a:cubicBezTo>
                    <a:pt x="422" y="876"/>
                    <a:pt x="374" y="868"/>
                    <a:pt x="329" y="851"/>
                  </a:cubicBezTo>
                  <a:cubicBezTo>
                    <a:pt x="348" y="871"/>
                    <a:pt x="433" y="888"/>
                    <a:pt x="433" y="888"/>
                  </a:cubicBezTo>
                  <a:cubicBezTo>
                    <a:pt x="0" y="825"/>
                    <a:pt x="43" y="390"/>
                    <a:pt x="43" y="390"/>
                  </a:cubicBezTo>
                  <a:cubicBezTo>
                    <a:pt x="49" y="387"/>
                    <a:pt x="49" y="387"/>
                    <a:pt x="49" y="387"/>
                  </a:cubicBezTo>
                  <a:cubicBezTo>
                    <a:pt x="49" y="387"/>
                    <a:pt x="49" y="390"/>
                    <a:pt x="49" y="393"/>
                  </a:cubicBezTo>
                  <a:cubicBezTo>
                    <a:pt x="54" y="364"/>
                    <a:pt x="60" y="336"/>
                    <a:pt x="69" y="308"/>
                  </a:cubicBezTo>
                  <a:lnTo>
                    <a:pt x="69" y="308"/>
                  </a:lnTo>
                  <a:cubicBezTo>
                    <a:pt x="74" y="288"/>
                    <a:pt x="86" y="263"/>
                    <a:pt x="86" y="263"/>
                  </a:cubicBezTo>
                  <a:cubicBezTo>
                    <a:pt x="86" y="263"/>
                    <a:pt x="86" y="266"/>
                    <a:pt x="86" y="268"/>
                  </a:cubicBezTo>
                  <a:cubicBezTo>
                    <a:pt x="120" y="195"/>
                    <a:pt x="173" y="133"/>
                    <a:pt x="241" y="90"/>
                  </a:cubicBezTo>
                  <a:cubicBezTo>
                    <a:pt x="198" y="113"/>
                    <a:pt x="156" y="158"/>
                    <a:pt x="156" y="158"/>
                  </a:cubicBezTo>
                  <a:cubicBezTo>
                    <a:pt x="258" y="39"/>
                    <a:pt x="411" y="19"/>
                    <a:pt x="411" y="19"/>
                  </a:cubicBezTo>
                  <a:cubicBezTo>
                    <a:pt x="425" y="17"/>
                    <a:pt x="481" y="17"/>
                    <a:pt x="481" y="17"/>
                  </a:cubicBezTo>
                  <a:cubicBezTo>
                    <a:pt x="487" y="22"/>
                    <a:pt x="487" y="22"/>
                    <a:pt x="487" y="22"/>
                  </a:cubicBezTo>
                  <a:cubicBezTo>
                    <a:pt x="668" y="25"/>
                    <a:pt x="821" y="144"/>
                    <a:pt x="877" y="308"/>
                  </a:cubicBezTo>
                  <a:cubicBezTo>
                    <a:pt x="877" y="308"/>
                    <a:pt x="880" y="308"/>
                    <a:pt x="880" y="311"/>
                  </a:cubicBezTo>
                  <a:cubicBezTo>
                    <a:pt x="886" y="317"/>
                    <a:pt x="880" y="317"/>
                    <a:pt x="886" y="325"/>
                  </a:cubicBezTo>
                  <a:cubicBezTo>
                    <a:pt x="892" y="336"/>
                    <a:pt x="892" y="334"/>
                    <a:pt x="897" y="339"/>
                  </a:cubicBezTo>
                  <a:cubicBezTo>
                    <a:pt x="900" y="336"/>
                    <a:pt x="900" y="336"/>
                    <a:pt x="900" y="336"/>
                  </a:cubicBezTo>
                  <a:cubicBezTo>
                    <a:pt x="838" y="116"/>
                    <a:pt x="609" y="31"/>
                    <a:pt x="609" y="31"/>
                  </a:cubicBezTo>
                  <a:cubicBezTo>
                    <a:pt x="691" y="59"/>
                    <a:pt x="758" y="102"/>
                    <a:pt x="809" y="152"/>
                  </a:cubicBezTo>
                  <a:cubicBezTo>
                    <a:pt x="727" y="59"/>
                    <a:pt x="609" y="0"/>
                    <a:pt x="47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23" name="Freeform 118"/>
            <p:cNvSpPr>
              <a:spLocks noChangeArrowheads="1"/>
            </p:cNvSpPr>
            <p:nvPr/>
          </p:nvSpPr>
          <p:spPr bwMode="auto">
            <a:xfrm>
              <a:off x="5011" y="953"/>
              <a:ext cx="220" cy="197"/>
            </a:xfrm>
            <a:custGeom>
              <a:avLst/>
              <a:gdLst>
                <a:gd name="T0" fmla="*/ 295 w 974"/>
                <a:gd name="T1" fmla="*/ 62 h 872"/>
                <a:gd name="T2" fmla="*/ 275 w 974"/>
                <a:gd name="T3" fmla="*/ 113 h 872"/>
                <a:gd name="T4" fmla="*/ 258 w 974"/>
                <a:gd name="T5" fmla="*/ 116 h 872"/>
                <a:gd name="T6" fmla="*/ 235 w 974"/>
                <a:gd name="T7" fmla="*/ 133 h 872"/>
                <a:gd name="T8" fmla="*/ 204 w 974"/>
                <a:gd name="T9" fmla="*/ 141 h 872"/>
                <a:gd name="T10" fmla="*/ 159 w 974"/>
                <a:gd name="T11" fmla="*/ 183 h 872"/>
                <a:gd name="T12" fmla="*/ 108 w 974"/>
                <a:gd name="T13" fmla="*/ 254 h 872"/>
                <a:gd name="T14" fmla="*/ 111 w 974"/>
                <a:gd name="T15" fmla="*/ 294 h 872"/>
                <a:gd name="T16" fmla="*/ 122 w 974"/>
                <a:gd name="T17" fmla="*/ 311 h 872"/>
                <a:gd name="T18" fmla="*/ 100 w 974"/>
                <a:gd name="T19" fmla="*/ 302 h 872"/>
                <a:gd name="T20" fmla="*/ 91 w 974"/>
                <a:gd name="T21" fmla="*/ 285 h 872"/>
                <a:gd name="T22" fmla="*/ 86 w 974"/>
                <a:gd name="T23" fmla="*/ 251 h 872"/>
                <a:gd name="T24" fmla="*/ 74 w 974"/>
                <a:gd name="T25" fmla="*/ 319 h 872"/>
                <a:gd name="T26" fmla="*/ 88 w 974"/>
                <a:gd name="T27" fmla="*/ 359 h 872"/>
                <a:gd name="T28" fmla="*/ 117 w 974"/>
                <a:gd name="T29" fmla="*/ 362 h 872"/>
                <a:gd name="T30" fmla="*/ 170 w 974"/>
                <a:gd name="T31" fmla="*/ 401 h 872"/>
                <a:gd name="T32" fmla="*/ 218 w 974"/>
                <a:gd name="T33" fmla="*/ 461 h 872"/>
                <a:gd name="T34" fmla="*/ 278 w 974"/>
                <a:gd name="T35" fmla="*/ 503 h 872"/>
                <a:gd name="T36" fmla="*/ 258 w 974"/>
                <a:gd name="T37" fmla="*/ 608 h 872"/>
                <a:gd name="T38" fmla="*/ 213 w 974"/>
                <a:gd name="T39" fmla="*/ 723 h 872"/>
                <a:gd name="T40" fmla="*/ 232 w 974"/>
                <a:gd name="T41" fmla="*/ 772 h 872"/>
                <a:gd name="T42" fmla="*/ 164 w 974"/>
                <a:gd name="T43" fmla="*/ 690 h 872"/>
                <a:gd name="T44" fmla="*/ 125 w 974"/>
                <a:gd name="T45" fmla="*/ 593 h 872"/>
                <a:gd name="T46" fmla="*/ 60 w 974"/>
                <a:gd name="T47" fmla="*/ 398 h 872"/>
                <a:gd name="T48" fmla="*/ 326 w 974"/>
                <a:gd name="T49" fmla="*/ 831 h 872"/>
                <a:gd name="T50" fmla="*/ 371 w 974"/>
                <a:gd name="T51" fmla="*/ 806 h 872"/>
                <a:gd name="T52" fmla="*/ 467 w 974"/>
                <a:gd name="T53" fmla="*/ 800 h 872"/>
                <a:gd name="T54" fmla="*/ 464 w 974"/>
                <a:gd name="T55" fmla="*/ 825 h 872"/>
                <a:gd name="T56" fmla="*/ 535 w 974"/>
                <a:gd name="T57" fmla="*/ 825 h 872"/>
                <a:gd name="T58" fmla="*/ 614 w 974"/>
                <a:gd name="T59" fmla="*/ 814 h 872"/>
                <a:gd name="T60" fmla="*/ 507 w 974"/>
                <a:gd name="T61" fmla="*/ 871 h 872"/>
                <a:gd name="T62" fmla="*/ 886 w 974"/>
                <a:gd name="T63" fmla="*/ 308 h 872"/>
                <a:gd name="T64" fmla="*/ 832 w 974"/>
                <a:gd name="T65" fmla="*/ 243 h 872"/>
                <a:gd name="T66" fmla="*/ 804 w 974"/>
                <a:gd name="T67" fmla="*/ 331 h 872"/>
                <a:gd name="T68" fmla="*/ 741 w 974"/>
                <a:gd name="T69" fmla="*/ 268 h 872"/>
                <a:gd name="T70" fmla="*/ 773 w 974"/>
                <a:gd name="T71" fmla="*/ 331 h 872"/>
                <a:gd name="T72" fmla="*/ 804 w 974"/>
                <a:gd name="T73" fmla="*/ 356 h 872"/>
                <a:gd name="T74" fmla="*/ 804 w 974"/>
                <a:gd name="T75" fmla="*/ 444 h 872"/>
                <a:gd name="T76" fmla="*/ 767 w 974"/>
                <a:gd name="T77" fmla="*/ 576 h 872"/>
                <a:gd name="T78" fmla="*/ 677 w 974"/>
                <a:gd name="T79" fmla="*/ 673 h 872"/>
                <a:gd name="T80" fmla="*/ 628 w 974"/>
                <a:gd name="T81" fmla="*/ 616 h 872"/>
                <a:gd name="T82" fmla="*/ 617 w 974"/>
                <a:gd name="T83" fmla="*/ 503 h 872"/>
                <a:gd name="T84" fmla="*/ 597 w 974"/>
                <a:gd name="T85" fmla="*/ 441 h 872"/>
                <a:gd name="T86" fmla="*/ 549 w 974"/>
                <a:gd name="T87" fmla="*/ 396 h 872"/>
                <a:gd name="T88" fmla="*/ 439 w 974"/>
                <a:gd name="T89" fmla="*/ 401 h 872"/>
                <a:gd name="T90" fmla="*/ 408 w 974"/>
                <a:gd name="T91" fmla="*/ 353 h 872"/>
                <a:gd name="T92" fmla="*/ 408 w 974"/>
                <a:gd name="T93" fmla="*/ 266 h 872"/>
                <a:gd name="T94" fmla="*/ 498 w 974"/>
                <a:gd name="T95" fmla="*/ 189 h 872"/>
                <a:gd name="T96" fmla="*/ 538 w 974"/>
                <a:gd name="T97" fmla="*/ 183 h 872"/>
                <a:gd name="T98" fmla="*/ 577 w 974"/>
                <a:gd name="T99" fmla="*/ 206 h 872"/>
                <a:gd name="T100" fmla="*/ 648 w 974"/>
                <a:gd name="T101" fmla="*/ 206 h 872"/>
                <a:gd name="T102" fmla="*/ 705 w 974"/>
                <a:gd name="T103" fmla="*/ 203 h 872"/>
                <a:gd name="T104" fmla="*/ 705 w 974"/>
                <a:gd name="T105" fmla="*/ 192 h 872"/>
                <a:gd name="T106" fmla="*/ 657 w 974"/>
                <a:gd name="T107" fmla="*/ 175 h 872"/>
                <a:gd name="T108" fmla="*/ 685 w 974"/>
                <a:gd name="T109" fmla="*/ 155 h 872"/>
                <a:gd name="T110" fmla="*/ 648 w 974"/>
                <a:gd name="T111" fmla="*/ 144 h 872"/>
                <a:gd name="T112" fmla="*/ 575 w 974"/>
                <a:gd name="T113" fmla="*/ 141 h 872"/>
                <a:gd name="T114" fmla="*/ 518 w 974"/>
                <a:gd name="T115" fmla="*/ 158 h 872"/>
                <a:gd name="T116" fmla="*/ 507 w 974"/>
                <a:gd name="T117" fmla="*/ 107 h 872"/>
                <a:gd name="T118" fmla="*/ 436 w 974"/>
                <a:gd name="T119" fmla="*/ 79 h 872"/>
                <a:gd name="T120" fmla="*/ 425 w 974"/>
                <a:gd name="T121" fmla="*/ 48 h 872"/>
                <a:gd name="T122" fmla="*/ 481 w 974"/>
                <a:gd name="T123" fmla="*/ 17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4" h="872">
                  <a:moveTo>
                    <a:pt x="481" y="0"/>
                  </a:moveTo>
                  <a:lnTo>
                    <a:pt x="481" y="0"/>
                  </a:lnTo>
                  <a:cubicBezTo>
                    <a:pt x="481" y="0"/>
                    <a:pt x="425" y="0"/>
                    <a:pt x="411" y="2"/>
                  </a:cubicBezTo>
                  <a:cubicBezTo>
                    <a:pt x="411" y="2"/>
                    <a:pt x="258" y="22"/>
                    <a:pt x="156" y="141"/>
                  </a:cubicBezTo>
                  <a:cubicBezTo>
                    <a:pt x="156" y="141"/>
                    <a:pt x="198" y="96"/>
                    <a:pt x="241" y="73"/>
                  </a:cubicBezTo>
                  <a:cubicBezTo>
                    <a:pt x="255" y="65"/>
                    <a:pt x="269" y="59"/>
                    <a:pt x="283" y="59"/>
                  </a:cubicBezTo>
                  <a:cubicBezTo>
                    <a:pt x="295" y="62"/>
                    <a:pt x="295" y="62"/>
                    <a:pt x="295" y="62"/>
                  </a:cubicBezTo>
                  <a:lnTo>
                    <a:pt x="292" y="68"/>
                  </a:lnTo>
                  <a:cubicBezTo>
                    <a:pt x="289" y="70"/>
                    <a:pt x="283" y="79"/>
                    <a:pt x="283" y="82"/>
                  </a:cubicBezTo>
                  <a:lnTo>
                    <a:pt x="283" y="90"/>
                  </a:lnTo>
                  <a:cubicBezTo>
                    <a:pt x="281" y="96"/>
                    <a:pt x="281" y="96"/>
                    <a:pt x="281" y="96"/>
                  </a:cubicBezTo>
                  <a:cubicBezTo>
                    <a:pt x="281" y="96"/>
                    <a:pt x="278" y="96"/>
                    <a:pt x="275" y="99"/>
                  </a:cubicBezTo>
                  <a:cubicBezTo>
                    <a:pt x="275" y="99"/>
                    <a:pt x="272" y="99"/>
                    <a:pt x="272" y="105"/>
                  </a:cubicBezTo>
                  <a:cubicBezTo>
                    <a:pt x="272" y="107"/>
                    <a:pt x="275" y="113"/>
                    <a:pt x="275" y="113"/>
                  </a:cubicBezTo>
                  <a:cubicBezTo>
                    <a:pt x="275" y="121"/>
                    <a:pt x="275" y="121"/>
                    <a:pt x="275" y="121"/>
                  </a:cubicBezTo>
                  <a:cubicBezTo>
                    <a:pt x="272" y="124"/>
                    <a:pt x="272" y="124"/>
                    <a:pt x="272" y="124"/>
                  </a:cubicBezTo>
                  <a:cubicBezTo>
                    <a:pt x="264" y="130"/>
                    <a:pt x="264" y="130"/>
                    <a:pt x="264" y="130"/>
                  </a:cubicBezTo>
                  <a:cubicBezTo>
                    <a:pt x="264" y="130"/>
                    <a:pt x="261" y="130"/>
                    <a:pt x="258" y="130"/>
                  </a:cubicBezTo>
                  <a:cubicBezTo>
                    <a:pt x="255" y="130"/>
                    <a:pt x="255" y="130"/>
                    <a:pt x="255" y="130"/>
                  </a:cubicBezTo>
                  <a:cubicBezTo>
                    <a:pt x="249" y="127"/>
                    <a:pt x="249" y="121"/>
                    <a:pt x="249" y="121"/>
                  </a:cubicBezTo>
                  <a:cubicBezTo>
                    <a:pt x="258" y="116"/>
                    <a:pt x="258" y="116"/>
                    <a:pt x="258" y="116"/>
                  </a:cubicBezTo>
                  <a:cubicBezTo>
                    <a:pt x="258" y="116"/>
                    <a:pt x="261" y="116"/>
                    <a:pt x="258" y="113"/>
                  </a:cubicBezTo>
                  <a:cubicBezTo>
                    <a:pt x="255" y="113"/>
                    <a:pt x="255" y="107"/>
                    <a:pt x="252" y="107"/>
                  </a:cubicBezTo>
                  <a:lnTo>
                    <a:pt x="249" y="107"/>
                  </a:lnTo>
                  <a:cubicBezTo>
                    <a:pt x="247" y="107"/>
                    <a:pt x="238" y="116"/>
                    <a:pt x="238" y="116"/>
                  </a:cubicBezTo>
                  <a:cubicBezTo>
                    <a:pt x="230" y="119"/>
                    <a:pt x="230" y="119"/>
                    <a:pt x="230" y="119"/>
                  </a:cubicBezTo>
                  <a:cubicBezTo>
                    <a:pt x="230" y="119"/>
                    <a:pt x="227" y="130"/>
                    <a:pt x="230" y="130"/>
                  </a:cubicBezTo>
                  <a:lnTo>
                    <a:pt x="235" y="133"/>
                  </a:lnTo>
                  <a:lnTo>
                    <a:pt x="235" y="135"/>
                  </a:lnTo>
                  <a:cubicBezTo>
                    <a:pt x="235" y="138"/>
                    <a:pt x="232" y="144"/>
                    <a:pt x="232" y="144"/>
                  </a:cubicBezTo>
                  <a:cubicBezTo>
                    <a:pt x="232" y="144"/>
                    <a:pt x="232" y="147"/>
                    <a:pt x="230" y="147"/>
                  </a:cubicBezTo>
                  <a:cubicBezTo>
                    <a:pt x="227" y="147"/>
                    <a:pt x="227" y="147"/>
                    <a:pt x="227" y="147"/>
                  </a:cubicBezTo>
                  <a:cubicBezTo>
                    <a:pt x="221" y="144"/>
                    <a:pt x="215" y="144"/>
                    <a:pt x="213" y="144"/>
                  </a:cubicBezTo>
                  <a:cubicBezTo>
                    <a:pt x="210" y="141"/>
                    <a:pt x="210" y="141"/>
                    <a:pt x="207" y="141"/>
                  </a:cubicBezTo>
                  <a:cubicBezTo>
                    <a:pt x="204" y="141"/>
                    <a:pt x="204" y="141"/>
                    <a:pt x="204" y="141"/>
                  </a:cubicBezTo>
                  <a:cubicBezTo>
                    <a:pt x="201" y="141"/>
                    <a:pt x="198" y="144"/>
                    <a:pt x="198" y="144"/>
                  </a:cubicBezTo>
                  <a:cubicBezTo>
                    <a:pt x="198" y="147"/>
                    <a:pt x="187" y="152"/>
                    <a:pt x="187" y="152"/>
                  </a:cubicBezTo>
                  <a:lnTo>
                    <a:pt x="184" y="155"/>
                  </a:lnTo>
                  <a:cubicBezTo>
                    <a:pt x="184" y="158"/>
                    <a:pt x="181" y="166"/>
                    <a:pt x="181" y="166"/>
                  </a:cubicBezTo>
                  <a:cubicBezTo>
                    <a:pt x="181" y="166"/>
                    <a:pt x="179" y="169"/>
                    <a:pt x="170" y="172"/>
                  </a:cubicBezTo>
                  <a:cubicBezTo>
                    <a:pt x="164" y="172"/>
                    <a:pt x="162" y="175"/>
                    <a:pt x="162" y="175"/>
                  </a:cubicBezTo>
                  <a:cubicBezTo>
                    <a:pt x="159" y="183"/>
                    <a:pt x="159" y="183"/>
                    <a:pt x="159" y="183"/>
                  </a:cubicBezTo>
                  <a:cubicBezTo>
                    <a:pt x="159" y="183"/>
                    <a:pt x="153" y="186"/>
                    <a:pt x="151" y="192"/>
                  </a:cubicBezTo>
                  <a:cubicBezTo>
                    <a:pt x="148" y="195"/>
                    <a:pt x="137" y="203"/>
                    <a:pt x="134" y="203"/>
                  </a:cubicBezTo>
                  <a:cubicBezTo>
                    <a:pt x="134" y="203"/>
                    <a:pt x="128" y="209"/>
                    <a:pt x="128" y="212"/>
                  </a:cubicBezTo>
                  <a:cubicBezTo>
                    <a:pt x="125" y="217"/>
                    <a:pt x="125" y="223"/>
                    <a:pt x="125" y="226"/>
                  </a:cubicBezTo>
                  <a:cubicBezTo>
                    <a:pt x="122" y="229"/>
                    <a:pt x="122" y="234"/>
                    <a:pt x="120" y="237"/>
                  </a:cubicBezTo>
                  <a:cubicBezTo>
                    <a:pt x="120" y="240"/>
                    <a:pt x="117" y="246"/>
                    <a:pt x="117" y="249"/>
                  </a:cubicBezTo>
                  <a:cubicBezTo>
                    <a:pt x="114" y="249"/>
                    <a:pt x="111" y="251"/>
                    <a:pt x="108" y="254"/>
                  </a:cubicBezTo>
                  <a:cubicBezTo>
                    <a:pt x="108" y="254"/>
                    <a:pt x="97" y="257"/>
                    <a:pt x="94" y="260"/>
                  </a:cubicBezTo>
                  <a:cubicBezTo>
                    <a:pt x="91" y="260"/>
                    <a:pt x="91" y="266"/>
                    <a:pt x="91" y="268"/>
                  </a:cubicBezTo>
                  <a:cubicBezTo>
                    <a:pt x="91" y="268"/>
                    <a:pt x="94" y="274"/>
                    <a:pt x="97" y="274"/>
                  </a:cubicBezTo>
                  <a:lnTo>
                    <a:pt x="103" y="274"/>
                  </a:lnTo>
                  <a:cubicBezTo>
                    <a:pt x="103" y="274"/>
                    <a:pt x="103" y="283"/>
                    <a:pt x="103" y="285"/>
                  </a:cubicBezTo>
                  <a:cubicBezTo>
                    <a:pt x="103" y="285"/>
                    <a:pt x="100" y="294"/>
                    <a:pt x="103" y="294"/>
                  </a:cubicBezTo>
                  <a:cubicBezTo>
                    <a:pt x="105" y="294"/>
                    <a:pt x="111" y="294"/>
                    <a:pt x="111" y="294"/>
                  </a:cubicBezTo>
                  <a:cubicBezTo>
                    <a:pt x="120" y="297"/>
                    <a:pt x="120" y="297"/>
                    <a:pt x="120" y="297"/>
                  </a:cubicBezTo>
                  <a:cubicBezTo>
                    <a:pt x="125" y="302"/>
                    <a:pt x="125" y="302"/>
                    <a:pt x="125" y="302"/>
                  </a:cubicBezTo>
                  <a:cubicBezTo>
                    <a:pt x="131" y="305"/>
                    <a:pt x="131" y="305"/>
                    <a:pt x="131" y="305"/>
                  </a:cubicBezTo>
                  <a:cubicBezTo>
                    <a:pt x="131" y="305"/>
                    <a:pt x="131" y="308"/>
                    <a:pt x="128" y="311"/>
                  </a:cubicBezTo>
                  <a:lnTo>
                    <a:pt x="125" y="314"/>
                  </a:lnTo>
                  <a:lnTo>
                    <a:pt x="125" y="314"/>
                  </a:lnTo>
                  <a:cubicBezTo>
                    <a:pt x="122" y="314"/>
                    <a:pt x="122" y="314"/>
                    <a:pt x="122" y="311"/>
                  </a:cubicBezTo>
                  <a:cubicBezTo>
                    <a:pt x="120" y="308"/>
                    <a:pt x="120" y="305"/>
                    <a:pt x="117" y="305"/>
                  </a:cubicBezTo>
                  <a:lnTo>
                    <a:pt x="117" y="305"/>
                  </a:lnTo>
                  <a:cubicBezTo>
                    <a:pt x="114" y="305"/>
                    <a:pt x="114" y="305"/>
                    <a:pt x="111" y="305"/>
                  </a:cubicBezTo>
                  <a:lnTo>
                    <a:pt x="108" y="305"/>
                  </a:lnTo>
                  <a:lnTo>
                    <a:pt x="108" y="305"/>
                  </a:lnTo>
                  <a:cubicBezTo>
                    <a:pt x="105" y="305"/>
                    <a:pt x="103" y="305"/>
                    <a:pt x="103" y="302"/>
                  </a:cubicBezTo>
                  <a:cubicBezTo>
                    <a:pt x="100" y="302"/>
                    <a:pt x="100" y="302"/>
                    <a:pt x="100" y="302"/>
                  </a:cubicBezTo>
                  <a:lnTo>
                    <a:pt x="100" y="302"/>
                  </a:lnTo>
                  <a:lnTo>
                    <a:pt x="100" y="302"/>
                  </a:lnTo>
                  <a:cubicBezTo>
                    <a:pt x="100" y="302"/>
                    <a:pt x="100" y="302"/>
                    <a:pt x="100" y="300"/>
                  </a:cubicBezTo>
                  <a:cubicBezTo>
                    <a:pt x="100" y="297"/>
                    <a:pt x="103" y="294"/>
                    <a:pt x="100" y="291"/>
                  </a:cubicBezTo>
                  <a:cubicBezTo>
                    <a:pt x="100" y="288"/>
                    <a:pt x="97" y="285"/>
                    <a:pt x="94" y="285"/>
                  </a:cubicBezTo>
                  <a:lnTo>
                    <a:pt x="94" y="285"/>
                  </a:lnTo>
                  <a:cubicBezTo>
                    <a:pt x="94" y="285"/>
                    <a:pt x="94" y="285"/>
                    <a:pt x="91" y="285"/>
                  </a:cubicBezTo>
                  <a:cubicBezTo>
                    <a:pt x="88" y="280"/>
                    <a:pt x="88" y="280"/>
                    <a:pt x="86" y="280"/>
                  </a:cubicBezTo>
                  <a:lnTo>
                    <a:pt x="86" y="280"/>
                  </a:lnTo>
                  <a:lnTo>
                    <a:pt x="83" y="280"/>
                  </a:lnTo>
                  <a:cubicBezTo>
                    <a:pt x="83" y="280"/>
                    <a:pt x="83" y="280"/>
                    <a:pt x="83" y="277"/>
                  </a:cubicBezTo>
                  <a:cubicBezTo>
                    <a:pt x="83" y="274"/>
                    <a:pt x="83" y="271"/>
                    <a:pt x="83" y="268"/>
                  </a:cubicBezTo>
                  <a:cubicBezTo>
                    <a:pt x="83" y="266"/>
                    <a:pt x="86" y="260"/>
                    <a:pt x="86" y="260"/>
                  </a:cubicBezTo>
                  <a:cubicBezTo>
                    <a:pt x="86" y="257"/>
                    <a:pt x="86" y="254"/>
                    <a:pt x="86" y="251"/>
                  </a:cubicBezTo>
                  <a:cubicBezTo>
                    <a:pt x="86" y="249"/>
                    <a:pt x="86" y="246"/>
                    <a:pt x="86" y="246"/>
                  </a:cubicBezTo>
                  <a:cubicBezTo>
                    <a:pt x="86" y="246"/>
                    <a:pt x="74" y="271"/>
                    <a:pt x="69" y="291"/>
                  </a:cubicBezTo>
                  <a:lnTo>
                    <a:pt x="69" y="291"/>
                  </a:lnTo>
                  <a:lnTo>
                    <a:pt x="69" y="291"/>
                  </a:lnTo>
                  <a:cubicBezTo>
                    <a:pt x="71" y="291"/>
                    <a:pt x="74" y="291"/>
                    <a:pt x="74" y="294"/>
                  </a:cubicBezTo>
                  <a:cubicBezTo>
                    <a:pt x="74" y="300"/>
                    <a:pt x="74" y="302"/>
                    <a:pt x="74" y="305"/>
                  </a:cubicBezTo>
                  <a:cubicBezTo>
                    <a:pt x="74" y="308"/>
                    <a:pt x="74" y="308"/>
                    <a:pt x="74" y="319"/>
                  </a:cubicBezTo>
                  <a:cubicBezTo>
                    <a:pt x="74" y="331"/>
                    <a:pt x="77" y="333"/>
                    <a:pt x="74" y="336"/>
                  </a:cubicBezTo>
                  <a:cubicBezTo>
                    <a:pt x="74" y="339"/>
                    <a:pt x="71" y="344"/>
                    <a:pt x="71" y="347"/>
                  </a:cubicBezTo>
                  <a:cubicBezTo>
                    <a:pt x="71" y="353"/>
                    <a:pt x="74" y="362"/>
                    <a:pt x="74" y="364"/>
                  </a:cubicBezTo>
                  <a:cubicBezTo>
                    <a:pt x="77" y="367"/>
                    <a:pt x="77" y="367"/>
                    <a:pt x="80" y="370"/>
                  </a:cubicBezTo>
                  <a:lnTo>
                    <a:pt x="77" y="376"/>
                  </a:lnTo>
                  <a:cubicBezTo>
                    <a:pt x="77" y="376"/>
                    <a:pt x="80" y="373"/>
                    <a:pt x="80" y="370"/>
                  </a:cubicBezTo>
                  <a:cubicBezTo>
                    <a:pt x="86" y="364"/>
                    <a:pt x="88" y="359"/>
                    <a:pt x="88" y="359"/>
                  </a:cubicBezTo>
                  <a:cubicBezTo>
                    <a:pt x="91" y="356"/>
                    <a:pt x="91" y="356"/>
                    <a:pt x="91" y="356"/>
                  </a:cubicBezTo>
                  <a:cubicBezTo>
                    <a:pt x="91" y="356"/>
                    <a:pt x="91" y="350"/>
                    <a:pt x="97" y="350"/>
                  </a:cubicBezTo>
                  <a:cubicBezTo>
                    <a:pt x="97" y="350"/>
                    <a:pt x="97" y="350"/>
                    <a:pt x="100" y="350"/>
                  </a:cubicBezTo>
                  <a:cubicBezTo>
                    <a:pt x="105" y="353"/>
                    <a:pt x="105" y="350"/>
                    <a:pt x="108" y="353"/>
                  </a:cubicBezTo>
                  <a:cubicBezTo>
                    <a:pt x="111" y="356"/>
                    <a:pt x="105" y="364"/>
                    <a:pt x="108" y="364"/>
                  </a:cubicBezTo>
                  <a:lnTo>
                    <a:pt x="108" y="364"/>
                  </a:lnTo>
                  <a:cubicBezTo>
                    <a:pt x="111" y="364"/>
                    <a:pt x="114" y="364"/>
                    <a:pt x="117" y="362"/>
                  </a:cubicBezTo>
                  <a:cubicBezTo>
                    <a:pt x="120" y="362"/>
                    <a:pt x="122" y="362"/>
                    <a:pt x="125" y="362"/>
                  </a:cubicBezTo>
                  <a:lnTo>
                    <a:pt x="125" y="362"/>
                  </a:lnTo>
                  <a:cubicBezTo>
                    <a:pt x="128" y="362"/>
                    <a:pt x="131" y="362"/>
                    <a:pt x="134" y="367"/>
                  </a:cubicBezTo>
                  <a:cubicBezTo>
                    <a:pt x="134" y="373"/>
                    <a:pt x="137" y="378"/>
                    <a:pt x="139" y="381"/>
                  </a:cubicBezTo>
                  <a:cubicBezTo>
                    <a:pt x="142" y="381"/>
                    <a:pt x="142" y="387"/>
                    <a:pt x="142" y="393"/>
                  </a:cubicBezTo>
                  <a:cubicBezTo>
                    <a:pt x="145" y="396"/>
                    <a:pt x="153" y="398"/>
                    <a:pt x="156" y="398"/>
                  </a:cubicBezTo>
                  <a:cubicBezTo>
                    <a:pt x="156" y="398"/>
                    <a:pt x="167" y="401"/>
                    <a:pt x="170" y="401"/>
                  </a:cubicBezTo>
                  <a:cubicBezTo>
                    <a:pt x="173" y="404"/>
                    <a:pt x="170" y="407"/>
                    <a:pt x="176" y="410"/>
                  </a:cubicBezTo>
                  <a:cubicBezTo>
                    <a:pt x="181" y="410"/>
                    <a:pt x="181" y="421"/>
                    <a:pt x="181" y="421"/>
                  </a:cubicBezTo>
                  <a:cubicBezTo>
                    <a:pt x="181" y="421"/>
                    <a:pt x="184" y="432"/>
                    <a:pt x="181" y="435"/>
                  </a:cubicBezTo>
                  <a:cubicBezTo>
                    <a:pt x="181" y="438"/>
                    <a:pt x="181" y="441"/>
                    <a:pt x="184" y="441"/>
                  </a:cubicBezTo>
                  <a:cubicBezTo>
                    <a:pt x="190" y="444"/>
                    <a:pt x="198" y="444"/>
                    <a:pt x="198" y="444"/>
                  </a:cubicBezTo>
                  <a:cubicBezTo>
                    <a:pt x="198" y="444"/>
                    <a:pt x="193" y="452"/>
                    <a:pt x="201" y="455"/>
                  </a:cubicBezTo>
                  <a:cubicBezTo>
                    <a:pt x="207" y="458"/>
                    <a:pt x="215" y="461"/>
                    <a:pt x="218" y="461"/>
                  </a:cubicBezTo>
                  <a:cubicBezTo>
                    <a:pt x="218" y="461"/>
                    <a:pt x="213" y="466"/>
                    <a:pt x="221" y="466"/>
                  </a:cubicBezTo>
                  <a:lnTo>
                    <a:pt x="221" y="466"/>
                  </a:lnTo>
                  <a:cubicBezTo>
                    <a:pt x="227" y="466"/>
                    <a:pt x="230" y="466"/>
                    <a:pt x="235" y="466"/>
                  </a:cubicBezTo>
                  <a:cubicBezTo>
                    <a:pt x="238" y="466"/>
                    <a:pt x="241" y="466"/>
                    <a:pt x="244" y="469"/>
                  </a:cubicBezTo>
                  <a:cubicBezTo>
                    <a:pt x="247" y="472"/>
                    <a:pt x="244" y="478"/>
                    <a:pt x="255" y="483"/>
                  </a:cubicBezTo>
                  <a:cubicBezTo>
                    <a:pt x="267" y="489"/>
                    <a:pt x="269" y="492"/>
                    <a:pt x="272" y="492"/>
                  </a:cubicBezTo>
                  <a:cubicBezTo>
                    <a:pt x="275" y="495"/>
                    <a:pt x="281" y="495"/>
                    <a:pt x="278" y="503"/>
                  </a:cubicBezTo>
                  <a:cubicBezTo>
                    <a:pt x="278" y="512"/>
                    <a:pt x="275" y="514"/>
                    <a:pt x="272" y="520"/>
                  </a:cubicBezTo>
                  <a:cubicBezTo>
                    <a:pt x="269" y="523"/>
                    <a:pt x="264" y="534"/>
                    <a:pt x="261" y="537"/>
                  </a:cubicBezTo>
                  <a:cubicBezTo>
                    <a:pt x="258" y="540"/>
                    <a:pt x="255" y="545"/>
                    <a:pt x="258" y="551"/>
                  </a:cubicBezTo>
                  <a:cubicBezTo>
                    <a:pt x="261" y="557"/>
                    <a:pt x="264" y="562"/>
                    <a:pt x="264" y="568"/>
                  </a:cubicBezTo>
                  <a:cubicBezTo>
                    <a:pt x="264" y="571"/>
                    <a:pt x="264" y="579"/>
                    <a:pt x="264" y="585"/>
                  </a:cubicBezTo>
                  <a:cubicBezTo>
                    <a:pt x="261" y="588"/>
                    <a:pt x="255" y="596"/>
                    <a:pt x="255" y="596"/>
                  </a:cubicBezTo>
                  <a:cubicBezTo>
                    <a:pt x="255" y="596"/>
                    <a:pt x="264" y="602"/>
                    <a:pt x="258" y="608"/>
                  </a:cubicBezTo>
                  <a:cubicBezTo>
                    <a:pt x="252" y="613"/>
                    <a:pt x="244" y="619"/>
                    <a:pt x="241" y="622"/>
                  </a:cubicBezTo>
                  <a:cubicBezTo>
                    <a:pt x="235" y="622"/>
                    <a:pt x="227" y="630"/>
                    <a:pt x="227" y="630"/>
                  </a:cubicBezTo>
                  <a:cubicBezTo>
                    <a:pt x="227" y="630"/>
                    <a:pt x="230" y="647"/>
                    <a:pt x="227" y="650"/>
                  </a:cubicBezTo>
                  <a:cubicBezTo>
                    <a:pt x="227" y="653"/>
                    <a:pt x="213" y="681"/>
                    <a:pt x="218" y="687"/>
                  </a:cubicBezTo>
                  <a:cubicBezTo>
                    <a:pt x="221" y="695"/>
                    <a:pt x="224" y="701"/>
                    <a:pt x="221" y="704"/>
                  </a:cubicBezTo>
                  <a:cubicBezTo>
                    <a:pt x="221" y="710"/>
                    <a:pt x="218" y="710"/>
                    <a:pt x="218" y="712"/>
                  </a:cubicBezTo>
                  <a:cubicBezTo>
                    <a:pt x="215" y="715"/>
                    <a:pt x="204" y="712"/>
                    <a:pt x="213" y="723"/>
                  </a:cubicBezTo>
                  <a:cubicBezTo>
                    <a:pt x="218" y="732"/>
                    <a:pt x="221" y="735"/>
                    <a:pt x="224" y="740"/>
                  </a:cubicBezTo>
                  <a:cubicBezTo>
                    <a:pt x="227" y="743"/>
                    <a:pt x="227" y="746"/>
                    <a:pt x="230" y="752"/>
                  </a:cubicBezTo>
                  <a:cubicBezTo>
                    <a:pt x="235" y="757"/>
                    <a:pt x="235" y="763"/>
                    <a:pt x="241" y="769"/>
                  </a:cubicBezTo>
                  <a:cubicBezTo>
                    <a:pt x="247" y="772"/>
                    <a:pt x="252" y="774"/>
                    <a:pt x="252" y="780"/>
                  </a:cubicBezTo>
                  <a:cubicBezTo>
                    <a:pt x="252" y="783"/>
                    <a:pt x="258" y="788"/>
                    <a:pt x="255" y="788"/>
                  </a:cubicBezTo>
                  <a:cubicBezTo>
                    <a:pt x="255" y="788"/>
                    <a:pt x="252" y="788"/>
                    <a:pt x="249" y="786"/>
                  </a:cubicBezTo>
                  <a:cubicBezTo>
                    <a:pt x="238" y="777"/>
                    <a:pt x="247" y="786"/>
                    <a:pt x="232" y="772"/>
                  </a:cubicBezTo>
                  <a:cubicBezTo>
                    <a:pt x="215" y="760"/>
                    <a:pt x="213" y="766"/>
                    <a:pt x="204" y="757"/>
                  </a:cubicBezTo>
                  <a:cubicBezTo>
                    <a:pt x="204" y="754"/>
                    <a:pt x="204" y="754"/>
                    <a:pt x="204" y="754"/>
                  </a:cubicBezTo>
                  <a:cubicBezTo>
                    <a:pt x="201" y="754"/>
                    <a:pt x="201" y="757"/>
                    <a:pt x="201" y="757"/>
                  </a:cubicBezTo>
                  <a:cubicBezTo>
                    <a:pt x="204" y="760"/>
                    <a:pt x="204" y="760"/>
                    <a:pt x="204" y="760"/>
                  </a:cubicBezTo>
                  <a:cubicBezTo>
                    <a:pt x="201" y="760"/>
                    <a:pt x="201" y="757"/>
                    <a:pt x="196" y="743"/>
                  </a:cubicBezTo>
                  <a:cubicBezTo>
                    <a:pt x="181" y="710"/>
                    <a:pt x="179" y="712"/>
                    <a:pt x="176" y="707"/>
                  </a:cubicBezTo>
                  <a:cubicBezTo>
                    <a:pt x="173" y="698"/>
                    <a:pt x="176" y="707"/>
                    <a:pt x="164" y="690"/>
                  </a:cubicBezTo>
                  <a:cubicBezTo>
                    <a:pt x="156" y="673"/>
                    <a:pt x="164" y="684"/>
                    <a:pt x="156" y="673"/>
                  </a:cubicBezTo>
                  <a:cubicBezTo>
                    <a:pt x="153" y="667"/>
                    <a:pt x="151" y="667"/>
                    <a:pt x="151" y="667"/>
                  </a:cubicBezTo>
                  <a:lnTo>
                    <a:pt x="148" y="667"/>
                  </a:lnTo>
                  <a:lnTo>
                    <a:pt x="148" y="667"/>
                  </a:lnTo>
                  <a:cubicBezTo>
                    <a:pt x="148" y="667"/>
                    <a:pt x="145" y="667"/>
                    <a:pt x="142" y="656"/>
                  </a:cubicBezTo>
                  <a:cubicBezTo>
                    <a:pt x="139" y="636"/>
                    <a:pt x="139" y="650"/>
                    <a:pt x="134" y="627"/>
                  </a:cubicBezTo>
                  <a:cubicBezTo>
                    <a:pt x="128" y="605"/>
                    <a:pt x="137" y="605"/>
                    <a:pt x="125" y="593"/>
                  </a:cubicBezTo>
                  <a:cubicBezTo>
                    <a:pt x="111" y="582"/>
                    <a:pt x="114" y="588"/>
                    <a:pt x="108" y="579"/>
                  </a:cubicBezTo>
                  <a:cubicBezTo>
                    <a:pt x="105" y="571"/>
                    <a:pt x="111" y="579"/>
                    <a:pt x="100" y="559"/>
                  </a:cubicBezTo>
                  <a:cubicBezTo>
                    <a:pt x="88" y="540"/>
                    <a:pt x="74" y="534"/>
                    <a:pt x="74" y="500"/>
                  </a:cubicBezTo>
                  <a:cubicBezTo>
                    <a:pt x="74" y="466"/>
                    <a:pt x="74" y="461"/>
                    <a:pt x="74" y="461"/>
                  </a:cubicBezTo>
                  <a:cubicBezTo>
                    <a:pt x="74" y="461"/>
                    <a:pt x="57" y="449"/>
                    <a:pt x="63" y="430"/>
                  </a:cubicBezTo>
                  <a:cubicBezTo>
                    <a:pt x="69" y="410"/>
                    <a:pt x="71" y="415"/>
                    <a:pt x="69" y="410"/>
                  </a:cubicBezTo>
                  <a:cubicBezTo>
                    <a:pt x="66" y="404"/>
                    <a:pt x="66" y="404"/>
                    <a:pt x="60" y="398"/>
                  </a:cubicBezTo>
                  <a:cubicBezTo>
                    <a:pt x="54" y="390"/>
                    <a:pt x="54" y="390"/>
                    <a:pt x="52" y="387"/>
                  </a:cubicBezTo>
                  <a:cubicBezTo>
                    <a:pt x="52" y="384"/>
                    <a:pt x="49" y="378"/>
                    <a:pt x="49" y="376"/>
                  </a:cubicBezTo>
                  <a:cubicBezTo>
                    <a:pt x="49" y="373"/>
                    <a:pt x="49" y="370"/>
                    <a:pt x="49" y="370"/>
                  </a:cubicBezTo>
                  <a:cubicBezTo>
                    <a:pt x="43" y="373"/>
                    <a:pt x="43" y="373"/>
                    <a:pt x="43" y="373"/>
                  </a:cubicBezTo>
                  <a:cubicBezTo>
                    <a:pt x="43" y="373"/>
                    <a:pt x="0" y="808"/>
                    <a:pt x="433" y="871"/>
                  </a:cubicBezTo>
                  <a:cubicBezTo>
                    <a:pt x="433" y="871"/>
                    <a:pt x="348" y="854"/>
                    <a:pt x="329" y="834"/>
                  </a:cubicBezTo>
                  <a:cubicBezTo>
                    <a:pt x="326" y="834"/>
                    <a:pt x="326" y="831"/>
                    <a:pt x="326" y="831"/>
                  </a:cubicBezTo>
                  <a:cubicBezTo>
                    <a:pt x="326" y="831"/>
                    <a:pt x="323" y="811"/>
                    <a:pt x="326" y="811"/>
                  </a:cubicBezTo>
                  <a:cubicBezTo>
                    <a:pt x="329" y="811"/>
                    <a:pt x="332" y="814"/>
                    <a:pt x="334" y="814"/>
                  </a:cubicBezTo>
                  <a:cubicBezTo>
                    <a:pt x="337" y="814"/>
                    <a:pt x="340" y="811"/>
                    <a:pt x="343" y="811"/>
                  </a:cubicBezTo>
                  <a:cubicBezTo>
                    <a:pt x="348" y="806"/>
                    <a:pt x="357" y="800"/>
                    <a:pt x="357" y="800"/>
                  </a:cubicBezTo>
                  <a:cubicBezTo>
                    <a:pt x="357" y="806"/>
                    <a:pt x="357" y="806"/>
                    <a:pt x="357" y="806"/>
                  </a:cubicBezTo>
                  <a:lnTo>
                    <a:pt x="357" y="808"/>
                  </a:lnTo>
                  <a:cubicBezTo>
                    <a:pt x="357" y="808"/>
                    <a:pt x="360" y="806"/>
                    <a:pt x="371" y="806"/>
                  </a:cubicBezTo>
                  <a:cubicBezTo>
                    <a:pt x="391" y="803"/>
                    <a:pt x="391" y="803"/>
                    <a:pt x="396" y="800"/>
                  </a:cubicBezTo>
                  <a:cubicBezTo>
                    <a:pt x="402" y="797"/>
                    <a:pt x="411" y="788"/>
                    <a:pt x="413" y="788"/>
                  </a:cubicBezTo>
                  <a:cubicBezTo>
                    <a:pt x="416" y="788"/>
                    <a:pt x="416" y="788"/>
                    <a:pt x="416" y="791"/>
                  </a:cubicBezTo>
                  <a:cubicBezTo>
                    <a:pt x="422" y="800"/>
                    <a:pt x="411" y="797"/>
                    <a:pt x="422" y="800"/>
                  </a:cubicBezTo>
                  <a:cubicBezTo>
                    <a:pt x="425" y="803"/>
                    <a:pt x="428" y="803"/>
                    <a:pt x="430" y="803"/>
                  </a:cubicBezTo>
                  <a:cubicBezTo>
                    <a:pt x="439" y="803"/>
                    <a:pt x="447" y="800"/>
                    <a:pt x="447" y="800"/>
                  </a:cubicBezTo>
                  <a:cubicBezTo>
                    <a:pt x="447" y="800"/>
                    <a:pt x="459" y="800"/>
                    <a:pt x="467" y="800"/>
                  </a:cubicBezTo>
                  <a:cubicBezTo>
                    <a:pt x="473" y="800"/>
                    <a:pt x="479" y="800"/>
                    <a:pt x="481" y="797"/>
                  </a:cubicBezTo>
                  <a:cubicBezTo>
                    <a:pt x="484" y="794"/>
                    <a:pt x="484" y="791"/>
                    <a:pt x="487" y="791"/>
                  </a:cubicBezTo>
                  <a:lnTo>
                    <a:pt x="490" y="791"/>
                  </a:lnTo>
                  <a:cubicBezTo>
                    <a:pt x="496" y="791"/>
                    <a:pt x="498" y="800"/>
                    <a:pt x="498" y="800"/>
                  </a:cubicBezTo>
                  <a:cubicBezTo>
                    <a:pt x="481" y="808"/>
                    <a:pt x="481" y="808"/>
                    <a:pt x="481" y="808"/>
                  </a:cubicBezTo>
                  <a:cubicBezTo>
                    <a:pt x="464" y="820"/>
                    <a:pt x="464" y="820"/>
                    <a:pt x="464" y="820"/>
                  </a:cubicBezTo>
                  <a:cubicBezTo>
                    <a:pt x="464" y="820"/>
                    <a:pt x="459" y="823"/>
                    <a:pt x="464" y="825"/>
                  </a:cubicBezTo>
                  <a:cubicBezTo>
                    <a:pt x="470" y="828"/>
                    <a:pt x="473" y="828"/>
                    <a:pt x="481" y="828"/>
                  </a:cubicBezTo>
                  <a:cubicBezTo>
                    <a:pt x="487" y="828"/>
                    <a:pt x="498" y="837"/>
                    <a:pt x="504" y="837"/>
                  </a:cubicBezTo>
                  <a:cubicBezTo>
                    <a:pt x="507" y="837"/>
                    <a:pt x="510" y="837"/>
                    <a:pt x="510" y="834"/>
                  </a:cubicBezTo>
                  <a:cubicBezTo>
                    <a:pt x="515" y="825"/>
                    <a:pt x="515" y="825"/>
                    <a:pt x="518" y="820"/>
                  </a:cubicBezTo>
                  <a:cubicBezTo>
                    <a:pt x="521" y="814"/>
                    <a:pt x="521" y="808"/>
                    <a:pt x="527" y="808"/>
                  </a:cubicBezTo>
                  <a:cubicBezTo>
                    <a:pt x="535" y="808"/>
                    <a:pt x="541" y="811"/>
                    <a:pt x="541" y="811"/>
                  </a:cubicBezTo>
                  <a:cubicBezTo>
                    <a:pt x="535" y="825"/>
                    <a:pt x="535" y="825"/>
                    <a:pt x="535" y="825"/>
                  </a:cubicBezTo>
                  <a:cubicBezTo>
                    <a:pt x="535" y="825"/>
                    <a:pt x="549" y="823"/>
                    <a:pt x="552" y="823"/>
                  </a:cubicBezTo>
                  <a:cubicBezTo>
                    <a:pt x="558" y="823"/>
                    <a:pt x="558" y="828"/>
                    <a:pt x="560" y="828"/>
                  </a:cubicBezTo>
                  <a:cubicBezTo>
                    <a:pt x="563" y="828"/>
                    <a:pt x="563" y="825"/>
                    <a:pt x="566" y="825"/>
                  </a:cubicBezTo>
                  <a:cubicBezTo>
                    <a:pt x="575" y="817"/>
                    <a:pt x="575" y="817"/>
                    <a:pt x="583" y="817"/>
                  </a:cubicBezTo>
                  <a:cubicBezTo>
                    <a:pt x="589" y="814"/>
                    <a:pt x="597" y="814"/>
                    <a:pt x="600" y="814"/>
                  </a:cubicBezTo>
                  <a:lnTo>
                    <a:pt x="603" y="814"/>
                  </a:lnTo>
                  <a:cubicBezTo>
                    <a:pt x="606" y="814"/>
                    <a:pt x="611" y="814"/>
                    <a:pt x="614" y="814"/>
                  </a:cubicBezTo>
                  <a:cubicBezTo>
                    <a:pt x="617" y="814"/>
                    <a:pt x="631" y="825"/>
                    <a:pt x="634" y="825"/>
                  </a:cubicBezTo>
                  <a:cubicBezTo>
                    <a:pt x="637" y="825"/>
                    <a:pt x="637" y="825"/>
                    <a:pt x="637" y="825"/>
                  </a:cubicBezTo>
                  <a:cubicBezTo>
                    <a:pt x="637" y="823"/>
                    <a:pt x="643" y="823"/>
                    <a:pt x="648" y="823"/>
                  </a:cubicBezTo>
                  <a:lnTo>
                    <a:pt x="648" y="823"/>
                  </a:lnTo>
                  <a:cubicBezTo>
                    <a:pt x="654" y="823"/>
                    <a:pt x="657" y="823"/>
                    <a:pt x="657" y="823"/>
                  </a:cubicBezTo>
                  <a:cubicBezTo>
                    <a:pt x="657" y="823"/>
                    <a:pt x="609" y="871"/>
                    <a:pt x="501" y="871"/>
                  </a:cubicBezTo>
                  <a:cubicBezTo>
                    <a:pt x="501" y="871"/>
                    <a:pt x="501" y="871"/>
                    <a:pt x="507" y="871"/>
                  </a:cubicBezTo>
                  <a:cubicBezTo>
                    <a:pt x="527" y="871"/>
                    <a:pt x="603" y="868"/>
                    <a:pt x="691" y="825"/>
                  </a:cubicBezTo>
                  <a:cubicBezTo>
                    <a:pt x="753" y="794"/>
                    <a:pt x="821" y="740"/>
                    <a:pt x="874" y="650"/>
                  </a:cubicBezTo>
                  <a:cubicBezTo>
                    <a:pt x="973" y="481"/>
                    <a:pt x="951" y="274"/>
                    <a:pt x="809" y="135"/>
                  </a:cubicBezTo>
                  <a:cubicBezTo>
                    <a:pt x="758" y="85"/>
                    <a:pt x="691" y="42"/>
                    <a:pt x="609" y="14"/>
                  </a:cubicBezTo>
                  <a:cubicBezTo>
                    <a:pt x="609" y="14"/>
                    <a:pt x="838" y="99"/>
                    <a:pt x="900" y="319"/>
                  </a:cubicBezTo>
                  <a:cubicBezTo>
                    <a:pt x="897" y="322"/>
                    <a:pt x="897" y="322"/>
                    <a:pt x="897" y="322"/>
                  </a:cubicBezTo>
                  <a:cubicBezTo>
                    <a:pt x="892" y="317"/>
                    <a:pt x="892" y="319"/>
                    <a:pt x="886" y="308"/>
                  </a:cubicBezTo>
                  <a:cubicBezTo>
                    <a:pt x="880" y="300"/>
                    <a:pt x="886" y="300"/>
                    <a:pt x="880" y="294"/>
                  </a:cubicBezTo>
                  <a:cubicBezTo>
                    <a:pt x="880" y="291"/>
                    <a:pt x="877" y="291"/>
                    <a:pt x="877" y="291"/>
                  </a:cubicBezTo>
                  <a:cubicBezTo>
                    <a:pt x="877" y="288"/>
                    <a:pt x="877" y="288"/>
                    <a:pt x="872" y="285"/>
                  </a:cubicBezTo>
                  <a:cubicBezTo>
                    <a:pt x="866" y="277"/>
                    <a:pt x="866" y="277"/>
                    <a:pt x="863" y="274"/>
                  </a:cubicBezTo>
                  <a:cubicBezTo>
                    <a:pt x="858" y="268"/>
                    <a:pt x="855" y="257"/>
                    <a:pt x="852" y="251"/>
                  </a:cubicBezTo>
                  <a:cubicBezTo>
                    <a:pt x="846" y="249"/>
                    <a:pt x="838" y="246"/>
                    <a:pt x="835" y="246"/>
                  </a:cubicBezTo>
                  <a:cubicBezTo>
                    <a:pt x="832" y="246"/>
                    <a:pt x="832" y="243"/>
                    <a:pt x="832" y="243"/>
                  </a:cubicBezTo>
                  <a:cubicBezTo>
                    <a:pt x="832" y="243"/>
                    <a:pt x="829" y="243"/>
                    <a:pt x="829" y="246"/>
                  </a:cubicBezTo>
                  <a:cubicBezTo>
                    <a:pt x="829" y="251"/>
                    <a:pt x="835" y="257"/>
                    <a:pt x="835" y="257"/>
                  </a:cubicBezTo>
                  <a:cubicBezTo>
                    <a:pt x="835" y="274"/>
                    <a:pt x="835" y="274"/>
                    <a:pt x="835" y="274"/>
                  </a:cubicBezTo>
                  <a:cubicBezTo>
                    <a:pt x="835" y="274"/>
                    <a:pt x="843" y="291"/>
                    <a:pt x="843" y="294"/>
                  </a:cubicBezTo>
                  <a:cubicBezTo>
                    <a:pt x="843" y="300"/>
                    <a:pt x="838" y="311"/>
                    <a:pt x="838" y="311"/>
                  </a:cubicBezTo>
                  <a:cubicBezTo>
                    <a:pt x="838" y="311"/>
                    <a:pt x="835" y="322"/>
                    <a:pt x="832" y="325"/>
                  </a:cubicBezTo>
                  <a:cubicBezTo>
                    <a:pt x="826" y="325"/>
                    <a:pt x="804" y="331"/>
                    <a:pt x="804" y="331"/>
                  </a:cubicBezTo>
                  <a:cubicBezTo>
                    <a:pt x="804" y="331"/>
                    <a:pt x="795" y="322"/>
                    <a:pt x="792" y="314"/>
                  </a:cubicBezTo>
                  <a:cubicBezTo>
                    <a:pt x="787" y="308"/>
                    <a:pt x="775" y="305"/>
                    <a:pt x="773" y="302"/>
                  </a:cubicBezTo>
                  <a:cubicBezTo>
                    <a:pt x="770" y="300"/>
                    <a:pt x="775" y="294"/>
                    <a:pt x="770" y="285"/>
                  </a:cubicBezTo>
                  <a:cubicBezTo>
                    <a:pt x="764" y="277"/>
                    <a:pt x="770" y="280"/>
                    <a:pt x="761" y="271"/>
                  </a:cubicBezTo>
                  <a:cubicBezTo>
                    <a:pt x="753" y="266"/>
                    <a:pt x="753" y="266"/>
                    <a:pt x="753" y="266"/>
                  </a:cubicBezTo>
                  <a:cubicBezTo>
                    <a:pt x="753" y="266"/>
                    <a:pt x="747" y="263"/>
                    <a:pt x="744" y="263"/>
                  </a:cubicBezTo>
                  <a:cubicBezTo>
                    <a:pt x="739" y="263"/>
                    <a:pt x="739" y="263"/>
                    <a:pt x="741" y="268"/>
                  </a:cubicBezTo>
                  <a:cubicBezTo>
                    <a:pt x="747" y="280"/>
                    <a:pt x="739" y="291"/>
                    <a:pt x="744" y="291"/>
                  </a:cubicBezTo>
                  <a:lnTo>
                    <a:pt x="747" y="291"/>
                  </a:lnTo>
                  <a:lnTo>
                    <a:pt x="747" y="291"/>
                  </a:lnTo>
                  <a:cubicBezTo>
                    <a:pt x="750" y="291"/>
                    <a:pt x="750" y="291"/>
                    <a:pt x="750" y="291"/>
                  </a:cubicBezTo>
                  <a:cubicBezTo>
                    <a:pt x="753" y="291"/>
                    <a:pt x="755" y="291"/>
                    <a:pt x="755" y="297"/>
                  </a:cubicBezTo>
                  <a:cubicBezTo>
                    <a:pt x="761" y="308"/>
                    <a:pt x="761" y="311"/>
                    <a:pt x="764" y="314"/>
                  </a:cubicBezTo>
                  <a:cubicBezTo>
                    <a:pt x="767" y="317"/>
                    <a:pt x="770" y="331"/>
                    <a:pt x="773" y="331"/>
                  </a:cubicBezTo>
                  <a:cubicBezTo>
                    <a:pt x="778" y="333"/>
                    <a:pt x="789" y="331"/>
                    <a:pt x="787" y="336"/>
                  </a:cubicBezTo>
                  <a:cubicBezTo>
                    <a:pt x="787" y="342"/>
                    <a:pt x="781" y="347"/>
                    <a:pt x="787" y="350"/>
                  </a:cubicBezTo>
                  <a:cubicBezTo>
                    <a:pt x="795" y="353"/>
                    <a:pt x="795" y="356"/>
                    <a:pt x="798" y="356"/>
                  </a:cubicBezTo>
                  <a:lnTo>
                    <a:pt x="801" y="356"/>
                  </a:lnTo>
                  <a:lnTo>
                    <a:pt x="801" y="356"/>
                  </a:lnTo>
                  <a:cubicBezTo>
                    <a:pt x="804" y="356"/>
                    <a:pt x="804" y="356"/>
                    <a:pt x="804" y="356"/>
                  </a:cubicBezTo>
                  <a:lnTo>
                    <a:pt x="804" y="356"/>
                  </a:lnTo>
                  <a:cubicBezTo>
                    <a:pt x="804" y="356"/>
                    <a:pt x="807" y="353"/>
                    <a:pt x="809" y="353"/>
                  </a:cubicBezTo>
                  <a:cubicBezTo>
                    <a:pt x="818" y="350"/>
                    <a:pt x="823" y="350"/>
                    <a:pt x="823" y="350"/>
                  </a:cubicBezTo>
                  <a:cubicBezTo>
                    <a:pt x="823" y="350"/>
                    <a:pt x="835" y="356"/>
                    <a:pt x="835" y="359"/>
                  </a:cubicBezTo>
                  <a:cubicBezTo>
                    <a:pt x="835" y="364"/>
                    <a:pt x="832" y="381"/>
                    <a:pt x="832" y="381"/>
                  </a:cubicBezTo>
                  <a:cubicBezTo>
                    <a:pt x="821" y="398"/>
                    <a:pt x="821" y="398"/>
                    <a:pt x="821" y="398"/>
                  </a:cubicBezTo>
                  <a:cubicBezTo>
                    <a:pt x="821" y="398"/>
                    <a:pt x="823" y="430"/>
                    <a:pt x="818" y="430"/>
                  </a:cubicBezTo>
                  <a:cubicBezTo>
                    <a:pt x="812" y="430"/>
                    <a:pt x="807" y="444"/>
                    <a:pt x="804" y="444"/>
                  </a:cubicBezTo>
                  <a:cubicBezTo>
                    <a:pt x="801" y="446"/>
                    <a:pt x="798" y="466"/>
                    <a:pt x="798" y="466"/>
                  </a:cubicBezTo>
                  <a:cubicBezTo>
                    <a:pt x="789" y="478"/>
                    <a:pt x="789" y="478"/>
                    <a:pt x="789" y="478"/>
                  </a:cubicBezTo>
                  <a:cubicBezTo>
                    <a:pt x="789" y="478"/>
                    <a:pt x="789" y="495"/>
                    <a:pt x="789" y="498"/>
                  </a:cubicBezTo>
                  <a:cubicBezTo>
                    <a:pt x="789" y="503"/>
                    <a:pt x="792" y="520"/>
                    <a:pt x="789" y="526"/>
                  </a:cubicBezTo>
                  <a:cubicBezTo>
                    <a:pt x="789" y="534"/>
                    <a:pt x="778" y="542"/>
                    <a:pt x="778" y="542"/>
                  </a:cubicBezTo>
                  <a:cubicBezTo>
                    <a:pt x="778" y="542"/>
                    <a:pt x="792" y="557"/>
                    <a:pt x="784" y="559"/>
                  </a:cubicBezTo>
                  <a:cubicBezTo>
                    <a:pt x="775" y="562"/>
                    <a:pt x="767" y="574"/>
                    <a:pt x="767" y="576"/>
                  </a:cubicBezTo>
                  <a:cubicBezTo>
                    <a:pt x="764" y="579"/>
                    <a:pt x="764" y="588"/>
                    <a:pt x="761" y="588"/>
                  </a:cubicBezTo>
                  <a:cubicBezTo>
                    <a:pt x="755" y="588"/>
                    <a:pt x="744" y="591"/>
                    <a:pt x="744" y="593"/>
                  </a:cubicBezTo>
                  <a:cubicBezTo>
                    <a:pt x="744" y="596"/>
                    <a:pt x="744" y="608"/>
                    <a:pt x="744" y="608"/>
                  </a:cubicBezTo>
                  <a:cubicBezTo>
                    <a:pt x="730" y="633"/>
                    <a:pt x="730" y="633"/>
                    <a:pt x="730" y="633"/>
                  </a:cubicBezTo>
                  <a:cubicBezTo>
                    <a:pt x="711" y="647"/>
                    <a:pt x="711" y="647"/>
                    <a:pt x="711" y="647"/>
                  </a:cubicBezTo>
                  <a:cubicBezTo>
                    <a:pt x="711" y="647"/>
                    <a:pt x="711" y="659"/>
                    <a:pt x="705" y="661"/>
                  </a:cubicBezTo>
                  <a:cubicBezTo>
                    <a:pt x="699" y="661"/>
                    <a:pt x="679" y="670"/>
                    <a:pt x="677" y="673"/>
                  </a:cubicBezTo>
                  <a:cubicBezTo>
                    <a:pt x="674" y="676"/>
                    <a:pt x="657" y="684"/>
                    <a:pt x="651" y="684"/>
                  </a:cubicBezTo>
                  <a:cubicBezTo>
                    <a:pt x="648" y="684"/>
                    <a:pt x="651" y="690"/>
                    <a:pt x="651" y="690"/>
                  </a:cubicBezTo>
                  <a:cubicBezTo>
                    <a:pt x="651" y="690"/>
                    <a:pt x="648" y="687"/>
                    <a:pt x="645" y="684"/>
                  </a:cubicBezTo>
                  <a:cubicBezTo>
                    <a:pt x="640" y="670"/>
                    <a:pt x="645" y="679"/>
                    <a:pt x="637" y="661"/>
                  </a:cubicBezTo>
                  <a:cubicBezTo>
                    <a:pt x="631" y="644"/>
                    <a:pt x="631" y="659"/>
                    <a:pt x="631" y="644"/>
                  </a:cubicBezTo>
                  <a:cubicBezTo>
                    <a:pt x="631" y="633"/>
                    <a:pt x="631" y="644"/>
                    <a:pt x="631" y="633"/>
                  </a:cubicBezTo>
                  <a:cubicBezTo>
                    <a:pt x="628" y="622"/>
                    <a:pt x="634" y="630"/>
                    <a:pt x="628" y="616"/>
                  </a:cubicBezTo>
                  <a:cubicBezTo>
                    <a:pt x="620" y="602"/>
                    <a:pt x="623" y="608"/>
                    <a:pt x="614" y="599"/>
                  </a:cubicBezTo>
                  <a:cubicBezTo>
                    <a:pt x="606" y="591"/>
                    <a:pt x="600" y="599"/>
                    <a:pt x="606" y="585"/>
                  </a:cubicBezTo>
                  <a:cubicBezTo>
                    <a:pt x="609" y="571"/>
                    <a:pt x="606" y="585"/>
                    <a:pt x="609" y="571"/>
                  </a:cubicBezTo>
                  <a:cubicBezTo>
                    <a:pt x="611" y="559"/>
                    <a:pt x="609" y="557"/>
                    <a:pt x="617" y="551"/>
                  </a:cubicBezTo>
                  <a:cubicBezTo>
                    <a:pt x="626" y="545"/>
                    <a:pt x="631" y="542"/>
                    <a:pt x="631" y="534"/>
                  </a:cubicBezTo>
                  <a:cubicBezTo>
                    <a:pt x="631" y="526"/>
                    <a:pt x="631" y="523"/>
                    <a:pt x="628" y="520"/>
                  </a:cubicBezTo>
                  <a:cubicBezTo>
                    <a:pt x="626" y="514"/>
                    <a:pt x="617" y="506"/>
                    <a:pt x="617" y="503"/>
                  </a:cubicBezTo>
                  <a:cubicBezTo>
                    <a:pt x="617" y="500"/>
                    <a:pt x="617" y="500"/>
                    <a:pt x="609" y="492"/>
                  </a:cubicBezTo>
                  <a:cubicBezTo>
                    <a:pt x="603" y="483"/>
                    <a:pt x="600" y="478"/>
                    <a:pt x="600" y="478"/>
                  </a:cubicBezTo>
                  <a:cubicBezTo>
                    <a:pt x="600" y="478"/>
                    <a:pt x="597" y="455"/>
                    <a:pt x="597" y="446"/>
                  </a:cubicBezTo>
                  <a:lnTo>
                    <a:pt x="597" y="444"/>
                  </a:lnTo>
                  <a:cubicBezTo>
                    <a:pt x="597" y="444"/>
                    <a:pt x="597" y="444"/>
                    <a:pt x="597" y="446"/>
                  </a:cubicBezTo>
                  <a:cubicBezTo>
                    <a:pt x="597" y="446"/>
                    <a:pt x="597" y="446"/>
                    <a:pt x="594" y="446"/>
                  </a:cubicBezTo>
                  <a:cubicBezTo>
                    <a:pt x="594" y="446"/>
                    <a:pt x="597" y="444"/>
                    <a:pt x="597" y="441"/>
                  </a:cubicBezTo>
                  <a:cubicBezTo>
                    <a:pt x="600" y="427"/>
                    <a:pt x="600" y="418"/>
                    <a:pt x="600" y="418"/>
                  </a:cubicBezTo>
                  <a:cubicBezTo>
                    <a:pt x="600" y="418"/>
                    <a:pt x="586" y="410"/>
                    <a:pt x="580" y="410"/>
                  </a:cubicBezTo>
                  <a:lnTo>
                    <a:pt x="580" y="410"/>
                  </a:lnTo>
                  <a:cubicBezTo>
                    <a:pt x="575" y="410"/>
                    <a:pt x="575" y="415"/>
                    <a:pt x="572" y="415"/>
                  </a:cubicBezTo>
                  <a:cubicBezTo>
                    <a:pt x="569" y="415"/>
                    <a:pt x="569" y="412"/>
                    <a:pt x="566" y="412"/>
                  </a:cubicBezTo>
                  <a:cubicBezTo>
                    <a:pt x="555" y="404"/>
                    <a:pt x="558" y="398"/>
                    <a:pt x="555" y="398"/>
                  </a:cubicBezTo>
                  <a:cubicBezTo>
                    <a:pt x="555" y="396"/>
                    <a:pt x="552" y="396"/>
                    <a:pt x="549" y="396"/>
                  </a:cubicBezTo>
                  <a:cubicBezTo>
                    <a:pt x="546" y="396"/>
                    <a:pt x="543" y="396"/>
                    <a:pt x="541" y="398"/>
                  </a:cubicBezTo>
                  <a:cubicBezTo>
                    <a:pt x="535" y="401"/>
                    <a:pt x="524" y="401"/>
                    <a:pt x="515" y="407"/>
                  </a:cubicBezTo>
                  <a:cubicBezTo>
                    <a:pt x="510" y="410"/>
                    <a:pt x="504" y="410"/>
                    <a:pt x="501" y="410"/>
                  </a:cubicBezTo>
                  <a:cubicBezTo>
                    <a:pt x="498" y="410"/>
                    <a:pt x="496" y="410"/>
                    <a:pt x="490" y="410"/>
                  </a:cubicBezTo>
                  <a:cubicBezTo>
                    <a:pt x="481" y="410"/>
                    <a:pt x="473" y="412"/>
                    <a:pt x="467" y="412"/>
                  </a:cubicBezTo>
                  <a:cubicBezTo>
                    <a:pt x="462" y="412"/>
                    <a:pt x="459" y="410"/>
                    <a:pt x="453" y="410"/>
                  </a:cubicBezTo>
                  <a:cubicBezTo>
                    <a:pt x="445" y="404"/>
                    <a:pt x="445" y="410"/>
                    <a:pt x="439" y="401"/>
                  </a:cubicBezTo>
                  <a:cubicBezTo>
                    <a:pt x="436" y="390"/>
                    <a:pt x="439" y="390"/>
                    <a:pt x="430" y="387"/>
                  </a:cubicBezTo>
                  <a:cubicBezTo>
                    <a:pt x="422" y="381"/>
                    <a:pt x="419" y="384"/>
                    <a:pt x="419" y="376"/>
                  </a:cubicBezTo>
                  <a:cubicBezTo>
                    <a:pt x="416" y="367"/>
                    <a:pt x="422" y="367"/>
                    <a:pt x="416" y="359"/>
                  </a:cubicBezTo>
                  <a:cubicBezTo>
                    <a:pt x="413" y="359"/>
                    <a:pt x="413" y="356"/>
                    <a:pt x="413" y="356"/>
                  </a:cubicBezTo>
                  <a:cubicBezTo>
                    <a:pt x="413" y="356"/>
                    <a:pt x="413" y="356"/>
                    <a:pt x="413" y="359"/>
                  </a:cubicBezTo>
                  <a:lnTo>
                    <a:pt x="413" y="359"/>
                  </a:lnTo>
                  <a:cubicBezTo>
                    <a:pt x="413" y="359"/>
                    <a:pt x="413" y="356"/>
                    <a:pt x="408" y="353"/>
                  </a:cubicBezTo>
                  <a:cubicBezTo>
                    <a:pt x="396" y="339"/>
                    <a:pt x="394" y="350"/>
                    <a:pt x="396" y="339"/>
                  </a:cubicBezTo>
                  <a:cubicBezTo>
                    <a:pt x="399" y="331"/>
                    <a:pt x="405" y="336"/>
                    <a:pt x="405" y="322"/>
                  </a:cubicBezTo>
                  <a:cubicBezTo>
                    <a:pt x="405" y="319"/>
                    <a:pt x="408" y="319"/>
                    <a:pt x="411" y="319"/>
                  </a:cubicBezTo>
                  <a:lnTo>
                    <a:pt x="411" y="319"/>
                  </a:lnTo>
                  <a:lnTo>
                    <a:pt x="411" y="319"/>
                  </a:lnTo>
                  <a:cubicBezTo>
                    <a:pt x="413" y="319"/>
                    <a:pt x="416" y="317"/>
                    <a:pt x="411" y="302"/>
                  </a:cubicBezTo>
                  <a:cubicBezTo>
                    <a:pt x="399" y="280"/>
                    <a:pt x="396" y="285"/>
                    <a:pt x="408" y="266"/>
                  </a:cubicBezTo>
                  <a:cubicBezTo>
                    <a:pt x="419" y="246"/>
                    <a:pt x="430" y="240"/>
                    <a:pt x="433" y="237"/>
                  </a:cubicBezTo>
                  <a:cubicBezTo>
                    <a:pt x="436" y="232"/>
                    <a:pt x="439" y="223"/>
                    <a:pt x="445" y="220"/>
                  </a:cubicBezTo>
                  <a:cubicBezTo>
                    <a:pt x="447" y="217"/>
                    <a:pt x="445" y="215"/>
                    <a:pt x="450" y="215"/>
                  </a:cubicBezTo>
                  <a:cubicBezTo>
                    <a:pt x="453" y="215"/>
                    <a:pt x="453" y="215"/>
                    <a:pt x="453" y="215"/>
                  </a:cubicBezTo>
                  <a:cubicBezTo>
                    <a:pt x="456" y="215"/>
                    <a:pt x="456" y="215"/>
                    <a:pt x="456" y="215"/>
                  </a:cubicBezTo>
                  <a:cubicBezTo>
                    <a:pt x="464" y="215"/>
                    <a:pt x="476" y="209"/>
                    <a:pt x="479" y="203"/>
                  </a:cubicBezTo>
                  <a:cubicBezTo>
                    <a:pt x="487" y="198"/>
                    <a:pt x="496" y="189"/>
                    <a:pt x="498" y="189"/>
                  </a:cubicBezTo>
                  <a:lnTo>
                    <a:pt x="501" y="189"/>
                  </a:lnTo>
                  <a:lnTo>
                    <a:pt x="501" y="189"/>
                  </a:lnTo>
                  <a:lnTo>
                    <a:pt x="504" y="189"/>
                  </a:lnTo>
                  <a:cubicBezTo>
                    <a:pt x="504" y="189"/>
                    <a:pt x="507" y="189"/>
                    <a:pt x="510" y="186"/>
                  </a:cubicBezTo>
                  <a:cubicBezTo>
                    <a:pt x="518" y="186"/>
                    <a:pt x="521" y="183"/>
                    <a:pt x="527" y="183"/>
                  </a:cubicBezTo>
                  <a:cubicBezTo>
                    <a:pt x="530" y="183"/>
                    <a:pt x="530" y="183"/>
                    <a:pt x="530" y="183"/>
                  </a:cubicBezTo>
                  <a:cubicBezTo>
                    <a:pt x="530" y="183"/>
                    <a:pt x="532" y="183"/>
                    <a:pt x="538" y="183"/>
                  </a:cubicBezTo>
                  <a:cubicBezTo>
                    <a:pt x="555" y="180"/>
                    <a:pt x="552" y="180"/>
                    <a:pt x="555" y="180"/>
                  </a:cubicBezTo>
                  <a:cubicBezTo>
                    <a:pt x="560" y="180"/>
                    <a:pt x="558" y="180"/>
                    <a:pt x="566" y="183"/>
                  </a:cubicBezTo>
                  <a:lnTo>
                    <a:pt x="566" y="183"/>
                  </a:lnTo>
                  <a:cubicBezTo>
                    <a:pt x="569" y="183"/>
                    <a:pt x="569" y="180"/>
                    <a:pt x="569" y="178"/>
                  </a:cubicBezTo>
                  <a:cubicBezTo>
                    <a:pt x="572" y="178"/>
                    <a:pt x="572" y="175"/>
                    <a:pt x="572" y="175"/>
                  </a:cubicBezTo>
                  <a:cubicBezTo>
                    <a:pt x="572" y="175"/>
                    <a:pt x="572" y="178"/>
                    <a:pt x="572" y="183"/>
                  </a:cubicBezTo>
                  <a:cubicBezTo>
                    <a:pt x="575" y="198"/>
                    <a:pt x="566" y="206"/>
                    <a:pt x="577" y="206"/>
                  </a:cubicBezTo>
                  <a:cubicBezTo>
                    <a:pt x="592" y="209"/>
                    <a:pt x="577" y="209"/>
                    <a:pt x="592" y="209"/>
                  </a:cubicBezTo>
                  <a:cubicBezTo>
                    <a:pt x="603" y="209"/>
                    <a:pt x="600" y="209"/>
                    <a:pt x="606" y="212"/>
                  </a:cubicBezTo>
                  <a:cubicBezTo>
                    <a:pt x="611" y="217"/>
                    <a:pt x="617" y="220"/>
                    <a:pt x="626" y="220"/>
                  </a:cubicBezTo>
                  <a:cubicBezTo>
                    <a:pt x="631" y="220"/>
                    <a:pt x="628" y="226"/>
                    <a:pt x="628" y="226"/>
                  </a:cubicBezTo>
                  <a:cubicBezTo>
                    <a:pt x="628" y="226"/>
                    <a:pt x="631" y="226"/>
                    <a:pt x="634" y="220"/>
                  </a:cubicBezTo>
                  <a:cubicBezTo>
                    <a:pt x="645" y="209"/>
                    <a:pt x="631" y="206"/>
                    <a:pt x="637" y="206"/>
                  </a:cubicBezTo>
                  <a:cubicBezTo>
                    <a:pt x="640" y="206"/>
                    <a:pt x="643" y="206"/>
                    <a:pt x="648" y="206"/>
                  </a:cubicBezTo>
                  <a:cubicBezTo>
                    <a:pt x="668" y="209"/>
                    <a:pt x="674" y="212"/>
                    <a:pt x="677" y="212"/>
                  </a:cubicBezTo>
                  <a:lnTo>
                    <a:pt x="679" y="212"/>
                  </a:lnTo>
                  <a:cubicBezTo>
                    <a:pt x="679" y="212"/>
                    <a:pt x="679" y="212"/>
                    <a:pt x="682" y="212"/>
                  </a:cubicBezTo>
                  <a:lnTo>
                    <a:pt x="682" y="212"/>
                  </a:lnTo>
                  <a:lnTo>
                    <a:pt x="685" y="212"/>
                  </a:lnTo>
                  <a:cubicBezTo>
                    <a:pt x="688" y="212"/>
                    <a:pt x="691" y="212"/>
                    <a:pt x="694" y="209"/>
                  </a:cubicBezTo>
                  <a:cubicBezTo>
                    <a:pt x="699" y="206"/>
                    <a:pt x="702" y="203"/>
                    <a:pt x="705" y="203"/>
                  </a:cubicBezTo>
                  <a:cubicBezTo>
                    <a:pt x="708" y="203"/>
                    <a:pt x="708" y="206"/>
                    <a:pt x="711" y="206"/>
                  </a:cubicBezTo>
                  <a:cubicBezTo>
                    <a:pt x="713" y="206"/>
                    <a:pt x="713" y="212"/>
                    <a:pt x="716" y="212"/>
                  </a:cubicBezTo>
                  <a:cubicBezTo>
                    <a:pt x="716" y="212"/>
                    <a:pt x="716" y="212"/>
                    <a:pt x="719" y="209"/>
                  </a:cubicBezTo>
                  <a:cubicBezTo>
                    <a:pt x="722" y="198"/>
                    <a:pt x="730" y="200"/>
                    <a:pt x="719" y="195"/>
                  </a:cubicBezTo>
                  <a:cubicBezTo>
                    <a:pt x="713" y="192"/>
                    <a:pt x="708" y="192"/>
                    <a:pt x="705" y="192"/>
                  </a:cubicBezTo>
                  <a:lnTo>
                    <a:pt x="705" y="192"/>
                  </a:lnTo>
                  <a:lnTo>
                    <a:pt x="705" y="192"/>
                  </a:lnTo>
                  <a:cubicBezTo>
                    <a:pt x="702" y="192"/>
                    <a:pt x="699" y="192"/>
                    <a:pt x="699" y="189"/>
                  </a:cubicBezTo>
                  <a:cubicBezTo>
                    <a:pt x="696" y="180"/>
                    <a:pt x="711" y="183"/>
                    <a:pt x="696" y="180"/>
                  </a:cubicBezTo>
                  <a:cubicBezTo>
                    <a:pt x="685" y="178"/>
                    <a:pt x="688" y="178"/>
                    <a:pt x="677" y="175"/>
                  </a:cubicBezTo>
                  <a:cubicBezTo>
                    <a:pt x="677" y="175"/>
                    <a:pt x="677" y="175"/>
                    <a:pt x="674" y="175"/>
                  </a:cubicBezTo>
                  <a:cubicBezTo>
                    <a:pt x="671" y="175"/>
                    <a:pt x="668" y="175"/>
                    <a:pt x="665" y="175"/>
                  </a:cubicBezTo>
                  <a:cubicBezTo>
                    <a:pt x="665" y="178"/>
                    <a:pt x="662" y="178"/>
                    <a:pt x="659" y="178"/>
                  </a:cubicBezTo>
                  <a:cubicBezTo>
                    <a:pt x="659" y="178"/>
                    <a:pt x="657" y="178"/>
                    <a:pt x="657" y="175"/>
                  </a:cubicBezTo>
                  <a:cubicBezTo>
                    <a:pt x="654" y="172"/>
                    <a:pt x="654" y="172"/>
                    <a:pt x="651" y="172"/>
                  </a:cubicBezTo>
                  <a:lnTo>
                    <a:pt x="648" y="172"/>
                  </a:lnTo>
                  <a:cubicBezTo>
                    <a:pt x="645" y="172"/>
                    <a:pt x="645" y="172"/>
                    <a:pt x="645" y="172"/>
                  </a:cubicBezTo>
                  <a:cubicBezTo>
                    <a:pt x="645" y="172"/>
                    <a:pt x="645" y="172"/>
                    <a:pt x="654" y="166"/>
                  </a:cubicBezTo>
                  <a:cubicBezTo>
                    <a:pt x="668" y="152"/>
                    <a:pt x="665" y="147"/>
                    <a:pt x="671" y="147"/>
                  </a:cubicBezTo>
                  <a:lnTo>
                    <a:pt x="674" y="147"/>
                  </a:lnTo>
                  <a:cubicBezTo>
                    <a:pt x="682" y="149"/>
                    <a:pt x="682" y="155"/>
                    <a:pt x="685" y="155"/>
                  </a:cubicBezTo>
                  <a:cubicBezTo>
                    <a:pt x="688" y="155"/>
                    <a:pt x="688" y="155"/>
                    <a:pt x="691" y="155"/>
                  </a:cubicBezTo>
                  <a:cubicBezTo>
                    <a:pt x="696" y="147"/>
                    <a:pt x="711" y="144"/>
                    <a:pt x="696" y="135"/>
                  </a:cubicBezTo>
                  <a:cubicBezTo>
                    <a:pt x="685" y="124"/>
                    <a:pt x="694" y="130"/>
                    <a:pt x="679" y="124"/>
                  </a:cubicBezTo>
                  <a:lnTo>
                    <a:pt x="677" y="121"/>
                  </a:lnTo>
                  <a:cubicBezTo>
                    <a:pt x="671" y="121"/>
                    <a:pt x="665" y="127"/>
                    <a:pt x="659" y="133"/>
                  </a:cubicBezTo>
                  <a:cubicBezTo>
                    <a:pt x="657" y="138"/>
                    <a:pt x="651" y="144"/>
                    <a:pt x="648" y="144"/>
                  </a:cubicBezTo>
                  <a:lnTo>
                    <a:pt x="648" y="144"/>
                  </a:lnTo>
                  <a:cubicBezTo>
                    <a:pt x="643" y="141"/>
                    <a:pt x="640" y="138"/>
                    <a:pt x="637" y="138"/>
                  </a:cubicBezTo>
                  <a:lnTo>
                    <a:pt x="634" y="138"/>
                  </a:lnTo>
                  <a:cubicBezTo>
                    <a:pt x="631" y="141"/>
                    <a:pt x="631" y="152"/>
                    <a:pt x="628" y="158"/>
                  </a:cubicBezTo>
                  <a:cubicBezTo>
                    <a:pt x="628" y="164"/>
                    <a:pt x="631" y="166"/>
                    <a:pt x="631" y="166"/>
                  </a:cubicBezTo>
                  <a:cubicBezTo>
                    <a:pt x="631" y="166"/>
                    <a:pt x="628" y="166"/>
                    <a:pt x="623" y="164"/>
                  </a:cubicBezTo>
                  <a:cubicBezTo>
                    <a:pt x="609" y="158"/>
                    <a:pt x="637" y="161"/>
                    <a:pt x="609" y="149"/>
                  </a:cubicBezTo>
                  <a:cubicBezTo>
                    <a:pt x="592" y="144"/>
                    <a:pt x="583" y="141"/>
                    <a:pt x="575" y="141"/>
                  </a:cubicBezTo>
                  <a:cubicBezTo>
                    <a:pt x="569" y="141"/>
                    <a:pt x="566" y="144"/>
                    <a:pt x="563" y="144"/>
                  </a:cubicBezTo>
                  <a:cubicBezTo>
                    <a:pt x="560" y="149"/>
                    <a:pt x="552" y="147"/>
                    <a:pt x="549" y="152"/>
                  </a:cubicBezTo>
                  <a:cubicBezTo>
                    <a:pt x="546" y="152"/>
                    <a:pt x="552" y="158"/>
                    <a:pt x="552" y="158"/>
                  </a:cubicBezTo>
                  <a:cubicBezTo>
                    <a:pt x="552" y="158"/>
                    <a:pt x="552" y="155"/>
                    <a:pt x="546" y="155"/>
                  </a:cubicBezTo>
                  <a:cubicBezTo>
                    <a:pt x="543" y="152"/>
                    <a:pt x="541" y="152"/>
                    <a:pt x="538" y="152"/>
                  </a:cubicBezTo>
                  <a:cubicBezTo>
                    <a:pt x="530" y="152"/>
                    <a:pt x="521" y="158"/>
                    <a:pt x="521" y="158"/>
                  </a:cubicBezTo>
                  <a:cubicBezTo>
                    <a:pt x="521" y="158"/>
                    <a:pt x="521" y="158"/>
                    <a:pt x="518" y="158"/>
                  </a:cubicBezTo>
                  <a:cubicBezTo>
                    <a:pt x="518" y="158"/>
                    <a:pt x="515" y="158"/>
                    <a:pt x="513" y="161"/>
                  </a:cubicBezTo>
                  <a:cubicBezTo>
                    <a:pt x="510" y="164"/>
                    <a:pt x="501" y="166"/>
                    <a:pt x="496" y="166"/>
                  </a:cubicBezTo>
                  <a:cubicBezTo>
                    <a:pt x="496" y="166"/>
                    <a:pt x="493" y="166"/>
                    <a:pt x="490" y="166"/>
                  </a:cubicBezTo>
                  <a:cubicBezTo>
                    <a:pt x="484" y="164"/>
                    <a:pt x="473" y="166"/>
                    <a:pt x="484" y="152"/>
                  </a:cubicBezTo>
                  <a:cubicBezTo>
                    <a:pt x="496" y="138"/>
                    <a:pt x="487" y="147"/>
                    <a:pt x="504" y="141"/>
                  </a:cubicBezTo>
                  <a:cubicBezTo>
                    <a:pt x="521" y="133"/>
                    <a:pt x="546" y="133"/>
                    <a:pt x="524" y="127"/>
                  </a:cubicBezTo>
                  <a:cubicBezTo>
                    <a:pt x="501" y="121"/>
                    <a:pt x="538" y="121"/>
                    <a:pt x="507" y="107"/>
                  </a:cubicBezTo>
                  <a:cubicBezTo>
                    <a:pt x="498" y="102"/>
                    <a:pt x="490" y="102"/>
                    <a:pt x="487" y="102"/>
                  </a:cubicBezTo>
                  <a:cubicBezTo>
                    <a:pt x="484" y="102"/>
                    <a:pt x="481" y="102"/>
                    <a:pt x="481" y="102"/>
                  </a:cubicBezTo>
                  <a:cubicBezTo>
                    <a:pt x="479" y="102"/>
                    <a:pt x="479" y="102"/>
                    <a:pt x="479" y="102"/>
                  </a:cubicBezTo>
                  <a:cubicBezTo>
                    <a:pt x="476" y="102"/>
                    <a:pt x="476" y="102"/>
                    <a:pt x="476" y="93"/>
                  </a:cubicBezTo>
                  <a:cubicBezTo>
                    <a:pt x="479" y="76"/>
                    <a:pt x="476" y="73"/>
                    <a:pt x="470" y="73"/>
                  </a:cubicBezTo>
                  <a:cubicBezTo>
                    <a:pt x="470" y="73"/>
                    <a:pt x="470" y="73"/>
                    <a:pt x="467" y="73"/>
                  </a:cubicBezTo>
                  <a:cubicBezTo>
                    <a:pt x="462" y="73"/>
                    <a:pt x="445" y="79"/>
                    <a:pt x="436" y="79"/>
                  </a:cubicBezTo>
                  <a:cubicBezTo>
                    <a:pt x="433" y="79"/>
                    <a:pt x="433" y="82"/>
                    <a:pt x="433" y="82"/>
                  </a:cubicBezTo>
                  <a:cubicBezTo>
                    <a:pt x="430" y="82"/>
                    <a:pt x="430" y="82"/>
                    <a:pt x="425" y="79"/>
                  </a:cubicBezTo>
                  <a:cubicBezTo>
                    <a:pt x="419" y="76"/>
                    <a:pt x="416" y="76"/>
                    <a:pt x="413" y="76"/>
                  </a:cubicBezTo>
                  <a:cubicBezTo>
                    <a:pt x="413" y="76"/>
                    <a:pt x="413" y="76"/>
                    <a:pt x="411" y="76"/>
                  </a:cubicBezTo>
                  <a:lnTo>
                    <a:pt x="411" y="76"/>
                  </a:lnTo>
                  <a:cubicBezTo>
                    <a:pt x="408" y="76"/>
                    <a:pt x="408" y="76"/>
                    <a:pt x="411" y="70"/>
                  </a:cubicBezTo>
                  <a:cubicBezTo>
                    <a:pt x="416" y="56"/>
                    <a:pt x="416" y="56"/>
                    <a:pt x="425" y="48"/>
                  </a:cubicBezTo>
                  <a:cubicBezTo>
                    <a:pt x="433" y="42"/>
                    <a:pt x="433" y="22"/>
                    <a:pt x="445" y="22"/>
                  </a:cubicBezTo>
                  <a:cubicBezTo>
                    <a:pt x="447" y="22"/>
                    <a:pt x="450" y="22"/>
                    <a:pt x="453" y="25"/>
                  </a:cubicBezTo>
                  <a:cubicBezTo>
                    <a:pt x="473" y="34"/>
                    <a:pt x="464" y="31"/>
                    <a:pt x="481" y="34"/>
                  </a:cubicBezTo>
                  <a:cubicBezTo>
                    <a:pt x="484" y="34"/>
                    <a:pt x="484" y="34"/>
                    <a:pt x="487" y="34"/>
                  </a:cubicBezTo>
                  <a:cubicBezTo>
                    <a:pt x="498" y="34"/>
                    <a:pt x="504" y="31"/>
                    <a:pt x="504" y="28"/>
                  </a:cubicBezTo>
                  <a:cubicBezTo>
                    <a:pt x="504" y="25"/>
                    <a:pt x="487" y="17"/>
                    <a:pt x="487" y="17"/>
                  </a:cubicBezTo>
                  <a:cubicBezTo>
                    <a:pt x="487" y="17"/>
                    <a:pt x="484" y="17"/>
                    <a:pt x="481" y="17"/>
                  </a:cubicBezTo>
                  <a:cubicBezTo>
                    <a:pt x="481" y="17"/>
                    <a:pt x="481" y="17"/>
                    <a:pt x="481" y="14"/>
                  </a:cubicBezTo>
                  <a:cubicBezTo>
                    <a:pt x="484" y="11"/>
                    <a:pt x="487" y="5"/>
                    <a:pt x="487" y="5"/>
                  </a:cubicBezTo>
                  <a:lnTo>
                    <a:pt x="487" y="5"/>
                  </a:lnTo>
                  <a:cubicBezTo>
                    <a:pt x="481" y="0"/>
                    <a:pt x="481" y="0"/>
                    <a:pt x="4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24" name="Freeform 119"/>
            <p:cNvSpPr>
              <a:spLocks noChangeArrowheads="1"/>
            </p:cNvSpPr>
            <p:nvPr/>
          </p:nvSpPr>
          <p:spPr bwMode="auto">
            <a:xfrm>
              <a:off x="6580" y="1551"/>
              <a:ext cx="202" cy="203"/>
            </a:xfrm>
            <a:custGeom>
              <a:avLst/>
              <a:gdLst>
                <a:gd name="T0" fmla="*/ 472 w 897"/>
                <a:gd name="T1" fmla="*/ 0 h 900"/>
                <a:gd name="T2" fmla="*/ 472 w 897"/>
                <a:gd name="T3" fmla="*/ 0 h 900"/>
                <a:gd name="T4" fmla="*/ 22 w 897"/>
                <a:gd name="T5" fmla="*/ 449 h 900"/>
                <a:gd name="T6" fmla="*/ 472 w 897"/>
                <a:gd name="T7" fmla="*/ 899 h 900"/>
                <a:gd name="T8" fmla="*/ 687 w 897"/>
                <a:gd name="T9" fmla="*/ 845 h 900"/>
                <a:gd name="T10" fmla="*/ 503 w 897"/>
                <a:gd name="T11" fmla="*/ 891 h 900"/>
                <a:gd name="T12" fmla="*/ 501 w 897"/>
                <a:gd name="T13" fmla="*/ 891 h 900"/>
                <a:gd name="T14" fmla="*/ 656 w 897"/>
                <a:gd name="T15" fmla="*/ 840 h 900"/>
                <a:gd name="T16" fmla="*/ 647 w 897"/>
                <a:gd name="T17" fmla="*/ 840 h 900"/>
                <a:gd name="T18" fmla="*/ 472 w 897"/>
                <a:gd name="T19" fmla="*/ 879 h 900"/>
                <a:gd name="T20" fmla="*/ 325 w 897"/>
                <a:gd name="T21" fmla="*/ 854 h 900"/>
                <a:gd name="T22" fmla="*/ 432 w 897"/>
                <a:gd name="T23" fmla="*/ 891 h 900"/>
                <a:gd name="T24" fmla="*/ 42 w 897"/>
                <a:gd name="T25" fmla="*/ 393 h 900"/>
                <a:gd name="T26" fmla="*/ 48 w 897"/>
                <a:gd name="T27" fmla="*/ 387 h 900"/>
                <a:gd name="T28" fmla="*/ 48 w 897"/>
                <a:gd name="T29" fmla="*/ 393 h 900"/>
                <a:gd name="T30" fmla="*/ 68 w 897"/>
                <a:gd name="T31" fmla="*/ 311 h 900"/>
                <a:gd name="T32" fmla="*/ 68 w 897"/>
                <a:gd name="T33" fmla="*/ 311 h 900"/>
                <a:gd name="T34" fmla="*/ 85 w 897"/>
                <a:gd name="T35" fmla="*/ 263 h 900"/>
                <a:gd name="T36" fmla="*/ 85 w 897"/>
                <a:gd name="T37" fmla="*/ 268 h 900"/>
                <a:gd name="T38" fmla="*/ 240 w 897"/>
                <a:gd name="T39" fmla="*/ 90 h 900"/>
                <a:gd name="T40" fmla="*/ 155 w 897"/>
                <a:gd name="T41" fmla="*/ 158 h 900"/>
                <a:gd name="T42" fmla="*/ 410 w 897"/>
                <a:gd name="T43" fmla="*/ 19 h 900"/>
                <a:gd name="T44" fmla="*/ 481 w 897"/>
                <a:gd name="T45" fmla="*/ 17 h 900"/>
                <a:gd name="T46" fmla="*/ 486 w 897"/>
                <a:gd name="T47" fmla="*/ 22 h 900"/>
                <a:gd name="T48" fmla="*/ 877 w 897"/>
                <a:gd name="T49" fmla="*/ 308 h 900"/>
                <a:gd name="T50" fmla="*/ 879 w 897"/>
                <a:gd name="T51" fmla="*/ 311 h 900"/>
                <a:gd name="T52" fmla="*/ 885 w 897"/>
                <a:gd name="T53" fmla="*/ 325 h 900"/>
                <a:gd name="T54" fmla="*/ 896 w 897"/>
                <a:gd name="T55" fmla="*/ 339 h 900"/>
                <a:gd name="T56" fmla="*/ 896 w 897"/>
                <a:gd name="T57" fmla="*/ 336 h 900"/>
                <a:gd name="T58" fmla="*/ 608 w 897"/>
                <a:gd name="T59" fmla="*/ 31 h 900"/>
                <a:gd name="T60" fmla="*/ 809 w 897"/>
                <a:gd name="T61" fmla="*/ 153 h 900"/>
                <a:gd name="T62" fmla="*/ 472 w 897"/>
                <a:gd name="T63" fmla="*/ 0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7" h="900">
                  <a:moveTo>
                    <a:pt x="472" y="0"/>
                  </a:moveTo>
                  <a:lnTo>
                    <a:pt x="472" y="0"/>
                  </a:lnTo>
                  <a:cubicBezTo>
                    <a:pt x="223" y="0"/>
                    <a:pt x="22" y="200"/>
                    <a:pt x="22" y="449"/>
                  </a:cubicBezTo>
                  <a:cubicBezTo>
                    <a:pt x="22" y="698"/>
                    <a:pt x="223" y="899"/>
                    <a:pt x="472" y="899"/>
                  </a:cubicBezTo>
                  <a:cubicBezTo>
                    <a:pt x="551" y="899"/>
                    <a:pt x="625" y="879"/>
                    <a:pt x="687" y="845"/>
                  </a:cubicBezTo>
                  <a:cubicBezTo>
                    <a:pt x="602" y="888"/>
                    <a:pt x="526" y="891"/>
                    <a:pt x="503" y="891"/>
                  </a:cubicBezTo>
                  <a:cubicBezTo>
                    <a:pt x="501" y="891"/>
                    <a:pt x="501" y="891"/>
                    <a:pt x="501" y="891"/>
                  </a:cubicBezTo>
                  <a:cubicBezTo>
                    <a:pt x="605" y="888"/>
                    <a:pt x="656" y="840"/>
                    <a:pt x="656" y="840"/>
                  </a:cubicBezTo>
                  <a:cubicBezTo>
                    <a:pt x="656" y="840"/>
                    <a:pt x="653" y="840"/>
                    <a:pt x="647" y="840"/>
                  </a:cubicBezTo>
                  <a:cubicBezTo>
                    <a:pt x="594" y="865"/>
                    <a:pt x="534" y="879"/>
                    <a:pt x="472" y="879"/>
                  </a:cubicBezTo>
                  <a:cubicBezTo>
                    <a:pt x="421" y="879"/>
                    <a:pt x="373" y="868"/>
                    <a:pt x="325" y="854"/>
                  </a:cubicBezTo>
                  <a:cubicBezTo>
                    <a:pt x="345" y="871"/>
                    <a:pt x="432" y="891"/>
                    <a:pt x="432" y="891"/>
                  </a:cubicBezTo>
                  <a:cubicBezTo>
                    <a:pt x="0" y="825"/>
                    <a:pt x="42" y="393"/>
                    <a:pt x="42" y="393"/>
                  </a:cubicBezTo>
                  <a:cubicBezTo>
                    <a:pt x="48" y="387"/>
                    <a:pt x="48" y="387"/>
                    <a:pt x="48" y="387"/>
                  </a:cubicBezTo>
                  <a:cubicBezTo>
                    <a:pt x="48" y="387"/>
                    <a:pt x="48" y="390"/>
                    <a:pt x="48" y="393"/>
                  </a:cubicBezTo>
                  <a:cubicBezTo>
                    <a:pt x="51" y="365"/>
                    <a:pt x="59" y="336"/>
                    <a:pt x="68" y="311"/>
                  </a:cubicBezTo>
                  <a:lnTo>
                    <a:pt x="68" y="311"/>
                  </a:lnTo>
                  <a:cubicBezTo>
                    <a:pt x="71" y="288"/>
                    <a:pt x="85" y="263"/>
                    <a:pt x="85" y="263"/>
                  </a:cubicBezTo>
                  <a:cubicBezTo>
                    <a:pt x="85" y="263"/>
                    <a:pt x="85" y="265"/>
                    <a:pt x="85" y="268"/>
                  </a:cubicBezTo>
                  <a:cubicBezTo>
                    <a:pt x="119" y="195"/>
                    <a:pt x="172" y="133"/>
                    <a:pt x="240" y="90"/>
                  </a:cubicBezTo>
                  <a:cubicBezTo>
                    <a:pt x="198" y="113"/>
                    <a:pt x="155" y="158"/>
                    <a:pt x="155" y="158"/>
                  </a:cubicBezTo>
                  <a:cubicBezTo>
                    <a:pt x="257" y="39"/>
                    <a:pt x="410" y="19"/>
                    <a:pt x="410" y="19"/>
                  </a:cubicBezTo>
                  <a:cubicBezTo>
                    <a:pt x="424" y="17"/>
                    <a:pt x="481" y="17"/>
                    <a:pt x="481" y="17"/>
                  </a:cubicBezTo>
                  <a:cubicBezTo>
                    <a:pt x="486" y="22"/>
                    <a:pt x="486" y="22"/>
                    <a:pt x="486" y="22"/>
                  </a:cubicBezTo>
                  <a:cubicBezTo>
                    <a:pt x="667" y="28"/>
                    <a:pt x="820" y="144"/>
                    <a:pt x="877" y="308"/>
                  </a:cubicBezTo>
                  <a:cubicBezTo>
                    <a:pt x="877" y="308"/>
                    <a:pt x="877" y="308"/>
                    <a:pt x="879" y="311"/>
                  </a:cubicBezTo>
                  <a:cubicBezTo>
                    <a:pt x="882" y="319"/>
                    <a:pt x="879" y="317"/>
                    <a:pt x="885" y="325"/>
                  </a:cubicBezTo>
                  <a:cubicBezTo>
                    <a:pt x="891" y="336"/>
                    <a:pt x="891" y="334"/>
                    <a:pt x="896" y="339"/>
                  </a:cubicBezTo>
                  <a:cubicBezTo>
                    <a:pt x="896" y="336"/>
                    <a:pt x="896" y="336"/>
                    <a:pt x="896" y="336"/>
                  </a:cubicBezTo>
                  <a:cubicBezTo>
                    <a:pt x="837" y="116"/>
                    <a:pt x="608" y="31"/>
                    <a:pt x="608" y="31"/>
                  </a:cubicBezTo>
                  <a:cubicBezTo>
                    <a:pt x="690" y="59"/>
                    <a:pt x="758" y="102"/>
                    <a:pt x="809" y="153"/>
                  </a:cubicBezTo>
                  <a:cubicBezTo>
                    <a:pt x="727" y="59"/>
                    <a:pt x="605" y="0"/>
                    <a:pt x="4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25" name="Freeform 120"/>
            <p:cNvSpPr>
              <a:spLocks noChangeArrowheads="1"/>
            </p:cNvSpPr>
            <p:nvPr/>
          </p:nvSpPr>
          <p:spPr bwMode="auto">
            <a:xfrm>
              <a:off x="6580" y="1555"/>
              <a:ext cx="220" cy="197"/>
            </a:xfrm>
            <a:custGeom>
              <a:avLst/>
              <a:gdLst>
                <a:gd name="T0" fmla="*/ 294 w 974"/>
                <a:gd name="T1" fmla="*/ 65 h 875"/>
                <a:gd name="T2" fmla="*/ 271 w 974"/>
                <a:gd name="T3" fmla="*/ 113 h 875"/>
                <a:gd name="T4" fmla="*/ 257 w 974"/>
                <a:gd name="T5" fmla="*/ 116 h 875"/>
                <a:gd name="T6" fmla="*/ 232 w 974"/>
                <a:gd name="T7" fmla="*/ 133 h 875"/>
                <a:gd name="T8" fmla="*/ 203 w 974"/>
                <a:gd name="T9" fmla="*/ 141 h 875"/>
                <a:gd name="T10" fmla="*/ 158 w 974"/>
                <a:gd name="T11" fmla="*/ 183 h 875"/>
                <a:gd name="T12" fmla="*/ 108 w 974"/>
                <a:gd name="T13" fmla="*/ 254 h 875"/>
                <a:gd name="T14" fmla="*/ 110 w 974"/>
                <a:gd name="T15" fmla="*/ 294 h 875"/>
                <a:gd name="T16" fmla="*/ 119 w 974"/>
                <a:gd name="T17" fmla="*/ 311 h 875"/>
                <a:gd name="T18" fmla="*/ 99 w 974"/>
                <a:gd name="T19" fmla="*/ 302 h 875"/>
                <a:gd name="T20" fmla="*/ 90 w 974"/>
                <a:gd name="T21" fmla="*/ 285 h 875"/>
                <a:gd name="T22" fmla="*/ 85 w 974"/>
                <a:gd name="T23" fmla="*/ 251 h 875"/>
                <a:gd name="T24" fmla="*/ 74 w 974"/>
                <a:gd name="T25" fmla="*/ 319 h 875"/>
                <a:gd name="T26" fmla="*/ 88 w 974"/>
                <a:gd name="T27" fmla="*/ 362 h 875"/>
                <a:gd name="T28" fmla="*/ 116 w 974"/>
                <a:gd name="T29" fmla="*/ 365 h 875"/>
                <a:gd name="T30" fmla="*/ 169 w 974"/>
                <a:gd name="T31" fmla="*/ 401 h 875"/>
                <a:gd name="T32" fmla="*/ 218 w 974"/>
                <a:gd name="T33" fmla="*/ 461 h 875"/>
                <a:gd name="T34" fmla="*/ 277 w 974"/>
                <a:gd name="T35" fmla="*/ 503 h 875"/>
                <a:gd name="T36" fmla="*/ 257 w 974"/>
                <a:gd name="T37" fmla="*/ 608 h 875"/>
                <a:gd name="T38" fmla="*/ 209 w 974"/>
                <a:gd name="T39" fmla="*/ 724 h 875"/>
                <a:gd name="T40" fmla="*/ 232 w 974"/>
                <a:gd name="T41" fmla="*/ 774 h 875"/>
                <a:gd name="T42" fmla="*/ 164 w 974"/>
                <a:gd name="T43" fmla="*/ 690 h 875"/>
                <a:gd name="T44" fmla="*/ 125 w 974"/>
                <a:gd name="T45" fmla="*/ 593 h 875"/>
                <a:gd name="T46" fmla="*/ 59 w 974"/>
                <a:gd name="T47" fmla="*/ 398 h 875"/>
                <a:gd name="T48" fmla="*/ 323 w 974"/>
                <a:gd name="T49" fmla="*/ 831 h 875"/>
                <a:gd name="T50" fmla="*/ 370 w 974"/>
                <a:gd name="T51" fmla="*/ 806 h 875"/>
                <a:gd name="T52" fmla="*/ 467 w 974"/>
                <a:gd name="T53" fmla="*/ 800 h 875"/>
                <a:gd name="T54" fmla="*/ 464 w 974"/>
                <a:gd name="T55" fmla="*/ 825 h 875"/>
                <a:gd name="T56" fmla="*/ 534 w 974"/>
                <a:gd name="T57" fmla="*/ 825 h 875"/>
                <a:gd name="T58" fmla="*/ 613 w 974"/>
                <a:gd name="T59" fmla="*/ 817 h 875"/>
                <a:gd name="T60" fmla="*/ 503 w 974"/>
                <a:gd name="T61" fmla="*/ 874 h 875"/>
                <a:gd name="T62" fmla="*/ 885 w 974"/>
                <a:gd name="T63" fmla="*/ 308 h 875"/>
                <a:gd name="T64" fmla="*/ 828 w 974"/>
                <a:gd name="T65" fmla="*/ 243 h 875"/>
                <a:gd name="T66" fmla="*/ 803 w 974"/>
                <a:gd name="T67" fmla="*/ 331 h 875"/>
                <a:gd name="T68" fmla="*/ 738 w 974"/>
                <a:gd name="T69" fmla="*/ 268 h 875"/>
                <a:gd name="T70" fmla="*/ 772 w 974"/>
                <a:gd name="T71" fmla="*/ 331 h 875"/>
                <a:gd name="T72" fmla="*/ 803 w 974"/>
                <a:gd name="T73" fmla="*/ 356 h 875"/>
                <a:gd name="T74" fmla="*/ 803 w 974"/>
                <a:gd name="T75" fmla="*/ 446 h 875"/>
                <a:gd name="T76" fmla="*/ 763 w 974"/>
                <a:gd name="T77" fmla="*/ 576 h 875"/>
                <a:gd name="T78" fmla="*/ 673 w 974"/>
                <a:gd name="T79" fmla="*/ 673 h 875"/>
                <a:gd name="T80" fmla="*/ 625 w 974"/>
                <a:gd name="T81" fmla="*/ 616 h 875"/>
                <a:gd name="T82" fmla="*/ 616 w 974"/>
                <a:gd name="T83" fmla="*/ 503 h 875"/>
                <a:gd name="T84" fmla="*/ 596 w 974"/>
                <a:gd name="T85" fmla="*/ 441 h 875"/>
                <a:gd name="T86" fmla="*/ 548 w 974"/>
                <a:gd name="T87" fmla="*/ 395 h 875"/>
                <a:gd name="T88" fmla="*/ 438 w 974"/>
                <a:gd name="T89" fmla="*/ 401 h 875"/>
                <a:gd name="T90" fmla="*/ 407 w 974"/>
                <a:gd name="T91" fmla="*/ 353 h 875"/>
                <a:gd name="T92" fmla="*/ 407 w 974"/>
                <a:gd name="T93" fmla="*/ 266 h 875"/>
                <a:gd name="T94" fmla="*/ 498 w 974"/>
                <a:gd name="T95" fmla="*/ 189 h 875"/>
                <a:gd name="T96" fmla="*/ 537 w 974"/>
                <a:gd name="T97" fmla="*/ 183 h 875"/>
                <a:gd name="T98" fmla="*/ 577 w 974"/>
                <a:gd name="T99" fmla="*/ 206 h 875"/>
                <a:gd name="T100" fmla="*/ 647 w 974"/>
                <a:gd name="T101" fmla="*/ 206 h 875"/>
                <a:gd name="T102" fmla="*/ 704 w 974"/>
                <a:gd name="T103" fmla="*/ 206 h 875"/>
                <a:gd name="T104" fmla="*/ 704 w 974"/>
                <a:gd name="T105" fmla="*/ 192 h 875"/>
                <a:gd name="T106" fmla="*/ 656 w 974"/>
                <a:gd name="T107" fmla="*/ 175 h 875"/>
                <a:gd name="T108" fmla="*/ 684 w 974"/>
                <a:gd name="T109" fmla="*/ 158 h 875"/>
                <a:gd name="T110" fmla="*/ 647 w 974"/>
                <a:gd name="T111" fmla="*/ 144 h 875"/>
                <a:gd name="T112" fmla="*/ 574 w 974"/>
                <a:gd name="T113" fmla="*/ 141 h 875"/>
                <a:gd name="T114" fmla="*/ 518 w 974"/>
                <a:gd name="T115" fmla="*/ 158 h 875"/>
                <a:gd name="T116" fmla="*/ 506 w 974"/>
                <a:gd name="T117" fmla="*/ 107 h 875"/>
                <a:gd name="T118" fmla="*/ 435 w 974"/>
                <a:gd name="T119" fmla="*/ 79 h 875"/>
                <a:gd name="T120" fmla="*/ 424 w 974"/>
                <a:gd name="T121" fmla="*/ 48 h 875"/>
                <a:gd name="T122" fmla="*/ 481 w 974"/>
                <a:gd name="T123" fmla="*/ 17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4" h="875">
                  <a:moveTo>
                    <a:pt x="481" y="0"/>
                  </a:moveTo>
                  <a:lnTo>
                    <a:pt x="481" y="0"/>
                  </a:lnTo>
                  <a:cubicBezTo>
                    <a:pt x="481" y="0"/>
                    <a:pt x="424" y="0"/>
                    <a:pt x="410" y="2"/>
                  </a:cubicBezTo>
                  <a:cubicBezTo>
                    <a:pt x="410" y="2"/>
                    <a:pt x="257" y="22"/>
                    <a:pt x="155" y="141"/>
                  </a:cubicBezTo>
                  <a:cubicBezTo>
                    <a:pt x="155" y="141"/>
                    <a:pt x="198" y="96"/>
                    <a:pt x="240" y="73"/>
                  </a:cubicBezTo>
                  <a:cubicBezTo>
                    <a:pt x="254" y="65"/>
                    <a:pt x="269" y="59"/>
                    <a:pt x="283" y="59"/>
                  </a:cubicBezTo>
                  <a:cubicBezTo>
                    <a:pt x="294" y="65"/>
                    <a:pt x="294" y="65"/>
                    <a:pt x="294" y="65"/>
                  </a:cubicBezTo>
                  <a:cubicBezTo>
                    <a:pt x="294" y="65"/>
                    <a:pt x="291" y="68"/>
                    <a:pt x="288" y="70"/>
                  </a:cubicBezTo>
                  <a:cubicBezTo>
                    <a:pt x="288" y="70"/>
                    <a:pt x="283" y="79"/>
                    <a:pt x="283" y="82"/>
                  </a:cubicBezTo>
                  <a:cubicBezTo>
                    <a:pt x="283" y="85"/>
                    <a:pt x="283" y="90"/>
                    <a:pt x="283" y="90"/>
                  </a:cubicBezTo>
                  <a:cubicBezTo>
                    <a:pt x="280" y="96"/>
                    <a:pt x="280" y="96"/>
                    <a:pt x="280" y="96"/>
                  </a:cubicBezTo>
                  <a:cubicBezTo>
                    <a:pt x="280" y="96"/>
                    <a:pt x="274" y="96"/>
                    <a:pt x="274" y="99"/>
                  </a:cubicBezTo>
                  <a:cubicBezTo>
                    <a:pt x="274" y="99"/>
                    <a:pt x="271" y="102"/>
                    <a:pt x="271" y="104"/>
                  </a:cubicBezTo>
                  <a:cubicBezTo>
                    <a:pt x="271" y="107"/>
                    <a:pt x="271" y="113"/>
                    <a:pt x="271" y="113"/>
                  </a:cubicBezTo>
                  <a:cubicBezTo>
                    <a:pt x="271" y="121"/>
                    <a:pt x="271" y="121"/>
                    <a:pt x="271" y="121"/>
                  </a:cubicBezTo>
                  <a:cubicBezTo>
                    <a:pt x="271" y="127"/>
                    <a:pt x="271" y="127"/>
                    <a:pt x="271" y="127"/>
                  </a:cubicBezTo>
                  <a:cubicBezTo>
                    <a:pt x="263" y="130"/>
                    <a:pt x="263" y="130"/>
                    <a:pt x="263" y="130"/>
                  </a:cubicBezTo>
                  <a:cubicBezTo>
                    <a:pt x="263" y="130"/>
                    <a:pt x="260" y="130"/>
                    <a:pt x="257" y="130"/>
                  </a:cubicBezTo>
                  <a:cubicBezTo>
                    <a:pt x="254" y="130"/>
                    <a:pt x="254" y="130"/>
                    <a:pt x="252" y="130"/>
                  </a:cubicBezTo>
                  <a:cubicBezTo>
                    <a:pt x="249" y="130"/>
                    <a:pt x="249" y="121"/>
                    <a:pt x="249" y="121"/>
                  </a:cubicBezTo>
                  <a:cubicBezTo>
                    <a:pt x="257" y="116"/>
                    <a:pt x="257" y="116"/>
                    <a:pt x="257" y="116"/>
                  </a:cubicBezTo>
                  <a:cubicBezTo>
                    <a:pt x="257" y="116"/>
                    <a:pt x="257" y="116"/>
                    <a:pt x="254" y="113"/>
                  </a:cubicBezTo>
                  <a:cubicBezTo>
                    <a:pt x="254" y="113"/>
                    <a:pt x="254" y="107"/>
                    <a:pt x="252" y="107"/>
                  </a:cubicBezTo>
                  <a:cubicBezTo>
                    <a:pt x="249" y="107"/>
                    <a:pt x="249" y="107"/>
                    <a:pt x="249" y="107"/>
                  </a:cubicBezTo>
                  <a:cubicBezTo>
                    <a:pt x="243" y="110"/>
                    <a:pt x="237" y="116"/>
                    <a:pt x="237" y="116"/>
                  </a:cubicBezTo>
                  <a:cubicBezTo>
                    <a:pt x="229" y="121"/>
                    <a:pt x="229" y="121"/>
                    <a:pt x="229" y="121"/>
                  </a:cubicBezTo>
                  <a:lnTo>
                    <a:pt x="226" y="130"/>
                  </a:lnTo>
                  <a:cubicBezTo>
                    <a:pt x="229" y="130"/>
                    <a:pt x="232" y="133"/>
                    <a:pt x="232" y="133"/>
                  </a:cubicBezTo>
                  <a:cubicBezTo>
                    <a:pt x="232" y="133"/>
                    <a:pt x="235" y="136"/>
                    <a:pt x="235" y="139"/>
                  </a:cubicBezTo>
                  <a:cubicBezTo>
                    <a:pt x="235" y="141"/>
                    <a:pt x="232" y="144"/>
                    <a:pt x="232" y="144"/>
                  </a:cubicBezTo>
                  <a:cubicBezTo>
                    <a:pt x="232" y="144"/>
                    <a:pt x="232" y="147"/>
                    <a:pt x="226" y="147"/>
                  </a:cubicBezTo>
                  <a:lnTo>
                    <a:pt x="226" y="147"/>
                  </a:lnTo>
                  <a:cubicBezTo>
                    <a:pt x="220" y="147"/>
                    <a:pt x="215" y="144"/>
                    <a:pt x="212" y="144"/>
                  </a:cubicBezTo>
                  <a:cubicBezTo>
                    <a:pt x="209" y="144"/>
                    <a:pt x="206" y="141"/>
                    <a:pt x="203" y="141"/>
                  </a:cubicBezTo>
                  <a:lnTo>
                    <a:pt x="203" y="141"/>
                  </a:lnTo>
                  <a:cubicBezTo>
                    <a:pt x="201" y="144"/>
                    <a:pt x="198" y="144"/>
                    <a:pt x="198" y="147"/>
                  </a:cubicBezTo>
                  <a:lnTo>
                    <a:pt x="186" y="153"/>
                  </a:lnTo>
                  <a:cubicBezTo>
                    <a:pt x="186" y="153"/>
                    <a:pt x="184" y="155"/>
                    <a:pt x="184" y="158"/>
                  </a:cubicBezTo>
                  <a:lnTo>
                    <a:pt x="181" y="167"/>
                  </a:lnTo>
                  <a:cubicBezTo>
                    <a:pt x="181" y="167"/>
                    <a:pt x="175" y="170"/>
                    <a:pt x="169" y="172"/>
                  </a:cubicBezTo>
                  <a:cubicBezTo>
                    <a:pt x="164" y="172"/>
                    <a:pt x="161" y="175"/>
                    <a:pt x="161" y="175"/>
                  </a:cubicBezTo>
                  <a:cubicBezTo>
                    <a:pt x="158" y="183"/>
                    <a:pt x="158" y="183"/>
                    <a:pt x="158" y="183"/>
                  </a:cubicBezTo>
                  <a:cubicBezTo>
                    <a:pt x="158" y="183"/>
                    <a:pt x="153" y="186"/>
                    <a:pt x="150" y="192"/>
                  </a:cubicBezTo>
                  <a:cubicBezTo>
                    <a:pt x="147" y="195"/>
                    <a:pt x="136" y="203"/>
                    <a:pt x="133" y="203"/>
                  </a:cubicBezTo>
                  <a:cubicBezTo>
                    <a:pt x="133" y="206"/>
                    <a:pt x="127" y="209"/>
                    <a:pt x="127" y="214"/>
                  </a:cubicBezTo>
                  <a:cubicBezTo>
                    <a:pt x="125" y="217"/>
                    <a:pt x="125" y="223"/>
                    <a:pt x="125" y="226"/>
                  </a:cubicBezTo>
                  <a:cubicBezTo>
                    <a:pt x="122" y="229"/>
                    <a:pt x="119" y="234"/>
                    <a:pt x="119" y="237"/>
                  </a:cubicBezTo>
                  <a:cubicBezTo>
                    <a:pt x="119" y="243"/>
                    <a:pt x="116" y="246"/>
                    <a:pt x="113" y="248"/>
                  </a:cubicBezTo>
                  <a:cubicBezTo>
                    <a:pt x="113" y="251"/>
                    <a:pt x="110" y="254"/>
                    <a:pt x="108" y="254"/>
                  </a:cubicBezTo>
                  <a:cubicBezTo>
                    <a:pt x="108" y="254"/>
                    <a:pt x="96" y="257"/>
                    <a:pt x="93" y="260"/>
                  </a:cubicBezTo>
                  <a:cubicBezTo>
                    <a:pt x="90" y="263"/>
                    <a:pt x="88" y="266"/>
                    <a:pt x="88" y="268"/>
                  </a:cubicBezTo>
                  <a:cubicBezTo>
                    <a:pt x="88" y="268"/>
                    <a:pt x="93" y="274"/>
                    <a:pt x="96" y="274"/>
                  </a:cubicBezTo>
                  <a:lnTo>
                    <a:pt x="102" y="274"/>
                  </a:lnTo>
                  <a:cubicBezTo>
                    <a:pt x="102" y="274"/>
                    <a:pt x="102" y="283"/>
                    <a:pt x="102" y="285"/>
                  </a:cubicBezTo>
                  <a:cubicBezTo>
                    <a:pt x="102" y="285"/>
                    <a:pt x="99" y="294"/>
                    <a:pt x="102" y="294"/>
                  </a:cubicBezTo>
                  <a:cubicBezTo>
                    <a:pt x="105" y="294"/>
                    <a:pt x="110" y="294"/>
                    <a:pt x="110" y="294"/>
                  </a:cubicBezTo>
                  <a:cubicBezTo>
                    <a:pt x="119" y="297"/>
                    <a:pt x="119" y="297"/>
                    <a:pt x="119" y="297"/>
                  </a:cubicBezTo>
                  <a:cubicBezTo>
                    <a:pt x="125" y="302"/>
                    <a:pt x="125" y="302"/>
                    <a:pt x="125" y="302"/>
                  </a:cubicBezTo>
                  <a:cubicBezTo>
                    <a:pt x="130" y="305"/>
                    <a:pt x="130" y="305"/>
                    <a:pt x="130" y="305"/>
                  </a:cubicBezTo>
                  <a:cubicBezTo>
                    <a:pt x="130" y="305"/>
                    <a:pt x="127" y="308"/>
                    <a:pt x="127" y="311"/>
                  </a:cubicBezTo>
                  <a:cubicBezTo>
                    <a:pt x="127" y="314"/>
                    <a:pt x="125" y="317"/>
                    <a:pt x="122" y="317"/>
                  </a:cubicBezTo>
                  <a:lnTo>
                    <a:pt x="122" y="317"/>
                  </a:lnTo>
                  <a:cubicBezTo>
                    <a:pt x="122" y="314"/>
                    <a:pt x="122" y="314"/>
                    <a:pt x="119" y="311"/>
                  </a:cubicBezTo>
                  <a:cubicBezTo>
                    <a:pt x="119" y="308"/>
                    <a:pt x="119" y="305"/>
                    <a:pt x="116" y="305"/>
                  </a:cubicBezTo>
                  <a:lnTo>
                    <a:pt x="113" y="305"/>
                  </a:lnTo>
                  <a:lnTo>
                    <a:pt x="110" y="305"/>
                  </a:lnTo>
                  <a:lnTo>
                    <a:pt x="108" y="308"/>
                  </a:lnTo>
                  <a:lnTo>
                    <a:pt x="108" y="308"/>
                  </a:lnTo>
                  <a:cubicBezTo>
                    <a:pt x="105" y="305"/>
                    <a:pt x="102" y="305"/>
                    <a:pt x="99" y="302"/>
                  </a:cubicBezTo>
                  <a:lnTo>
                    <a:pt x="99" y="302"/>
                  </a:lnTo>
                  <a:lnTo>
                    <a:pt x="99" y="302"/>
                  </a:lnTo>
                  <a:cubicBezTo>
                    <a:pt x="96" y="302"/>
                    <a:pt x="96" y="302"/>
                    <a:pt x="96" y="302"/>
                  </a:cubicBezTo>
                  <a:cubicBezTo>
                    <a:pt x="96" y="302"/>
                    <a:pt x="96" y="302"/>
                    <a:pt x="96" y="300"/>
                  </a:cubicBezTo>
                  <a:cubicBezTo>
                    <a:pt x="99" y="297"/>
                    <a:pt x="99" y="294"/>
                    <a:pt x="99" y="291"/>
                  </a:cubicBezTo>
                  <a:cubicBezTo>
                    <a:pt x="99" y="291"/>
                    <a:pt x="96" y="285"/>
                    <a:pt x="93" y="285"/>
                  </a:cubicBezTo>
                  <a:cubicBezTo>
                    <a:pt x="90" y="285"/>
                    <a:pt x="93" y="288"/>
                    <a:pt x="93" y="288"/>
                  </a:cubicBezTo>
                  <a:lnTo>
                    <a:pt x="90" y="285"/>
                  </a:lnTo>
                  <a:cubicBezTo>
                    <a:pt x="88" y="283"/>
                    <a:pt x="85" y="280"/>
                    <a:pt x="85" y="280"/>
                  </a:cubicBezTo>
                  <a:lnTo>
                    <a:pt x="85" y="280"/>
                  </a:lnTo>
                  <a:cubicBezTo>
                    <a:pt x="82" y="280"/>
                    <a:pt x="82" y="280"/>
                    <a:pt x="82" y="280"/>
                  </a:cubicBezTo>
                  <a:lnTo>
                    <a:pt x="79" y="280"/>
                  </a:lnTo>
                  <a:cubicBezTo>
                    <a:pt x="79" y="277"/>
                    <a:pt x="82" y="271"/>
                    <a:pt x="82" y="268"/>
                  </a:cubicBezTo>
                  <a:cubicBezTo>
                    <a:pt x="82" y="266"/>
                    <a:pt x="82" y="263"/>
                    <a:pt x="82" y="260"/>
                  </a:cubicBezTo>
                  <a:cubicBezTo>
                    <a:pt x="82" y="257"/>
                    <a:pt x="85" y="254"/>
                    <a:pt x="85" y="251"/>
                  </a:cubicBezTo>
                  <a:cubicBezTo>
                    <a:pt x="85" y="248"/>
                    <a:pt x="85" y="246"/>
                    <a:pt x="85" y="246"/>
                  </a:cubicBezTo>
                  <a:cubicBezTo>
                    <a:pt x="85" y="246"/>
                    <a:pt x="71" y="271"/>
                    <a:pt x="68" y="294"/>
                  </a:cubicBezTo>
                  <a:lnTo>
                    <a:pt x="68" y="294"/>
                  </a:lnTo>
                  <a:lnTo>
                    <a:pt x="68" y="294"/>
                  </a:lnTo>
                  <a:cubicBezTo>
                    <a:pt x="71" y="294"/>
                    <a:pt x="74" y="294"/>
                    <a:pt x="74" y="297"/>
                  </a:cubicBezTo>
                  <a:cubicBezTo>
                    <a:pt x="74" y="300"/>
                    <a:pt x="74" y="302"/>
                    <a:pt x="74" y="305"/>
                  </a:cubicBezTo>
                  <a:cubicBezTo>
                    <a:pt x="74" y="308"/>
                    <a:pt x="74" y="308"/>
                    <a:pt x="74" y="319"/>
                  </a:cubicBezTo>
                  <a:cubicBezTo>
                    <a:pt x="74" y="331"/>
                    <a:pt x="76" y="334"/>
                    <a:pt x="74" y="336"/>
                  </a:cubicBezTo>
                  <a:cubicBezTo>
                    <a:pt x="74" y="339"/>
                    <a:pt x="71" y="345"/>
                    <a:pt x="71" y="348"/>
                  </a:cubicBezTo>
                  <a:cubicBezTo>
                    <a:pt x="68" y="353"/>
                    <a:pt x="74" y="365"/>
                    <a:pt x="74" y="365"/>
                  </a:cubicBezTo>
                  <a:cubicBezTo>
                    <a:pt x="76" y="367"/>
                    <a:pt x="76" y="367"/>
                    <a:pt x="76" y="370"/>
                  </a:cubicBezTo>
                  <a:cubicBezTo>
                    <a:pt x="79" y="370"/>
                    <a:pt x="76" y="376"/>
                    <a:pt x="76" y="376"/>
                  </a:cubicBezTo>
                  <a:cubicBezTo>
                    <a:pt x="76" y="376"/>
                    <a:pt x="76" y="376"/>
                    <a:pt x="79" y="373"/>
                  </a:cubicBezTo>
                  <a:cubicBezTo>
                    <a:pt x="85" y="365"/>
                    <a:pt x="88" y="362"/>
                    <a:pt x="88" y="362"/>
                  </a:cubicBezTo>
                  <a:cubicBezTo>
                    <a:pt x="90" y="356"/>
                    <a:pt x="90" y="356"/>
                    <a:pt x="90" y="356"/>
                  </a:cubicBezTo>
                  <a:cubicBezTo>
                    <a:pt x="90" y="356"/>
                    <a:pt x="90" y="353"/>
                    <a:pt x="96" y="353"/>
                  </a:cubicBezTo>
                  <a:lnTo>
                    <a:pt x="96" y="353"/>
                  </a:lnTo>
                  <a:cubicBezTo>
                    <a:pt x="105" y="353"/>
                    <a:pt x="105" y="353"/>
                    <a:pt x="108" y="356"/>
                  </a:cubicBezTo>
                  <a:cubicBezTo>
                    <a:pt x="108" y="359"/>
                    <a:pt x="105" y="365"/>
                    <a:pt x="108" y="365"/>
                  </a:cubicBezTo>
                  <a:lnTo>
                    <a:pt x="108" y="365"/>
                  </a:lnTo>
                  <a:cubicBezTo>
                    <a:pt x="110" y="365"/>
                    <a:pt x="113" y="365"/>
                    <a:pt x="116" y="365"/>
                  </a:cubicBezTo>
                  <a:cubicBezTo>
                    <a:pt x="119" y="362"/>
                    <a:pt x="122" y="362"/>
                    <a:pt x="125" y="362"/>
                  </a:cubicBezTo>
                  <a:lnTo>
                    <a:pt x="125" y="362"/>
                  </a:lnTo>
                  <a:cubicBezTo>
                    <a:pt x="127" y="362"/>
                    <a:pt x="130" y="365"/>
                    <a:pt x="130" y="367"/>
                  </a:cubicBezTo>
                  <a:cubicBezTo>
                    <a:pt x="133" y="373"/>
                    <a:pt x="136" y="379"/>
                    <a:pt x="139" y="381"/>
                  </a:cubicBezTo>
                  <a:cubicBezTo>
                    <a:pt x="141" y="381"/>
                    <a:pt x="139" y="390"/>
                    <a:pt x="141" y="393"/>
                  </a:cubicBezTo>
                  <a:cubicBezTo>
                    <a:pt x="141" y="395"/>
                    <a:pt x="153" y="398"/>
                    <a:pt x="153" y="398"/>
                  </a:cubicBezTo>
                  <a:cubicBezTo>
                    <a:pt x="155" y="398"/>
                    <a:pt x="167" y="401"/>
                    <a:pt x="169" y="401"/>
                  </a:cubicBezTo>
                  <a:cubicBezTo>
                    <a:pt x="172" y="404"/>
                    <a:pt x="169" y="410"/>
                    <a:pt x="175" y="410"/>
                  </a:cubicBezTo>
                  <a:cubicBezTo>
                    <a:pt x="178" y="412"/>
                    <a:pt x="181" y="421"/>
                    <a:pt x="181" y="421"/>
                  </a:cubicBezTo>
                  <a:cubicBezTo>
                    <a:pt x="181" y="421"/>
                    <a:pt x="184" y="432"/>
                    <a:pt x="181" y="435"/>
                  </a:cubicBezTo>
                  <a:cubicBezTo>
                    <a:pt x="181" y="438"/>
                    <a:pt x="181" y="441"/>
                    <a:pt x="184" y="444"/>
                  </a:cubicBezTo>
                  <a:cubicBezTo>
                    <a:pt x="186" y="444"/>
                    <a:pt x="198" y="444"/>
                    <a:pt x="198" y="444"/>
                  </a:cubicBezTo>
                  <a:cubicBezTo>
                    <a:pt x="198" y="444"/>
                    <a:pt x="192" y="452"/>
                    <a:pt x="201" y="455"/>
                  </a:cubicBezTo>
                  <a:cubicBezTo>
                    <a:pt x="206" y="458"/>
                    <a:pt x="215" y="461"/>
                    <a:pt x="218" y="461"/>
                  </a:cubicBezTo>
                  <a:cubicBezTo>
                    <a:pt x="218" y="463"/>
                    <a:pt x="212" y="469"/>
                    <a:pt x="220" y="469"/>
                  </a:cubicBezTo>
                  <a:lnTo>
                    <a:pt x="220" y="469"/>
                  </a:lnTo>
                  <a:cubicBezTo>
                    <a:pt x="226" y="469"/>
                    <a:pt x="229" y="466"/>
                    <a:pt x="232" y="466"/>
                  </a:cubicBezTo>
                  <a:cubicBezTo>
                    <a:pt x="237" y="466"/>
                    <a:pt x="240" y="469"/>
                    <a:pt x="243" y="469"/>
                  </a:cubicBezTo>
                  <a:cubicBezTo>
                    <a:pt x="246" y="472"/>
                    <a:pt x="243" y="478"/>
                    <a:pt x="254" y="483"/>
                  </a:cubicBezTo>
                  <a:cubicBezTo>
                    <a:pt x="266" y="489"/>
                    <a:pt x="269" y="492"/>
                    <a:pt x="271" y="495"/>
                  </a:cubicBezTo>
                  <a:cubicBezTo>
                    <a:pt x="274" y="495"/>
                    <a:pt x="280" y="495"/>
                    <a:pt x="277" y="503"/>
                  </a:cubicBezTo>
                  <a:cubicBezTo>
                    <a:pt x="277" y="512"/>
                    <a:pt x="274" y="517"/>
                    <a:pt x="271" y="520"/>
                  </a:cubicBezTo>
                  <a:cubicBezTo>
                    <a:pt x="266" y="523"/>
                    <a:pt x="260" y="534"/>
                    <a:pt x="257" y="537"/>
                  </a:cubicBezTo>
                  <a:cubicBezTo>
                    <a:pt x="254" y="540"/>
                    <a:pt x="252" y="548"/>
                    <a:pt x="254" y="554"/>
                  </a:cubicBezTo>
                  <a:cubicBezTo>
                    <a:pt x="257" y="557"/>
                    <a:pt x="263" y="565"/>
                    <a:pt x="263" y="568"/>
                  </a:cubicBezTo>
                  <a:cubicBezTo>
                    <a:pt x="263" y="571"/>
                    <a:pt x="263" y="582"/>
                    <a:pt x="260" y="585"/>
                  </a:cubicBezTo>
                  <a:cubicBezTo>
                    <a:pt x="260" y="591"/>
                    <a:pt x="254" y="596"/>
                    <a:pt x="254" y="596"/>
                  </a:cubicBezTo>
                  <a:cubicBezTo>
                    <a:pt x="254" y="596"/>
                    <a:pt x="263" y="602"/>
                    <a:pt x="257" y="608"/>
                  </a:cubicBezTo>
                  <a:cubicBezTo>
                    <a:pt x="252" y="613"/>
                    <a:pt x="243" y="622"/>
                    <a:pt x="240" y="622"/>
                  </a:cubicBezTo>
                  <a:cubicBezTo>
                    <a:pt x="235" y="625"/>
                    <a:pt x="226" y="630"/>
                    <a:pt x="226" y="630"/>
                  </a:cubicBezTo>
                  <a:cubicBezTo>
                    <a:pt x="226" y="630"/>
                    <a:pt x="226" y="647"/>
                    <a:pt x="226" y="650"/>
                  </a:cubicBezTo>
                  <a:cubicBezTo>
                    <a:pt x="226" y="656"/>
                    <a:pt x="209" y="681"/>
                    <a:pt x="215" y="690"/>
                  </a:cubicBezTo>
                  <a:cubicBezTo>
                    <a:pt x="220" y="695"/>
                    <a:pt x="223" y="701"/>
                    <a:pt x="220" y="707"/>
                  </a:cubicBezTo>
                  <a:cubicBezTo>
                    <a:pt x="220" y="710"/>
                    <a:pt x="218" y="710"/>
                    <a:pt x="215" y="712"/>
                  </a:cubicBezTo>
                  <a:cubicBezTo>
                    <a:pt x="215" y="715"/>
                    <a:pt x="203" y="712"/>
                    <a:pt x="209" y="724"/>
                  </a:cubicBezTo>
                  <a:cubicBezTo>
                    <a:pt x="218" y="732"/>
                    <a:pt x="220" y="735"/>
                    <a:pt x="223" y="741"/>
                  </a:cubicBezTo>
                  <a:cubicBezTo>
                    <a:pt x="226" y="746"/>
                    <a:pt x="223" y="746"/>
                    <a:pt x="229" y="752"/>
                  </a:cubicBezTo>
                  <a:cubicBezTo>
                    <a:pt x="232" y="757"/>
                    <a:pt x="235" y="763"/>
                    <a:pt x="240" y="769"/>
                  </a:cubicBezTo>
                  <a:cubicBezTo>
                    <a:pt x="246" y="772"/>
                    <a:pt x="249" y="774"/>
                    <a:pt x="249" y="780"/>
                  </a:cubicBezTo>
                  <a:cubicBezTo>
                    <a:pt x="249" y="783"/>
                    <a:pt x="254" y="791"/>
                    <a:pt x="254" y="791"/>
                  </a:cubicBezTo>
                  <a:cubicBezTo>
                    <a:pt x="252" y="791"/>
                    <a:pt x="252" y="788"/>
                    <a:pt x="249" y="788"/>
                  </a:cubicBezTo>
                  <a:cubicBezTo>
                    <a:pt x="235" y="780"/>
                    <a:pt x="246" y="786"/>
                    <a:pt x="232" y="774"/>
                  </a:cubicBezTo>
                  <a:cubicBezTo>
                    <a:pt x="215" y="760"/>
                    <a:pt x="212" y="766"/>
                    <a:pt x="203" y="757"/>
                  </a:cubicBezTo>
                  <a:lnTo>
                    <a:pt x="203" y="757"/>
                  </a:lnTo>
                  <a:cubicBezTo>
                    <a:pt x="201" y="757"/>
                    <a:pt x="201" y="757"/>
                    <a:pt x="201" y="757"/>
                  </a:cubicBezTo>
                  <a:cubicBezTo>
                    <a:pt x="201" y="760"/>
                    <a:pt x="201" y="760"/>
                    <a:pt x="201" y="760"/>
                  </a:cubicBezTo>
                  <a:cubicBezTo>
                    <a:pt x="201" y="760"/>
                    <a:pt x="201" y="757"/>
                    <a:pt x="195" y="744"/>
                  </a:cubicBezTo>
                  <a:cubicBezTo>
                    <a:pt x="181" y="710"/>
                    <a:pt x="178" y="715"/>
                    <a:pt x="175" y="707"/>
                  </a:cubicBezTo>
                  <a:cubicBezTo>
                    <a:pt x="172" y="698"/>
                    <a:pt x="175" y="707"/>
                    <a:pt x="164" y="690"/>
                  </a:cubicBezTo>
                  <a:cubicBezTo>
                    <a:pt x="155" y="673"/>
                    <a:pt x="164" y="684"/>
                    <a:pt x="155" y="673"/>
                  </a:cubicBezTo>
                  <a:cubicBezTo>
                    <a:pt x="153" y="670"/>
                    <a:pt x="150" y="667"/>
                    <a:pt x="147" y="667"/>
                  </a:cubicBezTo>
                  <a:lnTo>
                    <a:pt x="147" y="667"/>
                  </a:lnTo>
                  <a:lnTo>
                    <a:pt x="147" y="667"/>
                  </a:lnTo>
                  <a:cubicBezTo>
                    <a:pt x="144" y="667"/>
                    <a:pt x="144" y="667"/>
                    <a:pt x="141" y="656"/>
                  </a:cubicBezTo>
                  <a:cubicBezTo>
                    <a:pt x="139" y="636"/>
                    <a:pt x="136" y="650"/>
                    <a:pt x="130" y="627"/>
                  </a:cubicBezTo>
                  <a:cubicBezTo>
                    <a:pt x="127" y="605"/>
                    <a:pt x="136" y="605"/>
                    <a:pt x="125" y="593"/>
                  </a:cubicBezTo>
                  <a:cubicBezTo>
                    <a:pt x="110" y="582"/>
                    <a:pt x="110" y="588"/>
                    <a:pt x="108" y="579"/>
                  </a:cubicBezTo>
                  <a:cubicBezTo>
                    <a:pt x="105" y="574"/>
                    <a:pt x="108" y="579"/>
                    <a:pt x="99" y="560"/>
                  </a:cubicBezTo>
                  <a:cubicBezTo>
                    <a:pt x="88" y="540"/>
                    <a:pt x="71" y="534"/>
                    <a:pt x="74" y="500"/>
                  </a:cubicBezTo>
                  <a:cubicBezTo>
                    <a:pt x="74" y="466"/>
                    <a:pt x="74" y="461"/>
                    <a:pt x="74" y="461"/>
                  </a:cubicBezTo>
                  <a:cubicBezTo>
                    <a:pt x="74" y="461"/>
                    <a:pt x="56" y="449"/>
                    <a:pt x="62" y="429"/>
                  </a:cubicBezTo>
                  <a:cubicBezTo>
                    <a:pt x="68" y="410"/>
                    <a:pt x="71" y="415"/>
                    <a:pt x="68" y="410"/>
                  </a:cubicBezTo>
                  <a:cubicBezTo>
                    <a:pt x="65" y="404"/>
                    <a:pt x="62" y="407"/>
                    <a:pt x="59" y="398"/>
                  </a:cubicBezTo>
                  <a:cubicBezTo>
                    <a:pt x="54" y="390"/>
                    <a:pt x="51" y="390"/>
                    <a:pt x="51" y="387"/>
                  </a:cubicBezTo>
                  <a:cubicBezTo>
                    <a:pt x="51" y="384"/>
                    <a:pt x="48" y="379"/>
                    <a:pt x="48" y="376"/>
                  </a:cubicBezTo>
                  <a:cubicBezTo>
                    <a:pt x="48" y="373"/>
                    <a:pt x="48" y="370"/>
                    <a:pt x="48" y="370"/>
                  </a:cubicBezTo>
                  <a:cubicBezTo>
                    <a:pt x="42" y="376"/>
                    <a:pt x="42" y="376"/>
                    <a:pt x="42" y="376"/>
                  </a:cubicBezTo>
                  <a:cubicBezTo>
                    <a:pt x="42" y="376"/>
                    <a:pt x="0" y="808"/>
                    <a:pt x="432" y="874"/>
                  </a:cubicBezTo>
                  <a:cubicBezTo>
                    <a:pt x="432" y="874"/>
                    <a:pt x="345" y="854"/>
                    <a:pt x="325" y="837"/>
                  </a:cubicBezTo>
                  <a:cubicBezTo>
                    <a:pt x="325" y="834"/>
                    <a:pt x="325" y="834"/>
                    <a:pt x="323" y="831"/>
                  </a:cubicBezTo>
                  <a:cubicBezTo>
                    <a:pt x="323" y="831"/>
                    <a:pt x="323" y="811"/>
                    <a:pt x="325" y="811"/>
                  </a:cubicBezTo>
                  <a:cubicBezTo>
                    <a:pt x="328" y="811"/>
                    <a:pt x="331" y="814"/>
                    <a:pt x="334" y="814"/>
                  </a:cubicBezTo>
                  <a:cubicBezTo>
                    <a:pt x="336" y="814"/>
                    <a:pt x="339" y="814"/>
                    <a:pt x="342" y="811"/>
                  </a:cubicBezTo>
                  <a:cubicBezTo>
                    <a:pt x="348" y="806"/>
                    <a:pt x="356" y="800"/>
                    <a:pt x="356" y="800"/>
                  </a:cubicBezTo>
                  <a:cubicBezTo>
                    <a:pt x="356" y="808"/>
                    <a:pt x="356" y="808"/>
                    <a:pt x="356" y="808"/>
                  </a:cubicBezTo>
                  <a:lnTo>
                    <a:pt x="356" y="808"/>
                  </a:lnTo>
                  <a:cubicBezTo>
                    <a:pt x="356" y="808"/>
                    <a:pt x="359" y="808"/>
                    <a:pt x="370" y="806"/>
                  </a:cubicBezTo>
                  <a:cubicBezTo>
                    <a:pt x="390" y="803"/>
                    <a:pt x="390" y="806"/>
                    <a:pt x="396" y="803"/>
                  </a:cubicBezTo>
                  <a:cubicBezTo>
                    <a:pt x="401" y="800"/>
                    <a:pt x="407" y="788"/>
                    <a:pt x="413" y="788"/>
                  </a:cubicBezTo>
                  <a:cubicBezTo>
                    <a:pt x="413" y="788"/>
                    <a:pt x="416" y="788"/>
                    <a:pt x="416" y="791"/>
                  </a:cubicBezTo>
                  <a:cubicBezTo>
                    <a:pt x="421" y="803"/>
                    <a:pt x="410" y="797"/>
                    <a:pt x="421" y="803"/>
                  </a:cubicBezTo>
                  <a:cubicBezTo>
                    <a:pt x="421" y="803"/>
                    <a:pt x="424" y="803"/>
                    <a:pt x="427" y="803"/>
                  </a:cubicBezTo>
                  <a:cubicBezTo>
                    <a:pt x="435" y="803"/>
                    <a:pt x="447" y="800"/>
                    <a:pt x="447" y="800"/>
                  </a:cubicBezTo>
                  <a:cubicBezTo>
                    <a:pt x="447" y="800"/>
                    <a:pt x="455" y="800"/>
                    <a:pt x="467" y="800"/>
                  </a:cubicBezTo>
                  <a:cubicBezTo>
                    <a:pt x="472" y="800"/>
                    <a:pt x="478" y="800"/>
                    <a:pt x="481" y="797"/>
                  </a:cubicBezTo>
                  <a:cubicBezTo>
                    <a:pt x="484" y="794"/>
                    <a:pt x="484" y="791"/>
                    <a:pt x="486" y="791"/>
                  </a:cubicBezTo>
                  <a:cubicBezTo>
                    <a:pt x="486" y="791"/>
                    <a:pt x="486" y="791"/>
                    <a:pt x="489" y="791"/>
                  </a:cubicBezTo>
                  <a:cubicBezTo>
                    <a:pt x="492" y="791"/>
                    <a:pt x="495" y="800"/>
                    <a:pt x="495" y="800"/>
                  </a:cubicBezTo>
                  <a:cubicBezTo>
                    <a:pt x="481" y="808"/>
                    <a:pt x="481" y="808"/>
                    <a:pt x="481" y="808"/>
                  </a:cubicBezTo>
                  <a:cubicBezTo>
                    <a:pt x="464" y="820"/>
                    <a:pt x="464" y="820"/>
                    <a:pt x="464" y="820"/>
                  </a:cubicBezTo>
                  <a:cubicBezTo>
                    <a:pt x="464" y="820"/>
                    <a:pt x="458" y="823"/>
                    <a:pt x="464" y="825"/>
                  </a:cubicBezTo>
                  <a:cubicBezTo>
                    <a:pt x="469" y="828"/>
                    <a:pt x="472" y="828"/>
                    <a:pt x="481" y="828"/>
                  </a:cubicBezTo>
                  <a:cubicBezTo>
                    <a:pt x="486" y="831"/>
                    <a:pt x="498" y="837"/>
                    <a:pt x="503" y="837"/>
                  </a:cubicBezTo>
                  <a:cubicBezTo>
                    <a:pt x="506" y="837"/>
                    <a:pt x="506" y="837"/>
                    <a:pt x="509" y="837"/>
                  </a:cubicBezTo>
                  <a:cubicBezTo>
                    <a:pt x="512" y="828"/>
                    <a:pt x="515" y="825"/>
                    <a:pt x="518" y="820"/>
                  </a:cubicBezTo>
                  <a:cubicBezTo>
                    <a:pt x="520" y="817"/>
                    <a:pt x="518" y="808"/>
                    <a:pt x="526" y="808"/>
                  </a:cubicBezTo>
                  <a:cubicBezTo>
                    <a:pt x="534" y="808"/>
                    <a:pt x="540" y="811"/>
                    <a:pt x="540" y="811"/>
                  </a:cubicBezTo>
                  <a:cubicBezTo>
                    <a:pt x="534" y="825"/>
                    <a:pt x="534" y="825"/>
                    <a:pt x="534" y="825"/>
                  </a:cubicBezTo>
                  <a:cubicBezTo>
                    <a:pt x="534" y="825"/>
                    <a:pt x="545" y="823"/>
                    <a:pt x="551" y="823"/>
                  </a:cubicBezTo>
                  <a:cubicBezTo>
                    <a:pt x="554" y="823"/>
                    <a:pt x="557" y="828"/>
                    <a:pt x="560" y="828"/>
                  </a:cubicBezTo>
                  <a:cubicBezTo>
                    <a:pt x="562" y="828"/>
                    <a:pt x="562" y="828"/>
                    <a:pt x="565" y="825"/>
                  </a:cubicBezTo>
                  <a:cubicBezTo>
                    <a:pt x="571" y="817"/>
                    <a:pt x="574" y="817"/>
                    <a:pt x="579" y="817"/>
                  </a:cubicBezTo>
                  <a:cubicBezTo>
                    <a:pt x="585" y="817"/>
                    <a:pt x="594" y="814"/>
                    <a:pt x="599" y="814"/>
                  </a:cubicBezTo>
                  <a:cubicBezTo>
                    <a:pt x="599" y="814"/>
                    <a:pt x="599" y="814"/>
                    <a:pt x="602" y="814"/>
                  </a:cubicBezTo>
                  <a:cubicBezTo>
                    <a:pt x="605" y="814"/>
                    <a:pt x="611" y="817"/>
                    <a:pt x="613" y="817"/>
                  </a:cubicBezTo>
                  <a:cubicBezTo>
                    <a:pt x="616" y="817"/>
                    <a:pt x="630" y="825"/>
                    <a:pt x="633" y="825"/>
                  </a:cubicBezTo>
                  <a:lnTo>
                    <a:pt x="636" y="825"/>
                  </a:lnTo>
                  <a:cubicBezTo>
                    <a:pt x="636" y="825"/>
                    <a:pt x="642" y="823"/>
                    <a:pt x="647" y="823"/>
                  </a:cubicBezTo>
                  <a:lnTo>
                    <a:pt x="647" y="823"/>
                  </a:lnTo>
                  <a:cubicBezTo>
                    <a:pt x="653" y="823"/>
                    <a:pt x="656" y="823"/>
                    <a:pt x="656" y="823"/>
                  </a:cubicBezTo>
                  <a:cubicBezTo>
                    <a:pt x="656" y="823"/>
                    <a:pt x="605" y="871"/>
                    <a:pt x="501" y="874"/>
                  </a:cubicBezTo>
                  <a:cubicBezTo>
                    <a:pt x="501" y="874"/>
                    <a:pt x="501" y="874"/>
                    <a:pt x="503" y="874"/>
                  </a:cubicBezTo>
                  <a:cubicBezTo>
                    <a:pt x="526" y="874"/>
                    <a:pt x="602" y="871"/>
                    <a:pt x="687" y="828"/>
                  </a:cubicBezTo>
                  <a:cubicBezTo>
                    <a:pt x="752" y="794"/>
                    <a:pt x="820" y="741"/>
                    <a:pt x="874" y="650"/>
                  </a:cubicBezTo>
                  <a:cubicBezTo>
                    <a:pt x="973" y="481"/>
                    <a:pt x="947" y="274"/>
                    <a:pt x="809" y="136"/>
                  </a:cubicBezTo>
                  <a:cubicBezTo>
                    <a:pt x="758" y="85"/>
                    <a:pt x="690" y="42"/>
                    <a:pt x="608" y="14"/>
                  </a:cubicBezTo>
                  <a:cubicBezTo>
                    <a:pt x="608" y="14"/>
                    <a:pt x="837" y="99"/>
                    <a:pt x="896" y="319"/>
                  </a:cubicBezTo>
                  <a:cubicBezTo>
                    <a:pt x="896" y="322"/>
                    <a:pt x="896" y="322"/>
                    <a:pt x="896" y="322"/>
                  </a:cubicBezTo>
                  <a:cubicBezTo>
                    <a:pt x="891" y="317"/>
                    <a:pt x="891" y="319"/>
                    <a:pt x="885" y="308"/>
                  </a:cubicBezTo>
                  <a:cubicBezTo>
                    <a:pt x="879" y="300"/>
                    <a:pt x="882" y="302"/>
                    <a:pt x="879" y="294"/>
                  </a:cubicBezTo>
                  <a:cubicBezTo>
                    <a:pt x="877" y="291"/>
                    <a:pt x="877" y="291"/>
                    <a:pt x="877" y="291"/>
                  </a:cubicBezTo>
                  <a:cubicBezTo>
                    <a:pt x="874" y="288"/>
                    <a:pt x="874" y="291"/>
                    <a:pt x="871" y="285"/>
                  </a:cubicBezTo>
                  <a:cubicBezTo>
                    <a:pt x="865" y="277"/>
                    <a:pt x="865" y="280"/>
                    <a:pt x="860" y="274"/>
                  </a:cubicBezTo>
                  <a:cubicBezTo>
                    <a:pt x="857" y="271"/>
                    <a:pt x="851" y="257"/>
                    <a:pt x="848" y="251"/>
                  </a:cubicBezTo>
                  <a:cubicBezTo>
                    <a:pt x="845" y="248"/>
                    <a:pt x="837" y="248"/>
                    <a:pt x="834" y="246"/>
                  </a:cubicBezTo>
                  <a:cubicBezTo>
                    <a:pt x="831" y="246"/>
                    <a:pt x="831" y="243"/>
                    <a:pt x="828" y="243"/>
                  </a:cubicBezTo>
                  <a:cubicBezTo>
                    <a:pt x="828" y="243"/>
                    <a:pt x="828" y="243"/>
                    <a:pt x="828" y="246"/>
                  </a:cubicBezTo>
                  <a:cubicBezTo>
                    <a:pt x="826" y="251"/>
                    <a:pt x="834" y="260"/>
                    <a:pt x="834" y="260"/>
                  </a:cubicBezTo>
                  <a:cubicBezTo>
                    <a:pt x="834" y="274"/>
                    <a:pt x="834" y="274"/>
                    <a:pt x="834" y="274"/>
                  </a:cubicBezTo>
                  <a:cubicBezTo>
                    <a:pt x="834" y="274"/>
                    <a:pt x="840" y="291"/>
                    <a:pt x="840" y="294"/>
                  </a:cubicBezTo>
                  <a:cubicBezTo>
                    <a:pt x="840" y="300"/>
                    <a:pt x="837" y="311"/>
                    <a:pt x="837" y="311"/>
                  </a:cubicBezTo>
                  <a:cubicBezTo>
                    <a:pt x="837" y="311"/>
                    <a:pt x="834" y="322"/>
                    <a:pt x="828" y="325"/>
                  </a:cubicBezTo>
                  <a:cubicBezTo>
                    <a:pt x="826" y="328"/>
                    <a:pt x="803" y="331"/>
                    <a:pt x="803" y="331"/>
                  </a:cubicBezTo>
                  <a:cubicBezTo>
                    <a:pt x="803" y="331"/>
                    <a:pt x="794" y="322"/>
                    <a:pt x="792" y="317"/>
                  </a:cubicBezTo>
                  <a:cubicBezTo>
                    <a:pt x="786" y="308"/>
                    <a:pt x="772" y="305"/>
                    <a:pt x="772" y="302"/>
                  </a:cubicBezTo>
                  <a:cubicBezTo>
                    <a:pt x="769" y="300"/>
                    <a:pt x="775" y="294"/>
                    <a:pt x="769" y="285"/>
                  </a:cubicBezTo>
                  <a:cubicBezTo>
                    <a:pt x="760" y="277"/>
                    <a:pt x="769" y="280"/>
                    <a:pt x="760" y="271"/>
                  </a:cubicBezTo>
                  <a:cubicBezTo>
                    <a:pt x="752" y="266"/>
                    <a:pt x="752" y="266"/>
                    <a:pt x="752" y="266"/>
                  </a:cubicBezTo>
                  <a:cubicBezTo>
                    <a:pt x="752" y="266"/>
                    <a:pt x="746" y="263"/>
                    <a:pt x="741" y="263"/>
                  </a:cubicBezTo>
                  <a:cubicBezTo>
                    <a:pt x="738" y="263"/>
                    <a:pt x="735" y="266"/>
                    <a:pt x="738" y="268"/>
                  </a:cubicBezTo>
                  <a:cubicBezTo>
                    <a:pt x="746" y="280"/>
                    <a:pt x="738" y="291"/>
                    <a:pt x="743" y="291"/>
                  </a:cubicBezTo>
                  <a:cubicBezTo>
                    <a:pt x="743" y="291"/>
                    <a:pt x="743" y="291"/>
                    <a:pt x="746" y="291"/>
                  </a:cubicBezTo>
                  <a:lnTo>
                    <a:pt x="746" y="291"/>
                  </a:lnTo>
                  <a:lnTo>
                    <a:pt x="749" y="291"/>
                  </a:lnTo>
                  <a:cubicBezTo>
                    <a:pt x="752" y="291"/>
                    <a:pt x="752" y="294"/>
                    <a:pt x="755" y="297"/>
                  </a:cubicBezTo>
                  <a:cubicBezTo>
                    <a:pt x="760" y="308"/>
                    <a:pt x="760" y="311"/>
                    <a:pt x="763" y="314"/>
                  </a:cubicBezTo>
                  <a:cubicBezTo>
                    <a:pt x="766" y="317"/>
                    <a:pt x="769" y="331"/>
                    <a:pt x="772" y="331"/>
                  </a:cubicBezTo>
                  <a:cubicBezTo>
                    <a:pt x="775" y="334"/>
                    <a:pt x="789" y="331"/>
                    <a:pt x="786" y="336"/>
                  </a:cubicBezTo>
                  <a:cubicBezTo>
                    <a:pt x="786" y="342"/>
                    <a:pt x="780" y="351"/>
                    <a:pt x="786" y="351"/>
                  </a:cubicBezTo>
                  <a:cubicBezTo>
                    <a:pt x="792" y="353"/>
                    <a:pt x="794" y="356"/>
                    <a:pt x="797" y="356"/>
                  </a:cubicBezTo>
                  <a:lnTo>
                    <a:pt x="797" y="356"/>
                  </a:lnTo>
                  <a:cubicBezTo>
                    <a:pt x="800" y="356"/>
                    <a:pt x="800" y="356"/>
                    <a:pt x="800" y="356"/>
                  </a:cubicBezTo>
                  <a:lnTo>
                    <a:pt x="800" y="356"/>
                  </a:lnTo>
                  <a:cubicBezTo>
                    <a:pt x="803" y="356"/>
                    <a:pt x="803" y="356"/>
                    <a:pt x="803" y="356"/>
                  </a:cubicBezTo>
                  <a:cubicBezTo>
                    <a:pt x="803" y="356"/>
                    <a:pt x="803" y="356"/>
                    <a:pt x="809" y="353"/>
                  </a:cubicBezTo>
                  <a:cubicBezTo>
                    <a:pt x="814" y="351"/>
                    <a:pt x="823" y="351"/>
                    <a:pt x="823" y="351"/>
                  </a:cubicBezTo>
                  <a:cubicBezTo>
                    <a:pt x="823" y="351"/>
                    <a:pt x="834" y="359"/>
                    <a:pt x="834" y="362"/>
                  </a:cubicBezTo>
                  <a:cubicBezTo>
                    <a:pt x="834" y="365"/>
                    <a:pt x="828" y="381"/>
                    <a:pt x="828" y="381"/>
                  </a:cubicBezTo>
                  <a:cubicBezTo>
                    <a:pt x="820" y="398"/>
                    <a:pt x="820" y="398"/>
                    <a:pt x="820" y="398"/>
                  </a:cubicBezTo>
                  <a:cubicBezTo>
                    <a:pt x="820" y="398"/>
                    <a:pt x="823" y="429"/>
                    <a:pt x="817" y="429"/>
                  </a:cubicBezTo>
                  <a:cubicBezTo>
                    <a:pt x="811" y="429"/>
                    <a:pt x="806" y="444"/>
                    <a:pt x="803" y="446"/>
                  </a:cubicBezTo>
                  <a:cubicBezTo>
                    <a:pt x="797" y="446"/>
                    <a:pt x="797" y="469"/>
                    <a:pt x="797" y="469"/>
                  </a:cubicBezTo>
                  <a:cubicBezTo>
                    <a:pt x="789" y="481"/>
                    <a:pt x="789" y="481"/>
                    <a:pt x="789" y="481"/>
                  </a:cubicBezTo>
                  <a:cubicBezTo>
                    <a:pt x="789" y="481"/>
                    <a:pt x="789" y="495"/>
                    <a:pt x="789" y="497"/>
                  </a:cubicBezTo>
                  <a:cubicBezTo>
                    <a:pt x="789" y="503"/>
                    <a:pt x="792" y="520"/>
                    <a:pt x="789" y="529"/>
                  </a:cubicBezTo>
                  <a:cubicBezTo>
                    <a:pt x="789" y="537"/>
                    <a:pt x="775" y="543"/>
                    <a:pt x="775" y="543"/>
                  </a:cubicBezTo>
                  <a:cubicBezTo>
                    <a:pt x="775" y="543"/>
                    <a:pt x="792" y="560"/>
                    <a:pt x="783" y="560"/>
                  </a:cubicBezTo>
                  <a:cubicBezTo>
                    <a:pt x="775" y="562"/>
                    <a:pt x="766" y="574"/>
                    <a:pt x="763" y="576"/>
                  </a:cubicBezTo>
                  <a:cubicBezTo>
                    <a:pt x="763" y="582"/>
                    <a:pt x="763" y="588"/>
                    <a:pt x="758" y="588"/>
                  </a:cubicBezTo>
                  <a:cubicBezTo>
                    <a:pt x="752" y="591"/>
                    <a:pt x="743" y="591"/>
                    <a:pt x="743" y="593"/>
                  </a:cubicBezTo>
                  <a:cubicBezTo>
                    <a:pt x="743" y="596"/>
                    <a:pt x="743" y="608"/>
                    <a:pt x="743" y="608"/>
                  </a:cubicBezTo>
                  <a:cubicBezTo>
                    <a:pt x="727" y="633"/>
                    <a:pt x="727" y="633"/>
                    <a:pt x="727" y="633"/>
                  </a:cubicBezTo>
                  <a:cubicBezTo>
                    <a:pt x="707" y="650"/>
                    <a:pt x="707" y="650"/>
                    <a:pt x="707" y="650"/>
                  </a:cubicBezTo>
                  <a:cubicBezTo>
                    <a:pt x="707" y="650"/>
                    <a:pt x="710" y="661"/>
                    <a:pt x="704" y="661"/>
                  </a:cubicBezTo>
                  <a:cubicBezTo>
                    <a:pt x="699" y="661"/>
                    <a:pt x="679" y="670"/>
                    <a:pt x="673" y="673"/>
                  </a:cubicBezTo>
                  <a:cubicBezTo>
                    <a:pt x="670" y="676"/>
                    <a:pt x="656" y="684"/>
                    <a:pt x="650" y="684"/>
                  </a:cubicBezTo>
                  <a:cubicBezTo>
                    <a:pt x="647" y="684"/>
                    <a:pt x="650" y="690"/>
                    <a:pt x="650" y="690"/>
                  </a:cubicBezTo>
                  <a:cubicBezTo>
                    <a:pt x="650" y="690"/>
                    <a:pt x="647" y="690"/>
                    <a:pt x="645" y="684"/>
                  </a:cubicBezTo>
                  <a:cubicBezTo>
                    <a:pt x="636" y="670"/>
                    <a:pt x="645" y="678"/>
                    <a:pt x="636" y="661"/>
                  </a:cubicBezTo>
                  <a:cubicBezTo>
                    <a:pt x="628" y="647"/>
                    <a:pt x="628" y="659"/>
                    <a:pt x="628" y="647"/>
                  </a:cubicBezTo>
                  <a:cubicBezTo>
                    <a:pt x="628" y="633"/>
                    <a:pt x="630" y="644"/>
                    <a:pt x="628" y="633"/>
                  </a:cubicBezTo>
                  <a:cubicBezTo>
                    <a:pt x="628" y="622"/>
                    <a:pt x="633" y="630"/>
                    <a:pt x="625" y="616"/>
                  </a:cubicBezTo>
                  <a:cubicBezTo>
                    <a:pt x="619" y="605"/>
                    <a:pt x="622" y="608"/>
                    <a:pt x="613" y="599"/>
                  </a:cubicBezTo>
                  <a:cubicBezTo>
                    <a:pt x="605" y="591"/>
                    <a:pt x="599" y="599"/>
                    <a:pt x="602" y="585"/>
                  </a:cubicBezTo>
                  <a:cubicBezTo>
                    <a:pt x="608" y="574"/>
                    <a:pt x="605" y="585"/>
                    <a:pt x="608" y="574"/>
                  </a:cubicBezTo>
                  <a:cubicBezTo>
                    <a:pt x="611" y="560"/>
                    <a:pt x="608" y="557"/>
                    <a:pt x="616" y="551"/>
                  </a:cubicBezTo>
                  <a:cubicBezTo>
                    <a:pt x="625" y="546"/>
                    <a:pt x="630" y="543"/>
                    <a:pt x="630" y="537"/>
                  </a:cubicBezTo>
                  <a:cubicBezTo>
                    <a:pt x="628" y="529"/>
                    <a:pt x="628" y="526"/>
                    <a:pt x="628" y="520"/>
                  </a:cubicBezTo>
                  <a:cubicBezTo>
                    <a:pt x="625" y="515"/>
                    <a:pt x="616" y="506"/>
                    <a:pt x="616" y="503"/>
                  </a:cubicBezTo>
                  <a:cubicBezTo>
                    <a:pt x="613" y="500"/>
                    <a:pt x="613" y="503"/>
                    <a:pt x="608" y="492"/>
                  </a:cubicBezTo>
                  <a:cubicBezTo>
                    <a:pt x="602" y="483"/>
                    <a:pt x="599" y="478"/>
                    <a:pt x="599" y="478"/>
                  </a:cubicBezTo>
                  <a:cubicBezTo>
                    <a:pt x="599" y="478"/>
                    <a:pt x="596" y="458"/>
                    <a:pt x="596" y="449"/>
                  </a:cubicBezTo>
                  <a:cubicBezTo>
                    <a:pt x="596" y="446"/>
                    <a:pt x="596" y="446"/>
                    <a:pt x="596" y="446"/>
                  </a:cubicBezTo>
                  <a:lnTo>
                    <a:pt x="594" y="446"/>
                  </a:lnTo>
                  <a:lnTo>
                    <a:pt x="594" y="446"/>
                  </a:lnTo>
                  <a:cubicBezTo>
                    <a:pt x="594" y="446"/>
                    <a:pt x="594" y="446"/>
                    <a:pt x="596" y="441"/>
                  </a:cubicBezTo>
                  <a:cubicBezTo>
                    <a:pt x="599" y="427"/>
                    <a:pt x="599" y="418"/>
                    <a:pt x="599" y="418"/>
                  </a:cubicBezTo>
                  <a:cubicBezTo>
                    <a:pt x="599" y="418"/>
                    <a:pt x="585" y="410"/>
                    <a:pt x="579" y="410"/>
                  </a:cubicBezTo>
                  <a:lnTo>
                    <a:pt x="579" y="410"/>
                  </a:lnTo>
                  <a:cubicBezTo>
                    <a:pt x="574" y="410"/>
                    <a:pt x="574" y="415"/>
                    <a:pt x="571" y="415"/>
                  </a:cubicBezTo>
                  <a:cubicBezTo>
                    <a:pt x="568" y="415"/>
                    <a:pt x="565" y="415"/>
                    <a:pt x="562" y="412"/>
                  </a:cubicBezTo>
                  <a:cubicBezTo>
                    <a:pt x="554" y="404"/>
                    <a:pt x="557" y="401"/>
                    <a:pt x="554" y="398"/>
                  </a:cubicBezTo>
                  <a:cubicBezTo>
                    <a:pt x="551" y="395"/>
                    <a:pt x="548" y="395"/>
                    <a:pt x="548" y="395"/>
                  </a:cubicBezTo>
                  <a:cubicBezTo>
                    <a:pt x="545" y="395"/>
                    <a:pt x="543" y="395"/>
                    <a:pt x="540" y="398"/>
                  </a:cubicBezTo>
                  <a:cubicBezTo>
                    <a:pt x="534" y="404"/>
                    <a:pt x="523" y="404"/>
                    <a:pt x="515" y="407"/>
                  </a:cubicBezTo>
                  <a:cubicBezTo>
                    <a:pt x="506" y="410"/>
                    <a:pt x="503" y="410"/>
                    <a:pt x="498" y="410"/>
                  </a:cubicBezTo>
                  <a:cubicBezTo>
                    <a:pt x="498" y="410"/>
                    <a:pt x="492" y="410"/>
                    <a:pt x="489" y="410"/>
                  </a:cubicBezTo>
                  <a:cubicBezTo>
                    <a:pt x="481" y="410"/>
                    <a:pt x="472" y="412"/>
                    <a:pt x="467" y="412"/>
                  </a:cubicBezTo>
                  <a:cubicBezTo>
                    <a:pt x="461" y="412"/>
                    <a:pt x="455" y="410"/>
                    <a:pt x="452" y="410"/>
                  </a:cubicBezTo>
                  <a:cubicBezTo>
                    <a:pt x="444" y="404"/>
                    <a:pt x="444" y="412"/>
                    <a:pt x="438" y="401"/>
                  </a:cubicBezTo>
                  <a:cubicBezTo>
                    <a:pt x="435" y="390"/>
                    <a:pt x="438" y="393"/>
                    <a:pt x="430" y="387"/>
                  </a:cubicBezTo>
                  <a:cubicBezTo>
                    <a:pt x="421" y="381"/>
                    <a:pt x="418" y="384"/>
                    <a:pt x="416" y="376"/>
                  </a:cubicBezTo>
                  <a:cubicBezTo>
                    <a:pt x="416" y="367"/>
                    <a:pt x="421" y="370"/>
                    <a:pt x="413" y="362"/>
                  </a:cubicBezTo>
                  <a:cubicBezTo>
                    <a:pt x="413" y="359"/>
                    <a:pt x="410" y="359"/>
                    <a:pt x="410" y="359"/>
                  </a:cubicBezTo>
                  <a:cubicBezTo>
                    <a:pt x="410" y="359"/>
                    <a:pt x="410" y="359"/>
                    <a:pt x="413" y="359"/>
                  </a:cubicBezTo>
                  <a:lnTo>
                    <a:pt x="413" y="359"/>
                  </a:lnTo>
                  <a:cubicBezTo>
                    <a:pt x="413" y="359"/>
                    <a:pt x="410" y="356"/>
                    <a:pt x="407" y="353"/>
                  </a:cubicBezTo>
                  <a:cubicBezTo>
                    <a:pt x="396" y="339"/>
                    <a:pt x="390" y="351"/>
                    <a:pt x="396" y="339"/>
                  </a:cubicBezTo>
                  <a:cubicBezTo>
                    <a:pt x="398" y="331"/>
                    <a:pt x="401" y="336"/>
                    <a:pt x="401" y="325"/>
                  </a:cubicBezTo>
                  <a:cubicBezTo>
                    <a:pt x="401" y="319"/>
                    <a:pt x="404" y="319"/>
                    <a:pt x="407" y="319"/>
                  </a:cubicBezTo>
                  <a:lnTo>
                    <a:pt x="407" y="319"/>
                  </a:lnTo>
                  <a:cubicBezTo>
                    <a:pt x="410" y="319"/>
                    <a:pt x="410" y="319"/>
                    <a:pt x="410" y="319"/>
                  </a:cubicBezTo>
                  <a:cubicBezTo>
                    <a:pt x="413" y="319"/>
                    <a:pt x="416" y="319"/>
                    <a:pt x="410" y="305"/>
                  </a:cubicBezTo>
                  <a:cubicBezTo>
                    <a:pt x="398" y="280"/>
                    <a:pt x="396" y="285"/>
                    <a:pt x="407" y="266"/>
                  </a:cubicBezTo>
                  <a:cubicBezTo>
                    <a:pt x="416" y="248"/>
                    <a:pt x="430" y="240"/>
                    <a:pt x="432" y="237"/>
                  </a:cubicBezTo>
                  <a:cubicBezTo>
                    <a:pt x="435" y="234"/>
                    <a:pt x="438" y="223"/>
                    <a:pt x="444" y="220"/>
                  </a:cubicBezTo>
                  <a:cubicBezTo>
                    <a:pt x="447" y="217"/>
                    <a:pt x="444" y="214"/>
                    <a:pt x="450" y="214"/>
                  </a:cubicBezTo>
                  <a:lnTo>
                    <a:pt x="452" y="214"/>
                  </a:lnTo>
                  <a:cubicBezTo>
                    <a:pt x="455" y="214"/>
                    <a:pt x="455" y="214"/>
                    <a:pt x="455" y="214"/>
                  </a:cubicBezTo>
                  <a:cubicBezTo>
                    <a:pt x="464" y="214"/>
                    <a:pt x="472" y="212"/>
                    <a:pt x="478" y="206"/>
                  </a:cubicBezTo>
                  <a:cubicBezTo>
                    <a:pt x="484" y="200"/>
                    <a:pt x="492" y="189"/>
                    <a:pt x="498" y="189"/>
                  </a:cubicBezTo>
                  <a:cubicBezTo>
                    <a:pt x="498" y="189"/>
                    <a:pt x="498" y="189"/>
                    <a:pt x="501" y="189"/>
                  </a:cubicBezTo>
                  <a:lnTo>
                    <a:pt x="501" y="189"/>
                  </a:lnTo>
                  <a:cubicBezTo>
                    <a:pt x="501" y="189"/>
                    <a:pt x="501" y="189"/>
                    <a:pt x="503" y="189"/>
                  </a:cubicBezTo>
                  <a:cubicBezTo>
                    <a:pt x="503" y="189"/>
                    <a:pt x="506" y="189"/>
                    <a:pt x="509" y="189"/>
                  </a:cubicBezTo>
                  <a:cubicBezTo>
                    <a:pt x="518" y="186"/>
                    <a:pt x="520" y="183"/>
                    <a:pt x="526" y="183"/>
                  </a:cubicBezTo>
                  <a:cubicBezTo>
                    <a:pt x="529" y="183"/>
                    <a:pt x="526" y="186"/>
                    <a:pt x="529" y="186"/>
                  </a:cubicBezTo>
                  <a:cubicBezTo>
                    <a:pt x="529" y="186"/>
                    <a:pt x="529" y="186"/>
                    <a:pt x="537" y="183"/>
                  </a:cubicBezTo>
                  <a:cubicBezTo>
                    <a:pt x="554" y="181"/>
                    <a:pt x="551" y="181"/>
                    <a:pt x="554" y="181"/>
                  </a:cubicBezTo>
                  <a:cubicBezTo>
                    <a:pt x="560" y="181"/>
                    <a:pt x="557" y="181"/>
                    <a:pt x="562" y="183"/>
                  </a:cubicBezTo>
                  <a:cubicBezTo>
                    <a:pt x="565" y="183"/>
                    <a:pt x="565" y="183"/>
                    <a:pt x="565" y="183"/>
                  </a:cubicBezTo>
                  <a:lnTo>
                    <a:pt x="568" y="181"/>
                  </a:lnTo>
                  <a:cubicBezTo>
                    <a:pt x="571" y="178"/>
                    <a:pt x="571" y="178"/>
                    <a:pt x="571" y="178"/>
                  </a:cubicBezTo>
                  <a:cubicBezTo>
                    <a:pt x="571" y="178"/>
                    <a:pt x="571" y="178"/>
                    <a:pt x="571" y="183"/>
                  </a:cubicBezTo>
                  <a:cubicBezTo>
                    <a:pt x="571" y="200"/>
                    <a:pt x="565" y="206"/>
                    <a:pt x="577" y="206"/>
                  </a:cubicBezTo>
                  <a:cubicBezTo>
                    <a:pt x="591" y="209"/>
                    <a:pt x="577" y="209"/>
                    <a:pt x="591" y="209"/>
                  </a:cubicBezTo>
                  <a:cubicBezTo>
                    <a:pt x="602" y="209"/>
                    <a:pt x="599" y="212"/>
                    <a:pt x="605" y="214"/>
                  </a:cubicBezTo>
                  <a:cubicBezTo>
                    <a:pt x="611" y="217"/>
                    <a:pt x="613" y="220"/>
                    <a:pt x="625" y="220"/>
                  </a:cubicBezTo>
                  <a:cubicBezTo>
                    <a:pt x="630" y="220"/>
                    <a:pt x="625" y="226"/>
                    <a:pt x="628" y="226"/>
                  </a:cubicBezTo>
                  <a:cubicBezTo>
                    <a:pt x="628" y="226"/>
                    <a:pt x="628" y="226"/>
                    <a:pt x="633" y="220"/>
                  </a:cubicBezTo>
                  <a:cubicBezTo>
                    <a:pt x="645" y="209"/>
                    <a:pt x="630" y="206"/>
                    <a:pt x="636" y="206"/>
                  </a:cubicBezTo>
                  <a:cubicBezTo>
                    <a:pt x="639" y="206"/>
                    <a:pt x="642" y="206"/>
                    <a:pt x="647" y="206"/>
                  </a:cubicBezTo>
                  <a:cubicBezTo>
                    <a:pt x="667" y="209"/>
                    <a:pt x="673" y="212"/>
                    <a:pt x="676" y="212"/>
                  </a:cubicBezTo>
                  <a:cubicBezTo>
                    <a:pt x="676" y="212"/>
                    <a:pt x="676" y="212"/>
                    <a:pt x="679" y="212"/>
                  </a:cubicBezTo>
                  <a:lnTo>
                    <a:pt x="679" y="212"/>
                  </a:lnTo>
                  <a:cubicBezTo>
                    <a:pt x="681" y="212"/>
                    <a:pt x="681" y="212"/>
                    <a:pt x="681" y="212"/>
                  </a:cubicBezTo>
                  <a:cubicBezTo>
                    <a:pt x="681" y="212"/>
                    <a:pt x="681" y="212"/>
                    <a:pt x="684" y="212"/>
                  </a:cubicBezTo>
                  <a:cubicBezTo>
                    <a:pt x="684" y="212"/>
                    <a:pt x="687" y="212"/>
                    <a:pt x="693" y="209"/>
                  </a:cubicBezTo>
                  <a:cubicBezTo>
                    <a:pt x="699" y="206"/>
                    <a:pt x="701" y="206"/>
                    <a:pt x="704" y="206"/>
                  </a:cubicBezTo>
                  <a:lnTo>
                    <a:pt x="707" y="206"/>
                  </a:lnTo>
                  <a:cubicBezTo>
                    <a:pt x="710" y="209"/>
                    <a:pt x="713" y="212"/>
                    <a:pt x="713" y="212"/>
                  </a:cubicBezTo>
                  <a:cubicBezTo>
                    <a:pt x="715" y="212"/>
                    <a:pt x="715" y="212"/>
                    <a:pt x="715" y="209"/>
                  </a:cubicBezTo>
                  <a:cubicBezTo>
                    <a:pt x="721" y="200"/>
                    <a:pt x="729" y="203"/>
                    <a:pt x="715" y="195"/>
                  </a:cubicBezTo>
                  <a:cubicBezTo>
                    <a:pt x="710" y="195"/>
                    <a:pt x="707" y="192"/>
                    <a:pt x="704" y="192"/>
                  </a:cubicBezTo>
                  <a:lnTo>
                    <a:pt x="704" y="192"/>
                  </a:lnTo>
                  <a:lnTo>
                    <a:pt x="704" y="192"/>
                  </a:lnTo>
                  <a:cubicBezTo>
                    <a:pt x="701" y="192"/>
                    <a:pt x="699" y="192"/>
                    <a:pt x="699" y="189"/>
                  </a:cubicBezTo>
                  <a:cubicBezTo>
                    <a:pt x="696" y="181"/>
                    <a:pt x="707" y="183"/>
                    <a:pt x="696" y="181"/>
                  </a:cubicBezTo>
                  <a:cubicBezTo>
                    <a:pt x="684" y="178"/>
                    <a:pt x="684" y="178"/>
                    <a:pt x="676" y="175"/>
                  </a:cubicBezTo>
                  <a:lnTo>
                    <a:pt x="673" y="175"/>
                  </a:lnTo>
                  <a:cubicBezTo>
                    <a:pt x="670" y="175"/>
                    <a:pt x="667" y="175"/>
                    <a:pt x="665" y="178"/>
                  </a:cubicBezTo>
                  <a:cubicBezTo>
                    <a:pt x="662" y="178"/>
                    <a:pt x="662" y="178"/>
                    <a:pt x="659" y="178"/>
                  </a:cubicBezTo>
                  <a:cubicBezTo>
                    <a:pt x="656" y="178"/>
                    <a:pt x="656" y="178"/>
                    <a:pt x="656" y="175"/>
                  </a:cubicBezTo>
                  <a:cubicBezTo>
                    <a:pt x="653" y="172"/>
                    <a:pt x="653" y="172"/>
                    <a:pt x="650" y="172"/>
                  </a:cubicBezTo>
                  <a:cubicBezTo>
                    <a:pt x="647" y="172"/>
                    <a:pt x="647" y="172"/>
                    <a:pt x="647" y="172"/>
                  </a:cubicBezTo>
                  <a:cubicBezTo>
                    <a:pt x="645" y="172"/>
                    <a:pt x="645" y="172"/>
                    <a:pt x="645" y="172"/>
                  </a:cubicBezTo>
                  <a:cubicBezTo>
                    <a:pt x="645" y="172"/>
                    <a:pt x="645" y="172"/>
                    <a:pt x="650" y="167"/>
                  </a:cubicBezTo>
                  <a:cubicBezTo>
                    <a:pt x="667" y="153"/>
                    <a:pt x="665" y="147"/>
                    <a:pt x="670" y="147"/>
                  </a:cubicBezTo>
                  <a:cubicBezTo>
                    <a:pt x="670" y="147"/>
                    <a:pt x="670" y="147"/>
                    <a:pt x="673" y="147"/>
                  </a:cubicBezTo>
                  <a:cubicBezTo>
                    <a:pt x="681" y="150"/>
                    <a:pt x="681" y="158"/>
                    <a:pt x="684" y="158"/>
                  </a:cubicBezTo>
                  <a:cubicBezTo>
                    <a:pt x="687" y="158"/>
                    <a:pt x="687" y="155"/>
                    <a:pt x="690" y="155"/>
                  </a:cubicBezTo>
                  <a:cubicBezTo>
                    <a:pt x="696" y="150"/>
                    <a:pt x="710" y="144"/>
                    <a:pt x="696" y="136"/>
                  </a:cubicBezTo>
                  <a:cubicBezTo>
                    <a:pt x="681" y="127"/>
                    <a:pt x="693" y="130"/>
                    <a:pt x="679" y="124"/>
                  </a:cubicBezTo>
                  <a:cubicBezTo>
                    <a:pt x="676" y="124"/>
                    <a:pt x="676" y="124"/>
                    <a:pt x="676" y="124"/>
                  </a:cubicBezTo>
                  <a:cubicBezTo>
                    <a:pt x="670" y="124"/>
                    <a:pt x="665" y="127"/>
                    <a:pt x="659" y="133"/>
                  </a:cubicBezTo>
                  <a:cubicBezTo>
                    <a:pt x="656" y="139"/>
                    <a:pt x="650" y="144"/>
                    <a:pt x="647" y="144"/>
                  </a:cubicBezTo>
                  <a:lnTo>
                    <a:pt x="647" y="144"/>
                  </a:lnTo>
                  <a:cubicBezTo>
                    <a:pt x="642" y="141"/>
                    <a:pt x="639" y="139"/>
                    <a:pt x="636" y="139"/>
                  </a:cubicBezTo>
                  <a:lnTo>
                    <a:pt x="633" y="139"/>
                  </a:lnTo>
                  <a:cubicBezTo>
                    <a:pt x="628" y="141"/>
                    <a:pt x="628" y="153"/>
                    <a:pt x="628" y="161"/>
                  </a:cubicBezTo>
                  <a:cubicBezTo>
                    <a:pt x="628" y="164"/>
                    <a:pt x="630" y="167"/>
                    <a:pt x="630" y="167"/>
                  </a:cubicBezTo>
                  <a:cubicBezTo>
                    <a:pt x="628" y="167"/>
                    <a:pt x="628" y="167"/>
                    <a:pt x="622" y="164"/>
                  </a:cubicBezTo>
                  <a:cubicBezTo>
                    <a:pt x="608" y="158"/>
                    <a:pt x="636" y="161"/>
                    <a:pt x="605" y="150"/>
                  </a:cubicBezTo>
                  <a:cubicBezTo>
                    <a:pt x="591" y="144"/>
                    <a:pt x="579" y="141"/>
                    <a:pt x="574" y="141"/>
                  </a:cubicBezTo>
                  <a:cubicBezTo>
                    <a:pt x="568" y="141"/>
                    <a:pt x="562" y="144"/>
                    <a:pt x="562" y="147"/>
                  </a:cubicBezTo>
                  <a:cubicBezTo>
                    <a:pt x="557" y="150"/>
                    <a:pt x="551" y="150"/>
                    <a:pt x="548" y="153"/>
                  </a:cubicBezTo>
                  <a:cubicBezTo>
                    <a:pt x="545" y="155"/>
                    <a:pt x="551" y="158"/>
                    <a:pt x="551" y="158"/>
                  </a:cubicBezTo>
                  <a:cubicBezTo>
                    <a:pt x="551" y="158"/>
                    <a:pt x="548" y="158"/>
                    <a:pt x="545" y="155"/>
                  </a:cubicBezTo>
                  <a:cubicBezTo>
                    <a:pt x="543" y="153"/>
                    <a:pt x="540" y="153"/>
                    <a:pt x="537" y="153"/>
                  </a:cubicBezTo>
                  <a:cubicBezTo>
                    <a:pt x="529" y="153"/>
                    <a:pt x="520" y="158"/>
                    <a:pt x="520" y="158"/>
                  </a:cubicBezTo>
                  <a:cubicBezTo>
                    <a:pt x="520" y="158"/>
                    <a:pt x="520" y="158"/>
                    <a:pt x="518" y="158"/>
                  </a:cubicBezTo>
                  <a:cubicBezTo>
                    <a:pt x="518" y="158"/>
                    <a:pt x="515" y="158"/>
                    <a:pt x="512" y="161"/>
                  </a:cubicBezTo>
                  <a:cubicBezTo>
                    <a:pt x="509" y="164"/>
                    <a:pt x="501" y="167"/>
                    <a:pt x="495" y="167"/>
                  </a:cubicBezTo>
                  <a:cubicBezTo>
                    <a:pt x="492" y="167"/>
                    <a:pt x="492" y="167"/>
                    <a:pt x="489" y="167"/>
                  </a:cubicBezTo>
                  <a:cubicBezTo>
                    <a:pt x="484" y="164"/>
                    <a:pt x="469" y="170"/>
                    <a:pt x="481" y="155"/>
                  </a:cubicBezTo>
                  <a:cubicBezTo>
                    <a:pt x="492" y="139"/>
                    <a:pt x="484" y="147"/>
                    <a:pt x="503" y="141"/>
                  </a:cubicBezTo>
                  <a:cubicBezTo>
                    <a:pt x="520" y="133"/>
                    <a:pt x="545" y="133"/>
                    <a:pt x="523" y="127"/>
                  </a:cubicBezTo>
                  <a:cubicBezTo>
                    <a:pt x="501" y="121"/>
                    <a:pt x="534" y="121"/>
                    <a:pt x="506" y="107"/>
                  </a:cubicBezTo>
                  <a:cubicBezTo>
                    <a:pt x="495" y="102"/>
                    <a:pt x="489" y="102"/>
                    <a:pt x="484" y="102"/>
                  </a:cubicBezTo>
                  <a:lnTo>
                    <a:pt x="481" y="102"/>
                  </a:lnTo>
                  <a:cubicBezTo>
                    <a:pt x="478" y="102"/>
                    <a:pt x="478" y="102"/>
                    <a:pt x="478" y="102"/>
                  </a:cubicBezTo>
                  <a:cubicBezTo>
                    <a:pt x="475" y="102"/>
                    <a:pt x="475" y="102"/>
                    <a:pt x="475" y="93"/>
                  </a:cubicBezTo>
                  <a:cubicBezTo>
                    <a:pt x="475" y="76"/>
                    <a:pt x="475" y="73"/>
                    <a:pt x="469" y="73"/>
                  </a:cubicBezTo>
                  <a:cubicBezTo>
                    <a:pt x="469" y="73"/>
                    <a:pt x="469" y="73"/>
                    <a:pt x="467" y="73"/>
                  </a:cubicBezTo>
                  <a:cubicBezTo>
                    <a:pt x="461" y="73"/>
                    <a:pt x="444" y="79"/>
                    <a:pt x="435" y="79"/>
                  </a:cubicBezTo>
                  <a:cubicBezTo>
                    <a:pt x="430" y="82"/>
                    <a:pt x="432" y="82"/>
                    <a:pt x="430" y="82"/>
                  </a:cubicBezTo>
                  <a:cubicBezTo>
                    <a:pt x="430" y="82"/>
                    <a:pt x="427" y="82"/>
                    <a:pt x="424" y="79"/>
                  </a:cubicBezTo>
                  <a:cubicBezTo>
                    <a:pt x="418" y="76"/>
                    <a:pt x="416" y="76"/>
                    <a:pt x="413" y="76"/>
                  </a:cubicBezTo>
                  <a:lnTo>
                    <a:pt x="410" y="76"/>
                  </a:lnTo>
                  <a:cubicBezTo>
                    <a:pt x="410" y="76"/>
                    <a:pt x="410" y="76"/>
                    <a:pt x="407" y="76"/>
                  </a:cubicBezTo>
                  <a:cubicBezTo>
                    <a:pt x="407" y="76"/>
                    <a:pt x="407" y="76"/>
                    <a:pt x="410" y="70"/>
                  </a:cubicBezTo>
                  <a:cubicBezTo>
                    <a:pt x="416" y="59"/>
                    <a:pt x="416" y="56"/>
                    <a:pt x="424" y="48"/>
                  </a:cubicBezTo>
                  <a:cubicBezTo>
                    <a:pt x="430" y="42"/>
                    <a:pt x="430" y="22"/>
                    <a:pt x="444" y="22"/>
                  </a:cubicBezTo>
                  <a:cubicBezTo>
                    <a:pt x="444" y="22"/>
                    <a:pt x="447" y="22"/>
                    <a:pt x="450" y="25"/>
                  </a:cubicBezTo>
                  <a:cubicBezTo>
                    <a:pt x="472" y="36"/>
                    <a:pt x="464" y="34"/>
                    <a:pt x="481" y="34"/>
                  </a:cubicBezTo>
                  <a:cubicBezTo>
                    <a:pt x="481" y="34"/>
                    <a:pt x="484" y="34"/>
                    <a:pt x="486" y="34"/>
                  </a:cubicBezTo>
                  <a:cubicBezTo>
                    <a:pt x="498" y="34"/>
                    <a:pt x="503" y="31"/>
                    <a:pt x="503" y="28"/>
                  </a:cubicBezTo>
                  <a:cubicBezTo>
                    <a:pt x="503" y="25"/>
                    <a:pt x="484" y="17"/>
                    <a:pt x="484" y="17"/>
                  </a:cubicBezTo>
                  <a:cubicBezTo>
                    <a:pt x="484" y="17"/>
                    <a:pt x="484" y="17"/>
                    <a:pt x="481" y="17"/>
                  </a:cubicBezTo>
                  <a:cubicBezTo>
                    <a:pt x="481" y="17"/>
                    <a:pt x="481" y="17"/>
                    <a:pt x="481" y="14"/>
                  </a:cubicBezTo>
                  <a:cubicBezTo>
                    <a:pt x="484" y="11"/>
                    <a:pt x="486" y="5"/>
                    <a:pt x="486" y="5"/>
                  </a:cubicBezTo>
                  <a:lnTo>
                    <a:pt x="486" y="5"/>
                  </a:lnTo>
                  <a:cubicBezTo>
                    <a:pt x="481" y="0"/>
                    <a:pt x="481" y="0"/>
                    <a:pt x="4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26" name="Freeform 121"/>
            <p:cNvSpPr>
              <a:spLocks noChangeArrowheads="1"/>
            </p:cNvSpPr>
            <p:nvPr/>
          </p:nvSpPr>
          <p:spPr bwMode="auto">
            <a:xfrm>
              <a:off x="5423" y="1937"/>
              <a:ext cx="247" cy="159"/>
            </a:xfrm>
            <a:custGeom>
              <a:avLst/>
              <a:gdLst>
                <a:gd name="T0" fmla="*/ 563 w 1095"/>
                <a:gd name="T1" fmla="*/ 670 h 705"/>
                <a:gd name="T2" fmla="*/ 563 w 1095"/>
                <a:gd name="T3" fmla="*/ 670 h 705"/>
                <a:gd name="T4" fmla="*/ 486 w 1095"/>
                <a:gd name="T5" fmla="*/ 591 h 705"/>
                <a:gd name="T6" fmla="*/ 563 w 1095"/>
                <a:gd name="T7" fmla="*/ 512 h 705"/>
                <a:gd name="T8" fmla="*/ 642 w 1095"/>
                <a:gd name="T9" fmla="*/ 591 h 705"/>
                <a:gd name="T10" fmla="*/ 563 w 1095"/>
                <a:gd name="T11" fmla="*/ 670 h 705"/>
                <a:gd name="T12" fmla="*/ 435 w 1095"/>
                <a:gd name="T13" fmla="*/ 546 h 705"/>
                <a:gd name="T14" fmla="*/ 435 w 1095"/>
                <a:gd name="T15" fmla="*/ 546 h 705"/>
                <a:gd name="T16" fmla="*/ 362 w 1095"/>
                <a:gd name="T17" fmla="*/ 472 h 705"/>
                <a:gd name="T18" fmla="*/ 435 w 1095"/>
                <a:gd name="T19" fmla="*/ 402 h 705"/>
                <a:gd name="T20" fmla="*/ 506 w 1095"/>
                <a:gd name="T21" fmla="*/ 472 h 705"/>
                <a:gd name="T22" fmla="*/ 435 w 1095"/>
                <a:gd name="T23" fmla="*/ 546 h 705"/>
                <a:gd name="T24" fmla="*/ 390 w 1095"/>
                <a:gd name="T25" fmla="*/ 382 h 705"/>
                <a:gd name="T26" fmla="*/ 390 w 1095"/>
                <a:gd name="T27" fmla="*/ 382 h 705"/>
                <a:gd name="T28" fmla="*/ 328 w 1095"/>
                <a:gd name="T29" fmla="*/ 317 h 705"/>
                <a:gd name="T30" fmla="*/ 390 w 1095"/>
                <a:gd name="T31" fmla="*/ 254 h 705"/>
                <a:gd name="T32" fmla="*/ 452 w 1095"/>
                <a:gd name="T33" fmla="*/ 317 h 705"/>
                <a:gd name="T34" fmla="*/ 390 w 1095"/>
                <a:gd name="T35" fmla="*/ 382 h 705"/>
                <a:gd name="T36" fmla="*/ 438 w 1095"/>
                <a:gd name="T37" fmla="*/ 223 h 705"/>
                <a:gd name="T38" fmla="*/ 438 w 1095"/>
                <a:gd name="T39" fmla="*/ 223 h 705"/>
                <a:gd name="T40" fmla="*/ 390 w 1095"/>
                <a:gd name="T41" fmla="*/ 175 h 705"/>
                <a:gd name="T42" fmla="*/ 438 w 1095"/>
                <a:gd name="T43" fmla="*/ 127 h 705"/>
                <a:gd name="T44" fmla="*/ 483 w 1095"/>
                <a:gd name="T45" fmla="*/ 175 h 705"/>
                <a:gd name="T46" fmla="*/ 438 w 1095"/>
                <a:gd name="T47" fmla="*/ 223 h 705"/>
                <a:gd name="T48" fmla="*/ 882 w 1095"/>
                <a:gd name="T49" fmla="*/ 305 h 705"/>
                <a:gd name="T50" fmla="*/ 882 w 1095"/>
                <a:gd name="T51" fmla="*/ 305 h 705"/>
                <a:gd name="T52" fmla="*/ 789 w 1095"/>
                <a:gd name="T53" fmla="*/ 212 h 705"/>
                <a:gd name="T54" fmla="*/ 882 w 1095"/>
                <a:gd name="T55" fmla="*/ 119 h 705"/>
                <a:gd name="T56" fmla="*/ 975 w 1095"/>
                <a:gd name="T57" fmla="*/ 212 h 705"/>
                <a:gd name="T58" fmla="*/ 882 w 1095"/>
                <a:gd name="T59" fmla="*/ 305 h 705"/>
                <a:gd name="T60" fmla="*/ 812 w 1095"/>
                <a:gd name="T61" fmla="*/ 0 h 705"/>
                <a:gd name="T62" fmla="*/ 812 w 1095"/>
                <a:gd name="T63" fmla="*/ 0 h 705"/>
                <a:gd name="T64" fmla="*/ 531 w 1095"/>
                <a:gd name="T65" fmla="*/ 704 h 705"/>
                <a:gd name="T66" fmla="*/ 548 w 1095"/>
                <a:gd name="T67" fmla="*/ 704 h 705"/>
                <a:gd name="T68" fmla="*/ 842 w 1095"/>
                <a:gd name="T69" fmla="*/ 416 h 705"/>
                <a:gd name="T70" fmla="*/ 1043 w 1095"/>
                <a:gd name="T71" fmla="*/ 158 h 705"/>
                <a:gd name="T72" fmla="*/ 812 w 1095"/>
                <a:gd name="T73" fmla="*/ 0 h 705"/>
                <a:gd name="T74" fmla="*/ 563 w 1095"/>
                <a:gd name="T75" fmla="*/ 670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95" h="705">
                  <a:moveTo>
                    <a:pt x="563" y="670"/>
                  </a:moveTo>
                  <a:lnTo>
                    <a:pt x="563" y="670"/>
                  </a:lnTo>
                  <a:cubicBezTo>
                    <a:pt x="520" y="670"/>
                    <a:pt x="486" y="633"/>
                    <a:pt x="486" y="591"/>
                  </a:cubicBezTo>
                  <a:cubicBezTo>
                    <a:pt x="486" y="546"/>
                    <a:pt x="520" y="512"/>
                    <a:pt x="563" y="512"/>
                  </a:cubicBezTo>
                  <a:cubicBezTo>
                    <a:pt x="608" y="512"/>
                    <a:pt x="642" y="546"/>
                    <a:pt x="642" y="591"/>
                  </a:cubicBezTo>
                  <a:cubicBezTo>
                    <a:pt x="642" y="633"/>
                    <a:pt x="608" y="670"/>
                    <a:pt x="563" y="670"/>
                  </a:cubicBezTo>
                  <a:lnTo>
                    <a:pt x="435" y="546"/>
                  </a:lnTo>
                  <a:lnTo>
                    <a:pt x="435" y="546"/>
                  </a:lnTo>
                  <a:cubicBezTo>
                    <a:pt x="396" y="546"/>
                    <a:pt x="362" y="512"/>
                    <a:pt x="362" y="472"/>
                  </a:cubicBezTo>
                  <a:cubicBezTo>
                    <a:pt x="362" y="432"/>
                    <a:pt x="396" y="402"/>
                    <a:pt x="435" y="402"/>
                  </a:cubicBezTo>
                  <a:cubicBezTo>
                    <a:pt x="475" y="402"/>
                    <a:pt x="506" y="432"/>
                    <a:pt x="506" y="472"/>
                  </a:cubicBezTo>
                  <a:cubicBezTo>
                    <a:pt x="506" y="512"/>
                    <a:pt x="475" y="546"/>
                    <a:pt x="435" y="546"/>
                  </a:cubicBezTo>
                  <a:lnTo>
                    <a:pt x="390" y="382"/>
                  </a:lnTo>
                  <a:lnTo>
                    <a:pt x="390" y="382"/>
                  </a:lnTo>
                  <a:cubicBezTo>
                    <a:pt x="356" y="382"/>
                    <a:pt x="328" y="354"/>
                    <a:pt x="328" y="317"/>
                  </a:cubicBezTo>
                  <a:cubicBezTo>
                    <a:pt x="328" y="283"/>
                    <a:pt x="356" y="254"/>
                    <a:pt x="390" y="254"/>
                  </a:cubicBezTo>
                  <a:cubicBezTo>
                    <a:pt x="424" y="254"/>
                    <a:pt x="452" y="283"/>
                    <a:pt x="452" y="317"/>
                  </a:cubicBezTo>
                  <a:cubicBezTo>
                    <a:pt x="452" y="354"/>
                    <a:pt x="424" y="382"/>
                    <a:pt x="390" y="382"/>
                  </a:cubicBezTo>
                  <a:lnTo>
                    <a:pt x="438" y="223"/>
                  </a:lnTo>
                  <a:lnTo>
                    <a:pt x="438" y="223"/>
                  </a:lnTo>
                  <a:cubicBezTo>
                    <a:pt x="410" y="223"/>
                    <a:pt x="390" y="201"/>
                    <a:pt x="390" y="175"/>
                  </a:cubicBezTo>
                  <a:cubicBezTo>
                    <a:pt x="390" y="150"/>
                    <a:pt x="410" y="127"/>
                    <a:pt x="438" y="127"/>
                  </a:cubicBezTo>
                  <a:cubicBezTo>
                    <a:pt x="463" y="127"/>
                    <a:pt x="483" y="150"/>
                    <a:pt x="483" y="175"/>
                  </a:cubicBezTo>
                  <a:cubicBezTo>
                    <a:pt x="483" y="201"/>
                    <a:pt x="463" y="223"/>
                    <a:pt x="438" y="223"/>
                  </a:cubicBezTo>
                  <a:lnTo>
                    <a:pt x="882" y="305"/>
                  </a:lnTo>
                  <a:lnTo>
                    <a:pt x="882" y="305"/>
                  </a:lnTo>
                  <a:cubicBezTo>
                    <a:pt x="831" y="305"/>
                    <a:pt x="789" y="263"/>
                    <a:pt x="789" y="212"/>
                  </a:cubicBezTo>
                  <a:cubicBezTo>
                    <a:pt x="789" y="161"/>
                    <a:pt x="831" y="119"/>
                    <a:pt x="882" y="119"/>
                  </a:cubicBezTo>
                  <a:cubicBezTo>
                    <a:pt x="933" y="119"/>
                    <a:pt x="975" y="161"/>
                    <a:pt x="975" y="212"/>
                  </a:cubicBezTo>
                  <a:cubicBezTo>
                    <a:pt x="975" y="263"/>
                    <a:pt x="933" y="305"/>
                    <a:pt x="882" y="305"/>
                  </a:cubicBezTo>
                  <a:lnTo>
                    <a:pt x="812" y="0"/>
                  </a:lnTo>
                  <a:lnTo>
                    <a:pt x="812" y="0"/>
                  </a:lnTo>
                  <a:cubicBezTo>
                    <a:pt x="0" y="11"/>
                    <a:pt x="322" y="687"/>
                    <a:pt x="531" y="704"/>
                  </a:cubicBezTo>
                  <a:cubicBezTo>
                    <a:pt x="537" y="704"/>
                    <a:pt x="543" y="704"/>
                    <a:pt x="548" y="704"/>
                  </a:cubicBezTo>
                  <a:cubicBezTo>
                    <a:pt x="741" y="704"/>
                    <a:pt x="712" y="466"/>
                    <a:pt x="842" y="416"/>
                  </a:cubicBezTo>
                  <a:cubicBezTo>
                    <a:pt x="975" y="362"/>
                    <a:pt x="1094" y="300"/>
                    <a:pt x="1043" y="158"/>
                  </a:cubicBezTo>
                  <a:cubicBezTo>
                    <a:pt x="993" y="17"/>
                    <a:pt x="812" y="0"/>
                    <a:pt x="812" y="0"/>
                  </a:cubicBezTo>
                  <a:lnTo>
                    <a:pt x="563" y="67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27" name="Freeform 122"/>
            <p:cNvSpPr>
              <a:spLocks noChangeArrowheads="1"/>
            </p:cNvSpPr>
            <p:nvPr/>
          </p:nvSpPr>
          <p:spPr bwMode="auto">
            <a:xfrm>
              <a:off x="6380" y="1846"/>
              <a:ext cx="313" cy="258"/>
            </a:xfrm>
            <a:custGeom>
              <a:avLst/>
              <a:gdLst>
                <a:gd name="T0" fmla="*/ 316 w 1386"/>
                <a:gd name="T1" fmla="*/ 1029 h 1144"/>
                <a:gd name="T2" fmla="*/ 316 w 1386"/>
                <a:gd name="T3" fmla="*/ 1029 h 1144"/>
                <a:gd name="T4" fmla="*/ 209 w 1386"/>
                <a:gd name="T5" fmla="*/ 976 h 1144"/>
                <a:gd name="T6" fmla="*/ 237 w 1386"/>
                <a:gd name="T7" fmla="*/ 787 h 1144"/>
                <a:gd name="T8" fmla="*/ 316 w 1386"/>
                <a:gd name="T9" fmla="*/ 761 h 1144"/>
                <a:gd name="T10" fmla="*/ 427 w 1386"/>
                <a:gd name="T11" fmla="*/ 815 h 1144"/>
                <a:gd name="T12" fmla="*/ 398 w 1386"/>
                <a:gd name="T13" fmla="*/ 1004 h 1144"/>
                <a:gd name="T14" fmla="*/ 316 w 1386"/>
                <a:gd name="T15" fmla="*/ 1029 h 1144"/>
                <a:gd name="T16" fmla="*/ 862 w 1386"/>
                <a:gd name="T17" fmla="*/ 625 h 1144"/>
                <a:gd name="T18" fmla="*/ 862 w 1386"/>
                <a:gd name="T19" fmla="*/ 625 h 1144"/>
                <a:gd name="T20" fmla="*/ 806 w 1386"/>
                <a:gd name="T21" fmla="*/ 597 h 1144"/>
                <a:gd name="T22" fmla="*/ 820 w 1386"/>
                <a:gd name="T23" fmla="*/ 504 h 1144"/>
                <a:gd name="T24" fmla="*/ 859 w 1386"/>
                <a:gd name="T25" fmla="*/ 489 h 1144"/>
                <a:gd name="T26" fmla="*/ 916 w 1386"/>
                <a:gd name="T27" fmla="*/ 518 h 1144"/>
                <a:gd name="T28" fmla="*/ 901 w 1386"/>
                <a:gd name="T29" fmla="*/ 611 h 1144"/>
                <a:gd name="T30" fmla="*/ 862 w 1386"/>
                <a:gd name="T31" fmla="*/ 625 h 1144"/>
                <a:gd name="T32" fmla="*/ 794 w 1386"/>
                <a:gd name="T33" fmla="*/ 444 h 1144"/>
                <a:gd name="T34" fmla="*/ 794 w 1386"/>
                <a:gd name="T35" fmla="*/ 444 h 1144"/>
                <a:gd name="T36" fmla="*/ 720 w 1386"/>
                <a:gd name="T37" fmla="*/ 408 h 1144"/>
                <a:gd name="T38" fmla="*/ 740 w 1386"/>
                <a:gd name="T39" fmla="*/ 280 h 1144"/>
                <a:gd name="T40" fmla="*/ 794 w 1386"/>
                <a:gd name="T41" fmla="*/ 263 h 1144"/>
                <a:gd name="T42" fmla="*/ 867 w 1386"/>
                <a:gd name="T43" fmla="*/ 300 h 1144"/>
                <a:gd name="T44" fmla="*/ 848 w 1386"/>
                <a:gd name="T45" fmla="*/ 427 h 1144"/>
                <a:gd name="T46" fmla="*/ 794 w 1386"/>
                <a:gd name="T47" fmla="*/ 444 h 1144"/>
                <a:gd name="T48" fmla="*/ 613 w 1386"/>
                <a:gd name="T49" fmla="*/ 317 h 1144"/>
                <a:gd name="T50" fmla="*/ 613 w 1386"/>
                <a:gd name="T51" fmla="*/ 317 h 1144"/>
                <a:gd name="T52" fmla="*/ 528 w 1386"/>
                <a:gd name="T53" fmla="*/ 274 h 1144"/>
                <a:gd name="T54" fmla="*/ 548 w 1386"/>
                <a:gd name="T55" fmla="*/ 130 h 1144"/>
                <a:gd name="T56" fmla="*/ 610 w 1386"/>
                <a:gd name="T57" fmla="*/ 111 h 1144"/>
                <a:gd name="T58" fmla="*/ 692 w 1386"/>
                <a:gd name="T59" fmla="*/ 153 h 1144"/>
                <a:gd name="T60" fmla="*/ 672 w 1386"/>
                <a:gd name="T61" fmla="*/ 297 h 1144"/>
                <a:gd name="T62" fmla="*/ 613 w 1386"/>
                <a:gd name="T63" fmla="*/ 317 h 1144"/>
                <a:gd name="T64" fmla="*/ 361 w 1386"/>
                <a:gd name="T65" fmla="*/ 300 h 1144"/>
                <a:gd name="T66" fmla="*/ 361 w 1386"/>
                <a:gd name="T67" fmla="*/ 300 h 1144"/>
                <a:gd name="T68" fmla="*/ 271 w 1386"/>
                <a:gd name="T69" fmla="*/ 255 h 1144"/>
                <a:gd name="T70" fmla="*/ 293 w 1386"/>
                <a:gd name="T71" fmla="*/ 96 h 1144"/>
                <a:gd name="T72" fmla="*/ 359 w 1386"/>
                <a:gd name="T73" fmla="*/ 76 h 1144"/>
                <a:gd name="T74" fmla="*/ 449 w 1386"/>
                <a:gd name="T75" fmla="*/ 122 h 1144"/>
                <a:gd name="T76" fmla="*/ 429 w 1386"/>
                <a:gd name="T77" fmla="*/ 277 h 1144"/>
                <a:gd name="T78" fmla="*/ 361 w 1386"/>
                <a:gd name="T79" fmla="*/ 300 h 1144"/>
                <a:gd name="T80" fmla="*/ 427 w 1386"/>
                <a:gd name="T81" fmla="*/ 0 h 1144"/>
                <a:gd name="T82" fmla="*/ 427 w 1386"/>
                <a:gd name="T83" fmla="*/ 0 h 1144"/>
                <a:gd name="T84" fmla="*/ 302 w 1386"/>
                <a:gd name="T85" fmla="*/ 29 h 1144"/>
                <a:gd name="T86" fmla="*/ 189 w 1386"/>
                <a:gd name="T87" fmla="*/ 628 h 1144"/>
                <a:gd name="T88" fmla="*/ 178 w 1386"/>
                <a:gd name="T89" fmla="*/ 1092 h 1144"/>
                <a:gd name="T90" fmla="*/ 347 w 1386"/>
                <a:gd name="T91" fmla="*/ 1143 h 1144"/>
                <a:gd name="T92" fmla="*/ 579 w 1386"/>
                <a:gd name="T93" fmla="*/ 1077 h 1144"/>
                <a:gd name="T94" fmla="*/ 427 w 1386"/>
                <a:gd name="T95" fmla="*/ 0 h 1144"/>
                <a:gd name="T96" fmla="*/ 316 w 1386"/>
                <a:gd name="T97" fmla="*/ 1029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6" h="1144">
                  <a:moveTo>
                    <a:pt x="316" y="1029"/>
                  </a:moveTo>
                  <a:lnTo>
                    <a:pt x="316" y="1029"/>
                  </a:lnTo>
                  <a:cubicBezTo>
                    <a:pt x="276" y="1029"/>
                    <a:pt x="234" y="1010"/>
                    <a:pt x="209" y="976"/>
                  </a:cubicBezTo>
                  <a:cubicBezTo>
                    <a:pt x="164" y="916"/>
                    <a:pt x="178" y="831"/>
                    <a:pt x="237" y="787"/>
                  </a:cubicBezTo>
                  <a:cubicBezTo>
                    <a:pt x="260" y="770"/>
                    <a:pt x="288" y="761"/>
                    <a:pt x="316" y="761"/>
                  </a:cubicBezTo>
                  <a:cubicBezTo>
                    <a:pt x="359" y="761"/>
                    <a:pt x="398" y="778"/>
                    <a:pt x="427" y="815"/>
                  </a:cubicBezTo>
                  <a:cubicBezTo>
                    <a:pt x="469" y="874"/>
                    <a:pt x="458" y="959"/>
                    <a:pt x="398" y="1004"/>
                  </a:cubicBezTo>
                  <a:cubicBezTo>
                    <a:pt x="373" y="1021"/>
                    <a:pt x="344" y="1029"/>
                    <a:pt x="316" y="1029"/>
                  </a:cubicBezTo>
                  <a:lnTo>
                    <a:pt x="862" y="625"/>
                  </a:lnTo>
                  <a:lnTo>
                    <a:pt x="862" y="625"/>
                  </a:lnTo>
                  <a:cubicBezTo>
                    <a:pt x="839" y="625"/>
                    <a:pt x="820" y="617"/>
                    <a:pt x="806" y="597"/>
                  </a:cubicBezTo>
                  <a:cubicBezTo>
                    <a:pt x="783" y="566"/>
                    <a:pt x="789" y="523"/>
                    <a:pt x="820" y="504"/>
                  </a:cubicBezTo>
                  <a:cubicBezTo>
                    <a:pt x="831" y="492"/>
                    <a:pt x="845" y="489"/>
                    <a:pt x="859" y="489"/>
                  </a:cubicBezTo>
                  <a:cubicBezTo>
                    <a:pt x="879" y="489"/>
                    <a:pt x="901" y="498"/>
                    <a:pt x="916" y="518"/>
                  </a:cubicBezTo>
                  <a:cubicBezTo>
                    <a:pt x="938" y="549"/>
                    <a:pt x="930" y="591"/>
                    <a:pt x="901" y="611"/>
                  </a:cubicBezTo>
                  <a:cubicBezTo>
                    <a:pt x="887" y="622"/>
                    <a:pt x="876" y="625"/>
                    <a:pt x="862" y="625"/>
                  </a:cubicBezTo>
                  <a:lnTo>
                    <a:pt x="794" y="444"/>
                  </a:lnTo>
                  <a:lnTo>
                    <a:pt x="794" y="444"/>
                  </a:lnTo>
                  <a:cubicBezTo>
                    <a:pt x="766" y="444"/>
                    <a:pt x="740" y="433"/>
                    <a:pt x="720" y="408"/>
                  </a:cubicBezTo>
                  <a:cubicBezTo>
                    <a:pt x="692" y="368"/>
                    <a:pt x="701" y="311"/>
                    <a:pt x="740" y="280"/>
                  </a:cubicBezTo>
                  <a:cubicBezTo>
                    <a:pt x="755" y="269"/>
                    <a:pt x="774" y="263"/>
                    <a:pt x="794" y="263"/>
                  </a:cubicBezTo>
                  <a:cubicBezTo>
                    <a:pt x="820" y="263"/>
                    <a:pt x="848" y="277"/>
                    <a:pt x="867" y="300"/>
                  </a:cubicBezTo>
                  <a:cubicBezTo>
                    <a:pt x="896" y="342"/>
                    <a:pt x="887" y="399"/>
                    <a:pt x="848" y="427"/>
                  </a:cubicBezTo>
                  <a:cubicBezTo>
                    <a:pt x="831" y="438"/>
                    <a:pt x="814" y="444"/>
                    <a:pt x="794" y="444"/>
                  </a:cubicBezTo>
                  <a:lnTo>
                    <a:pt x="613" y="317"/>
                  </a:lnTo>
                  <a:lnTo>
                    <a:pt x="613" y="317"/>
                  </a:lnTo>
                  <a:cubicBezTo>
                    <a:pt x="579" y="317"/>
                    <a:pt x="548" y="303"/>
                    <a:pt x="528" y="274"/>
                  </a:cubicBezTo>
                  <a:cubicBezTo>
                    <a:pt x="494" y="227"/>
                    <a:pt x="503" y="164"/>
                    <a:pt x="548" y="130"/>
                  </a:cubicBezTo>
                  <a:cubicBezTo>
                    <a:pt x="568" y="116"/>
                    <a:pt x="588" y="111"/>
                    <a:pt x="610" y="111"/>
                  </a:cubicBezTo>
                  <a:cubicBezTo>
                    <a:pt x="641" y="111"/>
                    <a:pt x="672" y="125"/>
                    <a:pt x="692" y="153"/>
                  </a:cubicBezTo>
                  <a:cubicBezTo>
                    <a:pt x="726" y="198"/>
                    <a:pt x="718" y="263"/>
                    <a:pt x="672" y="297"/>
                  </a:cubicBezTo>
                  <a:cubicBezTo>
                    <a:pt x="653" y="308"/>
                    <a:pt x="633" y="317"/>
                    <a:pt x="613" y="317"/>
                  </a:cubicBezTo>
                  <a:lnTo>
                    <a:pt x="361" y="300"/>
                  </a:lnTo>
                  <a:lnTo>
                    <a:pt x="361" y="300"/>
                  </a:lnTo>
                  <a:cubicBezTo>
                    <a:pt x="327" y="300"/>
                    <a:pt x="293" y="283"/>
                    <a:pt x="271" y="255"/>
                  </a:cubicBezTo>
                  <a:cubicBezTo>
                    <a:pt x="234" y="204"/>
                    <a:pt x="246" y="133"/>
                    <a:pt x="293" y="96"/>
                  </a:cubicBezTo>
                  <a:cubicBezTo>
                    <a:pt x="313" y="82"/>
                    <a:pt x="336" y="76"/>
                    <a:pt x="359" y="76"/>
                  </a:cubicBezTo>
                  <a:cubicBezTo>
                    <a:pt x="395" y="76"/>
                    <a:pt x="429" y="91"/>
                    <a:pt x="449" y="122"/>
                  </a:cubicBezTo>
                  <a:cubicBezTo>
                    <a:pt x="486" y="173"/>
                    <a:pt x="477" y="241"/>
                    <a:pt x="429" y="277"/>
                  </a:cubicBezTo>
                  <a:cubicBezTo>
                    <a:pt x="410" y="291"/>
                    <a:pt x="387" y="300"/>
                    <a:pt x="361" y="300"/>
                  </a:cubicBezTo>
                  <a:lnTo>
                    <a:pt x="427" y="0"/>
                  </a:lnTo>
                  <a:lnTo>
                    <a:pt x="427" y="0"/>
                  </a:lnTo>
                  <a:cubicBezTo>
                    <a:pt x="376" y="0"/>
                    <a:pt x="333" y="9"/>
                    <a:pt x="302" y="29"/>
                  </a:cubicBezTo>
                  <a:cubicBezTo>
                    <a:pt x="48" y="190"/>
                    <a:pt x="296" y="453"/>
                    <a:pt x="189" y="628"/>
                  </a:cubicBezTo>
                  <a:cubicBezTo>
                    <a:pt x="81" y="801"/>
                    <a:pt x="0" y="973"/>
                    <a:pt x="178" y="1092"/>
                  </a:cubicBezTo>
                  <a:cubicBezTo>
                    <a:pt x="232" y="1129"/>
                    <a:pt x="291" y="1143"/>
                    <a:pt x="347" y="1143"/>
                  </a:cubicBezTo>
                  <a:cubicBezTo>
                    <a:pt x="472" y="1143"/>
                    <a:pt x="579" y="1077"/>
                    <a:pt x="579" y="1077"/>
                  </a:cubicBezTo>
                  <a:cubicBezTo>
                    <a:pt x="1385" y="461"/>
                    <a:pt x="766" y="0"/>
                    <a:pt x="427" y="0"/>
                  </a:cubicBezTo>
                  <a:lnTo>
                    <a:pt x="316" y="102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28" name="Freeform 123"/>
            <p:cNvSpPr>
              <a:spLocks noChangeArrowheads="1"/>
            </p:cNvSpPr>
            <p:nvPr/>
          </p:nvSpPr>
          <p:spPr bwMode="auto">
            <a:xfrm>
              <a:off x="5232" y="686"/>
              <a:ext cx="53" cy="49"/>
            </a:xfrm>
            <a:custGeom>
              <a:avLst/>
              <a:gdLst>
                <a:gd name="T0" fmla="*/ 122 w 239"/>
                <a:gd name="T1" fmla="*/ 0 h 222"/>
                <a:gd name="T2" fmla="*/ 122 w 239"/>
                <a:gd name="T3" fmla="*/ 0 h 222"/>
                <a:gd name="T4" fmla="*/ 99 w 239"/>
                <a:gd name="T5" fmla="*/ 3 h 222"/>
                <a:gd name="T6" fmla="*/ 108 w 239"/>
                <a:gd name="T7" fmla="*/ 20 h 222"/>
                <a:gd name="T8" fmla="*/ 99 w 239"/>
                <a:gd name="T9" fmla="*/ 48 h 222"/>
                <a:gd name="T10" fmla="*/ 91 w 239"/>
                <a:gd name="T11" fmla="*/ 51 h 222"/>
                <a:gd name="T12" fmla="*/ 74 w 239"/>
                <a:gd name="T13" fmla="*/ 40 h 222"/>
                <a:gd name="T14" fmla="*/ 62 w 239"/>
                <a:gd name="T15" fmla="*/ 20 h 222"/>
                <a:gd name="T16" fmla="*/ 26 w 239"/>
                <a:gd name="T17" fmla="*/ 161 h 222"/>
                <a:gd name="T18" fmla="*/ 105 w 239"/>
                <a:gd name="T19" fmla="*/ 221 h 222"/>
                <a:gd name="T20" fmla="*/ 105 w 239"/>
                <a:gd name="T21" fmla="*/ 178 h 222"/>
                <a:gd name="T22" fmla="*/ 144 w 239"/>
                <a:gd name="T23" fmla="*/ 173 h 222"/>
                <a:gd name="T24" fmla="*/ 184 w 239"/>
                <a:gd name="T25" fmla="*/ 139 h 222"/>
                <a:gd name="T26" fmla="*/ 218 w 239"/>
                <a:gd name="T27" fmla="*/ 167 h 222"/>
                <a:gd name="T28" fmla="*/ 221 w 239"/>
                <a:gd name="T29" fmla="*/ 62 h 222"/>
                <a:gd name="T30" fmla="*/ 122 w 239"/>
                <a:gd name="T31"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222">
                  <a:moveTo>
                    <a:pt x="122" y="0"/>
                  </a:moveTo>
                  <a:lnTo>
                    <a:pt x="122" y="0"/>
                  </a:lnTo>
                  <a:cubicBezTo>
                    <a:pt x="116" y="0"/>
                    <a:pt x="108" y="3"/>
                    <a:pt x="99" y="3"/>
                  </a:cubicBezTo>
                  <a:cubicBezTo>
                    <a:pt x="108" y="20"/>
                    <a:pt x="108" y="20"/>
                    <a:pt x="108" y="20"/>
                  </a:cubicBezTo>
                  <a:cubicBezTo>
                    <a:pt x="114" y="31"/>
                    <a:pt x="111" y="43"/>
                    <a:pt x="99" y="48"/>
                  </a:cubicBezTo>
                  <a:cubicBezTo>
                    <a:pt x="96" y="48"/>
                    <a:pt x="94" y="51"/>
                    <a:pt x="91" y="51"/>
                  </a:cubicBezTo>
                  <a:cubicBezTo>
                    <a:pt x="85" y="51"/>
                    <a:pt x="77" y="45"/>
                    <a:pt x="74" y="40"/>
                  </a:cubicBezTo>
                  <a:cubicBezTo>
                    <a:pt x="62" y="20"/>
                    <a:pt x="62" y="20"/>
                    <a:pt x="62" y="20"/>
                  </a:cubicBezTo>
                  <a:cubicBezTo>
                    <a:pt x="17" y="48"/>
                    <a:pt x="0" y="111"/>
                    <a:pt x="26" y="161"/>
                  </a:cubicBezTo>
                  <a:cubicBezTo>
                    <a:pt x="43" y="192"/>
                    <a:pt x="71" y="215"/>
                    <a:pt x="105" y="221"/>
                  </a:cubicBezTo>
                  <a:cubicBezTo>
                    <a:pt x="105" y="178"/>
                    <a:pt x="105" y="178"/>
                    <a:pt x="105" y="178"/>
                  </a:cubicBezTo>
                  <a:cubicBezTo>
                    <a:pt x="144" y="173"/>
                    <a:pt x="144" y="173"/>
                    <a:pt x="144" y="173"/>
                  </a:cubicBezTo>
                  <a:cubicBezTo>
                    <a:pt x="184" y="139"/>
                    <a:pt x="184" y="139"/>
                    <a:pt x="184" y="139"/>
                  </a:cubicBezTo>
                  <a:cubicBezTo>
                    <a:pt x="184" y="139"/>
                    <a:pt x="198" y="150"/>
                    <a:pt x="218" y="167"/>
                  </a:cubicBezTo>
                  <a:cubicBezTo>
                    <a:pt x="235" y="136"/>
                    <a:pt x="238" y="96"/>
                    <a:pt x="221" y="62"/>
                  </a:cubicBezTo>
                  <a:cubicBezTo>
                    <a:pt x="201" y="23"/>
                    <a:pt x="164" y="0"/>
                    <a:pt x="12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29" name="Freeform 124"/>
            <p:cNvSpPr>
              <a:spLocks noChangeArrowheads="1"/>
            </p:cNvSpPr>
            <p:nvPr/>
          </p:nvSpPr>
          <p:spPr bwMode="auto">
            <a:xfrm>
              <a:off x="5265" y="718"/>
              <a:ext cx="136" cy="118"/>
            </a:xfrm>
            <a:custGeom>
              <a:avLst/>
              <a:gdLst>
                <a:gd name="T0" fmla="*/ 40 w 606"/>
                <a:gd name="T1" fmla="*/ 0 h 524"/>
                <a:gd name="T2" fmla="*/ 40 w 606"/>
                <a:gd name="T3" fmla="*/ 0 h 524"/>
                <a:gd name="T4" fmla="*/ 0 w 606"/>
                <a:gd name="T5" fmla="*/ 34 h 524"/>
                <a:gd name="T6" fmla="*/ 45 w 606"/>
                <a:gd name="T7" fmla="*/ 25 h 524"/>
                <a:gd name="T8" fmla="*/ 45 w 606"/>
                <a:gd name="T9" fmla="*/ 34 h 524"/>
                <a:gd name="T10" fmla="*/ 48 w 606"/>
                <a:gd name="T11" fmla="*/ 110 h 524"/>
                <a:gd name="T12" fmla="*/ 458 w 606"/>
                <a:gd name="T13" fmla="*/ 483 h 524"/>
                <a:gd name="T14" fmla="*/ 597 w 606"/>
                <a:gd name="T15" fmla="*/ 523 h 524"/>
                <a:gd name="T16" fmla="*/ 597 w 606"/>
                <a:gd name="T17" fmla="*/ 523 h 524"/>
                <a:gd name="T18" fmla="*/ 74 w 606"/>
                <a:gd name="T19" fmla="*/ 28 h 524"/>
                <a:gd name="T20" fmla="*/ 40 w 606"/>
                <a:gd name="T21"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6" h="524">
                  <a:moveTo>
                    <a:pt x="40" y="0"/>
                  </a:moveTo>
                  <a:lnTo>
                    <a:pt x="40" y="0"/>
                  </a:lnTo>
                  <a:cubicBezTo>
                    <a:pt x="0" y="34"/>
                    <a:pt x="0" y="34"/>
                    <a:pt x="0" y="34"/>
                  </a:cubicBezTo>
                  <a:cubicBezTo>
                    <a:pt x="45" y="25"/>
                    <a:pt x="45" y="25"/>
                    <a:pt x="45" y="25"/>
                  </a:cubicBezTo>
                  <a:cubicBezTo>
                    <a:pt x="45" y="34"/>
                    <a:pt x="45" y="34"/>
                    <a:pt x="45" y="34"/>
                  </a:cubicBezTo>
                  <a:cubicBezTo>
                    <a:pt x="48" y="110"/>
                    <a:pt x="48" y="110"/>
                    <a:pt x="48" y="110"/>
                  </a:cubicBezTo>
                  <a:cubicBezTo>
                    <a:pt x="179" y="229"/>
                    <a:pt x="458" y="483"/>
                    <a:pt x="458" y="483"/>
                  </a:cubicBezTo>
                  <a:cubicBezTo>
                    <a:pt x="458" y="483"/>
                    <a:pt x="577" y="523"/>
                    <a:pt x="597" y="523"/>
                  </a:cubicBezTo>
                  <a:lnTo>
                    <a:pt x="597" y="523"/>
                  </a:lnTo>
                  <a:cubicBezTo>
                    <a:pt x="605" y="520"/>
                    <a:pt x="193" y="138"/>
                    <a:pt x="74" y="28"/>
                  </a:cubicBezTo>
                  <a:cubicBezTo>
                    <a:pt x="54" y="11"/>
                    <a:pt x="40" y="0"/>
                    <a:pt x="4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30" name="Freeform 125"/>
            <p:cNvSpPr>
              <a:spLocks noChangeArrowheads="1"/>
            </p:cNvSpPr>
            <p:nvPr/>
          </p:nvSpPr>
          <p:spPr bwMode="auto">
            <a:xfrm>
              <a:off x="5256" y="724"/>
              <a:ext cx="23" cy="175"/>
            </a:xfrm>
            <a:custGeom>
              <a:avLst/>
              <a:gdLst>
                <a:gd name="T0" fmla="*/ 84 w 108"/>
                <a:gd name="T1" fmla="*/ 0 h 776"/>
                <a:gd name="T2" fmla="*/ 39 w 108"/>
                <a:gd name="T3" fmla="*/ 9 h 776"/>
                <a:gd name="T4" fmla="*/ 0 w 108"/>
                <a:gd name="T5" fmla="*/ 14 h 776"/>
                <a:gd name="T6" fmla="*/ 0 w 108"/>
                <a:gd name="T7" fmla="*/ 57 h 776"/>
                <a:gd name="T8" fmla="*/ 28 w 108"/>
                <a:gd name="T9" fmla="*/ 645 h 776"/>
                <a:gd name="T10" fmla="*/ 62 w 108"/>
                <a:gd name="T11" fmla="*/ 775 h 776"/>
                <a:gd name="T12" fmla="*/ 107 w 108"/>
                <a:gd name="T13" fmla="*/ 645 h 776"/>
                <a:gd name="T14" fmla="*/ 87 w 108"/>
                <a:gd name="T15" fmla="*/ 85 h 776"/>
                <a:gd name="T16" fmla="*/ 84 w 108"/>
                <a:gd name="T17" fmla="*/ 9 h 776"/>
                <a:gd name="T18" fmla="*/ 84 w 108"/>
                <a:gd name="T19"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76">
                  <a:moveTo>
                    <a:pt x="84" y="0"/>
                  </a:moveTo>
                  <a:lnTo>
                    <a:pt x="39" y="9"/>
                  </a:lnTo>
                  <a:lnTo>
                    <a:pt x="0" y="14"/>
                  </a:lnTo>
                  <a:lnTo>
                    <a:pt x="0" y="57"/>
                  </a:lnTo>
                  <a:lnTo>
                    <a:pt x="28" y="645"/>
                  </a:lnTo>
                  <a:lnTo>
                    <a:pt x="62" y="775"/>
                  </a:lnTo>
                  <a:lnTo>
                    <a:pt x="107" y="645"/>
                  </a:lnTo>
                  <a:lnTo>
                    <a:pt x="87" y="85"/>
                  </a:lnTo>
                  <a:lnTo>
                    <a:pt x="84" y="9"/>
                  </a:lnTo>
                  <a:lnTo>
                    <a:pt x="8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31" name="Freeform 126"/>
            <p:cNvSpPr>
              <a:spLocks noChangeArrowheads="1"/>
            </p:cNvSpPr>
            <p:nvPr/>
          </p:nvSpPr>
          <p:spPr bwMode="auto">
            <a:xfrm>
              <a:off x="5256" y="724"/>
              <a:ext cx="23" cy="175"/>
            </a:xfrm>
            <a:custGeom>
              <a:avLst/>
              <a:gdLst>
                <a:gd name="T0" fmla="*/ 84 w 108"/>
                <a:gd name="T1" fmla="*/ 0 h 776"/>
                <a:gd name="T2" fmla="*/ 39 w 108"/>
                <a:gd name="T3" fmla="*/ 9 h 776"/>
                <a:gd name="T4" fmla="*/ 0 w 108"/>
                <a:gd name="T5" fmla="*/ 14 h 776"/>
                <a:gd name="T6" fmla="*/ 0 w 108"/>
                <a:gd name="T7" fmla="*/ 57 h 776"/>
                <a:gd name="T8" fmla="*/ 28 w 108"/>
                <a:gd name="T9" fmla="*/ 645 h 776"/>
                <a:gd name="T10" fmla="*/ 62 w 108"/>
                <a:gd name="T11" fmla="*/ 775 h 776"/>
                <a:gd name="T12" fmla="*/ 107 w 108"/>
                <a:gd name="T13" fmla="*/ 645 h 776"/>
                <a:gd name="T14" fmla="*/ 87 w 108"/>
                <a:gd name="T15" fmla="*/ 85 h 776"/>
                <a:gd name="T16" fmla="*/ 84 w 108"/>
                <a:gd name="T17" fmla="*/ 9 h 776"/>
                <a:gd name="T18" fmla="*/ 84 w 108"/>
                <a:gd name="T19" fmla="*/ 0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776">
                  <a:moveTo>
                    <a:pt x="84" y="0"/>
                  </a:moveTo>
                  <a:lnTo>
                    <a:pt x="39" y="9"/>
                  </a:lnTo>
                  <a:lnTo>
                    <a:pt x="0" y="14"/>
                  </a:lnTo>
                  <a:lnTo>
                    <a:pt x="0" y="57"/>
                  </a:lnTo>
                  <a:lnTo>
                    <a:pt x="28" y="645"/>
                  </a:lnTo>
                  <a:lnTo>
                    <a:pt x="62" y="775"/>
                  </a:lnTo>
                  <a:lnTo>
                    <a:pt x="107" y="645"/>
                  </a:lnTo>
                  <a:lnTo>
                    <a:pt x="87" y="85"/>
                  </a:lnTo>
                  <a:lnTo>
                    <a:pt x="84" y="9"/>
                  </a:lnTo>
                  <a:lnTo>
                    <a:pt x="84"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32" name="Freeform 127"/>
            <p:cNvSpPr>
              <a:spLocks noChangeArrowheads="1"/>
            </p:cNvSpPr>
            <p:nvPr/>
          </p:nvSpPr>
          <p:spPr bwMode="auto">
            <a:xfrm>
              <a:off x="5239" y="672"/>
              <a:ext cx="18" cy="25"/>
            </a:xfrm>
            <a:custGeom>
              <a:avLst/>
              <a:gdLst>
                <a:gd name="T0" fmla="*/ 23 w 84"/>
                <a:gd name="T1" fmla="*/ 0 h 114"/>
                <a:gd name="T2" fmla="*/ 23 w 84"/>
                <a:gd name="T3" fmla="*/ 0 h 114"/>
                <a:gd name="T4" fmla="*/ 14 w 84"/>
                <a:gd name="T5" fmla="*/ 3 h 114"/>
                <a:gd name="T6" fmla="*/ 14 w 84"/>
                <a:gd name="T7" fmla="*/ 3 h 114"/>
                <a:gd name="T8" fmla="*/ 6 w 84"/>
                <a:gd name="T9" fmla="*/ 28 h 114"/>
                <a:gd name="T10" fmla="*/ 31 w 84"/>
                <a:gd name="T11" fmla="*/ 82 h 114"/>
                <a:gd name="T12" fmla="*/ 43 w 84"/>
                <a:gd name="T13" fmla="*/ 102 h 114"/>
                <a:gd name="T14" fmla="*/ 60 w 84"/>
                <a:gd name="T15" fmla="*/ 113 h 114"/>
                <a:gd name="T16" fmla="*/ 68 w 84"/>
                <a:gd name="T17" fmla="*/ 110 h 114"/>
                <a:gd name="T18" fmla="*/ 77 w 84"/>
                <a:gd name="T19" fmla="*/ 82 h 114"/>
                <a:gd name="T20" fmla="*/ 68 w 84"/>
                <a:gd name="T21" fmla="*/ 65 h 114"/>
                <a:gd name="T22" fmla="*/ 43 w 84"/>
                <a:gd name="T23" fmla="*/ 12 h 114"/>
                <a:gd name="T24" fmla="*/ 23 w 84"/>
                <a:gd name="T2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14">
                  <a:moveTo>
                    <a:pt x="23" y="0"/>
                  </a:moveTo>
                  <a:lnTo>
                    <a:pt x="23" y="0"/>
                  </a:lnTo>
                  <a:cubicBezTo>
                    <a:pt x="20" y="0"/>
                    <a:pt x="17" y="0"/>
                    <a:pt x="14" y="3"/>
                  </a:cubicBezTo>
                  <a:lnTo>
                    <a:pt x="14" y="3"/>
                  </a:lnTo>
                  <a:cubicBezTo>
                    <a:pt x="6" y="9"/>
                    <a:pt x="0" y="20"/>
                    <a:pt x="6" y="28"/>
                  </a:cubicBezTo>
                  <a:cubicBezTo>
                    <a:pt x="31" y="82"/>
                    <a:pt x="31" y="82"/>
                    <a:pt x="31" y="82"/>
                  </a:cubicBezTo>
                  <a:cubicBezTo>
                    <a:pt x="43" y="102"/>
                    <a:pt x="43" y="102"/>
                    <a:pt x="43" y="102"/>
                  </a:cubicBezTo>
                  <a:cubicBezTo>
                    <a:pt x="46" y="107"/>
                    <a:pt x="54" y="113"/>
                    <a:pt x="60" y="113"/>
                  </a:cubicBezTo>
                  <a:cubicBezTo>
                    <a:pt x="63" y="113"/>
                    <a:pt x="65" y="110"/>
                    <a:pt x="68" y="110"/>
                  </a:cubicBezTo>
                  <a:cubicBezTo>
                    <a:pt x="80" y="105"/>
                    <a:pt x="83" y="93"/>
                    <a:pt x="77" y="82"/>
                  </a:cubicBezTo>
                  <a:cubicBezTo>
                    <a:pt x="68" y="65"/>
                    <a:pt x="68" y="65"/>
                    <a:pt x="68" y="65"/>
                  </a:cubicBezTo>
                  <a:cubicBezTo>
                    <a:pt x="43" y="12"/>
                    <a:pt x="43" y="12"/>
                    <a:pt x="43" y="12"/>
                  </a:cubicBezTo>
                  <a:cubicBezTo>
                    <a:pt x="37" y="3"/>
                    <a:pt x="31" y="0"/>
                    <a:pt x="2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33" name="Freeform 128"/>
            <p:cNvSpPr>
              <a:spLocks noChangeArrowheads="1"/>
            </p:cNvSpPr>
            <p:nvPr/>
          </p:nvSpPr>
          <p:spPr bwMode="auto">
            <a:xfrm>
              <a:off x="5163" y="1607"/>
              <a:ext cx="53" cy="49"/>
            </a:xfrm>
            <a:custGeom>
              <a:avLst/>
              <a:gdLst>
                <a:gd name="T0" fmla="*/ 116 w 236"/>
                <a:gd name="T1" fmla="*/ 0 h 221"/>
                <a:gd name="T2" fmla="*/ 116 w 236"/>
                <a:gd name="T3" fmla="*/ 0 h 221"/>
                <a:gd name="T4" fmla="*/ 34 w 236"/>
                <a:gd name="T5" fmla="*/ 37 h 221"/>
                <a:gd name="T6" fmla="*/ 8 w 236"/>
                <a:gd name="T7" fmla="*/ 133 h 221"/>
                <a:gd name="T8" fmla="*/ 45 w 236"/>
                <a:gd name="T9" fmla="*/ 116 h 221"/>
                <a:gd name="T10" fmla="*/ 65 w 236"/>
                <a:gd name="T11" fmla="*/ 152 h 221"/>
                <a:gd name="T12" fmla="*/ 113 w 236"/>
                <a:gd name="T13" fmla="*/ 178 h 221"/>
                <a:gd name="T14" fmla="*/ 96 w 236"/>
                <a:gd name="T15" fmla="*/ 217 h 221"/>
                <a:gd name="T16" fmla="*/ 116 w 236"/>
                <a:gd name="T17" fmla="*/ 220 h 221"/>
                <a:gd name="T18" fmla="*/ 198 w 236"/>
                <a:gd name="T19" fmla="*/ 183 h 221"/>
                <a:gd name="T20" fmla="*/ 206 w 236"/>
                <a:gd name="T21" fmla="*/ 51 h 221"/>
                <a:gd name="T22" fmla="*/ 195 w 236"/>
                <a:gd name="T23" fmla="*/ 65 h 221"/>
                <a:gd name="T24" fmla="*/ 181 w 236"/>
                <a:gd name="T25" fmla="*/ 71 h 221"/>
                <a:gd name="T26" fmla="*/ 167 w 236"/>
                <a:gd name="T27" fmla="*/ 65 h 221"/>
                <a:gd name="T28" fmla="*/ 164 w 236"/>
                <a:gd name="T29" fmla="*/ 37 h 221"/>
                <a:gd name="T30" fmla="*/ 181 w 236"/>
                <a:gd name="T31" fmla="*/ 19 h 221"/>
                <a:gd name="T32" fmla="*/ 116 w 236"/>
                <a:gd name="T3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221">
                  <a:moveTo>
                    <a:pt x="116" y="0"/>
                  </a:moveTo>
                  <a:lnTo>
                    <a:pt x="116" y="0"/>
                  </a:lnTo>
                  <a:cubicBezTo>
                    <a:pt x="84" y="0"/>
                    <a:pt x="56" y="11"/>
                    <a:pt x="34" y="37"/>
                  </a:cubicBezTo>
                  <a:cubicBezTo>
                    <a:pt x="8" y="62"/>
                    <a:pt x="0" y="99"/>
                    <a:pt x="8" y="133"/>
                  </a:cubicBezTo>
                  <a:cubicBezTo>
                    <a:pt x="45" y="116"/>
                    <a:pt x="45" y="116"/>
                    <a:pt x="45" y="116"/>
                  </a:cubicBezTo>
                  <a:cubicBezTo>
                    <a:pt x="65" y="152"/>
                    <a:pt x="65" y="152"/>
                    <a:pt x="65" y="152"/>
                  </a:cubicBezTo>
                  <a:cubicBezTo>
                    <a:pt x="113" y="178"/>
                    <a:pt x="113" y="178"/>
                    <a:pt x="113" y="178"/>
                  </a:cubicBezTo>
                  <a:cubicBezTo>
                    <a:pt x="113" y="178"/>
                    <a:pt x="107" y="192"/>
                    <a:pt x="96" y="217"/>
                  </a:cubicBezTo>
                  <a:cubicBezTo>
                    <a:pt x="102" y="220"/>
                    <a:pt x="107" y="220"/>
                    <a:pt x="116" y="220"/>
                  </a:cubicBezTo>
                  <a:cubicBezTo>
                    <a:pt x="144" y="220"/>
                    <a:pt x="175" y="206"/>
                    <a:pt x="198" y="183"/>
                  </a:cubicBezTo>
                  <a:cubicBezTo>
                    <a:pt x="232" y="147"/>
                    <a:pt x="235" y="90"/>
                    <a:pt x="206" y="51"/>
                  </a:cubicBezTo>
                  <a:cubicBezTo>
                    <a:pt x="195" y="65"/>
                    <a:pt x="195" y="65"/>
                    <a:pt x="195" y="65"/>
                  </a:cubicBezTo>
                  <a:cubicBezTo>
                    <a:pt x="189" y="68"/>
                    <a:pt x="184" y="71"/>
                    <a:pt x="181" y="71"/>
                  </a:cubicBezTo>
                  <a:cubicBezTo>
                    <a:pt x="175" y="71"/>
                    <a:pt x="170" y="71"/>
                    <a:pt x="167" y="65"/>
                  </a:cubicBezTo>
                  <a:cubicBezTo>
                    <a:pt x="158" y="59"/>
                    <a:pt x="158" y="45"/>
                    <a:pt x="164" y="37"/>
                  </a:cubicBezTo>
                  <a:cubicBezTo>
                    <a:pt x="181" y="19"/>
                    <a:pt x="181" y="19"/>
                    <a:pt x="181" y="19"/>
                  </a:cubicBezTo>
                  <a:cubicBezTo>
                    <a:pt x="161" y="5"/>
                    <a:pt x="138" y="0"/>
                    <a:pt x="11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34" name="Freeform 129"/>
            <p:cNvSpPr>
              <a:spLocks noChangeArrowheads="1"/>
            </p:cNvSpPr>
            <p:nvPr/>
          </p:nvSpPr>
          <p:spPr bwMode="auto">
            <a:xfrm>
              <a:off x="5120" y="1641"/>
              <a:ext cx="68" cy="165"/>
            </a:xfrm>
            <a:custGeom>
              <a:avLst/>
              <a:gdLst>
                <a:gd name="T0" fmla="*/ 255 w 304"/>
                <a:gd name="T1" fmla="*/ 0 h 734"/>
                <a:gd name="T2" fmla="*/ 255 w 304"/>
                <a:gd name="T3" fmla="*/ 0 h 734"/>
                <a:gd name="T4" fmla="*/ 277 w 304"/>
                <a:gd name="T5" fmla="*/ 37 h 734"/>
                <a:gd name="T6" fmla="*/ 272 w 304"/>
                <a:gd name="T7" fmla="*/ 40 h 734"/>
                <a:gd name="T8" fmla="*/ 201 w 304"/>
                <a:gd name="T9" fmla="*/ 71 h 734"/>
                <a:gd name="T10" fmla="*/ 0 w 304"/>
                <a:gd name="T11" fmla="*/ 588 h 734"/>
                <a:gd name="T12" fmla="*/ 12 w 304"/>
                <a:gd name="T13" fmla="*/ 733 h 734"/>
                <a:gd name="T14" fmla="*/ 12 w 304"/>
                <a:gd name="T15" fmla="*/ 733 h 734"/>
                <a:gd name="T16" fmla="*/ 286 w 304"/>
                <a:gd name="T17" fmla="*/ 65 h 734"/>
                <a:gd name="T18" fmla="*/ 303 w 304"/>
                <a:gd name="T19" fmla="*/ 26 h 734"/>
                <a:gd name="T20" fmla="*/ 255 w 304"/>
                <a:gd name="T2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734">
                  <a:moveTo>
                    <a:pt x="255" y="0"/>
                  </a:moveTo>
                  <a:lnTo>
                    <a:pt x="255" y="0"/>
                  </a:lnTo>
                  <a:cubicBezTo>
                    <a:pt x="277" y="37"/>
                    <a:pt x="277" y="37"/>
                    <a:pt x="277" y="37"/>
                  </a:cubicBezTo>
                  <a:cubicBezTo>
                    <a:pt x="272" y="40"/>
                    <a:pt x="272" y="40"/>
                    <a:pt x="272" y="40"/>
                  </a:cubicBezTo>
                  <a:cubicBezTo>
                    <a:pt x="201" y="71"/>
                    <a:pt x="201" y="71"/>
                    <a:pt x="201" y="71"/>
                  </a:cubicBezTo>
                  <a:cubicBezTo>
                    <a:pt x="136" y="235"/>
                    <a:pt x="0" y="588"/>
                    <a:pt x="0" y="588"/>
                  </a:cubicBezTo>
                  <a:cubicBezTo>
                    <a:pt x="0" y="588"/>
                    <a:pt x="3" y="727"/>
                    <a:pt x="12" y="733"/>
                  </a:cubicBezTo>
                  <a:lnTo>
                    <a:pt x="12" y="733"/>
                  </a:lnTo>
                  <a:cubicBezTo>
                    <a:pt x="20" y="733"/>
                    <a:pt x="227" y="215"/>
                    <a:pt x="286" y="65"/>
                  </a:cubicBezTo>
                  <a:cubicBezTo>
                    <a:pt x="297" y="40"/>
                    <a:pt x="303" y="26"/>
                    <a:pt x="303" y="26"/>
                  </a:cubicBezTo>
                  <a:cubicBezTo>
                    <a:pt x="255" y="0"/>
                    <a:pt x="255" y="0"/>
                    <a:pt x="25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35" name="Freeform 130"/>
            <p:cNvSpPr>
              <a:spLocks noChangeArrowheads="1"/>
            </p:cNvSpPr>
            <p:nvPr/>
          </p:nvSpPr>
          <p:spPr bwMode="auto">
            <a:xfrm>
              <a:off x="5016" y="1633"/>
              <a:ext cx="165" cy="74"/>
            </a:xfrm>
            <a:custGeom>
              <a:avLst/>
              <a:gdLst>
                <a:gd name="T0" fmla="*/ 690 w 733"/>
                <a:gd name="T1" fmla="*/ 0 h 332"/>
                <a:gd name="T2" fmla="*/ 653 w 733"/>
                <a:gd name="T3" fmla="*/ 17 h 332"/>
                <a:gd name="T4" fmla="*/ 113 w 733"/>
                <a:gd name="T5" fmla="*/ 251 h 332"/>
                <a:gd name="T6" fmla="*/ 0 w 733"/>
                <a:gd name="T7" fmla="*/ 331 h 332"/>
                <a:gd name="T8" fmla="*/ 138 w 733"/>
                <a:gd name="T9" fmla="*/ 325 h 332"/>
                <a:gd name="T10" fmla="*/ 656 w 733"/>
                <a:gd name="T11" fmla="*/ 107 h 332"/>
                <a:gd name="T12" fmla="*/ 727 w 733"/>
                <a:gd name="T13" fmla="*/ 76 h 332"/>
                <a:gd name="T14" fmla="*/ 732 w 733"/>
                <a:gd name="T15" fmla="*/ 73 h 332"/>
                <a:gd name="T16" fmla="*/ 710 w 733"/>
                <a:gd name="T17" fmla="*/ 36 h 332"/>
                <a:gd name="T18" fmla="*/ 690 w 733"/>
                <a:gd name="T1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2">
                  <a:moveTo>
                    <a:pt x="690" y="0"/>
                  </a:moveTo>
                  <a:lnTo>
                    <a:pt x="653" y="17"/>
                  </a:lnTo>
                  <a:lnTo>
                    <a:pt x="113" y="251"/>
                  </a:lnTo>
                  <a:lnTo>
                    <a:pt x="0" y="331"/>
                  </a:lnTo>
                  <a:lnTo>
                    <a:pt x="138" y="325"/>
                  </a:lnTo>
                  <a:lnTo>
                    <a:pt x="656" y="107"/>
                  </a:lnTo>
                  <a:lnTo>
                    <a:pt x="727" y="76"/>
                  </a:lnTo>
                  <a:lnTo>
                    <a:pt x="732" y="73"/>
                  </a:lnTo>
                  <a:lnTo>
                    <a:pt x="710" y="36"/>
                  </a:lnTo>
                  <a:lnTo>
                    <a:pt x="690"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36" name="Freeform 131"/>
            <p:cNvSpPr>
              <a:spLocks noChangeArrowheads="1"/>
            </p:cNvSpPr>
            <p:nvPr/>
          </p:nvSpPr>
          <p:spPr bwMode="auto">
            <a:xfrm>
              <a:off x="5016" y="1633"/>
              <a:ext cx="165" cy="74"/>
            </a:xfrm>
            <a:custGeom>
              <a:avLst/>
              <a:gdLst>
                <a:gd name="T0" fmla="*/ 690 w 733"/>
                <a:gd name="T1" fmla="*/ 0 h 332"/>
                <a:gd name="T2" fmla="*/ 653 w 733"/>
                <a:gd name="T3" fmla="*/ 17 h 332"/>
                <a:gd name="T4" fmla="*/ 113 w 733"/>
                <a:gd name="T5" fmla="*/ 251 h 332"/>
                <a:gd name="T6" fmla="*/ 0 w 733"/>
                <a:gd name="T7" fmla="*/ 331 h 332"/>
                <a:gd name="T8" fmla="*/ 138 w 733"/>
                <a:gd name="T9" fmla="*/ 325 h 332"/>
                <a:gd name="T10" fmla="*/ 656 w 733"/>
                <a:gd name="T11" fmla="*/ 107 h 332"/>
                <a:gd name="T12" fmla="*/ 727 w 733"/>
                <a:gd name="T13" fmla="*/ 76 h 332"/>
                <a:gd name="T14" fmla="*/ 732 w 733"/>
                <a:gd name="T15" fmla="*/ 73 h 332"/>
                <a:gd name="T16" fmla="*/ 710 w 733"/>
                <a:gd name="T17" fmla="*/ 36 h 332"/>
                <a:gd name="T18" fmla="*/ 690 w 733"/>
                <a:gd name="T19" fmla="*/ 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2">
                  <a:moveTo>
                    <a:pt x="690" y="0"/>
                  </a:moveTo>
                  <a:lnTo>
                    <a:pt x="653" y="17"/>
                  </a:lnTo>
                  <a:lnTo>
                    <a:pt x="113" y="251"/>
                  </a:lnTo>
                  <a:lnTo>
                    <a:pt x="0" y="331"/>
                  </a:lnTo>
                  <a:lnTo>
                    <a:pt x="138" y="325"/>
                  </a:lnTo>
                  <a:lnTo>
                    <a:pt x="656" y="107"/>
                  </a:lnTo>
                  <a:lnTo>
                    <a:pt x="727" y="76"/>
                  </a:lnTo>
                  <a:lnTo>
                    <a:pt x="732" y="73"/>
                  </a:lnTo>
                  <a:lnTo>
                    <a:pt x="710" y="36"/>
                  </a:lnTo>
                  <a:lnTo>
                    <a:pt x="69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37" name="Freeform 132"/>
            <p:cNvSpPr>
              <a:spLocks noChangeArrowheads="1"/>
            </p:cNvSpPr>
            <p:nvPr/>
          </p:nvSpPr>
          <p:spPr bwMode="auto">
            <a:xfrm>
              <a:off x="5199" y="1600"/>
              <a:ext cx="22" cy="22"/>
            </a:xfrm>
            <a:custGeom>
              <a:avLst/>
              <a:gdLst>
                <a:gd name="T0" fmla="*/ 77 w 100"/>
                <a:gd name="T1" fmla="*/ 0 h 101"/>
                <a:gd name="T2" fmla="*/ 77 w 100"/>
                <a:gd name="T3" fmla="*/ 0 h 101"/>
                <a:gd name="T4" fmla="*/ 60 w 100"/>
                <a:gd name="T5" fmla="*/ 6 h 101"/>
                <a:gd name="T6" fmla="*/ 23 w 100"/>
                <a:gd name="T7" fmla="*/ 48 h 101"/>
                <a:gd name="T8" fmla="*/ 6 w 100"/>
                <a:gd name="T9" fmla="*/ 66 h 101"/>
                <a:gd name="T10" fmla="*/ 9 w 100"/>
                <a:gd name="T11" fmla="*/ 94 h 101"/>
                <a:gd name="T12" fmla="*/ 23 w 100"/>
                <a:gd name="T13" fmla="*/ 100 h 101"/>
                <a:gd name="T14" fmla="*/ 37 w 100"/>
                <a:gd name="T15" fmla="*/ 94 h 101"/>
                <a:gd name="T16" fmla="*/ 48 w 100"/>
                <a:gd name="T17" fmla="*/ 80 h 101"/>
                <a:gd name="T18" fmla="*/ 91 w 100"/>
                <a:gd name="T19" fmla="*/ 34 h 101"/>
                <a:gd name="T20" fmla="*/ 88 w 100"/>
                <a:gd name="T21" fmla="*/ 6 h 101"/>
                <a:gd name="T22" fmla="*/ 77 w 100"/>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1">
                  <a:moveTo>
                    <a:pt x="77" y="0"/>
                  </a:moveTo>
                  <a:lnTo>
                    <a:pt x="77" y="0"/>
                  </a:lnTo>
                  <a:cubicBezTo>
                    <a:pt x="71" y="0"/>
                    <a:pt x="65" y="3"/>
                    <a:pt x="60" y="6"/>
                  </a:cubicBezTo>
                  <a:cubicBezTo>
                    <a:pt x="23" y="48"/>
                    <a:pt x="23" y="48"/>
                    <a:pt x="23" y="48"/>
                  </a:cubicBezTo>
                  <a:cubicBezTo>
                    <a:pt x="6" y="66"/>
                    <a:pt x="6" y="66"/>
                    <a:pt x="6" y="66"/>
                  </a:cubicBezTo>
                  <a:cubicBezTo>
                    <a:pt x="0" y="74"/>
                    <a:pt x="0" y="88"/>
                    <a:pt x="9" y="94"/>
                  </a:cubicBezTo>
                  <a:cubicBezTo>
                    <a:pt x="12" y="100"/>
                    <a:pt x="17" y="100"/>
                    <a:pt x="23" y="100"/>
                  </a:cubicBezTo>
                  <a:cubicBezTo>
                    <a:pt x="26" y="100"/>
                    <a:pt x="31" y="97"/>
                    <a:pt x="37" y="94"/>
                  </a:cubicBezTo>
                  <a:cubicBezTo>
                    <a:pt x="48" y="80"/>
                    <a:pt x="48" y="80"/>
                    <a:pt x="48" y="80"/>
                  </a:cubicBezTo>
                  <a:cubicBezTo>
                    <a:pt x="91" y="34"/>
                    <a:pt x="91" y="34"/>
                    <a:pt x="91" y="34"/>
                  </a:cubicBezTo>
                  <a:cubicBezTo>
                    <a:pt x="99" y="26"/>
                    <a:pt x="96" y="12"/>
                    <a:pt x="88" y="6"/>
                  </a:cubicBezTo>
                  <a:cubicBezTo>
                    <a:pt x="85" y="3"/>
                    <a:pt x="80" y="0"/>
                    <a:pt x="77"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38" name="Freeform 133"/>
            <p:cNvSpPr>
              <a:spLocks noChangeArrowheads="1"/>
            </p:cNvSpPr>
            <p:nvPr/>
          </p:nvSpPr>
          <p:spPr bwMode="auto">
            <a:xfrm>
              <a:off x="6797" y="1277"/>
              <a:ext cx="52" cy="49"/>
            </a:xfrm>
            <a:custGeom>
              <a:avLst/>
              <a:gdLst>
                <a:gd name="T0" fmla="*/ 114 w 233"/>
                <a:gd name="T1" fmla="*/ 0 h 221"/>
                <a:gd name="T2" fmla="*/ 114 w 233"/>
                <a:gd name="T3" fmla="*/ 0 h 221"/>
                <a:gd name="T4" fmla="*/ 32 w 233"/>
                <a:gd name="T5" fmla="*/ 36 h 221"/>
                <a:gd name="T6" fmla="*/ 6 w 233"/>
                <a:gd name="T7" fmla="*/ 132 h 221"/>
                <a:gd name="T8" fmla="*/ 43 w 233"/>
                <a:gd name="T9" fmla="*/ 115 h 221"/>
                <a:gd name="T10" fmla="*/ 66 w 233"/>
                <a:gd name="T11" fmla="*/ 152 h 221"/>
                <a:gd name="T12" fmla="*/ 111 w 233"/>
                <a:gd name="T13" fmla="*/ 178 h 221"/>
                <a:gd name="T14" fmla="*/ 94 w 233"/>
                <a:gd name="T15" fmla="*/ 217 h 221"/>
                <a:gd name="T16" fmla="*/ 114 w 233"/>
                <a:gd name="T17" fmla="*/ 220 h 221"/>
                <a:gd name="T18" fmla="*/ 195 w 233"/>
                <a:gd name="T19" fmla="*/ 183 h 221"/>
                <a:gd name="T20" fmla="*/ 207 w 233"/>
                <a:gd name="T21" fmla="*/ 50 h 221"/>
                <a:gd name="T22" fmla="*/ 193 w 233"/>
                <a:gd name="T23" fmla="*/ 64 h 221"/>
                <a:gd name="T24" fmla="*/ 178 w 233"/>
                <a:gd name="T25" fmla="*/ 70 h 221"/>
                <a:gd name="T26" fmla="*/ 164 w 233"/>
                <a:gd name="T27" fmla="*/ 64 h 221"/>
                <a:gd name="T28" fmla="*/ 164 w 233"/>
                <a:gd name="T29" fmla="*/ 36 h 221"/>
                <a:gd name="T30" fmla="*/ 178 w 233"/>
                <a:gd name="T31" fmla="*/ 22 h 221"/>
                <a:gd name="T32" fmla="*/ 114 w 233"/>
                <a:gd name="T33" fmla="*/ 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3" h="221">
                  <a:moveTo>
                    <a:pt x="114" y="0"/>
                  </a:moveTo>
                  <a:lnTo>
                    <a:pt x="114" y="0"/>
                  </a:lnTo>
                  <a:cubicBezTo>
                    <a:pt x="85" y="0"/>
                    <a:pt x="54" y="11"/>
                    <a:pt x="32" y="36"/>
                  </a:cubicBezTo>
                  <a:cubicBezTo>
                    <a:pt x="9" y="62"/>
                    <a:pt x="0" y="98"/>
                    <a:pt x="6" y="132"/>
                  </a:cubicBezTo>
                  <a:cubicBezTo>
                    <a:pt x="43" y="115"/>
                    <a:pt x="43" y="115"/>
                    <a:pt x="43" y="115"/>
                  </a:cubicBezTo>
                  <a:cubicBezTo>
                    <a:pt x="66" y="152"/>
                    <a:pt x="66" y="152"/>
                    <a:pt x="66" y="152"/>
                  </a:cubicBezTo>
                  <a:cubicBezTo>
                    <a:pt x="111" y="178"/>
                    <a:pt x="111" y="178"/>
                    <a:pt x="111" y="178"/>
                  </a:cubicBezTo>
                  <a:cubicBezTo>
                    <a:pt x="111" y="178"/>
                    <a:pt x="105" y="192"/>
                    <a:pt x="94" y="217"/>
                  </a:cubicBezTo>
                  <a:cubicBezTo>
                    <a:pt x="102" y="220"/>
                    <a:pt x="108" y="220"/>
                    <a:pt x="114" y="220"/>
                  </a:cubicBezTo>
                  <a:cubicBezTo>
                    <a:pt x="145" y="220"/>
                    <a:pt x="173" y="209"/>
                    <a:pt x="195" y="183"/>
                  </a:cubicBezTo>
                  <a:cubicBezTo>
                    <a:pt x="229" y="146"/>
                    <a:pt x="232" y="90"/>
                    <a:pt x="207" y="50"/>
                  </a:cubicBezTo>
                  <a:cubicBezTo>
                    <a:pt x="193" y="64"/>
                    <a:pt x="193" y="64"/>
                    <a:pt x="193" y="64"/>
                  </a:cubicBezTo>
                  <a:cubicBezTo>
                    <a:pt x="190" y="70"/>
                    <a:pt x="184" y="70"/>
                    <a:pt x="178" y="70"/>
                  </a:cubicBezTo>
                  <a:cubicBezTo>
                    <a:pt x="173" y="70"/>
                    <a:pt x="170" y="70"/>
                    <a:pt x="164" y="64"/>
                  </a:cubicBezTo>
                  <a:cubicBezTo>
                    <a:pt x="156" y="59"/>
                    <a:pt x="156" y="45"/>
                    <a:pt x="164" y="36"/>
                  </a:cubicBezTo>
                  <a:cubicBezTo>
                    <a:pt x="178" y="22"/>
                    <a:pt x="178" y="22"/>
                    <a:pt x="178" y="22"/>
                  </a:cubicBezTo>
                  <a:cubicBezTo>
                    <a:pt x="159" y="8"/>
                    <a:pt x="136" y="0"/>
                    <a:pt x="11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39" name="Freeform 134"/>
            <p:cNvSpPr>
              <a:spLocks noChangeArrowheads="1"/>
            </p:cNvSpPr>
            <p:nvPr/>
          </p:nvSpPr>
          <p:spPr bwMode="auto">
            <a:xfrm>
              <a:off x="6753" y="1312"/>
              <a:ext cx="68" cy="165"/>
            </a:xfrm>
            <a:custGeom>
              <a:avLst/>
              <a:gdLst>
                <a:gd name="T0" fmla="*/ 258 w 304"/>
                <a:gd name="T1" fmla="*/ 0 h 733"/>
                <a:gd name="T2" fmla="*/ 258 w 304"/>
                <a:gd name="T3" fmla="*/ 0 h 733"/>
                <a:gd name="T4" fmla="*/ 280 w 304"/>
                <a:gd name="T5" fmla="*/ 40 h 733"/>
                <a:gd name="T6" fmla="*/ 272 w 304"/>
                <a:gd name="T7" fmla="*/ 43 h 733"/>
                <a:gd name="T8" fmla="*/ 201 w 304"/>
                <a:gd name="T9" fmla="*/ 71 h 733"/>
                <a:gd name="T10" fmla="*/ 0 w 304"/>
                <a:gd name="T11" fmla="*/ 588 h 733"/>
                <a:gd name="T12" fmla="*/ 11 w 304"/>
                <a:gd name="T13" fmla="*/ 732 h 733"/>
                <a:gd name="T14" fmla="*/ 11 w 304"/>
                <a:gd name="T15" fmla="*/ 732 h 733"/>
                <a:gd name="T16" fmla="*/ 286 w 304"/>
                <a:gd name="T17" fmla="*/ 65 h 733"/>
                <a:gd name="T18" fmla="*/ 303 w 304"/>
                <a:gd name="T19" fmla="*/ 26 h 733"/>
                <a:gd name="T20" fmla="*/ 258 w 304"/>
                <a:gd name="T21" fmla="*/ 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4" h="733">
                  <a:moveTo>
                    <a:pt x="258" y="0"/>
                  </a:moveTo>
                  <a:lnTo>
                    <a:pt x="258" y="0"/>
                  </a:lnTo>
                  <a:cubicBezTo>
                    <a:pt x="280" y="40"/>
                    <a:pt x="280" y="40"/>
                    <a:pt x="280" y="40"/>
                  </a:cubicBezTo>
                  <a:cubicBezTo>
                    <a:pt x="272" y="43"/>
                    <a:pt x="272" y="43"/>
                    <a:pt x="272" y="43"/>
                  </a:cubicBezTo>
                  <a:cubicBezTo>
                    <a:pt x="201" y="71"/>
                    <a:pt x="201" y="71"/>
                    <a:pt x="201" y="71"/>
                  </a:cubicBezTo>
                  <a:cubicBezTo>
                    <a:pt x="136" y="235"/>
                    <a:pt x="0" y="588"/>
                    <a:pt x="0" y="588"/>
                  </a:cubicBezTo>
                  <a:cubicBezTo>
                    <a:pt x="0" y="588"/>
                    <a:pt x="3" y="727"/>
                    <a:pt x="11" y="732"/>
                  </a:cubicBezTo>
                  <a:lnTo>
                    <a:pt x="11" y="732"/>
                  </a:lnTo>
                  <a:cubicBezTo>
                    <a:pt x="20" y="732"/>
                    <a:pt x="226" y="218"/>
                    <a:pt x="286" y="65"/>
                  </a:cubicBezTo>
                  <a:cubicBezTo>
                    <a:pt x="297" y="40"/>
                    <a:pt x="303" y="26"/>
                    <a:pt x="303" y="26"/>
                  </a:cubicBezTo>
                  <a:cubicBezTo>
                    <a:pt x="258" y="0"/>
                    <a:pt x="258" y="0"/>
                    <a:pt x="258"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40" name="Freeform 135"/>
            <p:cNvSpPr>
              <a:spLocks noChangeArrowheads="1"/>
            </p:cNvSpPr>
            <p:nvPr/>
          </p:nvSpPr>
          <p:spPr bwMode="auto">
            <a:xfrm>
              <a:off x="6651" y="1303"/>
              <a:ext cx="165" cy="75"/>
            </a:xfrm>
            <a:custGeom>
              <a:avLst/>
              <a:gdLst>
                <a:gd name="T0" fmla="*/ 687 w 733"/>
                <a:gd name="T1" fmla="*/ 0 h 335"/>
                <a:gd name="T2" fmla="*/ 650 w 733"/>
                <a:gd name="T3" fmla="*/ 17 h 335"/>
                <a:gd name="T4" fmla="*/ 110 w 733"/>
                <a:gd name="T5" fmla="*/ 252 h 335"/>
                <a:gd name="T6" fmla="*/ 0 w 733"/>
                <a:gd name="T7" fmla="*/ 334 h 335"/>
                <a:gd name="T8" fmla="*/ 138 w 733"/>
                <a:gd name="T9" fmla="*/ 326 h 335"/>
                <a:gd name="T10" fmla="*/ 653 w 733"/>
                <a:gd name="T11" fmla="*/ 108 h 335"/>
                <a:gd name="T12" fmla="*/ 724 w 733"/>
                <a:gd name="T13" fmla="*/ 80 h 335"/>
                <a:gd name="T14" fmla="*/ 732 w 733"/>
                <a:gd name="T15" fmla="*/ 77 h 335"/>
                <a:gd name="T16" fmla="*/ 710 w 733"/>
                <a:gd name="T17" fmla="*/ 37 h 335"/>
                <a:gd name="T18" fmla="*/ 687 w 733"/>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5">
                  <a:moveTo>
                    <a:pt x="687" y="0"/>
                  </a:moveTo>
                  <a:lnTo>
                    <a:pt x="650" y="17"/>
                  </a:lnTo>
                  <a:lnTo>
                    <a:pt x="110" y="252"/>
                  </a:lnTo>
                  <a:lnTo>
                    <a:pt x="0" y="334"/>
                  </a:lnTo>
                  <a:lnTo>
                    <a:pt x="138" y="326"/>
                  </a:lnTo>
                  <a:lnTo>
                    <a:pt x="653" y="108"/>
                  </a:lnTo>
                  <a:lnTo>
                    <a:pt x="724" y="80"/>
                  </a:lnTo>
                  <a:lnTo>
                    <a:pt x="732" y="77"/>
                  </a:lnTo>
                  <a:lnTo>
                    <a:pt x="710" y="37"/>
                  </a:lnTo>
                  <a:lnTo>
                    <a:pt x="687"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41" name="Freeform 136"/>
            <p:cNvSpPr>
              <a:spLocks noChangeArrowheads="1"/>
            </p:cNvSpPr>
            <p:nvPr/>
          </p:nvSpPr>
          <p:spPr bwMode="auto">
            <a:xfrm>
              <a:off x="6651" y="1303"/>
              <a:ext cx="165" cy="75"/>
            </a:xfrm>
            <a:custGeom>
              <a:avLst/>
              <a:gdLst>
                <a:gd name="T0" fmla="*/ 687 w 733"/>
                <a:gd name="T1" fmla="*/ 0 h 335"/>
                <a:gd name="T2" fmla="*/ 650 w 733"/>
                <a:gd name="T3" fmla="*/ 17 h 335"/>
                <a:gd name="T4" fmla="*/ 110 w 733"/>
                <a:gd name="T5" fmla="*/ 252 h 335"/>
                <a:gd name="T6" fmla="*/ 0 w 733"/>
                <a:gd name="T7" fmla="*/ 334 h 335"/>
                <a:gd name="T8" fmla="*/ 138 w 733"/>
                <a:gd name="T9" fmla="*/ 326 h 335"/>
                <a:gd name="T10" fmla="*/ 653 w 733"/>
                <a:gd name="T11" fmla="*/ 108 h 335"/>
                <a:gd name="T12" fmla="*/ 724 w 733"/>
                <a:gd name="T13" fmla="*/ 80 h 335"/>
                <a:gd name="T14" fmla="*/ 732 w 733"/>
                <a:gd name="T15" fmla="*/ 77 h 335"/>
                <a:gd name="T16" fmla="*/ 710 w 733"/>
                <a:gd name="T17" fmla="*/ 37 h 335"/>
                <a:gd name="T18" fmla="*/ 687 w 733"/>
                <a:gd name="T19"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335">
                  <a:moveTo>
                    <a:pt x="687" y="0"/>
                  </a:moveTo>
                  <a:lnTo>
                    <a:pt x="650" y="17"/>
                  </a:lnTo>
                  <a:lnTo>
                    <a:pt x="110" y="252"/>
                  </a:lnTo>
                  <a:lnTo>
                    <a:pt x="0" y="334"/>
                  </a:lnTo>
                  <a:lnTo>
                    <a:pt x="138" y="326"/>
                  </a:lnTo>
                  <a:lnTo>
                    <a:pt x="653" y="108"/>
                  </a:lnTo>
                  <a:lnTo>
                    <a:pt x="724" y="80"/>
                  </a:lnTo>
                  <a:lnTo>
                    <a:pt x="732" y="77"/>
                  </a:lnTo>
                  <a:lnTo>
                    <a:pt x="710" y="37"/>
                  </a:lnTo>
                  <a:lnTo>
                    <a:pt x="687"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42" name="Freeform 137"/>
            <p:cNvSpPr>
              <a:spLocks noChangeArrowheads="1"/>
            </p:cNvSpPr>
            <p:nvPr/>
          </p:nvSpPr>
          <p:spPr bwMode="auto">
            <a:xfrm>
              <a:off x="6832" y="1271"/>
              <a:ext cx="22" cy="22"/>
            </a:xfrm>
            <a:custGeom>
              <a:avLst/>
              <a:gdLst>
                <a:gd name="T0" fmla="*/ 76 w 100"/>
                <a:gd name="T1" fmla="*/ 0 h 100"/>
                <a:gd name="T2" fmla="*/ 76 w 100"/>
                <a:gd name="T3" fmla="*/ 0 h 100"/>
                <a:gd name="T4" fmla="*/ 62 w 100"/>
                <a:gd name="T5" fmla="*/ 6 h 100"/>
                <a:gd name="T6" fmla="*/ 22 w 100"/>
                <a:gd name="T7" fmla="*/ 51 h 100"/>
                <a:gd name="T8" fmla="*/ 8 w 100"/>
                <a:gd name="T9" fmla="*/ 65 h 100"/>
                <a:gd name="T10" fmla="*/ 8 w 100"/>
                <a:gd name="T11" fmla="*/ 93 h 100"/>
                <a:gd name="T12" fmla="*/ 22 w 100"/>
                <a:gd name="T13" fmla="*/ 99 h 100"/>
                <a:gd name="T14" fmla="*/ 37 w 100"/>
                <a:gd name="T15" fmla="*/ 93 h 100"/>
                <a:gd name="T16" fmla="*/ 51 w 100"/>
                <a:gd name="T17" fmla="*/ 79 h 100"/>
                <a:gd name="T18" fmla="*/ 90 w 100"/>
                <a:gd name="T19" fmla="*/ 34 h 100"/>
                <a:gd name="T20" fmla="*/ 90 w 100"/>
                <a:gd name="T21" fmla="*/ 6 h 100"/>
                <a:gd name="T22" fmla="*/ 76 w 100"/>
                <a:gd name="T2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00">
                  <a:moveTo>
                    <a:pt x="76" y="0"/>
                  </a:moveTo>
                  <a:lnTo>
                    <a:pt x="76" y="0"/>
                  </a:lnTo>
                  <a:cubicBezTo>
                    <a:pt x="71" y="0"/>
                    <a:pt x="65" y="3"/>
                    <a:pt x="62" y="6"/>
                  </a:cubicBezTo>
                  <a:cubicBezTo>
                    <a:pt x="22" y="51"/>
                    <a:pt x="22" y="51"/>
                    <a:pt x="22" y="51"/>
                  </a:cubicBezTo>
                  <a:cubicBezTo>
                    <a:pt x="8" y="65"/>
                    <a:pt x="8" y="65"/>
                    <a:pt x="8" y="65"/>
                  </a:cubicBezTo>
                  <a:cubicBezTo>
                    <a:pt x="0" y="74"/>
                    <a:pt x="0" y="88"/>
                    <a:pt x="8" y="93"/>
                  </a:cubicBezTo>
                  <a:cubicBezTo>
                    <a:pt x="14" y="99"/>
                    <a:pt x="17" y="99"/>
                    <a:pt x="22" y="99"/>
                  </a:cubicBezTo>
                  <a:cubicBezTo>
                    <a:pt x="28" y="99"/>
                    <a:pt x="34" y="99"/>
                    <a:pt x="37" y="93"/>
                  </a:cubicBezTo>
                  <a:cubicBezTo>
                    <a:pt x="51" y="79"/>
                    <a:pt x="51" y="79"/>
                    <a:pt x="51" y="79"/>
                  </a:cubicBezTo>
                  <a:cubicBezTo>
                    <a:pt x="90" y="34"/>
                    <a:pt x="90" y="34"/>
                    <a:pt x="90" y="34"/>
                  </a:cubicBezTo>
                  <a:cubicBezTo>
                    <a:pt x="99" y="26"/>
                    <a:pt x="99" y="14"/>
                    <a:pt x="90" y="6"/>
                  </a:cubicBezTo>
                  <a:cubicBezTo>
                    <a:pt x="88" y="3"/>
                    <a:pt x="82" y="0"/>
                    <a:pt x="76"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43" name="Freeform 138"/>
            <p:cNvSpPr>
              <a:spLocks noChangeArrowheads="1"/>
            </p:cNvSpPr>
            <p:nvPr/>
          </p:nvSpPr>
          <p:spPr bwMode="auto">
            <a:xfrm>
              <a:off x="5699" y="1805"/>
              <a:ext cx="53" cy="49"/>
            </a:xfrm>
            <a:custGeom>
              <a:avLst/>
              <a:gdLst>
                <a:gd name="T0" fmla="*/ 121 w 238"/>
                <a:gd name="T1" fmla="*/ 0 h 219"/>
                <a:gd name="T2" fmla="*/ 121 w 238"/>
                <a:gd name="T3" fmla="*/ 0 h 219"/>
                <a:gd name="T4" fmla="*/ 87 w 238"/>
                <a:gd name="T5" fmla="*/ 6 h 219"/>
                <a:gd name="T6" fmla="*/ 99 w 238"/>
                <a:gd name="T7" fmla="*/ 20 h 219"/>
                <a:gd name="T8" fmla="*/ 93 w 238"/>
                <a:gd name="T9" fmla="*/ 48 h 219"/>
                <a:gd name="T10" fmla="*/ 82 w 238"/>
                <a:gd name="T11" fmla="*/ 51 h 219"/>
                <a:gd name="T12" fmla="*/ 65 w 238"/>
                <a:gd name="T13" fmla="*/ 43 h 219"/>
                <a:gd name="T14" fmla="*/ 53 w 238"/>
                <a:gd name="T15" fmla="*/ 26 h 219"/>
                <a:gd name="T16" fmla="*/ 31 w 238"/>
                <a:gd name="T17" fmla="*/ 170 h 219"/>
                <a:gd name="T18" fmla="*/ 119 w 238"/>
                <a:gd name="T19" fmla="*/ 218 h 219"/>
                <a:gd name="T20" fmla="*/ 110 w 238"/>
                <a:gd name="T21" fmla="*/ 179 h 219"/>
                <a:gd name="T22" fmla="*/ 153 w 238"/>
                <a:gd name="T23" fmla="*/ 167 h 219"/>
                <a:gd name="T24" fmla="*/ 186 w 238"/>
                <a:gd name="T25" fmla="*/ 130 h 219"/>
                <a:gd name="T26" fmla="*/ 223 w 238"/>
                <a:gd name="T27" fmla="*/ 156 h 219"/>
                <a:gd name="T28" fmla="*/ 214 w 238"/>
                <a:gd name="T29" fmla="*/ 48 h 219"/>
                <a:gd name="T30" fmla="*/ 121 w 238"/>
                <a:gd name="T3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8" h="219">
                  <a:moveTo>
                    <a:pt x="121" y="0"/>
                  </a:moveTo>
                  <a:lnTo>
                    <a:pt x="121" y="0"/>
                  </a:lnTo>
                  <a:cubicBezTo>
                    <a:pt x="110" y="0"/>
                    <a:pt x="99" y="0"/>
                    <a:pt x="87" y="6"/>
                  </a:cubicBezTo>
                  <a:cubicBezTo>
                    <a:pt x="99" y="20"/>
                    <a:pt x="99" y="20"/>
                    <a:pt x="99" y="20"/>
                  </a:cubicBezTo>
                  <a:cubicBezTo>
                    <a:pt x="104" y="31"/>
                    <a:pt x="102" y="43"/>
                    <a:pt x="93" y="48"/>
                  </a:cubicBezTo>
                  <a:cubicBezTo>
                    <a:pt x="90" y="51"/>
                    <a:pt x="85" y="51"/>
                    <a:pt x="82" y="51"/>
                  </a:cubicBezTo>
                  <a:cubicBezTo>
                    <a:pt x="76" y="51"/>
                    <a:pt x="70" y="48"/>
                    <a:pt x="65" y="43"/>
                  </a:cubicBezTo>
                  <a:cubicBezTo>
                    <a:pt x="53" y="26"/>
                    <a:pt x="53" y="26"/>
                    <a:pt x="53" y="26"/>
                  </a:cubicBezTo>
                  <a:cubicBezTo>
                    <a:pt x="11" y="59"/>
                    <a:pt x="0" y="122"/>
                    <a:pt x="31" y="170"/>
                  </a:cubicBezTo>
                  <a:cubicBezTo>
                    <a:pt x="50" y="201"/>
                    <a:pt x="85" y="218"/>
                    <a:pt x="119" y="218"/>
                  </a:cubicBezTo>
                  <a:cubicBezTo>
                    <a:pt x="110" y="179"/>
                    <a:pt x="110" y="179"/>
                    <a:pt x="110" y="179"/>
                  </a:cubicBezTo>
                  <a:cubicBezTo>
                    <a:pt x="153" y="167"/>
                    <a:pt x="153" y="167"/>
                    <a:pt x="153" y="167"/>
                  </a:cubicBezTo>
                  <a:cubicBezTo>
                    <a:pt x="186" y="130"/>
                    <a:pt x="186" y="130"/>
                    <a:pt x="186" y="130"/>
                  </a:cubicBezTo>
                  <a:cubicBezTo>
                    <a:pt x="186" y="130"/>
                    <a:pt x="200" y="139"/>
                    <a:pt x="223" y="156"/>
                  </a:cubicBezTo>
                  <a:cubicBezTo>
                    <a:pt x="237" y="122"/>
                    <a:pt x="237" y="82"/>
                    <a:pt x="214" y="48"/>
                  </a:cubicBezTo>
                  <a:cubicBezTo>
                    <a:pt x="195" y="18"/>
                    <a:pt x="158" y="0"/>
                    <a:pt x="12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44" name="Freeform 139"/>
            <p:cNvSpPr>
              <a:spLocks noChangeArrowheads="1"/>
            </p:cNvSpPr>
            <p:nvPr/>
          </p:nvSpPr>
          <p:spPr bwMode="auto">
            <a:xfrm>
              <a:off x="5733" y="1835"/>
              <a:ext cx="147" cy="104"/>
            </a:xfrm>
            <a:custGeom>
              <a:avLst/>
              <a:gdLst>
                <a:gd name="T0" fmla="*/ 33 w 653"/>
                <a:gd name="T1" fmla="*/ 0 h 462"/>
                <a:gd name="T2" fmla="*/ 33 w 653"/>
                <a:gd name="T3" fmla="*/ 0 h 462"/>
                <a:gd name="T4" fmla="*/ 0 w 653"/>
                <a:gd name="T5" fmla="*/ 37 h 462"/>
                <a:gd name="T6" fmla="*/ 42 w 653"/>
                <a:gd name="T7" fmla="*/ 26 h 462"/>
                <a:gd name="T8" fmla="*/ 42 w 653"/>
                <a:gd name="T9" fmla="*/ 34 h 462"/>
                <a:gd name="T10" fmla="*/ 53 w 653"/>
                <a:gd name="T11" fmla="*/ 110 h 462"/>
                <a:gd name="T12" fmla="*/ 503 w 653"/>
                <a:gd name="T13" fmla="*/ 433 h 462"/>
                <a:gd name="T14" fmla="*/ 641 w 653"/>
                <a:gd name="T15" fmla="*/ 461 h 462"/>
                <a:gd name="T16" fmla="*/ 647 w 653"/>
                <a:gd name="T17" fmla="*/ 459 h 462"/>
                <a:gd name="T18" fmla="*/ 70 w 653"/>
                <a:gd name="T19" fmla="*/ 26 h 462"/>
                <a:gd name="T20" fmla="*/ 33 w 653"/>
                <a:gd name="T2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3" h="462">
                  <a:moveTo>
                    <a:pt x="33" y="0"/>
                  </a:moveTo>
                  <a:lnTo>
                    <a:pt x="33" y="0"/>
                  </a:lnTo>
                  <a:cubicBezTo>
                    <a:pt x="0" y="37"/>
                    <a:pt x="0" y="37"/>
                    <a:pt x="0" y="37"/>
                  </a:cubicBezTo>
                  <a:cubicBezTo>
                    <a:pt x="42" y="26"/>
                    <a:pt x="42" y="26"/>
                    <a:pt x="42" y="26"/>
                  </a:cubicBezTo>
                  <a:cubicBezTo>
                    <a:pt x="42" y="34"/>
                    <a:pt x="42" y="34"/>
                    <a:pt x="42" y="34"/>
                  </a:cubicBezTo>
                  <a:cubicBezTo>
                    <a:pt x="53" y="110"/>
                    <a:pt x="53" y="110"/>
                    <a:pt x="53" y="110"/>
                  </a:cubicBezTo>
                  <a:cubicBezTo>
                    <a:pt x="198" y="212"/>
                    <a:pt x="503" y="433"/>
                    <a:pt x="503" y="433"/>
                  </a:cubicBezTo>
                  <a:cubicBezTo>
                    <a:pt x="503" y="433"/>
                    <a:pt x="616" y="461"/>
                    <a:pt x="641" y="461"/>
                  </a:cubicBezTo>
                  <a:cubicBezTo>
                    <a:pt x="644" y="461"/>
                    <a:pt x="644" y="459"/>
                    <a:pt x="647" y="459"/>
                  </a:cubicBezTo>
                  <a:cubicBezTo>
                    <a:pt x="652" y="456"/>
                    <a:pt x="200" y="122"/>
                    <a:pt x="70" y="26"/>
                  </a:cubicBezTo>
                  <a:cubicBezTo>
                    <a:pt x="47" y="9"/>
                    <a:pt x="33" y="0"/>
                    <a:pt x="3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45" name="Freeform 140"/>
            <p:cNvSpPr>
              <a:spLocks noChangeArrowheads="1"/>
            </p:cNvSpPr>
            <p:nvPr/>
          </p:nvSpPr>
          <p:spPr bwMode="auto">
            <a:xfrm>
              <a:off x="5724" y="1841"/>
              <a:ext cx="40" cy="174"/>
            </a:xfrm>
            <a:custGeom>
              <a:avLst/>
              <a:gdLst>
                <a:gd name="T0" fmla="*/ 85 w 179"/>
                <a:gd name="T1" fmla="*/ 0 h 773"/>
                <a:gd name="T2" fmla="*/ 43 w 179"/>
                <a:gd name="T3" fmla="*/ 11 h 773"/>
                <a:gd name="T4" fmla="*/ 0 w 179"/>
                <a:gd name="T5" fmla="*/ 23 h 773"/>
                <a:gd name="T6" fmla="*/ 9 w 179"/>
                <a:gd name="T7" fmla="*/ 62 h 773"/>
                <a:gd name="T8" fmla="*/ 99 w 179"/>
                <a:gd name="T9" fmla="*/ 645 h 773"/>
                <a:gd name="T10" fmla="*/ 150 w 179"/>
                <a:gd name="T11" fmla="*/ 772 h 773"/>
                <a:gd name="T12" fmla="*/ 178 w 179"/>
                <a:gd name="T13" fmla="*/ 636 h 773"/>
                <a:gd name="T14" fmla="*/ 96 w 179"/>
                <a:gd name="T15" fmla="*/ 84 h 773"/>
                <a:gd name="T16" fmla="*/ 85 w 179"/>
                <a:gd name="T17" fmla="*/ 8 h 773"/>
                <a:gd name="T18" fmla="*/ 85 w 179"/>
                <a:gd name="T1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773">
                  <a:moveTo>
                    <a:pt x="85" y="0"/>
                  </a:moveTo>
                  <a:lnTo>
                    <a:pt x="43" y="11"/>
                  </a:lnTo>
                  <a:lnTo>
                    <a:pt x="0" y="23"/>
                  </a:lnTo>
                  <a:lnTo>
                    <a:pt x="9" y="62"/>
                  </a:lnTo>
                  <a:lnTo>
                    <a:pt x="99" y="645"/>
                  </a:lnTo>
                  <a:lnTo>
                    <a:pt x="150" y="772"/>
                  </a:lnTo>
                  <a:lnTo>
                    <a:pt x="178" y="636"/>
                  </a:lnTo>
                  <a:lnTo>
                    <a:pt x="96" y="84"/>
                  </a:lnTo>
                  <a:lnTo>
                    <a:pt x="85" y="8"/>
                  </a:lnTo>
                  <a:lnTo>
                    <a:pt x="85"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46" name="Freeform 141"/>
            <p:cNvSpPr>
              <a:spLocks noChangeArrowheads="1"/>
            </p:cNvSpPr>
            <p:nvPr/>
          </p:nvSpPr>
          <p:spPr bwMode="auto">
            <a:xfrm>
              <a:off x="5724" y="1841"/>
              <a:ext cx="40" cy="174"/>
            </a:xfrm>
            <a:custGeom>
              <a:avLst/>
              <a:gdLst>
                <a:gd name="T0" fmla="*/ 85 w 179"/>
                <a:gd name="T1" fmla="*/ 0 h 773"/>
                <a:gd name="T2" fmla="*/ 43 w 179"/>
                <a:gd name="T3" fmla="*/ 11 h 773"/>
                <a:gd name="T4" fmla="*/ 0 w 179"/>
                <a:gd name="T5" fmla="*/ 23 h 773"/>
                <a:gd name="T6" fmla="*/ 9 w 179"/>
                <a:gd name="T7" fmla="*/ 62 h 773"/>
                <a:gd name="T8" fmla="*/ 99 w 179"/>
                <a:gd name="T9" fmla="*/ 645 h 773"/>
                <a:gd name="T10" fmla="*/ 150 w 179"/>
                <a:gd name="T11" fmla="*/ 772 h 773"/>
                <a:gd name="T12" fmla="*/ 178 w 179"/>
                <a:gd name="T13" fmla="*/ 636 h 773"/>
                <a:gd name="T14" fmla="*/ 96 w 179"/>
                <a:gd name="T15" fmla="*/ 84 h 773"/>
                <a:gd name="T16" fmla="*/ 85 w 179"/>
                <a:gd name="T17" fmla="*/ 8 h 773"/>
                <a:gd name="T18" fmla="*/ 85 w 179"/>
                <a:gd name="T19" fmla="*/ 0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773">
                  <a:moveTo>
                    <a:pt x="85" y="0"/>
                  </a:moveTo>
                  <a:lnTo>
                    <a:pt x="43" y="11"/>
                  </a:lnTo>
                  <a:lnTo>
                    <a:pt x="0" y="23"/>
                  </a:lnTo>
                  <a:lnTo>
                    <a:pt x="9" y="62"/>
                  </a:lnTo>
                  <a:lnTo>
                    <a:pt x="99" y="645"/>
                  </a:lnTo>
                  <a:lnTo>
                    <a:pt x="150" y="772"/>
                  </a:lnTo>
                  <a:lnTo>
                    <a:pt x="178" y="636"/>
                  </a:lnTo>
                  <a:lnTo>
                    <a:pt x="96" y="84"/>
                  </a:lnTo>
                  <a:lnTo>
                    <a:pt x="85" y="8"/>
                  </a:lnTo>
                  <a:lnTo>
                    <a:pt x="85"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47" name="Freeform 142"/>
            <p:cNvSpPr>
              <a:spLocks noChangeArrowheads="1"/>
            </p:cNvSpPr>
            <p:nvPr/>
          </p:nvSpPr>
          <p:spPr bwMode="auto">
            <a:xfrm>
              <a:off x="5702" y="1793"/>
              <a:ext cx="20" cy="23"/>
            </a:xfrm>
            <a:custGeom>
              <a:avLst/>
              <a:gdLst>
                <a:gd name="T0" fmla="*/ 25 w 91"/>
                <a:gd name="T1" fmla="*/ 0 h 108"/>
                <a:gd name="T2" fmla="*/ 25 w 91"/>
                <a:gd name="T3" fmla="*/ 0 h 108"/>
                <a:gd name="T4" fmla="*/ 14 w 91"/>
                <a:gd name="T5" fmla="*/ 6 h 108"/>
                <a:gd name="T6" fmla="*/ 8 w 91"/>
                <a:gd name="T7" fmla="*/ 31 h 108"/>
                <a:gd name="T8" fmla="*/ 39 w 91"/>
                <a:gd name="T9" fmla="*/ 82 h 108"/>
                <a:gd name="T10" fmla="*/ 51 w 91"/>
                <a:gd name="T11" fmla="*/ 99 h 108"/>
                <a:gd name="T12" fmla="*/ 68 w 91"/>
                <a:gd name="T13" fmla="*/ 107 h 108"/>
                <a:gd name="T14" fmla="*/ 79 w 91"/>
                <a:gd name="T15" fmla="*/ 104 h 108"/>
                <a:gd name="T16" fmla="*/ 85 w 91"/>
                <a:gd name="T17" fmla="*/ 76 h 108"/>
                <a:gd name="T18" fmla="*/ 73 w 91"/>
                <a:gd name="T19" fmla="*/ 62 h 108"/>
                <a:gd name="T20" fmla="*/ 39 w 91"/>
                <a:gd name="T21" fmla="*/ 11 h 108"/>
                <a:gd name="T22" fmla="*/ 25 w 91"/>
                <a:gd name="T2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1" h="108">
                  <a:moveTo>
                    <a:pt x="25" y="0"/>
                  </a:moveTo>
                  <a:lnTo>
                    <a:pt x="25" y="0"/>
                  </a:lnTo>
                  <a:cubicBezTo>
                    <a:pt x="20" y="0"/>
                    <a:pt x="17" y="3"/>
                    <a:pt x="14" y="6"/>
                  </a:cubicBezTo>
                  <a:cubicBezTo>
                    <a:pt x="2" y="11"/>
                    <a:pt x="0" y="22"/>
                    <a:pt x="8" y="31"/>
                  </a:cubicBezTo>
                  <a:cubicBezTo>
                    <a:pt x="39" y="82"/>
                    <a:pt x="39" y="82"/>
                    <a:pt x="39" y="82"/>
                  </a:cubicBezTo>
                  <a:cubicBezTo>
                    <a:pt x="51" y="99"/>
                    <a:pt x="51" y="99"/>
                    <a:pt x="51" y="99"/>
                  </a:cubicBezTo>
                  <a:cubicBezTo>
                    <a:pt x="56" y="104"/>
                    <a:pt x="62" y="107"/>
                    <a:pt x="68" y="107"/>
                  </a:cubicBezTo>
                  <a:cubicBezTo>
                    <a:pt x="71" y="107"/>
                    <a:pt x="76" y="107"/>
                    <a:pt x="79" y="104"/>
                  </a:cubicBezTo>
                  <a:cubicBezTo>
                    <a:pt x="88" y="99"/>
                    <a:pt x="90" y="87"/>
                    <a:pt x="85" y="76"/>
                  </a:cubicBezTo>
                  <a:cubicBezTo>
                    <a:pt x="73" y="62"/>
                    <a:pt x="73" y="62"/>
                    <a:pt x="73" y="62"/>
                  </a:cubicBezTo>
                  <a:cubicBezTo>
                    <a:pt x="39" y="11"/>
                    <a:pt x="39" y="11"/>
                    <a:pt x="39" y="11"/>
                  </a:cubicBezTo>
                  <a:cubicBezTo>
                    <a:pt x="36" y="6"/>
                    <a:pt x="31" y="0"/>
                    <a:pt x="2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48" name="Freeform 143"/>
            <p:cNvSpPr>
              <a:spLocks noChangeArrowheads="1"/>
            </p:cNvSpPr>
            <p:nvPr/>
          </p:nvSpPr>
          <p:spPr bwMode="auto">
            <a:xfrm>
              <a:off x="5048" y="1267"/>
              <a:ext cx="90" cy="246"/>
            </a:xfrm>
            <a:custGeom>
              <a:avLst/>
              <a:gdLst>
                <a:gd name="T0" fmla="*/ 312 w 400"/>
                <a:gd name="T1" fmla="*/ 882 h 1087"/>
                <a:gd name="T2" fmla="*/ 88 w 400"/>
                <a:gd name="T3" fmla="*/ 882 h 1087"/>
                <a:gd name="T4" fmla="*/ 198 w 400"/>
                <a:gd name="T5" fmla="*/ 1086 h 1087"/>
                <a:gd name="T6" fmla="*/ 312 w 400"/>
                <a:gd name="T7" fmla="*/ 882 h 1087"/>
                <a:gd name="T8" fmla="*/ 388 w 400"/>
                <a:gd name="T9" fmla="*/ 729 h 1087"/>
                <a:gd name="T10" fmla="*/ 326 w 400"/>
                <a:gd name="T11" fmla="*/ 846 h 1087"/>
                <a:gd name="T12" fmla="*/ 388 w 400"/>
                <a:gd name="T13" fmla="*/ 729 h 1087"/>
                <a:gd name="T14" fmla="*/ 12 w 400"/>
                <a:gd name="T15" fmla="*/ 729 h 1087"/>
                <a:gd name="T16" fmla="*/ 74 w 400"/>
                <a:gd name="T17" fmla="*/ 846 h 1087"/>
                <a:gd name="T18" fmla="*/ 12 w 400"/>
                <a:gd name="T19" fmla="*/ 729 h 1087"/>
                <a:gd name="T20" fmla="*/ 396 w 400"/>
                <a:gd name="T21" fmla="*/ 625 h 1087"/>
                <a:gd name="T22" fmla="*/ 357 w 400"/>
                <a:gd name="T23" fmla="*/ 698 h 1087"/>
                <a:gd name="T24" fmla="*/ 396 w 400"/>
                <a:gd name="T25" fmla="*/ 625 h 1087"/>
                <a:gd name="T26" fmla="*/ 3 w 400"/>
                <a:gd name="T27" fmla="*/ 625 h 1087"/>
                <a:gd name="T28" fmla="*/ 43 w 400"/>
                <a:gd name="T29" fmla="*/ 698 h 1087"/>
                <a:gd name="T30" fmla="*/ 3 w 400"/>
                <a:gd name="T31" fmla="*/ 625 h 1087"/>
                <a:gd name="T32" fmla="*/ 365 w 400"/>
                <a:gd name="T33" fmla="*/ 475 h 1087"/>
                <a:gd name="T34" fmla="*/ 365 w 400"/>
                <a:gd name="T35" fmla="*/ 611 h 1087"/>
                <a:gd name="T36" fmla="*/ 399 w 400"/>
                <a:gd name="T37" fmla="*/ 543 h 1087"/>
                <a:gd name="T38" fmla="*/ 365 w 400"/>
                <a:gd name="T39" fmla="*/ 475 h 1087"/>
                <a:gd name="T40" fmla="*/ 34 w 400"/>
                <a:gd name="T41" fmla="*/ 475 h 1087"/>
                <a:gd name="T42" fmla="*/ 0 w 400"/>
                <a:gd name="T43" fmla="*/ 543 h 1087"/>
                <a:gd name="T44" fmla="*/ 34 w 400"/>
                <a:gd name="T45" fmla="*/ 611 h 1087"/>
                <a:gd name="T46" fmla="*/ 34 w 400"/>
                <a:gd name="T47" fmla="*/ 475 h 1087"/>
                <a:gd name="T48" fmla="*/ 357 w 400"/>
                <a:gd name="T49" fmla="*/ 385 h 1087"/>
                <a:gd name="T50" fmla="*/ 396 w 400"/>
                <a:gd name="T51" fmla="*/ 461 h 1087"/>
                <a:gd name="T52" fmla="*/ 357 w 400"/>
                <a:gd name="T53" fmla="*/ 385 h 1087"/>
                <a:gd name="T54" fmla="*/ 43 w 400"/>
                <a:gd name="T55" fmla="*/ 385 h 1087"/>
                <a:gd name="T56" fmla="*/ 3 w 400"/>
                <a:gd name="T57" fmla="*/ 461 h 1087"/>
                <a:gd name="T58" fmla="*/ 43 w 400"/>
                <a:gd name="T59" fmla="*/ 385 h 1087"/>
                <a:gd name="T60" fmla="*/ 363 w 400"/>
                <a:gd name="T61" fmla="*/ 223 h 1087"/>
                <a:gd name="T62" fmla="*/ 351 w 400"/>
                <a:gd name="T63" fmla="*/ 351 h 1087"/>
                <a:gd name="T64" fmla="*/ 363 w 400"/>
                <a:gd name="T65" fmla="*/ 223 h 1087"/>
                <a:gd name="T66" fmla="*/ 37 w 400"/>
                <a:gd name="T67" fmla="*/ 223 h 1087"/>
                <a:gd name="T68" fmla="*/ 48 w 400"/>
                <a:gd name="T69" fmla="*/ 351 h 1087"/>
                <a:gd name="T70" fmla="*/ 37 w 400"/>
                <a:gd name="T71" fmla="*/ 223 h 1087"/>
                <a:gd name="T72" fmla="*/ 198 w 400"/>
                <a:gd name="T73" fmla="*/ 0 h 1087"/>
                <a:gd name="T74" fmla="*/ 88 w 400"/>
                <a:gd name="T75" fmla="*/ 204 h 1087"/>
                <a:gd name="T76" fmla="*/ 312 w 400"/>
                <a:gd name="T77" fmla="*/ 204 h 1087"/>
                <a:gd name="T78" fmla="*/ 198 w 400"/>
                <a:gd name="T79" fmla="*/ 0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7">
                  <a:moveTo>
                    <a:pt x="312" y="882"/>
                  </a:moveTo>
                  <a:lnTo>
                    <a:pt x="312" y="882"/>
                  </a:lnTo>
                  <a:cubicBezTo>
                    <a:pt x="280" y="953"/>
                    <a:pt x="241" y="995"/>
                    <a:pt x="198" y="995"/>
                  </a:cubicBezTo>
                  <a:cubicBezTo>
                    <a:pt x="156" y="995"/>
                    <a:pt x="119" y="953"/>
                    <a:pt x="88" y="882"/>
                  </a:cubicBezTo>
                  <a:cubicBezTo>
                    <a:pt x="77" y="891"/>
                    <a:pt x="63" y="896"/>
                    <a:pt x="51" y="902"/>
                  </a:cubicBezTo>
                  <a:cubicBezTo>
                    <a:pt x="88" y="1015"/>
                    <a:pt x="139" y="1086"/>
                    <a:pt x="198" y="1086"/>
                  </a:cubicBezTo>
                  <a:cubicBezTo>
                    <a:pt x="258" y="1086"/>
                    <a:pt x="312" y="1015"/>
                    <a:pt x="348" y="902"/>
                  </a:cubicBezTo>
                  <a:cubicBezTo>
                    <a:pt x="337" y="896"/>
                    <a:pt x="323" y="891"/>
                    <a:pt x="312" y="882"/>
                  </a:cubicBezTo>
                  <a:lnTo>
                    <a:pt x="388" y="729"/>
                  </a:lnTo>
                  <a:lnTo>
                    <a:pt x="388" y="729"/>
                  </a:lnTo>
                  <a:cubicBezTo>
                    <a:pt x="376" y="732"/>
                    <a:pt x="363" y="732"/>
                    <a:pt x="351" y="735"/>
                  </a:cubicBezTo>
                  <a:cubicBezTo>
                    <a:pt x="346" y="775"/>
                    <a:pt x="334" y="812"/>
                    <a:pt x="326" y="846"/>
                  </a:cubicBezTo>
                  <a:cubicBezTo>
                    <a:pt x="337" y="851"/>
                    <a:pt x="348" y="857"/>
                    <a:pt x="363" y="862"/>
                  </a:cubicBezTo>
                  <a:cubicBezTo>
                    <a:pt x="371" y="820"/>
                    <a:pt x="379" y="778"/>
                    <a:pt x="388" y="729"/>
                  </a:cubicBezTo>
                  <a:lnTo>
                    <a:pt x="12" y="729"/>
                  </a:lnTo>
                  <a:lnTo>
                    <a:pt x="12" y="729"/>
                  </a:lnTo>
                  <a:cubicBezTo>
                    <a:pt x="17" y="778"/>
                    <a:pt x="26" y="820"/>
                    <a:pt x="37" y="862"/>
                  </a:cubicBezTo>
                  <a:cubicBezTo>
                    <a:pt x="48" y="857"/>
                    <a:pt x="63" y="851"/>
                    <a:pt x="74" y="846"/>
                  </a:cubicBezTo>
                  <a:cubicBezTo>
                    <a:pt x="63" y="812"/>
                    <a:pt x="54" y="775"/>
                    <a:pt x="48" y="735"/>
                  </a:cubicBezTo>
                  <a:cubicBezTo>
                    <a:pt x="34" y="732"/>
                    <a:pt x="23" y="732"/>
                    <a:pt x="12" y="729"/>
                  </a:cubicBezTo>
                  <a:lnTo>
                    <a:pt x="396" y="625"/>
                  </a:lnTo>
                  <a:lnTo>
                    <a:pt x="396" y="625"/>
                  </a:lnTo>
                  <a:cubicBezTo>
                    <a:pt x="385" y="636"/>
                    <a:pt x="374" y="651"/>
                    <a:pt x="360" y="665"/>
                  </a:cubicBezTo>
                  <a:cubicBezTo>
                    <a:pt x="360" y="676"/>
                    <a:pt x="357" y="687"/>
                    <a:pt x="357" y="698"/>
                  </a:cubicBezTo>
                  <a:cubicBezTo>
                    <a:pt x="368" y="698"/>
                    <a:pt x="379" y="695"/>
                    <a:pt x="391" y="695"/>
                  </a:cubicBezTo>
                  <a:cubicBezTo>
                    <a:pt x="393" y="673"/>
                    <a:pt x="396" y="648"/>
                    <a:pt x="396" y="625"/>
                  </a:cubicBezTo>
                  <a:lnTo>
                    <a:pt x="3" y="625"/>
                  </a:lnTo>
                  <a:lnTo>
                    <a:pt x="3" y="625"/>
                  </a:lnTo>
                  <a:cubicBezTo>
                    <a:pt x="3" y="648"/>
                    <a:pt x="6" y="673"/>
                    <a:pt x="9" y="695"/>
                  </a:cubicBezTo>
                  <a:cubicBezTo>
                    <a:pt x="20" y="695"/>
                    <a:pt x="31" y="698"/>
                    <a:pt x="43" y="698"/>
                  </a:cubicBezTo>
                  <a:cubicBezTo>
                    <a:pt x="40" y="687"/>
                    <a:pt x="40" y="676"/>
                    <a:pt x="37" y="665"/>
                  </a:cubicBezTo>
                  <a:cubicBezTo>
                    <a:pt x="26" y="651"/>
                    <a:pt x="14" y="636"/>
                    <a:pt x="3" y="625"/>
                  </a:cubicBezTo>
                  <a:lnTo>
                    <a:pt x="365" y="475"/>
                  </a:lnTo>
                  <a:lnTo>
                    <a:pt x="365" y="475"/>
                  </a:lnTo>
                  <a:cubicBezTo>
                    <a:pt x="365" y="497"/>
                    <a:pt x="368" y="520"/>
                    <a:pt x="368" y="543"/>
                  </a:cubicBezTo>
                  <a:cubicBezTo>
                    <a:pt x="368" y="565"/>
                    <a:pt x="365" y="588"/>
                    <a:pt x="365" y="611"/>
                  </a:cubicBezTo>
                  <a:cubicBezTo>
                    <a:pt x="376" y="597"/>
                    <a:pt x="388" y="585"/>
                    <a:pt x="399" y="571"/>
                  </a:cubicBezTo>
                  <a:cubicBezTo>
                    <a:pt x="399" y="563"/>
                    <a:pt x="399" y="551"/>
                    <a:pt x="399" y="543"/>
                  </a:cubicBezTo>
                  <a:cubicBezTo>
                    <a:pt x="399" y="534"/>
                    <a:pt x="399" y="523"/>
                    <a:pt x="399" y="514"/>
                  </a:cubicBezTo>
                  <a:cubicBezTo>
                    <a:pt x="388" y="500"/>
                    <a:pt x="376" y="486"/>
                    <a:pt x="365" y="475"/>
                  </a:cubicBezTo>
                  <a:lnTo>
                    <a:pt x="34" y="475"/>
                  </a:lnTo>
                  <a:lnTo>
                    <a:pt x="34" y="475"/>
                  </a:lnTo>
                  <a:cubicBezTo>
                    <a:pt x="23" y="486"/>
                    <a:pt x="12" y="500"/>
                    <a:pt x="0" y="514"/>
                  </a:cubicBezTo>
                  <a:cubicBezTo>
                    <a:pt x="0" y="523"/>
                    <a:pt x="0" y="534"/>
                    <a:pt x="0" y="543"/>
                  </a:cubicBezTo>
                  <a:cubicBezTo>
                    <a:pt x="0" y="551"/>
                    <a:pt x="0" y="563"/>
                    <a:pt x="0" y="571"/>
                  </a:cubicBezTo>
                  <a:cubicBezTo>
                    <a:pt x="12" y="585"/>
                    <a:pt x="23" y="597"/>
                    <a:pt x="34" y="611"/>
                  </a:cubicBezTo>
                  <a:cubicBezTo>
                    <a:pt x="31" y="588"/>
                    <a:pt x="31" y="565"/>
                    <a:pt x="31" y="543"/>
                  </a:cubicBezTo>
                  <a:cubicBezTo>
                    <a:pt x="31" y="520"/>
                    <a:pt x="31" y="497"/>
                    <a:pt x="34" y="475"/>
                  </a:cubicBezTo>
                  <a:lnTo>
                    <a:pt x="357" y="385"/>
                  </a:lnTo>
                  <a:lnTo>
                    <a:pt x="357" y="385"/>
                  </a:lnTo>
                  <a:cubicBezTo>
                    <a:pt x="357" y="399"/>
                    <a:pt x="360" y="410"/>
                    <a:pt x="360" y="421"/>
                  </a:cubicBezTo>
                  <a:cubicBezTo>
                    <a:pt x="374" y="436"/>
                    <a:pt x="385" y="447"/>
                    <a:pt x="396" y="461"/>
                  </a:cubicBezTo>
                  <a:cubicBezTo>
                    <a:pt x="396" y="438"/>
                    <a:pt x="393" y="413"/>
                    <a:pt x="391" y="390"/>
                  </a:cubicBezTo>
                  <a:cubicBezTo>
                    <a:pt x="379" y="390"/>
                    <a:pt x="368" y="387"/>
                    <a:pt x="357" y="385"/>
                  </a:cubicBezTo>
                  <a:lnTo>
                    <a:pt x="43" y="385"/>
                  </a:lnTo>
                  <a:lnTo>
                    <a:pt x="43" y="385"/>
                  </a:lnTo>
                  <a:cubicBezTo>
                    <a:pt x="31" y="387"/>
                    <a:pt x="20" y="390"/>
                    <a:pt x="9" y="390"/>
                  </a:cubicBezTo>
                  <a:cubicBezTo>
                    <a:pt x="6" y="413"/>
                    <a:pt x="3" y="438"/>
                    <a:pt x="3" y="461"/>
                  </a:cubicBezTo>
                  <a:cubicBezTo>
                    <a:pt x="14" y="447"/>
                    <a:pt x="26" y="436"/>
                    <a:pt x="37" y="421"/>
                  </a:cubicBezTo>
                  <a:cubicBezTo>
                    <a:pt x="40" y="410"/>
                    <a:pt x="40" y="399"/>
                    <a:pt x="43" y="385"/>
                  </a:cubicBezTo>
                  <a:lnTo>
                    <a:pt x="363" y="223"/>
                  </a:lnTo>
                  <a:lnTo>
                    <a:pt x="363" y="223"/>
                  </a:lnTo>
                  <a:cubicBezTo>
                    <a:pt x="348" y="229"/>
                    <a:pt x="337" y="235"/>
                    <a:pt x="326" y="241"/>
                  </a:cubicBezTo>
                  <a:cubicBezTo>
                    <a:pt x="334" y="275"/>
                    <a:pt x="346" y="311"/>
                    <a:pt x="351" y="351"/>
                  </a:cubicBezTo>
                  <a:cubicBezTo>
                    <a:pt x="363" y="353"/>
                    <a:pt x="376" y="353"/>
                    <a:pt x="388" y="356"/>
                  </a:cubicBezTo>
                  <a:cubicBezTo>
                    <a:pt x="379" y="308"/>
                    <a:pt x="371" y="263"/>
                    <a:pt x="363" y="223"/>
                  </a:cubicBezTo>
                  <a:lnTo>
                    <a:pt x="37" y="223"/>
                  </a:lnTo>
                  <a:lnTo>
                    <a:pt x="37" y="223"/>
                  </a:lnTo>
                  <a:cubicBezTo>
                    <a:pt x="26" y="263"/>
                    <a:pt x="17" y="308"/>
                    <a:pt x="12" y="356"/>
                  </a:cubicBezTo>
                  <a:cubicBezTo>
                    <a:pt x="23" y="353"/>
                    <a:pt x="34" y="353"/>
                    <a:pt x="48" y="351"/>
                  </a:cubicBezTo>
                  <a:cubicBezTo>
                    <a:pt x="54" y="311"/>
                    <a:pt x="63" y="275"/>
                    <a:pt x="74" y="241"/>
                  </a:cubicBezTo>
                  <a:cubicBezTo>
                    <a:pt x="63" y="235"/>
                    <a:pt x="48" y="229"/>
                    <a:pt x="37" y="223"/>
                  </a:cubicBezTo>
                  <a:lnTo>
                    <a:pt x="198" y="0"/>
                  </a:lnTo>
                  <a:lnTo>
                    <a:pt x="198" y="0"/>
                  </a:lnTo>
                  <a:cubicBezTo>
                    <a:pt x="139" y="0"/>
                    <a:pt x="88" y="71"/>
                    <a:pt x="51" y="184"/>
                  </a:cubicBezTo>
                  <a:cubicBezTo>
                    <a:pt x="63" y="189"/>
                    <a:pt x="77" y="195"/>
                    <a:pt x="88" y="204"/>
                  </a:cubicBezTo>
                  <a:cubicBezTo>
                    <a:pt x="119" y="133"/>
                    <a:pt x="156" y="88"/>
                    <a:pt x="198" y="88"/>
                  </a:cubicBezTo>
                  <a:cubicBezTo>
                    <a:pt x="241" y="88"/>
                    <a:pt x="280" y="133"/>
                    <a:pt x="312" y="204"/>
                  </a:cubicBezTo>
                  <a:cubicBezTo>
                    <a:pt x="323" y="195"/>
                    <a:pt x="337" y="189"/>
                    <a:pt x="348" y="184"/>
                  </a:cubicBezTo>
                  <a:cubicBezTo>
                    <a:pt x="312" y="71"/>
                    <a:pt x="258" y="0"/>
                    <a:pt x="198" y="0"/>
                  </a:cubicBezTo>
                  <a:lnTo>
                    <a:pt x="312"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49" name="Freeform 144"/>
            <p:cNvSpPr>
              <a:spLocks noChangeArrowheads="1"/>
            </p:cNvSpPr>
            <p:nvPr/>
          </p:nvSpPr>
          <p:spPr bwMode="auto">
            <a:xfrm>
              <a:off x="4971" y="1345"/>
              <a:ext cx="245" cy="90"/>
            </a:xfrm>
            <a:custGeom>
              <a:avLst/>
              <a:gdLst>
                <a:gd name="T0" fmla="*/ 611 w 1085"/>
                <a:gd name="T1" fmla="*/ 365 h 403"/>
                <a:gd name="T2" fmla="*/ 473 w 1085"/>
                <a:gd name="T3" fmla="*/ 365 h 403"/>
                <a:gd name="T4" fmla="*/ 540 w 1085"/>
                <a:gd name="T5" fmla="*/ 402 h 403"/>
                <a:gd name="T6" fmla="*/ 611 w 1085"/>
                <a:gd name="T7" fmla="*/ 365 h 403"/>
                <a:gd name="T8" fmla="*/ 241 w 1085"/>
                <a:gd name="T9" fmla="*/ 325 h 403"/>
                <a:gd name="T10" fmla="*/ 354 w 1085"/>
                <a:gd name="T11" fmla="*/ 387 h 403"/>
                <a:gd name="T12" fmla="*/ 458 w 1085"/>
                <a:gd name="T13" fmla="*/ 399 h 403"/>
                <a:gd name="T14" fmla="*/ 385 w 1085"/>
                <a:gd name="T15" fmla="*/ 356 h 403"/>
                <a:gd name="T16" fmla="*/ 241 w 1085"/>
                <a:gd name="T17" fmla="*/ 325 h 403"/>
                <a:gd name="T18" fmla="*/ 843 w 1085"/>
                <a:gd name="T19" fmla="*/ 325 h 403"/>
                <a:gd name="T20" fmla="*/ 699 w 1085"/>
                <a:gd name="T21" fmla="*/ 356 h 403"/>
                <a:gd name="T22" fmla="*/ 622 w 1085"/>
                <a:gd name="T23" fmla="*/ 399 h 403"/>
                <a:gd name="T24" fmla="*/ 730 w 1085"/>
                <a:gd name="T25" fmla="*/ 387 h 403"/>
                <a:gd name="T26" fmla="*/ 843 w 1085"/>
                <a:gd name="T27" fmla="*/ 325 h 403"/>
                <a:gd name="T28" fmla="*/ 902 w 1085"/>
                <a:gd name="T29" fmla="*/ 51 h 403"/>
                <a:gd name="T30" fmla="*/ 996 w 1085"/>
                <a:gd name="T31" fmla="*/ 201 h 403"/>
                <a:gd name="T32" fmla="*/ 902 w 1085"/>
                <a:gd name="T33" fmla="*/ 351 h 403"/>
                <a:gd name="T34" fmla="*/ 902 w 1085"/>
                <a:gd name="T35" fmla="*/ 51 h 403"/>
                <a:gd name="T36" fmla="*/ 181 w 1085"/>
                <a:gd name="T37" fmla="*/ 51 h 403"/>
                <a:gd name="T38" fmla="*/ 181 w 1085"/>
                <a:gd name="T39" fmla="*/ 351 h 403"/>
                <a:gd name="T40" fmla="*/ 88 w 1085"/>
                <a:gd name="T41" fmla="*/ 201 h 403"/>
                <a:gd name="T42" fmla="*/ 181 w 1085"/>
                <a:gd name="T43" fmla="*/ 51 h 403"/>
                <a:gd name="T44" fmla="*/ 622 w 1085"/>
                <a:gd name="T45" fmla="*/ 3 h 403"/>
                <a:gd name="T46" fmla="*/ 699 w 1085"/>
                <a:gd name="T47" fmla="*/ 43 h 403"/>
                <a:gd name="T48" fmla="*/ 843 w 1085"/>
                <a:gd name="T49" fmla="*/ 77 h 403"/>
                <a:gd name="T50" fmla="*/ 730 w 1085"/>
                <a:gd name="T51" fmla="*/ 14 h 403"/>
                <a:gd name="T52" fmla="*/ 622 w 1085"/>
                <a:gd name="T53" fmla="*/ 3 h 403"/>
                <a:gd name="T54" fmla="*/ 458 w 1085"/>
                <a:gd name="T55" fmla="*/ 3 h 403"/>
                <a:gd name="T56" fmla="*/ 354 w 1085"/>
                <a:gd name="T57" fmla="*/ 14 h 403"/>
                <a:gd name="T58" fmla="*/ 241 w 1085"/>
                <a:gd name="T59" fmla="*/ 77 h 403"/>
                <a:gd name="T60" fmla="*/ 385 w 1085"/>
                <a:gd name="T61" fmla="*/ 43 h 403"/>
                <a:gd name="T62" fmla="*/ 458 w 1085"/>
                <a:gd name="T63" fmla="*/ 3 h 403"/>
                <a:gd name="T64" fmla="*/ 540 w 1085"/>
                <a:gd name="T65" fmla="*/ 0 h 403"/>
                <a:gd name="T66" fmla="*/ 473 w 1085"/>
                <a:gd name="T67" fmla="*/ 34 h 403"/>
                <a:gd name="T68" fmla="*/ 611 w 1085"/>
                <a:gd name="T69" fmla="*/ 34 h 403"/>
                <a:gd name="T70" fmla="*/ 540 w 1085"/>
                <a:gd name="T71"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5" h="403">
                  <a:moveTo>
                    <a:pt x="611" y="365"/>
                  </a:moveTo>
                  <a:lnTo>
                    <a:pt x="611" y="365"/>
                  </a:lnTo>
                  <a:cubicBezTo>
                    <a:pt x="588" y="368"/>
                    <a:pt x="566" y="368"/>
                    <a:pt x="540" y="368"/>
                  </a:cubicBezTo>
                  <a:cubicBezTo>
                    <a:pt x="518" y="368"/>
                    <a:pt x="495" y="368"/>
                    <a:pt x="473" y="365"/>
                  </a:cubicBezTo>
                  <a:cubicBezTo>
                    <a:pt x="487" y="379"/>
                    <a:pt x="501" y="390"/>
                    <a:pt x="512" y="399"/>
                  </a:cubicBezTo>
                  <a:cubicBezTo>
                    <a:pt x="523" y="402"/>
                    <a:pt x="532" y="402"/>
                    <a:pt x="540" y="402"/>
                  </a:cubicBezTo>
                  <a:cubicBezTo>
                    <a:pt x="552" y="402"/>
                    <a:pt x="560" y="402"/>
                    <a:pt x="571" y="399"/>
                  </a:cubicBezTo>
                  <a:cubicBezTo>
                    <a:pt x="583" y="390"/>
                    <a:pt x="597" y="379"/>
                    <a:pt x="611" y="365"/>
                  </a:cubicBezTo>
                  <a:lnTo>
                    <a:pt x="241" y="325"/>
                  </a:lnTo>
                  <a:lnTo>
                    <a:pt x="241" y="325"/>
                  </a:lnTo>
                  <a:cubicBezTo>
                    <a:pt x="232" y="339"/>
                    <a:pt x="227" y="351"/>
                    <a:pt x="224" y="362"/>
                  </a:cubicBezTo>
                  <a:cubicBezTo>
                    <a:pt x="263" y="373"/>
                    <a:pt x="306" y="382"/>
                    <a:pt x="354" y="387"/>
                  </a:cubicBezTo>
                  <a:cubicBezTo>
                    <a:pt x="365" y="390"/>
                    <a:pt x="376" y="390"/>
                    <a:pt x="390" y="393"/>
                  </a:cubicBezTo>
                  <a:cubicBezTo>
                    <a:pt x="413" y="396"/>
                    <a:pt x="436" y="396"/>
                    <a:pt x="458" y="399"/>
                  </a:cubicBezTo>
                  <a:cubicBezTo>
                    <a:pt x="447" y="387"/>
                    <a:pt x="433" y="373"/>
                    <a:pt x="422" y="362"/>
                  </a:cubicBezTo>
                  <a:cubicBezTo>
                    <a:pt x="407" y="362"/>
                    <a:pt x="396" y="359"/>
                    <a:pt x="385" y="356"/>
                  </a:cubicBezTo>
                  <a:cubicBezTo>
                    <a:pt x="373" y="356"/>
                    <a:pt x="362" y="353"/>
                    <a:pt x="351" y="353"/>
                  </a:cubicBezTo>
                  <a:cubicBezTo>
                    <a:pt x="309" y="345"/>
                    <a:pt x="272" y="337"/>
                    <a:pt x="241" y="325"/>
                  </a:cubicBezTo>
                  <a:lnTo>
                    <a:pt x="843" y="325"/>
                  </a:lnTo>
                  <a:lnTo>
                    <a:pt x="843" y="325"/>
                  </a:lnTo>
                  <a:cubicBezTo>
                    <a:pt x="812" y="337"/>
                    <a:pt x="772" y="345"/>
                    <a:pt x="733" y="353"/>
                  </a:cubicBezTo>
                  <a:cubicBezTo>
                    <a:pt x="721" y="353"/>
                    <a:pt x="710" y="356"/>
                    <a:pt x="699" y="356"/>
                  </a:cubicBezTo>
                  <a:cubicBezTo>
                    <a:pt x="688" y="359"/>
                    <a:pt x="673" y="362"/>
                    <a:pt x="662" y="362"/>
                  </a:cubicBezTo>
                  <a:cubicBezTo>
                    <a:pt x="651" y="373"/>
                    <a:pt x="637" y="387"/>
                    <a:pt x="622" y="399"/>
                  </a:cubicBezTo>
                  <a:cubicBezTo>
                    <a:pt x="648" y="396"/>
                    <a:pt x="671" y="396"/>
                    <a:pt x="693" y="393"/>
                  </a:cubicBezTo>
                  <a:cubicBezTo>
                    <a:pt x="705" y="390"/>
                    <a:pt x="718" y="390"/>
                    <a:pt x="730" y="387"/>
                  </a:cubicBezTo>
                  <a:cubicBezTo>
                    <a:pt x="775" y="382"/>
                    <a:pt x="820" y="373"/>
                    <a:pt x="860" y="362"/>
                  </a:cubicBezTo>
                  <a:cubicBezTo>
                    <a:pt x="854" y="351"/>
                    <a:pt x="849" y="339"/>
                    <a:pt x="843" y="325"/>
                  </a:cubicBezTo>
                  <a:lnTo>
                    <a:pt x="902" y="51"/>
                  </a:lnTo>
                  <a:lnTo>
                    <a:pt x="902" y="51"/>
                  </a:lnTo>
                  <a:cubicBezTo>
                    <a:pt x="897" y="65"/>
                    <a:pt x="888" y="77"/>
                    <a:pt x="880" y="91"/>
                  </a:cubicBezTo>
                  <a:cubicBezTo>
                    <a:pt x="953" y="119"/>
                    <a:pt x="996" y="158"/>
                    <a:pt x="996" y="201"/>
                  </a:cubicBezTo>
                  <a:cubicBezTo>
                    <a:pt x="996" y="243"/>
                    <a:pt x="953" y="283"/>
                    <a:pt x="880" y="311"/>
                  </a:cubicBezTo>
                  <a:cubicBezTo>
                    <a:pt x="888" y="325"/>
                    <a:pt x="897" y="337"/>
                    <a:pt x="902" y="351"/>
                  </a:cubicBezTo>
                  <a:cubicBezTo>
                    <a:pt x="1013" y="314"/>
                    <a:pt x="1084" y="260"/>
                    <a:pt x="1084" y="201"/>
                  </a:cubicBezTo>
                  <a:cubicBezTo>
                    <a:pt x="1084" y="142"/>
                    <a:pt x="1013" y="88"/>
                    <a:pt x="902" y="51"/>
                  </a:cubicBezTo>
                  <a:lnTo>
                    <a:pt x="181" y="51"/>
                  </a:lnTo>
                  <a:lnTo>
                    <a:pt x="181" y="51"/>
                  </a:lnTo>
                  <a:cubicBezTo>
                    <a:pt x="71" y="88"/>
                    <a:pt x="0" y="142"/>
                    <a:pt x="0" y="201"/>
                  </a:cubicBezTo>
                  <a:cubicBezTo>
                    <a:pt x="0" y="260"/>
                    <a:pt x="71" y="314"/>
                    <a:pt x="181" y="351"/>
                  </a:cubicBezTo>
                  <a:cubicBezTo>
                    <a:pt x="187" y="337"/>
                    <a:pt x="195" y="325"/>
                    <a:pt x="201" y="311"/>
                  </a:cubicBezTo>
                  <a:cubicBezTo>
                    <a:pt x="130" y="283"/>
                    <a:pt x="88" y="243"/>
                    <a:pt x="88" y="201"/>
                  </a:cubicBezTo>
                  <a:cubicBezTo>
                    <a:pt x="88" y="158"/>
                    <a:pt x="130" y="119"/>
                    <a:pt x="201" y="91"/>
                  </a:cubicBezTo>
                  <a:cubicBezTo>
                    <a:pt x="195" y="77"/>
                    <a:pt x="187" y="65"/>
                    <a:pt x="181" y="51"/>
                  </a:cubicBezTo>
                  <a:lnTo>
                    <a:pt x="622" y="3"/>
                  </a:lnTo>
                  <a:lnTo>
                    <a:pt x="622" y="3"/>
                  </a:lnTo>
                  <a:cubicBezTo>
                    <a:pt x="637" y="14"/>
                    <a:pt x="651" y="28"/>
                    <a:pt x="662" y="40"/>
                  </a:cubicBezTo>
                  <a:cubicBezTo>
                    <a:pt x="673" y="40"/>
                    <a:pt x="688" y="43"/>
                    <a:pt x="699" y="43"/>
                  </a:cubicBezTo>
                  <a:cubicBezTo>
                    <a:pt x="710" y="45"/>
                    <a:pt x="721" y="48"/>
                    <a:pt x="733" y="48"/>
                  </a:cubicBezTo>
                  <a:cubicBezTo>
                    <a:pt x="772" y="57"/>
                    <a:pt x="812" y="65"/>
                    <a:pt x="843" y="77"/>
                  </a:cubicBezTo>
                  <a:cubicBezTo>
                    <a:pt x="849" y="62"/>
                    <a:pt x="854" y="51"/>
                    <a:pt x="860" y="40"/>
                  </a:cubicBezTo>
                  <a:cubicBezTo>
                    <a:pt x="820" y="28"/>
                    <a:pt x="775" y="20"/>
                    <a:pt x="730" y="14"/>
                  </a:cubicBezTo>
                  <a:cubicBezTo>
                    <a:pt x="718" y="11"/>
                    <a:pt x="705" y="11"/>
                    <a:pt x="693" y="9"/>
                  </a:cubicBezTo>
                  <a:cubicBezTo>
                    <a:pt x="671" y="6"/>
                    <a:pt x="648" y="6"/>
                    <a:pt x="622" y="3"/>
                  </a:cubicBezTo>
                  <a:lnTo>
                    <a:pt x="458" y="3"/>
                  </a:lnTo>
                  <a:lnTo>
                    <a:pt x="458" y="3"/>
                  </a:lnTo>
                  <a:cubicBezTo>
                    <a:pt x="436" y="6"/>
                    <a:pt x="413" y="6"/>
                    <a:pt x="390" y="9"/>
                  </a:cubicBezTo>
                  <a:cubicBezTo>
                    <a:pt x="376" y="11"/>
                    <a:pt x="365" y="11"/>
                    <a:pt x="354" y="14"/>
                  </a:cubicBezTo>
                  <a:cubicBezTo>
                    <a:pt x="306" y="20"/>
                    <a:pt x="263" y="28"/>
                    <a:pt x="224" y="40"/>
                  </a:cubicBezTo>
                  <a:cubicBezTo>
                    <a:pt x="227" y="51"/>
                    <a:pt x="232" y="62"/>
                    <a:pt x="241" y="77"/>
                  </a:cubicBezTo>
                  <a:cubicBezTo>
                    <a:pt x="272" y="65"/>
                    <a:pt x="309" y="57"/>
                    <a:pt x="351" y="48"/>
                  </a:cubicBezTo>
                  <a:cubicBezTo>
                    <a:pt x="362" y="48"/>
                    <a:pt x="373" y="45"/>
                    <a:pt x="385" y="43"/>
                  </a:cubicBezTo>
                  <a:cubicBezTo>
                    <a:pt x="396" y="43"/>
                    <a:pt x="407" y="40"/>
                    <a:pt x="422" y="40"/>
                  </a:cubicBezTo>
                  <a:cubicBezTo>
                    <a:pt x="433" y="28"/>
                    <a:pt x="447" y="14"/>
                    <a:pt x="458" y="3"/>
                  </a:cubicBezTo>
                  <a:lnTo>
                    <a:pt x="540" y="0"/>
                  </a:lnTo>
                  <a:lnTo>
                    <a:pt x="540" y="0"/>
                  </a:lnTo>
                  <a:cubicBezTo>
                    <a:pt x="532" y="0"/>
                    <a:pt x="523" y="0"/>
                    <a:pt x="512" y="0"/>
                  </a:cubicBezTo>
                  <a:cubicBezTo>
                    <a:pt x="501" y="11"/>
                    <a:pt x="487" y="23"/>
                    <a:pt x="473" y="34"/>
                  </a:cubicBezTo>
                  <a:cubicBezTo>
                    <a:pt x="495" y="34"/>
                    <a:pt x="518" y="34"/>
                    <a:pt x="540" y="34"/>
                  </a:cubicBezTo>
                  <a:cubicBezTo>
                    <a:pt x="566" y="34"/>
                    <a:pt x="588" y="34"/>
                    <a:pt x="611" y="34"/>
                  </a:cubicBezTo>
                  <a:cubicBezTo>
                    <a:pt x="597" y="23"/>
                    <a:pt x="583" y="11"/>
                    <a:pt x="571" y="0"/>
                  </a:cubicBezTo>
                  <a:cubicBezTo>
                    <a:pt x="560" y="0"/>
                    <a:pt x="552" y="0"/>
                    <a:pt x="540"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50" name="Freeform 145"/>
            <p:cNvSpPr>
              <a:spLocks noChangeArrowheads="1"/>
            </p:cNvSpPr>
            <p:nvPr/>
          </p:nvSpPr>
          <p:spPr bwMode="auto">
            <a:xfrm>
              <a:off x="4997" y="1298"/>
              <a:ext cx="192" cy="184"/>
            </a:xfrm>
            <a:custGeom>
              <a:avLst/>
              <a:gdLst>
                <a:gd name="T0" fmla="*/ 162 w 852"/>
                <a:gd name="T1" fmla="*/ 410 h 818"/>
                <a:gd name="T2" fmla="*/ 65 w 852"/>
                <a:gd name="T3" fmla="*/ 560 h 818"/>
                <a:gd name="T4" fmla="*/ 113 w 852"/>
                <a:gd name="T5" fmla="*/ 817 h 818"/>
                <a:gd name="T6" fmla="*/ 314 w 852"/>
                <a:gd name="T7" fmla="*/ 749 h 818"/>
                <a:gd name="T8" fmla="*/ 396 w 852"/>
                <a:gd name="T9" fmla="*/ 653 h 818"/>
                <a:gd name="T10" fmla="*/ 263 w 852"/>
                <a:gd name="T11" fmla="*/ 729 h 818"/>
                <a:gd name="T12" fmla="*/ 105 w 852"/>
                <a:gd name="T13" fmla="*/ 729 h 818"/>
                <a:gd name="T14" fmla="*/ 125 w 852"/>
                <a:gd name="T15" fmla="*/ 534 h 818"/>
                <a:gd name="T16" fmla="*/ 162 w 852"/>
                <a:gd name="T17" fmla="*/ 410 h 818"/>
                <a:gd name="T18" fmla="*/ 648 w 852"/>
                <a:gd name="T19" fmla="*/ 410 h 818"/>
                <a:gd name="T20" fmla="*/ 591 w 852"/>
                <a:gd name="T21" fmla="*/ 478 h 818"/>
                <a:gd name="T22" fmla="*/ 495 w 852"/>
                <a:gd name="T23" fmla="*/ 574 h 818"/>
                <a:gd name="T24" fmla="*/ 424 w 852"/>
                <a:gd name="T25" fmla="*/ 630 h 818"/>
                <a:gd name="T26" fmla="*/ 506 w 852"/>
                <a:gd name="T27" fmla="*/ 608 h 818"/>
                <a:gd name="T28" fmla="*/ 566 w 852"/>
                <a:gd name="T29" fmla="*/ 551 h 818"/>
                <a:gd name="T30" fmla="*/ 622 w 852"/>
                <a:gd name="T31" fmla="*/ 492 h 818"/>
                <a:gd name="T32" fmla="*/ 648 w 852"/>
                <a:gd name="T33" fmla="*/ 410 h 818"/>
                <a:gd name="T34" fmla="*/ 396 w 852"/>
                <a:gd name="T35" fmla="*/ 167 h 818"/>
                <a:gd name="T36" fmla="*/ 306 w 852"/>
                <a:gd name="T37" fmla="*/ 249 h 818"/>
                <a:gd name="T38" fmla="*/ 263 w 852"/>
                <a:gd name="T39" fmla="*/ 288 h 818"/>
                <a:gd name="T40" fmla="*/ 184 w 852"/>
                <a:gd name="T41" fmla="*/ 381 h 818"/>
                <a:gd name="T42" fmla="*/ 226 w 852"/>
                <a:gd name="T43" fmla="*/ 381 h 818"/>
                <a:gd name="T44" fmla="*/ 308 w 852"/>
                <a:gd name="T45" fmla="*/ 291 h 818"/>
                <a:gd name="T46" fmla="*/ 396 w 852"/>
                <a:gd name="T47" fmla="*/ 209 h 818"/>
                <a:gd name="T48" fmla="*/ 396 w 852"/>
                <a:gd name="T49" fmla="*/ 167 h 818"/>
                <a:gd name="T50" fmla="*/ 736 w 852"/>
                <a:gd name="T51" fmla="*/ 0 h 818"/>
                <a:gd name="T52" fmla="*/ 538 w 852"/>
                <a:gd name="T53" fmla="*/ 71 h 818"/>
                <a:gd name="T54" fmla="*/ 453 w 852"/>
                <a:gd name="T55" fmla="*/ 167 h 818"/>
                <a:gd name="T56" fmla="*/ 589 w 852"/>
                <a:gd name="T57" fmla="*/ 90 h 818"/>
                <a:gd name="T58" fmla="*/ 747 w 852"/>
                <a:gd name="T59" fmla="*/ 88 h 818"/>
                <a:gd name="T60" fmla="*/ 727 w 852"/>
                <a:gd name="T61" fmla="*/ 286 h 818"/>
                <a:gd name="T62" fmla="*/ 690 w 852"/>
                <a:gd name="T63" fmla="*/ 410 h 818"/>
                <a:gd name="T64" fmla="*/ 786 w 852"/>
                <a:gd name="T65" fmla="*/ 260 h 818"/>
                <a:gd name="T66" fmla="*/ 736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2" y="410"/>
                  </a:moveTo>
                  <a:lnTo>
                    <a:pt x="162" y="410"/>
                  </a:lnTo>
                  <a:cubicBezTo>
                    <a:pt x="130" y="447"/>
                    <a:pt x="108" y="486"/>
                    <a:pt x="85" y="520"/>
                  </a:cubicBezTo>
                  <a:cubicBezTo>
                    <a:pt x="79" y="534"/>
                    <a:pt x="71" y="546"/>
                    <a:pt x="65" y="560"/>
                  </a:cubicBezTo>
                  <a:cubicBezTo>
                    <a:pt x="12" y="664"/>
                    <a:pt x="0" y="752"/>
                    <a:pt x="43" y="794"/>
                  </a:cubicBezTo>
                  <a:cubicBezTo>
                    <a:pt x="59" y="811"/>
                    <a:pt x="85" y="817"/>
                    <a:pt x="113" y="817"/>
                  </a:cubicBezTo>
                  <a:cubicBezTo>
                    <a:pt x="159" y="817"/>
                    <a:pt x="215" y="800"/>
                    <a:pt x="277" y="769"/>
                  </a:cubicBezTo>
                  <a:cubicBezTo>
                    <a:pt x="289" y="763"/>
                    <a:pt x="303" y="758"/>
                    <a:pt x="314" y="749"/>
                  </a:cubicBezTo>
                  <a:cubicBezTo>
                    <a:pt x="351" y="729"/>
                    <a:pt x="388" y="704"/>
                    <a:pt x="424" y="676"/>
                  </a:cubicBezTo>
                  <a:cubicBezTo>
                    <a:pt x="416" y="667"/>
                    <a:pt x="407" y="662"/>
                    <a:pt x="396" y="653"/>
                  </a:cubicBezTo>
                  <a:cubicBezTo>
                    <a:pt x="365" y="676"/>
                    <a:pt x="331" y="696"/>
                    <a:pt x="300" y="713"/>
                  </a:cubicBezTo>
                  <a:cubicBezTo>
                    <a:pt x="289" y="718"/>
                    <a:pt x="274" y="724"/>
                    <a:pt x="263" y="729"/>
                  </a:cubicBezTo>
                  <a:cubicBezTo>
                    <a:pt x="226" y="743"/>
                    <a:pt x="193" y="752"/>
                    <a:pt x="164" y="752"/>
                  </a:cubicBezTo>
                  <a:cubicBezTo>
                    <a:pt x="139" y="752"/>
                    <a:pt x="119" y="746"/>
                    <a:pt x="105" y="729"/>
                  </a:cubicBezTo>
                  <a:cubicBezTo>
                    <a:pt x="74" y="701"/>
                    <a:pt x="77" y="642"/>
                    <a:pt x="108" y="571"/>
                  </a:cubicBezTo>
                  <a:cubicBezTo>
                    <a:pt x="111" y="560"/>
                    <a:pt x="116" y="548"/>
                    <a:pt x="125" y="534"/>
                  </a:cubicBezTo>
                  <a:cubicBezTo>
                    <a:pt x="139" y="503"/>
                    <a:pt x="159" y="472"/>
                    <a:pt x="184" y="438"/>
                  </a:cubicBezTo>
                  <a:cubicBezTo>
                    <a:pt x="176" y="430"/>
                    <a:pt x="167" y="418"/>
                    <a:pt x="162" y="410"/>
                  </a:cubicBezTo>
                  <a:lnTo>
                    <a:pt x="648" y="410"/>
                  </a:lnTo>
                  <a:lnTo>
                    <a:pt x="648" y="410"/>
                  </a:lnTo>
                  <a:cubicBezTo>
                    <a:pt x="639" y="418"/>
                    <a:pt x="634" y="430"/>
                    <a:pt x="625" y="438"/>
                  </a:cubicBezTo>
                  <a:cubicBezTo>
                    <a:pt x="614" y="452"/>
                    <a:pt x="602" y="464"/>
                    <a:pt x="591" y="478"/>
                  </a:cubicBezTo>
                  <a:cubicBezTo>
                    <a:pt x="577" y="495"/>
                    <a:pt x="560" y="512"/>
                    <a:pt x="543" y="529"/>
                  </a:cubicBezTo>
                  <a:cubicBezTo>
                    <a:pt x="526" y="546"/>
                    <a:pt x="512" y="560"/>
                    <a:pt x="495" y="574"/>
                  </a:cubicBezTo>
                  <a:cubicBezTo>
                    <a:pt x="481" y="588"/>
                    <a:pt x="467" y="599"/>
                    <a:pt x="455" y="608"/>
                  </a:cubicBezTo>
                  <a:cubicBezTo>
                    <a:pt x="444" y="616"/>
                    <a:pt x="436" y="625"/>
                    <a:pt x="424" y="630"/>
                  </a:cubicBezTo>
                  <a:cubicBezTo>
                    <a:pt x="436" y="639"/>
                    <a:pt x="444" y="645"/>
                    <a:pt x="453" y="653"/>
                  </a:cubicBezTo>
                  <a:cubicBezTo>
                    <a:pt x="472" y="639"/>
                    <a:pt x="489" y="622"/>
                    <a:pt x="506" y="608"/>
                  </a:cubicBezTo>
                  <a:cubicBezTo>
                    <a:pt x="521" y="596"/>
                    <a:pt x="535" y="582"/>
                    <a:pt x="546" y="571"/>
                  </a:cubicBezTo>
                  <a:cubicBezTo>
                    <a:pt x="555" y="565"/>
                    <a:pt x="560" y="557"/>
                    <a:pt x="566" y="551"/>
                  </a:cubicBezTo>
                  <a:cubicBezTo>
                    <a:pt x="574" y="543"/>
                    <a:pt x="580" y="537"/>
                    <a:pt x="586" y="532"/>
                  </a:cubicBezTo>
                  <a:cubicBezTo>
                    <a:pt x="600" y="518"/>
                    <a:pt x="611" y="503"/>
                    <a:pt x="622" y="492"/>
                  </a:cubicBezTo>
                  <a:cubicBezTo>
                    <a:pt x="639" y="475"/>
                    <a:pt x="653" y="455"/>
                    <a:pt x="668" y="438"/>
                  </a:cubicBezTo>
                  <a:cubicBezTo>
                    <a:pt x="662" y="430"/>
                    <a:pt x="653" y="418"/>
                    <a:pt x="648" y="410"/>
                  </a:cubicBezTo>
                  <a:lnTo>
                    <a:pt x="396" y="167"/>
                  </a:lnTo>
                  <a:lnTo>
                    <a:pt x="396" y="167"/>
                  </a:lnTo>
                  <a:cubicBezTo>
                    <a:pt x="379" y="181"/>
                    <a:pt x="362" y="195"/>
                    <a:pt x="342" y="212"/>
                  </a:cubicBezTo>
                  <a:cubicBezTo>
                    <a:pt x="331" y="223"/>
                    <a:pt x="317" y="237"/>
                    <a:pt x="306" y="249"/>
                  </a:cubicBezTo>
                  <a:cubicBezTo>
                    <a:pt x="297" y="254"/>
                    <a:pt x="291" y="263"/>
                    <a:pt x="283" y="269"/>
                  </a:cubicBezTo>
                  <a:cubicBezTo>
                    <a:pt x="277" y="274"/>
                    <a:pt x="272" y="283"/>
                    <a:pt x="263" y="288"/>
                  </a:cubicBezTo>
                  <a:cubicBezTo>
                    <a:pt x="252" y="303"/>
                    <a:pt x="240" y="314"/>
                    <a:pt x="229" y="328"/>
                  </a:cubicBezTo>
                  <a:cubicBezTo>
                    <a:pt x="212" y="345"/>
                    <a:pt x="198" y="364"/>
                    <a:pt x="184" y="381"/>
                  </a:cubicBezTo>
                  <a:cubicBezTo>
                    <a:pt x="190" y="390"/>
                    <a:pt x="196" y="401"/>
                    <a:pt x="204" y="410"/>
                  </a:cubicBezTo>
                  <a:cubicBezTo>
                    <a:pt x="210" y="401"/>
                    <a:pt x="218" y="390"/>
                    <a:pt x="226" y="381"/>
                  </a:cubicBezTo>
                  <a:cubicBezTo>
                    <a:pt x="238" y="367"/>
                    <a:pt x="249" y="353"/>
                    <a:pt x="260" y="342"/>
                  </a:cubicBezTo>
                  <a:cubicBezTo>
                    <a:pt x="274" y="325"/>
                    <a:pt x="291" y="308"/>
                    <a:pt x="308" y="291"/>
                  </a:cubicBezTo>
                  <a:cubicBezTo>
                    <a:pt x="323" y="274"/>
                    <a:pt x="340" y="260"/>
                    <a:pt x="357" y="243"/>
                  </a:cubicBezTo>
                  <a:cubicBezTo>
                    <a:pt x="371" y="232"/>
                    <a:pt x="385" y="220"/>
                    <a:pt x="396" y="209"/>
                  </a:cubicBezTo>
                  <a:cubicBezTo>
                    <a:pt x="407" y="203"/>
                    <a:pt x="416" y="195"/>
                    <a:pt x="424" y="186"/>
                  </a:cubicBezTo>
                  <a:cubicBezTo>
                    <a:pt x="416" y="181"/>
                    <a:pt x="407" y="172"/>
                    <a:pt x="396" y="167"/>
                  </a:cubicBezTo>
                  <a:lnTo>
                    <a:pt x="736" y="0"/>
                  </a:lnTo>
                  <a:lnTo>
                    <a:pt x="736" y="0"/>
                  </a:lnTo>
                  <a:cubicBezTo>
                    <a:pt x="693" y="0"/>
                    <a:pt x="636" y="17"/>
                    <a:pt x="574" y="51"/>
                  </a:cubicBezTo>
                  <a:cubicBezTo>
                    <a:pt x="563" y="56"/>
                    <a:pt x="549" y="62"/>
                    <a:pt x="538" y="71"/>
                  </a:cubicBezTo>
                  <a:cubicBezTo>
                    <a:pt x="501" y="90"/>
                    <a:pt x="464" y="116"/>
                    <a:pt x="424" y="144"/>
                  </a:cubicBezTo>
                  <a:cubicBezTo>
                    <a:pt x="436" y="153"/>
                    <a:pt x="444" y="158"/>
                    <a:pt x="453" y="167"/>
                  </a:cubicBezTo>
                  <a:cubicBezTo>
                    <a:pt x="487" y="144"/>
                    <a:pt x="521" y="124"/>
                    <a:pt x="552" y="108"/>
                  </a:cubicBezTo>
                  <a:cubicBezTo>
                    <a:pt x="563" y="102"/>
                    <a:pt x="574" y="96"/>
                    <a:pt x="589" y="90"/>
                  </a:cubicBezTo>
                  <a:cubicBezTo>
                    <a:pt x="625" y="76"/>
                    <a:pt x="659" y="68"/>
                    <a:pt x="685" y="68"/>
                  </a:cubicBezTo>
                  <a:cubicBezTo>
                    <a:pt x="713" y="68"/>
                    <a:pt x="733" y="74"/>
                    <a:pt x="747" y="88"/>
                  </a:cubicBezTo>
                  <a:cubicBezTo>
                    <a:pt x="778" y="119"/>
                    <a:pt x="772" y="178"/>
                    <a:pt x="744" y="249"/>
                  </a:cubicBezTo>
                  <a:cubicBezTo>
                    <a:pt x="738" y="260"/>
                    <a:pt x="733" y="271"/>
                    <a:pt x="727" y="286"/>
                  </a:cubicBezTo>
                  <a:cubicBezTo>
                    <a:pt x="713" y="317"/>
                    <a:pt x="693" y="348"/>
                    <a:pt x="668" y="381"/>
                  </a:cubicBezTo>
                  <a:cubicBezTo>
                    <a:pt x="676" y="390"/>
                    <a:pt x="685" y="401"/>
                    <a:pt x="690" y="410"/>
                  </a:cubicBezTo>
                  <a:cubicBezTo>
                    <a:pt x="718" y="373"/>
                    <a:pt x="744" y="334"/>
                    <a:pt x="764" y="300"/>
                  </a:cubicBezTo>
                  <a:cubicBezTo>
                    <a:pt x="772" y="286"/>
                    <a:pt x="781" y="274"/>
                    <a:pt x="786" y="260"/>
                  </a:cubicBezTo>
                  <a:cubicBezTo>
                    <a:pt x="840" y="155"/>
                    <a:pt x="851" y="68"/>
                    <a:pt x="809" y="25"/>
                  </a:cubicBezTo>
                  <a:cubicBezTo>
                    <a:pt x="792" y="8"/>
                    <a:pt x="767" y="0"/>
                    <a:pt x="736" y="0"/>
                  </a:cubicBezTo>
                  <a:lnTo>
                    <a:pt x="162"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51" name="Freeform 146"/>
            <p:cNvSpPr>
              <a:spLocks noChangeArrowheads="1"/>
            </p:cNvSpPr>
            <p:nvPr/>
          </p:nvSpPr>
          <p:spPr bwMode="auto">
            <a:xfrm>
              <a:off x="4997" y="1298"/>
              <a:ext cx="192" cy="184"/>
            </a:xfrm>
            <a:custGeom>
              <a:avLst/>
              <a:gdLst>
                <a:gd name="T0" fmla="*/ 108 w 852"/>
                <a:gd name="T1" fmla="*/ 249 h 818"/>
                <a:gd name="T2" fmla="*/ 164 w 852"/>
                <a:gd name="T3" fmla="*/ 68 h 818"/>
                <a:gd name="T4" fmla="*/ 300 w 852"/>
                <a:gd name="T5" fmla="*/ 108 h 818"/>
                <a:gd name="T6" fmla="*/ 424 w 852"/>
                <a:gd name="T7" fmla="*/ 186 h 818"/>
                <a:gd name="T8" fmla="*/ 495 w 852"/>
                <a:gd name="T9" fmla="*/ 243 h 818"/>
                <a:gd name="T10" fmla="*/ 591 w 852"/>
                <a:gd name="T11" fmla="*/ 342 h 818"/>
                <a:gd name="T12" fmla="*/ 648 w 852"/>
                <a:gd name="T13" fmla="*/ 410 h 818"/>
                <a:gd name="T14" fmla="*/ 727 w 852"/>
                <a:gd name="T15" fmla="*/ 534 h 818"/>
                <a:gd name="T16" fmla="*/ 747 w 852"/>
                <a:gd name="T17" fmla="*/ 729 h 818"/>
                <a:gd name="T18" fmla="*/ 589 w 852"/>
                <a:gd name="T19" fmla="*/ 729 h 818"/>
                <a:gd name="T20" fmla="*/ 453 w 852"/>
                <a:gd name="T21" fmla="*/ 653 h 818"/>
                <a:gd name="T22" fmla="*/ 396 w 852"/>
                <a:gd name="T23" fmla="*/ 608 h 818"/>
                <a:gd name="T24" fmla="*/ 308 w 852"/>
                <a:gd name="T25" fmla="*/ 529 h 818"/>
                <a:gd name="T26" fmla="*/ 226 w 852"/>
                <a:gd name="T27" fmla="*/ 438 h 818"/>
                <a:gd name="T28" fmla="*/ 184 w 852"/>
                <a:gd name="T29" fmla="*/ 381 h 818"/>
                <a:gd name="T30" fmla="*/ 108 w 852"/>
                <a:gd name="T31" fmla="*/ 249 h 818"/>
                <a:gd name="T32" fmla="*/ 113 w 852"/>
                <a:gd name="T33" fmla="*/ 0 h 818"/>
                <a:gd name="T34" fmla="*/ 65 w 852"/>
                <a:gd name="T35" fmla="*/ 260 h 818"/>
                <a:gd name="T36" fmla="*/ 162 w 852"/>
                <a:gd name="T37" fmla="*/ 410 h 818"/>
                <a:gd name="T38" fmla="*/ 229 w 852"/>
                <a:gd name="T39" fmla="*/ 492 h 818"/>
                <a:gd name="T40" fmla="*/ 283 w 852"/>
                <a:gd name="T41" fmla="*/ 551 h 818"/>
                <a:gd name="T42" fmla="*/ 342 w 852"/>
                <a:gd name="T43" fmla="*/ 608 h 818"/>
                <a:gd name="T44" fmla="*/ 424 w 852"/>
                <a:gd name="T45" fmla="*/ 676 h 818"/>
                <a:gd name="T46" fmla="*/ 574 w 852"/>
                <a:gd name="T47" fmla="*/ 769 h 818"/>
                <a:gd name="T48" fmla="*/ 809 w 852"/>
                <a:gd name="T49" fmla="*/ 794 h 818"/>
                <a:gd name="T50" fmla="*/ 764 w 852"/>
                <a:gd name="T51" fmla="*/ 520 h 818"/>
                <a:gd name="T52" fmla="*/ 668 w 852"/>
                <a:gd name="T53" fmla="*/ 381 h 818"/>
                <a:gd name="T54" fmla="*/ 586 w 852"/>
                <a:gd name="T55" fmla="*/ 288 h 818"/>
                <a:gd name="T56" fmla="*/ 546 w 852"/>
                <a:gd name="T57" fmla="*/ 249 h 818"/>
                <a:gd name="T58" fmla="*/ 453 w 852"/>
                <a:gd name="T59" fmla="*/ 167 h 818"/>
                <a:gd name="T60" fmla="*/ 314 w 852"/>
                <a:gd name="T61" fmla="*/ 71 h 818"/>
                <a:gd name="T62" fmla="*/ 113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9"/>
                  </a:moveTo>
                  <a:lnTo>
                    <a:pt x="108" y="249"/>
                  </a:lnTo>
                  <a:cubicBezTo>
                    <a:pt x="77" y="178"/>
                    <a:pt x="74" y="119"/>
                    <a:pt x="105" y="88"/>
                  </a:cubicBezTo>
                  <a:cubicBezTo>
                    <a:pt x="119" y="74"/>
                    <a:pt x="139" y="68"/>
                    <a:pt x="164" y="68"/>
                  </a:cubicBezTo>
                  <a:cubicBezTo>
                    <a:pt x="193" y="68"/>
                    <a:pt x="226" y="76"/>
                    <a:pt x="263" y="90"/>
                  </a:cubicBezTo>
                  <a:cubicBezTo>
                    <a:pt x="274" y="96"/>
                    <a:pt x="289" y="102"/>
                    <a:pt x="300" y="108"/>
                  </a:cubicBezTo>
                  <a:cubicBezTo>
                    <a:pt x="331" y="124"/>
                    <a:pt x="365" y="144"/>
                    <a:pt x="396" y="167"/>
                  </a:cubicBezTo>
                  <a:cubicBezTo>
                    <a:pt x="407" y="172"/>
                    <a:pt x="416" y="181"/>
                    <a:pt x="424" y="186"/>
                  </a:cubicBezTo>
                  <a:cubicBezTo>
                    <a:pt x="436" y="195"/>
                    <a:pt x="444" y="203"/>
                    <a:pt x="455" y="209"/>
                  </a:cubicBezTo>
                  <a:cubicBezTo>
                    <a:pt x="467" y="220"/>
                    <a:pt x="481" y="232"/>
                    <a:pt x="495" y="243"/>
                  </a:cubicBezTo>
                  <a:cubicBezTo>
                    <a:pt x="512" y="260"/>
                    <a:pt x="526" y="274"/>
                    <a:pt x="543" y="291"/>
                  </a:cubicBezTo>
                  <a:cubicBezTo>
                    <a:pt x="560" y="308"/>
                    <a:pt x="577" y="325"/>
                    <a:pt x="591" y="342"/>
                  </a:cubicBezTo>
                  <a:cubicBezTo>
                    <a:pt x="602" y="353"/>
                    <a:pt x="614" y="367"/>
                    <a:pt x="625" y="381"/>
                  </a:cubicBezTo>
                  <a:cubicBezTo>
                    <a:pt x="634" y="390"/>
                    <a:pt x="639" y="401"/>
                    <a:pt x="648" y="410"/>
                  </a:cubicBezTo>
                  <a:cubicBezTo>
                    <a:pt x="653" y="418"/>
                    <a:pt x="662" y="430"/>
                    <a:pt x="668" y="438"/>
                  </a:cubicBezTo>
                  <a:cubicBezTo>
                    <a:pt x="693" y="472"/>
                    <a:pt x="713" y="503"/>
                    <a:pt x="727" y="534"/>
                  </a:cubicBezTo>
                  <a:cubicBezTo>
                    <a:pt x="733" y="548"/>
                    <a:pt x="738" y="560"/>
                    <a:pt x="744" y="571"/>
                  </a:cubicBezTo>
                  <a:cubicBezTo>
                    <a:pt x="772" y="642"/>
                    <a:pt x="778" y="701"/>
                    <a:pt x="747" y="729"/>
                  </a:cubicBezTo>
                  <a:cubicBezTo>
                    <a:pt x="733" y="746"/>
                    <a:pt x="713" y="752"/>
                    <a:pt x="685" y="752"/>
                  </a:cubicBezTo>
                  <a:cubicBezTo>
                    <a:pt x="659" y="752"/>
                    <a:pt x="625" y="743"/>
                    <a:pt x="589" y="729"/>
                  </a:cubicBezTo>
                  <a:cubicBezTo>
                    <a:pt x="574" y="724"/>
                    <a:pt x="563" y="718"/>
                    <a:pt x="552" y="713"/>
                  </a:cubicBezTo>
                  <a:cubicBezTo>
                    <a:pt x="521" y="696"/>
                    <a:pt x="487" y="676"/>
                    <a:pt x="453" y="653"/>
                  </a:cubicBezTo>
                  <a:cubicBezTo>
                    <a:pt x="444" y="645"/>
                    <a:pt x="436" y="639"/>
                    <a:pt x="424" y="630"/>
                  </a:cubicBezTo>
                  <a:cubicBezTo>
                    <a:pt x="416" y="625"/>
                    <a:pt x="407" y="616"/>
                    <a:pt x="396" y="608"/>
                  </a:cubicBezTo>
                  <a:cubicBezTo>
                    <a:pt x="385" y="599"/>
                    <a:pt x="371" y="588"/>
                    <a:pt x="357" y="574"/>
                  </a:cubicBezTo>
                  <a:cubicBezTo>
                    <a:pt x="340" y="560"/>
                    <a:pt x="323" y="546"/>
                    <a:pt x="308" y="529"/>
                  </a:cubicBezTo>
                  <a:cubicBezTo>
                    <a:pt x="291" y="512"/>
                    <a:pt x="274" y="495"/>
                    <a:pt x="260" y="478"/>
                  </a:cubicBezTo>
                  <a:cubicBezTo>
                    <a:pt x="249" y="464"/>
                    <a:pt x="238" y="452"/>
                    <a:pt x="226" y="438"/>
                  </a:cubicBezTo>
                  <a:cubicBezTo>
                    <a:pt x="218" y="430"/>
                    <a:pt x="210" y="418"/>
                    <a:pt x="204" y="410"/>
                  </a:cubicBezTo>
                  <a:cubicBezTo>
                    <a:pt x="196" y="401"/>
                    <a:pt x="190" y="390"/>
                    <a:pt x="184" y="381"/>
                  </a:cubicBezTo>
                  <a:cubicBezTo>
                    <a:pt x="159" y="348"/>
                    <a:pt x="139" y="317"/>
                    <a:pt x="125" y="286"/>
                  </a:cubicBezTo>
                  <a:cubicBezTo>
                    <a:pt x="116" y="271"/>
                    <a:pt x="111" y="260"/>
                    <a:pt x="108" y="249"/>
                  </a:cubicBezTo>
                  <a:lnTo>
                    <a:pt x="113" y="0"/>
                  </a:lnTo>
                  <a:lnTo>
                    <a:pt x="113" y="0"/>
                  </a:lnTo>
                  <a:cubicBezTo>
                    <a:pt x="85" y="0"/>
                    <a:pt x="59" y="8"/>
                    <a:pt x="43" y="25"/>
                  </a:cubicBezTo>
                  <a:cubicBezTo>
                    <a:pt x="0" y="68"/>
                    <a:pt x="12" y="155"/>
                    <a:pt x="65" y="260"/>
                  </a:cubicBezTo>
                  <a:cubicBezTo>
                    <a:pt x="71" y="274"/>
                    <a:pt x="79" y="286"/>
                    <a:pt x="85" y="300"/>
                  </a:cubicBezTo>
                  <a:cubicBezTo>
                    <a:pt x="108" y="334"/>
                    <a:pt x="130" y="373"/>
                    <a:pt x="162" y="410"/>
                  </a:cubicBezTo>
                  <a:cubicBezTo>
                    <a:pt x="167" y="418"/>
                    <a:pt x="176" y="430"/>
                    <a:pt x="184" y="438"/>
                  </a:cubicBezTo>
                  <a:cubicBezTo>
                    <a:pt x="198" y="455"/>
                    <a:pt x="212" y="475"/>
                    <a:pt x="229" y="492"/>
                  </a:cubicBezTo>
                  <a:cubicBezTo>
                    <a:pt x="240" y="503"/>
                    <a:pt x="252" y="518"/>
                    <a:pt x="263" y="532"/>
                  </a:cubicBezTo>
                  <a:cubicBezTo>
                    <a:pt x="272" y="537"/>
                    <a:pt x="277" y="543"/>
                    <a:pt x="283" y="551"/>
                  </a:cubicBezTo>
                  <a:cubicBezTo>
                    <a:pt x="291" y="557"/>
                    <a:pt x="297" y="565"/>
                    <a:pt x="306" y="571"/>
                  </a:cubicBezTo>
                  <a:cubicBezTo>
                    <a:pt x="317" y="582"/>
                    <a:pt x="331" y="596"/>
                    <a:pt x="342" y="608"/>
                  </a:cubicBezTo>
                  <a:cubicBezTo>
                    <a:pt x="362" y="622"/>
                    <a:pt x="379" y="639"/>
                    <a:pt x="396" y="653"/>
                  </a:cubicBezTo>
                  <a:cubicBezTo>
                    <a:pt x="407" y="662"/>
                    <a:pt x="416" y="667"/>
                    <a:pt x="424" y="676"/>
                  </a:cubicBezTo>
                  <a:cubicBezTo>
                    <a:pt x="464" y="704"/>
                    <a:pt x="501" y="729"/>
                    <a:pt x="538" y="749"/>
                  </a:cubicBezTo>
                  <a:cubicBezTo>
                    <a:pt x="549" y="758"/>
                    <a:pt x="563" y="763"/>
                    <a:pt x="574" y="769"/>
                  </a:cubicBezTo>
                  <a:cubicBezTo>
                    <a:pt x="636" y="800"/>
                    <a:pt x="693" y="817"/>
                    <a:pt x="736" y="817"/>
                  </a:cubicBezTo>
                  <a:cubicBezTo>
                    <a:pt x="767" y="817"/>
                    <a:pt x="792" y="811"/>
                    <a:pt x="809" y="794"/>
                  </a:cubicBezTo>
                  <a:cubicBezTo>
                    <a:pt x="851" y="752"/>
                    <a:pt x="840" y="664"/>
                    <a:pt x="786" y="560"/>
                  </a:cubicBezTo>
                  <a:cubicBezTo>
                    <a:pt x="781" y="546"/>
                    <a:pt x="772" y="534"/>
                    <a:pt x="764" y="520"/>
                  </a:cubicBezTo>
                  <a:cubicBezTo>
                    <a:pt x="744" y="486"/>
                    <a:pt x="718" y="447"/>
                    <a:pt x="690" y="410"/>
                  </a:cubicBezTo>
                  <a:cubicBezTo>
                    <a:pt x="685" y="401"/>
                    <a:pt x="676" y="390"/>
                    <a:pt x="668" y="381"/>
                  </a:cubicBezTo>
                  <a:cubicBezTo>
                    <a:pt x="653" y="364"/>
                    <a:pt x="639" y="345"/>
                    <a:pt x="622" y="328"/>
                  </a:cubicBezTo>
                  <a:cubicBezTo>
                    <a:pt x="611" y="314"/>
                    <a:pt x="600" y="303"/>
                    <a:pt x="586" y="288"/>
                  </a:cubicBezTo>
                  <a:cubicBezTo>
                    <a:pt x="580" y="283"/>
                    <a:pt x="574" y="274"/>
                    <a:pt x="566" y="269"/>
                  </a:cubicBezTo>
                  <a:cubicBezTo>
                    <a:pt x="560" y="263"/>
                    <a:pt x="555" y="254"/>
                    <a:pt x="546" y="249"/>
                  </a:cubicBezTo>
                  <a:cubicBezTo>
                    <a:pt x="535" y="237"/>
                    <a:pt x="521" y="223"/>
                    <a:pt x="506" y="212"/>
                  </a:cubicBezTo>
                  <a:cubicBezTo>
                    <a:pt x="489" y="195"/>
                    <a:pt x="472" y="181"/>
                    <a:pt x="453" y="167"/>
                  </a:cubicBezTo>
                  <a:cubicBezTo>
                    <a:pt x="444" y="158"/>
                    <a:pt x="436" y="153"/>
                    <a:pt x="424" y="144"/>
                  </a:cubicBezTo>
                  <a:cubicBezTo>
                    <a:pt x="388" y="116"/>
                    <a:pt x="351" y="90"/>
                    <a:pt x="314" y="71"/>
                  </a:cubicBezTo>
                  <a:cubicBezTo>
                    <a:pt x="303" y="62"/>
                    <a:pt x="289" y="56"/>
                    <a:pt x="277" y="51"/>
                  </a:cubicBezTo>
                  <a:cubicBezTo>
                    <a:pt x="215" y="17"/>
                    <a:pt x="159" y="0"/>
                    <a:pt x="113" y="0"/>
                  </a:cubicBezTo>
                  <a:lnTo>
                    <a:pt x="108" y="24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52" name="Freeform 147"/>
            <p:cNvSpPr>
              <a:spLocks noChangeArrowheads="1"/>
            </p:cNvSpPr>
            <p:nvPr/>
          </p:nvSpPr>
          <p:spPr bwMode="auto">
            <a:xfrm>
              <a:off x="5075" y="1371"/>
              <a:ext cx="37" cy="38"/>
            </a:xfrm>
            <a:custGeom>
              <a:avLst/>
              <a:gdLst>
                <a:gd name="T0" fmla="*/ 85 w 168"/>
                <a:gd name="T1" fmla="*/ 0 h 171"/>
                <a:gd name="T2" fmla="*/ 85 w 168"/>
                <a:gd name="T3" fmla="*/ 0 h 171"/>
                <a:gd name="T4" fmla="*/ 0 w 168"/>
                <a:gd name="T5" fmla="*/ 85 h 171"/>
                <a:gd name="T6" fmla="*/ 85 w 168"/>
                <a:gd name="T7" fmla="*/ 170 h 171"/>
                <a:gd name="T8" fmla="*/ 167 w 168"/>
                <a:gd name="T9" fmla="*/ 85 h 171"/>
                <a:gd name="T10" fmla="*/ 85 w 168"/>
                <a:gd name="T11" fmla="*/ 0 h 171"/>
              </a:gdLst>
              <a:ahLst/>
              <a:cxnLst>
                <a:cxn ang="0">
                  <a:pos x="T0" y="T1"/>
                </a:cxn>
                <a:cxn ang="0">
                  <a:pos x="T2" y="T3"/>
                </a:cxn>
                <a:cxn ang="0">
                  <a:pos x="T4" y="T5"/>
                </a:cxn>
                <a:cxn ang="0">
                  <a:pos x="T6" y="T7"/>
                </a:cxn>
                <a:cxn ang="0">
                  <a:pos x="T8" y="T9"/>
                </a:cxn>
                <a:cxn ang="0">
                  <a:pos x="T10" y="T11"/>
                </a:cxn>
              </a:cxnLst>
              <a:rect l="0" t="0" r="r" b="b"/>
              <a:pathLst>
                <a:path w="168" h="171">
                  <a:moveTo>
                    <a:pt x="85" y="0"/>
                  </a:moveTo>
                  <a:lnTo>
                    <a:pt x="85" y="0"/>
                  </a:lnTo>
                  <a:cubicBezTo>
                    <a:pt x="37" y="0"/>
                    <a:pt x="0" y="39"/>
                    <a:pt x="0" y="85"/>
                  </a:cubicBezTo>
                  <a:cubicBezTo>
                    <a:pt x="0" y="130"/>
                    <a:pt x="37" y="170"/>
                    <a:pt x="85" y="170"/>
                  </a:cubicBezTo>
                  <a:cubicBezTo>
                    <a:pt x="130" y="170"/>
                    <a:pt x="167" y="130"/>
                    <a:pt x="167" y="85"/>
                  </a:cubicBezTo>
                  <a:cubicBezTo>
                    <a:pt x="167" y="39"/>
                    <a:pt x="130" y="0"/>
                    <a:pt x="8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53" name="Freeform 148"/>
            <p:cNvSpPr>
              <a:spLocks noChangeArrowheads="1"/>
            </p:cNvSpPr>
            <p:nvPr/>
          </p:nvSpPr>
          <p:spPr bwMode="auto">
            <a:xfrm>
              <a:off x="6072" y="1965"/>
              <a:ext cx="90" cy="245"/>
            </a:xfrm>
            <a:custGeom>
              <a:avLst/>
              <a:gdLst>
                <a:gd name="T0" fmla="*/ 311 w 400"/>
                <a:gd name="T1" fmla="*/ 882 h 1084"/>
                <a:gd name="T2" fmla="*/ 91 w 400"/>
                <a:gd name="T3" fmla="*/ 882 h 1084"/>
                <a:gd name="T4" fmla="*/ 201 w 400"/>
                <a:gd name="T5" fmla="*/ 1083 h 1084"/>
                <a:gd name="T6" fmla="*/ 311 w 400"/>
                <a:gd name="T7" fmla="*/ 882 h 1084"/>
                <a:gd name="T8" fmla="*/ 14 w 400"/>
                <a:gd name="T9" fmla="*/ 730 h 1084"/>
                <a:gd name="T10" fmla="*/ 77 w 400"/>
                <a:gd name="T11" fmla="*/ 843 h 1084"/>
                <a:gd name="T12" fmla="*/ 14 w 400"/>
                <a:gd name="T13" fmla="*/ 730 h 1084"/>
                <a:gd name="T14" fmla="*/ 388 w 400"/>
                <a:gd name="T15" fmla="*/ 730 h 1084"/>
                <a:gd name="T16" fmla="*/ 325 w 400"/>
                <a:gd name="T17" fmla="*/ 843 h 1084"/>
                <a:gd name="T18" fmla="*/ 388 w 400"/>
                <a:gd name="T19" fmla="*/ 730 h 1084"/>
                <a:gd name="T20" fmla="*/ 3 w 400"/>
                <a:gd name="T21" fmla="*/ 623 h 1084"/>
                <a:gd name="T22" fmla="*/ 43 w 400"/>
                <a:gd name="T23" fmla="*/ 699 h 1084"/>
                <a:gd name="T24" fmla="*/ 3 w 400"/>
                <a:gd name="T25" fmla="*/ 623 h 1084"/>
                <a:gd name="T26" fmla="*/ 399 w 400"/>
                <a:gd name="T27" fmla="*/ 623 h 1084"/>
                <a:gd name="T28" fmla="*/ 357 w 400"/>
                <a:gd name="T29" fmla="*/ 699 h 1084"/>
                <a:gd name="T30" fmla="*/ 399 w 400"/>
                <a:gd name="T31" fmla="*/ 623 h 1084"/>
                <a:gd name="T32" fmla="*/ 34 w 400"/>
                <a:gd name="T33" fmla="*/ 473 h 1084"/>
                <a:gd name="T34" fmla="*/ 0 w 400"/>
                <a:gd name="T35" fmla="*/ 543 h 1084"/>
                <a:gd name="T36" fmla="*/ 34 w 400"/>
                <a:gd name="T37" fmla="*/ 611 h 1084"/>
                <a:gd name="T38" fmla="*/ 34 w 400"/>
                <a:gd name="T39" fmla="*/ 473 h 1084"/>
                <a:gd name="T40" fmla="*/ 365 w 400"/>
                <a:gd name="T41" fmla="*/ 473 h 1084"/>
                <a:gd name="T42" fmla="*/ 365 w 400"/>
                <a:gd name="T43" fmla="*/ 611 h 1084"/>
                <a:gd name="T44" fmla="*/ 399 w 400"/>
                <a:gd name="T45" fmla="*/ 543 h 1084"/>
                <a:gd name="T46" fmla="*/ 365 w 400"/>
                <a:gd name="T47" fmla="*/ 473 h 1084"/>
                <a:gd name="T48" fmla="*/ 357 w 400"/>
                <a:gd name="T49" fmla="*/ 385 h 1084"/>
                <a:gd name="T50" fmla="*/ 399 w 400"/>
                <a:gd name="T51" fmla="*/ 461 h 1084"/>
                <a:gd name="T52" fmla="*/ 357 w 400"/>
                <a:gd name="T53" fmla="*/ 385 h 1084"/>
                <a:gd name="T54" fmla="*/ 43 w 400"/>
                <a:gd name="T55" fmla="*/ 385 h 1084"/>
                <a:gd name="T56" fmla="*/ 3 w 400"/>
                <a:gd name="T57" fmla="*/ 461 h 1084"/>
                <a:gd name="T58" fmla="*/ 43 w 400"/>
                <a:gd name="T59" fmla="*/ 385 h 1084"/>
                <a:gd name="T60" fmla="*/ 362 w 400"/>
                <a:gd name="T61" fmla="*/ 224 h 1084"/>
                <a:gd name="T62" fmla="*/ 351 w 400"/>
                <a:gd name="T63" fmla="*/ 351 h 1084"/>
                <a:gd name="T64" fmla="*/ 362 w 400"/>
                <a:gd name="T65" fmla="*/ 224 h 1084"/>
                <a:gd name="T66" fmla="*/ 40 w 400"/>
                <a:gd name="T67" fmla="*/ 224 h 1084"/>
                <a:gd name="T68" fmla="*/ 49 w 400"/>
                <a:gd name="T69" fmla="*/ 351 h 1084"/>
                <a:gd name="T70" fmla="*/ 40 w 400"/>
                <a:gd name="T71" fmla="*/ 224 h 1084"/>
                <a:gd name="T72" fmla="*/ 201 w 400"/>
                <a:gd name="T73" fmla="*/ 0 h 1084"/>
                <a:gd name="T74" fmla="*/ 91 w 400"/>
                <a:gd name="T75" fmla="*/ 201 h 1084"/>
                <a:gd name="T76" fmla="*/ 311 w 400"/>
                <a:gd name="T77" fmla="*/ 201 h 1084"/>
                <a:gd name="T78" fmla="*/ 201 w 400"/>
                <a:gd name="T79"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4">
                  <a:moveTo>
                    <a:pt x="311" y="882"/>
                  </a:moveTo>
                  <a:lnTo>
                    <a:pt x="311" y="882"/>
                  </a:lnTo>
                  <a:cubicBezTo>
                    <a:pt x="283" y="953"/>
                    <a:pt x="244" y="996"/>
                    <a:pt x="201" y="996"/>
                  </a:cubicBezTo>
                  <a:cubicBezTo>
                    <a:pt x="159" y="996"/>
                    <a:pt x="119" y="953"/>
                    <a:pt x="91" y="882"/>
                  </a:cubicBezTo>
                  <a:cubicBezTo>
                    <a:pt x="77" y="888"/>
                    <a:pt x="65" y="897"/>
                    <a:pt x="51" y="902"/>
                  </a:cubicBezTo>
                  <a:cubicBezTo>
                    <a:pt x="88" y="1013"/>
                    <a:pt x="142" y="1083"/>
                    <a:pt x="201" y="1083"/>
                  </a:cubicBezTo>
                  <a:cubicBezTo>
                    <a:pt x="261" y="1083"/>
                    <a:pt x="314" y="1013"/>
                    <a:pt x="351" y="902"/>
                  </a:cubicBezTo>
                  <a:cubicBezTo>
                    <a:pt x="337" y="897"/>
                    <a:pt x="325" y="888"/>
                    <a:pt x="311" y="882"/>
                  </a:cubicBezTo>
                  <a:lnTo>
                    <a:pt x="14" y="730"/>
                  </a:lnTo>
                  <a:lnTo>
                    <a:pt x="14" y="730"/>
                  </a:lnTo>
                  <a:cubicBezTo>
                    <a:pt x="20" y="778"/>
                    <a:pt x="29" y="821"/>
                    <a:pt x="40" y="860"/>
                  </a:cubicBezTo>
                  <a:cubicBezTo>
                    <a:pt x="51" y="855"/>
                    <a:pt x="63" y="849"/>
                    <a:pt x="77" y="843"/>
                  </a:cubicBezTo>
                  <a:cubicBezTo>
                    <a:pt x="65" y="812"/>
                    <a:pt x="57" y="775"/>
                    <a:pt x="49" y="733"/>
                  </a:cubicBezTo>
                  <a:cubicBezTo>
                    <a:pt x="37" y="733"/>
                    <a:pt x="26" y="730"/>
                    <a:pt x="14" y="730"/>
                  </a:cubicBezTo>
                  <a:lnTo>
                    <a:pt x="388" y="730"/>
                  </a:lnTo>
                  <a:lnTo>
                    <a:pt x="388" y="730"/>
                  </a:lnTo>
                  <a:cubicBezTo>
                    <a:pt x="376" y="730"/>
                    <a:pt x="365" y="733"/>
                    <a:pt x="351" y="733"/>
                  </a:cubicBezTo>
                  <a:cubicBezTo>
                    <a:pt x="345" y="775"/>
                    <a:pt x="337" y="812"/>
                    <a:pt x="325" y="843"/>
                  </a:cubicBezTo>
                  <a:cubicBezTo>
                    <a:pt x="337" y="849"/>
                    <a:pt x="351" y="855"/>
                    <a:pt x="362" y="860"/>
                  </a:cubicBezTo>
                  <a:cubicBezTo>
                    <a:pt x="373" y="821"/>
                    <a:pt x="382" y="778"/>
                    <a:pt x="388" y="730"/>
                  </a:cubicBezTo>
                  <a:lnTo>
                    <a:pt x="3" y="623"/>
                  </a:lnTo>
                  <a:lnTo>
                    <a:pt x="3" y="623"/>
                  </a:lnTo>
                  <a:cubicBezTo>
                    <a:pt x="3" y="648"/>
                    <a:pt x="6" y="671"/>
                    <a:pt x="9" y="693"/>
                  </a:cubicBezTo>
                  <a:cubicBezTo>
                    <a:pt x="20" y="696"/>
                    <a:pt x="31" y="696"/>
                    <a:pt x="43" y="699"/>
                  </a:cubicBezTo>
                  <a:cubicBezTo>
                    <a:pt x="43" y="687"/>
                    <a:pt x="40" y="676"/>
                    <a:pt x="40" y="662"/>
                  </a:cubicBezTo>
                  <a:cubicBezTo>
                    <a:pt x="26" y="651"/>
                    <a:pt x="14" y="637"/>
                    <a:pt x="3" y="623"/>
                  </a:cubicBezTo>
                  <a:lnTo>
                    <a:pt x="399" y="623"/>
                  </a:lnTo>
                  <a:lnTo>
                    <a:pt x="399" y="623"/>
                  </a:lnTo>
                  <a:cubicBezTo>
                    <a:pt x="388" y="637"/>
                    <a:pt x="373" y="651"/>
                    <a:pt x="362" y="662"/>
                  </a:cubicBezTo>
                  <a:cubicBezTo>
                    <a:pt x="359" y="676"/>
                    <a:pt x="359" y="687"/>
                    <a:pt x="357" y="699"/>
                  </a:cubicBezTo>
                  <a:cubicBezTo>
                    <a:pt x="371" y="696"/>
                    <a:pt x="382" y="696"/>
                    <a:pt x="393" y="693"/>
                  </a:cubicBezTo>
                  <a:cubicBezTo>
                    <a:pt x="396" y="671"/>
                    <a:pt x="396" y="648"/>
                    <a:pt x="399" y="623"/>
                  </a:cubicBezTo>
                  <a:lnTo>
                    <a:pt x="34" y="473"/>
                  </a:lnTo>
                  <a:lnTo>
                    <a:pt x="34" y="473"/>
                  </a:lnTo>
                  <a:cubicBezTo>
                    <a:pt x="23" y="487"/>
                    <a:pt x="12" y="501"/>
                    <a:pt x="0" y="512"/>
                  </a:cubicBezTo>
                  <a:cubicBezTo>
                    <a:pt x="0" y="523"/>
                    <a:pt x="0" y="532"/>
                    <a:pt x="0" y="543"/>
                  </a:cubicBezTo>
                  <a:cubicBezTo>
                    <a:pt x="0" y="552"/>
                    <a:pt x="0" y="560"/>
                    <a:pt x="0" y="572"/>
                  </a:cubicBezTo>
                  <a:cubicBezTo>
                    <a:pt x="12" y="583"/>
                    <a:pt x="23" y="597"/>
                    <a:pt x="34" y="611"/>
                  </a:cubicBezTo>
                  <a:cubicBezTo>
                    <a:pt x="34" y="589"/>
                    <a:pt x="34" y="566"/>
                    <a:pt x="34" y="543"/>
                  </a:cubicBezTo>
                  <a:cubicBezTo>
                    <a:pt x="34" y="518"/>
                    <a:pt x="34" y="495"/>
                    <a:pt x="34" y="473"/>
                  </a:cubicBezTo>
                  <a:lnTo>
                    <a:pt x="365" y="473"/>
                  </a:lnTo>
                  <a:lnTo>
                    <a:pt x="365" y="473"/>
                  </a:lnTo>
                  <a:cubicBezTo>
                    <a:pt x="368" y="495"/>
                    <a:pt x="368" y="518"/>
                    <a:pt x="368" y="543"/>
                  </a:cubicBezTo>
                  <a:cubicBezTo>
                    <a:pt x="368" y="566"/>
                    <a:pt x="368" y="589"/>
                    <a:pt x="365" y="611"/>
                  </a:cubicBezTo>
                  <a:cubicBezTo>
                    <a:pt x="379" y="597"/>
                    <a:pt x="391" y="583"/>
                    <a:pt x="399" y="572"/>
                  </a:cubicBezTo>
                  <a:cubicBezTo>
                    <a:pt x="399" y="560"/>
                    <a:pt x="399" y="552"/>
                    <a:pt x="399" y="543"/>
                  </a:cubicBezTo>
                  <a:cubicBezTo>
                    <a:pt x="399" y="532"/>
                    <a:pt x="399" y="523"/>
                    <a:pt x="399" y="512"/>
                  </a:cubicBezTo>
                  <a:cubicBezTo>
                    <a:pt x="391" y="501"/>
                    <a:pt x="379" y="487"/>
                    <a:pt x="365" y="473"/>
                  </a:cubicBezTo>
                  <a:lnTo>
                    <a:pt x="357" y="385"/>
                  </a:lnTo>
                  <a:lnTo>
                    <a:pt x="357" y="385"/>
                  </a:lnTo>
                  <a:cubicBezTo>
                    <a:pt x="359" y="396"/>
                    <a:pt x="359" y="408"/>
                    <a:pt x="362" y="422"/>
                  </a:cubicBezTo>
                  <a:cubicBezTo>
                    <a:pt x="373" y="433"/>
                    <a:pt x="388" y="447"/>
                    <a:pt x="399" y="461"/>
                  </a:cubicBezTo>
                  <a:cubicBezTo>
                    <a:pt x="396" y="436"/>
                    <a:pt x="396" y="413"/>
                    <a:pt x="393" y="391"/>
                  </a:cubicBezTo>
                  <a:cubicBezTo>
                    <a:pt x="382" y="388"/>
                    <a:pt x="371" y="388"/>
                    <a:pt x="357" y="385"/>
                  </a:cubicBezTo>
                  <a:lnTo>
                    <a:pt x="43" y="385"/>
                  </a:lnTo>
                  <a:lnTo>
                    <a:pt x="43" y="385"/>
                  </a:lnTo>
                  <a:cubicBezTo>
                    <a:pt x="31" y="388"/>
                    <a:pt x="20" y="388"/>
                    <a:pt x="9" y="391"/>
                  </a:cubicBezTo>
                  <a:cubicBezTo>
                    <a:pt x="6" y="413"/>
                    <a:pt x="3" y="436"/>
                    <a:pt x="3" y="461"/>
                  </a:cubicBezTo>
                  <a:cubicBezTo>
                    <a:pt x="14" y="447"/>
                    <a:pt x="26" y="433"/>
                    <a:pt x="40" y="422"/>
                  </a:cubicBezTo>
                  <a:cubicBezTo>
                    <a:pt x="40" y="408"/>
                    <a:pt x="43" y="396"/>
                    <a:pt x="43" y="385"/>
                  </a:cubicBezTo>
                  <a:lnTo>
                    <a:pt x="362" y="224"/>
                  </a:lnTo>
                  <a:lnTo>
                    <a:pt x="362" y="224"/>
                  </a:lnTo>
                  <a:cubicBezTo>
                    <a:pt x="351" y="230"/>
                    <a:pt x="337" y="235"/>
                    <a:pt x="325" y="241"/>
                  </a:cubicBezTo>
                  <a:cubicBezTo>
                    <a:pt x="337" y="272"/>
                    <a:pt x="345" y="311"/>
                    <a:pt x="351" y="351"/>
                  </a:cubicBezTo>
                  <a:cubicBezTo>
                    <a:pt x="365" y="351"/>
                    <a:pt x="376" y="354"/>
                    <a:pt x="388" y="354"/>
                  </a:cubicBezTo>
                  <a:cubicBezTo>
                    <a:pt x="382" y="308"/>
                    <a:pt x="373" y="264"/>
                    <a:pt x="362" y="224"/>
                  </a:cubicBezTo>
                  <a:lnTo>
                    <a:pt x="40" y="224"/>
                  </a:lnTo>
                  <a:lnTo>
                    <a:pt x="40" y="224"/>
                  </a:lnTo>
                  <a:cubicBezTo>
                    <a:pt x="29" y="264"/>
                    <a:pt x="20" y="308"/>
                    <a:pt x="14" y="354"/>
                  </a:cubicBezTo>
                  <a:cubicBezTo>
                    <a:pt x="26" y="354"/>
                    <a:pt x="37" y="351"/>
                    <a:pt x="49" y="351"/>
                  </a:cubicBezTo>
                  <a:cubicBezTo>
                    <a:pt x="57" y="311"/>
                    <a:pt x="65" y="272"/>
                    <a:pt x="77" y="241"/>
                  </a:cubicBezTo>
                  <a:cubicBezTo>
                    <a:pt x="63" y="235"/>
                    <a:pt x="51" y="230"/>
                    <a:pt x="40" y="224"/>
                  </a:cubicBezTo>
                  <a:lnTo>
                    <a:pt x="201" y="0"/>
                  </a:lnTo>
                  <a:lnTo>
                    <a:pt x="201" y="0"/>
                  </a:lnTo>
                  <a:cubicBezTo>
                    <a:pt x="142" y="0"/>
                    <a:pt x="88" y="71"/>
                    <a:pt x="51" y="181"/>
                  </a:cubicBezTo>
                  <a:cubicBezTo>
                    <a:pt x="65" y="187"/>
                    <a:pt x="77" y="196"/>
                    <a:pt x="91" y="201"/>
                  </a:cubicBezTo>
                  <a:cubicBezTo>
                    <a:pt x="119" y="130"/>
                    <a:pt x="159" y="88"/>
                    <a:pt x="201" y="88"/>
                  </a:cubicBezTo>
                  <a:cubicBezTo>
                    <a:pt x="244" y="88"/>
                    <a:pt x="283" y="130"/>
                    <a:pt x="311" y="201"/>
                  </a:cubicBezTo>
                  <a:cubicBezTo>
                    <a:pt x="325" y="196"/>
                    <a:pt x="337" y="187"/>
                    <a:pt x="351" y="181"/>
                  </a:cubicBezTo>
                  <a:cubicBezTo>
                    <a:pt x="314" y="71"/>
                    <a:pt x="261" y="0"/>
                    <a:pt x="201" y="0"/>
                  </a:cubicBezTo>
                  <a:lnTo>
                    <a:pt x="311"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54" name="Freeform 149"/>
            <p:cNvSpPr>
              <a:spLocks noChangeArrowheads="1"/>
            </p:cNvSpPr>
            <p:nvPr/>
          </p:nvSpPr>
          <p:spPr bwMode="auto">
            <a:xfrm>
              <a:off x="5995" y="2043"/>
              <a:ext cx="246" cy="90"/>
            </a:xfrm>
            <a:custGeom>
              <a:avLst/>
              <a:gdLst>
                <a:gd name="T0" fmla="*/ 611 w 1087"/>
                <a:gd name="T1" fmla="*/ 365 h 400"/>
                <a:gd name="T2" fmla="*/ 475 w 1087"/>
                <a:gd name="T3" fmla="*/ 365 h 400"/>
                <a:gd name="T4" fmla="*/ 543 w 1087"/>
                <a:gd name="T5" fmla="*/ 399 h 400"/>
                <a:gd name="T6" fmla="*/ 611 w 1087"/>
                <a:gd name="T7" fmla="*/ 365 h 400"/>
                <a:gd name="T8" fmla="*/ 240 w 1087"/>
                <a:gd name="T9" fmla="*/ 326 h 400"/>
                <a:gd name="T10" fmla="*/ 356 w 1087"/>
                <a:gd name="T11" fmla="*/ 388 h 400"/>
                <a:gd name="T12" fmla="*/ 461 w 1087"/>
                <a:gd name="T13" fmla="*/ 396 h 400"/>
                <a:gd name="T14" fmla="*/ 385 w 1087"/>
                <a:gd name="T15" fmla="*/ 357 h 400"/>
                <a:gd name="T16" fmla="*/ 240 w 1087"/>
                <a:gd name="T17" fmla="*/ 326 h 400"/>
                <a:gd name="T18" fmla="*/ 845 w 1087"/>
                <a:gd name="T19" fmla="*/ 326 h 400"/>
                <a:gd name="T20" fmla="*/ 699 w 1087"/>
                <a:gd name="T21" fmla="*/ 357 h 400"/>
                <a:gd name="T22" fmla="*/ 625 w 1087"/>
                <a:gd name="T23" fmla="*/ 396 h 400"/>
                <a:gd name="T24" fmla="*/ 730 w 1087"/>
                <a:gd name="T25" fmla="*/ 388 h 400"/>
                <a:gd name="T26" fmla="*/ 845 w 1087"/>
                <a:gd name="T27" fmla="*/ 326 h 400"/>
                <a:gd name="T28" fmla="*/ 902 w 1087"/>
                <a:gd name="T29" fmla="*/ 51 h 400"/>
                <a:gd name="T30" fmla="*/ 995 w 1087"/>
                <a:gd name="T31" fmla="*/ 201 h 400"/>
                <a:gd name="T32" fmla="*/ 902 w 1087"/>
                <a:gd name="T33" fmla="*/ 348 h 400"/>
                <a:gd name="T34" fmla="*/ 902 w 1087"/>
                <a:gd name="T35" fmla="*/ 51 h 400"/>
                <a:gd name="T36" fmla="*/ 181 w 1087"/>
                <a:gd name="T37" fmla="*/ 51 h 400"/>
                <a:gd name="T38" fmla="*/ 181 w 1087"/>
                <a:gd name="T39" fmla="*/ 348 h 400"/>
                <a:gd name="T40" fmla="*/ 88 w 1087"/>
                <a:gd name="T41" fmla="*/ 201 h 400"/>
                <a:gd name="T42" fmla="*/ 181 w 1087"/>
                <a:gd name="T43" fmla="*/ 51 h 400"/>
                <a:gd name="T44" fmla="*/ 625 w 1087"/>
                <a:gd name="T45" fmla="*/ 3 h 400"/>
                <a:gd name="T46" fmla="*/ 699 w 1087"/>
                <a:gd name="T47" fmla="*/ 43 h 400"/>
                <a:gd name="T48" fmla="*/ 845 w 1087"/>
                <a:gd name="T49" fmla="*/ 74 h 400"/>
                <a:gd name="T50" fmla="*/ 730 w 1087"/>
                <a:gd name="T51" fmla="*/ 12 h 400"/>
                <a:gd name="T52" fmla="*/ 625 w 1087"/>
                <a:gd name="T53" fmla="*/ 3 h 400"/>
                <a:gd name="T54" fmla="*/ 461 w 1087"/>
                <a:gd name="T55" fmla="*/ 3 h 400"/>
                <a:gd name="T56" fmla="*/ 356 w 1087"/>
                <a:gd name="T57" fmla="*/ 12 h 400"/>
                <a:gd name="T58" fmla="*/ 240 w 1087"/>
                <a:gd name="T59" fmla="*/ 74 h 400"/>
                <a:gd name="T60" fmla="*/ 385 w 1087"/>
                <a:gd name="T61" fmla="*/ 43 h 400"/>
                <a:gd name="T62" fmla="*/ 461 w 1087"/>
                <a:gd name="T63" fmla="*/ 3 h 400"/>
                <a:gd name="T64" fmla="*/ 543 w 1087"/>
                <a:gd name="T65" fmla="*/ 0 h 400"/>
                <a:gd name="T66" fmla="*/ 475 w 1087"/>
                <a:gd name="T67" fmla="*/ 34 h 400"/>
                <a:gd name="T68" fmla="*/ 611 w 1087"/>
                <a:gd name="T69" fmla="*/ 34 h 400"/>
                <a:gd name="T70" fmla="*/ 543 w 1087"/>
                <a:gd name="T7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7" h="400">
                  <a:moveTo>
                    <a:pt x="611" y="365"/>
                  </a:moveTo>
                  <a:lnTo>
                    <a:pt x="611" y="365"/>
                  </a:lnTo>
                  <a:cubicBezTo>
                    <a:pt x="588" y="365"/>
                    <a:pt x="566" y="368"/>
                    <a:pt x="543" y="368"/>
                  </a:cubicBezTo>
                  <a:cubicBezTo>
                    <a:pt x="520" y="368"/>
                    <a:pt x="498" y="365"/>
                    <a:pt x="475" y="365"/>
                  </a:cubicBezTo>
                  <a:cubicBezTo>
                    <a:pt x="486" y="376"/>
                    <a:pt x="501" y="388"/>
                    <a:pt x="515" y="399"/>
                  </a:cubicBezTo>
                  <a:cubicBezTo>
                    <a:pt x="523" y="399"/>
                    <a:pt x="532" y="399"/>
                    <a:pt x="543" y="399"/>
                  </a:cubicBezTo>
                  <a:cubicBezTo>
                    <a:pt x="552" y="399"/>
                    <a:pt x="563" y="399"/>
                    <a:pt x="571" y="399"/>
                  </a:cubicBezTo>
                  <a:cubicBezTo>
                    <a:pt x="586" y="388"/>
                    <a:pt x="597" y="376"/>
                    <a:pt x="611" y="365"/>
                  </a:cubicBezTo>
                  <a:lnTo>
                    <a:pt x="240" y="326"/>
                  </a:lnTo>
                  <a:lnTo>
                    <a:pt x="240" y="326"/>
                  </a:lnTo>
                  <a:cubicBezTo>
                    <a:pt x="235" y="337"/>
                    <a:pt x="229" y="351"/>
                    <a:pt x="224" y="362"/>
                  </a:cubicBezTo>
                  <a:cubicBezTo>
                    <a:pt x="263" y="371"/>
                    <a:pt x="308" y="382"/>
                    <a:pt x="356" y="388"/>
                  </a:cubicBezTo>
                  <a:cubicBezTo>
                    <a:pt x="368" y="388"/>
                    <a:pt x="379" y="391"/>
                    <a:pt x="391" y="391"/>
                  </a:cubicBezTo>
                  <a:cubicBezTo>
                    <a:pt x="413" y="393"/>
                    <a:pt x="438" y="396"/>
                    <a:pt x="461" y="396"/>
                  </a:cubicBezTo>
                  <a:cubicBezTo>
                    <a:pt x="447" y="385"/>
                    <a:pt x="435" y="374"/>
                    <a:pt x="421" y="362"/>
                  </a:cubicBezTo>
                  <a:cubicBezTo>
                    <a:pt x="410" y="359"/>
                    <a:pt x="399" y="359"/>
                    <a:pt x="385" y="357"/>
                  </a:cubicBezTo>
                  <a:cubicBezTo>
                    <a:pt x="373" y="354"/>
                    <a:pt x="362" y="354"/>
                    <a:pt x="351" y="351"/>
                  </a:cubicBezTo>
                  <a:cubicBezTo>
                    <a:pt x="311" y="345"/>
                    <a:pt x="274" y="337"/>
                    <a:pt x="240" y="326"/>
                  </a:cubicBezTo>
                  <a:lnTo>
                    <a:pt x="845" y="326"/>
                  </a:lnTo>
                  <a:lnTo>
                    <a:pt x="845" y="326"/>
                  </a:lnTo>
                  <a:cubicBezTo>
                    <a:pt x="812" y="337"/>
                    <a:pt x="775" y="345"/>
                    <a:pt x="735" y="351"/>
                  </a:cubicBezTo>
                  <a:cubicBezTo>
                    <a:pt x="724" y="354"/>
                    <a:pt x="713" y="354"/>
                    <a:pt x="699" y="357"/>
                  </a:cubicBezTo>
                  <a:cubicBezTo>
                    <a:pt x="687" y="359"/>
                    <a:pt x="676" y="359"/>
                    <a:pt x="664" y="362"/>
                  </a:cubicBezTo>
                  <a:cubicBezTo>
                    <a:pt x="650" y="374"/>
                    <a:pt x="636" y="385"/>
                    <a:pt x="625" y="396"/>
                  </a:cubicBezTo>
                  <a:cubicBezTo>
                    <a:pt x="647" y="396"/>
                    <a:pt x="670" y="393"/>
                    <a:pt x="693" y="391"/>
                  </a:cubicBezTo>
                  <a:cubicBezTo>
                    <a:pt x="707" y="391"/>
                    <a:pt x="718" y="388"/>
                    <a:pt x="730" y="388"/>
                  </a:cubicBezTo>
                  <a:cubicBezTo>
                    <a:pt x="778" y="382"/>
                    <a:pt x="820" y="371"/>
                    <a:pt x="862" y="362"/>
                  </a:cubicBezTo>
                  <a:cubicBezTo>
                    <a:pt x="857" y="351"/>
                    <a:pt x="851" y="337"/>
                    <a:pt x="845" y="326"/>
                  </a:cubicBezTo>
                  <a:lnTo>
                    <a:pt x="902" y="51"/>
                  </a:lnTo>
                  <a:lnTo>
                    <a:pt x="902" y="51"/>
                  </a:lnTo>
                  <a:cubicBezTo>
                    <a:pt x="896" y="63"/>
                    <a:pt x="891" y="77"/>
                    <a:pt x="882" y="88"/>
                  </a:cubicBezTo>
                  <a:cubicBezTo>
                    <a:pt x="953" y="119"/>
                    <a:pt x="995" y="156"/>
                    <a:pt x="995" y="201"/>
                  </a:cubicBezTo>
                  <a:cubicBezTo>
                    <a:pt x="995" y="244"/>
                    <a:pt x="953" y="281"/>
                    <a:pt x="882" y="312"/>
                  </a:cubicBezTo>
                  <a:cubicBezTo>
                    <a:pt x="891" y="323"/>
                    <a:pt x="896" y="337"/>
                    <a:pt x="902" y="348"/>
                  </a:cubicBezTo>
                  <a:cubicBezTo>
                    <a:pt x="1015" y="312"/>
                    <a:pt x="1086" y="261"/>
                    <a:pt x="1086" y="201"/>
                  </a:cubicBezTo>
                  <a:cubicBezTo>
                    <a:pt x="1086" y="142"/>
                    <a:pt x="1015" y="88"/>
                    <a:pt x="902" y="51"/>
                  </a:cubicBezTo>
                  <a:lnTo>
                    <a:pt x="181" y="51"/>
                  </a:lnTo>
                  <a:lnTo>
                    <a:pt x="181" y="51"/>
                  </a:lnTo>
                  <a:cubicBezTo>
                    <a:pt x="71" y="88"/>
                    <a:pt x="0" y="142"/>
                    <a:pt x="0" y="201"/>
                  </a:cubicBezTo>
                  <a:cubicBezTo>
                    <a:pt x="0" y="261"/>
                    <a:pt x="71" y="312"/>
                    <a:pt x="181" y="348"/>
                  </a:cubicBezTo>
                  <a:cubicBezTo>
                    <a:pt x="190" y="337"/>
                    <a:pt x="195" y="323"/>
                    <a:pt x="204" y="312"/>
                  </a:cubicBezTo>
                  <a:cubicBezTo>
                    <a:pt x="133" y="281"/>
                    <a:pt x="88" y="244"/>
                    <a:pt x="88" y="201"/>
                  </a:cubicBezTo>
                  <a:cubicBezTo>
                    <a:pt x="88" y="156"/>
                    <a:pt x="133" y="119"/>
                    <a:pt x="204" y="88"/>
                  </a:cubicBezTo>
                  <a:cubicBezTo>
                    <a:pt x="195" y="77"/>
                    <a:pt x="190" y="63"/>
                    <a:pt x="181" y="51"/>
                  </a:cubicBezTo>
                  <a:lnTo>
                    <a:pt x="625" y="3"/>
                  </a:lnTo>
                  <a:lnTo>
                    <a:pt x="625" y="3"/>
                  </a:lnTo>
                  <a:cubicBezTo>
                    <a:pt x="636" y="15"/>
                    <a:pt x="650" y="26"/>
                    <a:pt x="664" y="40"/>
                  </a:cubicBezTo>
                  <a:cubicBezTo>
                    <a:pt x="676" y="40"/>
                    <a:pt x="687" y="40"/>
                    <a:pt x="699" y="43"/>
                  </a:cubicBezTo>
                  <a:cubicBezTo>
                    <a:pt x="713" y="46"/>
                    <a:pt x="724" y="46"/>
                    <a:pt x="735" y="49"/>
                  </a:cubicBezTo>
                  <a:cubicBezTo>
                    <a:pt x="775" y="54"/>
                    <a:pt x="812" y="66"/>
                    <a:pt x="845" y="74"/>
                  </a:cubicBezTo>
                  <a:cubicBezTo>
                    <a:pt x="851" y="63"/>
                    <a:pt x="857" y="51"/>
                    <a:pt x="862" y="37"/>
                  </a:cubicBezTo>
                  <a:cubicBezTo>
                    <a:pt x="820" y="29"/>
                    <a:pt x="778" y="20"/>
                    <a:pt x="730" y="12"/>
                  </a:cubicBezTo>
                  <a:cubicBezTo>
                    <a:pt x="718" y="12"/>
                    <a:pt x="707" y="9"/>
                    <a:pt x="693" y="9"/>
                  </a:cubicBezTo>
                  <a:cubicBezTo>
                    <a:pt x="670" y="6"/>
                    <a:pt x="647" y="3"/>
                    <a:pt x="625" y="3"/>
                  </a:cubicBezTo>
                  <a:lnTo>
                    <a:pt x="461" y="3"/>
                  </a:lnTo>
                  <a:lnTo>
                    <a:pt x="461" y="3"/>
                  </a:lnTo>
                  <a:cubicBezTo>
                    <a:pt x="438" y="3"/>
                    <a:pt x="413" y="6"/>
                    <a:pt x="391" y="9"/>
                  </a:cubicBezTo>
                  <a:cubicBezTo>
                    <a:pt x="379" y="9"/>
                    <a:pt x="368" y="12"/>
                    <a:pt x="356" y="12"/>
                  </a:cubicBezTo>
                  <a:cubicBezTo>
                    <a:pt x="308" y="20"/>
                    <a:pt x="263" y="29"/>
                    <a:pt x="224" y="37"/>
                  </a:cubicBezTo>
                  <a:cubicBezTo>
                    <a:pt x="229" y="51"/>
                    <a:pt x="235" y="63"/>
                    <a:pt x="240" y="74"/>
                  </a:cubicBezTo>
                  <a:cubicBezTo>
                    <a:pt x="274" y="66"/>
                    <a:pt x="311" y="54"/>
                    <a:pt x="351" y="49"/>
                  </a:cubicBezTo>
                  <a:cubicBezTo>
                    <a:pt x="362" y="46"/>
                    <a:pt x="373" y="46"/>
                    <a:pt x="385" y="43"/>
                  </a:cubicBezTo>
                  <a:cubicBezTo>
                    <a:pt x="399" y="40"/>
                    <a:pt x="410" y="40"/>
                    <a:pt x="421" y="40"/>
                  </a:cubicBezTo>
                  <a:cubicBezTo>
                    <a:pt x="435" y="26"/>
                    <a:pt x="447" y="15"/>
                    <a:pt x="461" y="3"/>
                  </a:cubicBezTo>
                  <a:lnTo>
                    <a:pt x="543" y="0"/>
                  </a:lnTo>
                  <a:lnTo>
                    <a:pt x="543" y="0"/>
                  </a:lnTo>
                  <a:cubicBezTo>
                    <a:pt x="532" y="0"/>
                    <a:pt x="523" y="0"/>
                    <a:pt x="515" y="0"/>
                  </a:cubicBezTo>
                  <a:cubicBezTo>
                    <a:pt x="501" y="12"/>
                    <a:pt x="486" y="23"/>
                    <a:pt x="475" y="34"/>
                  </a:cubicBezTo>
                  <a:cubicBezTo>
                    <a:pt x="498" y="34"/>
                    <a:pt x="520" y="32"/>
                    <a:pt x="543" y="32"/>
                  </a:cubicBezTo>
                  <a:cubicBezTo>
                    <a:pt x="566" y="32"/>
                    <a:pt x="588" y="34"/>
                    <a:pt x="611" y="34"/>
                  </a:cubicBezTo>
                  <a:cubicBezTo>
                    <a:pt x="597" y="23"/>
                    <a:pt x="586" y="12"/>
                    <a:pt x="571" y="0"/>
                  </a:cubicBezTo>
                  <a:cubicBezTo>
                    <a:pt x="563" y="0"/>
                    <a:pt x="552" y="0"/>
                    <a:pt x="543"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55" name="Freeform 150"/>
            <p:cNvSpPr>
              <a:spLocks noChangeArrowheads="1"/>
            </p:cNvSpPr>
            <p:nvPr/>
          </p:nvSpPr>
          <p:spPr bwMode="auto">
            <a:xfrm>
              <a:off x="6021" y="1995"/>
              <a:ext cx="192" cy="184"/>
            </a:xfrm>
            <a:custGeom>
              <a:avLst/>
              <a:gdLst>
                <a:gd name="T0" fmla="*/ 161 w 852"/>
                <a:gd name="T1" fmla="*/ 410 h 818"/>
                <a:gd name="T2" fmla="*/ 65 w 852"/>
                <a:gd name="T3" fmla="*/ 557 h 818"/>
                <a:gd name="T4" fmla="*/ 116 w 852"/>
                <a:gd name="T5" fmla="*/ 817 h 818"/>
                <a:gd name="T6" fmla="*/ 317 w 852"/>
                <a:gd name="T7" fmla="*/ 749 h 818"/>
                <a:gd name="T8" fmla="*/ 399 w 852"/>
                <a:gd name="T9" fmla="*/ 651 h 818"/>
                <a:gd name="T10" fmla="*/ 266 w 852"/>
                <a:gd name="T11" fmla="*/ 727 h 818"/>
                <a:gd name="T12" fmla="*/ 105 w 852"/>
                <a:gd name="T13" fmla="*/ 730 h 818"/>
                <a:gd name="T14" fmla="*/ 124 w 852"/>
                <a:gd name="T15" fmla="*/ 535 h 818"/>
                <a:gd name="T16" fmla="*/ 161 w 852"/>
                <a:gd name="T17" fmla="*/ 410 h 818"/>
                <a:gd name="T18" fmla="*/ 648 w 852"/>
                <a:gd name="T19" fmla="*/ 410 h 818"/>
                <a:gd name="T20" fmla="*/ 591 w 852"/>
                <a:gd name="T21" fmla="*/ 478 h 818"/>
                <a:gd name="T22" fmla="*/ 495 w 852"/>
                <a:gd name="T23" fmla="*/ 574 h 818"/>
                <a:gd name="T24" fmla="*/ 427 w 852"/>
                <a:gd name="T25" fmla="*/ 631 h 818"/>
                <a:gd name="T26" fmla="*/ 509 w 852"/>
                <a:gd name="T27" fmla="*/ 605 h 818"/>
                <a:gd name="T28" fmla="*/ 568 w 852"/>
                <a:gd name="T29" fmla="*/ 552 h 818"/>
                <a:gd name="T30" fmla="*/ 625 w 852"/>
                <a:gd name="T31" fmla="*/ 490 h 818"/>
                <a:gd name="T32" fmla="*/ 648 w 852"/>
                <a:gd name="T33" fmla="*/ 410 h 818"/>
                <a:gd name="T34" fmla="*/ 399 w 852"/>
                <a:gd name="T35" fmla="*/ 167 h 818"/>
                <a:gd name="T36" fmla="*/ 305 w 852"/>
                <a:gd name="T37" fmla="*/ 249 h 818"/>
                <a:gd name="T38" fmla="*/ 266 w 852"/>
                <a:gd name="T39" fmla="*/ 289 h 818"/>
                <a:gd name="T40" fmla="*/ 184 w 852"/>
                <a:gd name="T41" fmla="*/ 379 h 818"/>
                <a:gd name="T42" fmla="*/ 226 w 852"/>
                <a:gd name="T43" fmla="*/ 379 h 818"/>
                <a:gd name="T44" fmla="*/ 308 w 852"/>
                <a:gd name="T45" fmla="*/ 292 h 818"/>
                <a:gd name="T46" fmla="*/ 399 w 852"/>
                <a:gd name="T47" fmla="*/ 209 h 818"/>
                <a:gd name="T48" fmla="*/ 399 w 852"/>
                <a:gd name="T49" fmla="*/ 167 h 818"/>
                <a:gd name="T50" fmla="*/ 738 w 852"/>
                <a:gd name="T51" fmla="*/ 0 h 818"/>
                <a:gd name="T52" fmla="*/ 537 w 852"/>
                <a:gd name="T53" fmla="*/ 68 h 818"/>
                <a:gd name="T54" fmla="*/ 455 w 852"/>
                <a:gd name="T55" fmla="*/ 167 h 818"/>
                <a:gd name="T56" fmla="*/ 588 w 852"/>
                <a:gd name="T57" fmla="*/ 91 h 818"/>
                <a:gd name="T58" fmla="*/ 746 w 852"/>
                <a:gd name="T59" fmla="*/ 88 h 818"/>
                <a:gd name="T60" fmla="*/ 729 w 852"/>
                <a:gd name="T61" fmla="*/ 283 h 818"/>
                <a:gd name="T62" fmla="*/ 693 w 852"/>
                <a:gd name="T63" fmla="*/ 410 h 818"/>
                <a:gd name="T64" fmla="*/ 786 w 852"/>
                <a:gd name="T65" fmla="*/ 260 h 818"/>
                <a:gd name="T66" fmla="*/ 738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1" y="410"/>
                  </a:moveTo>
                  <a:lnTo>
                    <a:pt x="161" y="410"/>
                  </a:lnTo>
                  <a:cubicBezTo>
                    <a:pt x="133" y="447"/>
                    <a:pt x="108" y="484"/>
                    <a:pt x="88" y="521"/>
                  </a:cubicBezTo>
                  <a:cubicBezTo>
                    <a:pt x="79" y="532"/>
                    <a:pt x="74" y="546"/>
                    <a:pt x="65" y="557"/>
                  </a:cubicBezTo>
                  <a:cubicBezTo>
                    <a:pt x="14" y="662"/>
                    <a:pt x="0" y="749"/>
                    <a:pt x="42" y="792"/>
                  </a:cubicBezTo>
                  <a:cubicBezTo>
                    <a:pt x="60" y="809"/>
                    <a:pt x="85" y="817"/>
                    <a:pt x="116" y="817"/>
                  </a:cubicBezTo>
                  <a:cubicBezTo>
                    <a:pt x="158" y="817"/>
                    <a:pt x="215" y="800"/>
                    <a:pt x="277" y="769"/>
                  </a:cubicBezTo>
                  <a:cubicBezTo>
                    <a:pt x="291" y="764"/>
                    <a:pt x="303" y="755"/>
                    <a:pt x="317" y="749"/>
                  </a:cubicBezTo>
                  <a:cubicBezTo>
                    <a:pt x="350" y="727"/>
                    <a:pt x="387" y="704"/>
                    <a:pt x="427" y="673"/>
                  </a:cubicBezTo>
                  <a:cubicBezTo>
                    <a:pt x="419" y="668"/>
                    <a:pt x="407" y="659"/>
                    <a:pt x="399" y="651"/>
                  </a:cubicBezTo>
                  <a:cubicBezTo>
                    <a:pt x="365" y="676"/>
                    <a:pt x="334" y="696"/>
                    <a:pt x="303" y="710"/>
                  </a:cubicBezTo>
                  <a:cubicBezTo>
                    <a:pt x="289" y="716"/>
                    <a:pt x="277" y="722"/>
                    <a:pt x="266" y="727"/>
                  </a:cubicBezTo>
                  <a:cubicBezTo>
                    <a:pt x="229" y="744"/>
                    <a:pt x="195" y="752"/>
                    <a:pt x="167" y="752"/>
                  </a:cubicBezTo>
                  <a:cubicBezTo>
                    <a:pt x="141" y="752"/>
                    <a:pt x="119" y="744"/>
                    <a:pt x="105" y="730"/>
                  </a:cubicBezTo>
                  <a:cubicBezTo>
                    <a:pt x="77" y="699"/>
                    <a:pt x="79" y="642"/>
                    <a:pt x="108" y="571"/>
                  </a:cubicBezTo>
                  <a:cubicBezTo>
                    <a:pt x="113" y="560"/>
                    <a:pt x="119" y="546"/>
                    <a:pt x="124" y="535"/>
                  </a:cubicBezTo>
                  <a:cubicBezTo>
                    <a:pt x="141" y="504"/>
                    <a:pt x="161" y="470"/>
                    <a:pt x="184" y="439"/>
                  </a:cubicBezTo>
                  <a:cubicBezTo>
                    <a:pt x="175" y="427"/>
                    <a:pt x="170" y="419"/>
                    <a:pt x="161" y="410"/>
                  </a:cubicBezTo>
                  <a:lnTo>
                    <a:pt x="648" y="410"/>
                  </a:lnTo>
                  <a:lnTo>
                    <a:pt x="648" y="410"/>
                  </a:lnTo>
                  <a:cubicBezTo>
                    <a:pt x="642" y="419"/>
                    <a:pt x="633" y="427"/>
                    <a:pt x="625" y="439"/>
                  </a:cubicBezTo>
                  <a:cubicBezTo>
                    <a:pt x="617" y="450"/>
                    <a:pt x="605" y="464"/>
                    <a:pt x="591" y="478"/>
                  </a:cubicBezTo>
                  <a:cubicBezTo>
                    <a:pt x="577" y="495"/>
                    <a:pt x="563" y="512"/>
                    <a:pt x="546" y="526"/>
                  </a:cubicBezTo>
                  <a:cubicBezTo>
                    <a:pt x="529" y="543"/>
                    <a:pt x="512" y="560"/>
                    <a:pt x="495" y="574"/>
                  </a:cubicBezTo>
                  <a:cubicBezTo>
                    <a:pt x="481" y="585"/>
                    <a:pt x="470" y="597"/>
                    <a:pt x="455" y="608"/>
                  </a:cubicBezTo>
                  <a:cubicBezTo>
                    <a:pt x="447" y="617"/>
                    <a:pt x="436" y="625"/>
                    <a:pt x="427" y="631"/>
                  </a:cubicBezTo>
                  <a:cubicBezTo>
                    <a:pt x="436" y="639"/>
                    <a:pt x="447" y="645"/>
                    <a:pt x="455" y="651"/>
                  </a:cubicBezTo>
                  <a:cubicBezTo>
                    <a:pt x="472" y="636"/>
                    <a:pt x="489" y="622"/>
                    <a:pt x="509" y="605"/>
                  </a:cubicBezTo>
                  <a:cubicBezTo>
                    <a:pt x="520" y="594"/>
                    <a:pt x="534" y="583"/>
                    <a:pt x="548" y="571"/>
                  </a:cubicBezTo>
                  <a:cubicBezTo>
                    <a:pt x="554" y="563"/>
                    <a:pt x="560" y="557"/>
                    <a:pt x="568" y="552"/>
                  </a:cubicBezTo>
                  <a:cubicBezTo>
                    <a:pt x="574" y="543"/>
                    <a:pt x="583" y="538"/>
                    <a:pt x="588" y="529"/>
                  </a:cubicBezTo>
                  <a:cubicBezTo>
                    <a:pt x="599" y="518"/>
                    <a:pt x="614" y="504"/>
                    <a:pt x="625" y="490"/>
                  </a:cubicBezTo>
                  <a:cubicBezTo>
                    <a:pt x="639" y="473"/>
                    <a:pt x="656" y="456"/>
                    <a:pt x="670" y="439"/>
                  </a:cubicBezTo>
                  <a:cubicBezTo>
                    <a:pt x="662" y="427"/>
                    <a:pt x="656" y="419"/>
                    <a:pt x="648" y="410"/>
                  </a:cubicBezTo>
                  <a:lnTo>
                    <a:pt x="399" y="167"/>
                  </a:lnTo>
                  <a:lnTo>
                    <a:pt x="399" y="167"/>
                  </a:lnTo>
                  <a:cubicBezTo>
                    <a:pt x="382" y="181"/>
                    <a:pt x="362" y="195"/>
                    <a:pt x="345" y="212"/>
                  </a:cubicBezTo>
                  <a:cubicBezTo>
                    <a:pt x="331" y="224"/>
                    <a:pt x="319" y="235"/>
                    <a:pt x="305" y="249"/>
                  </a:cubicBezTo>
                  <a:cubicBezTo>
                    <a:pt x="300" y="255"/>
                    <a:pt x="291" y="260"/>
                    <a:pt x="286" y="269"/>
                  </a:cubicBezTo>
                  <a:cubicBezTo>
                    <a:pt x="280" y="275"/>
                    <a:pt x="272" y="280"/>
                    <a:pt x="266" y="289"/>
                  </a:cubicBezTo>
                  <a:cubicBezTo>
                    <a:pt x="252" y="300"/>
                    <a:pt x="240" y="314"/>
                    <a:pt x="229" y="328"/>
                  </a:cubicBezTo>
                  <a:cubicBezTo>
                    <a:pt x="212" y="345"/>
                    <a:pt x="198" y="362"/>
                    <a:pt x="184" y="379"/>
                  </a:cubicBezTo>
                  <a:cubicBezTo>
                    <a:pt x="189" y="390"/>
                    <a:pt x="198" y="399"/>
                    <a:pt x="204" y="410"/>
                  </a:cubicBezTo>
                  <a:cubicBezTo>
                    <a:pt x="212" y="399"/>
                    <a:pt x="221" y="390"/>
                    <a:pt x="226" y="379"/>
                  </a:cubicBezTo>
                  <a:cubicBezTo>
                    <a:pt x="238" y="368"/>
                    <a:pt x="249" y="354"/>
                    <a:pt x="260" y="340"/>
                  </a:cubicBezTo>
                  <a:cubicBezTo>
                    <a:pt x="277" y="323"/>
                    <a:pt x="291" y="309"/>
                    <a:pt x="308" y="292"/>
                  </a:cubicBezTo>
                  <a:cubicBezTo>
                    <a:pt x="325" y="275"/>
                    <a:pt x="342" y="258"/>
                    <a:pt x="359" y="243"/>
                  </a:cubicBezTo>
                  <a:cubicBezTo>
                    <a:pt x="370" y="232"/>
                    <a:pt x="385" y="221"/>
                    <a:pt x="399" y="209"/>
                  </a:cubicBezTo>
                  <a:cubicBezTo>
                    <a:pt x="407" y="201"/>
                    <a:pt x="419" y="195"/>
                    <a:pt x="427" y="187"/>
                  </a:cubicBezTo>
                  <a:cubicBezTo>
                    <a:pt x="416" y="178"/>
                    <a:pt x="407" y="173"/>
                    <a:pt x="399" y="167"/>
                  </a:cubicBezTo>
                  <a:lnTo>
                    <a:pt x="738" y="0"/>
                  </a:lnTo>
                  <a:lnTo>
                    <a:pt x="738" y="0"/>
                  </a:lnTo>
                  <a:cubicBezTo>
                    <a:pt x="693" y="0"/>
                    <a:pt x="639" y="17"/>
                    <a:pt x="577" y="48"/>
                  </a:cubicBezTo>
                  <a:cubicBezTo>
                    <a:pt x="563" y="54"/>
                    <a:pt x="551" y="63"/>
                    <a:pt x="537" y="68"/>
                  </a:cubicBezTo>
                  <a:cubicBezTo>
                    <a:pt x="501" y="91"/>
                    <a:pt x="464" y="116"/>
                    <a:pt x="427" y="145"/>
                  </a:cubicBezTo>
                  <a:cubicBezTo>
                    <a:pt x="436" y="150"/>
                    <a:pt x="447" y="159"/>
                    <a:pt x="455" y="167"/>
                  </a:cubicBezTo>
                  <a:cubicBezTo>
                    <a:pt x="489" y="142"/>
                    <a:pt x="520" y="122"/>
                    <a:pt x="551" y="108"/>
                  </a:cubicBezTo>
                  <a:cubicBezTo>
                    <a:pt x="563" y="102"/>
                    <a:pt x="577" y="97"/>
                    <a:pt x="588" y="91"/>
                  </a:cubicBezTo>
                  <a:cubicBezTo>
                    <a:pt x="625" y="74"/>
                    <a:pt x="659" y="68"/>
                    <a:pt x="687" y="68"/>
                  </a:cubicBezTo>
                  <a:cubicBezTo>
                    <a:pt x="712" y="68"/>
                    <a:pt x="732" y="74"/>
                    <a:pt x="746" y="88"/>
                  </a:cubicBezTo>
                  <a:cubicBezTo>
                    <a:pt x="778" y="119"/>
                    <a:pt x="775" y="175"/>
                    <a:pt x="746" y="246"/>
                  </a:cubicBezTo>
                  <a:cubicBezTo>
                    <a:pt x="741" y="260"/>
                    <a:pt x="735" y="272"/>
                    <a:pt x="729" y="283"/>
                  </a:cubicBezTo>
                  <a:cubicBezTo>
                    <a:pt x="712" y="314"/>
                    <a:pt x="693" y="348"/>
                    <a:pt x="670" y="379"/>
                  </a:cubicBezTo>
                  <a:cubicBezTo>
                    <a:pt x="676" y="390"/>
                    <a:pt x="684" y="399"/>
                    <a:pt x="693" y="410"/>
                  </a:cubicBezTo>
                  <a:cubicBezTo>
                    <a:pt x="721" y="371"/>
                    <a:pt x="746" y="334"/>
                    <a:pt x="766" y="297"/>
                  </a:cubicBezTo>
                  <a:cubicBezTo>
                    <a:pt x="775" y="286"/>
                    <a:pt x="780" y="272"/>
                    <a:pt x="786" y="260"/>
                  </a:cubicBezTo>
                  <a:cubicBezTo>
                    <a:pt x="840" y="156"/>
                    <a:pt x="851" y="68"/>
                    <a:pt x="809" y="26"/>
                  </a:cubicBezTo>
                  <a:cubicBezTo>
                    <a:pt x="792" y="9"/>
                    <a:pt x="769" y="0"/>
                    <a:pt x="738" y="0"/>
                  </a:cubicBezTo>
                  <a:lnTo>
                    <a:pt x="161"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56" name="Freeform 151"/>
            <p:cNvSpPr>
              <a:spLocks noChangeArrowheads="1"/>
            </p:cNvSpPr>
            <p:nvPr/>
          </p:nvSpPr>
          <p:spPr bwMode="auto">
            <a:xfrm>
              <a:off x="6021" y="1995"/>
              <a:ext cx="192" cy="184"/>
            </a:xfrm>
            <a:custGeom>
              <a:avLst/>
              <a:gdLst>
                <a:gd name="T0" fmla="*/ 108 w 852"/>
                <a:gd name="T1" fmla="*/ 246 h 818"/>
                <a:gd name="T2" fmla="*/ 167 w 852"/>
                <a:gd name="T3" fmla="*/ 68 h 818"/>
                <a:gd name="T4" fmla="*/ 303 w 852"/>
                <a:gd name="T5" fmla="*/ 108 h 818"/>
                <a:gd name="T6" fmla="*/ 427 w 852"/>
                <a:gd name="T7" fmla="*/ 187 h 818"/>
                <a:gd name="T8" fmla="*/ 495 w 852"/>
                <a:gd name="T9" fmla="*/ 243 h 818"/>
                <a:gd name="T10" fmla="*/ 591 w 852"/>
                <a:gd name="T11" fmla="*/ 340 h 818"/>
                <a:gd name="T12" fmla="*/ 648 w 852"/>
                <a:gd name="T13" fmla="*/ 410 h 818"/>
                <a:gd name="T14" fmla="*/ 729 w 852"/>
                <a:gd name="T15" fmla="*/ 535 h 818"/>
                <a:gd name="T16" fmla="*/ 746 w 852"/>
                <a:gd name="T17" fmla="*/ 730 h 818"/>
                <a:gd name="T18" fmla="*/ 588 w 852"/>
                <a:gd name="T19" fmla="*/ 727 h 818"/>
                <a:gd name="T20" fmla="*/ 455 w 852"/>
                <a:gd name="T21" fmla="*/ 651 h 818"/>
                <a:gd name="T22" fmla="*/ 399 w 852"/>
                <a:gd name="T23" fmla="*/ 608 h 818"/>
                <a:gd name="T24" fmla="*/ 308 w 852"/>
                <a:gd name="T25" fmla="*/ 526 h 818"/>
                <a:gd name="T26" fmla="*/ 226 w 852"/>
                <a:gd name="T27" fmla="*/ 439 h 818"/>
                <a:gd name="T28" fmla="*/ 184 w 852"/>
                <a:gd name="T29" fmla="*/ 379 h 818"/>
                <a:gd name="T30" fmla="*/ 108 w 852"/>
                <a:gd name="T31" fmla="*/ 246 h 818"/>
                <a:gd name="T32" fmla="*/ 116 w 852"/>
                <a:gd name="T33" fmla="*/ 0 h 818"/>
                <a:gd name="T34" fmla="*/ 65 w 852"/>
                <a:gd name="T35" fmla="*/ 260 h 818"/>
                <a:gd name="T36" fmla="*/ 161 w 852"/>
                <a:gd name="T37" fmla="*/ 410 h 818"/>
                <a:gd name="T38" fmla="*/ 229 w 852"/>
                <a:gd name="T39" fmla="*/ 490 h 818"/>
                <a:gd name="T40" fmla="*/ 286 w 852"/>
                <a:gd name="T41" fmla="*/ 552 h 818"/>
                <a:gd name="T42" fmla="*/ 345 w 852"/>
                <a:gd name="T43" fmla="*/ 605 h 818"/>
                <a:gd name="T44" fmla="*/ 427 w 852"/>
                <a:gd name="T45" fmla="*/ 673 h 818"/>
                <a:gd name="T46" fmla="*/ 577 w 852"/>
                <a:gd name="T47" fmla="*/ 769 h 818"/>
                <a:gd name="T48" fmla="*/ 809 w 852"/>
                <a:gd name="T49" fmla="*/ 792 h 818"/>
                <a:gd name="T50" fmla="*/ 766 w 852"/>
                <a:gd name="T51" fmla="*/ 521 h 818"/>
                <a:gd name="T52" fmla="*/ 670 w 852"/>
                <a:gd name="T53" fmla="*/ 379 h 818"/>
                <a:gd name="T54" fmla="*/ 588 w 852"/>
                <a:gd name="T55" fmla="*/ 289 h 818"/>
                <a:gd name="T56" fmla="*/ 548 w 852"/>
                <a:gd name="T57" fmla="*/ 249 h 818"/>
                <a:gd name="T58" fmla="*/ 455 w 852"/>
                <a:gd name="T59" fmla="*/ 167 h 818"/>
                <a:gd name="T60" fmla="*/ 317 w 852"/>
                <a:gd name="T61" fmla="*/ 68 h 818"/>
                <a:gd name="T62" fmla="*/ 116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6"/>
                  </a:moveTo>
                  <a:lnTo>
                    <a:pt x="108" y="246"/>
                  </a:lnTo>
                  <a:cubicBezTo>
                    <a:pt x="79" y="175"/>
                    <a:pt x="77" y="119"/>
                    <a:pt x="105" y="88"/>
                  </a:cubicBezTo>
                  <a:cubicBezTo>
                    <a:pt x="119" y="74"/>
                    <a:pt x="141" y="68"/>
                    <a:pt x="167" y="68"/>
                  </a:cubicBezTo>
                  <a:cubicBezTo>
                    <a:pt x="195" y="68"/>
                    <a:pt x="229" y="74"/>
                    <a:pt x="266" y="91"/>
                  </a:cubicBezTo>
                  <a:cubicBezTo>
                    <a:pt x="277" y="97"/>
                    <a:pt x="289" y="102"/>
                    <a:pt x="303" y="108"/>
                  </a:cubicBezTo>
                  <a:cubicBezTo>
                    <a:pt x="334" y="122"/>
                    <a:pt x="365" y="142"/>
                    <a:pt x="399" y="167"/>
                  </a:cubicBezTo>
                  <a:cubicBezTo>
                    <a:pt x="407" y="173"/>
                    <a:pt x="416" y="178"/>
                    <a:pt x="427" y="187"/>
                  </a:cubicBezTo>
                  <a:cubicBezTo>
                    <a:pt x="436" y="195"/>
                    <a:pt x="447" y="201"/>
                    <a:pt x="455" y="209"/>
                  </a:cubicBezTo>
                  <a:cubicBezTo>
                    <a:pt x="470" y="221"/>
                    <a:pt x="481" y="232"/>
                    <a:pt x="495" y="243"/>
                  </a:cubicBezTo>
                  <a:cubicBezTo>
                    <a:pt x="512" y="258"/>
                    <a:pt x="529" y="275"/>
                    <a:pt x="546" y="292"/>
                  </a:cubicBezTo>
                  <a:cubicBezTo>
                    <a:pt x="563" y="309"/>
                    <a:pt x="577" y="323"/>
                    <a:pt x="591" y="340"/>
                  </a:cubicBezTo>
                  <a:cubicBezTo>
                    <a:pt x="605" y="354"/>
                    <a:pt x="617" y="368"/>
                    <a:pt x="625" y="379"/>
                  </a:cubicBezTo>
                  <a:cubicBezTo>
                    <a:pt x="633" y="390"/>
                    <a:pt x="642" y="399"/>
                    <a:pt x="648" y="410"/>
                  </a:cubicBezTo>
                  <a:cubicBezTo>
                    <a:pt x="656" y="419"/>
                    <a:pt x="662" y="427"/>
                    <a:pt x="670" y="439"/>
                  </a:cubicBezTo>
                  <a:cubicBezTo>
                    <a:pt x="693" y="470"/>
                    <a:pt x="712" y="504"/>
                    <a:pt x="729" y="535"/>
                  </a:cubicBezTo>
                  <a:cubicBezTo>
                    <a:pt x="735" y="546"/>
                    <a:pt x="741" y="560"/>
                    <a:pt x="746" y="571"/>
                  </a:cubicBezTo>
                  <a:cubicBezTo>
                    <a:pt x="775" y="642"/>
                    <a:pt x="778" y="699"/>
                    <a:pt x="746" y="730"/>
                  </a:cubicBezTo>
                  <a:cubicBezTo>
                    <a:pt x="732" y="744"/>
                    <a:pt x="712" y="752"/>
                    <a:pt x="687" y="752"/>
                  </a:cubicBezTo>
                  <a:cubicBezTo>
                    <a:pt x="659" y="752"/>
                    <a:pt x="625" y="744"/>
                    <a:pt x="588" y="727"/>
                  </a:cubicBezTo>
                  <a:cubicBezTo>
                    <a:pt x="577" y="722"/>
                    <a:pt x="563" y="716"/>
                    <a:pt x="551" y="710"/>
                  </a:cubicBezTo>
                  <a:cubicBezTo>
                    <a:pt x="520" y="696"/>
                    <a:pt x="489" y="676"/>
                    <a:pt x="455" y="651"/>
                  </a:cubicBezTo>
                  <a:cubicBezTo>
                    <a:pt x="447" y="645"/>
                    <a:pt x="436" y="639"/>
                    <a:pt x="427" y="631"/>
                  </a:cubicBezTo>
                  <a:cubicBezTo>
                    <a:pt x="419" y="625"/>
                    <a:pt x="407" y="617"/>
                    <a:pt x="399" y="608"/>
                  </a:cubicBezTo>
                  <a:cubicBezTo>
                    <a:pt x="385" y="597"/>
                    <a:pt x="370" y="585"/>
                    <a:pt x="359" y="574"/>
                  </a:cubicBezTo>
                  <a:cubicBezTo>
                    <a:pt x="342" y="560"/>
                    <a:pt x="325" y="543"/>
                    <a:pt x="308" y="526"/>
                  </a:cubicBezTo>
                  <a:cubicBezTo>
                    <a:pt x="291" y="512"/>
                    <a:pt x="277" y="495"/>
                    <a:pt x="260" y="478"/>
                  </a:cubicBezTo>
                  <a:cubicBezTo>
                    <a:pt x="249" y="464"/>
                    <a:pt x="238" y="450"/>
                    <a:pt x="226" y="439"/>
                  </a:cubicBezTo>
                  <a:cubicBezTo>
                    <a:pt x="221" y="427"/>
                    <a:pt x="212" y="419"/>
                    <a:pt x="204" y="410"/>
                  </a:cubicBezTo>
                  <a:cubicBezTo>
                    <a:pt x="198" y="399"/>
                    <a:pt x="189" y="390"/>
                    <a:pt x="184" y="379"/>
                  </a:cubicBezTo>
                  <a:cubicBezTo>
                    <a:pt x="161" y="348"/>
                    <a:pt x="141" y="314"/>
                    <a:pt x="124" y="283"/>
                  </a:cubicBezTo>
                  <a:cubicBezTo>
                    <a:pt x="119" y="272"/>
                    <a:pt x="113" y="260"/>
                    <a:pt x="108" y="246"/>
                  </a:cubicBezTo>
                  <a:lnTo>
                    <a:pt x="116" y="0"/>
                  </a:lnTo>
                  <a:lnTo>
                    <a:pt x="116" y="0"/>
                  </a:lnTo>
                  <a:cubicBezTo>
                    <a:pt x="85" y="0"/>
                    <a:pt x="60" y="9"/>
                    <a:pt x="42" y="26"/>
                  </a:cubicBezTo>
                  <a:cubicBezTo>
                    <a:pt x="0" y="68"/>
                    <a:pt x="14" y="156"/>
                    <a:pt x="65" y="260"/>
                  </a:cubicBezTo>
                  <a:cubicBezTo>
                    <a:pt x="74" y="272"/>
                    <a:pt x="79" y="286"/>
                    <a:pt x="88" y="297"/>
                  </a:cubicBezTo>
                  <a:cubicBezTo>
                    <a:pt x="108" y="334"/>
                    <a:pt x="133" y="371"/>
                    <a:pt x="161" y="410"/>
                  </a:cubicBezTo>
                  <a:cubicBezTo>
                    <a:pt x="170" y="419"/>
                    <a:pt x="175" y="427"/>
                    <a:pt x="184" y="439"/>
                  </a:cubicBezTo>
                  <a:cubicBezTo>
                    <a:pt x="198" y="456"/>
                    <a:pt x="212" y="473"/>
                    <a:pt x="229" y="490"/>
                  </a:cubicBezTo>
                  <a:cubicBezTo>
                    <a:pt x="240" y="504"/>
                    <a:pt x="252" y="518"/>
                    <a:pt x="266" y="529"/>
                  </a:cubicBezTo>
                  <a:cubicBezTo>
                    <a:pt x="272" y="538"/>
                    <a:pt x="280" y="543"/>
                    <a:pt x="286" y="552"/>
                  </a:cubicBezTo>
                  <a:cubicBezTo>
                    <a:pt x="291" y="557"/>
                    <a:pt x="300" y="563"/>
                    <a:pt x="305" y="571"/>
                  </a:cubicBezTo>
                  <a:cubicBezTo>
                    <a:pt x="319" y="583"/>
                    <a:pt x="331" y="594"/>
                    <a:pt x="345" y="605"/>
                  </a:cubicBezTo>
                  <a:cubicBezTo>
                    <a:pt x="362" y="622"/>
                    <a:pt x="382" y="636"/>
                    <a:pt x="399" y="651"/>
                  </a:cubicBezTo>
                  <a:cubicBezTo>
                    <a:pt x="407" y="659"/>
                    <a:pt x="419" y="668"/>
                    <a:pt x="427" y="673"/>
                  </a:cubicBezTo>
                  <a:cubicBezTo>
                    <a:pt x="464" y="702"/>
                    <a:pt x="501" y="727"/>
                    <a:pt x="537" y="749"/>
                  </a:cubicBezTo>
                  <a:cubicBezTo>
                    <a:pt x="551" y="755"/>
                    <a:pt x="563" y="764"/>
                    <a:pt x="577" y="769"/>
                  </a:cubicBezTo>
                  <a:cubicBezTo>
                    <a:pt x="639" y="800"/>
                    <a:pt x="693" y="817"/>
                    <a:pt x="738" y="817"/>
                  </a:cubicBezTo>
                  <a:cubicBezTo>
                    <a:pt x="769" y="817"/>
                    <a:pt x="792" y="809"/>
                    <a:pt x="809" y="792"/>
                  </a:cubicBezTo>
                  <a:cubicBezTo>
                    <a:pt x="851" y="749"/>
                    <a:pt x="840" y="662"/>
                    <a:pt x="786" y="557"/>
                  </a:cubicBezTo>
                  <a:cubicBezTo>
                    <a:pt x="780" y="546"/>
                    <a:pt x="775" y="532"/>
                    <a:pt x="766" y="521"/>
                  </a:cubicBezTo>
                  <a:cubicBezTo>
                    <a:pt x="746" y="484"/>
                    <a:pt x="721" y="447"/>
                    <a:pt x="693" y="410"/>
                  </a:cubicBezTo>
                  <a:cubicBezTo>
                    <a:pt x="684" y="399"/>
                    <a:pt x="676" y="390"/>
                    <a:pt x="670" y="379"/>
                  </a:cubicBezTo>
                  <a:cubicBezTo>
                    <a:pt x="656" y="362"/>
                    <a:pt x="639" y="345"/>
                    <a:pt x="625" y="328"/>
                  </a:cubicBezTo>
                  <a:cubicBezTo>
                    <a:pt x="614" y="314"/>
                    <a:pt x="599" y="300"/>
                    <a:pt x="588" y="289"/>
                  </a:cubicBezTo>
                  <a:cubicBezTo>
                    <a:pt x="583" y="280"/>
                    <a:pt x="574" y="275"/>
                    <a:pt x="568" y="269"/>
                  </a:cubicBezTo>
                  <a:cubicBezTo>
                    <a:pt x="560" y="260"/>
                    <a:pt x="554" y="255"/>
                    <a:pt x="548" y="249"/>
                  </a:cubicBezTo>
                  <a:cubicBezTo>
                    <a:pt x="534" y="235"/>
                    <a:pt x="520" y="224"/>
                    <a:pt x="509" y="212"/>
                  </a:cubicBezTo>
                  <a:cubicBezTo>
                    <a:pt x="492" y="195"/>
                    <a:pt x="472" y="181"/>
                    <a:pt x="455" y="167"/>
                  </a:cubicBezTo>
                  <a:cubicBezTo>
                    <a:pt x="447" y="159"/>
                    <a:pt x="436" y="150"/>
                    <a:pt x="427" y="145"/>
                  </a:cubicBezTo>
                  <a:cubicBezTo>
                    <a:pt x="387" y="116"/>
                    <a:pt x="350" y="91"/>
                    <a:pt x="317" y="68"/>
                  </a:cubicBezTo>
                  <a:cubicBezTo>
                    <a:pt x="303" y="63"/>
                    <a:pt x="291" y="54"/>
                    <a:pt x="277" y="48"/>
                  </a:cubicBezTo>
                  <a:cubicBezTo>
                    <a:pt x="215" y="17"/>
                    <a:pt x="158" y="0"/>
                    <a:pt x="116" y="0"/>
                  </a:cubicBezTo>
                  <a:lnTo>
                    <a:pt x="108" y="2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57" name="Freeform 152"/>
            <p:cNvSpPr>
              <a:spLocks noChangeArrowheads="1"/>
            </p:cNvSpPr>
            <p:nvPr/>
          </p:nvSpPr>
          <p:spPr bwMode="auto">
            <a:xfrm>
              <a:off x="6099" y="2069"/>
              <a:ext cx="37" cy="37"/>
            </a:xfrm>
            <a:custGeom>
              <a:avLst/>
              <a:gdLst>
                <a:gd name="T0" fmla="*/ 82 w 168"/>
                <a:gd name="T1" fmla="*/ 0 h 167"/>
                <a:gd name="T2" fmla="*/ 82 w 168"/>
                <a:gd name="T3" fmla="*/ 0 h 167"/>
                <a:gd name="T4" fmla="*/ 0 w 168"/>
                <a:gd name="T5" fmla="*/ 84 h 167"/>
                <a:gd name="T6" fmla="*/ 82 w 168"/>
                <a:gd name="T7" fmla="*/ 166 h 167"/>
                <a:gd name="T8" fmla="*/ 167 w 168"/>
                <a:gd name="T9" fmla="*/ 84 h 167"/>
                <a:gd name="T10" fmla="*/ 82 w 168"/>
                <a:gd name="T11" fmla="*/ 0 h 167"/>
              </a:gdLst>
              <a:ahLst/>
              <a:cxnLst>
                <a:cxn ang="0">
                  <a:pos x="T0" y="T1"/>
                </a:cxn>
                <a:cxn ang="0">
                  <a:pos x="T2" y="T3"/>
                </a:cxn>
                <a:cxn ang="0">
                  <a:pos x="T4" y="T5"/>
                </a:cxn>
                <a:cxn ang="0">
                  <a:pos x="T6" y="T7"/>
                </a:cxn>
                <a:cxn ang="0">
                  <a:pos x="T8" y="T9"/>
                </a:cxn>
                <a:cxn ang="0">
                  <a:pos x="T10" y="T11"/>
                </a:cxn>
              </a:cxnLst>
              <a:rect l="0" t="0" r="r" b="b"/>
              <a:pathLst>
                <a:path w="168" h="167">
                  <a:moveTo>
                    <a:pt x="82" y="0"/>
                  </a:moveTo>
                  <a:lnTo>
                    <a:pt x="82" y="0"/>
                  </a:lnTo>
                  <a:cubicBezTo>
                    <a:pt x="37" y="0"/>
                    <a:pt x="0" y="36"/>
                    <a:pt x="0" y="84"/>
                  </a:cubicBezTo>
                  <a:cubicBezTo>
                    <a:pt x="0" y="130"/>
                    <a:pt x="37" y="166"/>
                    <a:pt x="82" y="166"/>
                  </a:cubicBezTo>
                  <a:cubicBezTo>
                    <a:pt x="127" y="166"/>
                    <a:pt x="167" y="130"/>
                    <a:pt x="167" y="84"/>
                  </a:cubicBezTo>
                  <a:cubicBezTo>
                    <a:pt x="167" y="36"/>
                    <a:pt x="127" y="0"/>
                    <a:pt x="8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58" name="Freeform 153"/>
            <p:cNvSpPr>
              <a:spLocks noChangeArrowheads="1"/>
            </p:cNvSpPr>
            <p:nvPr/>
          </p:nvSpPr>
          <p:spPr bwMode="auto">
            <a:xfrm>
              <a:off x="6668" y="942"/>
              <a:ext cx="90" cy="245"/>
            </a:xfrm>
            <a:custGeom>
              <a:avLst/>
              <a:gdLst>
                <a:gd name="T0" fmla="*/ 312 w 400"/>
                <a:gd name="T1" fmla="*/ 882 h 1084"/>
                <a:gd name="T2" fmla="*/ 88 w 400"/>
                <a:gd name="T3" fmla="*/ 882 h 1084"/>
                <a:gd name="T4" fmla="*/ 201 w 400"/>
                <a:gd name="T5" fmla="*/ 1083 h 1084"/>
                <a:gd name="T6" fmla="*/ 312 w 400"/>
                <a:gd name="T7" fmla="*/ 882 h 1084"/>
                <a:gd name="T8" fmla="*/ 388 w 400"/>
                <a:gd name="T9" fmla="*/ 729 h 1084"/>
                <a:gd name="T10" fmla="*/ 326 w 400"/>
                <a:gd name="T11" fmla="*/ 842 h 1084"/>
                <a:gd name="T12" fmla="*/ 388 w 400"/>
                <a:gd name="T13" fmla="*/ 729 h 1084"/>
                <a:gd name="T14" fmla="*/ 11 w 400"/>
                <a:gd name="T15" fmla="*/ 729 h 1084"/>
                <a:gd name="T16" fmla="*/ 74 w 400"/>
                <a:gd name="T17" fmla="*/ 842 h 1084"/>
                <a:gd name="T18" fmla="*/ 11 w 400"/>
                <a:gd name="T19" fmla="*/ 729 h 1084"/>
                <a:gd name="T20" fmla="*/ 396 w 400"/>
                <a:gd name="T21" fmla="*/ 624 h 1084"/>
                <a:gd name="T22" fmla="*/ 356 w 400"/>
                <a:gd name="T23" fmla="*/ 698 h 1084"/>
                <a:gd name="T24" fmla="*/ 396 w 400"/>
                <a:gd name="T25" fmla="*/ 624 h 1084"/>
                <a:gd name="T26" fmla="*/ 3 w 400"/>
                <a:gd name="T27" fmla="*/ 624 h 1084"/>
                <a:gd name="T28" fmla="*/ 43 w 400"/>
                <a:gd name="T29" fmla="*/ 698 h 1084"/>
                <a:gd name="T30" fmla="*/ 3 w 400"/>
                <a:gd name="T31" fmla="*/ 624 h 1084"/>
                <a:gd name="T32" fmla="*/ 34 w 400"/>
                <a:gd name="T33" fmla="*/ 472 h 1084"/>
                <a:gd name="T34" fmla="*/ 0 w 400"/>
                <a:gd name="T35" fmla="*/ 543 h 1084"/>
                <a:gd name="T36" fmla="*/ 34 w 400"/>
                <a:gd name="T37" fmla="*/ 610 h 1084"/>
                <a:gd name="T38" fmla="*/ 34 w 400"/>
                <a:gd name="T39" fmla="*/ 472 h 1084"/>
                <a:gd name="T40" fmla="*/ 365 w 400"/>
                <a:gd name="T41" fmla="*/ 472 h 1084"/>
                <a:gd name="T42" fmla="*/ 365 w 400"/>
                <a:gd name="T43" fmla="*/ 610 h 1084"/>
                <a:gd name="T44" fmla="*/ 399 w 400"/>
                <a:gd name="T45" fmla="*/ 543 h 1084"/>
                <a:gd name="T46" fmla="*/ 365 w 400"/>
                <a:gd name="T47" fmla="*/ 472 h 1084"/>
                <a:gd name="T48" fmla="*/ 356 w 400"/>
                <a:gd name="T49" fmla="*/ 384 h 1084"/>
                <a:gd name="T50" fmla="*/ 396 w 400"/>
                <a:gd name="T51" fmla="*/ 460 h 1084"/>
                <a:gd name="T52" fmla="*/ 356 w 400"/>
                <a:gd name="T53" fmla="*/ 384 h 1084"/>
                <a:gd name="T54" fmla="*/ 43 w 400"/>
                <a:gd name="T55" fmla="*/ 384 h 1084"/>
                <a:gd name="T56" fmla="*/ 3 w 400"/>
                <a:gd name="T57" fmla="*/ 460 h 1084"/>
                <a:gd name="T58" fmla="*/ 43 w 400"/>
                <a:gd name="T59" fmla="*/ 384 h 1084"/>
                <a:gd name="T60" fmla="*/ 362 w 400"/>
                <a:gd name="T61" fmla="*/ 223 h 1084"/>
                <a:gd name="T62" fmla="*/ 351 w 400"/>
                <a:gd name="T63" fmla="*/ 350 h 1084"/>
                <a:gd name="T64" fmla="*/ 362 w 400"/>
                <a:gd name="T65" fmla="*/ 223 h 1084"/>
                <a:gd name="T66" fmla="*/ 37 w 400"/>
                <a:gd name="T67" fmla="*/ 223 h 1084"/>
                <a:gd name="T68" fmla="*/ 48 w 400"/>
                <a:gd name="T69" fmla="*/ 350 h 1084"/>
                <a:gd name="T70" fmla="*/ 37 w 400"/>
                <a:gd name="T71" fmla="*/ 223 h 1084"/>
                <a:gd name="T72" fmla="*/ 201 w 400"/>
                <a:gd name="T73" fmla="*/ 0 h 1084"/>
                <a:gd name="T74" fmla="*/ 88 w 400"/>
                <a:gd name="T75" fmla="*/ 200 h 1084"/>
                <a:gd name="T76" fmla="*/ 312 w 400"/>
                <a:gd name="T77" fmla="*/ 203 h 1084"/>
                <a:gd name="T78" fmla="*/ 201 w 400"/>
                <a:gd name="T79" fmla="*/ 0 h 1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0" h="1084">
                  <a:moveTo>
                    <a:pt x="312" y="882"/>
                  </a:moveTo>
                  <a:lnTo>
                    <a:pt x="312" y="882"/>
                  </a:lnTo>
                  <a:cubicBezTo>
                    <a:pt x="280" y="953"/>
                    <a:pt x="243" y="995"/>
                    <a:pt x="201" y="995"/>
                  </a:cubicBezTo>
                  <a:cubicBezTo>
                    <a:pt x="158" y="995"/>
                    <a:pt x="119" y="953"/>
                    <a:pt x="88" y="882"/>
                  </a:cubicBezTo>
                  <a:cubicBezTo>
                    <a:pt x="77" y="888"/>
                    <a:pt x="63" y="896"/>
                    <a:pt x="51" y="902"/>
                  </a:cubicBezTo>
                  <a:cubicBezTo>
                    <a:pt x="88" y="1012"/>
                    <a:pt x="142" y="1083"/>
                    <a:pt x="201" y="1083"/>
                  </a:cubicBezTo>
                  <a:cubicBezTo>
                    <a:pt x="260" y="1083"/>
                    <a:pt x="312" y="1012"/>
                    <a:pt x="348" y="902"/>
                  </a:cubicBezTo>
                  <a:cubicBezTo>
                    <a:pt x="337" y="896"/>
                    <a:pt x="323" y="888"/>
                    <a:pt x="312" y="882"/>
                  </a:cubicBezTo>
                  <a:lnTo>
                    <a:pt x="388" y="729"/>
                  </a:lnTo>
                  <a:lnTo>
                    <a:pt x="388" y="729"/>
                  </a:lnTo>
                  <a:cubicBezTo>
                    <a:pt x="376" y="729"/>
                    <a:pt x="362" y="732"/>
                    <a:pt x="351" y="732"/>
                  </a:cubicBezTo>
                  <a:cubicBezTo>
                    <a:pt x="345" y="774"/>
                    <a:pt x="337" y="811"/>
                    <a:pt x="326" y="842"/>
                  </a:cubicBezTo>
                  <a:cubicBezTo>
                    <a:pt x="337" y="851"/>
                    <a:pt x="351" y="856"/>
                    <a:pt x="362" y="859"/>
                  </a:cubicBezTo>
                  <a:cubicBezTo>
                    <a:pt x="373" y="820"/>
                    <a:pt x="382" y="777"/>
                    <a:pt x="388" y="729"/>
                  </a:cubicBezTo>
                  <a:lnTo>
                    <a:pt x="11" y="729"/>
                  </a:lnTo>
                  <a:lnTo>
                    <a:pt x="11" y="729"/>
                  </a:lnTo>
                  <a:cubicBezTo>
                    <a:pt x="20" y="777"/>
                    <a:pt x="29" y="820"/>
                    <a:pt x="37" y="859"/>
                  </a:cubicBezTo>
                  <a:cubicBezTo>
                    <a:pt x="51" y="856"/>
                    <a:pt x="63" y="851"/>
                    <a:pt x="74" y="842"/>
                  </a:cubicBezTo>
                  <a:cubicBezTo>
                    <a:pt x="65" y="811"/>
                    <a:pt x="54" y="774"/>
                    <a:pt x="48" y="732"/>
                  </a:cubicBezTo>
                  <a:cubicBezTo>
                    <a:pt x="37" y="732"/>
                    <a:pt x="23" y="729"/>
                    <a:pt x="11" y="729"/>
                  </a:cubicBezTo>
                  <a:lnTo>
                    <a:pt x="396" y="624"/>
                  </a:lnTo>
                  <a:lnTo>
                    <a:pt x="396" y="624"/>
                  </a:lnTo>
                  <a:cubicBezTo>
                    <a:pt x="385" y="636"/>
                    <a:pt x="373" y="650"/>
                    <a:pt x="362" y="661"/>
                  </a:cubicBezTo>
                  <a:cubicBezTo>
                    <a:pt x="359" y="675"/>
                    <a:pt x="359" y="687"/>
                    <a:pt x="356" y="698"/>
                  </a:cubicBezTo>
                  <a:cubicBezTo>
                    <a:pt x="368" y="698"/>
                    <a:pt x="379" y="695"/>
                    <a:pt x="390" y="692"/>
                  </a:cubicBezTo>
                  <a:cubicBezTo>
                    <a:pt x="393" y="670"/>
                    <a:pt x="396" y="647"/>
                    <a:pt x="396" y="624"/>
                  </a:cubicBezTo>
                  <a:lnTo>
                    <a:pt x="3" y="624"/>
                  </a:lnTo>
                  <a:lnTo>
                    <a:pt x="3" y="624"/>
                  </a:lnTo>
                  <a:cubicBezTo>
                    <a:pt x="3" y="647"/>
                    <a:pt x="6" y="670"/>
                    <a:pt x="9" y="692"/>
                  </a:cubicBezTo>
                  <a:cubicBezTo>
                    <a:pt x="20" y="695"/>
                    <a:pt x="31" y="698"/>
                    <a:pt x="43" y="698"/>
                  </a:cubicBezTo>
                  <a:cubicBezTo>
                    <a:pt x="40" y="687"/>
                    <a:pt x="40" y="675"/>
                    <a:pt x="40" y="661"/>
                  </a:cubicBezTo>
                  <a:cubicBezTo>
                    <a:pt x="26" y="650"/>
                    <a:pt x="14" y="636"/>
                    <a:pt x="3" y="624"/>
                  </a:cubicBezTo>
                  <a:lnTo>
                    <a:pt x="34" y="472"/>
                  </a:lnTo>
                  <a:lnTo>
                    <a:pt x="34" y="472"/>
                  </a:lnTo>
                  <a:cubicBezTo>
                    <a:pt x="23" y="486"/>
                    <a:pt x="11" y="500"/>
                    <a:pt x="0" y="512"/>
                  </a:cubicBezTo>
                  <a:cubicBezTo>
                    <a:pt x="0" y="523"/>
                    <a:pt x="0" y="531"/>
                    <a:pt x="0" y="543"/>
                  </a:cubicBezTo>
                  <a:cubicBezTo>
                    <a:pt x="0" y="551"/>
                    <a:pt x="0" y="560"/>
                    <a:pt x="0" y="571"/>
                  </a:cubicBezTo>
                  <a:cubicBezTo>
                    <a:pt x="11" y="582"/>
                    <a:pt x="23" y="596"/>
                    <a:pt x="34" y="610"/>
                  </a:cubicBezTo>
                  <a:cubicBezTo>
                    <a:pt x="34" y="588"/>
                    <a:pt x="31" y="565"/>
                    <a:pt x="31" y="543"/>
                  </a:cubicBezTo>
                  <a:cubicBezTo>
                    <a:pt x="31" y="517"/>
                    <a:pt x="34" y="494"/>
                    <a:pt x="34" y="472"/>
                  </a:cubicBezTo>
                  <a:lnTo>
                    <a:pt x="365" y="472"/>
                  </a:lnTo>
                  <a:lnTo>
                    <a:pt x="365" y="472"/>
                  </a:lnTo>
                  <a:cubicBezTo>
                    <a:pt x="368" y="494"/>
                    <a:pt x="368" y="517"/>
                    <a:pt x="368" y="543"/>
                  </a:cubicBezTo>
                  <a:cubicBezTo>
                    <a:pt x="368" y="565"/>
                    <a:pt x="368" y="588"/>
                    <a:pt x="365" y="610"/>
                  </a:cubicBezTo>
                  <a:cubicBezTo>
                    <a:pt x="376" y="596"/>
                    <a:pt x="388" y="582"/>
                    <a:pt x="399" y="571"/>
                  </a:cubicBezTo>
                  <a:cubicBezTo>
                    <a:pt x="399" y="560"/>
                    <a:pt x="399" y="551"/>
                    <a:pt x="399" y="543"/>
                  </a:cubicBezTo>
                  <a:cubicBezTo>
                    <a:pt x="399" y="531"/>
                    <a:pt x="399" y="523"/>
                    <a:pt x="399" y="512"/>
                  </a:cubicBezTo>
                  <a:cubicBezTo>
                    <a:pt x="388" y="500"/>
                    <a:pt x="376" y="486"/>
                    <a:pt x="365" y="472"/>
                  </a:cubicBezTo>
                  <a:lnTo>
                    <a:pt x="356" y="384"/>
                  </a:lnTo>
                  <a:lnTo>
                    <a:pt x="356" y="384"/>
                  </a:lnTo>
                  <a:cubicBezTo>
                    <a:pt x="359" y="395"/>
                    <a:pt x="359" y="410"/>
                    <a:pt x="362" y="421"/>
                  </a:cubicBezTo>
                  <a:cubicBezTo>
                    <a:pt x="373" y="432"/>
                    <a:pt x="385" y="446"/>
                    <a:pt x="396" y="460"/>
                  </a:cubicBezTo>
                  <a:cubicBezTo>
                    <a:pt x="396" y="435"/>
                    <a:pt x="393" y="412"/>
                    <a:pt x="390" y="390"/>
                  </a:cubicBezTo>
                  <a:cubicBezTo>
                    <a:pt x="379" y="387"/>
                    <a:pt x="368" y="387"/>
                    <a:pt x="356" y="384"/>
                  </a:cubicBezTo>
                  <a:lnTo>
                    <a:pt x="43" y="384"/>
                  </a:lnTo>
                  <a:lnTo>
                    <a:pt x="43" y="384"/>
                  </a:lnTo>
                  <a:cubicBezTo>
                    <a:pt x="31" y="387"/>
                    <a:pt x="20" y="387"/>
                    <a:pt x="9" y="390"/>
                  </a:cubicBezTo>
                  <a:cubicBezTo>
                    <a:pt x="6" y="412"/>
                    <a:pt x="3" y="435"/>
                    <a:pt x="3" y="460"/>
                  </a:cubicBezTo>
                  <a:cubicBezTo>
                    <a:pt x="14" y="446"/>
                    <a:pt x="26" y="432"/>
                    <a:pt x="40" y="421"/>
                  </a:cubicBezTo>
                  <a:cubicBezTo>
                    <a:pt x="40" y="410"/>
                    <a:pt x="40" y="395"/>
                    <a:pt x="43" y="384"/>
                  </a:cubicBezTo>
                  <a:lnTo>
                    <a:pt x="362" y="223"/>
                  </a:lnTo>
                  <a:lnTo>
                    <a:pt x="362" y="223"/>
                  </a:lnTo>
                  <a:cubicBezTo>
                    <a:pt x="351" y="228"/>
                    <a:pt x="337" y="234"/>
                    <a:pt x="326" y="240"/>
                  </a:cubicBezTo>
                  <a:cubicBezTo>
                    <a:pt x="337" y="271"/>
                    <a:pt x="345" y="311"/>
                    <a:pt x="351" y="350"/>
                  </a:cubicBezTo>
                  <a:cubicBezTo>
                    <a:pt x="362" y="350"/>
                    <a:pt x="376" y="353"/>
                    <a:pt x="388" y="353"/>
                  </a:cubicBezTo>
                  <a:cubicBezTo>
                    <a:pt x="382" y="308"/>
                    <a:pt x="373" y="263"/>
                    <a:pt x="362" y="223"/>
                  </a:cubicBezTo>
                  <a:lnTo>
                    <a:pt x="37" y="223"/>
                  </a:lnTo>
                  <a:lnTo>
                    <a:pt x="37" y="223"/>
                  </a:lnTo>
                  <a:cubicBezTo>
                    <a:pt x="29" y="263"/>
                    <a:pt x="20" y="308"/>
                    <a:pt x="11" y="353"/>
                  </a:cubicBezTo>
                  <a:cubicBezTo>
                    <a:pt x="23" y="353"/>
                    <a:pt x="37" y="350"/>
                    <a:pt x="48" y="350"/>
                  </a:cubicBezTo>
                  <a:cubicBezTo>
                    <a:pt x="54" y="311"/>
                    <a:pt x="65" y="271"/>
                    <a:pt x="74" y="240"/>
                  </a:cubicBezTo>
                  <a:cubicBezTo>
                    <a:pt x="63" y="234"/>
                    <a:pt x="51" y="228"/>
                    <a:pt x="37" y="223"/>
                  </a:cubicBezTo>
                  <a:lnTo>
                    <a:pt x="201" y="0"/>
                  </a:lnTo>
                  <a:lnTo>
                    <a:pt x="201" y="0"/>
                  </a:lnTo>
                  <a:cubicBezTo>
                    <a:pt x="142" y="0"/>
                    <a:pt x="88" y="70"/>
                    <a:pt x="51" y="181"/>
                  </a:cubicBezTo>
                  <a:cubicBezTo>
                    <a:pt x="63" y="186"/>
                    <a:pt x="77" y="195"/>
                    <a:pt x="88" y="200"/>
                  </a:cubicBezTo>
                  <a:cubicBezTo>
                    <a:pt x="119" y="130"/>
                    <a:pt x="158" y="87"/>
                    <a:pt x="201" y="87"/>
                  </a:cubicBezTo>
                  <a:cubicBezTo>
                    <a:pt x="243" y="87"/>
                    <a:pt x="280" y="130"/>
                    <a:pt x="312" y="203"/>
                  </a:cubicBezTo>
                  <a:cubicBezTo>
                    <a:pt x="323" y="195"/>
                    <a:pt x="337" y="186"/>
                    <a:pt x="348" y="181"/>
                  </a:cubicBezTo>
                  <a:cubicBezTo>
                    <a:pt x="312" y="70"/>
                    <a:pt x="260" y="0"/>
                    <a:pt x="201" y="0"/>
                  </a:cubicBezTo>
                  <a:lnTo>
                    <a:pt x="312" y="882"/>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59" name="Freeform 154"/>
            <p:cNvSpPr>
              <a:spLocks noChangeArrowheads="1"/>
            </p:cNvSpPr>
            <p:nvPr/>
          </p:nvSpPr>
          <p:spPr bwMode="auto">
            <a:xfrm>
              <a:off x="6590" y="1019"/>
              <a:ext cx="245" cy="90"/>
            </a:xfrm>
            <a:custGeom>
              <a:avLst/>
              <a:gdLst>
                <a:gd name="T0" fmla="*/ 611 w 1084"/>
                <a:gd name="T1" fmla="*/ 365 h 400"/>
                <a:gd name="T2" fmla="*/ 473 w 1084"/>
                <a:gd name="T3" fmla="*/ 365 h 400"/>
                <a:gd name="T4" fmla="*/ 543 w 1084"/>
                <a:gd name="T5" fmla="*/ 399 h 400"/>
                <a:gd name="T6" fmla="*/ 611 w 1084"/>
                <a:gd name="T7" fmla="*/ 365 h 400"/>
                <a:gd name="T8" fmla="*/ 241 w 1084"/>
                <a:gd name="T9" fmla="*/ 325 h 400"/>
                <a:gd name="T10" fmla="*/ 353 w 1084"/>
                <a:gd name="T11" fmla="*/ 387 h 400"/>
                <a:gd name="T12" fmla="*/ 461 w 1084"/>
                <a:gd name="T13" fmla="*/ 396 h 400"/>
                <a:gd name="T14" fmla="*/ 385 w 1084"/>
                <a:gd name="T15" fmla="*/ 356 h 400"/>
                <a:gd name="T16" fmla="*/ 241 w 1084"/>
                <a:gd name="T17" fmla="*/ 325 h 400"/>
                <a:gd name="T18" fmla="*/ 843 w 1084"/>
                <a:gd name="T19" fmla="*/ 325 h 400"/>
                <a:gd name="T20" fmla="*/ 698 w 1084"/>
                <a:gd name="T21" fmla="*/ 356 h 400"/>
                <a:gd name="T22" fmla="*/ 625 w 1084"/>
                <a:gd name="T23" fmla="*/ 396 h 400"/>
                <a:gd name="T24" fmla="*/ 730 w 1084"/>
                <a:gd name="T25" fmla="*/ 387 h 400"/>
                <a:gd name="T26" fmla="*/ 843 w 1084"/>
                <a:gd name="T27" fmla="*/ 325 h 400"/>
                <a:gd name="T28" fmla="*/ 902 w 1084"/>
                <a:gd name="T29" fmla="*/ 50 h 400"/>
                <a:gd name="T30" fmla="*/ 996 w 1084"/>
                <a:gd name="T31" fmla="*/ 201 h 400"/>
                <a:gd name="T32" fmla="*/ 902 w 1084"/>
                <a:gd name="T33" fmla="*/ 348 h 400"/>
                <a:gd name="T34" fmla="*/ 902 w 1084"/>
                <a:gd name="T35" fmla="*/ 50 h 400"/>
                <a:gd name="T36" fmla="*/ 181 w 1084"/>
                <a:gd name="T37" fmla="*/ 50 h 400"/>
                <a:gd name="T38" fmla="*/ 181 w 1084"/>
                <a:gd name="T39" fmla="*/ 348 h 400"/>
                <a:gd name="T40" fmla="*/ 88 w 1084"/>
                <a:gd name="T41" fmla="*/ 201 h 400"/>
                <a:gd name="T42" fmla="*/ 181 w 1084"/>
                <a:gd name="T43" fmla="*/ 50 h 400"/>
                <a:gd name="T44" fmla="*/ 625 w 1084"/>
                <a:gd name="T45" fmla="*/ 3 h 400"/>
                <a:gd name="T46" fmla="*/ 698 w 1084"/>
                <a:gd name="T47" fmla="*/ 42 h 400"/>
                <a:gd name="T48" fmla="*/ 843 w 1084"/>
                <a:gd name="T49" fmla="*/ 73 h 400"/>
                <a:gd name="T50" fmla="*/ 730 w 1084"/>
                <a:gd name="T51" fmla="*/ 11 h 400"/>
                <a:gd name="T52" fmla="*/ 625 w 1084"/>
                <a:gd name="T53" fmla="*/ 3 h 400"/>
                <a:gd name="T54" fmla="*/ 461 w 1084"/>
                <a:gd name="T55" fmla="*/ 3 h 400"/>
                <a:gd name="T56" fmla="*/ 353 w 1084"/>
                <a:gd name="T57" fmla="*/ 11 h 400"/>
                <a:gd name="T58" fmla="*/ 241 w 1084"/>
                <a:gd name="T59" fmla="*/ 73 h 400"/>
                <a:gd name="T60" fmla="*/ 385 w 1084"/>
                <a:gd name="T61" fmla="*/ 42 h 400"/>
                <a:gd name="T62" fmla="*/ 461 w 1084"/>
                <a:gd name="T63" fmla="*/ 3 h 400"/>
                <a:gd name="T64" fmla="*/ 543 w 1084"/>
                <a:gd name="T65" fmla="*/ 0 h 400"/>
                <a:gd name="T66" fmla="*/ 473 w 1084"/>
                <a:gd name="T67" fmla="*/ 34 h 400"/>
                <a:gd name="T68" fmla="*/ 611 w 1084"/>
                <a:gd name="T69" fmla="*/ 34 h 400"/>
                <a:gd name="T70" fmla="*/ 543 w 1084"/>
                <a:gd name="T7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4" h="400">
                  <a:moveTo>
                    <a:pt x="611" y="365"/>
                  </a:moveTo>
                  <a:lnTo>
                    <a:pt x="611" y="365"/>
                  </a:lnTo>
                  <a:cubicBezTo>
                    <a:pt x="588" y="367"/>
                    <a:pt x="566" y="367"/>
                    <a:pt x="543" y="367"/>
                  </a:cubicBezTo>
                  <a:cubicBezTo>
                    <a:pt x="517" y="367"/>
                    <a:pt x="495" y="367"/>
                    <a:pt x="473" y="365"/>
                  </a:cubicBezTo>
                  <a:cubicBezTo>
                    <a:pt x="487" y="376"/>
                    <a:pt x="500" y="387"/>
                    <a:pt x="512" y="399"/>
                  </a:cubicBezTo>
                  <a:cubicBezTo>
                    <a:pt x="523" y="399"/>
                    <a:pt x="532" y="399"/>
                    <a:pt x="543" y="399"/>
                  </a:cubicBezTo>
                  <a:cubicBezTo>
                    <a:pt x="551" y="399"/>
                    <a:pt x="560" y="399"/>
                    <a:pt x="571" y="399"/>
                  </a:cubicBezTo>
                  <a:cubicBezTo>
                    <a:pt x="583" y="387"/>
                    <a:pt x="597" y="376"/>
                    <a:pt x="611" y="365"/>
                  </a:cubicBezTo>
                  <a:lnTo>
                    <a:pt x="241" y="325"/>
                  </a:lnTo>
                  <a:lnTo>
                    <a:pt x="241" y="325"/>
                  </a:lnTo>
                  <a:cubicBezTo>
                    <a:pt x="235" y="336"/>
                    <a:pt x="229" y="350"/>
                    <a:pt x="224" y="362"/>
                  </a:cubicBezTo>
                  <a:cubicBezTo>
                    <a:pt x="263" y="373"/>
                    <a:pt x="308" y="382"/>
                    <a:pt x="353" y="387"/>
                  </a:cubicBezTo>
                  <a:cubicBezTo>
                    <a:pt x="365" y="387"/>
                    <a:pt x="379" y="390"/>
                    <a:pt x="390" y="390"/>
                  </a:cubicBezTo>
                  <a:cubicBezTo>
                    <a:pt x="413" y="393"/>
                    <a:pt x="436" y="396"/>
                    <a:pt x="461" y="396"/>
                  </a:cubicBezTo>
                  <a:cubicBezTo>
                    <a:pt x="447" y="385"/>
                    <a:pt x="433" y="373"/>
                    <a:pt x="422" y="362"/>
                  </a:cubicBezTo>
                  <a:cubicBezTo>
                    <a:pt x="410" y="359"/>
                    <a:pt x="396" y="359"/>
                    <a:pt x="385" y="356"/>
                  </a:cubicBezTo>
                  <a:cubicBezTo>
                    <a:pt x="373" y="356"/>
                    <a:pt x="362" y="353"/>
                    <a:pt x="351" y="350"/>
                  </a:cubicBezTo>
                  <a:cubicBezTo>
                    <a:pt x="311" y="345"/>
                    <a:pt x="272" y="336"/>
                    <a:pt x="241" y="325"/>
                  </a:cubicBezTo>
                  <a:lnTo>
                    <a:pt x="843" y="325"/>
                  </a:lnTo>
                  <a:lnTo>
                    <a:pt x="843" y="325"/>
                  </a:lnTo>
                  <a:cubicBezTo>
                    <a:pt x="812" y="336"/>
                    <a:pt x="775" y="345"/>
                    <a:pt x="732" y="350"/>
                  </a:cubicBezTo>
                  <a:cubicBezTo>
                    <a:pt x="721" y="353"/>
                    <a:pt x="710" y="356"/>
                    <a:pt x="698" y="356"/>
                  </a:cubicBezTo>
                  <a:cubicBezTo>
                    <a:pt x="687" y="359"/>
                    <a:pt x="676" y="359"/>
                    <a:pt x="662" y="362"/>
                  </a:cubicBezTo>
                  <a:cubicBezTo>
                    <a:pt x="651" y="373"/>
                    <a:pt x="636" y="385"/>
                    <a:pt x="625" y="396"/>
                  </a:cubicBezTo>
                  <a:cubicBezTo>
                    <a:pt x="648" y="396"/>
                    <a:pt x="670" y="393"/>
                    <a:pt x="693" y="390"/>
                  </a:cubicBezTo>
                  <a:cubicBezTo>
                    <a:pt x="704" y="390"/>
                    <a:pt x="718" y="387"/>
                    <a:pt x="730" y="387"/>
                  </a:cubicBezTo>
                  <a:cubicBezTo>
                    <a:pt x="778" y="382"/>
                    <a:pt x="820" y="373"/>
                    <a:pt x="860" y="362"/>
                  </a:cubicBezTo>
                  <a:cubicBezTo>
                    <a:pt x="857" y="350"/>
                    <a:pt x="851" y="336"/>
                    <a:pt x="843" y="325"/>
                  </a:cubicBezTo>
                  <a:lnTo>
                    <a:pt x="902" y="50"/>
                  </a:lnTo>
                  <a:lnTo>
                    <a:pt x="902" y="50"/>
                  </a:lnTo>
                  <a:cubicBezTo>
                    <a:pt x="896" y="62"/>
                    <a:pt x="888" y="76"/>
                    <a:pt x="882" y="87"/>
                  </a:cubicBezTo>
                  <a:cubicBezTo>
                    <a:pt x="953" y="118"/>
                    <a:pt x="996" y="158"/>
                    <a:pt x="996" y="201"/>
                  </a:cubicBezTo>
                  <a:cubicBezTo>
                    <a:pt x="996" y="243"/>
                    <a:pt x="953" y="280"/>
                    <a:pt x="882" y="311"/>
                  </a:cubicBezTo>
                  <a:cubicBezTo>
                    <a:pt x="888" y="322"/>
                    <a:pt x="896" y="336"/>
                    <a:pt x="902" y="348"/>
                  </a:cubicBezTo>
                  <a:cubicBezTo>
                    <a:pt x="1013" y="311"/>
                    <a:pt x="1083" y="260"/>
                    <a:pt x="1083" y="201"/>
                  </a:cubicBezTo>
                  <a:cubicBezTo>
                    <a:pt x="1083" y="141"/>
                    <a:pt x="1013" y="87"/>
                    <a:pt x="902" y="50"/>
                  </a:cubicBezTo>
                  <a:lnTo>
                    <a:pt x="181" y="50"/>
                  </a:lnTo>
                  <a:lnTo>
                    <a:pt x="181" y="50"/>
                  </a:lnTo>
                  <a:cubicBezTo>
                    <a:pt x="71" y="87"/>
                    <a:pt x="0" y="141"/>
                    <a:pt x="0" y="201"/>
                  </a:cubicBezTo>
                  <a:cubicBezTo>
                    <a:pt x="0" y="260"/>
                    <a:pt x="71" y="311"/>
                    <a:pt x="181" y="348"/>
                  </a:cubicBezTo>
                  <a:cubicBezTo>
                    <a:pt x="187" y="336"/>
                    <a:pt x="195" y="322"/>
                    <a:pt x="201" y="311"/>
                  </a:cubicBezTo>
                  <a:cubicBezTo>
                    <a:pt x="130" y="280"/>
                    <a:pt x="88" y="243"/>
                    <a:pt x="88" y="201"/>
                  </a:cubicBezTo>
                  <a:cubicBezTo>
                    <a:pt x="88" y="158"/>
                    <a:pt x="130" y="118"/>
                    <a:pt x="201" y="87"/>
                  </a:cubicBezTo>
                  <a:cubicBezTo>
                    <a:pt x="195" y="76"/>
                    <a:pt x="187" y="62"/>
                    <a:pt x="181" y="50"/>
                  </a:cubicBezTo>
                  <a:lnTo>
                    <a:pt x="625" y="3"/>
                  </a:lnTo>
                  <a:lnTo>
                    <a:pt x="625" y="3"/>
                  </a:lnTo>
                  <a:cubicBezTo>
                    <a:pt x="636" y="14"/>
                    <a:pt x="651" y="25"/>
                    <a:pt x="662" y="39"/>
                  </a:cubicBezTo>
                  <a:cubicBezTo>
                    <a:pt x="676" y="39"/>
                    <a:pt x="687" y="42"/>
                    <a:pt x="698" y="42"/>
                  </a:cubicBezTo>
                  <a:cubicBezTo>
                    <a:pt x="710" y="45"/>
                    <a:pt x="721" y="45"/>
                    <a:pt x="732" y="48"/>
                  </a:cubicBezTo>
                  <a:cubicBezTo>
                    <a:pt x="775" y="53"/>
                    <a:pt x="812" y="65"/>
                    <a:pt x="843" y="73"/>
                  </a:cubicBezTo>
                  <a:cubicBezTo>
                    <a:pt x="851" y="62"/>
                    <a:pt x="857" y="50"/>
                    <a:pt x="860" y="37"/>
                  </a:cubicBezTo>
                  <a:cubicBezTo>
                    <a:pt x="820" y="28"/>
                    <a:pt x="778" y="20"/>
                    <a:pt x="730" y="11"/>
                  </a:cubicBezTo>
                  <a:cubicBezTo>
                    <a:pt x="718" y="11"/>
                    <a:pt x="704" y="8"/>
                    <a:pt x="693" y="8"/>
                  </a:cubicBezTo>
                  <a:cubicBezTo>
                    <a:pt x="670" y="6"/>
                    <a:pt x="648" y="3"/>
                    <a:pt x="625" y="3"/>
                  </a:cubicBezTo>
                  <a:lnTo>
                    <a:pt x="461" y="3"/>
                  </a:lnTo>
                  <a:lnTo>
                    <a:pt x="461" y="3"/>
                  </a:lnTo>
                  <a:cubicBezTo>
                    <a:pt x="436" y="3"/>
                    <a:pt x="413" y="6"/>
                    <a:pt x="390" y="8"/>
                  </a:cubicBezTo>
                  <a:cubicBezTo>
                    <a:pt x="379" y="8"/>
                    <a:pt x="365" y="11"/>
                    <a:pt x="353" y="11"/>
                  </a:cubicBezTo>
                  <a:cubicBezTo>
                    <a:pt x="308" y="20"/>
                    <a:pt x="263" y="28"/>
                    <a:pt x="224" y="37"/>
                  </a:cubicBezTo>
                  <a:cubicBezTo>
                    <a:pt x="229" y="50"/>
                    <a:pt x="235" y="62"/>
                    <a:pt x="241" y="73"/>
                  </a:cubicBezTo>
                  <a:cubicBezTo>
                    <a:pt x="272" y="65"/>
                    <a:pt x="311" y="53"/>
                    <a:pt x="351" y="48"/>
                  </a:cubicBezTo>
                  <a:cubicBezTo>
                    <a:pt x="362" y="45"/>
                    <a:pt x="373" y="45"/>
                    <a:pt x="385" y="42"/>
                  </a:cubicBezTo>
                  <a:cubicBezTo>
                    <a:pt x="396" y="42"/>
                    <a:pt x="410" y="39"/>
                    <a:pt x="422" y="39"/>
                  </a:cubicBezTo>
                  <a:cubicBezTo>
                    <a:pt x="433" y="25"/>
                    <a:pt x="447" y="14"/>
                    <a:pt x="461" y="3"/>
                  </a:cubicBezTo>
                  <a:lnTo>
                    <a:pt x="543" y="0"/>
                  </a:lnTo>
                  <a:lnTo>
                    <a:pt x="543" y="0"/>
                  </a:lnTo>
                  <a:cubicBezTo>
                    <a:pt x="532" y="0"/>
                    <a:pt x="523" y="0"/>
                    <a:pt x="512" y="0"/>
                  </a:cubicBezTo>
                  <a:cubicBezTo>
                    <a:pt x="500" y="11"/>
                    <a:pt x="487" y="23"/>
                    <a:pt x="473" y="34"/>
                  </a:cubicBezTo>
                  <a:cubicBezTo>
                    <a:pt x="495" y="34"/>
                    <a:pt x="517" y="31"/>
                    <a:pt x="543" y="31"/>
                  </a:cubicBezTo>
                  <a:cubicBezTo>
                    <a:pt x="566" y="31"/>
                    <a:pt x="588" y="34"/>
                    <a:pt x="611" y="34"/>
                  </a:cubicBezTo>
                  <a:cubicBezTo>
                    <a:pt x="597" y="23"/>
                    <a:pt x="583" y="11"/>
                    <a:pt x="571" y="0"/>
                  </a:cubicBezTo>
                  <a:cubicBezTo>
                    <a:pt x="560" y="0"/>
                    <a:pt x="551" y="0"/>
                    <a:pt x="543" y="0"/>
                  </a:cubicBezTo>
                  <a:lnTo>
                    <a:pt x="611" y="365"/>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60" name="Freeform 155"/>
            <p:cNvSpPr>
              <a:spLocks noChangeArrowheads="1"/>
            </p:cNvSpPr>
            <p:nvPr/>
          </p:nvSpPr>
          <p:spPr bwMode="auto">
            <a:xfrm>
              <a:off x="6616" y="972"/>
              <a:ext cx="192" cy="184"/>
            </a:xfrm>
            <a:custGeom>
              <a:avLst/>
              <a:gdLst>
                <a:gd name="T0" fmla="*/ 162 w 852"/>
                <a:gd name="T1" fmla="*/ 410 h 818"/>
                <a:gd name="T2" fmla="*/ 65 w 852"/>
                <a:gd name="T3" fmla="*/ 557 h 818"/>
                <a:gd name="T4" fmla="*/ 116 w 852"/>
                <a:gd name="T5" fmla="*/ 817 h 818"/>
                <a:gd name="T6" fmla="*/ 314 w 852"/>
                <a:gd name="T7" fmla="*/ 749 h 818"/>
                <a:gd name="T8" fmla="*/ 399 w 852"/>
                <a:gd name="T9" fmla="*/ 650 h 818"/>
                <a:gd name="T10" fmla="*/ 263 w 852"/>
                <a:gd name="T11" fmla="*/ 726 h 818"/>
                <a:gd name="T12" fmla="*/ 105 w 852"/>
                <a:gd name="T13" fmla="*/ 729 h 818"/>
                <a:gd name="T14" fmla="*/ 125 w 852"/>
                <a:gd name="T15" fmla="*/ 534 h 818"/>
                <a:gd name="T16" fmla="*/ 162 w 852"/>
                <a:gd name="T17" fmla="*/ 410 h 818"/>
                <a:gd name="T18" fmla="*/ 648 w 852"/>
                <a:gd name="T19" fmla="*/ 410 h 818"/>
                <a:gd name="T20" fmla="*/ 591 w 852"/>
                <a:gd name="T21" fmla="*/ 477 h 818"/>
                <a:gd name="T22" fmla="*/ 495 w 852"/>
                <a:gd name="T23" fmla="*/ 574 h 818"/>
                <a:gd name="T24" fmla="*/ 427 w 852"/>
                <a:gd name="T25" fmla="*/ 630 h 818"/>
                <a:gd name="T26" fmla="*/ 509 w 852"/>
                <a:gd name="T27" fmla="*/ 605 h 818"/>
                <a:gd name="T28" fmla="*/ 568 w 852"/>
                <a:gd name="T29" fmla="*/ 551 h 818"/>
                <a:gd name="T30" fmla="*/ 622 w 852"/>
                <a:gd name="T31" fmla="*/ 491 h 818"/>
                <a:gd name="T32" fmla="*/ 648 w 852"/>
                <a:gd name="T33" fmla="*/ 410 h 818"/>
                <a:gd name="T34" fmla="*/ 399 w 852"/>
                <a:gd name="T35" fmla="*/ 166 h 818"/>
                <a:gd name="T36" fmla="*/ 306 w 852"/>
                <a:gd name="T37" fmla="*/ 248 h 818"/>
                <a:gd name="T38" fmla="*/ 266 w 852"/>
                <a:gd name="T39" fmla="*/ 288 h 818"/>
                <a:gd name="T40" fmla="*/ 184 w 852"/>
                <a:gd name="T41" fmla="*/ 381 h 818"/>
                <a:gd name="T42" fmla="*/ 226 w 852"/>
                <a:gd name="T43" fmla="*/ 379 h 818"/>
                <a:gd name="T44" fmla="*/ 308 w 852"/>
                <a:gd name="T45" fmla="*/ 291 h 818"/>
                <a:gd name="T46" fmla="*/ 396 w 852"/>
                <a:gd name="T47" fmla="*/ 209 h 818"/>
                <a:gd name="T48" fmla="*/ 399 w 852"/>
                <a:gd name="T49" fmla="*/ 166 h 818"/>
                <a:gd name="T50" fmla="*/ 738 w 852"/>
                <a:gd name="T51" fmla="*/ 0 h 818"/>
                <a:gd name="T52" fmla="*/ 538 w 852"/>
                <a:gd name="T53" fmla="*/ 70 h 818"/>
                <a:gd name="T54" fmla="*/ 455 w 852"/>
                <a:gd name="T55" fmla="*/ 166 h 818"/>
                <a:gd name="T56" fmla="*/ 588 w 852"/>
                <a:gd name="T57" fmla="*/ 90 h 818"/>
                <a:gd name="T58" fmla="*/ 747 w 852"/>
                <a:gd name="T59" fmla="*/ 87 h 818"/>
                <a:gd name="T60" fmla="*/ 727 w 852"/>
                <a:gd name="T61" fmla="*/ 282 h 818"/>
                <a:gd name="T62" fmla="*/ 690 w 852"/>
                <a:gd name="T63" fmla="*/ 410 h 818"/>
                <a:gd name="T64" fmla="*/ 786 w 852"/>
                <a:gd name="T65" fmla="*/ 259 h 818"/>
                <a:gd name="T66" fmla="*/ 738 w 852"/>
                <a:gd name="T6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2" h="818">
                  <a:moveTo>
                    <a:pt x="162" y="410"/>
                  </a:moveTo>
                  <a:lnTo>
                    <a:pt x="162" y="410"/>
                  </a:lnTo>
                  <a:cubicBezTo>
                    <a:pt x="133" y="446"/>
                    <a:pt x="108" y="483"/>
                    <a:pt x="85" y="520"/>
                  </a:cubicBezTo>
                  <a:cubicBezTo>
                    <a:pt x="79" y="531"/>
                    <a:pt x="71" y="545"/>
                    <a:pt x="65" y="557"/>
                  </a:cubicBezTo>
                  <a:cubicBezTo>
                    <a:pt x="11" y="661"/>
                    <a:pt x="0" y="749"/>
                    <a:pt x="42" y="791"/>
                  </a:cubicBezTo>
                  <a:cubicBezTo>
                    <a:pt x="59" y="808"/>
                    <a:pt x="85" y="817"/>
                    <a:pt x="116" y="817"/>
                  </a:cubicBezTo>
                  <a:cubicBezTo>
                    <a:pt x="159" y="817"/>
                    <a:pt x="215" y="800"/>
                    <a:pt x="277" y="769"/>
                  </a:cubicBezTo>
                  <a:cubicBezTo>
                    <a:pt x="289" y="763"/>
                    <a:pt x="303" y="755"/>
                    <a:pt x="314" y="749"/>
                  </a:cubicBezTo>
                  <a:cubicBezTo>
                    <a:pt x="351" y="726"/>
                    <a:pt x="387" y="703"/>
                    <a:pt x="427" y="672"/>
                  </a:cubicBezTo>
                  <a:cubicBezTo>
                    <a:pt x="416" y="667"/>
                    <a:pt x="407" y="658"/>
                    <a:pt x="399" y="650"/>
                  </a:cubicBezTo>
                  <a:cubicBezTo>
                    <a:pt x="365" y="675"/>
                    <a:pt x="331" y="695"/>
                    <a:pt x="300" y="709"/>
                  </a:cubicBezTo>
                  <a:cubicBezTo>
                    <a:pt x="289" y="718"/>
                    <a:pt x="277" y="723"/>
                    <a:pt x="263" y="726"/>
                  </a:cubicBezTo>
                  <a:cubicBezTo>
                    <a:pt x="226" y="743"/>
                    <a:pt x="192" y="752"/>
                    <a:pt x="164" y="752"/>
                  </a:cubicBezTo>
                  <a:cubicBezTo>
                    <a:pt x="139" y="752"/>
                    <a:pt x="119" y="743"/>
                    <a:pt x="105" y="729"/>
                  </a:cubicBezTo>
                  <a:cubicBezTo>
                    <a:pt x="74" y="698"/>
                    <a:pt x="76" y="641"/>
                    <a:pt x="108" y="571"/>
                  </a:cubicBezTo>
                  <a:cubicBezTo>
                    <a:pt x="113" y="559"/>
                    <a:pt x="119" y="545"/>
                    <a:pt x="125" y="534"/>
                  </a:cubicBezTo>
                  <a:cubicBezTo>
                    <a:pt x="139" y="503"/>
                    <a:pt x="159" y="469"/>
                    <a:pt x="184" y="438"/>
                  </a:cubicBezTo>
                  <a:cubicBezTo>
                    <a:pt x="175" y="427"/>
                    <a:pt x="167" y="418"/>
                    <a:pt x="162" y="410"/>
                  </a:cubicBezTo>
                  <a:lnTo>
                    <a:pt x="648" y="410"/>
                  </a:lnTo>
                  <a:lnTo>
                    <a:pt x="648" y="410"/>
                  </a:lnTo>
                  <a:cubicBezTo>
                    <a:pt x="642" y="418"/>
                    <a:pt x="633" y="427"/>
                    <a:pt x="625" y="438"/>
                  </a:cubicBezTo>
                  <a:cubicBezTo>
                    <a:pt x="614" y="449"/>
                    <a:pt x="602" y="463"/>
                    <a:pt x="591" y="477"/>
                  </a:cubicBezTo>
                  <a:cubicBezTo>
                    <a:pt x="577" y="494"/>
                    <a:pt x="560" y="511"/>
                    <a:pt x="543" y="525"/>
                  </a:cubicBezTo>
                  <a:cubicBezTo>
                    <a:pt x="529" y="542"/>
                    <a:pt x="512" y="559"/>
                    <a:pt x="495" y="574"/>
                  </a:cubicBezTo>
                  <a:cubicBezTo>
                    <a:pt x="481" y="585"/>
                    <a:pt x="467" y="596"/>
                    <a:pt x="455" y="608"/>
                  </a:cubicBezTo>
                  <a:cubicBezTo>
                    <a:pt x="444" y="616"/>
                    <a:pt x="435" y="625"/>
                    <a:pt x="427" y="630"/>
                  </a:cubicBezTo>
                  <a:cubicBezTo>
                    <a:pt x="435" y="638"/>
                    <a:pt x="444" y="644"/>
                    <a:pt x="455" y="650"/>
                  </a:cubicBezTo>
                  <a:cubicBezTo>
                    <a:pt x="472" y="636"/>
                    <a:pt x="489" y="622"/>
                    <a:pt x="509" y="605"/>
                  </a:cubicBezTo>
                  <a:cubicBezTo>
                    <a:pt x="520" y="594"/>
                    <a:pt x="535" y="582"/>
                    <a:pt x="546" y="571"/>
                  </a:cubicBezTo>
                  <a:cubicBezTo>
                    <a:pt x="554" y="562"/>
                    <a:pt x="560" y="557"/>
                    <a:pt x="568" y="551"/>
                  </a:cubicBezTo>
                  <a:cubicBezTo>
                    <a:pt x="574" y="542"/>
                    <a:pt x="580" y="537"/>
                    <a:pt x="588" y="528"/>
                  </a:cubicBezTo>
                  <a:cubicBezTo>
                    <a:pt x="599" y="517"/>
                    <a:pt x="611" y="503"/>
                    <a:pt x="622" y="491"/>
                  </a:cubicBezTo>
                  <a:cubicBezTo>
                    <a:pt x="639" y="472"/>
                    <a:pt x="653" y="455"/>
                    <a:pt x="667" y="438"/>
                  </a:cubicBezTo>
                  <a:cubicBezTo>
                    <a:pt x="662" y="427"/>
                    <a:pt x="656" y="418"/>
                    <a:pt x="648" y="410"/>
                  </a:cubicBezTo>
                  <a:lnTo>
                    <a:pt x="399" y="166"/>
                  </a:lnTo>
                  <a:lnTo>
                    <a:pt x="399" y="166"/>
                  </a:lnTo>
                  <a:cubicBezTo>
                    <a:pt x="379" y="181"/>
                    <a:pt x="362" y="195"/>
                    <a:pt x="345" y="212"/>
                  </a:cubicBezTo>
                  <a:cubicBezTo>
                    <a:pt x="331" y="223"/>
                    <a:pt x="317" y="234"/>
                    <a:pt x="306" y="248"/>
                  </a:cubicBezTo>
                  <a:cubicBezTo>
                    <a:pt x="297" y="254"/>
                    <a:pt x="291" y="259"/>
                    <a:pt x="286" y="268"/>
                  </a:cubicBezTo>
                  <a:cubicBezTo>
                    <a:pt x="277" y="274"/>
                    <a:pt x="271" y="279"/>
                    <a:pt x="266" y="288"/>
                  </a:cubicBezTo>
                  <a:cubicBezTo>
                    <a:pt x="252" y="299"/>
                    <a:pt x="240" y="313"/>
                    <a:pt x="229" y="327"/>
                  </a:cubicBezTo>
                  <a:cubicBezTo>
                    <a:pt x="212" y="345"/>
                    <a:pt x="198" y="361"/>
                    <a:pt x="184" y="381"/>
                  </a:cubicBezTo>
                  <a:cubicBezTo>
                    <a:pt x="189" y="390"/>
                    <a:pt x="198" y="398"/>
                    <a:pt x="203" y="410"/>
                  </a:cubicBezTo>
                  <a:cubicBezTo>
                    <a:pt x="212" y="398"/>
                    <a:pt x="218" y="390"/>
                    <a:pt x="226" y="379"/>
                  </a:cubicBezTo>
                  <a:cubicBezTo>
                    <a:pt x="237" y="367"/>
                    <a:pt x="249" y="353"/>
                    <a:pt x="260" y="339"/>
                  </a:cubicBezTo>
                  <a:cubicBezTo>
                    <a:pt x="274" y="322"/>
                    <a:pt x="291" y="308"/>
                    <a:pt x="308" y="291"/>
                  </a:cubicBezTo>
                  <a:cubicBezTo>
                    <a:pt x="325" y="274"/>
                    <a:pt x="340" y="257"/>
                    <a:pt x="357" y="243"/>
                  </a:cubicBezTo>
                  <a:cubicBezTo>
                    <a:pt x="371" y="232"/>
                    <a:pt x="384" y="220"/>
                    <a:pt x="396" y="209"/>
                  </a:cubicBezTo>
                  <a:cubicBezTo>
                    <a:pt x="407" y="200"/>
                    <a:pt x="416" y="195"/>
                    <a:pt x="427" y="186"/>
                  </a:cubicBezTo>
                  <a:cubicBezTo>
                    <a:pt x="416" y="181"/>
                    <a:pt x="407" y="172"/>
                    <a:pt x="399" y="166"/>
                  </a:cubicBezTo>
                  <a:lnTo>
                    <a:pt x="738" y="0"/>
                  </a:lnTo>
                  <a:lnTo>
                    <a:pt x="738" y="0"/>
                  </a:lnTo>
                  <a:cubicBezTo>
                    <a:pt x="693" y="0"/>
                    <a:pt x="636" y="17"/>
                    <a:pt x="574" y="48"/>
                  </a:cubicBezTo>
                  <a:cubicBezTo>
                    <a:pt x="563" y="53"/>
                    <a:pt x="549" y="62"/>
                    <a:pt x="538" y="70"/>
                  </a:cubicBezTo>
                  <a:cubicBezTo>
                    <a:pt x="501" y="90"/>
                    <a:pt x="464" y="115"/>
                    <a:pt x="427" y="144"/>
                  </a:cubicBezTo>
                  <a:cubicBezTo>
                    <a:pt x="435" y="149"/>
                    <a:pt x="444" y="158"/>
                    <a:pt x="455" y="166"/>
                  </a:cubicBezTo>
                  <a:cubicBezTo>
                    <a:pt x="486" y="141"/>
                    <a:pt x="520" y="121"/>
                    <a:pt x="552" y="107"/>
                  </a:cubicBezTo>
                  <a:cubicBezTo>
                    <a:pt x="563" y="101"/>
                    <a:pt x="577" y="95"/>
                    <a:pt x="588" y="90"/>
                  </a:cubicBezTo>
                  <a:cubicBezTo>
                    <a:pt x="625" y="73"/>
                    <a:pt x="659" y="67"/>
                    <a:pt x="687" y="67"/>
                  </a:cubicBezTo>
                  <a:cubicBezTo>
                    <a:pt x="713" y="67"/>
                    <a:pt x="733" y="73"/>
                    <a:pt x="747" y="87"/>
                  </a:cubicBezTo>
                  <a:cubicBezTo>
                    <a:pt x="777" y="118"/>
                    <a:pt x="775" y="175"/>
                    <a:pt x="744" y="246"/>
                  </a:cubicBezTo>
                  <a:cubicBezTo>
                    <a:pt x="741" y="259"/>
                    <a:pt x="735" y="271"/>
                    <a:pt x="727" y="282"/>
                  </a:cubicBezTo>
                  <a:cubicBezTo>
                    <a:pt x="713" y="313"/>
                    <a:pt x="693" y="347"/>
                    <a:pt x="667" y="381"/>
                  </a:cubicBezTo>
                  <a:cubicBezTo>
                    <a:pt x="676" y="390"/>
                    <a:pt x="684" y="398"/>
                    <a:pt x="690" y="410"/>
                  </a:cubicBezTo>
                  <a:cubicBezTo>
                    <a:pt x="721" y="370"/>
                    <a:pt x="744" y="333"/>
                    <a:pt x="766" y="296"/>
                  </a:cubicBezTo>
                  <a:cubicBezTo>
                    <a:pt x="772" y="285"/>
                    <a:pt x="780" y="271"/>
                    <a:pt x="786" y="259"/>
                  </a:cubicBezTo>
                  <a:cubicBezTo>
                    <a:pt x="840" y="155"/>
                    <a:pt x="851" y="67"/>
                    <a:pt x="809" y="25"/>
                  </a:cubicBezTo>
                  <a:cubicBezTo>
                    <a:pt x="792" y="8"/>
                    <a:pt x="766" y="0"/>
                    <a:pt x="738" y="0"/>
                  </a:cubicBezTo>
                  <a:lnTo>
                    <a:pt x="162" y="41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61" name="Freeform 156"/>
            <p:cNvSpPr>
              <a:spLocks noChangeArrowheads="1"/>
            </p:cNvSpPr>
            <p:nvPr/>
          </p:nvSpPr>
          <p:spPr bwMode="auto">
            <a:xfrm>
              <a:off x="6616" y="972"/>
              <a:ext cx="192" cy="184"/>
            </a:xfrm>
            <a:custGeom>
              <a:avLst/>
              <a:gdLst>
                <a:gd name="T0" fmla="*/ 108 w 852"/>
                <a:gd name="T1" fmla="*/ 246 h 818"/>
                <a:gd name="T2" fmla="*/ 164 w 852"/>
                <a:gd name="T3" fmla="*/ 67 h 818"/>
                <a:gd name="T4" fmla="*/ 300 w 852"/>
                <a:gd name="T5" fmla="*/ 107 h 818"/>
                <a:gd name="T6" fmla="*/ 427 w 852"/>
                <a:gd name="T7" fmla="*/ 186 h 818"/>
                <a:gd name="T8" fmla="*/ 495 w 852"/>
                <a:gd name="T9" fmla="*/ 243 h 818"/>
                <a:gd name="T10" fmla="*/ 591 w 852"/>
                <a:gd name="T11" fmla="*/ 339 h 818"/>
                <a:gd name="T12" fmla="*/ 648 w 852"/>
                <a:gd name="T13" fmla="*/ 410 h 818"/>
                <a:gd name="T14" fmla="*/ 727 w 852"/>
                <a:gd name="T15" fmla="*/ 534 h 818"/>
                <a:gd name="T16" fmla="*/ 747 w 852"/>
                <a:gd name="T17" fmla="*/ 729 h 818"/>
                <a:gd name="T18" fmla="*/ 588 w 852"/>
                <a:gd name="T19" fmla="*/ 726 h 818"/>
                <a:gd name="T20" fmla="*/ 455 w 852"/>
                <a:gd name="T21" fmla="*/ 650 h 818"/>
                <a:gd name="T22" fmla="*/ 396 w 852"/>
                <a:gd name="T23" fmla="*/ 608 h 818"/>
                <a:gd name="T24" fmla="*/ 308 w 852"/>
                <a:gd name="T25" fmla="*/ 525 h 818"/>
                <a:gd name="T26" fmla="*/ 226 w 852"/>
                <a:gd name="T27" fmla="*/ 438 h 818"/>
                <a:gd name="T28" fmla="*/ 184 w 852"/>
                <a:gd name="T29" fmla="*/ 381 h 818"/>
                <a:gd name="T30" fmla="*/ 108 w 852"/>
                <a:gd name="T31" fmla="*/ 246 h 818"/>
                <a:gd name="T32" fmla="*/ 116 w 852"/>
                <a:gd name="T33" fmla="*/ 0 h 818"/>
                <a:gd name="T34" fmla="*/ 65 w 852"/>
                <a:gd name="T35" fmla="*/ 259 h 818"/>
                <a:gd name="T36" fmla="*/ 162 w 852"/>
                <a:gd name="T37" fmla="*/ 410 h 818"/>
                <a:gd name="T38" fmla="*/ 229 w 852"/>
                <a:gd name="T39" fmla="*/ 491 h 818"/>
                <a:gd name="T40" fmla="*/ 286 w 852"/>
                <a:gd name="T41" fmla="*/ 551 h 818"/>
                <a:gd name="T42" fmla="*/ 345 w 852"/>
                <a:gd name="T43" fmla="*/ 605 h 818"/>
                <a:gd name="T44" fmla="*/ 427 w 852"/>
                <a:gd name="T45" fmla="*/ 672 h 818"/>
                <a:gd name="T46" fmla="*/ 574 w 852"/>
                <a:gd name="T47" fmla="*/ 769 h 818"/>
                <a:gd name="T48" fmla="*/ 809 w 852"/>
                <a:gd name="T49" fmla="*/ 791 h 818"/>
                <a:gd name="T50" fmla="*/ 766 w 852"/>
                <a:gd name="T51" fmla="*/ 520 h 818"/>
                <a:gd name="T52" fmla="*/ 667 w 852"/>
                <a:gd name="T53" fmla="*/ 381 h 818"/>
                <a:gd name="T54" fmla="*/ 588 w 852"/>
                <a:gd name="T55" fmla="*/ 288 h 818"/>
                <a:gd name="T56" fmla="*/ 546 w 852"/>
                <a:gd name="T57" fmla="*/ 248 h 818"/>
                <a:gd name="T58" fmla="*/ 455 w 852"/>
                <a:gd name="T59" fmla="*/ 166 h 818"/>
                <a:gd name="T60" fmla="*/ 314 w 852"/>
                <a:gd name="T61" fmla="*/ 67 h 818"/>
                <a:gd name="T62" fmla="*/ 116 w 852"/>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2" h="818">
                  <a:moveTo>
                    <a:pt x="108" y="246"/>
                  </a:moveTo>
                  <a:lnTo>
                    <a:pt x="108" y="246"/>
                  </a:lnTo>
                  <a:cubicBezTo>
                    <a:pt x="76" y="175"/>
                    <a:pt x="74" y="118"/>
                    <a:pt x="105" y="87"/>
                  </a:cubicBezTo>
                  <a:cubicBezTo>
                    <a:pt x="119" y="73"/>
                    <a:pt x="139" y="67"/>
                    <a:pt x="164" y="67"/>
                  </a:cubicBezTo>
                  <a:cubicBezTo>
                    <a:pt x="192" y="67"/>
                    <a:pt x="226" y="73"/>
                    <a:pt x="263" y="90"/>
                  </a:cubicBezTo>
                  <a:cubicBezTo>
                    <a:pt x="277" y="95"/>
                    <a:pt x="289" y="101"/>
                    <a:pt x="300" y="107"/>
                  </a:cubicBezTo>
                  <a:cubicBezTo>
                    <a:pt x="331" y="121"/>
                    <a:pt x="365" y="141"/>
                    <a:pt x="399" y="166"/>
                  </a:cubicBezTo>
                  <a:cubicBezTo>
                    <a:pt x="407" y="172"/>
                    <a:pt x="416" y="181"/>
                    <a:pt x="427" y="186"/>
                  </a:cubicBezTo>
                  <a:cubicBezTo>
                    <a:pt x="435" y="195"/>
                    <a:pt x="444" y="200"/>
                    <a:pt x="455" y="209"/>
                  </a:cubicBezTo>
                  <a:cubicBezTo>
                    <a:pt x="467" y="220"/>
                    <a:pt x="481" y="232"/>
                    <a:pt x="495" y="243"/>
                  </a:cubicBezTo>
                  <a:cubicBezTo>
                    <a:pt x="512" y="257"/>
                    <a:pt x="529" y="274"/>
                    <a:pt x="543" y="291"/>
                  </a:cubicBezTo>
                  <a:cubicBezTo>
                    <a:pt x="560" y="308"/>
                    <a:pt x="577" y="322"/>
                    <a:pt x="591" y="339"/>
                  </a:cubicBezTo>
                  <a:cubicBezTo>
                    <a:pt x="602" y="353"/>
                    <a:pt x="614" y="367"/>
                    <a:pt x="625" y="379"/>
                  </a:cubicBezTo>
                  <a:cubicBezTo>
                    <a:pt x="633" y="390"/>
                    <a:pt x="642" y="398"/>
                    <a:pt x="648" y="410"/>
                  </a:cubicBezTo>
                  <a:cubicBezTo>
                    <a:pt x="656" y="418"/>
                    <a:pt x="662" y="427"/>
                    <a:pt x="667" y="438"/>
                  </a:cubicBezTo>
                  <a:cubicBezTo>
                    <a:pt x="693" y="469"/>
                    <a:pt x="713" y="503"/>
                    <a:pt x="727" y="534"/>
                  </a:cubicBezTo>
                  <a:cubicBezTo>
                    <a:pt x="735" y="545"/>
                    <a:pt x="741" y="559"/>
                    <a:pt x="744" y="571"/>
                  </a:cubicBezTo>
                  <a:cubicBezTo>
                    <a:pt x="775" y="641"/>
                    <a:pt x="777" y="698"/>
                    <a:pt x="747" y="729"/>
                  </a:cubicBezTo>
                  <a:cubicBezTo>
                    <a:pt x="733" y="743"/>
                    <a:pt x="713" y="752"/>
                    <a:pt x="687" y="752"/>
                  </a:cubicBezTo>
                  <a:cubicBezTo>
                    <a:pt x="659" y="752"/>
                    <a:pt x="625" y="743"/>
                    <a:pt x="588" y="726"/>
                  </a:cubicBezTo>
                  <a:cubicBezTo>
                    <a:pt x="577" y="723"/>
                    <a:pt x="563" y="718"/>
                    <a:pt x="552" y="709"/>
                  </a:cubicBezTo>
                  <a:cubicBezTo>
                    <a:pt x="520" y="695"/>
                    <a:pt x="486" y="675"/>
                    <a:pt x="455" y="650"/>
                  </a:cubicBezTo>
                  <a:cubicBezTo>
                    <a:pt x="444" y="644"/>
                    <a:pt x="435" y="638"/>
                    <a:pt x="427" y="630"/>
                  </a:cubicBezTo>
                  <a:cubicBezTo>
                    <a:pt x="416" y="625"/>
                    <a:pt x="407" y="616"/>
                    <a:pt x="396" y="608"/>
                  </a:cubicBezTo>
                  <a:cubicBezTo>
                    <a:pt x="384" y="596"/>
                    <a:pt x="371" y="585"/>
                    <a:pt x="357" y="574"/>
                  </a:cubicBezTo>
                  <a:cubicBezTo>
                    <a:pt x="340" y="559"/>
                    <a:pt x="325" y="542"/>
                    <a:pt x="308" y="525"/>
                  </a:cubicBezTo>
                  <a:cubicBezTo>
                    <a:pt x="291" y="511"/>
                    <a:pt x="274" y="494"/>
                    <a:pt x="260" y="477"/>
                  </a:cubicBezTo>
                  <a:cubicBezTo>
                    <a:pt x="249" y="463"/>
                    <a:pt x="237" y="449"/>
                    <a:pt x="226" y="438"/>
                  </a:cubicBezTo>
                  <a:cubicBezTo>
                    <a:pt x="218" y="427"/>
                    <a:pt x="212" y="418"/>
                    <a:pt x="203" y="410"/>
                  </a:cubicBezTo>
                  <a:cubicBezTo>
                    <a:pt x="198" y="398"/>
                    <a:pt x="189" y="390"/>
                    <a:pt x="184" y="381"/>
                  </a:cubicBezTo>
                  <a:cubicBezTo>
                    <a:pt x="159" y="347"/>
                    <a:pt x="139" y="313"/>
                    <a:pt x="125" y="282"/>
                  </a:cubicBezTo>
                  <a:cubicBezTo>
                    <a:pt x="119" y="271"/>
                    <a:pt x="113" y="259"/>
                    <a:pt x="108" y="246"/>
                  </a:cubicBezTo>
                  <a:lnTo>
                    <a:pt x="116" y="0"/>
                  </a:lnTo>
                  <a:lnTo>
                    <a:pt x="116" y="0"/>
                  </a:lnTo>
                  <a:cubicBezTo>
                    <a:pt x="85" y="0"/>
                    <a:pt x="59" y="8"/>
                    <a:pt x="42" y="25"/>
                  </a:cubicBezTo>
                  <a:cubicBezTo>
                    <a:pt x="0" y="67"/>
                    <a:pt x="11" y="155"/>
                    <a:pt x="65" y="259"/>
                  </a:cubicBezTo>
                  <a:cubicBezTo>
                    <a:pt x="71" y="271"/>
                    <a:pt x="79" y="285"/>
                    <a:pt x="85" y="296"/>
                  </a:cubicBezTo>
                  <a:cubicBezTo>
                    <a:pt x="108" y="333"/>
                    <a:pt x="133" y="370"/>
                    <a:pt x="162" y="410"/>
                  </a:cubicBezTo>
                  <a:cubicBezTo>
                    <a:pt x="167" y="418"/>
                    <a:pt x="175" y="427"/>
                    <a:pt x="184" y="438"/>
                  </a:cubicBezTo>
                  <a:cubicBezTo>
                    <a:pt x="198" y="455"/>
                    <a:pt x="212" y="472"/>
                    <a:pt x="229" y="491"/>
                  </a:cubicBezTo>
                  <a:cubicBezTo>
                    <a:pt x="240" y="503"/>
                    <a:pt x="252" y="517"/>
                    <a:pt x="266" y="528"/>
                  </a:cubicBezTo>
                  <a:cubicBezTo>
                    <a:pt x="271" y="537"/>
                    <a:pt x="277" y="542"/>
                    <a:pt x="286" y="551"/>
                  </a:cubicBezTo>
                  <a:cubicBezTo>
                    <a:pt x="291" y="557"/>
                    <a:pt x="297" y="562"/>
                    <a:pt x="306" y="571"/>
                  </a:cubicBezTo>
                  <a:cubicBezTo>
                    <a:pt x="317" y="582"/>
                    <a:pt x="331" y="594"/>
                    <a:pt x="345" y="605"/>
                  </a:cubicBezTo>
                  <a:cubicBezTo>
                    <a:pt x="362" y="622"/>
                    <a:pt x="379" y="636"/>
                    <a:pt x="399" y="650"/>
                  </a:cubicBezTo>
                  <a:cubicBezTo>
                    <a:pt x="407" y="658"/>
                    <a:pt x="416" y="667"/>
                    <a:pt x="427" y="672"/>
                  </a:cubicBezTo>
                  <a:cubicBezTo>
                    <a:pt x="464" y="703"/>
                    <a:pt x="501" y="726"/>
                    <a:pt x="538" y="749"/>
                  </a:cubicBezTo>
                  <a:cubicBezTo>
                    <a:pt x="549" y="755"/>
                    <a:pt x="563" y="763"/>
                    <a:pt x="574" y="769"/>
                  </a:cubicBezTo>
                  <a:cubicBezTo>
                    <a:pt x="636" y="800"/>
                    <a:pt x="693" y="817"/>
                    <a:pt x="738" y="817"/>
                  </a:cubicBezTo>
                  <a:cubicBezTo>
                    <a:pt x="766" y="817"/>
                    <a:pt x="792" y="808"/>
                    <a:pt x="809" y="791"/>
                  </a:cubicBezTo>
                  <a:cubicBezTo>
                    <a:pt x="851" y="749"/>
                    <a:pt x="840" y="661"/>
                    <a:pt x="786" y="557"/>
                  </a:cubicBezTo>
                  <a:cubicBezTo>
                    <a:pt x="780" y="545"/>
                    <a:pt x="772" y="531"/>
                    <a:pt x="766" y="520"/>
                  </a:cubicBezTo>
                  <a:cubicBezTo>
                    <a:pt x="744" y="483"/>
                    <a:pt x="721" y="446"/>
                    <a:pt x="690" y="410"/>
                  </a:cubicBezTo>
                  <a:cubicBezTo>
                    <a:pt x="684" y="398"/>
                    <a:pt x="676" y="390"/>
                    <a:pt x="667" y="381"/>
                  </a:cubicBezTo>
                  <a:cubicBezTo>
                    <a:pt x="653" y="361"/>
                    <a:pt x="639" y="345"/>
                    <a:pt x="622" y="327"/>
                  </a:cubicBezTo>
                  <a:cubicBezTo>
                    <a:pt x="611" y="313"/>
                    <a:pt x="599" y="299"/>
                    <a:pt x="588" y="288"/>
                  </a:cubicBezTo>
                  <a:cubicBezTo>
                    <a:pt x="580" y="279"/>
                    <a:pt x="574" y="274"/>
                    <a:pt x="568" y="268"/>
                  </a:cubicBezTo>
                  <a:cubicBezTo>
                    <a:pt x="560" y="259"/>
                    <a:pt x="554" y="254"/>
                    <a:pt x="546" y="248"/>
                  </a:cubicBezTo>
                  <a:cubicBezTo>
                    <a:pt x="535" y="234"/>
                    <a:pt x="520" y="223"/>
                    <a:pt x="509" y="212"/>
                  </a:cubicBezTo>
                  <a:cubicBezTo>
                    <a:pt x="489" y="195"/>
                    <a:pt x="472" y="181"/>
                    <a:pt x="455" y="166"/>
                  </a:cubicBezTo>
                  <a:cubicBezTo>
                    <a:pt x="444" y="158"/>
                    <a:pt x="435" y="149"/>
                    <a:pt x="427" y="144"/>
                  </a:cubicBezTo>
                  <a:cubicBezTo>
                    <a:pt x="387" y="115"/>
                    <a:pt x="351" y="90"/>
                    <a:pt x="314" y="67"/>
                  </a:cubicBezTo>
                  <a:cubicBezTo>
                    <a:pt x="303" y="62"/>
                    <a:pt x="289" y="53"/>
                    <a:pt x="277" y="48"/>
                  </a:cubicBezTo>
                  <a:cubicBezTo>
                    <a:pt x="215" y="17"/>
                    <a:pt x="159" y="0"/>
                    <a:pt x="116" y="0"/>
                  </a:cubicBezTo>
                  <a:lnTo>
                    <a:pt x="108" y="24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62" name="Freeform 157"/>
            <p:cNvSpPr>
              <a:spLocks noChangeArrowheads="1"/>
            </p:cNvSpPr>
            <p:nvPr/>
          </p:nvSpPr>
          <p:spPr bwMode="auto">
            <a:xfrm>
              <a:off x="6694" y="1046"/>
              <a:ext cx="37" cy="37"/>
            </a:xfrm>
            <a:custGeom>
              <a:avLst/>
              <a:gdLst>
                <a:gd name="T0" fmla="*/ 85 w 168"/>
                <a:gd name="T1" fmla="*/ 0 h 167"/>
                <a:gd name="T2" fmla="*/ 85 w 168"/>
                <a:gd name="T3" fmla="*/ 0 h 167"/>
                <a:gd name="T4" fmla="*/ 0 w 168"/>
                <a:gd name="T5" fmla="*/ 85 h 167"/>
                <a:gd name="T6" fmla="*/ 85 w 168"/>
                <a:gd name="T7" fmla="*/ 166 h 167"/>
                <a:gd name="T8" fmla="*/ 167 w 168"/>
                <a:gd name="T9" fmla="*/ 85 h 167"/>
                <a:gd name="T10" fmla="*/ 85 w 168"/>
                <a:gd name="T11" fmla="*/ 0 h 167"/>
              </a:gdLst>
              <a:ahLst/>
              <a:cxnLst>
                <a:cxn ang="0">
                  <a:pos x="T0" y="T1"/>
                </a:cxn>
                <a:cxn ang="0">
                  <a:pos x="T2" y="T3"/>
                </a:cxn>
                <a:cxn ang="0">
                  <a:pos x="T4" y="T5"/>
                </a:cxn>
                <a:cxn ang="0">
                  <a:pos x="T6" y="T7"/>
                </a:cxn>
                <a:cxn ang="0">
                  <a:pos x="T8" y="T9"/>
                </a:cxn>
                <a:cxn ang="0">
                  <a:pos x="T10" y="T11"/>
                </a:cxn>
              </a:cxnLst>
              <a:rect l="0" t="0" r="r" b="b"/>
              <a:pathLst>
                <a:path w="168" h="167">
                  <a:moveTo>
                    <a:pt x="85" y="0"/>
                  </a:moveTo>
                  <a:lnTo>
                    <a:pt x="85" y="0"/>
                  </a:lnTo>
                  <a:cubicBezTo>
                    <a:pt x="37" y="0"/>
                    <a:pt x="0" y="36"/>
                    <a:pt x="0" y="85"/>
                  </a:cubicBezTo>
                  <a:cubicBezTo>
                    <a:pt x="0" y="130"/>
                    <a:pt x="37" y="166"/>
                    <a:pt x="85" y="166"/>
                  </a:cubicBezTo>
                  <a:cubicBezTo>
                    <a:pt x="130" y="166"/>
                    <a:pt x="167" y="130"/>
                    <a:pt x="167" y="85"/>
                  </a:cubicBezTo>
                  <a:cubicBezTo>
                    <a:pt x="167" y="36"/>
                    <a:pt x="130" y="0"/>
                    <a:pt x="8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63" name="Freeform 158"/>
            <p:cNvSpPr>
              <a:spLocks noChangeArrowheads="1"/>
            </p:cNvSpPr>
            <p:nvPr/>
          </p:nvSpPr>
          <p:spPr bwMode="auto">
            <a:xfrm>
              <a:off x="6332" y="1523"/>
              <a:ext cx="204" cy="181"/>
            </a:xfrm>
            <a:custGeom>
              <a:avLst/>
              <a:gdLst>
                <a:gd name="T0" fmla="*/ 449 w 905"/>
                <a:gd name="T1" fmla="*/ 727 h 802"/>
                <a:gd name="T2" fmla="*/ 449 w 905"/>
                <a:gd name="T3" fmla="*/ 727 h 802"/>
                <a:gd name="T4" fmla="*/ 313 w 905"/>
                <a:gd name="T5" fmla="*/ 699 h 802"/>
                <a:gd name="T6" fmla="*/ 152 w 905"/>
                <a:gd name="T7" fmla="*/ 266 h 802"/>
                <a:gd name="T8" fmla="*/ 449 w 905"/>
                <a:gd name="T9" fmla="*/ 77 h 802"/>
                <a:gd name="T10" fmla="*/ 585 w 905"/>
                <a:gd name="T11" fmla="*/ 105 h 802"/>
                <a:gd name="T12" fmla="*/ 746 w 905"/>
                <a:gd name="T13" fmla="*/ 537 h 802"/>
                <a:gd name="T14" fmla="*/ 449 w 905"/>
                <a:gd name="T15" fmla="*/ 727 h 802"/>
                <a:gd name="T16" fmla="*/ 449 w 905"/>
                <a:gd name="T17" fmla="*/ 0 h 802"/>
                <a:gd name="T18" fmla="*/ 449 w 905"/>
                <a:gd name="T19" fmla="*/ 0 h 802"/>
                <a:gd name="T20" fmla="*/ 85 w 905"/>
                <a:gd name="T21" fmla="*/ 235 h 802"/>
                <a:gd name="T22" fmla="*/ 234 w 905"/>
                <a:gd name="T23" fmla="*/ 741 h 802"/>
                <a:gd name="T24" fmla="*/ 251 w 905"/>
                <a:gd name="T25" fmla="*/ 704 h 802"/>
                <a:gd name="T26" fmla="*/ 350 w 905"/>
                <a:gd name="T27" fmla="*/ 750 h 802"/>
                <a:gd name="T28" fmla="*/ 333 w 905"/>
                <a:gd name="T29" fmla="*/ 784 h 802"/>
                <a:gd name="T30" fmla="*/ 449 w 905"/>
                <a:gd name="T31" fmla="*/ 801 h 802"/>
                <a:gd name="T32" fmla="*/ 814 w 905"/>
                <a:gd name="T33" fmla="*/ 566 h 802"/>
                <a:gd name="T34" fmla="*/ 616 w 905"/>
                <a:gd name="T35" fmla="*/ 37 h 802"/>
                <a:gd name="T36" fmla="*/ 449 w 905"/>
                <a:gd name="T37" fmla="*/ 0 h 802"/>
                <a:gd name="T38" fmla="*/ 449 w 905"/>
                <a:gd name="T39" fmla="*/ 727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5" h="802">
                  <a:moveTo>
                    <a:pt x="449" y="727"/>
                  </a:moveTo>
                  <a:lnTo>
                    <a:pt x="449" y="727"/>
                  </a:lnTo>
                  <a:cubicBezTo>
                    <a:pt x="404" y="727"/>
                    <a:pt x="359" y="718"/>
                    <a:pt x="313" y="699"/>
                  </a:cubicBezTo>
                  <a:cubicBezTo>
                    <a:pt x="149" y="623"/>
                    <a:pt x="79" y="430"/>
                    <a:pt x="152" y="266"/>
                  </a:cubicBezTo>
                  <a:cubicBezTo>
                    <a:pt x="206" y="147"/>
                    <a:pt x="325" y="77"/>
                    <a:pt x="449" y="77"/>
                  </a:cubicBezTo>
                  <a:cubicBezTo>
                    <a:pt x="494" y="77"/>
                    <a:pt x="540" y="85"/>
                    <a:pt x="585" y="105"/>
                  </a:cubicBezTo>
                  <a:cubicBezTo>
                    <a:pt x="746" y="178"/>
                    <a:pt x="820" y="374"/>
                    <a:pt x="746" y="537"/>
                  </a:cubicBezTo>
                  <a:cubicBezTo>
                    <a:pt x="689" y="657"/>
                    <a:pt x="574" y="727"/>
                    <a:pt x="449" y="727"/>
                  </a:cubicBezTo>
                  <a:lnTo>
                    <a:pt x="449" y="0"/>
                  </a:lnTo>
                  <a:lnTo>
                    <a:pt x="449" y="0"/>
                  </a:lnTo>
                  <a:cubicBezTo>
                    <a:pt x="296" y="0"/>
                    <a:pt x="152" y="88"/>
                    <a:pt x="85" y="235"/>
                  </a:cubicBezTo>
                  <a:cubicBezTo>
                    <a:pt x="0" y="419"/>
                    <a:pt x="68" y="634"/>
                    <a:pt x="234" y="741"/>
                  </a:cubicBezTo>
                  <a:cubicBezTo>
                    <a:pt x="251" y="704"/>
                    <a:pt x="251" y="704"/>
                    <a:pt x="251" y="704"/>
                  </a:cubicBezTo>
                  <a:cubicBezTo>
                    <a:pt x="350" y="750"/>
                    <a:pt x="350" y="750"/>
                    <a:pt x="350" y="750"/>
                  </a:cubicBezTo>
                  <a:cubicBezTo>
                    <a:pt x="333" y="784"/>
                    <a:pt x="333" y="784"/>
                    <a:pt x="333" y="784"/>
                  </a:cubicBezTo>
                  <a:cubicBezTo>
                    <a:pt x="373" y="795"/>
                    <a:pt x="410" y="801"/>
                    <a:pt x="449" y="801"/>
                  </a:cubicBezTo>
                  <a:cubicBezTo>
                    <a:pt x="602" y="801"/>
                    <a:pt x="746" y="716"/>
                    <a:pt x="814" y="566"/>
                  </a:cubicBezTo>
                  <a:cubicBezTo>
                    <a:pt x="904" y="365"/>
                    <a:pt x="817" y="128"/>
                    <a:pt x="616" y="37"/>
                  </a:cubicBezTo>
                  <a:cubicBezTo>
                    <a:pt x="562" y="12"/>
                    <a:pt x="506" y="0"/>
                    <a:pt x="449" y="0"/>
                  </a:cubicBezTo>
                  <a:lnTo>
                    <a:pt x="449" y="727"/>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64" name="Freeform 159"/>
            <p:cNvSpPr>
              <a:spLocks noChangeArrowheads="1"/>
            </p:cNvSpPr>
            <p:nvPr/>
          </p:nvSpPr>
          <p:spPr bwMode="auto">
            <a:xfrm>
              <a:off x="6375" y="1682"/>
              <a:ext cx="35" cy="38"/>
            </a:xfrm>
            <a:custGeom>
              <a:avLst/>
              <a:gdLst>
                <a:gd name="T0" fmla="*/ 59 w 159"/>
                <a:gd name="T1" fmla="*/ 0 h 174"/>
                <a:gd name="T2" fmla="*/ 59 w 159"/>
                <a:gd name="T3" fmla="*/ 0 h 174"/>
                <a:gd name="T4" fmla="*/ 42 w 159"/>
                <a:gd name="T5" fmla="*/ 37 h 174"/>
                <a:gd name="T6" fmla="*/ 0 w 159"/>
                <a:gd name="T7" fmla="*/ 128 h 174"/>
                <a:gd name="T8" fmla="*/ 23 w 159"/>
                <a:gd name="T9" fmla="*/ 125 h 174"/>
                <a:gd name="T10" fmla="*/ 59 w 159"/>
                <a:gd name="T11" fmla="*/ 133 h 174"/>
                <a:gd name="T12" fmla="*/ 99 w 159"/>
                <a:gd name="T13" fmla="*/ 173 h 174"/>
                <a:gd name="T14" fmla="*/ 141 w 159"/>
                <a:gd name="T15" fmla="*/ 80 h 174"/>
                <a:gd name="T16" fmla="*/ 158 w 159"/>
                <a:gd name="T17" fmla="*/ 46 h 174"/>
                <a:gd name="T18" fmla="*/ 59 w 159"/>
                <a:gd name="T1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174">
                  <a:moveTo>
                    <a:pt x="59" y="0"/>
                  </a:moveTo>
                  <a:lnTo>
                    <a:pt x="59" y="0"/>
                  </a:lnTo>
                  <a:cubicBezTo>
                    <a:pt x="42" y="37"/>
                    <a:pt x="42" y="37"/>
                    <a:pt x="42" y="37"/>
                  </a:cubicBezTo>
                  <a:cubicBezTo>
                    <a:pt x="0" y="128"/>
                    <a:pt x="0" y="128"/>
                    <a:pt x="0" y="128"/>
                  </a:cubicBezTo>
                  <a:cubicBezTo>
                    <a:pt x="8" y="128"/>
                    <a:pt x="14" y="125"/>
                    <a:pt x="23" y="125"/>
                  </a:cubicBezTo>
                  <a:cubicBezTo>
                    <a:pt x="34" y="125"/>
                    <a:pt x="48" y="128"/>
                    <a:pt x="59" y="133"/>
                  </a:cubicBezTo>
                  <a:cubicBezTo>
                    <a:pt x="76" y="142"/>
                    <a:pt x="90" y="156"/>
                    <a:pt x="99" y="173"/>
                  </a:cubicBezTo>
                  <a:cubicBezTo>
                    <a:pt x="141" y="80"/>
                    <a:pt x="141" y="80"/>
                    <a:pt x="141" y="80"/>
                  </a:cubicBezTo>
                  <a:cubicBezTo>
                    <a:pt x="158" y="46"/>
                    <a:pt x="158" y="46"/>
                    <a:pt x="158" y="46"/>
                  </a:cubicBezTo>
                  <a:cubicBezTo>
                    <a:pt x="59" y="0"/>
                    <a:pt x="59" y="0"/>
                    <a:pt x="59"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65" name="Freeform 160"/>
            <p:cNvSpPr>
              <a:spLocks noChangeArrowheads="1"/>
            </p:cNvSpPr>
            <p:nvPr/>
          </p:nvSpPr>
          <p:spPr bwMode="auto">
            <a:xfrm>
              <a:off x="6323" y="1711"/>
              <a:ext cx="77" cy="115"/>
            </a:xfrm>
            <a:custGeom>
              <a:avLst/>
              <a:gdLst>
                <a:gd name="T0" fmla="*/ 252 w 343"/>
                <a:gd name="T1" fmla="*/ 0 h 510"/>
                <a:gd name="T2" fmla="*/ 252 w 343"/>
                <a:gd name="T3" fmla="*/ 0 h 510"/>
                <a:gd name="T4" fmla="*/ 229 w 343"/>
                <a:gd name="T5" fmla="*/ 3 h 510"/>
                <a:gd name="T6" fmla="*/ 172 w 343"/>
                <a:gd name="T7" fmla="*/ 51 h 510"/>
                <a:gd name="T8" fmla="*/ 20 w 343"/>
                <a:gd name="T9" fmla="*/ 387 h 510"/>
                <a:gd name="T10" fmla="*/ 62 w 343"/>
                <a:gd name="T11" fmla="*/ 500 h 510"/>
                <a:gd name="T12" fmla="*/ 99 w 343"/>
                <a:gd name="T13" fmla="*/ 509 h 510"/>
                <a:gd name="T14" fmla="*/ 178 w 343"/>
                <a:gd name="T15" fmla="*/ 458 h 510"/>
                <a:gd name="T16" fmla="*/ 331 w 343"/>
                <a:gd name="T17" fmla="*/ 124 h 510"/>
                <a:gd name="T18" fmla="*/ 328 w 343"/>
                <a:gd name="T19" fmla="*/ 48 h 510"/>
                <a:gd name="T20" fmla="*/ 288 w 343"/>
                <a:gd name="T21" fmla="*/ 8 h 510"/>
                <a:gd name="T22" fmla="*/ 252 w 343"/>
                <a:gd name="T2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510">
                  <a:moveTo>
                    <a:pt x="252" y="0"/>
                  </a:moveTo>
                  <a:lnTo>
                    <a:pt x="252" y="0"/>
                  </a:lnTo>
                  <a:cubicBezTo>
                    <a:pt x="243" y="0"/>
                    <a:pt x="237" y="3"/>
                    <a:pt x="229" y="3"/>
                  </a:cubicBezTo>
                  <a:cubicBezTo>
                    <a:pt x="206" y="11"/>
                    <a:pt x="184" y="28"/>
                    <a:pt x="172" y="51"/>
                  </a:cubicBezTo>
                  <a:cubicBezTo>
                    <a:pt x="20" y="387"/>
                    <a:pt x="20" y="387"/>
                    <a:pt x="20" y="387"/>
                  </a:cubicBezTo>
                  <a:cubicBezTo>
                    <a:pt x="0" y="430"/>
                    <a:pt x="20" y="480"/>
                    <a:pt x="62" y="500"/>
                  </a:cubicBezTo>
                  <a:cubicBezTo>
                    <a:pt x="76" y="506"/>
                    <a:pt x="88" y="509"/>
                    <a:pt x="99" y="509"/>
                  </a:cubicBezTo>
                  <a:cubicBezTo>
                    <a:pt x="133" y="509"/>
                    <a:pt x="164" y="489"/>
                    <a:pt x="178" y="458"/>
                  </a:cubicBezTo>
                  <a:cubicBezTo>
                    <a:pt x="331" y="124"/>
                    <a:pt x="331" y="124"/>
                    <a:pt x="331" y="124"/>
                  </a:cubicBezTo>
                  <a:cubicBezTo>
                    <a:pt x="342" y="99"/>
                    <a:pt x="339" y="70"/>
                    <a:pt x="328" y="48"/>
                  </a:cubicBezTo>
                  <a:cubicBezTo>
                    <a:pt x="319" y="31"/>
                    <a:pt x="305" y="17"/>
                    <a:pt x="288" y="8"/>
                  </a:cubicBezTo>
                  <a:cubicBezTo>
                    <a:pt x="277" y="3"/>
                    <a:pt x="263" y="0"/>
                    <a:pt x="25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66" name="Freeform 161"/>
            <p:cNvSpPr>
              <a:spLocks noChangeArrowheads="1"/>
            </p:cNvSpPr>
            <p:nvPr/>
          </p:nvSpPr>
          <p:spPr bwMode="auto">
            <a:xfrm>
              <a:off x="5384" y="1621"/>
              <a:ext cx="201" cy="181"/>
            </a:xfrm>
            <a:custGeom>
              <a:avLst/>
              <a:gdLst>
                <a:gd name="T0" fmla="*/ 450 w 889"/>
                <a:gd name="T1" fmla="*/ 724 h 801"/>
                <a:gd name="T2" fmla="*/ 450 w 889"/>
                <a:gd name="T3" fmla="*/ 724 h 801"/>
                <a:gd name="T4" fmla="*/ 198 w 889"/>
                <a:gd name="T5" fmla="*/ 605 h 801"/>
                <a:gd name="T6" fmla="*/ 243 w 889"/>
                <a:gd name="T7" fmla="*/ 147 h 801"/>
                <a:gd name="T8" fmla="*/ 450 w 889"/>
                <a:gd name="T9" fmla="*/ 74 h 801"/>
                <a:gd name="T10" fmla="*/ 701 w 889"/>
                <a:gd name="T11" fmla="*/ 195 h 801"/>
                <a:gd name="T12" fmla="*/ 653 w 889"/>
                <a:gd name="T13" fmla="*/ 653 h 801"/>
                <a:gd name="T14" fmla="*/ 450 w 889"/>
                <a:gd name="T15" fmla="*/ 724 h 801"/>
                <a:gd name="T16" fmla="*/ 450 w 889"/>
                <a:gd name="T17" fmla="*/ 0 h 801"/>
                <a:gd name="T18" fmla="*/ 450 w 889"/>
                <a:gd name="T19" fmla="*/ 0 h 801"/>
                <a:gd name="T20" fmla="*/ 198 w 889"/>
                <a:gd name="T21" fmla="*/ 88 h 801"/>
                <a:gd name="T22" fmla="*/ 139 w 889"/>
                <a:gd name="T23" fmla="*/ 650 h 801"/>
                <a:gd name="T24" fmla="*/ 450 w 889"/>
                <a:gd name="T25" fmla="*/ 800 h 801"/>
                <a:gd name="T26" fmla="*/ 656 w 889"/>
                <a:gd name="T27" fmla="*/ 741 h 801"/>
                <a:gd name="T28" fmla="*/ 633 w 889"/>
                <a:gd name="T29" fmla="*/ 710 h 801"/>
                <a:gd name="T30" fmla="*/ 716 w 889"/>
                <a:gd name="T31" fmla="*/ 642 h 801"/>
                <a:gd name="T32" fmla="*/ 741 w 889"/>
                <a:gd name="T33" fmla="*/ 673 h 801"/>
                <a:gd name="T34" fmla="*/ 761 w 889"/>
                <a:gd name="T35" fmla="*/ 147 h 801"/>
                <a:gd name="T36" fmla="*/ 450 w 889"/>
                <a:gd name="T37" fmla="*/ 0 h 801"/>
                <a:gd name="T38" fmla="*/ 450 w 889"/>
                <a:gd name="T39" fmla="*/ 724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89" h="801">
                  <a:moveTo>
                    <a:pt x="450" y="724"/>
                  </a:moveTo>
                  <a:lnTo>
                    <a:pt x="450" y="724"/>
                  </a:lnTo>
                  <a:cubicBezTo>
                    <a:pt x="357" y="724"/>
                    <a:pt x="260" y="684"/>
                    <a:pt x="198" y="605"/>
                  </a:cubicBezTo>
                  <a:cubicBezTo>
                    <a:pt x="82" y="464"/>
                    <a:pt x="105" y="260"/>
                    <a:pt x="243" y="147"/>
                  </a:cubicBezTo>
                  <a:cubicBezTo>
                    <a:pt x="305" y="96"/>
                    <a:pt x="376" y="74"/>
                    <a:pt x="450" y="74"/>
                  </a:cubicBezTo>
                  <a:cubicBezTo>
                    <a:pt x="543" y="74"/>
                    <a:pt x="639" y="113"/>
                    <a:pt x="701" y="195"/>
                  </a:cubicBezTo>
                  <a:cubicBezTo>
                    <a:pt x="814" y="334"/>
                    <a:pt x="795" y="537"/>
                    <a:pt x="653" y="653"/>
                  </a:cubicBezTo>
                  <a:cubicBezTo>
                    <a:pt x="594" y="701"/>
                    <a:pt x="523" y="724"/>
                    <a:pt x="450" y="724"/>
                  </a:cubicBezTo>
                  <a:lnTo>
                    <a:pt x="450" y="0"/>
                  </a:lnTo>
                  <a:lnTo>
                    <a:pt x="450" y="0"/>
                  </a:lnTo>
                  <a:cubicBezTo>
                    <a:pt x="362" y="0"/>
                    <a:pt x="271" y="28"/>
                    <a:pt x="198" y="88"/>
                  </a:cubicBezTo>
                  <a:cubicBezTo>
                    <a:pt x="26" y="226"/>
                    <a:pt x="0" y="481"/>
                    <a:pt x="139" y="650"/>
                  </a:cubicBezTo>
                  <a:cubicBezTo>
                    <a:pt x="218" y="749"/>
                    <a:pt x="334" y="800"/>
                    <a:pt x="450" y="800"/>
                  </a:cubicBezTo>
                  <a:cubicBezTo>
                    <a:pt x="520" y="800"/>
                    <a:pt x="594" y="780"/>
                    <a:pt x="656" y="741"/>
                  </a:cubicBezTo>
                  <a:cubicBezTo>
                    <a:pt x="633" y="710"/>
                    <a:pt x="633" y="710"/>
                    <a:pt x="633" y="710"/>
                  </a:cubicBezTo>
                  <a:cubicBezTo>
                    <a:pt x="716" y="642"/>
                    <a:pt x="716" y="642"/>
                    <a:pt x="716" y="642"/>
                  </a:cubicBezTo>
                  <a:cubicBezTo>
                    <a:pt x="741" y="673"/>
                    <a:pt x="741" y="673"/>
                    <a:pt x="741" y="673"/>
                  </a:cubicBezTo>
                  <a:cubicBezTo>
                    <a:pt x="877" y="529"/>
                    <a:pt x="888" y="305"/>
                    <a:pt x="761" y="147"/>
                  </a:cubicBezTo>
                  <a:cubicBezTo>
                    <a:pt x="682" y="48"/>
                    <a:pt x="566" y="0"/>
                    <a:pt x="450" y="0"/>
                  </a:cubicBezTo>
                  <a:lnTo>
                    <a:pt x="450" y="724"/>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67" name="Freeform 162"/>
            <p:cNvSpPr>
              <a:spLocks noChangeArrowheads="1"/>
            </p:cNvSpPr>
            <p:nvPr/>
          </p:nvSpPr>
          <p:spPr bwMode="auto">
            <a:xfrm>
              <a:off x="5528" y="1766"/>
              <a:ext cx="38" cy="40"/>
            </a:xfrm>
            <a:custGeom>
              <a:avLst/>
              <a:gdLst>
                <a:gd name="T0" fmla="*/ 83 w 174"/>
                <a:gd name="T1" fmla="*/ 0 h 179"/>
                <a:gd name="T2" fmla="*/ 83 w 174"/>
                <a:gd name="T3" fmla="*/ 0 h 179"/>
                <a:gd name="T4" fmla="*/ 0 w 174"/>
                <a:gd name="T5" fmla="*/ 68 h 179"/>
                <a:gd name="T6" fmla="*/ 23 w 174"/>
                <a:gd name="T7" fmla="*/ 99 h 179"/>
                <a:gd name="T8" fmla="*/ 88 w 174"/>
                <a:gd name="T9" fmla="*/ 178 h 179"/>
                <a:gd name="T10" fmla="*/ 119 w 174"/>
                <a:gd name="T11" fmla="*/ 130 h 179"/>
                <a:gd name="T12" fmla="*/ 173 w 174"/>
                <a:gd name="T13" fmla="*/ 110 h 179"/>
                <a:gd name="T14" fmla="*/ 108 w 174"/>
                <a:gd name="T15" fmla="*/ 31 h 179"/>
                <a:gd name="T16" fmla="*/ 83 w 174"/>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4" h="179">
                  <a:moveTo>
                    <a:pt x="83" y="0"/>
                  </a:moveTo>
                  <a:lnTo>
                    <a:pt x="83" y="0"/>
                  </a:lnTo>
                  <a:cubicBezTo>
                    <a:pt x="0" y="68"/>
                    <a:pt x="0" y="68"/>
                    <a:pt x="0" y="68"/>
                  </a:cubicBezTo>
                  <a:cubicBezTo>
                    <a:pt x="23" y="99"/>
                    <a:pt x="23" y="99"/>
                    <a:pt x="23" y="99"/>
                  </a:cubicBezTo>
                  <a:cubicBezTo>
                    <a:pt x="88" y="178"/>
                    <a:pt x="88" y="178"/>
                    <a:pt x="88" y="178"/>
                  </a:cubicBezTo>
                  <a:cubicBezTo>
                    <a:pt x="94" y="161"/>
                    <a:pt x="102" y="141"/>
                    <a:pt x="119" y="130"/>
                  </a:cubicBezTo>
                  <a:cubicBezTo>
                    <a:pt x="134" y="116"/>
                    <a:pt x="153" y="110"/>
                    <a:pt x="173" y="110"/>
                  </a:cubicBezTo>
                  <a:cubicBezTo>
                    <a:pt x="108" y="31"/>
                    <a:pt x="108" y="31"/>
                    <a:pt x="108" y="31"/>
                  </a:cubicBezTo>
                  <a:cubicBezTo>
                    <a:pt x="83" y="0"/>
                    <a:pt x="83" y="0"/>
                    <a:pt x="8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68" name="Freeform 163"/>
            <p:cNvSpPr>
              <a:spLocks noChangeArrowheads="1"/>
            </p:cNvSpPr>
            <p:nvPr/>
          </p:nvSpPr>
          <p:spPr bwMode="auto">
            <a:xfrm>
              <a:off x="5547" y="1791"/>
              <a:ext cx="94" cy="103"/>
            </a:xfrm>
            <a:custGeom>
              <a:avLst/>
              <a:gdLst>
                <a:gd name="T0" fmla="*/ 90 w 419"/>
                <a:gd name="T1" fmla="*/ 0 h 459"/>
                <a:gd name="T2" fmla="*/ 90 w 419"/>
                <a:gd name="T3" fmla="*/ 0 h 459"/>
                <a:gd name="T4" fmla="*/ 90 w 419"/>
                <a:gd name="T5" fmla="*/ 0 h 459"/>
                <a:gd name="T6" fmla="*/ 36 w 419"/>
                <a:gd name="T7" fmla="*/ 20 h 459"/>
                <a:gd name="T8" fmla="*/ 5 w 419"/>
                <a:gd name="T9" fmla="*/ 68 h 459"/>
                <a:gd name="T10" fmla="*/ 22 w 419"/>
                <a:gd name="T11" fmla="*/ 141 h 459"/>
                <a:gd name="T12" fmla="*/ 254 w 419"/>
                <a:gd name="T13" fmla="*/ 427 h 459"/>
                <a:gd name="T14" fmla="*/ 322 w 419"/>
                <a:gd name="T15" fmla="*/ 458 h 459"/>
                <a:gd name="T16" fmla="*/ 376 w 419"/>
                <a:gd name="T17" fmla="*/ 439 h 459"/>
                <a:gd name="T18" fmla="*/ 390 w 419"/>
                <a:gd name="T19" fmla="*/ 317 h 459"/>
                <a:gd name="T20" fmla="*/ 158 w 419"/>
                <a:gd name="T21" fmla="*/ 31 h 459"/>
                <a:gd name="T22" fmla="*/ 90 w 419"/>
                <a:gd name="T23"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9" h="459">
                  <a:moveTo>
                    <a:pt x="90" y="0"/>
                  </a:moveTo>
                  <a:lnTo>
                    <a:pt x="90" y="0"/>
                  </a:lnTo>
                  <a:lnTo>
                    <a:pt x="90" y="0"/>
                  </a:lnTo>
                  <a:cubicBezTo>
                    <a:pt x="70" y="0"/>
                    <a:pt x="51" y="6"/>
                    <a:pt x="36" y="20"/>
                  </a:cubicBezTo>
                  <a:cubicBezTo>
                    <a:pt x="19" y="31"/>
                    <a:pt x="11" y="51"/>
                    <a:pt x="5" y="68"/>
                  </a:cubicBezTo>
                  <a:cubicBezTo>
                    <a:pt x="0" y="93"/>
                    <a:pt x="5" y="119"/>
                    <a:pt x="22" y="141"/>
                  </a:cubicBezTo>
                  <a:cubicBezTo>
                    <a:pt x="254" y="427"/>
                    <a:pt x="254" y="427"/>
                    <a:pt x="254" y="427"/>
                  </a:cubicBezTo>
                  <a:cubicBezTo>
                    <a:pt x="271" y="447"/>
                    <a:pt x="296" y="458"/>
                    <a:pt x="322" y="458"/>
                  </a:cubicBezTo>
                  <a:cubicBezTo>
                    <a:pt x="342" y="458"/>
                    <a:pt x="361" y="453"/>
                    <a:pt x="376" y="439"/>
                  </a:cubicBezTo>
                  <a:cubicBezTo>
                    <a:pt x="412" y="410"/>
                    <a:pt x="418" y="354"/>
                    <a:pt x="390" y="317"/>
                  </a:cubicBezTo>
                  <a:cubicBezTo>
                    <a:pt x="158" y="31"/>
                    <a:pt x="158" y="31"/>
                    <a:pt x="158" y="31"/>
                  </a:cubicBezTo>
                  <a:cubicBezTo>
                    <a:pt x="141" y="12"/>
                    <a:pt x="115" y="0"/>
                    <a:pt x="9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69" name="Freeform 164"/>
            <p:cNvSpPr>
              <a:spLocks noChangeArrowheads="1"/>
            </p:cNvSpPr>
            <p:nvPr/>
          </p:nvSpPr>
          <p:spPr bwMode="auto">
            <a:xfrm>
              <a:off x="6456" y="1146"/>
              <a:ext cx="165" cy="312"/>
            </a:xfrm>
            <a:custGeom>
              <a:avLst/>
              <a:gdLst>
                <a:gd name="T0" fmla="*/ 111 w 731"/>
                <a:gd name="T1" fmla="*/ 1196 h 1381"/>
                <a:gd name="T2" fmla="*/ 111 w 731"/>
                <a:gd name="T3" fmla="*/ 534 h 1381"/>
                <a:gd name="T4" fmla="*/ 490 w 731"/>
                <a:gd name="T5" fmla="*/ 1196 h 1381"/>
                <a:gd name="T6" fmla="*/ 111 w 731"/>
                <a:gd name="T7" fmla="*/ 1196 h 1381"/>
                <a:gd name="T8" fmla="*/ 0 w 731"/>
                <a:gd name="T9" fmla="*/ 0 h 1381"/>
                <a:gd name="T10" fmla="*/ 0 w 731"/>
                <a:gd name="T11" fmla="*/ 1380 h 1381"/>
                <a:gd name="T12" fmla="*/ 730 w 731"/>
                <a:gd name="T13" fmla="*/ 1380 h 1381"/>
                <a:gd name="T14" fmla="*/ 0 w 731"/>
                <a:gd name="T15" fmla="*/ 0 h 13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1" h="1381">
                  <a:moveTo>
                    <a:pt x="111" y="1196"/>
                  </a:moveTo>
                  <a:lnTo>
                    <a:pt x="111" y="534"/>
                  </a:lnTo>
                  <a:lnTo>
                    <a:pt x="490" y="1196"/>
                  </a:lnTo>
                  <a:lnTo>
                    <a:pt x="111" y="1196"/>
                  </a:lnTo>
                  <a:close/>
                  <a:moveTo>
                    <a:pt x="0" y="0"/>
                  </a:moveTo>
                  <a:lnTo>
                    <a:pt x="0" y="1380"/>
                  </a:lnTo>
                  <a:lnTo>
                    <a:pt x="730" y="1380"/>
                  </a:lnTo>
                  <a:lnTo>
                    <a:pt x="0"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70" name="Freeform 165"/>
            <p:cNvSpPr>
              <a:spLocks noChangeArrowheads="1"/>
            </p:cNvSpPr>
            <p:nvPr/>
          </p:nvSpPr>
          <p:spPr bwMode="auto">
            <a:xfrm>
              <a:off x="6481" y="1267"/>
              <a:ext cx="85" cy="149"/>
            </a:xfrm>
            <a:custGeom>
              <a:avLst/>
              <a:gdLst>
                <a:gd name="T0" fmla="*/ 0 w 380"/>
                <a:gd name="T1" fmla="*/ 662 h 663"/>
                <a:gd name="T2" fmla="*/ 0 w 380"/>
                <a:gd name="T3" fmla="*/ 0 h 663"/>
                <a:gd name="T4" fmla="*/ 379 w 380"/>
                <a:gd name="T5" fmla="*/ 662 h 663"/>
                <a:gd name="T6" fmla="*/ 0 w 380"/>
                <a:gd name="T7" fmla="*/ 662 h 663"/>
              </a:gdLst>
              <a:ahLst/>
              <a:cxnLst>
                <a:cxn ang="0">
                  <a:pos x="T0" y="T1"/>
                </a:cxn>
                <a:cxn ang="0">
                  <a:pos x="T2" y="T3"/>
                </a:cxn>
                <a:cxn ang="0">
                  <a:pos x="T4" y="T5"/>
                </a:cxn>
                <a:cxn ang="0">
                  <a:pos x="T6" y="T7"/>
                </a:cxn>
              </a:cxnLst>
              <a:rect l="0" t="0" r="r" b="b"/>
              <a:pathLst>
                <a:path w="380" h="663">
                  <a:moveTo>
                    <a:pt x="0" y="662"/>
                  </a:moveTo>
                  <a:lnTo>
                    <a:pt x="0" y="0"/>
                  </a:lnTo>
                  <a:lnTo>
                    <a:pt x="379" y="662"/>
                  </a:lnTo>
                  <a:lnTo>
                    <a:pt x="0" y="662"/>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71" name="Freeform 166"/>
            <p:cNvSpPr>
              <a:spLocks noChangeArrowheads="1"/>
            </p:cNvSpPr>
            <p:nvPr/>
          </p:nvSpPr>
          <p:spPr bwMode="auto">
            <a:xfrm>
              <a:off x="6456" y="1146"/>
              <a:ext cx="165" cy="312"/>
            </a:xfrm>
            <a:custGeom>
              <a:avLst/>
              <a:gdLst>
                <a:gd name="T0" fmla="*/ 0 w 731"/>
                <a:gd name="T1" fmla="*/ 0 h 1381"/>
                <a:gd name="T2" fmla="*/ 0 w 731"/>
                <a:gd name="T3" fmla="*/ 1380 h 1381"/>
                <a:gd name="T4" fmla="*/ 730 w 731"/>
                <a:gd name="T5" fmla="*/ 1380 h 1381"/>
                <a:gd name="T6" fmla="*/ 0 w 731"/>
                <a:gd name="T7" fmla="*/ 0 h 1381"/>
              </a:gdLst>
              <a:ahLst/>
              <a:cxnLst>
                <a:cxn ang="0">
                  <a:pos x="T0" y="T1"/>
                </a:cxn>
                <a:cxn ang="0">
                  <a:pos x="T2" y="T3"/>
                </a:cxn>
                <a:cxn ang="0">
                  <a:pos x="T4" y="T5"/>
                </a:cxn>
                <a:cxn ang="0">
                  <a:pos x="T6" y="T7"/>
                </a:cxn>
              </a:cxnLst>
              <a:rect l="0" t="0" r="r" b="b"/>
              <a:pathLst>
                <a:path w="731" h="1381">
                  <a:moveTo>
                    <a:pt x="0" y="0"/>
                  </a:moveTo>
                  <a:lnTo>
                    <a:pt x="0" y="1380"/>
                  </a:lnTo>
                  <a:lnTo>
                    <a:pt x="730" y="1380"/>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72" name="Freeform 167"/>
            <p:cNvSpPr>
              <a:spLocks noChangeArrowheads="1"/>
            </p:cNvSpPr>
            <p:nvPr/>
          </p:nvSpPr>
          <p:spPr bwMode="auto">
            <a:xfrm>
              <a:off x="6373" y="1152"/>
              <a:ext cx="41" cy="306"/>
            </a:xfrm>
            <a:custGeom>
              <a:avLst/>
              <a:gdLst>
                <a:gd name="T0" fmla="*/ 184 w 185"/>
                <a:gd name="T1" fmla="*/ 0 h 1353"/>
                <a:gd name="T2" fmla="*/ 0 w 185"/>
                <a:gd name="T3" fmla="*/ 0 h 1353"/>
                <a:gd name="T4" fmla="*/ 0 w 185"/>
                <a:gd name="T5" fmla="*/ 1352 h 1353"/>
                <a:gd name="T6" fmla="*/ 184 w 185"/>
                <a:gd name="T7" fmla="*/ 1352 h 1353"/>
                <a:gd name="T8" fmla="*/ 184 w 185"/>
                <a:gd name="T9" fmla="*/ 0 h 1353"/>
              </a:gdLst>
              <a:ahLst/>
              <a:cxnLst>
                <a:cxn ang="0">
                  <a:pos x="T0" y="T1"/>
                </a:cxn>
                <a:cxn ang="0">
                  <a:pos x="T2" y="T3"/>
                </a:cxn>
                <a:cxn ang="0">
                  <a:pos x="T4" y="T5"/>
                </a:cxn>
                <a:cxn ang="0">
                  <a:pos x="T6" y="T7"/>
                </a:cxn>
                <a:cxn ang="0">
                  <a:pos x="T8" y="T9"/>
                </a:cxn>
              </a:cxnLst>
              <a:rect l="0" t="0" r="r" b="b"/>
              <a:pathLst>
                <a:path w="185" h="1353">
                  <a:moveTo>
                    <a:pt x="184" y="0"/>
                  </a:moveTo>
                  <a:lnTo>
                    <a:pt x="0" y="0"/>
                  </a:lnTo>
                  <a:lnTo>
                    <a:pt x="0" y="1352"/>
                  </a:lnTo>
                  <a:lnTo>
                    <a:pt x="184" y="1352"/>
                  </a:lnTo>
                  <a:lnTo>
                    <a:pt x="184"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73" name="Freeform 168"/>
            <p:cNvSpPr>
              <a:spLocks noChangeArrowheads="1"/>
            </p:cNvSpPr>
            <p:nvPr/>
          </p:nvSpPr>
          <p:spPr bwMode="auto">
            <a:xfrm>
              <a:off x="6373" y="1152"/>
              <a:ext cx="41" cy="306"/>
            </a:xfrm>
            <a:custGeom>
              <a:avLst/>
              <a:gdLst>
                <a:gd name="T0" fmla="*/ 184 w 185"/>
                <a:gd name="T1" fmla="*/ 0 h 1353"/>
                <a:gd name="T2" fmla="*/ 0 w 185"/>
                <a:gd name="T3" fmla="*/ 0 h 1353"/>
                <a:gd name="T4" fmla="*/ 0 w 185"/>
                <a:gd name="T5" fmla="*/ 1352 h 1353"/>
                <a:gd name="T6" fmla="*/ 184 w 185"/>
                <a:gd name="T7" fmla="*/ 1352 h 1353"/>
                <a:gd name="T8" fmla="*/ 184 w 185"/>
                <a:gd name="T9" fmla="*/ 0 h 1353"/>
              </a:gdLst>
              <a:ahLst/>
              <a:cxnLst>
                <a:cxn ang="0">
                  <a:pos x="T0" y="T1"/>
                </a:cxn>
                <a:cxn ang="0">
                  <a:pos x="T2" y="T3"/>
                </a:cxn>
                <a:cxn ang="0">
                  <a:pos x="T4" y="T5"/>
                </a:cxn>
                <a:cxn ang="0">
                  <a:pos x="T6" y="T7"/>
                </a:cxn>
                <a:cxn ang="0">
                  <a:pos x="T8" y="T9"/>
                </a:cxn>
              </a:cxnLst>
              <a:rect l="0" t="0" r="r" b="b"/>
              <a:pathLst>
                <a:path w="185" h="1353">
                  <a:moveTo>
                    <a:pt x="184" y="0"/>
                  </a:moveTo>
                  <a:lnTo>
                    <a:pt x="0" y="0"/>
                  </a:lnTo>
                  <a:lnTo>
                    <a:pt x="0" y="1352"/>
                  </a:lnTo>
                  <a:lnTo>
                    <a:pt x="184" y="1352"/>
                  </a:lnTo>
                  <a:lnTo>
                    <a:pt x="184"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74" name="Freeform 169"/>
            <p:cNvSpPr>
              <a:spLocks noChangeArrowheads="1"/>
            </p:cNvSpPr>
            <p:nvPr/>
          </p:nvSpPr>
          <p:spPr bwMode="auto">
            <a:xfrm>
              <a:off x="5709" y="2075"/>
              <a:ext cx="196" cy="86"/>
            </a:xfrm>
            <a:custGeom>
              <a:avLst/>
              <a:gdLst>
                <a:gd name="T0" fmla="*/ 608 w 869"/>
                <a:gd name="T1" fmla="*/ 280 h 383"/>
                <a:gd name="T2" fmla="*/ 288 w 869"/>
                <a:gd name="T3" fmla="*/ 93 h 383"/>
                <a:gd name="T4" fmla="*/ 713 w 869"/>
                <a:gd name="T5" fmla="*/ 96 h 383"/>
                <a:gd name="T6" fmla="*/ 608 w 869"/>
                <a:gd name="T7" fmla="*/ 280 h 383"/>
                <a:gd name="T8" fmla="*/ 0 w 869"/>
                <a:gd name="T9" fmla="*/ 0 h 383"/>
                <a:gd name="T10" fmla="*/ 665 w 869"/>
                <a:gd name="T11" fmla="*/ 382 h 383"/>
                <a:gd name="T12" fmla="*/ 868 w 869"/>
                <a:gd name="T13" fmla="*/ 34 h 383"/>
                <a:gd name="T14" fmla="*/ 0 w 869"/>
                <a:gd name="T15" fmla="*/ 0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9" h="383">
                  <a:moveTo>
                    <a:pt x="608" y="280"/>
                  </a:moveTo>
                  <a:lnTo>
                    <a:pt x="288" y="93"/>
                  </a:lnTo>
                  <a:lnTo>
                    <a:pt x="713" y="96"/>
                  </a:lnTo>
                  <a:lnTo>
                    <a:pt x="608" y="280"/>
                  </a:lnTo>
                  <a:close/>
                  <a:moveTo>
                    <a:pt x="0" y="0"/>
                  </a:moveTo>
                  <a:lnTo>
                    <a:pt x="665" y="382"/>
                  </a:lnTo>
                  <a:lnTo>
                    <a:pt x="868" y="34"/>
                  </a:lnTo>
                  <a:lnTo>
                    <a:pt x="0" y="0"/>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75" name="Freeform 170"/>
            <p:cNvSpPr>
              <a:spLocks noChangeArrowheads="1"/>
            </p:cNvSpPr>
            <p:nvPr/>
          </p:nvSpPr>
          <p:spPr bwMode="auto">
            <a:xfrm>
              <a:off x="5774" y="2096"/>
              <a:ext cx="96" cy="42"/>
            </a:xfrm>
            <a:custGeom>
              <a:avLst/>
              <a:gdLst>
                <a:gd name="T0" fmla="*/ 320 w 426"/>
                <a:gd name="T1" fmla="*/ 187 h 188"/>
                <a:gd name="T2" fmla="*/ 0 w 426"/>
                <a:gd name="T3" fmla="*/ 0 h 188"/>
                <a:gd name="T4" fmla="*/ 425 w 426"/>
                <a:gd name="T5" fmla="*/ 3 h 188"/>
                <a:gd name="T6" fmla="*/ 320 w 426"/>
                <a:gd name="T7" fmla="*/ 187 h 188"/>
              </a:gdLst>
              <a:ahLst/>
              <a:cxnLst>
                <a:cxn ang="0">
                  <a:pos x="T0" y="T1"/>
                </a:cxn>
                <a:cxn ang="0">
                  <a:pos x="T2" y="T3"/>
                </a:cxn>
                <a:cxn ang="0">
                  <a:pos x="T4" y="T5"/>
                </a:cxn>
                <a:cxn ang="0">
                  <a:pos x="T6" y="T7"/>
                </a:cxn>
              </a:cxnLst>
              <a:rect l="0" t="0" r="r" b="b"/>
              <a:pathLst>
                <a:path w="426" h="188">
                  <a:moveTo>
                    <a:pt x="320" y="187"/>
                  </a:moveTo>
                  <a:lnTo>
                    <a:pt x="0" y="0"/>
                  </a:lnTo>
                  <a:lnTo>
                    <a:pt x="425" y="3"/>
                  </a:lnTo>
                  <a:lnTo>
                    <a:pt x="320" y="187"/>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76" name="Freeform 171"/>
            <p:cNvSpPr>
              <a:spLocks noChangeArrowheads="1"/>
            </p:cNvSpPr>
            <p:nvPr/>
          </p:nvSpPr>
          <p:spPr bwMode="auto">
            <a:xfrm>
              <a:off x="5709" y="2075"/>
              <a:ext cx="196" cy="86"/>
            </a:xfrm>
            <a:custGeom>
              <a:avLst/>
              <a:gdLst>
                <a:gd name="T0" fmla="*/ 0 w 869"/>
                <a:gd name="T1" fmla="*/ 0 h 383"/>
                <a:gd name="T2" fmla="*/ 665 w 869"/>
                <a:gd name="T3" fmla="*/ 382 h 383"/>
                <a:gd name="T4" fmla="*/ 868 w 869"/>
                <a:gd name="T5" fmla="*/ 34 h 383"/>
                <a:gd name="T6" fmla="*/ 0 w 869"/>
                <a:gd name="T7" fmla="*/ 0 h 383"/>
              </a:gdLst>
              <a:ahLst/>
              <a:cxnLst>
                <a:cxn ang="0">
                  <a:pos x="T0" y="T1"/>
                </a:cxn>
                <a:cxn ang="0">
                  <a:pos x="T2" y="T3"/>
                </a:cxn>
                <a:cxn ang="0">
                  <a:pos x="T4" y="T5"/>
                </a:cxn>
                <a:cxn ang="0">
                  <a:pos x="T6" y="T7"/>
                </a:cxn>
              </a:cxnLst>
              <a:rect l="0" t="0" r="r" b="b"/>
              <a:pathLst>
                <a:path w="869" h="383">
                  <a:moveTo>
                    <a:pt x="0" y="0"/>
                  </a:moveTo>
                  <a:lnTo>
                    <a:pt x="665" y="382"/>
                  </a:lnTo>
                  <a:lnTo>
                    <a:pt x="868" y="34"/>
                  </a:lnTo>
                  <a:lnTo>
                    <a:pt x="0"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77" name="Freeform 172"/>
            <p:cNvSpPr>
              <a:spLocks noChangeArrowheads="1"/>
            </p:cNvSpPr>
            <p:nvPr/>
          </p:nvSpPr>
          <p:spPr bwMode="auto">
            <a:xfrm>
              <a:off x="5689" y="2096"/>
              <a:ext cx="158" cy="105"/>
            </a:xfrm>
            <a:custGeom>
              <a:avLst/>
              <a:gdLst>
                <a:gd name="T0" fmla="*/ 51 w 703"/>
                <a:gd name="T1" fmla="*/ 0 h 468"/>
                <a:gd name="T2" fmla="*/ 0 w 703"/>
                <a:gd name="T3" fmla="*/ 88 h 468"/>
                <a:gd name="T4" fmla="*/ 650 w 703"/>
                <a:gd name="T5" fmla="*/ 467 h 468"/>
                <a:gd name="T6" fmla="*/ 702 w 703"/>
                <a:gd name="T7" fmla="*/ 376 h 468"/>
                <a:gd name="T8" fmla="*/ 51 w 703"/>
                <a:gd name="T9" fmla="*/ 0 h 468"/>
              </a:gdLst>
              <a:ahLst/>
              <a:cxnLst>
                <a:cxn ang="0">
                  <a:pos x="T0" y="T1"/>
                </a:cxn>
                <a:cxn ang="0">
                  <a:pos x="T2" y="T3"/>
                </a:cxn>
                <a:cxn ang="0">
                  <a:pos x="T4" y="T5"/>
                </a:cxn>
                <a:cxn ang="0">
                  <a:pos x="T6" y="T7"/>
                </a:cxn>
                <a:cxn ang="0">
                  <a:pos x="T8" y="T9"/>
                </a:cxn>
              </a:cxnLst>
              <a:rect l="0" t="0" r="r" b="b"/>
              <a:pathLst>
                <a:path w="703" h="468">
                  <a:moveTo>
                    <a:pt x="51" y="0"/>
                  </a:moveTo>
                  <a:lnTo>
                    <a:pt x="0" y="88"/>
                  </a:lnTo>
                  <a:lnTo>
                    <a:pt x="650" y="467"/>
                  </a:lnTo>
                  <a:lnTo>
                    <a:pt x="702" y="376"/>
                  </a:lnTo>
                  <a:lnTo>
                    <a:pt x="51" y="0"/>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78" name="Freeform 173"/>
            <p:cNvSpPr>
              <a:spLocks noChangeArrowheads="1"/>
            </p:cNvSpPr>
            <p:nvPr/>
          </p:nvSpPr>
          <p:spPr bwMode="auto">
            <a:xfrm>
              <a:off x="5689" y="2096"/>
              <a:ext cx="158" cy="105"/>
            </a:xfrm>
            <a:custGeom>
              <a:avLst/>
              <a:gdLst>
                <a:gd name="T0" fmla="*/ 51 w 703"/>
                <a:gd name="T1" fmla="*/ 0 h 468"/>
                <a:gd name="T2" fmla="*/ 0 w 703"/>
                <a:gd name="T3" fmla="*/ 88 h 468"/>
                <a:gd name="T4" fmla="*/ 650 w 703"/>
                <a:gd name="T5" fmla="*/ 467 h 468"/>
                <a:gd name="T6" fmla="*/ 702 w 703"/>
                <a:gd name="T7" fmla="*/ 376 h 468"/>
                <a:gd name="T8" fmla="*/ 51 w 703"/>
                <a:gd name="T9" fmla="*/ 0 h 468"/>
              </a:gdLst>
              <a:ahLst/>
              <a:cxnLst>
                <a:cxn ang="0">
                  <a:pos x="T0" y="T1"/>
                </a:cxn>
                <a:cxn ang="0">
                  <a:pos x="T2" y="T3"/>
                </a:cxn>
                <a:cxn ang="0">
                  <a:pos x="T4" y="T5"/>
                </a:cxn>
                <a:cxn ang="0">
                  <a:pos x="T6" y="T7"/>
                </a:cxn>
                <a:cxn ang="0">
                  <a:pos x="T8" y="T9"/>
                </a:cxn>
              </a:cxnLst>
              <a:rect l="0" t="0" r="r" b="b"/>
              <a:pathLst>
                <a:path w="703" h="468">
                  <a:moveTo>
                    <a:pt x="51" y="0"/>
                  </a:moveTo>
                  <a:lnTo>
                    <a:pt x="0" y="88"/>
                  </a:lnTo>
                  <a:lnTo>
                    <a:pt x="650" y="467"/>
                  </a:lnTo>
                  <a:lnTo>
                    <a:pt x="702" y="376"/>
                  </a:lnTo>
                  <a:lnTo>
                    <a:pt x="51" y="0"/>
                  </a:lnTo>
                </a:path>
              </a:pathLst>
            </a:custGeom>
            <a:gr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79" name="Freeform 174"/>
            <p:cNvSpPr>
              <a:spLocks noChangeArrowheads="1"/>
            </p:cNvSpPr>
            <p:nvPr/>
          </p:nvSpPr>
          <p:spPr bwMode="auto">
            <a:xfrm>
              <a:off x="6147" y="497"/>
              <a:ext cx="139" cy="113"/>
            </a:xfrm>
            <a:custGeom>
              <a:avLst/>
              <a:gdLst>
                <a:gd name="T0" fmla="*/ 181 w 618"/>
                <a:gd name="T1" fmla="*/ 0 h 504"/>
                <a:gd name="T2" fmla="*/ 181 w 618"/>
                <a:gd name="T3" fmla="*/ 0 h 504"/>
                <a:gd name="T4" fmla="*/ 0 w 618"/>
                <a:gd name="T5" fmla="*/ 48 h 504"/>
                <a:gd name="T6" fmla="*/ 0 w 618"/>
                <a:gd name="T7" fmla="*/ 501 h 504"/>
                <a:gd name="T8" fmla="*/ 161 w 618"/>
                <a:gd name="T9" fmla="*/ 455 h 504"/>
                <a:gd name="T10" fmla="*/ 300 w 618"/>
                <a:gd name="T11" fmla="*/ 503 h 504"/>
                <a:gd name="T12" fmla="*/ 617 w 618"/>
                <a:gd name="T13" fmla="*/ 501 h 504"/>
                <a:gd name="T14" fmla="*/ 617 w 618"/>
                <a:gd name="T15" fmla="*/ 48 h 504"/>
                <a:gd name="T16" fmla="*/ 309 w 618"/>
                <a:gd name="T17" fmla="*/ 48 h 504"/>
                <a:gd name="T18" fmla="*/ 181 w 618"/>
                <a:gd name="T19"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8" h="504">
                  <a:moveTo>
                    <a:pt x="181" y="0"/>
                  </a:moveTo>
                  <a:lnTo>
                    <a:pt x="181" y="0"/>
                  </a:lnTo>
                  <a:cubicBezTo>
                    <a:pt x="88" y="0"/>
                    <a:pt x="0" y="48"/>
                    <a:pt x="0" y="48"/>
                  </a:cubicBezTo>
                  <a:cubicBezTo>
                    <a:pt x="0" y="501"/>
                    <a:pt x="0" y="501"/>
                    <a:pt x="0" y="501"/>
                  </a:cubicBezTo>
                  <a:cubicBezTo>
                    <a:pt x="63" y="467"/>
                    <a:pt x="116" y="455"/>
                    <a:pt x="161" y="455"/>
                  </a:cubicBezTo>
                  <a:cubicBezTo>
                    <a:pt x="252" y="455"/>
                    <a:pt x="300" y="503"/>
                    <a:pt x="300" y="503"/>
                  </a:cubicBezTo>
                  <a:cubicBezTo>
                    <a:pt x="617" y="501"/>
                    <a:pt x="617" y="501"/>
                    <a:pt x="617" y="501"/>
                  </a:cubicBezTo>
                  <a:cubicBezTo>
                    <a:pt x="617" y="48"/>
                    <a:pt x="617" y="48"/>
                    <a:pt x="617" y="48"/>
                  </a:cubicBezTo>
                  <a:cubicBezTo>
                    <a:pt x="309" y="48"/>
                    <a:pt x="309" y="48"/>
                    <a:pt x="309" y="48"/>
                  </a:cubicBezTo>
                  <a:cubicBezTo>
                    <a:pt x="272" y="12"/>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80" name="Freeform 175"/>
            <p:cNvSpPr>
              <a:spLocks noChangeArrowheads="1"/>
            </p:cNvSpPr>
            <p:nvPr/>
          </p:nvSpPr>
          <p:spPr bwMode="auto">
            <a:xfrm>
              <a:off x="6250" y="972"/>
              <a:ext cx="139" cy="114"/>
            </a:xfrm>
            <a:custGeom>
              <a:avLst/>
              <a:gdLst>
                <a:gd name="T0" fmla="*/ 181 w 617"/>
                <a:gd name="T1" fmla="*/ 0 h 507"/>
                <a:gd name="T2" fmla="*/ 181 w 617"/>
                <a:gd name="T3" fmla="*/ 0 h 507"/>
                <a:gd name="T4" fmla="*/ 0 w 617"/>
                <a:gd name="T5" fmla="*/ 50 h 507"/>
                <a:gd name="T6" fmla="*/ 0 w 617"/>
                <a:gd name="T7" fmla="*/ 500 h 507"/>
                <a:gd name="T8" fmla="*/ 161 w 617"/>
                <a:gd name="T9" fmla="*/ 455 h 507"/>
                <a:gd name="T10" fmla="*/ 302 w 617"/>
                <a:gd name="T11" fmla="*/ 506 h 507"/>
                <a:gd name="T12" fmla="*/ 616 w 617"/>
                <a:gd name="T13" fmla="*/ 503 h 507"/>
                <a:gd name="T14" fmla="*/ 616 w 617"/>
                <a:gd name="T15" fmla="*/ 50 h 507"/>
                <a:gd name="T16" fmla="*/ 308 w 617"/>
                <a:gd name="T17" fmla="*/ 50 h 507"/>
                <a:gd name="T18" fmla="*/ 181 w 617"/>
                <a:gd name="T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 h="507">
                  <a:moveTo>
                    <a:pt x="181" y="0"/>
                  </a:moveTo>
                  <a:lnTo>
                    <a:pt x="181" y="0"/>
                  </a:lnTo>
                  <a:cubicBezTo>
                    <a:pt x="87" y="0"/>
                    <a:pt x="0" y="50"/>
                    <a:pt x="0" y="50"/>
                  </a:cubicBezTo>
                  <a:cubicBezTo>
                    <a:pt x="0" y="500"/>
                    <a:pt x="0" y="500"/>
                    <a:pt x="0" y="500"/>
                  </a:cubicBezTo>
                  <a:cubicBezTo>
                    <a:pt x="62" y="466"/>
                    <a:pt x="115" y="455"/>
                    <a:pt x="161" y="455"/>
                  </a:cubicBezTo>
                  <a:cubicBezTo>
                    <a:pt x="251" y="455"/>
                    <a:pt x="302" y="506"/>
                    <a:pt x="302" y="506"/>
                  </a:cubicBezTo>
                  <a:cubicBezTo>
                    <a:pt x="616" y="503"/>
                    <a:pt x="616" y="503"/>
                    <a:pt x="616" y="503"/>
                  </a:cubicBezTo>
                  <a:cubicBezTo>
                    <a:pt x="616" y="50"/>
                    <a:pt x="616" y="50"/>
                    <a:pt x="616" y="50"/>
                  </a:cubicBezTo>
                  <a:cubicBezTo>
                    <a:pt x="308" y="50"/>
                    <a:pt x="308" y="50"/>
                    <a:pt x="308" y="50"/>
                  </a:cubicBezTo>
                  <a:cubicBezTo>
                    <a:pt x="271" y="14"/>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81" name="Freeform 176"/>
            <p:cNvSpPr>
              <a:spLocks noChangeArrowheads="1"/>
            </p:cNvSpPr>
            <p:nvPr/>
          </p:nvSpPr>
          <p:spPr bwMode="auto">
            <a:xfrm>
              <a:off x="5301" y="1172"/>
              <a:ext cx="172" cy="166"/>
            </a:xfrm>
            <a:custGeom>
              <a:avLst/>
              <a:gdLst>
                <a:gd name="T0" fmla="*/ 480 w 764"/>
                <a:gd name="T1" fmla="*/ 0 h 736"/>
                <a:gd name="T2" fmla="*/ 480 w 764"/>
                <a:gd name="T3" fmla="*/ 0 h 736"/>
                <a:gd name="T4" fmla="*/ 240 w 764"/>
                <a:gd name="T5" fmla="*/ 193 h 736"/>
                <a:gd name="T6" fmla="*/ 220 w 764"/>
                <a:gd name="T7" fmla="*/ 190 h 736"/>
                <a:gd name="T8" fmla="*/ 0 w 764"/>
                <a:gd name="T9" fmla="*/ 385 h 736"/>
                <a:gd name="T10" fmla="*/ 282 w 764"/>
                <a:gd name="T11" fmla="*/ 735 h 736"/>
                <a:gd name="T12" fmla="*/ 512 w 764"/>
                <a:gd name="T13" fmla="*/ 552 h 736"/>
                <a:gd name="T14" fmla="*/ 520 w 764"/>
                <a:gd name="T15" fmla="*/ 552 h 736"/>
                <a:gd name="T16" fmla="*/ 763 w 764"/>
                <a:gd name="T17" fmla="*/ 351 h 736"/>
                <a:gd name="T18" fmla="*/ 480 w 764"/>
                <a:gd name="T19"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4" h="736">
                  <a:moveTo>
                    <a:pt x="480" y="0"/>
                  </a:moveTo>
                  <a:lnTo>
                    <a:pt x="480" y="0"/>
                  </a:lnTo>
                  <a:cubicBezTo>
                    <a:pt x="240" y="193"/>
                    <a:pt x="240" y="193"/>
                    <a:pt x="240" y="193"/>
                  </a:cubicBezTo>
                  <a:cubicBezTo>
                    <a:pt x="231" y="193"/>
                    <a:pt x="226" y="190"/>
                    <a:pt x="220" y="190"/>
                  </a:cubicBezTo>
                  <a:cubicBezTo>
                    <a:pt x="76" y="190"/>
                    <a:pt x="0" y="385"/>
                    <a:pt x="0" y="385"/>
                  </a:cubicBezTo>
                  <a:cubicBezTo>
                    <a:pt x="282" y="735"/>
                    <a:pt x="282" y="735"/>
                    <a:pt x="282" y="735"/>
                  </a:cubicBezTo>
                  <a:cubicBezTo>
                    <a:pt x="356" y="563"/>
                    <a:pt x="478" y="552"/>
                    <a:pt x="512" y="552"/>
                  </a:cubicBezTo>
                  <a:cubicBezTo>
                    <a:pt x="517" y="552"/>
                    <a:pt x="520" y="552"/>
                    <a:pt x="520" y="552"/>
                  </a:cubicBezTo>
                  <a:cubicBezTo>
                    <a:pt x="763" y="351"/>
                    <a:pt x="763" y="351"/>
                    <a:pt x="763" y="351"/>
                  </a:cubicBezTo>
                  <a:cubicBezTo>
                    <a:pt x="480" y="0"/>
                    <a:pt x="480" y="0"/>
                    <a:pt x="480"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82" name="Freeform 177"/>
            <p:cNvSpPr>
              <a:spLocks noChangeArrowheads="1"/>
            </p:cNvSpPr>
            <p:nvPr/>
          </p:nvSpPr>
          <p:spPr bwMode="auto">
            <a:xfrm>
              <a:off x="5932" y="1828"/>
              <a:ext cx="139" cy="114"/>
            </a:xfrm>
            <a:custGeom>
              <a:avLst/>
              <a:gdLst>
                <a:gd name="T0" fmla="*/ 181 w 617"/>
                <a:gd name="T1" fmla="*/ 0 h 507"/>
                <a:gd name="T2" fmla="*/ 181 w 617"/>
                <a:gd name="T3" fmla="*/ 0 h 507"/>
                <a:gd name="T4" fmla="*/ 0 w 617"/>
                <a:gd name="T5" fmla="*/ 51 h 507"/>
                <a:gd name="T6" fmla="*/ 0 w 617"/>
                <a:gd name="T7" fmla="*/ 501 h 507"/>
                <a:gd name="T8" fmla="*/ 161 w 617"/>
                <a:gd name="T9" fmla="*/ 458 h 507"/>
                <a:gd name="T10" fmla="*/ 303 w 617"/>
                <a:gd name="T11" fmla="*/ 506 h 507"/>
                <a:gd name="T12" fmla="*/ 616 w 617"/>
                <a:gd name="T13" fmla="*/ 504 h 507"/>
                <a:gd name="T14" fmla="*/ 616 w 617"/>
                <a:gd name="T15" fmla="*/ 51 h 507"/>
                <a:gd name="T16" fmla="*/ 308 w 617"/>
                <a:gd name="T17" fmla="*/ 51 h 507"/>
                <a:gd name="T18" fmla="*/ 181 w 617"/>
                <a:gd name="T19" fmla="*/ 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7" h="507">
                  <a:moveTo>
                    <a:pt x="181" y="0"/>
                  </a:moveTo>
                  <a:lnTo>
                    <a:pt x="181" y="0"/>
                  </a:lnTo>
                  <a:cubicBezTo>
                    <a:pt x="91" y="0"/>
                    <a:pt x="0" y="51"/>
                    <a:pt x="0" y="51"/>
                  </a:cubicBezTo>
                  <a:cubicBezTo>
                    <a:pt x="0" y="501"/>
                    <a:pt x="0" y="501"/>
                    <a:pt x="0" y="501"/>
                  </a:cubicBezTo>
                  <a:cubicBezTo>
                    <a:pt x="65" y="470"/>
                    <a:pt x="119" y="458"/>
                    <a:pt x="161" y="458"/>
                  </a:cubicBezTo>
                  <a:cubicBezTo>
                    <a:pt x="255" y="458"/>
                    <a:pt x="303" y="506"/>
                    <a:pt x="303" y="506"/>
                  </a:cubicBezTo>
                  <a:cubicBezTo>
                    <a:pt x="616" y="504"/>
                    <a:pt x="616" y="504"/>
                    <a:pt x="616" y="504"/>
                  </a:cubicBezTo>
                  <a:cubicBezTo>
                    <a:pt x="616" y="51"/>
                    <a:pt x="616" y="51"/>
                    <a:pt x="616" y="51"/>
                  </a:cubicBezTo>
                  <a:cubicBezTo>
                    <a:pt x="308" y="51"/>
                    <a:pt x="308" y="51"/>
                    <a:pt x="308" y="51"/>
                  </a:cubicBezTo>
                  <a:cubicBezTo>
                    <a:pt x="272" y="14"/>
                    <a:pt x="226" y="0"/>
                    <a:pt x="181"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83" name="Freeform 178"/>
            <p:cNvSpPr>
              <a:spLocks noChangeArrowheads="1"/>
            </p:cNvSpPr>
            <p:nvPr/>
          </p:nvSpPr>
          <p:spPr bwMode="auto">
            <a:xfrm>
              <a:off x="5549" y="725"/>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39"/>
                    <a:pt x="14" y="51"/>
                    <a:pt x="34" y="51"/>
                  </a:cubicBezTo>
                  <a:cubicBezTo>
                    <a:pt x="172" y="51"/>
                    <a:pt x="172" y="51"/>
                    <a:pt x="172" y="51"/>
                  </a:cubicBezTo>
                  <a:cubicBezTo>
                    <a:pt x="190" y="51"/>
                    <a:pt x="206" y="39"/>
                    <a:pt x="206" y="25"/>
                  </a:cubicBezTo>
                  <a:cubicBezTo>
                    <a:pt x="206" y="11"/>
                    <a:pt x="190"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84" name="Freeform 179"/>
            <p:cNvSpPr>
              <a:spLocks noChangeArrowheads="1"/>
            </p:cNvSpPr>
            <p:nvPr/>
          </p:nvSpPr>
          <p:spPr bwMode="auto">
            <a:xfrm>
              <a:off x="5549" y="737"/>
              <a:ext cx="46" cy="10"/>
            </a:xfrm>
            <a:custGeom>
              <a:avLst/>
              <a:gdLst>
                <a:gd name="T0" fmla="*/ 172 w 207"/>
                <a:gd name="T1" fmla="*/ 0 h 49"/>
                <a:gd name="T2" fmla="*/ 172 w 207"/>
                <a:gd name="T3" fmla="*/ 0 h 49"/>
                <a:gd name="T4" fmla="*/ 34 w 207"/>
                <a:gd name="T5" fmla="*/ 0 h 49"/>
                <a:gd name="T6" fmla="*/ 0 w 207"/>
                <a:gd name="T7" fmla="*/ 22 h 49"/>
                <a:gd name="T8" fmla="*/ 34 w 207"/>
                <a:gd name="T9" fmla="*/ 48 h 49"/>
                <a:gd name="T10" fmla="*/ 172 w 207"/>
                <a:gd name="T11" fmla="*/ 48 h 49"/>
                <a:gd name="T12" fmla="*/ 206 w 207"/>
                <a:gd name="T13" fmla="*/ 22 h 49"/>
                <a:gd name="T14" fmla="*/ 172 w 207"/>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49">
                  <a:moveTo>
                    <a:pt x="172" y="0"/>
                  </a:moveTo>
                  <a:lnTo>
                    <a:pt x="172" y="0"/>
                  </a:lnTo>
                  <a:cubicBezTo>
                    <a:pt x="34" y="0"/>
                    <a:pt x="34" y="0"/>
                    <a:pt x="34" y="0"/>
                  </a:cubicBezTo>
                  <a:cubicBezTo>
                    <a:pt x="14" y="0"/>
                    <a:pt x="0" y="11"/>
                    <a:pt x="0" y="22"/>
                  </a:cubicBezTo>
                  <a:cubicBezTo>
                    <a:pt x="0" y="36"/>
                    <a:pt x="14" y="48"/>
                    <a:pt x="34" y="48"/>
                  </a:cubicBezTo>
                  <a:cubicBezTo>
                    <a:pt x="172" y="48"/>
                    <a:pt x="172" y="48"/>
                    <a:pt x="172" y="48"/>
                  </a:cubicBezTo>
                  <a:cubicBezTo>
                    <a:pt x="190" y="48"/>
                    <a:pt x="206" y="36"/>
                    <a:pt x="206" y="22"/>
                  </a:cubicBezTo>
                  <a:cubicBezTo>
                    <a:pt x="206" y="11"/>
                    <a:pt x="190"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85" name="Freeform 180"/>
            <p:cNvSpPr>
              <a:spLocks noChangeArrowheads="1"/>
            </p:cNvSpPr>
            <p:nvPr/>
          </p:nvSpPr>
          <p:spPr bwMode="auto">
            <a:xfrm>
              <a:off x="5558" y="749"/>
              <a:ext cx="27" cy="11"/>
            </a:xfrm>
            <a:custGeom>
              <a:avLst/>
              <a:gdLst>
                <a:gd name="T0" fmla="*/ 104 w 125"/>
                <a:gd name="T1" fmla="*/ 0 h 52"/>
                <a:gd name="T2" fmla="*/ 104 w 125"/>
                <a:gd name="T3" fmla="*/ 0 h 52"/>
                <a:gd name="T4" fmla="*/ 22 w 125"/>
                <a:gd name="T5" fmla="*/ 0 h 52"/>
                <a:gd name="T6" fmla="*/ 0 w 125"/>
                <a:gd name="T7" fmla="*/ 25 h 52"/>
                <a:gd name="T8" fmla="*/ 22 w 125"/>
                <a:gd name="T9" fmla="*/ 51 h 52"/>
                <a:gd name="T10" fmla="*/ 104 w 125"/>
                <a:gd name="T11" fmla="*/ 51 h 52"/>
                <a:gd name="T12" fmla="*/ 124 w 125"/>
                <a:gd name="T13" fmla="*/ 25 h 52"/>
                <a:gd name="T14" fmla="*/ 104 w 125"/>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52">
                  <a:moveTo>
                    <a:pt x="104" y="0"/>
                  </a:moveTo>
                  <a:lnTo>
                    <a:pt x="104" y="0"/>
                  </a:lnTo>
                  <a:cubicBezTo>
                    <a:pt x="22" y="0"/>
                    <a:pt x="22" y="0"/>
                    <a:pt x="22" y="0"/>
                  </a:cubicBezTo>
                  <a:cubicBezTo>
                    <a:pt x="11" y="0"/>
                    <a:pt x="0" y="11"/>
                    <a:pt x="0" y="25"/>
                  </a:cubicBezTo>
                  <a:cubicBezTo>
                    <a:pt x="0" y="39"/>
                    <a:pt x="11" y="51"/>
                    <a:pt x="22" y="51"/>
                  </a:cubicBezTo>
                  <a:cubicBezTo>
                    <a:pt x="104" y="51"/>
                    <a:pt x="104" y="51"/>
                    <a:pt x="104" y="51"/>
                  </a:cubicBezTo>
                  <a:cubicBezTo>
                    <a:pt x="116" y="51"/>
                    <a:pt x="124" y="39"/>
                    <a:pt x="124" y="25"/>
                  </a:cubicBezTo>
                  <a:cubicBezTo>
                    <a:pt x="124" y="11"/>
                    <a:pt x="116" y="0"/>
                    <a:pt x="104"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86" name="Freeform 181"/>
            <p:cNvSpPr>
              <a:spLocks noChangeArrowheads="1"/>
            </p:cNvSpPr>
            <p:nvPr/>
          </p:nvSpPr>
          <p:spPr bwMode="auto">
            <a:xfrm>
              <a:off x="5471" y="545"/>
              <a:ext cx="199" cy="177"/>
            </a:xfrm>
            <a:custGeom>
              <a:avLst/>
              <a:gdLst>
                <a:gd name="T0" fmla="*/ 659 w 880"/>
                <a:gd name="T1" fmla="*/ 398 h 786"/>
                <a:gd name="T2" fmla="*/ 659 w 880"/>
                <a:gd name="T3" fmla="*/ 398 h 786"/>
                <a:gd name="T4" fmla="*/ 532 w 880"/>
                <a:gd name="T5" fmla="*/ 84 h 786"/>
                <a:gd name="T6" fmla="*/ 659 w 880"/>
                <a:gd name="T7" fmla="*/ 398 h 786"/>
                <a:gd name="T8" fmla="*/ 449 w 880"/>
                <a:gd name="T9" fmla="*/ 0 h 786"/>
                <a:gd name="T10" fmla="*/ 449 w 880"/>
                <a:gd name="T11" fmla="*/ 0 h 786"/>
                <a:gd name="T12" fmla="*/ 441 w 880"/>
                <a:gd name="T13" fmla="*/ 0 h 786"/>
                <a:gd name="T14" fmla="*/ 432 w 880"/>
                <a:gd name="T15" fmla="*/ 0 h 786"/>
                <a:gd name="T16" fmla="*/ 432 w 880"/>
                <a:gd name="T17" fmla="*/ 0 h 786"/>
                <a:gd name="T18" fmla="*/ 223 w 880"/>
                <a:gd name="T19" fmla="*/ 545 h 786"/>
                <a:gd name="T20" fmla="*/ 336 w 880"/>
                <a:gd name="T21" fmla="*/ 785 h 786"/>
                <a:gd name="T22" fmla="*/ 441 w 880"/>
                <a:gd name="T23" fmla="*/ 785 h 786"/>
                <a:gd name="T24" fmla="*/ 458 w 880"/>
                <a:gd name="T25" fmla="*/ 785 h 786"/>
                <a:gd name="T26" fmla="*/ 551 w 880"/>
                <a:gd name="T27" fmla="*/ 785 h 786"/>
                <a:gd name="T28" fmla="*/ 661 w 880"/>
                <a:gd name="T29" fmla="*/ 545 h 786"/>
                <a:gd name="T30" fmla="*/ 449 w 880"/>
                <a:gd name="T31" fmla="*/ 0 h 786"/>
                <a:gd name="T32" fmla="*/ 449 w 880"/>
                <a:gd name="T33" fmla="*/ 0 h 786"/>
                <a:gd name="T34" fmla="*/ 659 w 880"/>
                <a:gd name="T35" fmla="*/ 398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0" h="786">
                  <a:moveTo>
                    <a:pt x="659" y="398"/>
                  </a:moveTo>
                  <a:lnTo>
                    <a:pt x="659" y="398"/>
                  </a:lnTo>
                  <a:cubicBezTo>
                    <a:pt x="732" y="197"/>
                    <a:pt x="532" y="84"/>
                    <a:pt x="532" y="84"/>
                  </a:cubicBezTo>
                  <a:cubicBezTo>
                    <a:pt x="828" y="132"/>
                    <a:pt x="659" y="398"/>
                    <a:pt x="659" y="398"/>
                  </a:cubicBezTo>
                  <a:lnTo>
                    <a:pt x="449" y="0"/>
                  </a:lnTo>
                  <a:lnTo>
                    <a:pt x="449" y="0"/>
                  </a:lnTo>
                  <a:cubicBezTo>
                    <a:pt x="449" y="0"/>
                    <a:pt x="444" y="0"/>
                    <a:pt x="441" y="0"/>
                  </a:cubicBezTo>
                  <a:cubicBezTo>
                    <a:pt x="438" y="0"/>
                    <a:pt x="449" y="0"/>
                    <a:pt x="432" y="0"/>
                  </a:cubicBezTo>
                  <a:lnTo>
                    <a:pt x="432" y="0"/>
                  </a:lnTo>
                  <a:cubicBezTo>
                    <a:pt x="0" y="11"/>
                    <a:pt x="104" y="437"/>
                    <a:pt x="223" y="545"/>
                  </a:cubicBezTo>
                  <a:cubicBezTo>
                    <a:pt x="342" y="650"/>
                    <a:pt x="336" y="785"/>
                    <a:pt x="336" y="785"/>
                  </a:cubicBezTo>
                  <a:cubicBezTo>
                    <a:pt x="441" y="785"/>
                    <a:pt x="441" y="785"/>
                    <a:pt x="441" y="785"/>
                  </a:cubicBezTo>
                  <a:cubicBezTo>
                    <a:pt x="458" y="785"/>
                    <a:pt x="458" y="785"/>
                    <a:pt x="458" y="785"/>
                  </a:cubicBezTo>
                  <a:cubicBezTo>
                    <a:pt x="551" y="785"/>
                    <a:pt x="551" y="785"/>
                    <a:pt x="551" y="785"/>
                  </a:cubicBezTo>
                  <a:cubicBezTo>
                    <a:pt x="551" y="785"/>
                    <a:pt x="543" y="650"/>
                    <a:pt x="661" y="545"/>
                  </a:cubicBezTo>
                  <a:cubicBezTo>
                    <a:pt x="781" y="437"/>
                    <a:pt x="879" y="11"/>
                    <a:pt x="449" y="0"/>
                  </a:cubicBezTo>
                  <a:lnTo>
                    <a:pt x="449" y="0"/>
                  </a:lnTo>
                  <a:lnTo>
                    <a:pt x="659" y="398"/>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87" name="Freeform 182"/>
            <p:cNvSpPr>
              <a:spLocks noChangeArrowheads="1"/>
            </p:cNvSpPr>
            <p:nvPr/>
          </p:nvSpPr>
          <p:spPr bwMode="auto">
            <a:xfrm>
              <a:off x="6487" y="870"/>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40"/>
                    <a:pt x="14" y="51"/>
                    <a:pt x="34" y="51"/>
                  </a:cubicBezTo>
                  <a:cubicBezTo>
                    <a:pt x="172" y="51"/>
                    <a:pt x="172" y="51"/>
                    <a:pt x="172" y="51"/>
                  </a:cubicBezTo>
                  <a:cubicBezTo>
                    <a:pt x="192" y="51"/>
                    <a:pt x="206" y="40"/>
                    <a:pt x="206" y="25"/>
                  </a:cubicBezTo>
                  <a:cubicBezTo>
                    <a:pt x="206" y="11"/>
                    <a:pt x="192"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88" name="Freeform 183"/>
            <p:cNvSpPr>
              <a:spLocks noChangeArrowheads="1"/>
            </p:cNvSpPr>
            <p:nvPr/>
          </p:nvSpPr>
          <p:spPr bwMode="auto">
            <a:xfrm>
              <a:off x="6487" y="882"/>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39"/>
                    <a:pt x="14" y="51"/>
                    <a:pt x="34" y="51"/>
                  </a:cubicBezTo>
                  <a:cubicBezTo>
                    <a:pt x="172" y="51"/>
                    <a:pt x="172" y="51"/>
                    <a:pt x="172" y="51"/>
                  </a:cubicBezTo>
                  <a:cubicBezTo>
                    <a:pt x="192" y="51"/>
                    <a:pt x="206" y="39"/>
                    <a:pt x="206" y="25"/>
                  </a:cubicBezTo>
                  <a:cubicBezTo>
                    <a:pt x="206" y="11"/>
                    <a:pt x="192"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89" name="Freeform 184"/>
            <p:cNvSpPr>
              <a:spLocks noChangeArrowheads="1"/>
            </p:cNvSpPr>
            <p:nvPr/>
          </p:nvSpPr>
          <p:spPr bwMode="auto">
            <a:xfrm>
              <a:off x="6497" y="894"/>
              <a:ext cx="28" cy="11"/>
            </a:xfrm>
            <a:custGeom>
              <a:avLst/>
              <a:gdLst>
                <a:gd name="T0" fmla="*/ 102 w 126"/>
                <a:gd name="T1" fmla="*/ 0 h 51"/>
                <a:gd name="T2" fmla="*/ 102 w 126"/>
                <a:gd name="T3" fmla="*/ 0 h 51"/>
                <a:gd name="T4" fmla="*/ 20 w 126"/>
                <a:gd name="T5" fmla="*/ 0 h 51"/>
                <a:gd name="T6" fmla="*/ 0 w 126"/>
                <a:gd name="T7" fmla="*/ 25 h 51"/>
                <a:gd name="T8" fmla="*/ 20 w 126"/>
                <a:gd name="T9" fmla="*/ 50 h 51"/>
                <a:gd name="T10" fmla="*/ 102 w 126"/>
                <a:gd name="T11" fmla="*/ 50 h 51"/>
                <a:gd name="T12" fmla="*/ 125 w 126"/>
                <a:gd name="T13" fmla="*/ 25 h 51"/>
                <a:gd name="T14" fmla="*/ 102 w 126"/>
                <a:gd name="T15" fmla="*/ 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51">
                  <a:moveTo>
                    <a:pt x="102" y="0"/>
                  </a:moveTo>
                  <a:lnTo>
                    <a:pt x="102" y="0"/>
                  </a:lnTo>
                  <a:cubicBezTo>
                    <a:pt x="20" y="0"/>
                    <a:pt x="20" y="0"/>
                    <a:pt x="20" y="0"/>
                  </a:cubicBezTo>
                  <a:cubicBezTo>
                    <a:pt x="9" y="0"/>
                    <a:pt x="0" y="11"/>
                    <a:pt x="0" y="25"/>
                  </a:cubicBezTo>
                  <a:cubicBezTo>
                    <a:pt x="0" y="39"/>
                    <a:pt x="9" y="50"/>
                    <a:pt x="20" y="50"/>
                  </a:cubicBezTo>
                  <a:cubicBezTo>
                    <a:pt x="102" y="50"/>
                    <a:pt x="102" y="50"/>
                    <a:pt x="102" y="50"/>
                  </a:cubicBezTo>
                  <a:cubicBezTo>
                    <a:pt x="113" y="50"/>
                    <a:pt x="125" y="39"/>
                    <a:pt x="125" y="25"/>
                  </a:cubicBezTo>
                  <a:cubicBezTo>
                    <a:pt x="125" y="11"/>
                    <a:pt x="113" y="0"/>
                    <a:pt x="10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90" name="Freeform 185"/>
            <p:cNvSpPr>
              <a:spLocks noChangeArrowheads="1"/>
            </p:cNvSpPr>
            <p:nvPr/>
          </p:nvSpPr>
          <p:spPr bwMode="auto">
            <a:xfrm>
              <a:off x="6410" y="690"/>
              <a:ext cx="199" cy="177"/>
            </a:xfrm>
            <a:custGeom>
              <a:avLst/>
              <a:gdLst>
                <a:gd name="T0" fmla="*/ 659 w 883"/>
                <a:gd name="T1" fmla="*/ 399 h 787"/>
                <a:gd name="T2" fmla="*/ 659 w 883"/>
                <a:gd name="T3" fmla="*/ 399 h 787"/>
                <a:gd name="T4" fmla="*/ 534 w 883"/>
                <a:gd name="T5" fmla="*/ 88 h 787"/>
                <a:gd name="T6" fmla="*/ 659 w 883"/>
                <a:gd name="T7" fmla="*/ 399 h 787"/>
                <a:gd name="T8" fmla="*/ 449 w 883"/>
                <a:gd name="T9" fmla="*/ 0 h 787"/>
                <a:gd name="T10" fmla="*/ 449 w 883"/>
                <a:gd name="T11" fmla="*/ 0 h 787"/>
                <a:gd name="T12" fmla="*/ 441 w 883"/>
                <a:gd name="T13" fmla="*/ 0 h 787"/>
                <a:gd name="T14" fmla="*/ 432 w 883"/>
                <a:gd name="T15" fmla="*/ 0 h 787"/>
                <a:gd name="T16" fmla="*/ 432 w 883"/>
                <a:gd name="T17" fmla="*/ 0 h 787"/>
                <a:gd name="T18" fmla="*/ 223 w 883"/>
                <a:gd name="T19" fmla="*/ 546 h 787"/>
                <a:gd name="T20" fmla="*/ 336 w 883"/>
                <a:gd name="T21" fmla="*/ 786 h 787"/>
                <a:gd name="T22" fmla="*/ 441 w 883"/>
                <a:gd name="T23" fmla="*/ 786 h 787"/>
                <a:gd name="T24" fmla="*/ 458 w 883"/>
                <a:gd name="T25" fmla="*/ 786 h 787"/>
                <a:gd name="T26" fmla="*/ 554 w 883"/>
                <a:gd name="T27" fmla="*/ 786 h 787"/>
                <a:gd name="T28" fmla="*/ 664 w 883"/>
                <a:gd name="T29" fmla="*/ 546 h 787"/>
                <a:gd name="T30" fmla="*/ 449 w 883"/>
                <a:gd name="T31" fmla="*/ 0 h 787"/>
                <a:gd name="T32" fmla="*/ 449 w 883"/>
                <a:gd name="T33" fmla="*/ 0 h 787"/>
                <a:gd name="T34" fmla="*/ 659 w 883"/>
                <a:gd name="T35" fmla="*/ 399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3" h="787">
                  <a:moveTo>
                    <a:pt x="659" y="399"/>
                  </a:moveTo>
                  <a:lnTo>
                    <a:pt x="659" y="399"/>
                  </a:lnTo>
                  <a:cubicBezTo>
                    <a:pt x="732" y="198"/>
                    <a:pt x="534" y="88"/>
                    <a:pt x="534" y="88"/>
                  </a:cubicBezTo>
                  <a:cubicBezTo>
                    <a:pt x="828" y="133"/>
                    <a:pt x="659" y="399"/>
                    <a:pt x="659" y="399"/>
                  </a:cubicBezTo>
                  <a:lnTo>
                    <a:pt x="449" y="0"/>
                  </a:lnTo>
                  <a:lnTo>
                    <a:pt x="449" y="0"/>
                  </a:lnTo>
                  <a:cubicBezTo>
                    <a:pt x="449" y="0"/>
                    <a:pt x="444" y="0"/>
                    <a:pt x="441" y="0"/>
                  </a:cubicBezTo>
                  <a:cubicBezTo>
                    <a:pt x="438" y="0"/>
                    <a:pt x="449" y="0"/>
                    <a:pt x="432" y="0"/>
                  </a:cubicBezTo>
                  <a:lnTo>
                    <a:pt x="432" y="0"/>
                  </a:lnTo>
                  <a:cubicBezTo>
                    <a:pt x="0" y="12"/>
                    <a:pt x="104" y="442"/>
                    <a:pt x="223" y="546"/>
                  </a:cubicBezTo>
                  <a:cubicBezTo>
                    <a:pt x="342" y="654"/>
                    <a:pt x="336" y="786"/>
                    <a:pt x="336" y="786"/>
                  </a:cubicBezTo>
                  <a:cubicBezTo>
                    <a:pt x="441" y="786"/>
                    <a:pt x="441" y="786"/>
                    <a:pt x="441" y="786"/>
                  </a:cubicBezTo>
                  <a:cubicBezTo>
                    <a:pt x="458" y="786"/>
                    <a:pt x="458" y="786"/>
                    <a:pt x="458" y="786"/>
                  </a:cubicBezTo>
                  <a:cubicBezTo>
                    <a:pt x="554" y="786"/>
                    <a:pt x="554" y="786"/>
                    <a:pt x="554" y="786"/>
                  </a:cubicBezTo>
                  <a:cubicBezTo>
                    <a:pt x="554" y="786"/>
                    <a:pt x="545" y="654"/>
                    <a:pt x="664" y="546"/>
                  </a:cubicBezTo>
                  <a:cubicBezTo>
                    <a:pt x="780" y="442"/>
                    <a:pt x="882" y="12"/>
                    <a:pt x="449" y="0"/>
                  </a:cubicBezTo>
                  <a:lnTo>
                    <a:pt x="449" y="0"/>
                  </a:lnTo>
                  <a:lnTo>
                    <a:pt x="659" y="39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91" name="Freeform 186"/>
            <p:cNvSpPr>
              <a:spLocks noChangeArrowheads="1"/>
            </p:cNvSpPr>
            <p:nvPr/>
          </p:nvSpPr>
          <p:spPr bwMode="auto">
            <a:xfrm>
              <a:off x="5283" y="1939"/>
              <a:ext cx="46" cy="11"/>
            </a:xfrm>
            <a:custGeom>
              <a:avLst/>
              <a:gdLst>
                <a:gd name="T0" fmla="*/ 172 w 207"/>
                <a:gd name="T1" fmla="*/ 0 h 52"/>
                <a:gd name="T2" fmla="*/ 172 w 207"/>
                <a:gd name="T3" fmla="*/ 0 h 52"/>
                <a:gd name="T4" fmla="*/ 34 w 207"/>
                <a:gd name="T5" fmla="*/ 0 h 52"/>
                <a:gd name="T6" fmla="*/ 0 w 207"/>
                <a:gd name="T7" fmla="*/ 26 h 52"/>
                <a:gd name="T8" fmla="*/ 34 w 207"/>
                <a:gd name="T9" fmla="*/ 51 h 52"/>
                <a:gd name="T10" fmla="*/ 172 w 207"/>
                <a:gd name="T11" fmla="*/ 51 h 52"/>
                <a:gd name="T12" fmla="*/ 206 w 207"/>
                <a:gd name="T13" fmla="*/ 26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2"/>
                    <a:pt x="0" y="26"/>
                  </a:cubicBezTo>
                  <a:cubicBezTo>
                    <a:pt x="0" y="40"/>
                    <a:pt x="14" y="51"/>
                    <a:pt x="34" y="51"/>
                  </a:cubicBezTo>
                  <a:cubicBezTo>
                    <a:pt x="172" y="51"/>
                    <a:pt x="172" y="51"/>
                    <a:pt x="172" y="51"/>
                  </a:cubicBezTo>
                  <a:cubicBezTo>
                    <a:pt x="189" y="51"/>
                    <a:pt x="206" y="40"/>
                    <a:pt x="206" y="26"/>
                  </a:cubicBezTo>
                  <a:cubicBezTo>
                    <a:pt x="206" y="12"/>
                    <a:pt x="189"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92" name="Freeform 187"/>
            <p:cNvSpPr>
              <a:spLocks noChangeArrowheads="1"/>
            </p:cNvSpPr>
            <p:nvPr/>
          </p:nvSpPr>
          <p:spPr bwMode="auto">
            <a:xfrm>
              <a:off x="5283" y="1952"/>
              <a:ext cx="46" cy="11"/>
            </a:xfrm>
            <a:custGeom>
              <a:avLst/>
              <a:gdLst>
                <a:gd name="T0" fmla="*/ 172 w 207"/>
                <a:gd name="T1" fmla="*/ 0 h 52"/>
                <a:gd name="T2" fmla="*/ 172 w 207"/>
                <a:gd name="T3" fmla="*/ 0 h 52"/>
                <a:gd name="T4" fmla="*/ 34 w 207"/>
                <a:gd name="T5" fmla="*/ 0 h 52"/>
                <a:gd name="T6" fmla="*/ 0 w 207"/>
                <a:gd name="T7" fmla="*/ 25 h 52"/>
                <a:gd name="T8" fmla="*/ 34 w 207"/>
                <a:gd name="T9" fmla="*/ 51 h 52"/>
                <a:gd name="T10" fmla="*/ 172 w 207"/>
                <a:gd name="T11" fmla="*/ 51 h 52"/>
                <a:gd name="T12" fmla="*/ 206 w 207"/>
                <a:gd name="T13" fmla="*/ 25 h 52"/>
                <a:gd name="T14" fmla="*/ 172 w 207"/>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7" h="52">
                  <a:moveTo>
                    <a:pt x="172" y="0"/>
                  </a:moveTo>
                  <a:lnTo>
                    <a:pt x="172" y="0"/>
                  </a:lnTo>
                  <a:cubicBezTo>
                    <a:pt x="34" y="0"/>
                    <a:pt x="34" y="0"/>
                    <a:pt x="34" y="0"/>
                  </a:cubicBezTo>
                  <a:cubicBezTo>
                    <a:pt x="14" y="0"/>
                    <a:pt x="0" y="11"/>
                    <a:pt x="0" y="25"/>
                  </a:cubicBezTo>
                  <a:cubicBezTo>
                    <a:pt x="0" y="40"/>
                    <a:pt x="14" y="51"/>
                    <a:pt x="34" y="51"/>
                  </a:cubicBezTo>
                  <a:cubicBezTo>
                    <a:pt x="172" y="51"/>
                    <a:pt x="172" y="51"/>
                    <a:pt x="172" y="51"/>
                  </a:cubicBezTo>
                  <a:cubicBezTo>
                    <a:pt x="189" y="51"/>
                    <a:pt x="206" y="40"/>
                    <a:pt x="206" y="25"/>
                  </a:cubicBezTo>
                  <a:cubicBezTo>
                    <a:pt x="206" y="11"/>
                    <a:pt x="189" y="0"/>
                    <a:pt x="17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93" name="Freeform 188"/>
            <p:cNvSpPr>
              <a:spLocks noChangeArrowheads="1"/>
            </p:cNvSpPr>
            <p:nvPr/>
          </p:nvSpPr>
          <p:spPr bwMode="auto">
            <a:xfrm>
              <a:off x="5291" y="1964"/>
              <a:ext cx="27" cy="10"/>
            </a:xfrm>
            <a:custGeom>
              <a:avLst/>
              <a:gdLst>
                <a:gd name="T0" fmla="*/ 105 w 125"/>
                <a:gd name="T1" fmla="*/ 0 h 49"/>
                <a:gd name="T2" fmla="*/ 105 w 125"/>
                <a:gd name="T3" fmla="*/ 0 h 49"/>
                <a:gd name="T4" fmla="*/ 20 w 125"/>
                <a:gd name="T5" fmla="*/ 0 h 49"/>
                <a:gd name="T6" fmla="*/ 0 w 125"/>
                <a:gd name="T7" fmla="*/ 22 h 49"/>
                <a:gd name="T8" fmla="*/ 20 w 125"/>
                <a:gd name="T9" fmla="*/ 48 h 49"/>
                <a:gd name="T10" fmla="*/ 105 w 125"/>
                <a:gd name="T11" fmla="*/ 48 h 49"/>
                <a:gd name="T12" fmla="*/ 124 w 125"/>
                <a:gd name="T13" fmla="*/ 22 h 49"/>
                <a:gd name="T14" fmla="*/ 105 w 125"/>
                <a:gd name="T15" fmla="*/ 0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5" h="49">
                  <a:moveTo>
                    <a:pt x="105" y="0"/>
                  </a:moveTo>
                  <a:lnTo>
                    <a:pt x="105" y="0"/>
                  </a:lnTo>
                  <a:cubicBezTo>
                    <a:pt x="20" y="0"/>
                    <a:pt x="20" y="0"/>
                    <a:pt x="20" y="0"/>
                  </a:cubicBezTo>
                  <a:cubicBezTo>
                    <a:pt x="9" y="0"/>
                    <a:pt x="0" y="11"/>
                    <a:pt x="0" y="22"/>
                  </a:cubicBezTo>
                  <a:cubicBezTo>
                    <a:pt x="0" y="37"/>
                    <a:pt x="9" y="48"/>
                    <a:pt x="20" y="48"/>
                  </a:cubicBezTo>
                  <a:cubicBezTo>
                    <a:pt x="105" y="48"/>
                    <a:pt x="105" y="48"/>
                    <a:pt x="105" y="48"/>
                  </a:cubicBezTo>
                  <a:cubicBezTo>
                    <a:pt x="116" y="48"/>
                    <a:pt x="124" y="37"/>
                    <a:pt x="124" y="22"/>
                  </a:cubicBezTo>
                  <a:cubicBezTo>
                    <a:pt x="124" y="11"/>
                    <a:pt x="116" y="0"/>
                    <a:pt x="105"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94" name="Freeform 189"/>
            <p:cNvSpPr>
              <a:spLocks noChangeArrowheads="1"/>
            </p:cNvSpPr>
            <p:nvPr/>
          </p:nvSpPr>
          <p:spPr bwMode="auto">
            <a:xfrm>
              <a:off x="5205" y="1759"/>
              <a:ext cx="199" cy="177"/>
            </a:xfrm>
            <a:custGeom>
              <a:avLst/>
              <a:gdLst>
                <a:gd name="T0" fmla="*/ 655 w 880"/>
                <a:gd name="T1" fmla="*/ 399 h 787"/>
                <a:gd name="T2" fmla="*/ 655 w 880"/>
                <a:gd name="T3" fmla="*/ 399 h 787"/>
                <a:gd name="T4" fmla="*/ 531 w 880"/>
                <a:gd name="T5" fmla="*/ 84 h 787"/>
                <a:gd name="T6" fmla="*/ 655 w 880"/>
                <a:gd name="T7" fmla="*/ 399 h 787"/>
                <a:gd name="T8" fmla="*/ 449 w 880"/>
                <a:gd name="T9" fmla="*/ 0 h 787"/>
                <a:gd name="T10" fmla="*/ 449 w 880"/>
                <a:gd name="T11" fmla="*/ 0 h 787"/>
                <a:gd name="T12" fmla="*/ 441 w 880"/>
                <a:gd name="T13" fmla="*/ 0 h 787"/>
                <a:gd name="T14" fmla="*/ 432 w 880"/>
                <a:gd name="T15" fmla="*/ 0 h 787"/>
                <a:gd name="T16" fmla="*/ 432 w 880"/>
                <a:gd name="T17" fmla="*/ 0 h 787"/>
                <a:gd name="T18" fmla="*/ 220 w 880"/>
                <a:gd name="T19" fmla="*/ 545 h 787"/>
                <a:gd name="T20" fmla="*/ 336 w 880"/>
                <a:gd name="T21" fmla="*/ 786 h 787"/>
                <a:gd name="T22" fmla="*/ 438 w 880"/>
                <a:gd name="T23" fmla="*/ 786 h 787"/>
                <a:gd name="T24" fmla="*/ 457 w 880"/>
                <a:gd name="T25" fmla="*/ 786 h 787"/>
                <a:gd name="T26" fmla="*/ 551 w 880"/>
                <a:gd name="T27" fmla="*/ 786 h 787"/>
                <a:gd name="T28" fmla="*/ 661 w 880"/>
                <a:gd name="T29" fmla="*/ 545 h 787"/>
                <a:gd name="T30" fmla="*/ 449 w 880"/>
                <a:gd name="T31" fmla="*/ 0 h 787"/>
                <a:gd name="T32" fmla="*/ 449 w 880"/>
                <a:gd name="T33" fmla="*/ 0 h 787"/>
                <a:gd name="T34" fmla="*/ 655 w 880"/>
                <a:gd name="T35" fmla="*/ 399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0" h="787">
                  <a:moveTo>
                    <a:pt x="655" y="399"/>
                  </a:moveTo>
                  <a:lnTo>
                    <a:pt x="655" y="399"/>
                  </a:lnTo>
                  <a:cubicBezTo>
                    <a:pt x="729" y="198"/>
                    <a:pt x="531" y="84"/>
                    <a:pt x="531" y="84"/>
                  </a:cubicBezTo>
                  <a:cubicBezTo>
                    <a:pt x="825" y="133"/>
                    <a:pt x="655" y="399"/>
                    <a:pt x="655" y="399"/>
                  </a:cubicBezTo>
                  <a:lnTo>
                    <a:pt x="449" y="0"/>
                  </a:lnTo>
                  <a:lnTo>
                    <a:pt x="449" y="0"/>
                  </a:lnTo>
                  <a:cubicBezTo>
                    <a:pt x="449" y="0"/>
                    <a:pt x="443" y="0"/>
                    <a:pt x="441" y="0"/>
                  </a:cubicBezTo>
                  <a:cubicBezTo>
                    <a:pt x="435" y="0"/>
                    <a:pt x="449" y="0"/>
                    <a:pt x="432" y="0"/>
                  </a:cubicBezTo>
                  <a:lnTo>
                    <a:pt x="432" y="0"/>
                  </a:lnTo>
                  <a:cubicBezTo>
                    <a:pt x="0" y="11"/>
                    <a:pt x="104" y="441"/>
                    <a:pt x="220" y="545"/>
                  </a:cubicBezTo>
                  <a:cubicBezTo>
                    <a:pt x="339" y="653"/>
                    <a:pt x="336" y="786"/>
                    <a:pt x="336" y="786"/>
                  </a:cubicBezTo>
                  <a:cubicBezTo>
                    <a:pt x="438" y="786"/>
                    <a:pt x="438" y="786"/>
                    <a:pt x="438" y="786"/>
                  </a:cubicBezTo>
                  <a:cubicBezTo>
                    <a:pt x="457" y="786"/>
                    <a:pt x="457" y="786"/>
                    <a:pt x="457" y="786"/>
                  </a:cubicBezTo>
                  <a:cubicBezTo>
                    <a:pt x="551" y="786"/>
                    <a:pt x="551" y="786"/>
                    <a:pt x="551" y="786"/>
                  </a:cubicBezTo>
                  <a:cubicBezTo>
                    <a:pt x="551" y="786"/>
                    <a:pt x="542" y="653"/>
                    <a:pt x="661" y="545"/>
                  </a:cubicBezTo>
                  <a:cubicBezTo>
                    <a:pt x="780" y="441"/>
                    <a:pt x="879" y="11"/>
                    <a:pt x="449" y="0"/>
                  </a:cubicBezTo>
                  <a:lnTo>
                    <a:pt x="449" y="0"/>
                  </a:lnTo>
                  <a:lnTo>
                    <a:pt x="655" y="399"/>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95" name="Freeform 190"/>
            <p:cNvSpPr>
              <a:spLocks noChangeArrowheads="1"/>
            </p:cNvSpPr>
            <p:nvPr/>
          </p:nvSpPr>
          <p:spPr bwMode="auto">
            <a:xfrm>
              <a:off x="5629" y="761"/>
              <a:ext cx="218" cy="219"/>
            </a:xfrm>
            <a:custGeom>
              <a:avLst/>
              <a:gdLst>
                <a:gd name="T0" fmla="*/ 611 w 966"/>
                <a:gd name="T1" fmla="*/ 896 h 971"/>
                <a:gd name="T2" fmla="*/ 611 w 966"/>
                <a:gd name="T3" fmla="*/ 896 h 971"/>
                <a:gd name="T4" fmla="*/ 767 w 966"/>
                <a:gd name="T5" fmla="*/ 789 h 971"/>
                <a:gd name="T6" fmla="*/ 631 w 966"/>
                <a:gd name="T7" fmla="*/ 563 h 971"/>
                <a:gd name="T8" fmla="*/ 815 w 966"/>
                <a:gd name="T9" fmla="*/ 800 h 971"/>
                <a:gd name="T10" fmla="*/ 611 w 966"/>
                <a:gd name="T11" fmla="*/ 896 h 971"/>
                <a:gd name="T12" fmla="*/ 481 w 966"/>
                <a:gd name="T13" fmla="*/ 0 h 971"/>
                <a:gd name="T14" fmla="*/ 481 w 966"/>
                <a:gd name="T15" fmla="*/ 0 h 971"/>
                <a:gd name="T16" fmla="*/ 343 w 966"/>
                <a:gd name="T17" fmla="*/ 54 h 971"/>
                <a:gd name="T18" fmla="*/ 343 w 966"/>
                <a:gd name="T19" fmla="*/ 56 h 971"/>
                <a:gd name="T20" fmla="*/ 340 w 966"/>
                <a:gd name="T21" fmla="*/ 56 h 971"/>
                <a:gd name="T22" fmla="*/ 340 w 966"/>
                <a:gd name="T23" fmla="*/ 156 h 971"/>
                <a:gd name="T24" fmla="*/ 343 w 966"/>
                <a:gd name="T25" fmla="*/ 156 h 971"/>
                <a:gd name="T26" fmla="*/ 382 w 966"/>
                <a:gd name="T27" fmla="*/ 187 h 971"/>
                <a:gd name="T28" fmla="*/ 382 w 966"/>
                <a:gd name="T29" fmla="*/ 413 h 971"/>
                <a:gd name="T30" fmla="*/ 351 w 966"/>
                <a:gd name="T31" fmla="*/ 469 h 971"/>
                <a:gd name="T32" fmla="*/ 130 w 966"/>
                <a:gd name="T33" fmla="*/ 894 h 971"/>
                <a:gd name="T34" fmla="*/ 456 w 966"/>
                <a:gd name="T35" fmla="*/ 970 h 971"/>
                <a:gd name="T36" fmla="*/ 484 w 966"/>
                <a:gd name="T37" fmla="*/ 970 h 971"/>
                <a:gd name="T38" fmla="*/ 509 w 966"/>
                <a:gd name="T39" fmla="*/ 970 h 971"/>
                <a:gd name="T40" fmla="*/ 835 w 966"/>
                <a:gd name="T41" fmla="*/ 894 h 971"/>
                <a:gd name="T42" fmla="*/ 620 w 966"/>
                <a:gd name="T43" fmla="*/ 469 h 971"/>
                <a:gd name="T44" fmla="*/ 597 w 966"/>
                <a:gd name="T45" fmla="*/ 413 h 971"/>
                <a:gd name="T46" fmla="*/ 597 w 966"/>
                <a:gd name="T47" fmla="*/ 187 h 971"/>
                <a:gd name="T48" fmla="*/ 620 w 966"/>
                <a:gd name="T49" fmla="*/ 156 h 971"/>
                <a:gd name="T50" fmla="*/ 626 w 966"/>
                <a:gd name="T51" fmla="*/ 156 h 971"/>
                <a:gd name="T52" fmla="*/ 626 w 966"/>
                <a:gd name="T53" fmla="*/ 56 h 971"/>
                <a:gd name="T54" fmla="*/ 620 w 966"/>
                <a:gd name="T55" fmla="*/ 56 h 971"/>
                <a:gd name="T56" fmla="*/ 620 w 966"/>
                <a:gd name="T57" fmla="*/ 54 h 971"/>
                <a:gd name="T58" fmla="*/ 481 w 966"/>
                <a:gd name="T59" fmla="*/ 0 h 971"/>
                <a:gd name="T60" fmla="*/ 611 w 966"/>
                <a:gd name="T61" fmla="*/ 896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6" h="971">
                  <a:moveTo>
                    <a:pt x="611" y="896"/>
                  </a:moveTo>
                  <a:lnTo>
                    <a:pt x="611" y="896"/>
                  </a:lnTo>
                  <a:cubicBezTo>
                    <a:pt x="611" y="896"/>
                    <a:pt x="758" y="868"/>
                    <a:pt x="767" y="789"/>
                  </a:cubicBezTo>
                  <a:cubicBezTo>
                    <a:pt x="772" y="710"/>
                    <a:pt x="631" y="563"/>
                    <a:pt x="631" y="563"/>
                  </a:cubicBezTo>
                  <a:cubicBezTo>
                    <a:pt x="631" y="563"/>
                    <a:pt x="815" y="704"/>
                    <a:pt x="815" y="800"/>
                  </a:cubicBezTo>
                  <a:cubicBezTo>
                    <a:pt x="812" y="896"/>
                    <a:pt x="611" y="896"/>
                    <a:pt x="611" y="896"/>
                  </a:cubicBezTo>
                  <a:lnTo>
                    <a:pt x="481" y="0"/>
                  </a:lnTo>
                  <a:lnTo>
                    <a:pt x="481" y="0"/>
                  </a:lnTo>
                  <a:cubicBezTo>
                    <a:pt x="405" y="0"/>
                    <a:pt x="343" y="23"/>
                    <a:pt x="343" y="54"/>
                  </a:cubicBezTo>
                  <a:cubicBezTo>
                    <a:pt x="343" y="54"/>
                    <a:pt x="343" y="54"/>
                    <a:pt x="343" y="56"/>
                  </a:cubicBezTo>
                  <a:cubicBezTo>
                    <a:pt x="340" y="56"/>
                    <a:pt x="340" y="56"/>
                    <a:pt x="340" y="56"/>
                  </a:cubicBezTo>
                  <a:cubicBezTo>
                    <a:pt x="340" y="156"/>
                    <a:pt x="340" y="156"/>
                    <a:pt x="340" y="156"/>
                  </a:cubicBezTo>
                  <a:cubicBezTo>
                    <a:pt x="343" y="156"/>
                    <a:pt x="343" y="156"/>
                    <a:pt x="343" y="156"/>
                  </a:cubicBezTo>
                  <a:cubicBezTo>
                    <a:pt x="345" y="167"/>
                    <a:pt x="354" y="178"/>
                    <a:pt x="382" y="187"/>
                  </a:cubicBezTo>
                  <a:cubicBezTo>
                    <a:pt x="382" y="237"/>
                    <a:pt x="382" y="376"/>
                    <a:pt x="382" y="413"/>
                  </a:cubicBezTo>
                  <a:cubicBezTo>
                    <a:pt x="382" y="458"/>
                    <a:pt x="351" y="469"/>
                    <a:pt x="351" y="469"/>
                  </a:cubicBezTo>
                  <a:cubicBezTo>
                    <a:pt x="300" y="501"/>
                    <a:pt x="0" y="803"/>
                    <a:pt x="130" y="894"/>
                  </a:cubicBezTo>
                  <a:cubicBezTo>
                    <a:pt x="230" y="962"/>
                    <a:pt x="388" y="970"/>
                    <a:pt x="456" y="970"/>
                  </a:cubicBezTo>
                  <a:cubicBezTo>
                    <a:pt x="467" y="970"/>
                    <a:pt x="479" y="970"/>
                    <a:pt x="484" y="970"/>
                  </a:cubicBezTo>
                  <a:cubicBezTo>
                    <a:pt x="490" y="970"/>
                    <a:pt x="498" y="970"/>
                    <a:pt x="509" y="970"/>
                  </a:cubicBezTo>
                  <a:cubicBezTo>
                    <a:pt x="580" y="970"/>
                    <a:pt x="736" y="962"/>
                    <a:pt x="835" y="894"/>
                  </a:cubicBezTo>
                  <a:cubicBezTo>
                    <a:pt x="965" y="803"/>
                    <a:pt x="671" y="501"/>
                    <a:pt x="620" y="469"/>
                  </a:cubicBezTo>
                  <a:cubicBezTo>
                    <a:pt x="620" y="469"/>
                    <a:pt x="597" y="458"/>
                    <a:pt x="597" y="413"/>
                  </a:cubicBezTo>
                  <a:cubicBezTo>
                    <a:pt x="597" y="376"/>
                    <a:pt x="597" y="235"/>
                    <a:pt x="597" y="187"/>
                  </a:cubicBezTo>
                  <a:cubicBezTo>
                    <a:pt x="611" y="178"/>
                    <a:pt x="617" y="167"/>
                    <a:pt x="620" y="156"/>
                  </a:cubicBezTo>
                  <a:cubicBezTo>
                    <a:pt x="626" y="156"/>
                    <a:pt x="626" y="156"/>
                    <a:pt x="626" y="156"/>
                  </a:cubicBezTo>
                  <a:cubicBezTo>
                    <a:pt x="626" y="56"/>
                    <a:pt x="626" y="56"/>
                    <a:pt x="626" y="56"/>
                  </a:cubicBezTo>
                  <a:cubicBezTo>
                    <a:pt x="620" y="56"/>
                    <a:pt x="620" y="56"/>
                    <a:pt x="620" y="56"/>
                  </a:cubicBezTo>
                  <a:cubicBezTo>
                    <a:pt x="620" y="54"/>
                    <a:pt x="620" y="54"/>
                    <a:pt x="620" y="54"/>
                  </a:cubicBezTo>
                  <a:cubicBezTo>
                    <a:pt x="620" y="23"/>
                    <a:pt x="557" y="0"/>
                    <a:pt x="481" y="0"/>
                  </a:cubicBezTo>
                  <a:lnTo>
                    <a:pt x="611" y="89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sp>
          <p:nvSpPr>
            <p:cNvPr id="96" name="Freeform 191"/>
            <p:cNvSpPr>
              <a:spLocks noChangeArrowheads="1"/>
            </p:cNvSpPr>
            <p:nvPr/>
          </p:nvSpPr>
          <p:spPr bwMode="auto">
            <a:xfrm>
              <a:off x="6116" y="1714"/>
              <a:ext cx="218" cy="220"/>
            </a:xfrm>
            <a:custGeom>
              <a:avLst/>
              <a:gdLst>
                <a:gd name="T0" fmla="*/ 608 w 965"/>
                <a:gd name="T1" fmla="*/ 896 h 974"/>
                <a:gd name="T2" fmla="*/ 608 w 965"/>
                <a:gd name="T3" fmla="*/ 896 h 974"/>
                <a:gd name="T4" fmla="*/ 763 w 965"/>
                <a:gd name="T5" fmla="*/ 792 h 974"/>
                <a:gd name="T6" fmla="*/ 630 w 965"/>
                <a:gd name="T7" fmla="*/ 565 h 974"/>
                <a:gd name="T8" fmla="*/ 811 w 965"/>
                <a:gd name="T9" fmla="*/ 800 h 974"/>
                <a:gd name="T10" fmla="*/ 608 w 965"/>
                <a:gd name="T11" fmla="*/ 896 h 974"/>
                <a:gd name="T12" fmla="*/ 480 w 965"/>
                <a:gd name="T13" fmla="*/ 0 h 974"/>
                <a:gd name="T14" fmla="*/ 480 w 965"/>
                <a:gd name="T15" fmla="*/ 0 h 974"/>
                <a:gd name="T16" fmla="*/ 339 w 965"/>
                <a:gd name="T17" fmla="*/ 53 h 974"/>
                <a:gd name="T18" fmla="*/ 342 w 965"/>
                <a:gd name="T19" fmla="*/ 56 h 974"/>
                <a:gd name="T20" fmla="*/ 339 w 965"/>
                <a:gd name="T21" fmla="*/ 56 h 974"/>
                <a:gd name="T22" fmla="*/ 339 w 965"/>
                <a:gd name="T23" fmla="*/ 158 h 974"/>
                <a:gd name="T24" fmla="*/ 342 w 965"/>
                <a:gd name="T25" fmla="*/ 158 h 974"/>
                <a:gd name="T26" fmla="*/ 381 w 965"/>
                <a:gd name="T27" fmla="*/ 189 h 974"/>
                <a:gd name="T28" fmla="*/ 381 w 965"/>
                <a:gd name="T29" fmla="*/ 416 h 974"/>
                <a:gd name="T30" fmla="*/ 350 w 965"/>
                <a:gd name="T31" fmla="*/ 472 h 974"/>
                <a:gd name="T32" fmla="*/ 130 w 965"/>
                <a:gd name="T33" fmla="*/ 893 h 974"/>
                <a:gd name="T34" fmla="*/ 455 w 965"/>
                <a:gd name="T35" fmla="*/ 973 h 974"/>
                <a:gd name="T36" fmla="*/ 480 w 965"/>
                <a:gd name="T37" fmla="*/ 970 h 974"/>
                <a:gd name="T38" fmla="*/ 509 w 965"/>
                <a:gd name="T39" fmla="*/ 973 h 974"/>
                <a:gd name="T40" fmla="*/ 834 w 965"/>
                <a:gd name="T41" fmla="*/ 893 h 974"/>
                <a:gd name="T42" fmla="*/ 616 w 965"/>
                <a:gd name="T43" fmla="*/ 472 h 974"/>
                <a:gd name="T44" fmla="*/ 594 w 965"/>
                <a:gd name="T45" fmla="*/ 416 h 974"/>
                <a:gd name="T46" fmla="*/ 594 w 965"/>
                <a:gd name="T47" fmla="*/ 187 h 974"/>
                <a:gd name="T48" fmla="*/ 619 w 965"/>
                <a:gd name="T49" fmla="*/ 158 h 974"/>
                <a:gd name="T50" fmla="*/ 625 w 965"/>
                <a:gd name="T51" fmla="*/ 158 h 974"/>
                <a:gd name="T52" fmla="*/ 625 w 965"/>
                <a:gd name="T53" fmla="*/ 56 h 974"/>
                <a:gd name="T54" fmla="*/ 619 w 965"/>
                <a:gd name="T55" fmla="*/ 56 h 974"/>
                <a:gd name="T56" fmla="*/ 619 w 965"/>
                <a:gd name="T57" fmla="*/ 53 h 974"/>
                <a:gd name="T58" fmla="*/ 480 w 965"/>
                <a:gd name="T59" fmla="*/ 0 h 974"/>
                <a:gd name="T60" fmla="*/ 608 w 965"/>
                <a:gd name="T61" fmla="*/ 896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5" h="974">
                  <a:moveTo>
                    <a:pt x="608" y="896"/>
                  </a:moveTo>
                  <a:lnTo>
                    <a:pt x="608" y="896"/>
                  </a:lnTo>
                  <a:cubicBezTo>
                    <a:pt x="608" y="896"/>
                    <a:pt x="757" y="868"/>
                    <a:pt x="763" y="792"/>
                  </a:cubicBezTo>
                  <a:cubicBezTo>
                    <a:pt x="772" y="712"/>
                    <a:pt x="630" y="565"/>
                    <a:pt x="630" y="565"/>
                  </a:cubicBezTo>
                  <a:cubicBezTo>
                    <a:pt x="630" y="565"/>
                    <a:pt x="814" y="704"/>
                    <a:pt x="811" y="800"/>
                  </a:cubicBezTo>
                  <a:cubicBezTo>
                    <a:pt x="811" y="896"/>
                    <a:pt x="608" y="896"/>
                    <a:pt x="608" y="896"/>
                  </a:cubicBezTo>
                  <a:lnTo>
                    <a:pt x="480" y="0"/>
                  </a:lnTo>
                  <a:lnTo>
                    <a:pt x="480" y="0"/>
                  </a:lnTo>
                  <a:cubicBezTo>
                    <a:pt x="401" y="0"/>
                    <a:pt x="339" y="25"/>
                    <a:pt x="339" y="53"/>
                  </a:cubicBezTo>
                  <a:cubicBezTo>
                    <a:pt x="339" y="56"/>
                    <a:pt x="339" y="56"/>
                    <a:pt x="342" y="56"/>
                  </a:cubicBezTo>
                  <a:cubicBezTo>
                    <a:pt x="339" y="56"/>
                    <a:pt x="339" y="56"/>
                    <a:pt x="339" y="56"/>
                  </a:cubicBezTo>
                  <a:cubicBezTo>
                    <a:pt x="339" y="158"/>
                    <a:pt x="339" y="158"/>
                    <a:pt x="339" y="158"/>
                  </a:cubicBezTo>
                  <a:cubicBezTo>
                    <a:pt x="342" y="158"/>
                    <a:pt x="342" y="158"/>
                    <a:pt x="342" y="158"/>
                  </a:cubicBezTo>
                  <a:cubicBezTo>
                    <a:pt x="342" y="170"/>
                    <a:pt x="353" y="181"/>
                    <a:pt x="381" y="189"/>
                  </a:cubicBezTo>
                  <a:cubicBezTo>
                    <a:pt x="381" y="237"/>
                    <a:pt x="381" y="379"/>
                    <a:pt x="381" y="416"/>
                  </a:cubicBezTo>
                  <a:cubicBezTo>
                    <a:pt x="381" y="460"/>
                    <a:pt x="350" y="472"/>
                    <a:pt x="350" y="472"/>
                  </a:cubicBezTo>
                  <a:cubicBezTo>
                    <a:pt x="299" y="500"/>
                    <a:pt x="0" y="803"/>
                    <a:pt x="130" y="893"/>
                  </a:cubicBezTo>
                  <a:cubicBezTo>
                    <a:pt x="229" y="964"/>
                    <a:pt x="384" y="973"/>
                    <a:pt x="455" y="973"/>
                  </a:cubicBezTo>
                  <a:cubicBezTo>
                    <a:pt x="466" y="973"/>
                    <a:pt x="475" y="973"/>
                    <a:pt x="480" y="970"/>
                  </a:cubicBezTo>
                  <a:cubicBezTo>
                    <a:pt x="486" y="973"/>
                    <a:pt x="497" y="973"/>
                    <a:pt x="509" y="973"/>
                  </a:cubicBezTo>
                  <a:cubicBezTo>
                    <a:pt x="577" y="973"/>
                    <a:pt x="735" y="964"/>
                    <a:pt x="834" y="893"/>
                  </a:cubicBezTo>
                  <a:cubicBezTo>
                    <a:pt x="964" y="803"/>
                    <a:pt x="667" y="500"/>
                    <a:pt x="616" y="472"/>
                  </a:cubicBezTo>
                  <a:cubicBezTo>
                    <a:pt x="616" y="472"/>
                    <a:pt x="594" y="460"/>
                    <a:pt x="594" y="416"/>
                  </a:cubicBezTo>
                  <a:cubicBezTo>
                    <a:pt x="594" y="379"/>
                    <a:pt x="594" y="235"/>
                    <a:pt x="594" y="187"/>
                  </a:cubicBezTo>
                  <a:cubicBezTo>
                    <a:pt x="608" y="178"/>
                    <a:pt x="616" y="170"/>
                    <a:pt x="619" y="158"/>
                  </a:cubicBezTo>
                  <a:cubicBezTo>
                    <a:pt x="625" y="158"/>
                    <a:pt x="625" y="158"/>
                    <a:pt x="625" y="158"/>
                  </a:cubicBezTo>
                  <a:cubicBezTo>
                    <a:pt x="625" y="56"/>
                    <a:pt x="625" y="56"/>
                    <a:pt x="625" y="56"/>
                  </a:cubicBezTo>
                  <a:cubicBezTo>
                    <a:pt x="619" y="56"/>
                    <a:pt x="619" y="56"/>
                    <a:pt x="619" y="56"/>
                  </a:cubicBezTo>
                  <a:cubicBezTo>
                    <a:pt x="619" y="56"/>
                    <a:pt x="619" y="56"/>
                    <a:pt x="619" y="53"/>
                  </a:cubicBezTo>
                  <a:cubicBezTo>
                    <a:pt x="619" y="25"/>
                    <a:pt x="557" y="0"/>
                    <a:pt x="480" y="0"/>
                  </a:cubicBezTo>
                  <a:lnTo>
                    <a:pt x="608" y="896"/>
                  </a:ln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5398" dirty="0"/>
            </a:p>
          </p:txBody>
        </p:sp>
      </p:grpSp>
      <p:sp>
        <p:nvSpPr>
          <p:cNvPr id="97" name="Freeform 196"/>
          <p:cNvSpPr>
            <a:spLocks noChangeArrowheads="1"/>
          </p:cNvSpPr>
          <p:nvPr userDrawn="1"/>
        </p:nvSpPr>
        <p:spPr bwMode="auto">
          <a:xfrm>
            <a:off x="4372785" y="3362470"/>
            <a:ext cx="3133211" cy="3503858"/>
          </a:xfrm>
          <a:custGeom>
            <a:avLst/>
            <a:gdLst>
              <a:gd name="T0" fmla="*/ 2125 w 5594"/>
              <a:gd name="T1" fmla="*/ 6183 h 6258"/>
              <a:gd name="T2" fmla="*/ 2125 w 5594"/>
              <a:gd name="T3" fmla="*/ 6183 h 6258"/>
              <a:gd name="T4" fmla="*/ 1528 w 5594"/>
              <a:gd name="T5" fmla="*/ 5314 h 6258"/>
              <a:gd name="T6" fmla="*/ 688 w 5594"/>
              <a:gd name="T7" fmla="*/ 5290 h 6258"/>
              <a:gd name="T8" fmla="*/ 590 w 5594"/>
              <a:gd name="T9" fmla="*/ 4822 h 6258"/>
              <a:gd name="T10" fmla="*/ 431 w 5594"/>
              <a:gd name="T11" fmla="*/ 4639 h 6258"/>
              <a:gd name="T12" fmla="*/ 533 w 5594"/>
              <a:gd name="T13" fmla="*/ 4512 h 6258"/>
              <a:gd name="T14" fmla="*/ 359 w 5594"/>
              <a:gd name="T15" fmla="*/ 4396 h 6258"/>
              <a:gd name="T16" fmla="*/ 252 w 5594"/>
              <a:gd name="T17" fmla="*/ 4203 h 6258"/>
              <a:gd name="T18" fmla="*/ 133 w 5594"/>
              <a:gd name="T19" fmla="*/ 3879 h 6258"/>
              <a:gd name="T20" fmla="*/ 566 w 5594"/>
              <a:gd name="T21" fmla="*/ 2953 h 6258"/>
              <a:gd name="T22" fmla="*/ 1307 w 5594"/>
              <a:gd name="T23" fmla="*/ 728 h 6258"/>
              <a:gd name="T24" fmla="*/ 5191 w 5594"/>
              <a:gd name="T25" fmla="*/ 1885 h 6258"/>
              <a:gd name="T26" fmla="*/ 4324 w 5594"/>
              <a:gd name="T27" fmla="*/ 4586 h 6258"/>
              <a:gd name="T28" fmla="*/ 4363 w 5594"/>
              <a:gd name="T29" fmla="*/ 6257 h 6258"/>
              <a:gd name="T30" fmla="*/ 2125 w 5594"/>
              <a:gd name="T31" fmla="*/ 6257 h 6258"/>
              <a:gd name="T32" fmla="*/ 2125 w 5594"/>
              <a:gd name="T33" fmla="*/ 6183 h 6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594" h="6258">
                <a:moveTo>
                  <a:pt x="2125" y="6183"/>
                </a:moveTo>
                <a:lnTo>
                  <a:pt x="2125" y="6183"/>
                </a:lnTo>
                <a:cubicBezTo>
                  <a:pt x="2125" y="6183"/>
                  <a:pt x="2156" y="5290"/>
                  <a:pt x="1528" y="5314"/>
                </a:cubicBezTo>
                <a:cubicBezTo>
                  <a:pt x="899" y="5341"/>
                  <a:pt x="840" y="5526"/>
                  <a:pt x="688" y="5290"/>
                </a:cubicBezTo>
                <a:cubicBezTo>
                  <a:pt x="538" y="5055"/>
                  <a:pt x="690" y="4922"/>
                  <a:pt x="590" y="4822"/>
                </a:cubicBezTo>
                <a:cubicBezTo>
                  <a:pt x="590" y="4822"/>
                  <a:pt x="433" y="4741"/>
                  <a:pt x="431" y="4639"/>
                </a:cubicBezTo>
                <a:cubicBezTo>
                  <a:pt x="431" y="4536"/>
                  <a:pt x="533" y="4512"/>
                  <a:pt x="533" y="4512"/>
                </a:cubicBezTo>
                <a:cubicBezTo>
                  <a:pt x="533" y="4512"/>
                  <a:pt x="364" y="4508"/>
                  <a:pt x="359" y="4396"/>
                </a:cubicBezTo>
                <a:cubicBezTo>
                  <a:pt x="352" y="4284"/>
                  <a:pt x="428" y="4277"/>
                  <a:pt x="252" y="4203"/>
                </a:cubicBezTo>
                <a:cubicBezTo>
                  <a:pt x="76" y="4129"/>
                  <a:pt x="26" y="4062"/>
                  <a:pt x="133" y="3879"/>
                </a:cubicBezTo>
                <a:cubicBezTo>
                  <a:pt x="243" y="3694"/>
                  <a:pt x="607" y="3175"/>
                  <a:pt x="566" y="2953"/>
                </a:cubicBezTo>
                <a:cubicBezTo>
                  <a:pt x="524" y="2730"/>
                  <a:pt x="0" y="1457"/>
                  <a:pt x="1307" y="728"/>
                </a:cubicBezTo>
                <a:cubicBezTo>
                  <a:pt x="2615" y="0"/>
                  <a:pt x="4789" y="314"/>
                  <a:pt x="5191" y="1885"/>
                </a:cubicBezTo>
                <a:cubicBezTo>
                  <a:pt x="5593" y="3456"/>
                  <a:pt x="4324" y="4586"/>
                  <a:pt x="4324" y="4586"/>
                </a:cubicBezTo>
                <a:cubicBezTo>
                  <a:pt x="4324" y="4586"/>
                  <a:pt x="3796" y="5578"/>
                  <a:pt x="4363" y="6257"/>
                </a:cubicBezTo>
                <a:cubicBezTo>
                  <a:pt x="2125" y="6257"/>
                  <a:pt x="2125" y="6257"/>
                  <a:pt x="2125" y="6257"/>
                </a:cubicBezTo>
                <a:lnTo>
                  <a:pt x="2125" y="6183"/>
                </a:lnTo>
              </a:path>
            </a:pathLst>
          </a:custGeom>
          <a:solidFill>
            <a:srgbClr val="2DCCD3"/>
          </a:solidFill>
          <a:ln>
            <a:noFill/>
          </a:ln>
          <a:effectLst/>
        </p:spPr>
        <p:txBody>
          <a:bodyPr wrap="none" anchor="ctr"/>
          <a:lstStyle/>
          <a:p>
            <a:endParaRPr lang="en-US" sz="5398" dirty="0"/>
          </a:p>
        </p:txBody>
      </p:sp>
      <p:sp>
        <p:nvSpPr>
          <p:cNvPr id="98" name="Freeform 220"/>
          <p:cNvSpPr>
            <a:spLocks noChangeArrowheads="1"/>
          </p:cNvSpPr>
          <p:nvPr userDrawn="1"/>
        </p:nvSpPr>
        <p:spPr bwMode="auto">
          <a:xfrm>
            <a:off x="3627461" y="3159564"/>
            <a:ext cx="513955" cy="370912"/>
          </a:xfrm>
          <a:custGeom>
            <a:avLst/>
            <a:gdLst>
              <a:gd name="T0" fmla="*/ 523 w 1365"/>
              <a:gd name="T1" fmla="*/ 841 h 988"/>
              <a:gd name="T2" fmla="*/ 523 w 1365"/>
              <a:gd name="T3" fmla="*/ 841 h 988"/>
              <a:gd name="T4" fmla="*/ 887 w 1365"/>
              <a:gd name="T5" fmla="*/ 916 h 988"/>
              <a:gd name="T6" fmla="*/ 1119 w 1365"/>
              <a:gd name="T7" fmla="*/ 833 h 988"/>
              <a:gd name="T8" fmla="*/ 1356 w 1365"/>
              <a:gd name="T9" fmla="*/ 396 h 988"/>
              <a:gd name="T10" fmla="*/ 1025 w 1365"/>
              <a:gd name="T11" fmla="*/ 39 h 988"/>
              <a:gd name="T12" fmla="*/ 662 w 1365"/>
              <a:gd name="T13" fmla="*/ 214 h 988"/>
              <a:gd name="T14" fmla="*/ 619 w 1365"/>
              <a:gd name="T15" fmla="*/ 241 h 988"/>
              <a:gd name="T16" fmla="*/ 573 w 1365"/>
              <a:gd name="T17" fmla="*/ 221 h 988"/>
              <a:gd name="T18" fmla="*/ 248 w 1365"/>
              <a:gd name="T19" fmla="*/ 175 h 988"/>
              <a:gd name="T20" fmla="*/ 0 w 1365"/>
              <a:gd name="T21" fmla="*/ 427 h 988"/>
              <a:gd name="T22" fmla="*/ 31 w 1365"/>
              <a:gd name="T23" fmla="*/ 447 h 988"/>
              <a:gd name="T24" fmla="*/ 310 w 1365"/>
              <a:gd name="T25" fmla="*/ 987 h 988"/>
              <a:gd name="T26" fmla="*/ 523 w 1365"/>
              <a:gd name="T27" fmla="*/ 841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988">
                <a:moveTo>
                  <a:pt x="523" y="841"/>
                </a:moveTo>
                <a:lnTo>
                  <a:pt x="523" y="841"/>
                </a:lnTo>
                <a:cubicBezTo>
                  <a:pt x="698" y="808"/>
                  <a:pt x="829" y="877"/>
                  <a:pt x="887" y="916"/>
                </a:cubicBezTo>
                <a:cubicBezTo>
                  <a:pt x="931" y="889"/>
                  <a:pt x="1014" y="849"/>
                  <a:pt x="1119" y="833"/>
                </a:cubicBezTo>
                <a:cubicBezTo>
                  <a:pt x="1123" y="706"/>
                  <a:pt x="1175" y="495"/>
                  <a:pt x="1356" y="396"/>
                </a:cubicBezTo>
                <a:cubicBezTo>
                  <a:pt x="1364" y="302"/>
                  <a:pt x="1291" y="83"/>
                  <a:pt x="1025" y="39"/>
                </a:cubicBezTo>
                <a:cubicBezTo>
                  <a:pt x="779" y="0"/>
                  <a:pt x="667" y="206"/>
                  <a:pt x="662" y="214"/>
                </a:cubicBezTo>
                <a:cubicBezTo>
                  <a:pt x="652" y="231"/>
                  <a:pt x="637" y="241"/>
                  <a:pt x="619" y="241"/>
                </a:cubicBezTo>
                <a:cubicBezTo>
                  <a:pt x="600" y="243"/>
                  <a:pt x="583" y="235"/>
                  <a:pt x="573" y="221"/>
                </a:cubicBezTo>
                <a:cubicBezTo>
                  <a:pt x="571" y="216"/>
                  <a:pt x="490" y="119"/>
                  <a:pt x="248" y="175"/>
                </a:cubicBezTo>
                <a:cubicBezTo>
                  <a:pt x="50" y="223"/>
                  <a:pt x="8" y="373"/>
                  <a:pt x="0" y="427"/>
                </a:cubicBezTo>
                <a:cubicBezTo>
                  <a:pt x="11" y="433"/>
                  <a:pt x="21" y="441"/>
                  <a:pt x="31" y="447"/>
                </a:cubicBezTo>
                <a:cubicBezTo>
                  <a:pt x="233" y="593"/>
                  <a:pt x="294" y="829"/>
                  <a:pt x="310" y="987"/>
                </a:cubicBezTo>
                <a:cubicBezTo>
                  <a:pt x="354" y="922"/>
                  <a:pt x="419" y="862"/>
                  <a:pt x="523" y="841"/>
                </a:cubicBezTo>
              </a:path>
            </a:pathLst>
          </a:custGeom>
          <a:solidFill>
            <a:schemeClr val="bg1">
              <a:lumMod val="95000"/>
            </a:schemeClr>
          </a:solidFill>
          <a:ln>
            <a:noFill/>
          </a:ln>
          <a:effectLst/>
        </p:spPr>
        <p:txBody>
          <a:bodyPr wrap="none" anchor="ctr"/>
          <a:lstStyle/>
          <a:p>
            <a:endParaRPr lang="en-US" sz="5398" dirty="0"/>
          </a:p>
        </p:txBody>
      </p:sp>
      <p:sp>
        <p:nvSpPr>
          <p:cNvPr id="99" name="Freeform 221"/>
          <p:cNvSpPr>
            <a:spLocks noChangeArrowheads="1"/>
          </p:cNvSpPr>
          <p:nvPr userDrawn="1"/>
        </p:nvSpPr>
        <p:spPr bwMode="auto">
          <a:xfrm>
            <a:off x="5171067" y="4004354"/>
            <a:ext cx="1397156" cy="1250787"/>
          </a:xfrm>
          <a:custGeom>
            <a:avLst/>
            <a:gdLst>
              <a:gd name="T0" fmla="*/ 3693 w 3708"/>
              <a:gd name="T1" fmla="*/ 1750 h 3319"/>
              <a:gd name="T2" fmla="*/ 3220 w 3708"/>
              <a:gd name="T3" fmla="*/ 729 h 3319"/>
              <a:gd name="T4" fmla="*/ 1585 w 3708"/>
              <a:gd name="T5" fmla="*/ 361 h 3319"/>
              <a:gd name="T6" fmla="*/ 286 w 3708"/>
              <a:gd name="T7" fmla="*/ 1662 h 3319"/>
              <a:gd name="T8" fmla="*/ 1319 w 3708"/>
              <a:gd name="T9" fmla="*/ 1716 h 3319"/>
              <a:gd name="T10" fmla="*/ 644 w 3708"/>
              <a:gd name="T11" fmla="*/ 1092 h 3319"/>
              <a:gd name="T12" fmla="*/ 683 w 3708"/>
              <a:gd name="T13" fmla="*/ 1519 h 3319"/>
              <a:gd name="T14" fmla="*/ 969 w 3708"/>
              <a:gd name="T15" fmla="*/ 1539 h 3319"/>
              <a:gd name="T16" fmla="*/ 644 w 3708"/>
              <a:gd name="T17" fmla="*/ 1614 h 3319"/>
              <a:gd name="T18" fmla="*/ 579 w 3708"/>
              <a:gd name="T19" fmla="*/ 1008 h 3319"/>
              <a:gd name="T20" fmla="*/ 1331 w 3708"/>
              <a:gd name="T21" fmla="*/ 642 h 3319"/>
              <a:gd name="T22" fmla="*/ 2150 w 3708"/>
              <a:gd name="T23" fmla="*/ 506 h 3319"/>
              <a:gd name="T24" fmla="*/ 2568 w 3708"/>
              <a:gd name="T25" fmla="*/ 925 h 3319"/>
              <a:gd name="T26" fmla="*/ 3251 w 3708"/>
              <a:gd name="T27" fmla="*/ 1516 h 3319"/>
              <a:gd name="T28" fmla="*/ 3195 w 3708"/>
              <a:gd name="T29" fmla="*/ 2162 h 3319"/>
              <a:gd name="T30" fmla="*/ 2108 w 3708"/>
              <a:gd name="T31" fmla="*/ 2097 h 3319"/>
              <a:gd name="T32" fmla="*/ 1723 w 3708"/>
              <a:gd name="T33" fmla="*/ 2266 h 3319"/>
              <a:gd name="T34" fmla="*/ 1577 w 3708"/>
              <a:gd name="T35" fmla="*/ 2043 h 3319"/>
              <a:gd name="T36" fmla="*/ 1743 w 3708"/>
              <a:gd name="T37" fmla="*/ 2164 h 3319"/>
              <a:gd name="T38" fmla="*/ 2812 w 3708"/>
              <a:gd name="T39" fmla="*/ 2025 h 3319"/>
              <a:gd name="T40" fmla="*/ 3270 w 3708"/>
              <a:gd name="T41" fmla="*/ 1900 h 3319"/>
              <a:gd name="T42" fmla="*/ 3143 w 3708"/>
              <a:gd name="T43" fmla="*/ 1521 h 3319"/>
              <a:gd name="T44" fmla="*/ 2589 w 3708"/>
              <a:gd name="T45" fmla="*/ 1027 h 3319"/>
              <a:gd name="T46" fmla="*/ 2745 w 3708"/>
              <a:gd name="T47" fmla="*/ 1629 h 3319"/>
              <a:gd name="T48" fmla="*/ 2666 w 3708"/>
              <a:gd name="T49" fmla="*/ 1696 h 3319"/>
              <a:gd name="T50" fmla="*/ 1960 w 3708"/>
              <a:gd name="T51" fmla="*/ 1587 h 3319"/>
              <a:gd name="T52" fmla="*/ 1450 w 3708"/>
              <a:gd name="T53" fmla="*/ 1758 h 3319"/>
              <a:gd name="T54" fmla="*/ 1033 w 3708"/>
              <a:gd name="T55" fmla="*/ 2237 h 3319"/>
              <a:gd name="T56" fmla="*/ 1766 w 3708"/>
              <a:gd name="T57" fmla="*/ 2753 h 3319"/>
              <a:gd name="T58" fmla="*/ 2466 w 3708"/>
              <a:gd name="T59" fmla="*/ 2706 h 3319"/>
              <a:gd name="T60" fmla="*/ 2433 w 3708"/>
              <a:gd name="T61" fmla="*/ 2406 h 3319"/>
              <a:gd name="T62" fmla="*/ 2466 w 3708"/>
              <a:gd name="T63" fmla="*/ 2308 h 3319"/>
              <a:gd name="T64" fmla="*/ 2554 w 3708"/>
              <a:gd name="T65" fmla="*/ 2762 h 3319"/>
              <a:gd name="T66" fmla="*/ 2050 w 3708"/>
              <a:gd name="T67" fmla="*/ 2941 h 3319"/>
              <a:gd name="T68" fmla="*/ 2499 w 3708"/>
              <a:gd name="T69" fmla="*/ 3303 h 3319"/>
              <a:gd name="T70" fmla="*/ 3264 w 3708"/>
              <a:gd name="T71" fmla="*/ 2420 h 3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08" h="3319">
                <a:moveTo>
                  <a:pt x="3693" y="1750"/>
                </a:moveTo>
                <a:lnTo>
                  <a:pt x="3693" y="1750"/>
                </a:lnTo>
                <a:cubicBezTo>
                  <a:pt x="3680" y="1321"/>
                  <a:pt x="3437" y="1156"/>
                  <a:pt x="3437" y="1156"/>
                </a:cubicBezTo>
                <a:cubicBezTo>
                  <a:pt x="3437" y="1156"/>
                  <a:pt x="3410" y="950"/>
                  <a:pt x="3220" y="729"/>
                </a:cubicBezTo>
                <a:cubicBezTo>
                  <a:pt x="2928" y="411"/>
                  <a:pt x="2558" y="467"/>
                  <a:pt x="2558" y="467"/>
                </a:cubicBezTo>
                <a:cubicBezTo>
                  <a:pt x="2079" y="0"/>
                  <a:pt x="1585" y="361"/>
                  <a:pt x="1585" y="361"/>
                </a:cubicBezTo>
                <a:cubicBezTo>
                  <a:pt x="904" y="136"/>
                  <a:pt x="708" y="671"/>
                  <a:pt x="708" y="671"/>
                </a:cubicBezTo>
                <a:cubicBezTo>
                  <a:pt x="319" y="713"/>
                  <a:pt x="0" y="1171"/>
                  <a:pt x="286" y="1662"/>
                </a:cubicBezTo>
                <a:cubicBezTo>
                  <a:pt x="504" y="2039"/>
                  <a:pt x="827" y="2043"/>
                  <a:pt x="967" y="2025"/>
                </a:cubicBezTo>
                <a:cubicBezTo>
                  <a:pt x="1010" y="1908"/>
                  <a:pt x="1108" y="1775"/>
                  <a:pt x="1319" y="1716"/>
                </a:cubicBezTo>
                <a:cubicBezTo>
                  <a:pt x="1321" y="1696"/>
                  <a:pt x="1346" y="1294"/>
                  <a:pt x="1079" y="1102"/>
                </a:cubicBezTo>
                <a:cubicBezTo>
                  <a:pt x="919" y="987"/>
                  <a:pt x="742" y="1015"/>
                  <a:pt x="644" y="1092"/>
                </a:cubicBezTo>
                <a:cubicBezTo>
                  <a:pt x="550" y="1162"/>
                  <a:pt x="525" y="1273"/>
                  <a:pt x="571" y="1394"/>
                </a:cubicBezTo>
                <a:cubicBezTo>
                  <a:pt x="596" y="1456"/>
                  <a:pt x="633" y="1498"/>
                  <a:pt x="683" y="1519"/>
                </a:cubicBezTo>
                <a:cubicBezTo>
                  <a:pt x="781" y="1558"/>
                  <a:pt x="898" y="1512"/>
                  <a:pt x="900" y="1510"/>
                </a:cubicBezTo>
                <a:cubicBezTo>
                  <a:pt x="927" y="1500"/>
                  <a:pt x="956" y="1512"/>
                  <a:pt x="969" y="1539"/>
                </a:cubicBezTo>
                <a:cubicBezTo>
                  <a:pt x="979" y="1566"/>
                  <a:pt x="967" y="1596"/>
                  <a:pt x="940" y="1608"/>
                </a:cubicBezTo>
                <a:cubicBezTo>
                  <a:pt x="933" y="1610"/>
                  <a:pt x="783" y="1673"/>
                  <a:pt x="644" y="1614"/>
                </a:cubicBezTo>
                <a:cubicBezTo>
                  <a:pt x="567" y="1583"/>
                  <a:pt x="511" y="1521"/>
                  <a:pt x="475" y="1433"/>
                </a:cubicBezTo>
                <a:cubicBezTo>
                  <a:pt x="411" y="1266"/>
                  <a:pt x="450" y="1108"/>
                  <a:pt x="579" y="1008"/>
                </a:cubicBezTo>
                <a:cubicBezTo>
                  <a:pt x="700" y="917"/>
                  <a:pt x="863" y="896"/>
                  <a:pt x="1010" y="950"/>
                </a:cubicBezTo>
                <a:cubicBezTo>
                  <a:pt x="1038" y="842"/>
                  <a:pt x="1123" y="692"/>
                  <a:pt x="1331" y="642"/>
                </a:cubicBezTo>
                <a:cubicBezTo>
                  <a:pt x="1531" y="596"/>
                  <a:pt x="1652" y="640"/>
                  <a:pt x="1712" y="681"/>
                </a:cubicBezTo>
                <a:cubicBezTo>
                  <a:pt x="1785" y="586"/>
                  <a:pt x="1935" y="471"/>
                  <a:pt x="2150" y="506"/>
                </a:cubicBezTo>
                <a:cubicBezTo>
                  <a:pt x="2327" y="536"/>
                  <a:pt x="2429" y="629"/>
                  <a:pt x="2483" y="702"/>
                </a:cubicBezTo>
                <a:cubicBezTo>
                  <a:pt x="2533" y="769"/>
                  <a:pt x="2562" y="850"/>
                  <a:pt x="2568" y="925"/>
                </a:cubicBezTo>
                <a:cubicBezTo>
                  <a:pt x="2770" y="875"/>
                  <a:pt x="3003" y="938"/>
                  <a:pt x="3141" y="1077"/>
                </a:cubicBezTo>
                <a:cubicBezTo>
                  <a:pt x="3253" y="1192"/>
                  <a:pt x="3291" y="1346"/>
                  <a:pt x="3251" y="1516"/>
                </a:cubicBezTo>
                <a:cubicBezTo>
                  <a:pt x="3303" y="1566"/>
                  <a:pt x="3403" y="1696"/>
                  <a:pt x="3374" y="1912"/>
                </a:cubicBezTo>
                <a:cubicBezTo>
                  <a:pt x="3357" y="2027"/>
                  <a:pt x="3295" y="2116"/>
                  <a:pt x="3195" y="2162"/>
                </a:cubicBezTo>
                <a:cubicBezTo>
                  <a:pt x="3068" y="2220"/>
                  <a:pt x="2895" y="2202"/>
                  <a:pt x="2756" y="2112"/>
                </a:cubicBezTo>
                <a:cubicBezTo>
                  <a:pt x="2558" y="1987"/>
                  <a:pt x="2250" y="1981"/>
                  <a:pt x="2108" y="2097"/>
                </a:cubicBezTo>
                <a:cubicBezTo>
                  <a:pt x="1997" y="2191"/>
                  <a:pt x="1870" y="2281"/>
                  <a:pt x="1750" y="2270"/>
                </a:cubicBezTo>
                <a:cubicBezTo>
                  <a:pt x="1741" y="2270"/>
                  <a:pt x="1731" y="2268"/>
                  <a:pt x="1723" y="2266"/>
                </a:cubicBezTo>
                <a:cubicBezTo>
                  <a:pt x="1652" y="2252"/>
                  <a:pt x="1594" y="2199"/>
                  <a:pt x="1554" y="2112"/>
                </a:cubicBezTo>
                <a:cubicBezTo>
                  <a:pt x="1541" y="2087"/>
                  <a:pt x="1552" y="2056"/>
                  <a:pt x="1577" y="2043"/>
                </a:cubicBezTo>
                <a:cubicBezTo>
                  <a:pt x="1604" y="2031"/>
                  <a:pt x="1635" y="2043"/>
                  <a:pt x="1648" y="2068"/>
                </a:cubicBezTo>
                <a:cubicBezTo>
                  <a:pt x="1675" y="2125"/>
                  <a:pt x="1706" y="2156"/>
                  <a:pt x="1743" y="2164"/>
                </a:cubicBezTo>
                <a:cubicBezTo>
                  <a:pt x="1831" y="2183"/>
                  <a:pt x="1954" y="2091"/>
                  <a:pt x="2041" y="2018"/>
                </a:cubicBezTo>
                <a:cubicBezTo>
                  <a:pt x="2218" y="1871"/>
                  <a:pt x="2572" y="1873"/>
                  <a:pt x="2812" y="2025"/>
                </a:cubicBezTo>
                <a:cubicBezTo>
                  <a:pt x="2922" y="2095"/>
                  <a:pt x="3055" y="2112"/>
                  <a:pt x="3151" y="2066"/>
                </a:cubicBezTo>
                <a:cubicBezTo>
                  <a:pt x="3218" y="2037"/>
                  <a:pt x="3260" y="1979"/>
                  <a:pt x="3270" y="1900"/>
                </a:cubicBezTo>
                <a:cubicBezTo>
                  <a:pt x="3301" y="1679"/>
                  <a:pt x="3164" y="1579"/>
                  <a:pt x="3164" y="1577"/>
                </a:cubicBezTo>
                <a:cubicBezTo>
                  <a:pt x="3145" y="1564"/>
                  <a:pt x="3137" y="1541"/>
                  <a:pt x="3143" y="1521"/>
                </a:cubicBezTo>
                <a:cubicBezTo>
                  <a:pt x="3185" y="1373"/>
                  <a:pt x="3160" y="1244"/>
                  <a:pt x="3066" y="1150"/>
                </a:cubicBezTo>
                <a:cubicBezTo>
                  <a:pt x="2953" y="1033"/>
                  <a:pt x="2758" y="983"/>
                  <a:pt x="2589" y="1027"/>
                </a:cubicBezTo>
                <a:cubicBezTo>
                  <a:pt x="2368" y="1083"/>
                  <a:pt x="2337" y="1321"/>
                  <a:pt x="2331" y="1398"/>
                </a:cubicBezTo>
                <a:cubicBezTo>
                  <a:pt x="2462" y="1404"/>
                  <a:pt x="2608" y="1462"/>
                  <a:pt x="2745" y="1629"/>
                </a:cubicBezTo>
                <a:cubicBezTo>
                  <a:pt x="2764" y="1652"/>
                  <a:pt x="2762" y="1685"/>
                  <a:pt x="2739" y="1702"/>
                </a:cubicBezTo>
                <a:cubicBezTo>
                  <a:pt x="2716" y="1720"/>
                  <a:pt x="2683" y="1719"/>
                  <a:pt x="2666" y="1696"/>
                </a:cubicBezTo>
                <a:cubicBezTo>
                  <a:pt x="2372" y="1337"/>
                  <a:pt x="2039" y="1579"/>
                  <a:pt x="2025" y="1589"/>
                </a:cubicBezTo>
                <a:cubicBezTo>
                  <a:pt x="2006" y="1604"/>
                  <a:pt x="1977" y="1604"/>
                  <a:pt x="1960" y="1587"/>
                </a:cubicBezTo>
                <a:cubicBezTo>
                  <a:pt x="1954" y="1583"/>
                  <a:pt x="1831" y="1477"/>
                  <a:pt x="1652" y="1514"/>
                </a:cubicBezTo>
                <a:cubicBezTo>
                  <a:pt x="1479" y="1548"/>
                  <a:pt x="1450" y="1756"/>
                  <a:pt x="1450" y="1758"/>
                </a:cubicBezTo>
                <a:cubicBezTo>
                  <a:pt x="1446" y="1781"/>
                  <a:pt x="1429" y="1798"/>
                  <a:pt x="1406" y="1802"/>
                </a:cubicBezTo>
                <a:cubicBezTo>
                  <a:pt x="1010" y="1875"/>
                  <a:pt x="1031" y="2222"/>
                  <a:pt x="1033" y="2237"/>
                </a:cubicBezTo>
                <a:cubicBezTo>
                  <a:pt x="1033" y="2256"/>
                  <a:pt x="1025" y="2272"/>
                  <a:pt x="1013" y="2283"/>
                </a:cubicBezTo>
                <a:cubicBezTo>
                  <a:pt x="1073" y="2801"/>
                  <a:pt x="1766" y="2753"/>
                  <a:pt x="1766" y="2753"/>
                </a:cubicBezTo>
                <a:cubicBezTo>
                  <a:pt x="1768" y="2760"/>
                  <a:pt x="1768" y="2766"/>
                  <a:pt x="1771" y="2772"/>
                </a:cubicBezTo>
                <a:cubicBezTo>
                  <a:pt x="1791" y="2779"/>
                  <a:pt x="2256" y="2955"/>
                  <a:pt x="2466" y="2706"/>
                </a:cubicBezTo>
                <a:cubicBezTo>
                  <a:pt x="2518" y="2618"/>
                  <a:pt x="2535" y="2545"/>
                  <a:pt x="2516" y="2491"/>
                </a:cubicBezTo>
                <a:cubicBezTo>
                  <a:pt x="2493" y="2429"/>
                  <a:pt x="2433" y="2408"/>
                  <a:pt x="2433" y="2406"/>
                </a:cubicBezTo>
                <a:cubicBezTo>
                  <a:pt x="2404" y="2397"/>
                  <a:pt x="2389" y="2368"/>
                  <a:pt x="2400" y="2341"/>
                </a:cubicBezTo>
                <a:cubicBezTo>
                  <a:pt x="2408" y="2314"/>
                  <a:pt x="2439" y="2300"/>
                  <a:pt x="2466" y="2308"/>
                </a:cubicBezTo>
                <a:cubicBezTo>
                  <a:pt x="2470" y="2310"/>
                  <a:pt x="2575" y="2347"/>
                  <a:pt x="2614" y="2456"/>
                </a:cubicBezTo>
                <a:cubicBezTo>
                  <a:pt x="2645" y="2541"/>
                  <a:pt x="2624" y="2645"/>
                  <a:pt x="2554" y="2762"/>
                </a:cubicBezTo>
                <a:cubicBezTo>
                  <a:pt x="2552" y="2764"/>
                  <a:pt x="2549" y="2766"/>
                  <a:pt x="2549" y="2768"/>
                </a:cubicBezTo>
                <a:cubicBezTo>
                  <a:pt x="2418" y="2926"/>
                  <a:pt x="2220" y="2953"/>
                  <a:pt x="2050" y="2941"/>
                </a:cubicBezTo>
                <a:cubicBezTo>
                  <a:pt x="1956" y="2933"/>
                  <a:pt x="1873" y="2912"/>
                  <a:pt x="1812" y="2895"/>
                </a:cubicBezTo>
                <a:cubicBezTo>
                  <a:pt x="1935" y="3164"/>
                  <a:pt x="2208" y="3289"/>
                  <a:pt x="2499" y="3303"/>
                </a:cubicBezTo>
                <a:cubicBezTo>
                  <a:pt x="2839" y="3318"/>
                  <a:pt x="2903" y="3062"/>
                  <a:pt x="2903" y="3062"/>
                </a:cubicBezTo>
                <a:cubicBezTo>
                  <a:pt x="3362" y="2883"/>
                  <a:pt x="3264" y="2420"/>
                  <a:pt x="3264" y="2420"/>
                </a:cubicBezTo>
                <a:cubicBezTo>
                  <a:pt x="3455" y="2393"/>
                  <a:pt x="3707" y="2179"/>
                  <a:pt x="3693" y="1750"/>
                </a:cubicBezTo>
              </a:path>
            </a:pathLst>
          </a:custGeom>
          <a:solidFill>
            <a:schemeClr val="bg1">
              <a:lumMod val="95000"/>
            </a:schemeClr>
          </a:solidFill>
          <a:ln>
            <a:noFill/>
          </a:ln>
          <a:effectLst/>
        </p:spPr>
        <p:txBody>
          <a:bodyPr wrap="none" anchor="ctr"/>
          <a:lstStyle/>
          <a:p>
            <a:endParaRPr lang="en-US" sz="5398" dirty="0"/>
          </a:p>
        </p:txBody>
      </p:sp>
      <p:grpSp>
        <p:nvGrpSpPr>
          <p:cNvPr id="100" name="Group 99"/>
          <p:cNvGrpSpPr/>
          <p:nvPr userDrawn="1"/>
        </p:nvGrpSpPr>
        <p:grpSpPr>
          <a:xfrm>
            <a:off x="3550166" y="2886751"/>
            <a:ext cx="1707399" cy="1190219"/>
            <a:chOff x="5575610" y="3362252"/>
            <a:chExt cx="2494914" cy="1991559"/>
          </a:xfrm>
        </p:grpSpPr>
        <p:cxnSp>
          <p:nvCxnSpPr>
            <p:cNvPr id="101" name="Straight Connector 100"/>
            <p:cNvCxnSpPr/>
            <p:nvPr/>
          </p:nvCxnSpPr>
          <p:spPr>
            <a:xfrm>
              <a:off x="6242135" y="3362252"/>
              <a:ext cx="1828389" cy="1991559"/>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575610" y="3367668"/>
              <a:ext cx="688227"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userDrawn="1"/>
        </p:nvGrpSpPr>
        <p:grpSpPr>
          <a:xfrm flipH="1">
            <a:off x="6527393" y="3191101"/>
            <a:ext cx="1052624" cy="865433"/>
            <a:chOff x="5265494" y="3362252"/>
            <a:chExt cx="2137865" cy="2260247"/>
          </a:xfrm>
        </p:grpSpPr>
        <p:cxnSp>
          <p:nvCxnSpPr>
            <p:cNvPr id="104" name="Straight Connector 103"/>
            <p:cNvCxnSpPr/>
            <p:nvPr/>
          </p:nvCxnSpPr>
          <p:spPr>
            <a:xfrm>
              <a:off x="6242135" y="3362252"/>
              <a:ext cx="1161224" cy="2260247"/>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5265494" y="3367668"/>
              <a:ext cx="998342"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userDrawn="1"/>
        </p:nvGrpSpPr>
        <p:grpSpPr>
          <a:xfrm flipH="1" flipV="1">
            <a:off x="6612623" y="4999211"/>
            <a:ext cx="1546200" cy="478806"/>
            <a:chOff x="5590820" y="3356648"/>
            <a:chExt cx="2493459" cy="1198198"/>
          </a:xfrm>
        </p:grpSpPr>
        <p:cxnSp>
          <p:nvCxnSpPr>
            <p:cNvPr id="107" name="Straight Connector 106"/>
            <p:cNvCxnSpPr/>
            <p:nvPr/>
          </p:nvCxnSpPr>
          <p:spPr>
            <a:xfrm>
              <a:off x="6591987" y="3357904"/>
              <a:ext cx="1492292" cy="1196942"/>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V="1">
              <a:off x="5590820" y="3356648"/>
              <a:ext cx="1015547"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09" name="Freeform 220"/>
          <p:cNvSpPr>
            <a:spLocks noChangeArrowheads="1"/>
          </p:cNvSpPr>
          <p:nvPr userDrawn="1"/>
        </p:nvSpPr>
        <p:spPr bwMode="auto">
          <a:xfrm>
            <a:off x="5597701" y="4218998"/>
            <a:ext cx="476584" cy="371872"/>
          </a:xfrm>
          <a:custGeom>
            <a:avLst/>
            <a:gdLst>
              <a:gd name="T0" fmla="*/ 523 w 1365"/>
              <a:gd name="T1" fmla="*/ 841 h 988"/>
              <a:gd name="T2" fmla="*/ 523 w 1365"/>
              <a:gd name="T3" fmla="*/ 841 h 988"/>
              <a:gd name="T4" fmla="*/ 887 w 1365"/>
              <a:gd name="T5" fmla="*/ 916 h 988"/>
              <a:gd name="T6" fmla="*/ 1119 w 1365"/>
              <a:gd name="T7" fmla="*/ 833 h 988"/>
              <a:gd name="T8" fmla="*/ 1356 w 1365"/>
              <a:gd name="T9" fmla="*/ 396 h 988"/>
              <a:gd name="T10" fmla="*/ 1025 w 1365"/>
              <a:gd name="T11" fmla="*/ 39 h 988"/>
              <a:gd name="T12" fmla="*/ 662 w 1365"/>
              <a:gd name="T13" fmla="*/ 214 h 988"/>
              <a:gd name="T14" fmla="*/ 619 w 1365"/>
              <a:gd name="T15" fmla="*/ 241 h 988"/>
              <a:gd name="T16" fmla="*/ 573 w 1365"/>
              <a:gd name="T17" fmla="*/ 221 h 988"/>
              <a:gd name="T18" fmla="*/ 248 w 1365"/>
              <a:gd name="T19" fmla="*/ 175 h 988"/>
              <a:gd name="T20" fmla="*/ 0 w 1365"/>
              <a:gd name="T21" fmla="*/ 427 h 988"/>
              <a:gd name="T22" fmla="*/ 31 w 1365"/>
              <a:gd name="T23" fmla="*/ 447 h 988"/>
              <a:gd name="T24" fmla="*/ 310 w 1365"/>
              <a:gd name="T25" fmla="*/ 987 h 988"/>
              <a:gd name="T26" fmla="*/ 523 w 1365"/>
              <a:gd name="T27" fmla="*/ 841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5" h="988">
                <a:moveTo>
                  <a:pt x="523" y="841"/>
                </a:moveTo>
                <a:lnTo>
                  <a:pt x="523" y="841"/>
                </a:lnTo>
                <a:cubicBezTo>
                  <a:pt x="698" y="808"/>
                  <a:pt x="829" y="877"/>
                  <a:pt x="887" y="916"/>
                </a:cubicBezTo>
                <a:cubicBezTo>
                  <a:pt x="931" y="889"/>
                  <a:pt x="1014" y="849"/>
                  <a:pt x="1119" y="833"/>
                </a:cubicBezTo>
                <a:cubicBezTo>
                  <a:pt x="1123" y="706"/>
                  <a:pt x="1175" y="495"/>
                  <a:pt x="1356" y="396"/>
                </a:cubicBezTo>
                <a:cubicBezTo>
                  <a:pt x="1364" y="302"/>
                  <a:pt x="1291" y="83"/>
                  <a:pt x="1025" y="39"/>
                </a:cubicBezTo>
                <a:cubicBezTo>
                  <a:pt x="779" y="0"/>
                  <a:pt x="667" y="206"/>
                  <a:pt x="662" y="214"/>
                </a:cubicBezTo>
                <a:cubicBezTo>
                  <a:pt x="652" y="231"/>
                  <a:pt x="637" y="241"/>
                  <a:pt x="619" y="241"/>
                </a:cubicBezTo>
                <a:cubicBezTo>
                  <a:pt x="600" y="243"/>
                  <a:pt x="583" y="235"/>
                  <a:pt x="573" y="221"/>
                </a:cubicBezTo>
                <a:cubicBezTo>
                  <a:pt x="571" y="216"/>
                  <a:pt x="490" y="119"/>
                  <a:pt x="248" y="175"/>
                </a:cubicBezTo>
                <a:cubicBezTo>
                  <a:pt x="50" y="223"/>
                  <a:pt x="8" y="373"/>
                  <a:pt x="0" y="427"/>
                </a:cubicBezTo>
                <a:cubicBezTo>
                  <a:pt x="11" y="433"/>
                  <a:pt x="21" y="441"/>
                  <a:pt x="31" y="447"/>
                </a:cubicBezTo>
                <a:cubicBezTo>
                  <a:pt x="233" y="593"/>
                  <a:pt x="294" y="829"/>
                  <a:pt x="310" y="987"/>
                </a:cubicBezTo>
                <a:cubicBezTo>
                  <a:pt x="354" y="922"/>
                  <a:pt x="419" y="862"/>
                  <a:pt x="523" y="841"/>
                </a:cubicBezTo>
              </a:path>
            </a:pathLst>
          </a:custGeom>
          <a:solidFill>
            <a:schemeClr val="bg1">
              <a:lumMod val="95000"/>
            </a:schemeClr>
          </a:solidFill>
          <a:ln>
            <a:noFill/>
          </a:ln>
          <a:effectLst/>
        </p:spPr>
        <p:txBody>
          <a:bodyPr wrap="none" anchor="ctr"/>
          <a:lstStyle/>
          <a:p>
            <a:endParaRPr lang="en-US" sz="5398" dirty="0"/>
          </a:p>
        </p:txBody>
      </p:sp>
      <p:sp>
        <p:nvSpPr>
          <p:cNvPr id="110" name="TextBox 109"/>
          <p:cNvSpPr txBox="1"/>
          <p:nvPr userDrawn="1"/>
        </p:nvSpPr>
        <p:spPr>
          <a:xfrm>
            <a:off x="7327210" y="2929144"/>
            <a:ext cx="852791" cy="507831"/>
          </a:xfrm>
          <a:prstGeom prst="rect">
            <a:avLst/>
          </a:prstGeom>
          <a:noFill/>
        </p:spPr>
        <p:txBody>
          <a:bodyPr wrap="square" rtlCol="0">
            <a:spAutoFit/>
          </a:bodyPr>
          <a:lstStyle/>
          <a:p>
            <a:pPr algn="ctr"/>
            <a:r>
              <a:rPr lang="en-US" sz="2700" b="1" dirty="0">
                <a:solidFill>
                  <a:schemeClr val="accent2"/>
                </a:solidFill>
                <a:latin typeface="Open Sans Extrabold" panose="020B0606030504020204" pitchFamily="34" charset="0"/>
                <a:ea typeface="Open Sans Extrabold" panose="020B0606030504020204" pitchFamily="34" charset="0"/>
                <a:cs typeface="Open Sans Extrabold" panose="020B0606030504020204" pitchFamily="34" charset="0"/>
              </a:rPr>
              <a:t>2</a:t>
            </a:r>
          </a:p>
        </p:txBody>
      </p:sp>
      <p:sp>
        <p:nvSpPr>
          <p:cNvPr id="111" name="TextBox 110"/>
          <p:cNvSpPr txBox="1"/>
          <p:nvPr userDrawn="1"/>
        </p:nvSpPr>
        <p:spPr>
          <a:xfrm>
            <a:off x="8171914" y="5266260"/>
            <a:ext cx="385075" cy="507831"/>
          </a:xfrm>
          <a:prstGeom prst="rect">
            <a:avLst/>
          </a:prstGeom>
          <a:noFill/>
        </p:spPr>
        <p:txBody>
          <a:bodyPr wrap="square" rtlCol="0">
            <a:spAutoFit/>
          </a:bodyPr>
          <a:lstStyle/>
          <a:p>
            <a:pPr algn="ctr"/>
            <a:r>
              <a:rPr lang="en-US" sz="2700" b="1" dirty="0">
                <a:solidFill>
                  <a:schemeClr val="accent3"/>
                </a:solidFill>
                <a:latin typeface="Open Sans Extrabold" panose="020B0606030504020204" pitchFamily="34" charset="0"/>
                <a:ea typeface="Open Sans Extrabold" panose="020B0606030504020204" pitchFamily="34" charset="0"/>
                <a:cs typeface="Open Sans Extrabold" panose="020B0606030504020204" pitchFamily="34" charset="0"/>
              </a:rPr>
              <a:t>3</a:t>
            </a:r>
          </a:p>
        </p:txBody>
      </p:sp>
      <p:sp>
        <p:nvSpPr>
          <p:cNvPr id="112" name="TextBox 111"/>
          <p:cNvSpPr txBox="1"/>
          <p:nvPr userDrawn="1"/>
        </p:nvSpPr>
        <p:spPr>
          <a:xfrm>
            <a:off x="3105235" y="2641827"/>
            <a:ext cx="372480" cy="507831"/>
          </a:xfrm>
          <a:prstGeom prst="rect">
            <a:avLst/>
          </a:prstGeom>
          <a:noFill/>
        </p:spPr>
        <p:txBody>
          <a:bodyPr wrap="square" rtlCol="0">
            <a:spAutoFit/>
          </a:bodyPr>
          <a:lstStyle/>
          <a:p>
            <a:pPr algn="r"/>
            <a:r>
              <a:rPr lang="en-US" sz="2700" b="1" dirty="0">
                <a:solidFill>
                  <a:srgbClr val="2DCCD3"/>
                </a:solidFill>
                <a:latin typeface="Open Sans Extrabold" panose="020B0606030504020204" pitchFamily="34" charset="0"/>
                <a:ea typeface="Open Sans Extrabold" panose="020B0606030504020204" pitchFamily="34" charset="0"/>
                <a:cs typeface="Open Sans Extrabold" panose="020B0606030504020204" pitchFamily="34" charset="0"/>
              </a:rPr>
              <a:t>1</a:t>
            </a:r>
            <a:endParaRPr lang="en-US" sz="8625" b="1" dirty="0">
              <a:solidFill>
                <a:srgbClr val="2DCCD3"/>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16" name="Text Placeholder 115"/>
          <p:cNvSpPr>
            <a:spLocks noGrp="1"/>
          </p:cNvSpPr>
          <p:nvPr>
            <p:ph type="body" sz="quarter" idx="10"/>
          </p:nvPr>
        </p:nvSpPr>
        <p:spPr>
          <a:xfrm>
            <a:off x="508001" y="2019300"/>
            <a:ext cx="2597150" cy="1724025"/>
          </a:xfrm>
        </p:spPr>
        <p:txBody>
          <a:bodyPr>
            <a:normAutofit/>
          </a:bodyPr>
          <a:lstStyle>
            <a:lvl1pPr marL="0" indent="0">
              <a:buNone/>
              <a:defRPr sz="2400"/>
            </a:lvl1pPr>
          </a:lstStyle>
          <a:p>
            <a:pPr lvl="0"/>
            <a:r>
              <a:rPr lang="en-US"/>
              <a:t>Click to edit Master text styles</a:t>
            </a:r>
          </a:p>
        </p:txBody>
      </p:sp>
      <p:sp>
        <p:nvSpPr>
          <p:cNvPr id="117" name="Text Placeholder 115"/>
          <p:cNvSpPr>
            <a:spLocks noGrp="1"/>
          </p:cNvSpPr>
          <p:nvPr>
            <p:ph type="body" sz="quarter" idx="11"/>
          </p:nvPr>
        </p:nvSpPr>
        <p:spPr>
          <a:xfrm>
            <a:off x="8027783" y="2409688"/>
            <a:ext cx="2597150" cy="1724025"/>
          </a:xfrm>
        </p:spPr>
        <p:txBody>
          <a:bodyPr>
            <a:normAutofit/>
          </a:bodyPr>
          <a:lstStyle>
            <a:lvl1pPr marL="0" indent="0">
              <a:buNone/>
              <a:defRPr sz="2400"/>
            </a:lvl1pPr>
          </a:lstStyle>
          <a:p>
            <a:pPr lvl="0"/>
            <a:r>
              <a:rPr lang="en-US"/>
              <a:t>Click to edit Master text styles</a:t>
            </a:r>
          </a:p>
        </p:txBody>
      </p:sp>
      <p:sp>
        <p:nvSpPr>
          <p:cNvPr id="118" name="Text Placeholder 115"/>
          <p:cNvSpPr>
            <a:spLocks noGrp="1"/>
          </p:cNvSpPr>
          <p:nvPr>
            <p:ph type="body" sz="quarter" idx="12"/>
          </p:nvPr>
        </p:nvSpPr>
        <p:spPr>
          <a:xfrm>
            <a:off x="8613827" y="4999211"/>
            <a:ext cx="2597150" cy="1724025"/>
          </a:xfrm>
        </p:spPr>
        <p:txBody>
          <a:bodyPr>
            <a:normAutofit/>
          </a:bodyPr>
          <a:lstStyle>
            <a:lvl1pPr marL="0" indent="0">
              <a:buNone/>
              <a:defRPr sz="2400"/>
            </a:lvl1pPr>
          </a:lstStyle>
          <a:p>
            <a:pPr lvl="0"/>
            <a:r>
              <a:rPr lang="en-US"/>
              <a:t>Click to edit Master text styles</a:t>
            </a:r>
          </a:p>
        </p:txBody>
      </p:sp>
    </p:spTree>
    <p:extLst>
      <p:ext uri="{BB962C8B-B14F-4D97-AF65-F5344CB8AC3E}">
        <p14:creationId xmlns:p14="http://schemas.microsoft.com/office/powerpoint/2010/main" val="150724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quired">
    <p:spTree>
      <p:nvGrpSpPr>
        <p:cNvPr id="1" name=""/>
        <p:cNvGrpSpPr/>
        <p:nvPr/>
      </p:nvGrpSpPr>
      <p:grpSpPr>
        <a:xfrm>
          <a:off x="0" y="0"/>
          <a:ext cx="0" cy="0"/>
          <a:chOff x="0" y="0"/>
          <a:chExt cx="0" cy="0"/>
        </a:xfrm>
      </p:grpSpPr>
      <p:sp>
        <p:nvSpPr>
          <p:cNvPr id="61" name="Rectangle 60"/>
          <p:cNvSpPr/>
          <p:nvPr userDrawn="1"/>
        </p:nvSpPr>
        <p:spPr>
          <a:xfrm>
            <a:off x="-17" y="-17712"/>
            <a:ext cx="6096016" cy="3518205"/>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 name="Picture 61">
            <a:extLst>
              <a:ext uri="{FF2B5EF4-FFF2-40B4-BE49-F238E27FC236}">
                <a16:creationId xmlns:a16="http://schemas.microsoft.com/office/drawing/2014/main" id="{1D1A9CA8-AE56-EB4D-B73C-C0C092315B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6155" y="564783"/>
            <a:ext cx="3623672" cy="2249595"/>
          </a:xfrm>
          <a:prstGeom prst="rect">
            <a:avLst/>
          </a:prstGeom>
        </p:spPr>
      </p:pic>
      <p:pic>
        <p:nvPicPr>
          <p:cNvPr id="63" name="Picture Placeholder 4">
            <a:extLst>
              <a:ext uri="{FF2B5EF4-FFF2-40B4-BE49-F238E27FC236}">
                <a16:creationId xmlns:a16="http://schemas.microsoft.com/office/drawing/2014/main" id="{D623053C-DC25-D947-9E33-5F6F307A23F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t="6816" b="6816"/>
          <a:stretch>
            <a:fillRect/>
          </a:stretch>
        </p:blipFill>
        <p:spPr>
          <a:xfrm>
            <a:off x="6096002" y="0"/>
            <a:ext cx="6096000" cy="3493008"/>
          </a:xfrm>
          <a:prstGeom prst="rect">
            <a:avLst/>
          </a:prstGeom>
        </p:spPr>
      </p:pic>
      <p:pic>
        <p:nvPicPr>
          <p:cNvPr id="64" name="Picture Placeholder 7">
            <a:extLst>
              <a:ext uri="{FF2B5EF4-FFF2-40B4-BE49-F238E27FC236}">
                <a16:creationId xmlns:a16="http://schemas.microsoft.com/office/drawing/2014/main" id="{F003C5C3-AE68-4C4A-8A73-439437B08EF5}"/>
              </a:ext>
            </a:extLst>
          </p:cNvPr>
          <p:cNvPicPr>
            <a:picLocks noChangeAspect="1"/>
          </p:cNvPicPr>
          <p:nvPr userDrawn="1"/>
        </p:nvPicPr>
        <p:blipFill>
          <a:blip r:embed="rId4" cstate="email">
            <a:extLst>
              <a:ext uri="{28A0092B-C50C-407E-A947-70E740481C1C}">
                <a14:useLocalDpi xmlns:a14="http://schemas.microsoft.com/office/drawing/2010/main" val="0"/>
              </a:ext>
            </a:extLst>
          </a:blip>
          <a:srcRect t="8407" b="8407"/>
          <a:stretch>
            <a:fillRect/>
          </a:stretch>
        </p:blipFill>
        <p:spPr>
          <a:xfrm>
            <a:off x="0" y="3493008"/>
            <a:ext cx="6096001" cy="3364992"/>
          </a:xfrm>
          <a:prstGeom prst="rect">
            <a:avLst/>
          </a:prstGeom>
        </p:spPr>
      </p:pic>
      <p:pic>
        <p:nvPicPr>
          <p:cNvPr id="65" name="Picture Placeholder 15">
            <a:extLst>
              <a:ext uri="{FF2B5EF4-FFF2-40B4-BE49-F238E27FC236}">
                <a16:creationId xmlns:a16="http://schemas.microsoft.com/office/drawing/2014/main" id="{462C34F0-184A-C846-A121-6E1738DAD94B}"/>
              </a:ext>
            </a:extLst>
          </p:cNvPr>
          <p:cNvPicPr>
            <a:picLocks noChangeAspect="1"/>
          </p:cNvPicPr>
          <p:nvPr userDrawn="1"/>
        </p:nvPicPr>
        <p:blipFill>
          <a:blip r:embed="rId5" cstate="email">
            <a:extLst>
              <a:ext uri="{28A0092B-C50C-407E-A947-70E740481C1C}">
                <a14:useLocalDpi xmlns:a14="http://schemas.microsoft.com/office/drawing/2010/main" val="0"/>
              </a:ext>
            </a:extLst>
          </a:blip>
          <a:srcRect t="7678" b="7678"/>
          <a:stretch>
            <a:fillRect/>
          </a:stretch>
        </p:blipFill>
        <p:spPr>
          <a:xfrm>
            <a:off x="6096001" y="3493008"/>
            <a:ext cx="6096000" cy="3364992"/>
          </a:xfrm>
          <a:prstGeom prst="rect">
            <a:avLst/>
          </a:prstGeom>
        </p:spPr>
      </p:pic>
      <p:sp>
        <p:nvSpPr>
          <p:cNvPr id="66" name="Rectangle 65"/>
          <p:cNvSpPr/>
          <p:nvPr userDrawn="1"/>
        </p:nvSpPr>
        <p:spPr>
          <a:xfrm>
            <a:off x="6096000" y="-17713"/>
            <a:ext cx="6096001" cy="3518205"/>
          </a:xfrm>
          <a:prstGeom prst="rect">
            <a:avLst/>
          </a:prstGeom>
          <a:solidFill>
            <a:srgbClr val="E87722">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7722"/>
              </a:solidFill>
            </a:endParaRPr>
          </a:p>
        </p:txBody>
      </p:sp>
      <p:sp>
        <p:nvSpPr>
          <p:cNvPr id="67" name="Rectangle 66"/>
          <p:cNvSpPr/>
          <p:nvPr userDrawn="1"/>
        </p:nvSpPr>
        <p:spPr>
          <a:xfrm>
            <a:off x="-10960" y="3488290"/>
            <a:ext cx="6106959" cy="3369710"/>
          </a:xfrm>
          <a:prstGeom prst="rect">
            <a:avLst/>
          </a:prstGeom>
          <a:solidFill>
            <a:srgbClr val="2DCCD3">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7722"/>
              </a:solidFill>
            </a:endParaRPr>
          </a:p>
        </p:txBody>
      </p:sp>
      <p:sp>
        <p:nvSpPr>
          <p:cNvPr id="68" name="Rectangle 67"/>
          <p:cNvSpPr/>
          <p:nvPr userDrawn="1"/>
        </p:nvSpPr>
        <p:spPr>
          <a:xfrm>
            <a:off x="6096002" y="3493008"/>
            <a:ext cx="6096000" cy="3382704"/>
          </a:xfrm>
          <a:prstGeom prst="rect">
            <a:avLst/>
          </a:prstGeom>
          <a:solidFill>
            <a:srgbClr val="D2D755">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87722"/>
              </a:solidFill>
            </a:endParaRPr>
          </a:p>
        </p:txBody>
      </p:sp>
      <p:cxnSp>
        <p:nvCxnSpPr>
          <p:cNvPr id="69" name="Straight Connector 68"/>
          <p:cNvCxnSpPr/>
          <p:nvPr userDrawn="1"/>
        </p:nvCxnSpPr>
        <p:spPr>
          <a:xfrm>
            <a:off x="2451504" y="4580913"/>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0" name="Rectangle 69"/>
          <p:cNvSpPr>
            <a:spLocks/>
          </p:cNvSpPr>
          <p:nvPr userDrawn="1"/>
        </p:nvSpPr>
        <p:spPr bwMode="auto">
          <a:xfrm>
            <a:off x="828295" y="3629576"/>
            <a:ext cx="3837432" cy="948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square" lIns="0" tIns="0" rIns="0" bIns="0" anchor="ctr" anchorCtr="0">
            <a:spAutoFit/>
          </a:bodyPr>
          <a:lstStyle/>
          <a:p>
            <a:pPr algn="ctr" defTabSz="4572000">
              <a:lnSpc>
                <a:spcPts val="7400"/>
              </a:lnSpc>
            </a:pPr>
            <a:r>
              <a:rPr lang="en-US" sz="2800" b="1" spc="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WHOLE CHILD</a:t>
            </a:r>
          </a:p>
        </p:txBody>
      </p:sp>
      <p:sp>
        <p:nvSpPr>
          <p:cNvPr id="71" name="TextBox 70"/>
          <p:cNvSpPr txBox="1"/>
          <p:nvPr userDrawn="1"/>
        </p:nvSpPr>
        <p:spPr>
          <a:xfrm>
            <a:off x="502162" y="4824041"/>
            <a:ext cx="4489698" cy="2062103"/>
          </a:xfrm>
          <a:prstGeom prst="rect">
            <a:avLst/>
          </a:prstGeom>
          <a:noFill/>
        </p:spPr>
        <p:txBody>
          <a:bodyPr wrap="square" rtlCol="0" anchor="t" anchorCtr="1">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TENNESSEE PUBLIC SCHOOLS WILL BE EQUIPPED TO SERVE THE ACADEMIC AND NON-ACADEMIC NEEDS OF ALL STUDENTS</a:t>
            </a:r>
          </a:p>
          <a:p>
            <a:pPr algn="ctr"/>
            <a:b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2" name="Straight Connector 71"/>
          <p:cNvCxnSpPr/>
          <p:nvPr userDrawn="1"/>
        </p:nvCxnSpPr>
        <p:spPr>
          <a:xfrm>
            <a:off x="17963523" y="2330411"/>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Rectangle 72"/>
          <p:cNvSpPr>
            <a:spLocks/>
          </p:cNvSpPr>
          <p:nvPr userDrawn="1"/>
        </p:nvSpPr>
        <p:spPr bwMode="auto">
          <a:xfrm>
            <a:off x="7708750" y="253888"/>
            <a:ext cx="2992037" cy="948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2800" b="1" spc="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ACADEMICS</a:t>
            </a:r>
          </a:p>
        </p:txBody>
      </p:sp>
      <p:sp>
        <p:nvSpPr>
          <p:cNvPr id="74" name="TextBox 73"/>
          <p:cNvSpPr txBox="1"/>
          <p:nvPr userDrawn="1"/>
        </p:nvSpPr>
        <p:spPr>
          <a:xfrm>
            <a:off x="6816847" y="1516706"/>
            <a:ext cx="4654306" cy="1323439"/>
          </a:xfrm>
          <a:prstGeom prst="rect">
            <a:avLst/>
          </a:prstGeom>
          <a:noFill/>
        </p:spPr>
        <p:txBody>
          <a:bodyPr wrap="square" rtlCol="0" anchor="t" anchorCtr="1">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ALL TENNESSEE STUDENTS WILL HAVE ACCESS TO A HIGH-QUALITY EDUCATION, NO MATTER WHERE THEY LIVE</a:t>
            </a:r>
          </a:p>
        </p:txBody>
      </p:sp>
      <p:cxnSp>
        <p:nvCxnSpPr>
          <p:cNvPr id="75" name="Straight Connector 74"/>
          <p:cNvCxnSpPr/>
          <p:nvPr userDrawn="1"/>
        </p:nvCxnSpPr>
        <p:spPr>
          <a:xfrm>
            <a:off x="8909262" y="1202866"/>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6" name="Rectangle 75"/>
          <p:cNvSpPr>
            <a:spLocks/>
          </p:cNvSpPr>
          <p:nvPr userDrawn="1"/>
        </p:nvSpPr>
        <p:spPr bwMode="auto">
          <a:xfrm>
            <a:off x="7626854" y="3475296"/>
            <a:ext cx="3034292" cy="948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7400"/>
              </a:lnSpc>
            </a:pPr>
            <a:r>
              <a:rPr lang="en-US" sz="2800" b="1" spc="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Bebas Neue" charset="0"/>
              </a:rPr>
              <a:t>EDUCATORS</a:t>
            </a:r>
          </a:p>
        </p:txBody>
      </p:sp>
      <p:sp>
        <p:nvSpPr>
          <p:cNvPr id="77" name="TextBox 76"/>
          <p:cNvSpPr txBox="1"/>
          <p:nvPr userDrawn="1"/>
        </p:nvSpPr>
        <p:spPr>
          <a:xfrm>
            <a:off x="6769702" y="4824041"/>
            <a:ext cx="4560038" cy="2616101"/>
          </a:xfrm>
          <a:prstGeom prst="rect">
            <a:avLst/>
          </a:prstGeom>
          <a:noFill/>
        </p:spPr>
        <p:txBody>
          <a:bodyPr wrap="square" rtlCol="0" anchor="t" anchorCtr="1">
            <a:spAutoFit/>
          </a:bodyPr>
          <a:lstStyle/>
          <a:p>
            <a:pPr algn="ctr"/>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TENNESSEE WILL SET A NEW PATH FOR THE EDUCATION PROFESSION AND BE THE TOP STATE TO BECOME AND REMAIN A TEACHER AND LEADER</a:t>
            </a:r>
          </a:p>
          <a:p>
            <a:pPr algn="ctr"/>
            <a:b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rPr>
            </a:br>
            <a:endPar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8" name="Straight Connector 77"/>
          <p:cNvCxnSpPr/>
          <p:nvPr userDrawn="1"/>
        </p:nvCxnSpPr>
        <p:spPr>
          <a:xfrm>
            <a:off x="8909262" y="4542630"/>
            <a:ext cx="59101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79" name="Picture 7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9413" y="6317762"/>
            <a:ext cx="1162104" cy="459650"/>
          </a:xfrm>
          <a:prstGeom prst="rect">
            <a:avLst/>
          </a:prstGeom>
        </p:spPr>
      </p:pic>
      <p:sp>
        <p:nvSpPr>
          <p:cNvPr id="2" name="TextBox 1"/>
          <p:cNvSpPr txBox="1"/>
          <p:nvPr userDrawn="1"/>
        </p:nvSpPr>
        <p:spPr>
          <a:xfrm>
            <a:off x="2151540" y="2164742"/>
            <a:ext cx="2869922" cy="246221"/>
          </a:xfrm>
          <a:prstGeom prst="rect">
            <a:avLst/>
          </a:prstGeom>
          <a:noFill/>
        </p:spPr>
        <p:txBody>
          <a:bodyPr wrap="square" rtlCol="0">
            <a:spAutoFit/>
          </a:bodyPr>
          <a:lstStyle/>
          <a:p>
            <a:r>
              <a:rPr lang="en-US" sz="1000" dirty="0">
                <a:solidFill>
                  <a:schemeClr val="bg1"/>
                </a:solidFill>
              </a:rPr>
              <a:t>We will set all students on a path to success. </a:t>
            </a:r>
          </a:p>
        </p:txBody>
      </p:sp>
    </p:spTree>
    <p:extLst>
      <p:ext uri="{BB962C8B-B14F-4D97-AF65-F5344CB8AC3E}">
        <p14:creationId xmlns:p14="http://schemas.microsoft.com/office/powerpoint/2010/main" val="871968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phic 8">
    <p:spTree>
      <p:nvGrpSpPr>
        <p:cNvPr id="1" name=""/>
        <p:cNvGrpSpPr/>
        <p:nvPr/>
      </p:nvGrpSpPr>
      <p:grpSpPr>
        <a:xfrm>
          <a:off x="0" y="0"/>
          <a:ext cx="0" cy="0"/>
          <a:chOff x="0" y="0"/>
          <a:chExt cx="0" cy="0"/>
        </a:xfrm>
      </p:grpSpPr>
      <p:sp>
        <p:nvSpPr>
          <p:cNvPr id="2" name="Title 1"/>
          <p:cNvSpPr>
            <a:spLocks noGrp="1"/>
          </p:cNvSpPr>
          <p:nvPr>
            <p:ph type="title"/>
          </p:nvPr>
        </p:nvSpPr>
        <p:spPr>
          <a:xfrm>
            <a:off x="508000" y="228600"/>
            <a:ext cx="6987675" cy="866274"/>
          </a:xfrm>
        </p:spPr>
        <p:txBody>
          <a:bodyPr>
            <a:normAutofit/>
          </a:bodyPr>
          <a:lstStyle>
            <a:lvl1pPr>
              <a:defRPr sz="3600"/>
            </a:lvl1pPr>
          </a:lstStyle>
          <a:p>
            <a:r>
              <a:rPr lang="en-US"/>
              <a:t>Click to edit Master title style</a:t>
            </a:r>
            <a:endParaRPr lang="en-US" dirty="0"/>
          </a:p>
        </p:txBody>
      </p:sp>
      <p:grpSp>
        <p:nvGrpSpPr>
          <p:cNvPr id="3" name="Group 2"/>
          <p:cNvGrpSpPr/>
          <p:nvPr userDrawn="1"/>
        </p:nvGrpSpPr>
        <p:grpSpPr>
          <a:xfrm>
            <a:off x="5370472" y="1618421"/>
            <a:ext cx="7952496" cy="4577842"/>
            <a:chOff x="5898415" y="1976415"/>
            <a:chExt cx="5654530" cy="3255020"/>
          </a:xfrm>
        </p:grpSpPr>
        <p:sp>
          <p:nvSpPr>
            <p:cNvPr id="4" name="Freeform 45"/>
            <p:cNvSpPr>
              <a:spLocks/>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5" name="Freeform 46"/>
            <p:cNvSpPr>
              <a:spLocks/>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6" name="Freeform 47"/>
            <p:cNvSpPr>
              <a:spLocks/>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7" name="Freeform 48"/>
            <p:cNvSpPr>
              <a:spLocks/>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8" name="Rectangle 50"/>
            <p:cNvSpPr>
              <a:spLocks noChangeArrowheads="1"/>
            </p:cNvSpPr>
            <p:nvPr/>
          </p:nvSpPr>
          <p:spPr bwMode="auto">
            <a:xfrm>
              <a:off x="5898415" y="5054180"/>
              <a:ext cx="5654530" cy="103129"/>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9" name="Freeform 51"/>
            <p:cNvSpPr>
              <a:spLocks/>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10" name="Rectangle 52"/>
            <p:cNvSpPr>
              <a:spLocks noChangeArrowheads="1"/>
            </p:cNvSpPr>
            <p:nvPr/>
          </p:nvSpPr>
          <p:spPr bwMode="auto">
            <a:xfrm>
              <a:off x="6623354" y="2189119"/>
              <a:ext cx="4249758" cy="2684587"/>
            </a:xfrm>
            <a:prstGeom prst="rect">
              <a:avLst/>
            </a:prstGeom>
            <a:solidFill>
              <a:schemeClr val="bg1">
                <a:lumMod val="9500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11" name="Oval 54"/>
            <p:cNvSpPr>
              <a:spLocks noChangeArrowheads="1"/>
            </p:cNvSpPr>
            <p:nvPr/>
          </p:nvSpPr>
          <p:spPr bwMode="auto">
            <a:xfrm>
              <a:off x="8720847" y="2076321"/>
              <a:ext cx="48330" cy="48343"/>
            </a:xfrm>
            <a:prstGeom prst="ellipse">
              <a:avLst/>
            </a:prstGeom>
            <a:solidFill>
              <a:srgbClr val="2C2C2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12" name="Oval 55"/>
            <p:cNvSpPr>
              <a:spLocks noChangeArrowheads="1"/>
            </p:cNvSpPr>
            <p:nvPr/>
          </p:nvSpPr>
          <p:spPr bwMode="auto">
            <a:xfrm>
              <a:off x="8720847" y="2073099"/>
              <a:ext cx="48330" cy="45119"/>
            </a:xfrm>
            <a:prstGeom prst="ellipse">
              <a:avLst/>
            </a:prstGeom>
            <a:solidFill>
              <a:srgbClr val="0A0A0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13" name="Oval 56"/>
            <p:cNvSpPr>
              <a:spLocks noChangeArrowheads="1"/>
            </p:cNvSpPr>
            <p:nvPr/>
          </p:nvSpPr>
          <p:spPr bwMode="auto">
            <a:xfrm>
              <a:off x="8730511" y="2079544"/>
              <a:ext cx="28999" cy="322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14" name="Oval 57"/>
            <p:cNvSpPr>
              <a:spLocks noChangeArrowheads="1"/>
            </p:cNvSpPr>
            <p:nvPr/>
          </p:nvSpPr>
          <p:spPr bwMode="auto">
            <a:xfrm>
              <a:off x="8736955" y="2089212"/>
              <a:ext cx="16111" cy="16115"/>
            </a:xfrm>
            <a:prstGeom prst="ellipse">
              <a:avLst/>
            </a:prstGeom>
            <a:solidFill>
              <a:srgbClr val="2C99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sp>
          <p:nvSpPr>
            <p:cNvPr id="15" name="Freeform 58"/>
            <p:cNvSpPr>
              <a:spLocks/>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1350">
                <a:latin typeface="Lato Light" charset="0"/>
              </a:endParaRPr>
            </a:p>
          </p:txBody>
        </p:sp>
      </p:grpSp>
      <p:graphicFrame>
        <p:nvGraphicFramePr>
          <p:cNvPr id="16" name="Chart 15"/>
          <p:cNvGraphicFramePr/>
          <p:nvPr userDrawn="1">
            <p:extLst>
              <p:ext uri="{D42A27DB-BD31-4B8C-83A1-F6EECF244321}">
                <p14:modId xmlns:p14="http://schemas.microsoft.com/office/powerpoint/2010/main" val="3066565808"/>
              </p:ext>
            </p:extLst>
          </p:nvPr>
        </p:nvGraphicFramePr>
        <p:xfrm>
          <a:off x="6594059" y="2314205"/>
          <a:ext cx="5555164" cy="2816348"/>
        </p:xfrm>
        <a:graphic>
          <a:graphicData uri="http://schemas.openxmlformats.org/drawingml/2006/chart">
            <c:chart xmlns:c="http://schemas.openxmlformats.org/drawingml/2006/chart" xmlns:r="http://schemas.openxmlformats.org/officeDocument/2006/relationships" r:id="rId2"/>
          </a:graphicData>
        </a:graphic>
      </p:graphicFrame>
      <p:sp>
        <p:nvSpPr>
          <p:cNvPr id="26" name="Text Placeholder 25"/>
          <p:cNvSpPr>
            <a:spLocks noGrp="1"/>
          </p:cNvSpPr>
          <p:nvPr>
            <p:ph type="body" sz="quarter" idx="10"/>
          </p:nvPr>
        </p:nvSpPr>
        <p:spPr>
          <a:xfrm>
            <a:off x="508000" y="1362075"/>
            <a:ext cx="4862513" cy="4330700"/>
          </a:xfrm>
        </p:spPr>
        <p:txBody>
          <a:bodyPr>
            <a:normAutofit/>
          </a:bodyPr>
          <a:lstStyle>
            <a:lvl1pPr marL="0" indent="0">
              <a:buFont typeface="Arial" panose="020B0604020202020204" pitchFamily="34" charset="0"/>
              <a:buNone/>
              <a:defRPr sz="2400"/>
            </a:lvl1pPr>
          </a:lstStyle>
          <a:p>
            <a:pPr lvl="0"/>
            <a:r>
              <a:rPr lang="en-US"/>
              <a:t>Click to edit Master text styles</a:t>
            </a:r>
          </a:p>
        </p:txBody>
      </p:sp>
    </p:spTree>
    <p:extLst>
      <p:ext uri="{BB962C8B-B14F-4D97-AF65-F5344CB8AC3E}">
        <p14:creationId xmlns:p14="http://schemas.microsoft.com/office/powerpoint/2010/main" val="4273807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Title 1"/>
          <p:cNvSpPr>
            <a:spLocks noGrp="1"/>
          </p:cNvSpPr>
          <p:nvPr>
            <p:ph type="title"/>
          </p:nvPr>
        </p:nvSpPr>
        <p:spPr>
          <a:xfrm>
            <a:off x="508001" y="228601"/>
            <a:ext cx="7245351" cy="1304925"/>
          </a:xfrm>
        </p:spPr>
        <p:txBody>
          <a:bodyPr>
            <a:normAutofit/>
          </a:bodyPr>
          <a:lstStyle>
            <a:lvl1pPr>
              <a:defRPr sz="3600"/>
            </a:lvl1pPr>
          </a:lstStyle>
          <a:p>
            <a:r>
              <a:rPr lang="en-US"/>
              <a:t>Click to edit Master title style</a:t>
            </a:r>
            <a:endParaRPr lang="en-US" dirty="0"/>
          </a:p>
        </p:txBody>
      </p:sp>
      <p:pic>
        <p:nvPicPr>
          <p:cNvPr id="3" name="Picture Placeholder 3">
            <a:extLst>
              <a:ext uri="{FF2B5EF4-FFF2-40B4-BE49-F238E27FC236}">
                <a16:creationId xmlns:a16="http://schemas.microsoft.com/office/drawing/2014/main" id="{BBB78F13-FDC2-7342-BD3F-3B0DB4AFD2EA}"/>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t="28238" b="32232"/>
          <a:stretch/>
        </p:blipFill>
        <p:spPr>
          <a:xfrm>
            <a:off x="-1" y="4044614"/>
            <a:ext cx="12192001" cy="2813386"/>
          </a:xfrm>
          <a:prstGeom prst="rect">
            <a:avLst/>
          </a:prstGeom>
        </p:spPr>
      </p:pic>
      <p:sp>
        <p:nvSpPr>
          <p:cNvPr id="5" name="Rectangle 4">
            <a:extLst>
              <a:ext uri="{FF2B5EF4-FFF2-40B4-BE49-F238E27FC236}">
                <a16:creationId xmlns:a16="http://schemas.microsoft.com/office/drawing/2014/main" id="{3DB69308-2F65-2848-AAFA-EE30143CC517}"/>
              </a:ext>
            </a:extLst>
          </p:cNvPr>
          <p:cNvSpPr/>
          <p:nvPr userDrawn="1"/>
        </p:nvSpPr>
        <p:spPr>
          <a:xfrm>
            <a:off x="-1" y="4044614"/>
            <a:ext cx="12192001" cy="2813386"/>
          </a:xfrm>
          <a:prstGeom prst="rect">
            <a:avLst/>
          </a:prstGeom>
          <a:solidFill>
            <a:srgbClr val="1D376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a:extLst>
              <a:ext uri="{FF2B5EF4-FFF2-40B4-BE49-F238E27FC236}">
                <a16:creationId xmlns:a16="http://schemas.microsoft.com/office/drawing/2014/main" id="{E5D25B73-62CF-2C4F-BB7F-FA0D0A19B177}"/>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b="30308"/>
          <a:stretch/>
        </p:blipFill>
        <p:spPr>
          <a:xfrm>
            <a:off x="10021289" y="670207"/>
            <a:ext cx="1561113" cy="3374409"/>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453" y="6122989"/>
            <a:ext cx="1587396" cy="627866"/>
          </a:xfrm>
          <a:prstGeom prst="rect">
            <a:avLst/>
          </a:prstGeom>
        </p:spPr>
      </p:pic>
      <p:sp>
        <p:nvSpPr>
          <p:cNvPr id="9" name="Text Placeholder 8"/>
          <p:cNvSpPr>
            <a:spLocks noGrp="1"/>
          </p:cNvSpPr>
          <p:nvPr>
            <p:ph type="body" sz="quarter" idx="10"/>
          </p:nvPr>
        </p:nvSpPr>
        <p:spPr>
          <a:xfrm>
            <a:off x="508000" y="1762125"/>
            <a:ext cx="6140450" cy="2019300"/>
          </a:xfrm>
        </p:spPr>
        <p:txBody>
          <a:bodyPr>
            <a:normAutofit/>
          </a:bodyPr>
          <a:lstStyle>
            <a:lvl1pPr marL="0" indent="0">
              <a:buNone/>
              <a:defRPr sz="2400"/>
            </a:lvl1pPr>
          </a:lstStyle>
          <a:p>
            <a:pPr lvl="0"/>
            <a:r>
              <a:rPr lang="en-US"/>
              <a:t>Click to edit Master text styles</a:t>
            </a:r>
          </a:p>
        </p:txBody>
      </p:sp>
    </p:spTree>
    <p:extLst>
      <p:ext uri="{BB962C8B-B14F-4D97-AF65-F5344CB8AC3E}">
        <p14:creationId xmlns:p14="http://schemas.microsoft.com/office/powerpoint/2010/main" val="3465243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eory of Action">
    <p:spTree>
      <p:nvGrpSpPr>
        <p:cNvPr id="1" name=""/>
        <p:cNvGrpSpPr/>
        <p:nvPr/>
      </p:nvGrpSpPr>
      <p:grpSpPr>
        <a:xfrm>
          <a:off x="0" y="0"/>
          <a:ext cx="0" cy="0"/>
          <a:chOff x="0" y="0"/>
          <a:chExt cx="0" cy="0"/>
        </a:xfrm>
      </p:grpSpPr>
      <p:sp>
        <p:nvSpPr>
          <p:cNvPr id="3" name="TextBox 2"/>
          <p:cNvSpPr txBox="1"/>
          <p:nvPr userDrawn="1"/>
        </p:nvSpPr>
        <p:spPr>
          <a:xfrm>
            <a:off x="3665469" y="72592"/>
            <a:ext cx="4355959" cy="646313"/>
          </a:xfrm>
          <a:prstGeom prst="rect">
            <a:avLst/>
          </a:prstGeom>
          <a:noFill/>
        </p:spPr>
        <p:txBody>
          <a:bodyPr wrap="square" lIns="91422" tIns="45711" rIns="91422" bIns="45711" rtlCol="0">
            <a:spAutoFit/>
          </a:bodyPr>
          <a:lstStyle/>
          <a:p>
            <a:pPr algn="ctr"/>
            <a:r>
              <a:rPr lang="en-US" sz="3600" b="1" dirty="0">
                <a:solidFill>
                  <a:schemeClr val="tx2"/>
                </a:solidFill>
                <a:latin typeface="PermianSlabSerifTypeface" panose="02000000000000000000" pitchFamily="50" charset="0"/>
                <a:ea typeface="Open Sans" panose="020B0606030504020204" pitchFamily="34" charset="0"/>
                <a:cs typeface="Open Sans" panose="020B0606030504020204" pitchFamily="34" charset="0"/>
              </a:rPr>
              <a:t>Theory of Action</a:t>
            </a:r>
            <a:endParaRPr lang="id-ID" sz="3600" b="1" dirty="0">
              <a:solidFill>
                <a:schemeClr val="tx2"/>
              </a:solidFill>
              <a:latin typeface="PermianSlabSerifTypeface" panose="02000000000000000000" pitchFamily="50" charset="0"/>
              <a:ea typeface="Open Sans" panose="020B0606030504020204" pitchFamily="34" charset="0"/>
              <a:cs typeface="Open Sans" panose="020B0606030504020204" pitchFamily="34" charset="0"/>
            </a:endParaRPr>
          </a:p>
        </p:txBody>
      </p:sp>
      <p:sp>
        <p:nvSpPr>
          <p:cNvPr id="4" name="Subtitle 2"/>
          <p:cNvSpPr txBox="1">
            <a:spLocks/>
          </p:cNvSpPr>
          <p:nvPr userDrawn="1"/>
        </p:nvSpPr>
        <p:spPr>
          <a:xfrm>
            <a:off x="1091598" y="628783"/>
            <a:ext cx="9503703" cy="117987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400" dirty="0">
                <a:latin typeface="PermianSlabSerifTypeface" panose="02000000000000000000" pitchFamily="2" charset="0"/>
                <a:cs typeface="Lato Light"/>
              </a:rPr>
              <a:t>The department will create meaningful and lasting change </a:t>
            </a:r>
          </a:p>
          <a:p>
            <a:r>
              <a:rPr lang="en-US" sz="2400" dirty="0">
                <a:latin typeface="PermianSlabSerifTypeface" panose="02000000000000000000" pitchFamily="2" charset="0"/>
                <a:cs typeface="Lato Light"/>
              </a:rPr>
              <a:t>for students in Tennessee through: </a:t>
            </a:r>
            <a:endParaRPr lang="en-US" sz="2400" dirty="0">
              <a:solidFill>
                <a:schemeClr val="accent1"/>
              </a:solidFill>
              <a:latin typeface="PermianSlabSerifTypeface" panose="02000000000000000000" pitchFamily="2" charset="0"/>
              <a:cs typeface="Lato Light"/>
            </a:endParaRPr>
          </a:p>
        </p:txBody>
      </p:sp>
      <p:sp>
        <p:nvSpPr>
          <p:cNvPr id="5" name="TextBox 4"/>
          <p:cNvSpPr txBox="1"/>
          <p:nvPr userDrawn="1"/>
        </p:nvSpPr>
        <p:spPr>
          <a:xfrm>
            <a:off x="8783720" y="4919353"/>
            <a:ext cx="1095418" cy="430851"/>
          </a:xfrm>
          <a:prstGeom prst="rect">
            <a:avLst/>
          </a:prstGeom>
          <a:noFill/>
        </p:spPr>
        <p:txBody>
          <a:bodyPr wrap="non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Engage</a:t>
            </a:r>
            <a:endParaRPr lang="id-ID" sz="1600" b="1" dirty="0">
              <a:solidFill>
                <a:srgbClr val="445469"/>
              </a:solidFill>
              <a:ea typeface="Open Sans" panose="020B0606030504020204" pitchFamily="34" charset="0"/>
              <a:cs typeface="Open Sans" panose="020B0606030504020204" pitchFamily="34" charset="0"/>
            </a:endParaRPr>
          </a:p>
        </p:txBody>
      </p:sp>
      <p:sp>
        <p:nvSpPr>
          <p:cNvPr id="6" name="TextBox 5"/>
          <p:cNvSpPr txBox="1"/>
          <p:nvPr userDrawn="1"/>
        </p:nvSpPr>
        <p:spPr>
          <a:xfrm>
            <a:off x="8726351" y="5150173"/>
            <a:ext cx="3465649" cy="1034093"/>
          </a:xfrm>
          <a:prstGeom prst="rect">
            <a:avLst/>
          </a:prstGeom>
          <a:noFill/>
        </p:spPr>
        <p:txBody>
          <a:bodyPr wrap="square" lIns="219419" tIns="109710" rIns="219419" bIns="109710" rtlCol="0">
            <a:spAutoFit/>
          </a:bodyPr>
          <a:lstStyle/>
          <a:p>
            <a:pPr defTabSz="1828434">
              <a:lnSpc>
                <a:spcPct val="110000"/>
              </a:lnSpc>
            </a:pPr>
            <a:r>
              <a:rPr lang="en-US" sz="1600" dirty="0">
                <a:solidFill>
                  <a:srgbClr val="445469"/>
                </a:solidFill>
                <a:ea typeface="Open Sans" panose="020B0606030504020204" pitchFamily="34" charset="0"/>
                <a:cs typeface="Open Sans" panose="020B0606030504020204" pitchFamily="34" charset="0"/>
              </a:rPr>
              <a:t>Authentically engage with stakeholders to measure what is and isn’t working.</a:t>
            </a:r>
          </a:p>
        </p:txBody>
      </p:sp>
      <p:sp>
        <p:nvSpPr>
          <p:cNvPr id="7" name="Rectangle 6"/>
          <p:cNvSpPr/>
          <p:nvPr userDrawn="1"/>
        </p:nvSpPr>
        <p:spPr>
          <a:xfrm flipV="1">
            <a:off x="8950444" y="6358886"/>
            <a:ext cx="3017462" cy="73098"/>
          </a:xfrm>
          <a:prstGeom prst="rect">
            <a:avLst/>
          </a:prstGeom>
          <a:solidFill>
            <a:srgbClr val="FFFFFF">
              <a:lumMod val="85000"/>
            </a:srgbClr>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Lato Light"/>
              <a:ea typeface="+mn-ea"/>
              <a:cs typeface="+mn-cs"/>
            </a:endParaRPr>
          </a:p>
        </p:txBody>
      </p:sp>
      <p:sp>
        <p:nvSpPr>
          <p:cNvPr id="8" name="TextBox 7"/>
          <p:cNvSpPr txBox="1"/>
          <p:nvPr userDrawn="1"/>
        </p:nvSpPr>
        <p:spPr>
          <a:xfrm>
            <a:off x="4994642" y="4839760"/>
            <a:ext cx="1252512" cy="430851"/>
          </a:xfrm>
          <a:prstGeom prst="rect">
            <a:avLst/>
          </a:prstGeom>
          <a:noFill/>
        </p:spPr>
        <p:txBody>
          <a:bodyPr wrap="non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Capacity</a:t>
            </a:r>
            <a:endParaRPr lang="id-ID" sz="1600" b="1" dirty="0">
              <a:solidFill>
                <a:srgbClr val="445469"/>
              </a:solidFill>
              <a:ea typeface="Open Sans" panose="020B0606030504020204" pitchFamily="34" charset="0"/>
              <a:cs typeface="Open Sans" panose="020B0606030504020204" pitchFamily="34" charset="0"/>
            </a:endParaRPr>
          </a:p>
        </p:txBody>
      </p:sp>
      <p:sp>
        <p:nvSpPr>
          <p:cNvPr id="9" name="TextBox 8"/>
          <p:cNvSpPr txBox="1"/>
          <p:nvPr userDrawn="1"/>
        </p:nvSpPr>
        <p:spPr>
          <a:xfrm>
            <a:off x="4937546" y="5150173"/>
            <a:ext cx="3270849" cy="1304936"/>
          </a:xfrm>
          <a:prstGeom prst="rect">
            <a:avLst/>
          </a:prstGeom>
          <a:noFill/>
        </p:spPr>
        <p:txBody>
          <a:bodyPr wrap="square" lIns="219419" tIns="109710" rIns="219419" bIns="109710" rtlCol="0">
            <a:spAutoFit/>
          </a:bodyPr>
          <a:lstStyle/>
          <a:p>
            <a:pPr defTabSz="1828434">
              <a:lnSpc>
                <a:spcPct val="110000"/>
              </a:lnSpc>
            </a:pPr>
            <a:r>
              <a:rPr lang="en-US" sz="1600" dirty="0">
                <a:solidFill>
                  <a:srgbClr val="445469"/>
                </a:solidFill>
                <a:ea typeface="Open Sans" panose="020B0606030504020204" pitchFamily="34" charset="0"/>
                <a:cs typeface="Open Sans" panose="020B0606030504020204" pitchFamily="34" charset="0"/>
              </a:rPr>
              <a:t>Build district capacity and consider the needs and realities of each district in our work.</a:t>
            </a:r>
          </a:p>
        </p:txBody>
      </p:sp>
      <p:sp>
        <p:nvSpPr>
          <p:cNvPr id="10" name="Rectangle 9"/>
          <p:cNvSpPr/>
          <p:nvPr userDrawn="1"/>
        </p:nvSpPr>
        <p:spPr>
          <a:xfrm flipV="1">
            <a:off x="5148017" y="6352925"/>
            <a:ext cx="3063947" cy="69076"/>
          </a:xfrm>
          <a:prstGeom prst="rect">
            <a:avLst/>
          </a:prstGeom>
          <a:solidFill>
            <a:srgbClr val="557879"/>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Lato Light"/>
              <a:ea typeface="+mn-ea"/>
              <a:cs typeface="+mn-cs"/>
            </a:endParaRPr>
          </a:p>
        </p:txBody>
      </p:sp>
      <p:sp>
        <p:nvSpPr>
          <p:cNvPr id="11" name="TextBox 10"/>
          <p:cNvSpPr txBox="1"/>
          <p:nvPr userDrawn="1"/>
        </p:nvSpPr>
        <p:spPr>
          <a:xfrm>
            <a:off x="8797628" y="1765253"/>
            <a:ext cx="1048930" cy="430851"/>
          </a:xfrm>
          <a:prstGeom prst="rect">
            <a:avLst/>
          </a:prstGeom>
          <a:noFill/>
        </p:spPr>
        <p:txBody>
          <a:bodyPr wrap="non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Access</a:t>
            </a:r>
            <a:endParaRPr lang="id-ID" sz="1600" b="1" dirty="0">
              <a:solidFill>
                <a:srgbClr val="445469"/>
              </a:solidFill>
              <a:ea typeface="Open Sans" panose="020B0606030504020204" pitchFamily="34" charset="0"/>
              <a:cs typeface="Open Sans" panose="020B0606030504020204" pitchFamily="34" charset="0"/>
            </a:endParaRPr>
          </a:p>
        </p:txBody>
      </p:sp>
      <p:sp>
        <p:nvSpPr>
          <p:cNvPr id="12" name="TextBox 11"/>
          <p:cNvSpPr txBox="1"/>
          <p:nvPr userDrawn="1"/>
        </p:nvSpPr>
        <p:spPr>
          <a:xfrm>
            <a:off x="8766214" y="2016249"/>
            <a:ext cx="3465649" cy="763250"/>
          </a:xfrm>
          <a:prstGeom prst="rect">
            <a:avLst/>
          </a:prstGeom>
          <a:noFill/>
        </p:spPr>
        <p:txBody>
          <a:bodyPr wrap="square" lIns="219419" tIns="109710" rIns="219419" bIns="109710" rtlCol="0">
            <a:spAutoFit/>
          </a:bodyPr>
          <a:lstStyle/>
          <a:p>
            <a:pPr defTabSz="1828434">
              <a:lnSpc>
                <a:spcPct val="110000"/>
              </a:lnSpc>
            </a:pPr>
            <a:r>
              <a:rPr lang="en-US" sz="1600" dirty="0">
                <a:solidFill>
                  <a:srgbClr val="445469"/>
                </a:solidFill>
                <a:ea typeface="Open Sans" panose="020B0606030504020204" pitchFamily="34" charset="0"/>
                <a:cs typeface="Open Sans" panose="020B0606030504020204" pitchFamily="34" charset="0"/>
              </a:rPr>
              <a:t>Focus on rigorous academic expectations for all children.</a:t>
            </a:r>
          </a:p>
        </p:txBody>
      </p:sp>
      <p:sp>
        <p:nvSpPr>
          <p:cNvPr id="13" name="Rectangle 12"/>
          <p:cNvSpPr/>
          <p:nvPr userDrawn="1"/>
        </p:nvSpPr>
        <p:spPr>
          <a:xfrm flipV="1">
            <a:off x="8950444" y="2957595"/>
            <a:ext cx="3017462" cy="74806"/>
          </a:xfrm>
          <a:prstGeom prst="rect">
            <a:avLst/>
          </a:prstGeom>
          <a:solidFill>
            <a:srgbClr val="D9D952"/>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Lato Light"/>
              <a:ea typeface="+mn-ea"/>
              <a:cs typeface="+mn-cs"/>
            </a:endParaRPr>
          </a:p>
        </p:txBody>
      </p:sp>
      <p:sp>
        <p:nvSpPr>
          <p:cNvPr id="14" name="TextBox 13"/>
          <p:cNvSpPr txBox="1"/>
          <p:nvPr userDrawn="1"/>
        </p:nvSpPr>
        <p:spPr>
          <a:xfrm>
            <a:off x="4937546" y="1748844"/>
            <a:ext cx="1646851" cy="430851"/>
          </a:xfrm>
          <a:prstGeom prst="rect">
            <a:avLst/>
          </a:prstGeom>
          <a:noFill/>
        </p:spPr>
        <p:txBody>
          <a:bodyPr wrap="non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Foundations</a:t>
            </a:r>
            <a:endParaRPr lang="id-ID" sz="1600" b="1" dirty="0">
              <a:solidFill>
                <a:srgbClr val="445469"/>
              </a:solidFill>
              <a:ea typeface="Open Sans" panose="020B0606030504020204" pitchFamily="34" charset="0"/>
              <a:cs typeface="Open Sans" panose="020B0606030504020204" pitchFamily="34" charset="0"/>
            </a:endParaRPr>
          </a:p>
        </p:txBody>
      </p:sp>
      <p:sp>
        <p:nvSpPr>
          <p:cNvPr id="15" name="TextBox 14"/>
          <p:cNvSpPr txBox="1"/>
          <p:nvPr userDrawn="1"/>
        </p:nvSpPr>
        <p:spPr>
          <a:xfrm>
            <a:off x="4926438" y="1999279"/>
            <a:ext cx="3832733" cy="1034093"/>
          </a:xfrm>
          <a:prstGeom prst="rect">
            <a:avLst/>
          </a:prstGeom>
          <a:noFill/>
        </p:spPr>
        <p:txBody>
          <a:bodyPr wrap="square" lIns="219419" tIns="109710" rIns="219419" bIns="109710" rtlCol="0">
            <a:spAutoFit/>
          </a:bodyPr>
          <a:lstStyle/>
          <a:p>
            <a:pPr defTabSz="1828434">
              <a:lnSpc>
                <a:spcPct val="110000"/>
              </a:lnSpc>
            </a:pPr>
            <a:r>
              <a:rPr lang="en-US" sz="1600" dirty="0">
                <a:solidFill>
                  <a:srgbClr val="445469"/>
                </a:solidFill>
                <a:ea typeface="Open Sans" panose="020B0606030504020204" pitchFamily="34" charset="0"/>
                <a:cs typeface="Open Sans" panose="020B0606030504020204" pitchFamily="34" charset="0"/>
              </a:rPr>
              <a:t>Build upon the commitment to standards, assessment, accountability, and evaluation.</a:t>
            </a:r>
          </a:p>
        </p:txBody>
      </p:sp>
      <p:sp>
        <p:nvSpPr>
          <p:cNvPr id="16" name="Rectangle 15"/>
          <p:cNvSpPr/>
          <p:nvPr userDrawn="1"/>
        </p:nvSpPr>
        <p:spPr>
          <a:xfrm flipV="1">
            <a:off x="5151157" y="2960508"/>
            <a:ext cx="3015131" cy="75237"/>
          </a:xfrm>
          <a:prstGeom prst="rect">
            <a:avLst/>
          </a:prstGeom>
          <a:solidFill>
            <a:srgbClr val="6FCCD1"/>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Lato Light"/>
              <a:ea typeface="+mn-ea"/>
              <a:cs typeface="+mn-cs"/>
            </a:endParaRPr>
          </a:p>
        </p:txBody>
      </p:sp>
      <p:sp>
        <p:nvSpPr>
          <p:cNvPr id="17" name="TextBox 16"/>
          <p:cNvSpPr txBox="1"/>
          <p:nvPr userDrawn="1"/>
        </p:nvSpPr>
        <p:spPr>
          <a:xfrm>
            <a:off x="8812517" y="3244541"/>
            <a:ext cx="1193201" cy="430851"/>
          </a:xfrm>
          <a:prstGeom prst="rect">
            <a:avLst/>
          </a:prstGeom>
          <a:noFill/>
        </p:spPr>
        <p:txBody>
          <a:bodyPr wrap="non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Pipeline</a:t>
            </a:r>
            <a:endParaRPr lang="id-ID" sz="1600" b="1" dirty="0">
              <a:solidFill>
                <a:srgbClr val="445469"/>
              </a:solidFill>
              <a:ea typeface="Open Sans" panose="020B0606030504020204" pitchFamily="34" charset="0"/>
              <a:cs typeface="Open Sans" panose="020B0606030504020204" pitchFamily="34" charset="0"/>
            </a:endParaRPr>
          </a:p>
        </p:txBody>
      </p:sp>
      <p:sp>
        <p:nvSpPr>
          <p:cNvPr id="18" name="TextBox 17"/>
          <p:cNvSpPr txBox="1"/>
          <p:nvPr userDrawn="1"/>
        </p:nvSpPr>
        <p:spPr>
          <a:xfrm>
            <a:off x="8766214" y="3492331"/>
            <a:ext cx="3465649" cy="1034093"/>
          </a:xfrm>
          <a:prstGeom prst="rect">
            <a:avLst/>
          </a:prstGeom>
          <a:noFill/>
        </p:spPr>
        <p:txBody>
          <a:bodyPr wrap="square" lIns="219419" tIns="109710" rIns="219419" bIns="109710" rtlCol="0">
            <a:spAutoFit/>
          </a:bodyPr>
          <a:lstStyle/>
          <a:p>
            <a:pPr defTabSz="1828434">
              <a:lnSpc>
                <a:spcPct val="110000"/>
              </a:lnSpc>
            </a:pPr>
            <a:r>
              <a:rPr lang="en-US" sz="1600" dirty="0">
                <a:solidFill>
                  <a:srgbClr val="445469"/>
                </a:solidFill>
                <a:ea typeface="Open Sans" panose="020B0606030504020204" pitchFamily="34" charset="0"/>
                <a:cs typeface="Open Sans" panose="020B0606030504020204" pitchFamily="34" charset="0"/>
              </a:rPr>
              <a:t>Build and maintain a strong educator pipeline and retention strategy.</a:t>
            </a:r>
          </a:p>
        </p:txBody>
      </p:sp>
      <p:sp>
        <p:nvSpPr>
          <p:cNvPr id="19" name="Rectangle 18"/>
          <p:cNvSpPr/>
          <p:nvPr userDrawn="1"/>
        </p:nvSpPr>
        <p:spPr>
          <a:xfrm flipV="1">
            <a:off x="8962197" y="4551908"/>
            <a:ext cx="3103603" cy="74637"/>
          </a:xfrm>
          <a:prstGeom prst="rect">
            <a:avLst/>
          </a:prstGeom>
          <a:solidFill>
            <a:srgbClr val="EB3732"/>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Lato Light"/>
              <a:ea typeface="+mn-ea"/>
              <a:cs typeface="+mn-cs"/>
            </a:endParaRPr>
          </a:p>
        </p:txBody>
      </p:sp>
      <p:sp>
        <p:nvSpPr>
          <p:cNvPr id="20" name="TextBox 19"/>
          <p:cNvSpPr txBox="1"/>
          <p:nvPr userDrawn="1"/>
        </p:nvSpPr>
        <p:spPr>
          <a:xfrm>
            <a:off x="4939338" y="3298232"/>
            <a:ext cx="1289381" cy="430851"/>
          </a:xfrm>
          <a:prstGeom prst="rect">
            <a:avLst/>
          </a:prstGeom>
          <a:noFill/>
        </p:spPr>
        <p:txBody>
          <a:bodyPr wrap="none" lIns="182843" tIns="91422" rIns="182843" bIns="91422" rtlCol="0">
            <a:spAutoFit/>
          </a:bodyPr>
          <a:lstStyle/>
          <a:p>
            <a:pPr defTabSz="1828434"/>
            <a:r>
              <a:rPr lang="en-US" sz="1600" b="1" dirty="0">
                <a:solidFill>
                  <a:srgbClr val="445469"/>
                </a:solidFill>
                <a:ea typeface="Open Sans" panose="020B0606030504020204" pitchFamily="34" charset="0"/>
                <a:cs typeface="Open Sans" panose="020B0606030504020204" pitchFamily="34" charset="0"/>
              </a:rPr>
              <a:t>Supports</a:t>
            </a:r>
            <a:endParaRPr lang="id-ID" sz="1600" b="1" dirty="0">
              <a:solidFill>
                <a:srgbClr val="445469"/>
              </a:solidFill>
              <a:ea typeface="Open Sans" panose="020B0606030504020204" pitchFamily="34" charset="0"/>
              <a:cs typeface="Open Sans" panose="020B0606030504020204" pitchFamily="34" charset="0"/>
            </a:endParaRPr>
          </a:p>
        </p:txBody>
      </p:sp>
      <p:sp>
        <p:nvSpPr>
          <p:cNvPr id="21" name="TextBox 20"/>
          <p:cNvSpPr txBox="1"/>
          <p:nvPr userDrawn="1"/>
        </p:nvSpPr>
        <p:spPr>
          <a:xfrm>
            <a:off x="4925310" y="3581015"/>
            <a:ext cx="3240978" cy="1034093"/>
          </a:xfrm>
          <a:prstGeom prst="rect">
            <a:avLst/>
          </a:prstGeom>
          <a:noFill/>
        </p:spPr>
        <p:txBody>
          <a:bodyPr wrap="square" lIns="219419" tIns="109710" rIns="219419" bIns="109710" rtlCol="0">
            <a:spAutoFit/>
          </a:bodyPr>
          <a:lstStyle/>
          <a:p>
            <a:pPr defTabSz="1828434">
              <a:lnSpc>
                <a:spcPct val="110000"/>
              </a:lnSpc>
            </a:pPr>
            <a:r>
              <a:rPr lang="en-US" sz="1600" dirty="0">
                <a:solidFill>
                  <a:srgbClr val="445469"/>
                </a:solidFill>
                <a:ea typeface="Open Sans" panose="020B0606030504020204" pitchFamily="34" charset="0"/>
                <a:cs typeface="Open Sans" panose="020B0606030504020204" pitchFamily="34" charset="0"/>
              </a:rPr>
              <a:t>Provide whole child supports for schools, teachers, and families.</a:t>
            </a:r>
          </a:p>
        </p:txBody>
      </p:sp>
      <p:sp>
        <p:nvSpPr>
          <p:cNvPr id="22" name="Rectangle 21"/>
          <p:cNvSpPr/>
          <p:nvPr userDrawn="1"/>
        </p:nvSpPr>
        <p:spPr>
          <a:xfrm flipV="1">
            <a:off x="5148017" y="4542845"/>
            <a:ext cx="3063947" cy="72263"/>
          </a:xfrm>
          <a:prstGeom prst="rect">
            <a:avLst/>
          </a:prstGeom>
          <a:solidFill>
            <a:srgbClr val="F07F3A"/>
          </a:solidFill>
          <a:ln w="635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FFFFFF"/>
              </a:solidFill>
              <a:effectLst/>
              <a:uLnTx/>
              <a:uFillTx/>
              <a:latin typeface="Lato Light"/>
              <a:ea typeface="+mn-ea"/>
              <a:cs typeface="+mn-cs"/>
            </a:endParaRPr>
          </a:p>
        </p:txBody>
      </p:sp>
      <p:pic>
        <p:nvPicPr>
          <p:cNvPr id="63" name="Picture 62"/>
          <p:cNvPicPr>
            <a:picLocks noChangeAspect="1"/>
          </p:cNvPicPr>
          <p:nvPr userDrawn="1"/>
        </p:nvPicPr>
        <p:blipFill rotWithShape="1">
          <a:blip r:embed="rId2"/>
          <a:srcRect l="7540" t="3421" r="6695" b="2531"/>
          <a:stretch/>
        </p:blipFill>
        <p:spPr>
          <a:xfrm>
            <a:off x="117907" y="1719943"/>
            <a:ext cx="4680857" cy="4299858"/>
          </a:xfrm>
          <a:prstGeom prst="rect">
            <a:avLst/>
          </a:prstGeom>
        </p:spPr>
      </p:pic>
    </p:spTree>
    <p:extLst>
      <p:ext uri="{BB962C8B-B14F-4D97-AF65-F5344CB8AC3E}">
        <p14:creationId xmlns:p14="http://schemas.microsoft.com/office/powerpoint/2010/main" val="1928143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a:xfrm>
            <a:off x="6710000" y="445169"/>
            <a:ext cx="5322498" cy="777900"/>
          </a:xfrm>
        </p:spPr>
        <p:txBody>
          <a:bodyPr>
            <a:normAutofit/>
          </a:bodyPr>
          <a:lstStyle>
            <a:lvl1pPr algn="ctr">
              <a:defRPr sz="3600"/>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979267" y="882650"/>
            <a:ext cx="1394043" cy="4274550"/>
          </a:xfrm>
          <a:prstGeom prst="rect">
            <a:avLst/>
          </a:prstGeom>
        </p:spPr>
      </p:pic>
      <p:pic>
        <p:nvPicPr>
          <p:cNvPr id="4" name="Picture 3">
            <a:extLst>
              <a:ext uri="{FF2B5EF4-FFF2-40B4-BE49-F238E27FC236}">
                <a16:creationId xmlns:a16="http://schemas.microsoft.com/office/drawing/2014/main" id="{EF45A5E4-093F-5C42-B6E9-B06026B15496}"/>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l="17387" r="29781"/>
          <a:stretch/>
        </p:blipFill>
        <p:spPr>
          <a:xfrm>
            <a:off x="240632" y="445169"/>
            <a:ext cx="4082507" cy="5149517"/>
          </a:xfrm>
          <a:prstGeom prst="rect">
            <a:avLst/>
          </a:prstGeom>
        </p:spPr>
      </p:pic>
      <p:grpSp>
        <p:nvGrpSpPr>
          <p:cNvPr id="5" name="Group 4"/>
          <p:cNvGrpSpPr/>
          <p:nvPr userDrawn="1"/>
        </p:nvGrpSpPr>
        <p:grpSpPr>
          <a:xfrm>
            <a:off x="7833342" y="5594686"/>
            <a:ext cx="3210863" cy="196444"/>
            <a:chOff x="6927228" y="7552706"/>
            <a:chExt cx="5016271" cy="227062"/>
          </a:xfrm>
        </p:grpSpPr>
        <p:sp>
          <p:nvSpPr>
            <p:cNvPr id="6" name="Oval 5"/>
            <p:cNvSpPr>
              <a:spLocks noChangeAspect="1"/>
            </p:cNvSpPr>
            <p:nvPr/>
          </p:nvSpPr>
          <p:spPr>
            <a:xfrm rot="18861538">
              <a:off x="6927228"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7" name="Oval 6"/>
            <p:cNvSpPr>
              <a:spLocks noChangeAspect="1"/>
            </p:cNvSpPr>
            <p:nvPr/>
          </p:nvSpPr>
          <p:spPr>
            <a:xfrm rot="18861538">
              <a:off x="7142741"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8" name="Oval 7"/>
            <p:cNvSpPr>
              <a:spLocks noChangeAspect="1"/>
            </p:cNvSpPr>
            <p:nvPr/>
          </p:nvSpPr>
          <p:spPr>
            <a:xfrm rot="18861538">
              <a:off x="7358254"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9" name="Oval 8"/>
            <p:cNvSpPr>
              <a:spLocks noChangeAspect="1"/>
            </p:cNvSpPr>
            <p:nvPr/>
          </p:nvSpPr>
          <p:spPr>
            <a:xfrm rot="18861538">
              <a:off x="7573766"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10" name="Oval 9"/>
            <p:cNvSpPr>
              <a:spLocks noChangeAspect="1"/>
            </p:cNvSpPr>
            <p:nvPr/>
          </p:nvSpPr>
          <p:spPr>
            <a:xfrm rot="18861538">
              <a:off x="7789279"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11" name="Oval 10"/>
            <p:cNvSpPr>
              <a:spLocks noChangeAspect="1"/>
            </p:cNvSpPr>
            <p:nvPr/>
          </p:nvSpPr>
          <p:spPr>
            <a:xfrm rot="18861538">
              <a:off x="8004792"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12" name="Oval 11"/>
            <p:cNvSpPr>
              <a:spLocks noChangeAspect="1"/>
            </p:cNvSpPr>
            <p:nvPr/>
          </p:nvSpPr>
          <p:spPr>
            <a:xfrm rot="18861538">
              <a:off x="8220304"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13" name="Oval 12"/>
            <p:cNvSpPr>
              <a:spLocks noChangeAspect="1"/>
            </p:cNvSpPr>
            <p:nvPr/>
          </p:nvSpPr>
          <p:spPr>
            <a:xfrm rot="18861538">
              <a:off x="8435817"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14" name="Oval 13"/>
            <p:cNvSpPr>
              <a:spLocks noChangeAspect="1"/>
            </p:cNvSpPr>
            <p:nvPr/>
          </p:nvSpPr>
          <p:spPr>
            <a:xfrm rot="18861538">
              <a:off x="8651330"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15" name="Oval 14"/>
            <p:cNvSpPr>
              <a:spLocks noChangeAspect="1"/>
            </p:cNvSpPr>
            <p:nvPr/>
          </p:nvSpPr>
          <p:spPr>
            <a:xfrm rot="18861538">
              <a:off x="8866842"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16" name="Oval 15"/>
            <p:cNvSpPr>
              <a:spLocks noChangeAspect="1"/>
            </p:cNvSpPr>
            <p:nvPr/>
          </p:nvSpPr>
          <p:spPr>
            <a:xfrm rot="18861538">
              <a:off x="9082355"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17" name="Oval 16"/>
            <p:cNvSpPr>
              <a:spLocks noChangeAspect="1"/>
            </p:cNvSpPr>
            <p:nvPr/>
          </p:nvSpPr>
          <p:spPr>
            <a:xfrm rot="18861538">
              <a:off x="9297868"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18" name="Oval 17"/>
            <p:cNvSpPr>
              <a:spLocks noChangeAspect="1"/>
            </p:cNvSpPr>
            <p:nvPr/>
          </p:nvSpPr>
          <p:spPr>
            <a:xfrm rot="18861538">
              <a:off x="6927228"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19" name="Oval 18"/>
            <p:cNvSpPr>
              <a:spLocks noChangeAspect="1"/>
            </p:cNvSpPr>
            <p:nvPr/>
          </p:nvSpPr>
          <p:spPr>
            <a:xfrm rot="18861538">
              <a:off x="7142741"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20" name="Oval 19"/>
            <p:cNvSpPr>
              <a:spLocks noChangeAspect="1"/>
            </p:cNvSpPr>
            <p:nvPr/>
          </p:nvSpPr>
          <p:spPr>
            <a:xfrm rot="18861538">
              <a:off x="7358254"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21" name="Oval 20"/>
            <p:cNvSpPr>
              <a:spLocks noChangeAspect="1"/>
            </p:cNvSpPr>
            <p:nvPr/>
          </p:nvSpPr>
          <p:spPr>
            <a:xfrm rot="18861538">
              <a:off x="7573766"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22" name="Oval 21"/>
            <p:cNvSpPr>
              <a:spLocks noChangeAspect="1"/>
            </p:cNvSpPr>
            <p:nvPr/>
          </p:nvSpPr>
          <p:spPr>
            <a:xfrm rot="18861538">
              <a:off x="7789279"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23" name="Oval 22"/>
            <p:cNvSpPr>
              <a:spLocks noChangeAspect="1"/>
            </p:cNvSpPr>
            <p:nvPr/>
          </p:nvSpPr>
          <p:spPr>
            <a:xfrm rot="18861538">
              <a:off x="8004792"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24" name="Oval 23"/>
            <p:cNvSpPr>
              <a:spLocks noChangeAspect="1"/>
            </p:cNvSpPr>
            <p:nvPr/>
          </p:nvSpPr>
          <p:spPr>
            <a:xfrm rot="18861538">
              <a:off x="8220304"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25" name="Oval 24"/>
            <p:cNvSpPr>
              <a:spLocks noChangeAspect="1"/>
            </p:cNvSpPr>
            <p:nvPr/>
          </p:nvSpPr>
          <p:spPr>
            <a:xfrm rot="18861538">
              <a:off x="8435817"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26" name="Oval 25"/>
            <p:cNvSpPr>
              <a:spLocks noChangeAspect="1"/>
            </p:cNvSpPr>
            <p:nvPr/>
          </p:nvSpPr>
          <p:spPr>
            <a:xfrm rot="18861538">
              <a:off x="8651330"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27" name="Oval 26"/>
            <p:cNvSpPr>
              <a:spLocks noChangeAspect="1"/>
            </p:cNvSpPr>
            <p:nvPr/>
          </p:nvSpPr>
          <p:spPr>
            <a:xfrm rot="18861538">
              <a:off x="8866842"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28" name="Oval 27"/>
            <p:cNvSpPr>
              <a:spLocks noChangeAspect="1"/>
            </p:cNvSpPr>
            <p:nvPr/>
          </p:nvSpPr>
          <p:spPr>
            <a:xfrm rot="18861538">
              <a:off x="9082355"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29" name="Oval 28"/>
            <p:cNvSpPr>
              <a:spLocks noChangeAspect="1"/>
            </p:cNvSpPr>
            <p:nvPr/>
          </p:nvSpPr>
          <p:spPr>
            <a:xfrm rot="18861538">
              <a:off x="9297868"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30" name="Oval 29"/>
            <p:cNvSpPr>
              <a:spLocks noChangeAspect="1"/>
            </p:cNvSpPr>
            <p:nvPr/>
          </p:nvSpPr>
          <p:spPr>
            <a:xfrm rot="18861538">
              <a:off x="9508851" y="771191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31" name="Oval 30"/>
            <p:cNvSpPr>
              <a:spLocks noChangeAspect="1"/>
            </p:cNvSpPr>
            <p:nvPr/>
          </p:nvSpPr>
          <p:spPr>
            <a:xfrm rot="18861538">
              <a:off x="9724364" y="770950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32" name="Oval 31"/>
            <p:cNvSpPr>
              <a:spLocks noChangeAspect="1"/>
            </p:cNvSpPr>
            <p:nvPr/>
          </p:nvSpPr>
          <p:spPr>
            <a:xfrm rot="18861538">
              <a:off x="9939877" y="770709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33" name="Oval 32"/>
            <p:cNvSpPr>
              <a:spLocks noChangeAspect="1"/>
            </p:cNvSpPr>
            <p:nvPr/>
          </p:nvSpPr>
          <p:spPr>
            <a:xfrm rot="18861538">
              <a:off x="10155389" y="771263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34" name="Oval 33"/>
            <p:cNvSpPr>
              <a:spLocks noChangeAspect="1"/>
            </p:cNvSpPr>
            <p:nvPr/>
          </p:nvSpPr>
          <p:spPr>
            <a:xfrm rot="18861538">
              <a:off x="10370902" y="771022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35" name="Oval 34"/>
            <p:cNvSpPr>
              <a:spLocks noChangeAspect="1"/>
            </p:cNvSpPr>
            <p:nvPr/>
          </p:nvSpPr>
          <p:spPr>
            <a:xfrm rot="18861538">
              <a:off x="10586415" y="771576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36" name="Oval 35"/>
            <p:cNvSpPr>
              <a:spLocks noChangeAspect="1"/>
            </p:cNvSpPr>
            <p:nvPr/>
          </p:nvSpPr>
          <p:spPr>
            <a:xfrm rot="18861538">
              <a:off x="10801927" y="771334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37" name="Oval 36"/>
            <p:cNvSpPr>
              <a:spLocks noChangeAspect="1"/>
            </p:cNvSpPr>
            <p:nvPr/>
          </p:nvSpPr>
          <p:spPr>
            <a:xfrm rot="18861538">
              <a:off x="11017440" y="771093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38" name="Oval 37"/>
            <p:cNvSpPr>
              <a:spLocks noChangeAspect="1"/>
            </p:cNvSpPr>
            <p:nvPr/>
          </p:nvSpPr>
          <p:spPr>
            <a:xfrm rot="18861538">
              <a:off x="11232953" y="770852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39" name="Oval 38"/>
            <p:cNvSpPr>
              <a:spLocks noChangeAspect="1"/>
            </p:cNvSpPr>
            <p:nvPr/>
          </p:nvSpPr>
          <p:spPr>
            <a:xfrm rot="18861538">
              <a:off x="11448465" y="771406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40" name="Oval 39"/>
            <p:cNvSpPr>
              <a:spLocks noChangeAspect="1"/>
            </p:cNvSpPr>
            <p:nvPr/>
          </p:nvSpPr>
          <p:spPr>
            <a:xfrm rot="18861538">
              <a:off x="11663978" y="771165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41" name="Oval 40"/>
            <p:cNvSpPr>
              <a:spLocks noChangeAspect="1"/>
            </p:cNvSpPr>
            <p:nvPr/>
          </p:nvSpPr>
          <p:spPr>
            <a:xfrm rot="18861538">
              <a:off x="11879491" y="7709243"/>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42" name="Oval 41"/>
            <p:cNvSpPr>
              <a:spLocks noChangeAspect="1"/>
            </p:cNvSpPr>
            <p:nvPr/>
          </p:nvSpPr>
          <p:spPr>
            <a:xfrm rot="18861538">
              <a:off x="9508851" y="755752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43" name="Oval 42"/>
            <p:cNvSpPr>
              <a:spLocks noChangeAspect="1"/>
            </p:cNvSpPr>
            <p:nvPr/>
          </p:nvSpPr>
          <p:spPr>
            <a:xfrm rot="18861538">
              <a:off x="9724364" y="755511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44" name="Oval 43"/>
            <p:cNvSpPr>
              <a:spLocks noChangeAspect="1"/>
            </p:cNvSpPr>
            <p:nvPr/>
          </p:nvSpPr>
          <p:spPr>
            <a:xfrm rot="18861538">
              <a:off x="9939877" y="7552706"/>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45" name="Oval 44"/>
            <p:cNvSpPr>
              <a:spLocks noChangeAspect="1"/>
            </p:cNvSpPr>
            <p:nvPr/>
          </p:nvSpPr>
          <p:spPr>
            <a:xfrm rot="18861538">
              <a:off x="10155389" y="7558245"/>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46" name="Oval 45"/>
            <p:cNvSpPr>
              <a:spLocks noChangeAspect="1"/>
            </p:cNvSpPr>
            <p:nvPr/>
          </p:nvSpPr>
          <p:spPr>
            <a:xfrm rot="18861538">
              <a:off x="10370902" y="755583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47" name="Oval 46"/>
            <p:cNvSpPr>
              <a:spLocks noChangeAspect="1"/>
            </p:cNvSpPr>
            <p:nvPr/>
          </p:nvSpPr>
          <p:spPr>
            <a:xfrm rot="18861538">
              <a:off x="10586415" y="7561374"/>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48" name="Oval 47"/>
            <p:cNvSpPr>
              <a:spLocks noChangeAspect="1"/>
            </p:cNvSpPr>
            <p:nvPr/>
          </p:nvSpPr>
          <p:spPr>
            <a:xfrm rot="18861538">
              <a:off x="10801927" y="7558962"/>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49" name="Oval 48"/>
            <p:cNvSpPr>
              <a:spLocks noChangeAspect="1"/>
            </p:cNvSpPr>
            <p:nvPr/>
          </p:nvSpPr>
          <p:spPr>
            <a:xfrm rot="18861538">
              <a:off x="11017440" y="7556551"/>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50" name="Oval 49"/>
            <p:cNvSpPr>
              <a:spLocks noChangeAspect="1"/>
            </p:cNvSpPr>
            <p:nvPr/>
          </p:nvSpPr>
          <p:spPr>
            <a:xfrm rot="18861538">
              <a:off x="11232953" y="7554140"/>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51" name="Oval 50"/>
            <p:cNvSpPr>
              <a:spLocks noChangeAspect="1"/>
            </p:cNvSpPr>
            <p:nvPr/>
          </p:nvSpPr>
          <p:spPr>
            <a:xfrm rot="18861538">
              <a:off x="11448465" y="7559679"/>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52" name="Oval 51"/>
            <p:cNvSpPr>
              <a:spLocks noChangeAspect="1"/>
            </p:cNvSpPr>
            <p:nvPr/>
          </p:nvSpPr>
          <p:spPr>
            <a:xfrm rot="18861538">
              <a:off x="11663978" y="7557268"/>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sp>
          <p:nvSpPr>
            <p:cNvPr id="53" name="Oval 52"/>
            <p:cNvSpPr>
              <a:spLocks noChangeAspect="1"/>
            </p:cNvSpPr>
            <p:nvPr/>
          </p:nvSpPr>
          <p:spPr>
            <a:xfrm rot="18861538">
              <a:off x="11879491" y="7554857"/>
              <a:ext cx="64008" cy="6400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p>
          </p:txBody>
        </p:sp>
      </p:grpSp>
      <p:sp>
        <p:nvSpPr>
          <p:cNvPr id="55" name="Text Placeholder 54"/>
          <p:cNvSpPr>
            <a:spLocks noGrp="1"/>
          </p:cNvSpPr>
          <p:nvPr>
            <p:ph type="body" sz="quarter" idx="10"/>
          </p:nvPr>
        </p:nvSpPr>
        <p:spPr>
          <a:xfrm>
            <a:off x="6874111" y="1656601"/>
            <a:ext cx="4994275" cy="3079750"/>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2166895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Slide 1">
    <p:spTree>
      <p:nvGrpSpPr>
        <p:cNvPr id="1" name=""/>
        <p:cNvGrpSpPr/>
        <p:nvPr/>
      </p:nvGrpSpPr>
      <p:grpSpPr>
        <a:xfrm>
          <a:off x="0" y="0"/>
          <a:ext cx="0" cy="0"/>
          <a:chOff x="0" y="0"/>
          <a:chExt cx="0" cy="0"/>
        </a:xfrm>
      </p:grpSpPr>
      <p:sp>
        <p:nvSpPr>
          <p:cNvPr id="2" name="Title 1"/>
          <p:cNvSpPr>
            <a:spLocks noGrp="1"/>
          </p:cNvSpPr>
          <p:nvPr>
            <p:ph type="title"/>
          </p:nvPr>
        </p:nvSpPr>
        <p:spPr>
          <a:xfrm>
            <a:off x="508001" y="228600"/>
            <a:ext cx="6845300" cy="914400"/>
          </a:xfrm>
        </p:spPr>
        <p:txBody>
          <a:bodyPr>
            <a:normAutofit/>
          </a:bodyPr>
          <a:lstStyle>
            <a:lvl1pPr>
              <a:defRPr sz="3600"/>
            </a:lvl1pPr>
          </a:lstStyle>
          <a:p>
            <a:r>
              <a:rPr lang="en-US"/>
              <a:t>Click to edit Master title style</a:t>
            </a:r>
            <a:endParaRPr lang="en-US" dirty="0"/>
          </a:p>
        </p:txBody>
      </p:sp>
      <p:sp>
        <p:nvSpPr>
          <p:cNvPr id="3" name="Right Triangle 2">
            <a:extLst>
              <a:ext uri="{FF2B5EF4-FFF2-40B4-BE49-F238E27FC236}">
                <a16:creationId xmlns:a16="http://schemas.microsoft.com/office/drawing/2014/main" id="{7DD05290-EAE5-D44A-AEA4-33AC83930919}"/>
              </a:ext>
            </a:extLst>
          </p:cNvPr>
          <p:cNvSpPr/>
          <p:nvPr userDrawn="1"/>
        </p:nvSpPr>
        <p:spPr>
          <a:xfrm rot="10800000" flipV="1">
            <a:off x="6229349" y="-66675"/>
            <a:ext cx="5962651" cy="6924675"/>
          </a:xfrm>
          <a:prstGeom prst="rtTriangle">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4" name="Picture 3">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2454273">
            <a:off x="8733933" y="1621889"/>
            <a:ext cx="1796057" cy="5702854"/>
          </a:xfrm>
          <a:prstGeom prst="rect">
            <a:avLst/>
          </a:prstGeom>
        </p:spPr>
      </p:pic>
      <p:sp>
        <p:nvSpPr>
          <p:cNvPr id="6" name="Text Placeholder 5"/>
          <p:cNvSpPr>
            <a:spLocks noGrp="1"/>
          </p:cNvSpPr>
          <p:nvPr>
            <p:ph type="body" sz="quarter" idx="10"/>
          </p:nvPr>
        </p:nvSpPr>
        <p:spPr>
          <a:xfrm>
            <a:off x="508000" y="1457325"/>
            <a:ext cx="5111750" cy="4210050"/>
          </a:xfrm>
        </p:spPr>
        <p:txBody>
          <a:bodyPr>
            <a:normAutofit/>
          </a:bodyPr>
          <a:lstStyle>
            <a:lvl1pPr marL="0" indent="0">
              <a:buNone/>
              <a:defRPr sz="2400" baseline="0"/>
            </a:lvl1pPr>
          </a:lstStyle>
          <a:p>
            <a:pPr lvl="0"/>
            <a:r>
              <a:rPr lang="en-US"/>
              <a:t>Click to edit Master text styles</a:t>
            </a:r>
          </a:p>
        </p:txBody>
      </p:sp>
    </p:spTree>
    <p:extLst>
      <p:ext uri="{BB962C8B-B14F-4D97-AF65-F5344CB8AC3E}">
        <p14:creationId xmlns:p14="http://schemas.microsoft.com/office/powerpoint/2010/main" val="172486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Slide 2">
    <p:spTree>
      <p:nvGrpSpPr>
        <p:cNvPr id="1" name=""/>
        <p:cNvGrpSpPr/>
        <p:nvPr/>
      </p:nvGrpSpPr>
      <p:grpSpPr>
        <a:xfrm>
          <a:off x="0" y="0"/>
          <a:ext cx="0" cy="0"/>
          <a:chOff x="0" y="0"/>
          <a:chExt cx="0" cy="0"/>
        </a:xfrm>
      </p:grpSpPr>
      <p:sp>
        <p:nvSpPr>
          <p:cNvPr id="2" name="Title 1"/>
          <p:cNvSpPr>
            <a:spLocks noGrp="1"/>
          </p:cNvSpPr>
          <p:nvPr>
            <p:ph type="title"/>
          </p:nvPr>
        </p:nvSpPr>
        <p:spPr>
          <a:xfrm>
            <a:off x="507999" y="228600"/>
            <a:ext cx="6246483" cy="1524000"/>
          </a:xfrm>
        </p:spPr>
        <p:txBody>
          <a:bodyPr>
            <a:normAutofit/>
          </a:bodyPr>
          <a:lstStyle>
            <a:lvl1pPr>
              <a:defRPr sz="3600"/>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E5D25B73-62CF-2C4F-BB7F-FA0D0A19B177}"/>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b="30356"/>
          <a:stretch/>
        </p:blipFill>
        <p:spPr>
          <a:xfrm rot="16200000">
            <a:off x="8996354" y="-731486"/>
            <a:ext cx="2038367" cy="4352925"/>
          </a:xfrm>
          <a:prstGeom prst="rect">
            <a:avLst/>
          </a:prstGeom>
        </p:spPr>
      </p:pic>
      <p:sp>
        <p:nvSpPr>
          <p:cNvPr id="6" name="Text Placeholder 5"/>
          <p:cNvSpPr>
            <a:spLocks noGrp="1"/>
          </p:cNvSpPr>
          <p:nvPr>
            <p:ph type="body" sz="quarter" idx="10"/>
          </p:nvPr>
        </p:nvSpPr>
        <p:spPr>
          <a:xfrm>
            <a:off x="508000" y="2066925"/>
            <a:ext cx="5683250" cy="3381375"/>
          </a:xfrm>
        </p:spPr>
        <p:txBody>
          <a:bodyPr>
            <a:normAutofit/>
          </a:bodyPr>
          <a:lstStyle>
            <a:lvl1pPr marL="0" indent="0">
              <a:buNone/>
              <a:defRPr sz="2400"/>
            </a:lvl1pPr>
          </a:lstStyle>
          <a:p>
            <a:pPr lvl="0"/>
            <a:r>
              <a:rPr lang="en-US"/>
              <a:t>Click to edit Master text styles</a:t>
            </a:r>
          </a:p>
        </p:txBody>
      </p:sp>
    </p:spTree>
    <p:extLst>
      <p:ext uri="{BB962C8B-B14F-4D97-AF65-F5344CB8AC3E}">
        <p14:creationId xmlns:p14="http://schemas.microsoft.com/office/powerpoint/2010/main" val="2241017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Slide 3">
    <p:spTree>
      <p:nvGrpSpPr>
        <p:cNvPr id="1" name=""/>
        <p:cNvGrpSpPr/>
        <p:nvPr/>
      </p:nvGrpSpPr>
      <p:grpSpPr>
        <a:xfrm>
          <a:off x="0" y="0"/>
          <a:ext cx="0" cy="0"/>
          <a:chOff x="0" y="0"/>
          <a:chExt cx="0" cy="0"/>
        </a:xfrm>
      </p:grpSpPr>
      <p:sp>
        <p:nvSpPr>
          <p:cNvPr id="7" name="Rectangle 6"/>
          <p:cNvSpPr/>
          <p:nvPr userDrawn="1"/>
        </p:nvSpPr>
        <p:spPr>
          <a:xfrm>
            <a:off x="9738286" y="0"/>
            <a:ext cx="817905"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8" name="Rectangle 7"/>
          <p:cNvSpPr/>
          <p:nvPr userDrawn="1"/>
        </p:nvSpPr>
        <p:spPr>
          <a:xfrm>
            <a:off x="11374097" y="0"/>
            <a:ext cx="81790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pic>
        <p:nvPicPr>
          <p:cNvPr id="9" name="Picture 8">
            <a:extLst>
              <a:ext uri="{FF2B5EF4-FFF2-40B4-BE49-F238E27FC236}">
                <a16:creationId xmlns:a16="http://schemas.microsoft.com/office/drawing/2014/main" id="{E5D25B73-62CF-2C4F-BB7F-FA0D0A19B17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9793779">
            <a:off x="603266" y="870090"/>
            <a:ext cx="1138959" cy="3492385"/>
          </a:xfrm>
          <a:prstGeom prst="rect">
            <a:avLst/>
          </a:prstGeom>
        </p:spPr>
      </p:pic>
      <p:sp>
        <p:nvSpPr>
          <p:cNvPr id="10" name="Rectangle 9"/>
          <p:cNvSpPr/>
          <p:nvPr userDrawn="1"/>
        </p:nvSpPr>
        <p:spPr>
          <a:xfrm>
            <a:off x="10556192" y="0"/>
            <a:ext cx="81790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3" name="Text Placeholder 12"/>
          <p:cNvSpPr>
            <a:spLocks noGrp="1"/>
          </p:cNvSpPr>
          <p:nvPr>
            <p:ph type="body" sz="quarter" idx="10"/>
          </p:nvPr>
        </p:nvSpPr>
        <p:spPr>
          <a:xfrm>
            <a:off x="2408208" y="1793036"/>
            <a:ext cx="4524375" cy="3800475"/>
          </a:xfrm>
        </p:spPr>
        <p:txBody>
          <a:bodyPr>
            <a:normAutofit/>
          </a:bodyPr>
          <a:lstStyle>
            <a:lvl1pPr marL="0" indent="0">
              <a:buNone/>
              <a:defRPr sz="2400" baseline="0"/>
            </a:lvl1pPr>
          </a:lstStyle>
          <a:p>
            <a:pPr lvl="0"/>
            <a:r>
              <a:rPr lang="en-US"/>
              <a:t>Click to edit Master text styles</a:t>
            </a:r>
          </a:p>
        </p:txBody>
      </p:sp>
      <p:sp>
        <p:nvSpPr>
          <p:cNvPr id="11" name="Title 1"/>
          <p:cNvSpPr>
            <a:spLocks noGrp="1"/>
          </p:cNvSpPr>
          <p:nvPr>
            <p:ph type="title"/>
          </p:nvPr>
        </p:nvSpPr>
        <p:spPr>
          <a:xfrm>
            <a:off x="2408208" y="101118"/>
            <a:ext cx="6822057" cy="1208839"/>
          </a:xfrm>
        </p:spPr>
        <p:txBody>
          <a:bodyPr>
            <a:norm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1323734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dy Slide 4">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295400"/>
            <a:ext cx="5721445" cy="4525963"/>
          </a:xfrm>
        </p:spPr>
        <p:txBody>
          <a:bodyPr>
            <a:normAutofit/>
          </a:bodyPr>
          <a:lstStyle>
            <a:lvl1pPr marL="0" indent="0">
              <a:buNone/>
              <a:defRPr sz="2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2" name="Title 1"/>
          <p:cNvSpPr>
            <a:spLocks noGrp="1"/>
          </p:cNvSpPr>
          <p:nvPr>
            <p:ph type="title" hasCustomPrompt="1"/>
          </p:nvPr>
        </p:nvSpPr>
        <p:spPr>
          <a:xfrm>
            <a:off x="406400" y="228600"/>
            <a:ext cx="5721445" cy="914400"/>
          </a:xfrm>
        </p:spPr>
        <p:txBody>
          <a:bodyPr>
            <a:normAutofit/>
          </a:bodyPr>
          <a:lstStyle>
            <a:lvl1pPr>
              <a:defRPr sz="3600" baseline="0">
                <a:latin typeface="PermianSlabSerifTypeface" panose="02000000000000000000" pitchFamily="50" charset="0"/>
              </a:defRPr>
            </a:lvl1pPr>
          </a:lstStyle>
          <a:p>
            <a:r>
              <a:rPr lang="en-US" dirty="0"/>
              <a:t>Insert Slide Heading </a:t>
            </a:r>
          </a:p>
        </p:txBody>
      </p:sp>
      <p:sp>
        <p:nvSpPr>
          <p:cNvPr id="4" name="Rectangle 3"/>
          <p:cNvSpPr/>
          <p:nvPr userDrawn="1"/>
        </p:nvSpPr>
        <p:spPr>
          <a:xfrm>
            <a:off x="11092874" y="0"/>
            <a:ext cx="1099127" cy="6858000"/>
          </a:xfrm>
          <a:prstGeom prst="rect">
            <a:avLst/>
          </a:prstGeom>
          <a:solidFill>
            <a:srgbClr val="E87722"/>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1" name="Rectangle 10"/>
          <p:cNvSpPr/>
          <p:nvPr userDrawn="1"/>
        </p:nvSpPr>
        <p:spPr>
          <a:xfrm>
            <a:off x="10274969" y="0"/>
            <a:ext cx="817905"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5" name="TextBox 4"/>
          <p:cNvSpPr txBox="1"/>
          <p:nvPr userDrawn="1"/>
        </p:nvSpPr>
        <p:spPr>
          <a:xfrm rot="5400000">
            <a:off x="9962056" y="1585816"/>
            <a:ext cx="3360763" cy="646331"/>
          </a:xfrm>
          <a:prstGeom prst="rect">
            <a:avLst/>
          </a:prstGeom>
          <a:noFill/>
        </p:spPr>
        <p:txBody>
          <a:bodyPr wrap="square" rtlCol="0">
            <a:spAutoFit/>
          </a:bodyPr>
          <a:lstStyle/>
          <a:p>
            <a:r>
              <a:rPr lang="en-US" sz="3600" b="0" dirty="0">
                <a:solidFill>
                  <a:schemeClr val="bg1"/>
                </a:solidFill>
                <a:latin typeface="+mj-lt"/>
              </a:rPr>
              <a:t>ACADEMICS</a:t>
            </a:r>
          </a:p>
        </p:txBody>
      </p:sp>
      <p:sp>
        <p:nvSpPr>
          <p:cNvPr id="12" name="Rectangle 11"/>
          <p:cNvSpPr/>
          <p:nvPr userDrawn="1"/>
        </p:nvSpPr>
        <p:spPr>
          <a:xfrm>
            <a:off x="9457064" y="0"/>
            <a:ext cx="817905"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Tree>
    <p:extLst>
      <p:ext uri="{BB962C8B-B14F-4D97-AF65-F5344CB8AC3E}">
        <p14:creationId xmlns:p14="http://schemas.microsoft.com/office/powerpoint/2010/main" val="745596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Slide 5">
    <p:spTree>
      <p:nvGrpSpPr>
        <p:cNvPr id="1" name=""/>
        <p:cNvGrpSpPr/>
        <p:nvPr/>
      </p:nvGrpSpPr>
      <p:grpSpPr>
        <a:xfrm>
          <a:off x="0" y="0"/>
          <a:ext cx="0" cy="0"/>
          <a:chOff x="0" y="0"/>
          <a:chExt cx="0" cy="0"/>
        </a:xfrm>
      </p:grpSpPr>
      <p:sp>
        <p:nvSpPr>
          <p:cNvPr id="5" name="Rectangle 4"/>
          <p:cNvSpPr/>
          <p:nvPr userDrawn="1"/>
        </p:nvSpPr>
        <p:spPr>
          <a:xfrm>
            <a:off x="10246296" y="0"/>
            <a:ext cx="1127801" cy="6858000"/>
          </a:xfrm>
          <a:prstGeom prst="rect">
            <a:avLst/>
          </a:prstGeom>
          <a:solidFill>
            <a:srgbClr val="2DCCD3"/>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6" name="TextBox 5"/>
          <p:cNvSpPr txBox="1"/>
          <p:nvPr userDrawn="1"/>
        </p:nvSpPr>
        <p:spPr>
          <a:xfrm rot="5400000">
            <a:off x="8713559" y="2002071"/>
            <a:ext cx="4193273" cy="646331"/>
          </a:xfrm>
          <a:prstGeom prst="rect">
            <a:avLst/>
          </a:prstGeom>
          <a:noFill/>
        </p:spPr>
        <p:txBody>
          <a:bodyPr wrap="square" rtlCol="0">
            <a:spAutoFit/>
          </a:bodyPr>
          <a:lstStyle/>
          <a:p>
            <a:r>
              <a:rPr lang="en-US" sz="3600" b="0" dirty="0">
                <a:solidFill>
                  <a:schemeClr val="bg1"/>
                </a:solidFill>
                <a:latin typeface="+mj-lt"/>
              </a:rPr>
              <a:t>WHOLE CHILD</a:t>
            </a:r>
          </a:p>
        </p:txBody>
      </p:sp>
      <p:sp>
        <p:nvSpPr>
          <p:cNvPr id="11" name="Content Placeholder 2"/>
          <p:cNvSpPr>
            <a:spLocks noGrp="1"/>
          </p:cNvSpPr>
          <p:nvPr>
            <p:ph idx="1"/>
          </p:nvPr>
        </p:nvSpPr>
        <p:spPr>
          <a:xfrm>
            <a:off x="406400" y="1295400"/>
            <a:ext cx="5721445" cy="4525963"/>
          </a:xfrm>
        </p:spPr>
        <p:txBody>
          <a:bodyPr>
            <a:normAutofit/>
          </a:bodyPr>
          <a:lstStyle>
            <a:lvl1pPr marL="0" indent="0">
              <a:buNone/>
              <a:defRPr sz="2400"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a:defRPr baseline="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p:txBody>
      </p:sp>
      <p:sp>
        <p:nvSpPr>
          <p:cNvPr id="12" name="Title 1"/>
          <p:cNvSpPr>
            <a:spLocks noGrp="1"/>
          </p:cNvSpPr>
          <p:nvPr>
            <p:ph type="title" hasCustomPrompt="1"/>
          </p:nvPr>
        </p:nvSpPr>
        <p:spPr>
          <a:xfrm>
            <a:off x="406400" y="228600"/>
            <a:ext cx="5721445" cy="914400"/>
          </a:xfrm>
        </p:spPr>
        <p:txBody>
          <a:bodyPr>
            <a:normAutofit/>
          </a:bodyPr>
          <a:lstStyle>
            <a:lvl1pPr>
              <a:defRPr sz="3600" baseline="0">
                <a:latin typeface="PermianSlabSerifTypeface" panose="02000000000000000000" pitchFamily="50" charset="0"/>
              </a:defRPr>
            </a:lvl1pPr>
          </a:lstStyle>
          <a:p>
            <a:r>
              <a:rPr lang="en-US" dirty="0"/>
              <a:t>Insert Slide Heading </a:t>
            </a:r>
          </a:p>
        </p:txBody>
      </p:sp>
      <p:sp>
        <p:nvSpPr>
          <p:cNvPr id="13" name="Rectangle 12"/>
          <p:cNvSpPr/>
          <p:nvPr userDrawn="1"/>
        </p:nvSpPr>
        <p:spPr>
          <a:xfrm>
            <a:off x="9428390" y="0"/>
            <a:ext cx="817905" cy="6858000"/>
          </a:xfrm>
          <a:prstGeom prst="rect">
            <a:avLst/>
          </a:prstGeom>
          <a:solidFill>
            <a:srgbClr val="D2D755"/>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4" name="Rectangle 13"/>
          <p:cNvSpPr/>
          <p:nvPr userDrawn="1"/>
        </p:nvSpPr>
        <p:spPr>
          <a:xfrm>
            <a:off x="11374097" y="0"/>
            <a:ext cx="817905" cy="6858000"/>
          </a:xfrm>
          <a:prstGeom prst="rect">
            <a:avLst/>
          </a:prstGeom>
          <a:solidFill>
            <a:srgbClr val="E87722"/>
          </a:solidFill>
          <a:ln>
            <a:no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Tree>
    <p:extLst>
      <p:ext uri="{BB962C8B-B14F-4D97-AF65-F5344CB8AC3E}">
        <p14:creationId xmlns:p14="http://schemas.microsoft.com/office/powerpoint/2010/main" val="1105588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8000" y="1341439"/>
            <a:ext cx="11074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508000" y="228600"/>
            <a:ext cx="11074400" cy="914400"/>
          </a:xfrm>
          <a:prstGeom prst="rect">
            <a:avLst/>
          </a:prstGeom>
        </p:spPr>
        <p:txBody>
          <a:bodyPr vert="horz" lIns="91440" tIns="45720" rIns="91440" bIns="45720" rtlCol="0" anchor="ctr">
            <a:normAutofit/>
          </a:bodyPr>
          <a:lstStyle/>
          <a:p>
            <a:r>
              <a:rPr lang="en-US" dirty="0"/>
              <a:t>Click to edit title style</a:t>
            </a:r>
          </a:p>
        </p:txBody>
      </p:sp>
      <p:pic>
        <p:nvPicPr>
          <p:cNvPr id="4" name="Picture 3"/>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04927" y="6065839"/>
            <a:ext cx="1587396" cy="627866"/>
          </a:xfrm>
          <a:prstGeom prst="rect">
            <a:avLst/>
          </a:prstGeom>
        </p:spPr>
      </p:pic>
    </p:spTree>
    <p:extLst>
      <p:ext uri="{BB962C8B-B14F-4D97-AF65-F5344CB8AC3E}">
        <p14:creationId xmlns:p14="http://schemas.microsoft.com/office/powerpoint/2010/main" val="3079671781"/>
      </p:ext>
    </p:extLst>
  </p:cSld>
  <p:clrMap bg1="lt1" tx1="dk1" bg2="lt2" tx2="dk2" accent1="accent1" accent2="accent2" accent3="accent3" accent4="accent4" accent5="accent5" accent6="accent6" hlink="hlink" folHlink="folHlink"/>
  <p:sldLayoutIdLst>
    <p:sldLayoutId id="2147483661" r:id="rId1"/>
    <p:sldLayoutId id="2147483691" r:id="rId2"/>
    <p:sldLayoutId id="2147483692" r:id="rId3"/>
    <p:sldLayoutId id="2147483675" r:id="rId4"/>
    <p:sldLayoutId id="2147483687" r:id="rId5"/>
    <p:sldLayoutId id="2147483689" r:id="rId6"/>
    <p:sldLayoutId id="2147483681" r:id="rId7"/>
    <p:sldLayoutId id="2147483662" r:id="rId8"/>
    <p:sldLayoutId id="2147483672" r:id="rId9"/>
    <p:sldLayoutId id="2147483674" r:id="rId10"/>
    <p:sldLayoutId id="2147483690" r:id="rId11"/>
    <p:sldLayoutId id="2147483680" r:id="rId12"/>
    <p:sldLayoutId id="2147483688" r:id="rId13"/>
    <p:sldLayoutId id="2147483676" r:id="rId14"/>
    <p:sldLayoutId id="2147483677" r:id="rId15"/>
    <p:sldLayoutId id="2147483678" r:id="rId16"/>
    <p:sldLayoutId id="2147483679" r:id="rId17"/>
    <p:sldLayoutId id="2147483686" r:id="rId18"/>
    <p:sldLayoutId id="2147483683" r:id="rId19"/>
    <p:sldLayoutId id="2147483684" r:id="rId20"/>
    <p:sldLayoutId id="2147483685" r:id="rId21"/>
  </p:sldLayoutIdLst>
  <p:txStyles>
    <p:titleStyle>
      <a:lvl1pPr algn="l" defTabSz="685800" rtl="0" eaLnBrk="1" latinLnBrk="0" hangingPunct="1">
        <a:spcBef>
          <a:spcPct val="0"/>
        </a:spcBef>
        <a:buNone/>
        <a:defRPr sz="2700" b="1" kern="1200">
          <a:solidFill>
            <a:srgbClr val="1D376C"/>
          </a:solidFill>
          <a:latin typeface="PermianSlabSerifTypeface" panose="02000000000000000000" pitchFamily="50" charset="0"/>
          <a:ea typeface="+mj-ea"/>
          <a:cs typeface="+mj-cs"/>
        </a:defRPr>
      </a:lvl1pPr>
    </p:titleStyle>
    <p:bodyStyle>
      <a:lvl1pPr marL="257175" indent="-257175" algn="l" defTabSz="685800" rtl="0" eaLnBrk="1" latinLnBrk="0" hangingPunct="1">
        <a:spcBef>
          <a:spcPct val="20000"/>
        </a:spcBef>
        <a:buClr>
          <a:srgbClr val="EE3524"/>
        </a:buClr>
        <a:buFont typeface="Wingdings" panose="05000000000000000000" pitchFamily="2" charset="2"/>
        <a:buChar char="§"/>
        <a:defRPr sz="18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557213" indent="-214313" algn="l" defTabSz="685800" rtl="0" eaLnBrk="1" latinLnBrk="0" hangingPunct="1">
        <a:spcBef>
          <a:spcPct val="20000"/>
        </a:spcBef>
        <a:buClr>
          <a:srgbClr val="EE3524"/>
        </a:buClr>
        <a:buFont typeface="Arial" panose="020B0604020202020204" pitchFamily="34" charset="0"/>
        <a:buChar char="–"/>
        <a:defRPr sz="165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spcBef>
          <a:spcPct val="20000"/>
        </a:spcBef>
        <a:buClr>
          <a:srgbClr val="EE3524"/>
        </a:buClr>
        <a:buFont typeface="Arial" panose="020B0604020202020204" pitchFamily="34" charset="0"/>
        <a:buChar char="•"/>
        <a:defRPr sz="15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spcBef>
          <a:spcPct val="20000"/>
        </a:spcBef>
        <a:buClr>
          <a:srgbClr val="EE3524"/>
        </a:buClr>
        <a:buFont typeface="Courier New" panose="02070309020205020404" pitchFamily="49" charset="0"/>
        <a:buChar char="o"/>
        <a:defRPr sz="135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spcBef>
          <a:spcPct val="20000"/>
        </a:spcBef>
        <a:buClr>
          <a:srgbClr val="EE3524"/>
        </a:buClr>
        <a:buFont typeface="Arial" panose="020B0604020202020204" pitchFamily="34" charset="0"/>
        <a:buChar char="»"/>
        <a:defRPr sz="1200" kern="1200">
          <a:solidFill>
            <a:schemeClr val="accent1"/>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hyperlink" Target="mailto:david.oldham@tn.gov"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954137" y="5181600"/>
            <a:ext cx="6769061" cy="1435647"/>
          </a:xfrm>
        </p:spPr>
        <p:txBody>
          <a:bodyPr/>
          <a:lstStyle/>
          <a:p>
            <a:r>
              <a:rPr lang="en-US" sz="2800" dirty="0"/>
              <a:t>David M. Oldham, Staff Attorney</a:t>
            </a:r>
          </a:p>
          <a:p>
            <a:r>
              <a:rPr lang="en-US" sz="2800" dirty="0"/>
              <a:t>Tennessee Department of Education</a:t>
            </a:r>
          </a:p>
        </p:txBody>
      </p:sp>
    </p:spTree>
    <p:extLst>
      <p:ext uri="{BB962C8B-B14F-4D97-AF65-F5344CB8AC3E}">
        <p14:creationId xmlns:p14="http://schemas.microsoft.com/office/powerpoint/2010/main" val="3294609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AF99B-8938-423C-B526-0A998236CB3A}"/>
              </a:ext>
            </a:extLst>
          </p:cNvPr>
          <p:cNvSpPr>
            <a:spLocks noGrp="1"/>
          </p:cNvSpPr>
          <p:nvPr>
            <p:ph type="title"/>
          </p:nvPr>
        </p:nvSpPr>
        <p:spPr/>
        <p:txBody>
          <a:bodyPr>
            <a:normAutofit/>
          </a:bodyPr>
          <a:lstStyle/>
          <a:p>
            <a:r>
              <a:rPr lang="en-US" dirty="0"/>
              <a:t>Enforcement of Compulsory Attendance</a:t>
            </a:r>
          </a:p>
        </p:txBody>
      </p:sp>
      <p:sp>
        <p:nvSpPr>
          <p:cNvPr id="3" name="Content Placeholder 2">
            <a:extLst>
              <a:ext uri="{FF2B5EF4-FFF2-40B4-BE49-F238E27FC236}">
                <a16:creationId xmlns:a16="http://schemas.microsoft.com/office/drawing/2014/main" id="{728BD029-01DF-400F-B1A8-8E1F98DC7333}"/>
              </a:ext>
            </a:extLst>
          </p:cNvPr>
          <p:cNvSpPr>
            <a:spLocks noGrp="1"/>
          </p:cNvSpPr>
          <p:nvPr>
            <p:ph sz="quarter" idx="10"/>
          </p:nvPr>
        </p:nvSpPr>
        <p:spPr>
          <a:xfrm>
            <a:off x="647700" y="1143000"/>
            <a:ext cx="8086867" cy="4918166"/>
          </a:xfrm>
        </p:spPr>
        <p:txBody>
          <a:bodyPr>
            <a:normAutofit fontScale="92500" lnSpcReduction="10000"/>
          </a:bodyPr>
          <a:lstStyle/>
          <a:p>
            <a:pPr marL="342900" indent="-342900">
              <a:buFont typeface="Arial" panose="020B0604020202020204" pitchFamily="34" charset="0"/>
              <a:buChar char="•"/>
            </a:pPr>
            <a:r>
              <a:rPr lang="en-US" sz="2800" dirty="0"/>
              <a:t>T.C.A. § 49-6-3007</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By the beginning of each school year, the director of schools shall furnish to the principal of each school a list of students who will attend the school together with the names of the students' parents or guardians.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After the opening of school, each principal must report to the director of schools the names of all students on the list furnished to the principal who have not appeared for enrollment. </a:t>
            </a:r>
          </a:p>
          <a:p>
            <a:endParaRPr lang="en-US" dirty="0"/>
          </a:p>
        </p:txBody>
      </p:sp>
    </p:spTree>
    <p:extLst>
      <p:ext uri="{BB962C8B-B14F-4D97-AF65-F5344CB8AC3E}">
        <p14:creationId xmlns:p14="http://schemas.microsoft.com/office/powerpoint/2010/main" val="912982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AF99B-8938-423C-B526-0A998236CB3A}"/>
              </a:ext>
            </a:extLst>
          </p:cNvPr>
          <p:cNvSpPr>
            <a:spLocks noGrp="1"/>
          </p:cNvSpPr>
          <p:nvPr>
            <p:ph type="title"/>
          </p:nvPr>
        </p:nvSpPr>
        <p:spPr/>
        <p:txBody>
          <a:bodyPr>
            <a:normAutofit/>
          </a:bodyPr>
          <a:lstStyle/>
          <a:p>
            <a:r>
              <a:rPr lang="en-US" dirty="0"/>
              <a:t>Enforcement of Compulsory Attendance</a:t>
            </a:r>
          </a:p>
        </p:txBody>
      </p:sp>
      <p:sp>
        <p:nvSpPr>
          <p:cNvPr id="3" name="Content Placeholder 2">
            <a:extLst>
              <a:ext uri="{FF2B5EF4-FFF2-40B4-BE49-F238E27FC236}">
                <a16:creationId xmlns:a16="http://schemas.microsoft.com/office/drawing/2014/main" id="{728BD029-01DF-400F-B1A8-8E1F98DC7333}"/>
              </a:ext>
            </a:extLst>
          </p:cNvPr>
          <p:cNvSpPr>
            <a:spLocks noGrp="1"/>
          </p:cNvSpPr>
          <p:nvPr>
            <p:ph sz="quarter" idx="10"/>
          </p:nvPr>
        </p:nvSpPr>
        <p:spPr>
          <a:xfrm>
            <a:off x="647700" y="1143000"/>
            <a:ext cx="8086867" cy="4918166"/>
          </a:xfrm>
        </p:spPr>
        <p:txBody>
          <a:bodyPr>
            <a:normAutofit lnSpcReduction="10000"/>
          </a:bodyPr>
          <a:lstStyle/>
          <a:p>
            <a:pPr marL="342900" indent="-342900">
              <a:buFont typeface="Arial" panose="020B0604020202020204" pitchFamily="34" charset="0"/>
              <a:buChar char="•"/>
            </a:pPr>
            <a:r>
              <a:rPr lang="en-US" dirty="0"/>
              <a:t>Principal or head of a school of a public, nonpublic, or church-related school must report to the director of schools of the LEA in which the school is located the names, ages, and residences of all students in attendance at the school within thirty (30) days after the beginning of the school year. </a:t>
            </a:r>
            <a:br>
              <a:rPr lang="en-US" dirty="0"/>
            </a:br>
            <a:endParaRPr lang="en-US" dirty="0"/>
          </a:p>
          <a:p>
            <a:pPr marL="342900" indent="-342900">
              <a:buFont typeface="Arial" panose="020B0604020202020204" pitchFamily="34" charset="0"/>
              <a:buChar char="•"/>
            </a:pPr>
            <a:r>
              <a:rPr lang="en-US" dirty="0"/>
              <a:t>All public, nonpublic, and church-related schools must keep daily reports of attendance, verified by the teacher making the record, that shall be open to inspection at all reasonable times by the director of schools of the LEA in which the school is located, or the director's duly authorized representative. </a:t>
            </a:r>
          </a:p>
          <a:p>
            <a:endParaRPr lang="en-US" dirty="0"/>
          </a:p>
        </p:txBody>
      </p:sp>
    </p:spTree>
    <p:extLst>
      <p:ext uri="{BB962C8B-B14F-4D97-AF65-F5344CB8AC3E}">
        <p14:creationId xmlns:p14="http://schemas.microsoft.com/office/powerpoint/2010/main" val="3714262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AF99B-8938-423C-B526-0A998236CB3A}"/>
              </a:ext>
            </a:extLst>
          </p:cNvPr>
          <p:cNvSpPr>
            <a:spLocks noGrp="1"/>
          </p:cNvSpPr>
          <p:nvPr>
            <p:ph type="title"/>
          </p:nvPr>
        </p:nvSpPr>
        <p:spPr/>
        <p:txBody>
          <a:bodyPr>
            <a:normAutofit/>
          </a:bodyPr>
          <a:lstStyle/>
          <a:p>
            <a:r>
              <a:rPr lang="en-US" dirty="0"/>
              <a:t>Enforcement of Compulsory Attendance</a:t>
            </a:r>
          </a:p>
        </p:txBody>
      </p:sp>
      <p:sp>
        <p:nvSpPr>
          <p:cNvPr id="3" name="Content Placeholder 2">
            <a:extLst>
              <a:ext uri="{FF2B5EF4-FFF2-40B4-BE49-F238E27FC236}">
                <a16:creationId xmlns:a16="http://schemas.microsoft.com/office/drawing/2014/main" id="{728BD029-01DF-400F-B1A8-8E1F98DC7333}"/>
              </a:ext>
            </a:extLst>
          </p:cNvPr>
          <p:cNvSpPr>
            <a:spLocks noGrp="1"/>
          </p:cNvSpPr>
          <p:nvPr>
            <p:ph sz="quarter" idx="10"/>
          </p:nvPr>
        </p:nvSpPr>
        <p:spPr>
          <a:xfrm>
            <a:off x="647700" y="1143000"/>
            <a:ext cx="8086867" cy="4918166"/>
          </a:xfrm>
        </p:spPr>
        <p:txBody>
          <a:bodyPr>
            <a:normAutofit/>
          </a:bodyPr>
          <a:lstStyle/>
          <a:p>
            <a:pPr marL="285750" indent="-285750">
              <a:buClr>
                <a:srgbClr val="FF0000"/>
              </a:buClr>
              <a:buFont typeface="Arial" panose="020B0604020202020204" pitchFamily="34" charset="0"/>
              <a:buChar char="•"/>
            </a:pPr>
            <a:r>
              <a:rPr lang="en-US" sz="2400" dirty="0"/>
              <a:t>Principal must report to director or attendance supervisor all students who have withdrawn or have accumulated 3 days of unexcused absences. </a:t>
            </a:r>
          </a:p>
          <a:p>
            <a:pPr marL="742950" lvl="1" indent="-285750">
              <a:buClr>
                <a:srgbClr val="FF0000"/>
              </a:buClr>
              <a:buFont typeface="Arial" panose="020B0604020202020204" pitchFamily="34" charset="0"/>
              <a:buChar char="•"/>
            </a:pPr>
            <a:r>
              <a:rPr lang="en-US" sz="2000" dirty="0"/>
              <a:t>May serve written notice to parent or guardian at this point that the child's attendance at school is required by law.</a:t>
            </a:r>
          </a:p>
          <a:p>
            <a:pPr marL="742950" lvl="1" indent="-285750">
              <a:buClr>
                <a:srgbClr val="FF0000"/>
              </a:buClr>
              <a:buFont typeface="Arial" panose="020B0604020202020204" pitchFamily="34" charset="0"/>
              <a:buChar char="•"/>
            </a:pPr>
            <a:endParaRPr lang="en-US" sz="2400" dirty="0"/>
          </a:p>
          <a:p>
            <a:pPr marL="285750" indent="-285750">
              <a:buClr>
                <a:srgbClr val="FF0000"/>
              </a:buClr>
              <a:buFont typeface="Arial" panose="020B0604020202020204" pitchFamily="34" charset="0"/>
              <a:buChar char="•"/>
            </a:pPr>
            <a:r>
              <a:rPr lang="en-US" sz="2400" dirty="0"/>
              <a:t>All students who have withdrawn or accumulated 5 days of unexcused absences must be reported to the director. Each successive accumulation of 5 days of unexcused absences by a student must also be reported.</a:t>
            </a:r>
          </a:p>
          <a:p>
            <a:endParaRPr lang="en-US" dirty="0"/>
          </a:p>
        </p:txBody>
      </p:sp>
    </p:spTree>
    <p:extLst>
      <p:ext uri="{BB962C8B-B14F-4D97-AF65-F5344CB8AC3E}">
        <p14:creationId xmlns:p14="http://schemas.microsoft.com/office/powerpoint/2010/main" val="2570510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774F06-E56C-4CBC-8805-1EABD846B0A9}"/>
              </a:ext>
            </a:extLst>
          </p:cNvPr>
          <p:cNvSpPr>
            <a:spLocks noGrp="1"/>
          </p:cNvSpPr>
          <p:nvPr>
            <p:ph type="body" sz="quarter" idx="10"/>
          </p:nvPr>
        </p:nvSpPr>
        <p:spPr>
          <a:xfrm>
            <a:off x="2408208" y="1227909"/>
            <a:ext cx="7249598" cy="5320937"/>
          </a:xfrm>
        </p:spPr>
        <p:txBody>
          <a:bodyPr>
            <a:normAutofit lnSpcReduction="10000"/>
          </a:bodyPr>
          <a:lstStyle/>
          <a:p>
            <a:pPr lvl="1"/>
            <a:r>
              <a:rPr lang="nn-NO" sz="2400" dirty="0">
                <a:solidFill>
                  <a:schemeClr val="tx1">
                    <a:lumMod val="50000"/>
                  </a:schemeClr>
                </a:solidFill>
              </a:rPr>
              <a:t>T.C.A. 49-6-3009(c)</a:t>
            </a:r>
          </a:p>
          <a:p>
            <a:pPr lvl="1"/>
            <a:endParaRPr lang="nn-NO" sz="2400" dirty="0">
              <a:solidFill>
                <a:schemeClr val="tx1">
                  <a:lumMod val="50000"/>
                </a:schemeClr>
              </a:solidFill>
            </a:endParaRPr>
          </a:p>
          <a:p>
            <a:pPr lvl="1"/>
            <a:r>
              <a:rPr lang="en-US" sz="2400" dirty="0">
                <a:solidFill>
                  <a:schemeClr val="tx1">
                    <a:lumMod val="50000"/>
                  </a:schemeClr>
                </a:solidFill>
              </a:rPr>
              <a:t>Requires director and attendance supervisor to devise and the board to adopt progressive interventions for students who violate compulsory attendance prior to filing a truancy petition or educational neglect charges</a:t>
            </a:r>
            <a:br>
              <a:rPr lang="en-US" sz="2400" dirty="0">
                <a:solidFill>
                  <a:schemeClr val="tx1">
                    <a:lumMod val="50000"/>
                  </a:schemeClr>
                </a:solidFill>
              </a:rPr>
            </a:br>
            <a:endParaRPr lang="en-US" sz="2400" dirty="0">
              <a:solidFill>
                <a:schemeClr val="tx1">
                  <a:lumMod val="50000"/>
                </a:schemeClr>
              </a:solidFill>
            </a:endParaRPr>
          </a:p>
          <a:p>
            <a:pPr lvl="1"/>
            <a:r>
              <a:rPr lang="en-US" sz="2400" dirty="0">
                <a:solidFill>
                  <a:schemeClr val="tx1">
                    <a:lumMod val="50000"/>
                  </a:schemeClr>
                </a:solidFill>
              </a:rPr>
              <a:t>Progressive truancy interventions must be applied prior to referral to juvenile court and be designed to address conduct related to truancy in the school setting and minimize need for juvenile court referrals.</a:t>
            </a:r>
          </a:p>
        </p:txBody>
      </p:sp>
      <p:sp>
        <p:nvSpPr>
          <p:cNvPr id="3" name="Title 2">
            <a:extLst>
              <a:ext uri="{FF2B5EF4-FFF2-40B4-BE49-F238E27FC236}">
                <a16:creationId xmlns:a16="http://schemas.microsoft.com/office/drawing/2014/main" id="{6C393679-0F59-4F2A-A5D0-8CEC717739AC}"/>
              </a:ext>
            </a:extLst>
          </p:cNvPr>
          <p:cNvSpPr>
            <a:spLocks noGrp="1"/>
          </p:cNvSpPr>
          <p:nvPr>
            <p:ph type="title"/>
          </p:nvPr>
        </p:nvSpPr>
        <p:spPr>
          <a:xfrm>
            <a:off x="1583140" y="101118"/>
            <a:ext cx="7647125" cy="1208839"/>
          </a:xfrm>
        </p:spPr>
        <p:txBody>
          <a:bodyPr/>
          <a:lstStyle/>
          <a:p>
            <a:r>
              <a:rPr lang="en-US" dirty="0"/>
              <a:t>Progressive Truancy Plans</a:t>
            </a:r>
          </a:p>
        </p:txBody>
      </p:sp>
    </p:spTree>
    <p:extLst>
      <p:ext uri="{BB962C8B-B14F-4D97-AF65-F5344CB8AC3E}">
        <p14:creationId xmlns:p14="http://schemas.microsoft.com/office/powerpoint/2010/main" val="4057332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B39E2-54B0-4AEC-ADC7-1528F3FB9F03}"/>
              </a:ext>
            </a:extLst>
          </p:cNvPr>
          <p:cNvSpPr>
            <a:spLocks noGrp="1"/>
          </p:cNvSpPr>
          <p:nvPr>
            <p:ph type="title"/>
          </p:nvPr>
        </p:nvSpPr>
        <p:spPr>
          <a:xfrm>
            <a:off x="246743" y="0"/>
            <a:ext cx="6507739" cy="1752600"/>
          </a:xfrm>
        </p:spPr>
        <p:txBody>
          <a:bodyPr/>
          <a:lstStyle/>
          <a:p>
            <a:r>
              <a:rPr lang="en-US" dirty="0"/>
              <a:t>Progressive Truancy Plans</a:t>
            </a:r>
          </a:p>
        </p:txBody>
      </p:sp>
      <p:sp>
        <p:nvSpPr>
          <p:cNvPr id="3" name="Text Placeholder 2">
            <a:extLst>
              <a:ext uri="{FF2B5EF4-FFF2-40B4-BE49-F238E27FC236}">
                <a16:creationId xmlns:a16="http://schemas.microsoft.com/office/drawing/2014/main" id="{E009C047-0B65-46D3-84A7-CEFEEDAE0F98}"/>
              </a:ext>
            </a:extLst>
          </p:cNvPr>
          <p:cNvSpPr>
            <a:spLocks noGrp="1"/>
          </p:cNvSpPr>
          <p:nvPr>
            <p:ph type="body" sz="quarter" idx="10"/>
          </p:nvPr>
        </p:nvSpPr>
        <p:spPr>
          <a:xfrm>
            <a:off x="246743" y="1752600"/>
            <a:ext cx="10360297" cy="4650378"/>
          </a:xfrm>
        </p:spPr>
        <p:txBody>
          <a:bodyPr>
            <a:normAutofit lnSpcReduction="10000"/>
          </a:bodyPr>
          <a:lstStyle/>
          <a:p>
            <a:pPr marL="457200" indent="-457200">
              <a:buFont typeface="Arial" panose="020B0604020202020204" pitchFamily="34" charset="0"/>
              <a:buChar char="•"/>
            </a:pPr>
            <a:r>
              <a:rPr lang="en-US" sz="2800" b="0" i="0" dirty="0">
                <a:solidFill>
                  <a:schemeClr val="tx1"/>
                </a:solidFill>
                <a:effectLst/>
                <a:latin typeface="+mn-lt"/>
              </a:rPr>
              <a:t>Tier </a:t>
            </a:r>
            <a:r>
              <a:rPr lang="en-US" sz="2800" dirty="0">
                <a:solidFill>
                  <a:schemeClr val="tx1"/>
                </a:solidFill>
                <a:latin typeface="+mn-lt"/>
              </a:rPr>
              <a:t>o</a:t>
            </a:r>
            <a:r>
              <a:rPr lang="en-US" sz="2800" b="0" i="0" dirty="0">
                <a:solidFill>
                  <a:schemeClr val="tx1"/>
                </a:solidFill>
                <a:effectLst/>
                <a:latin typeface="+mn-lt"/>
              </a:rPr>
              <a:t>ne of the progressive truancy plan must include schoolwide, prevention-oriented supports.</a:t>
            </a:r>
          </a:p>
          <a:p>
            <a:pPr marL="457200" indent="-457200">
              <a:buFont typeface="Arial" panose="020B0604020202020204" pitchFamily="34" charset="0"/>
              <a:buChar char="•"/>
            </a:pPr>
            <a:endParaRPr lang="en-US" sz="2800" dirty="0">
              <a:solidFill>
                <a:schemeClr val="tx1"/>
              </a:solidFill>
              <a:latin typeface="+mn-lt"/>
            </a:endParaRPr>
          </a:p>
          <a:p>
            <a:pPr marL="457200" indent="-457200">
              <a:buFont typeface="Arial" panose="020B0604020202020204" pitchFamily="34" charset="0"/>
              <a:buChar char="•"/>
            </a:pPr>
            <a:r>
              <a:rPr lang="en-US" sz="2800" b="0" i="0" dirty="0">
                <a:solidFill>
                  <a:schemeClr val="tx1"/>
                </a:solidFill>
                <a:effectLst/>
                <a:latin typeface="+mn-lt"/>
              </a:rPr>
              <a:t>Tier </a:t>
            </a:r>
            <a:r>
              <a:rPr lang="en-US" sz="2800" dirty="0">
                <a:solidFill>
                  <a:schemeClr val="tx1"/>
                </a:solidFill>
                <a:latin typeface="+mn-lt"/>
              </a:rPr>
              <a:t>t</a:t>
            </a:r>
            <a:r>
              <a:rPr lang="en-US" sz="2800" b="0" i="0" dirty="0">
                <a:solidFill>
                  <a:schemeClr val="tx1"/>
                </a:solidFill>
                <a:effectLst/>
                <a:latin typeface="+mn-lt"/>
              </a:rPr>
              <a:t>wo must be implemented upon a student's accumulation of 5 unexcused absences and include</a:t>
            </a:r>
            <a:r>
              <a:rPr lang="en-US" sz="2800" dirty="0">
                <a:solidFill>
                  <a:schemeClr val="tx1"/>
                </a:solidFill>
                <a:latin typeface="+mn-lt"/>
              </a:rPr>
              <a:t>:</a:t>
            </a:r>
          </a:p>
          <a:p>
            <a:pPr lvl="2"/>
            <a:r>
              <a:rPr lang="en-US" sz="2400" dirty="0">
                <a:solidFill>
                  <a:schemeClr val="tx1"/>
                </a:solidFill>
                <a:latin typeface="+mn-lt"/>
              </a:rPr>
              <a:t>Student/parent conference, attendance contract, follow-up meetings, an individualized assessment of why the student has been absent, and if necessary, referral of the child to counseling, community-based services, or other in-school or out-of-school services aimed at addressing the student's attendance problems.</a:t>
            </a:r>
            <a:br>
              <a:rPr lang="en-US" sz="2400" dirty="0">
                <a:solidFill>
                  <a:schemeClr val="tx1"/>
                </a:solidFill>
                <a:latin typeface="+mn-lt"/>
              </a:rPr>
            </a:br>
            <a:endParaRPr lang="en-US" sz="2400" dirty="0">
              <a:solidFill>
                <a:schemeClr val="tx1"/>
              </a:solidFill>
              <a:latin typeface="+mn-lt"/>
            </a:endParaRPr>
          </a:p>
          <a:p>
            <a:endParaRPr lang="en-US" sz="2800" dirty="0">
              <a:latin typeface="+mj-lt"/>
            </a:endParaRPr>
          </a:p>
        </p:txBody>
      </p:sp>
      <p:sp>
        <p:nvSpPr>
          <p:cNvPr id="4" name="TextBox 3">
            <a:extLst>
              <a:ext uri="{FF2B5EF4-FFF2-40B4-BE49-F238E27FC236}">
                <a16:creationId xmlns:a16="http://schemas.microsoft.com/office/drawing/2014/main" id="{F92E6D44-7FEB-4DDC-BB99-E7327C4ABD6D}"/>
              </a:ext>
            </a:extLst>
          </p:cNvPr>
          <p:cNvSpPr txBox="1"/>
          <p:nvPr/>
        </p:nvSpPr>
        <p:spPr>
          <a:xfrm>
            <a:off x="7508739" y="5900512"/>
            <a:ext cx="3958135" cy="677108"/>
          </a:xfrm>
          <a:prstGeom prst="rect">
            <a:avLst/>
          </a:prstGeom>
          <a:noFill/>
        </p:spPr>
        <p:txBody>
          <a:bodyPr wrap="none" rtlCol="0">
            <a:spAutoFit/>
          </a:bodyPr>
          <a:lstStyle/>
          <a:p>
            <a:r>
              <a:rPr lang="en-US" sz="2000" dirty="0">
                <a:solidFill>
                  <a:schemeClr val="tx1">
                    <a:lumMod val="50000"/>
                  </a:schemeClr>
                </a:solidFill>
              </a:rPr>
              <a:t>*Suspensions may not be used.</a:t>
            </a:r>
          </a:p>
          <a:p>
            <a:endParaRPr lang="en-US" dirty="0"/>
          </a:p>
        </p:txBody>
      </p:sp>
    </p:spTree>
    <p:extLst>
      <p:ext uri="{BB962C8B-B14F-4D97-AF65-F5344CB8AC3E}">
        <p14:creationId xmlns:p14="http://schemas.microsoft.com/office/powerpoint/2010/main" val="1373988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B39E2-54B0-4AEC-ADC7-1528F3FB9F03}"/>
              </a:ext>
            </a:extLst>
          </p:cNvPr>
          <p:cNvSpPr>
            <a:spLocks noGrp="1"/>
          </p:cNvSpPr>
          <p:nvPr>
            <p:ph type="title"/>
          </p:nvPr>
        </p:nvSpPr>
        <p:spPr>
          <a:xfrm>
            <a:off x="246743" y="0"/>
            <a:ext cx="7521303" cy="1752600"/>
          </a:xfrm>
        </p:spPr>
        <p:txBody>
          <a:bodyPr/>
          <a:lstStyle/>
          <a:p>
            <a:r>
              <a:rPr lang="en-US" sz="4400" dirty="0"/>
              <a:t>Progressive Truancy Plans</a:t>
            </a:r>
            <a:endParaRPr lang="en-US" dirty="0"/>
          </a:p>
        </p:txBody>
      </p:sp>
      <p:sp>
        <p:nvSpPr>
          <p:cNvPr id="3" name="Text Placeholder 2">
            <a:extLst>
              <a:ext uri="{FF2B5EF4-FFF2-40B4-BE49-F238E27FC236}">
                <a16:creationId xmlns:a16="http://schemas.microsoft.com/office/drawing/2014/main" id="{E009C047-0B65-46D3-84A7-CEFEEDAE0F98}"/>
              </a:ext>
            </a:extLst>
          </p:cNvPr>
          <p:cNvSpPr>
            <a:spLocks noGrp="1"/>
          </p:cNvSpPr>
          <p:nvPr>
            <p:ph type="body" sz="quarter" idx="10"/>
          </p:nvPr>
        </p:nvSpPr>
        <p:spPr>
          <a:xfrm>
            <a:off x="246743" y="1752599"/>
            <a:ext cx="9470463" cy="4453849"/>
          </a:xfrm>
        </p:spPr>
        <p:txBody>
          <a:bodyPr>
            <a:normAutofit/>
          </a:bodyPr>
          <a:lstStyle/>
          <a:p>
            <a:pPr marL="457200" indent="-457200">
              <a:buFont typeface="Arial" panose="020B0604020202020204" pitchFamily="34" charset="0"/>
              <a:buChar char="•"/>
            </a:pPr>
            <a:r>
              <a:rPr lang="en-US" sz="2800" dirty="0">
                <a:solidFill>
                  <a:schemeClr val="tx1"/>
                </a:solidFill>
                <a:latin typeface="+mn-lt"/>
              </a:rPr>
              <a:t>Tier three (upon failure of prior two tiers) may include 1 or more of the following:</a:t>
            </a:r>
            <a:endParaRPr lang="en-US" sz="2800" dirty="0">
              <a:solidFill>
                <a:schemeClr val="tx1"/>
              </a:solidFill>
              <a:latin typeface="+mj-lt"/>
            </a:endParaRPr>
          </a:p>
          <a:p>
            <a:pPr marL="1014413" lvl="1" indent="-457200">
              <a:buFont typeface="Arial" panose="020B0604020202020204" pitchFamily="34" charset="0"/>
              <a:buChar char="•"/>
            </a:pPr>
            <a:r>
              <a:rPr lang="en-US" sz="2400" dirty="0">
                <a:solidFill>
                  <a:schemeClr val="tx1"/>
                </a:solidFill>
                <a:latin typeface="+mn-lt"/>
              </a:rPr>
              <a:t>School-based community services;</a:t>
            </a:r>
          </a:p>
          <a:p>
            <a:pPr marL="1014413" lvl="1" indent="-457200">
              <a:buFont typeface="Arial" panose="020B0604020202020204" pitchFamily="34" charset="0"/>
              <a:buChar char="•"/>
            </a:pPr>
            <a:r>
              <a:rPr lang="en-US" sz="2400" dirty="0">
                <a:solidFill>
                  <a:schemeClr val="tx1"/>
                </a:solidFill>
                <a:latin typeface="+mn-lt"/>
              </a:rPr>
              <a:t>Participation in a school-based restorative justice program;</a:t>
            </a:r>
          </a:p>
          <a:p>
            <a:pPr marL="1014413" lvl="1" indent="-457200">
              <a:buFont typeface="Arial" panose="020B0604020202020204" pitchFamily="34" charset="0"/>
              <a:buChar char="•"/>
            </a:pPr>
            <a:r>
              <a:rPr lang="en-US" sz="2400" dirty="0">
                <a:solidFill>
                  <a:schemeClr val="tx1"/>
                </a:solidFill>
                <a:latin typeface="+mn-lt"/>
              </a:rPr>
              <a:t>Referral to a school-based teen court; or</a:t>
            </a:r>
          </a:p>
          <a:p>
            <a:pPr marL="1014413" lvl="1" indent="-457200">
              <a:buFont typeface="Arial" panose="020B0604020202020204" pitchFamily="34" charset="0"/>
              <a:buChar char="•"/>
            </a:pPr>
            <a:r>
              <a:rPr lang="en-US" sz="2400" dirty="0">
                <a:solidFill>
                  <a:schemeClr val="tx1"/>
                </a:solidFill>
                <a:latin typeface="+mn-lt"/>
              </a:rPr>
              <a:t>Saturday or after-school courses designed to improve attendance and behavior.</a:t>
            </a:r>
          </a:p>
        </p:txBody>
      </p:sp>
      <p:sp>
        <p:nvSpPr>
          <p:cNvPr id="4" name="TextBox 3">
            <a:extLst>
              <a:ext uri="{FF2B5EF4-FFF2-40B4-BE49-F238E27FC236}">
                <a16:creationId xmlns:a16="http://schemas.microsoft.com/office/drawing/2014/main" id="{F92E6D44-7FEB-4DDC-BB99-E7327C4ABD6D}"/>
              </a:ext>
            </a:extLst>
          </p:cNvPr>
          <p:cNvSpPr txBox="1"/>
          <p:nvPr/>
        </p:nvSpPr>
        <p:spPr>
          <a:xfrm>
            <a:off x="7768046" y="6296297"/>
            <a:ext cx="3958135" cy="677108"/>
          </a:xfrm>
          <a:prstGeom prst="rect">
            <a:avLst/>
          </a:prstGeom>
          <a:noFill/>
        </p:spPr>
        <p:txBody>
          <a:bodyPr wrap="none" rtlCol="0">
            <a:spAutoFit/>
          </a:bodyPr>
          <a:lstStyle/>
          <a:p>
            <a:r>
              <a:rPr lang="en-US" sz="2000" dirty="0">
                <a:solidFill>
                  <a:schemeClr val="tx1">
                    <a:lumMod val="50000"/>
                  </a:schemeClr>
                </a:solidFill>
              </a:rPr>
              <a:t>*Suspensions may not be used.</a:t>
            </a:r>
          </a:p>
          <a:p>
            <a:endParaRPr lang="en-US" dirty="0"/>
          </a:p>
        </p:txBody>
      </p:sp>
    </p:spTree>
    <p:extLst>
      <p:ext uri="{BB962C8B-B14F-4D97-AF65-F5344CB8AC3E}">
        <p14:creationId xmlns:p14="http://schemas.microsoft.com/office/powerpoint/2010/main" val="1614856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BC0E12-CF77-4BA7-95CB-30B1A1AF1F00}"/>
              </a:ext>
            </a:extLst>
          </p:cNvPr>
          <p:cNvSpPr>
            <a:spLocks noGrp="1"/>
          </p:cNvSpPr>
          <p:nvPr>
            <p:ph type="body" sz="quarter" idx="10"/>
          </p:nvPr>
        </p:nvSpPr>
        <p:spPr>
          <a:xfrm>
            <a:off x="2408208" y="1309958"/>
            <a:ext cx="7019571" cy="5264264"/>
          </a:xfrm>
        </p:spPr>
        <p:txBody>
          <a:bodyPr>
            <a:normAutofit/>
          </a:bodyPr>
          <a:lstStyle/>
          <a:p>
            <a:pPr marL="342900" indent="-342900">
              <a:buFont typeface="Arial" panose="020B0604020202020204" pitchFamily="34" charset="0"/>
              <a:buChar char="•"/>
            </a:pPr>
            <a:r>
              <a:rPr lang="en-US" dirty="0">
                <a:solidFill>
                  <a:schemeClr val="tx1">
                    <a:lumMod val="50000"/>
                  </a:schemeClr>
                </a:solidFill>
              </a:rPr>
              <a:t>If any tier of plan is unsuccessful and school can document that parent or guardian is unwilling to cooperate the director or designee may report absences to appropriate judge.</a:t>
            </a:r>
          </a:p>
          <a:p>
            <a:endParaRPr lang="en-US" dirty="0">
              <a:solidFill>
                <a:schemeClr val="tx1">
                  <a:lumMod val="50000"/>
                </a:schemeClr>
              </a:solidFill>
            </a:endParaRPr>
          </a:p>
          <a:p>
            <a:pPr marL="342900" indent="-342900">
              <a:buFont typeface="Arial" panose="020B0604020202020204" pitchFamily="34" charset="0"/>
              <a:buChar char="•"/>
            </a:pPr>
            <a:r>
              <a:rPr lang="en-US" dirty="0">
                <a:solidFill>
                  <a:schemeClr val="tx1">
                    <a:lumMod val="50000"/>
                  </a:schemeClr>
                </a:solidFill>
              </a:rPr>
              <a:t>In the event a student is adjudicated to be unruly because the student has accumulated 5 days or more of unexcused absences during any school year, the judge may assess a fine of up to fifty dollars ($50.00) or five 5 hours of community service, in the discretion of the judge, against the parent. </a:t>
            </a:r>
          </a:p>
          <a:p>
            <a:endParaRPr lang="en-US" dirty="0">
              <a:solidFill>
                <a:schemeClr val="tx1">
                  <a:lumMod val="50000"/>
                </a:schemeClr>
              </a:solidFill>
            </a:endParaRPr>
          </a:p>
        </p:txBody>
      </p:sp>
      <p:sp>
        <p:nvSpPr>
          <p:cNvPr id="3" name="Title 2">
            <a:extLst>
              <a:ext uri="{FF2B5EF4-FFF2-40B4-BE49-F238E27FC236}">
                <a16:creationId xmlns:a16="http://schemas.microsoft.com/office/drawing/2014/main" id="{650446F5-C7B2-4818-80F3-84FE65BDF42C}"/>
              </a:ext>
            </a:extLst>
          </p:cNvPr>
          <p:cNvSpPr>
            <a:spLocks noGrp="1"/>
          </p:cNvSpPr>
          <p:nvPr>
            <p:ph type="title"/>
          </p:nvPr>
        </p:nvSpPr>
        <p:spPr/>
        <p:txBody>
          <a:bodyPr/>
          <a:lstStyle/>
          <a:p>
            <a:r>
              <a:rPr lang="en-US" dirty="0"/>
              <a:t>Progressive Truancy Plans</a:t>
            </a:r>
          </a:p>
        </p:txBody>
      </p:sp>
    </p:spTree>
    <p:extLst>
      <p:ext uri="{BB962C8B-B14F-4D97-AF65-F5344CB8AC3E}">
        <p14:creationId xmlns:p14="http://schemas.microsoft.com/office/powerpoint/2010/main" val="3040801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B6E1A-0F1F-4B7B-87E5-50380D1E6214}"/>
              </a:ext>
            </a:extLst>
          </p:cNvPr>
          <p:cNvSpPr>
            <a:spLocks noGrp="1"/>
          </p:cNvSpPr>
          <p:nvPr>
            <p:ph type="title"/>
          </p:nvPr>
        </p:nvSpPr>
        <p:spPr>
          <a:xfrm>
            <a:off x="507999" y="228600"/>
            <a:ext cx="7230282" cy="1524000"/>
          </a:xfrm>
        </p:spPr>
        <p:txBody>
          <a:bodyPr>
            <a:normAutofit fontScale="90000"/>
          </a:bodyPr>
          <a:lstStyle/>
          <a:p>
            <a:r>
              <a:rPr lang="en-US" sz="4800" dirty="0"/>
              <a:t>Progressive Truancy Plans</a:t>
            </a:r>
            <a:endParaRPr lang="en-US" dirty="0"/>
          </a:p>
        </p:txBody>
      </p:sp>
      <p:sp>
        <p:nvSpPr>
          <p:cNvPr id="3" name="Text Placeholder 2">
            <a:extLst>
              <a:ext uri="{FF2B5EF4-FFF2-40B4-BE49-F238E27FC236}">
                <a16:creationId xmlns:a16="http://schemas.microsoft.com/office/drawing/2014/main" id="{F964FD4B-9B37-4586-8BCA-D9D8BEB7A5B9}"/>
              </a:ext>
            </a:extLst>
          </p:cNvPr>
          <p:cNvSpPr>
            <a:spLocks noGrp="1"/>
          </p:cNvSpPr>
          <p:nvPr>
            <p:ph type="body" sz="quarter" idx="10"/>
          </p:nvPr>
        </p:nvSpPr>
        <p:spPr>
          <a:xfrm>
            <a:off x="412749" y="1752600"/>
            <a:ext cx="8825843" cy="4600903"/>
          </a:xfrm>
        </p:spPr>
        <p:txBody>
          <a:bodyPr/>
          <a:lstStyle/>
          <a:p>
            <a:pPr marL="342900" indent="-342900">
              <a:buFont typeface="Arial" panose="020B0604020202020204" pitchFamily="34" charset="0"/>
              <a:buChar char="•"/>
            </a:pPr>
            <a:r>
              <a:rPr lang="en-US" dirty="0">
                <a:solidFill>
                  <a:schemeClr val="tx1">
                    <a:lumMod val="50000"/>
                  </a:schemeClr>
                </a:solidFill>
              </a:rPr>
              <a:t>Each referral to juvenile court for truancy must include a statement from the school certifying:</a:t>
            </a:r>
          </a:p>
          <a:p>
            <a:pPr lvl="1"/>
            <a:r>
              <a:rPr lang="en-US" sz="2000" dirty="0">
                <a:solidFill>
                  <a:schemeClr val="tx1">
                    <a:lumMod val="50000"/>
                  </a:schemeClr>
                </a:solidFill>
              </a:rPr>
              <a:t>Progressive truancy intervention plan was applied and</a:t>
            </a:r>
          </a:p>
          <a:p>
            <a:pPr lvl="1"/>
            <a:r>
              <a:rPr lang="en-US" sz="2000" dirty="0">
                <a:solidFill>
                  <a:schemeClr val="tx1">
                    <a:lumMod val="50000"/>
                  </a:schemeClr>
                </a:solidFill>
              </a:rPr>
              <a:t>Progressive truancy failed to meaningfully address attendance.</a:t>
            </a:r>
            <a:br>
              <a:rPr lang="en-US" sz="2000" dirty="0">
                <a:solidFill>
                  <a:schemeClr val="tx1">
                    <a:lumMod val="50000"/>
                  </a:schemeClr>
                </a:solidFill>
              </a:rPr>
            </a:br>
            <a:endParaRPr lang="en-US" sz="2000" dirty="0">
              <a:solidFill>
                <a:schemeClr val="tx1">
                  <a:lumMod val="50000"/>
                </a:schemeClr>
              </a:solidFill>
            </a:endParaRPr>
          </a:p>
          <a:p>
            <a:pPr marL="342900" indent="-342900">
              <a:buFont typeface="Arial" panose="020B0604020202020204" pitchFamily="34" charset="0"/>
              <a:buChar char="•"/>
            </a:pPr>
            <a:r>
              <a:rPr lang="en-US" dirty="0">
                <a:solidFill>
                  <a:schemeClr val="tx1">
                    <a:lumMod val="50000"/>
                  </a:schemeClr>
                </a:solidFill>
              </a:rPr>
              <a:t>The court </a:t>
            </a:r>
            <a:r>
              <a:rPr lang="en-US" b="1" u="sng" dirty="0">
                <a:solidFill>
                  <a:schemeClr val="tx1">
                    <a:lumMod val="50000"/>
                  </a:schemeClr>
                </a:solidFill>
              </a:rPr>
              <a:t>shall</a:t>
            </a:r>
            <a:r>
              <a:rPr lang="en-US" dirty="0">
                <a:solidFill>
                  <a:schemeClr val="tx1">
                    <a:lumMod val="50000"/>
                  </a:schemeClr>
                </a:solidFill>
              </a:rPr>
              <a:t> dismiss complaint or referral that is not made in compliance with requirements above.</a:t>
            </a:r>
          </a:p>
          <a:p>
            <a:endParaRPr lang="en-US" dirty="0"/>
          </a:p>
          <a:p>
            <a:endParaRPr lang="en-US" dirty="0"/>
          </a:p>
        </p:txBody>
      </p:sp>
    </p:spTree>
    <p:extLst>
      <p:ext uri="{BB962C8B-B14F-4D97-AF65-F5344CB8AC3E}">
        <p14:creationId xmlns:p14="http://schemas.microsoft.com/office/powerpoint/2010/main" val="1453762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25BEB-D79C-4FA2-B9E3-4CF45A7DAA55}"/>
              </a:ext>
            </a:extLst>
          </p:cNvPr>
          <p:cNvSpPr>
            <a:spLocks noGrp="1"/>
          </p:cNvSpPr>
          <p:nvPr>
            <p:ph type="title"/>
          </p:nvPr>
        </p:nvSpPr>
        <p:spPr/>
        <p:txBody>
          <a:bodyPr>
            <a:normAutofit/>
          </a:bodyPr>
          <a:lstStyle/>
          <a:p>
            <a:r>
              <a:rPr lang="en-US" dirty="0"/>
              <a:t>State Board Rule &amp; Policy</a:t>
            </a:r>
          </a:p>
        </p:txBody>
      </p:sp>
      <p:sp>
        <p:nvSpPr>
          <p:cNvPr id="3" name="Content Placeholder 2">
            <a:extLst>
              <a:ext uri="{FF2B5EF4-FFF2-40B4-BE49-F238E27FC236}">
                <a16:creationId xmlns:a16="http://schemas.microsoft.com/office/drawing/2014/main" id="{846F91B9-D658-4D4D-B386-55107D1C0E47}"/>
              </a:ext>
            </a:extLst>
          </p:cNvPr>
          <p:cNvSpPr>
            <a:spLocks noGrp="1"/>
          </p:cNvSpPr>
          <p:nvPr>
            <p:ph sz="quarter" idx="10"/>
          </p:nvPr>
        </p:nvSpPr>
        <p:spPr>
          <a:xfrm>
            <a:off x="508001" y="1371600"/>
            <a:ext cx="8417636" cy="4892722"/>
          </a:xfrm>
        </p:spPr>
        <p:txBody>
          <a:bodyPr>
            <a:normAutofit/>
          </a:bodyPr>
          <a:lstStyle/>
          <a:p>
            <a:pPr marL="342900" indent="-342900">
              <a:buFont typeface="Arial" panose="020B0604020202020204" pitchFamily="34" charset="0"/>
              <a:buChar char="•"/>
            </a:pPr>
            <a:r>
              <a:rPr lang="en-US" dirty="0">
                <a:solidFill>
                  <a:schemeClr val="tx1">
                    <a:lumMod val="50000"/>
                  </a:schemeClr>
                </a:solidFill>
              </a:rPr>
              <a:t>SBOE Rule 0520-01-02-.17: State Enrollment and Attendance Guidelines</a:t>
            </a:r>
          </a:p>
          <a:p>
            <a:pPr marL="342900" indent="-342900">
              <a:buFont typeface="Arial" panose="020B0604020202020204" pitchFamily="34" charset="0"/>
              <a:buChar char="•"/>
            </a:pPr>
            <a:endParaRPr lang="en-US" dirty="0">
              <a:solidFill>
                <a:schemeClr val="tx1">
                  <a:lumMod val="50000"/>
                </a:schemeClr>
              </a:solidFill>
            </a:endParaRPr>
          </a:p>
          <a:p>
            <a:pPr marL="342900" indent="-342900">
              <a:buFont typeface="Arial" panose="020B0604020202020204" pitchFamily="34" charset="0"/>
              <a:buChar char="•"/>
            </a:pPr>
            <a:r>
              <a:rPr lang="en-US" dirty="0">
                <a:solidFill>
                  <a:schemeClr val="tx1">
                    <a:lumMod val="50000"/>
                  </a:schemeClr>
                </a:solidFill>
              </a:rPr>
              <a:t>SBOE Policy 4.100: School Attendance Policy</a:t>
            </a:r>
          </a:p>
          <a:p>
            <a:pPr marL="342900" indent="-342900">
              <a:buFont typeface="Arial" panose="020B0604020202020204" pitchFamily="34" charset="0"/>
              <a:buChar char="•"/>
            </a:pPr>
            <a:endParaRPr lang="en-US" dirty="0">
              <a:solidFill>
                <a:schemeClr val="tx1">
                  <a:lumMod val="50000"/>
                </a:schemeClr>
              </a:solidFill>
            </a:endParaRPr>
          </a:p>
          <a:p>
            <a:pPr marL="342900" indent="-342900">
              <a:buFont typeface="Arial" panose="020B0604020202020204" pitchFamily="34" charset="0"/>
              <a:buChar char="•"/>
            </a:pPr>
            <a:r>
              <a:rPr lang="en-US" dirty="0">
                <a:solidFill>
                  <a:schemeClr val="tx1">
                    <a:lumMod val="50000"/>
                  </a:schemeClr>
                </a:solidFill>
              </a:rPr>
              <a:t>Every LEA must adopt an attendance policy that includes effective accounting and reporting procedures; accounts for extenuating circumstances; includes appeal procedures; and establishes and maintains alternative programs for students who fail to meet minimum attendance requirements.</a:t>
            </a:r>
          </a:p>
          <a:p>
            <a:pPr marL="342900" indent="-342900">
              <a:buFont typeface="Arial" panose="020B0604020202020204" pitchFamily="34" charset="0"/>
              <a:buChar char="•"/>
            </a:pPr>
            <a:endParaRPr lang="en-US" dirty="0">
              <a:solidFill>
                <a:schemeClr val="tx1">
                  <a:lumMod val="50000"/>
                </a:schemeClr>
              </a:solidFill>
            </a:endParaRPr>
          </a:p>
          <a:p>
            <a:endParaRPr lang="en-US" dirty="0">
              <a:solidFill>
                <a:schemeClr val="tx1">
                  <a:lumMod val="50000"/>
                </a:schemeClr>
              </a:solidFill>
            </a:endParaRPr>
          </a:p>
          <a:p>
            <a:endParaRPr lang="en-US" dirty="0">
              <a:solidFill>
                <a:schemeClr val="tx1">
                  <a:lumMod val="50000"/>
                </a:schemeClr>
              </a:solidFill>
            </a:endParaRPr>
          </a:p>
          <a:p>
            <a:endParaRPr lang="en-US" dirty="0">
              <a:solidFill>
                <a:schemeClr val="tx1">
                  <a:lumMod val="50000"/>
                </a:schemeClr>
              </a:solidFill>
            </a:endParaRPr>
          </a:p>
        </p:txBody>
      </p:sp>
    </p:spTree>
    <p:extLst>
      <p:ext uri="{BB962C8B-B14F-4D97-AF65-F5344CB8AC3E}">
        <p14:creationId xmlns:p14="http://schemas.microsoft.com/office/powerpoint/2010/main" val="6432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25BEB-D79C-4FA2-B9E3-4CF45A7DAA55}"/>
              </a:ext>
            </a:extLst>
          </p:cNvPr>
          <p:cNvSpPr>
            <a:spLocks noGrp="1"/>
          </p:cNvSpPr>
          <p:nvPr>
            <p:ph type="title"/>
          </p:nvPr>
        </p:nvSpPr>
        <p:spPr/>
        <p:txBody>
          <a:bodyPr>
            <a:normAutofit/>
          </a:bodyPr>
          <a:lstStyle/>
          <a:p>
            <a:r>
              <a:rPr lang="en-US" dirty="0"/>
              <a:t>State Board Rule &amp; Policy</a:t>
            </a:r>
          </a:p>
        </p:txBody>
      </p:sp>
      <p:sp>
        <p:nvSpPr>
          <p:cNvPr id="3" name="Content Placeholder 2">
            <a:extLst>
              <a:ext uri="{FF2B5EF4-FFF2-40B4-BE49-F238E27FC236}">
                <a16:creationId xmlns:a16="http://schemas.microsoft.com/office/drawing/2014/main" id="{846F91B9-D658-4D4D-B386-55107D1C0E47}"/>
              </a:ext>
            </a:extLst>
          </p:cNvPr>
          <p:cNvSpPr>
            <a:spLocks noGrp="1"/>
          </p:cNvSpPr>
          <p:nvPr>
            <p:ph sz="quarter" idx="10"/>
          </p:nvPr>
        </p:nvSpPr>
        <p:spPr>
          <a:xfrm>
            <a:off x="508001" y="750627"/>
            <a:ext cx="8540466" cy="5725236"/>
          </a:xfrm>
        </p:spPr>
        <p:txBody>
          <a:bodyPr>
            <a:normAutofit/>
          </a:bodyPr>
          <a:lstStyle/>
          <a:p>
            <a:endParaRPr lang="en-US" dirty="0">
              <a:solidFill>
                <a:schemeClr val="tx1">
                  <a:lumMod val="50000"/>
                </a:schemeClr>
              </a:solidFill>
            </a:endParaRPr>
          </a:p>
          <a:p>
            <a:pPr marL="342900" indent="-342900">
              <a:buFont typeface="Arial" panose="020B0604020202020204" pitchFamily="34" charset="0"/>
              <a:buChar char="•"/>
            </a:pPr>
            <a:r>
              <a:rPr lang="en-US" dirty="0">
                <a:solidFill>
                  <a:schemeClr val="tx1">
                    <a:lumMod val="50000"/>
                  </a:schemeClr>
                </a:solidFill>
              </a:rPr>
              <a:t>Such policy must, at minimum, include written or actual notice to the student or their parent/guardian and the opportunity to be heard. The burden of proof rests on the student or their parent/guardian. </a:t>
            </a:r>
          </a:p>
          <a:p>
            <a:endParaRPr lang="en-US" dirty="0">
              <a:solidFill>
                <a:schemeClr val="tx1">
                  <a:lumMod val="50000"/>
                </a:schemeClr>
              </a:solidFill>
            </a:endParaRPr>
          </a:p>
          <a:p>
            <a:pPr marL="342900" indent="-342900">
              <a:buFont typeface="Arial" panose="020B0604020202020204" pitchFamily="34" charset="0"/>
              <a:buChar char="•"/>
            </a:pPr>
            <a:r>
              <a:rPr lang="en-US" dirty="0">
                <a:solidFill>
                  <a:schemeClr val="tx1">
                    <a:lumMod val="50000"/>
                  </a:schemeClr>
                </a:solidFill>
              </a:rPr>
              <a:t>The appeal process for determining unexcused absences is ancillary to a truancy decision rendered by a juvenile court judge as described in T.C.A. § 49-6-3010.</a:t>
            </a:r>
          </a:p>
          <a:p>
            <a:endParaRPr lang="en-US" dirty="0">
              <a:solidFill>
                <a:schemeClr val="tx1">
                  <a:lumMod val="50000"/>
                </a:schemeClr>
              </a:solidFill>
            </a:endParaRPr>
          </a:p>
          <a:p>
            <a:pPr marL="342900" indent="-342900">
              <a:buFont typeface="Arial" panose="020B0604020202020204" pitchFamily="34" charset="0"/>
              <a:buChar char="•"/>
            </a:pPr>
            <a:r>
              <a:rPr lang="en-US" dirty="0">
                <a:solidFill>
                  <a:schemeClr val="tx1">
                    <a:lumMod val="50000"/>
                  </a:schemeClr>
                </a:solidFill>
              </a:rPr>
              <a:t>LEAs are encouraged to develop truancy boards, youth courts, or other alternative programs to serve as an intervention for students with excessive absences. </a:t>
            </a:r>
          </a:p>
          <a:p>
            <a:pPr marL="0" indent="0">
              <a:buNone/>
            </a:pPr>
            <a:endParaRPr lang="en-US" dirty="0">
              <a:solidFill>
                <a:schemeClr val="tx1">
                  <a:lumMod val="50000"/>
                </a:schemeClr>
              </a:solidFill>
            </a:endParaRPr>
          </a:p>
          <a:p>
            <a:endParaRPr lang="en-US" dirty="0">
              <a:solidFill>
                <a:schemeClr val="tx1">
                  <a:lumMod val="50000"/>
                </a:schemeClr>
              </a:solidFill>
            </a:endParaRPr>
          </a:p>
          <a:p>
            <a:endParaRPr lang="en-US" dirty="0">
              <a:solidFill>
                <a:schemeClr val="tx1">
                  <a:lumMod val="50000"/>
                </a:schemeClr>
              </a:solidFill>
            </a:endParaRPr>
          </a:p>
        </p:txBody>
      </p:sp>
    </p:spTree>
    <p:extLst>
      <p:ext uri="{BB962C8B-B14F-4D97-AF65-F5344CB8AC3E}">
        <p14:creationId xmlns:p14="http://schemas.microsoft.com/office/powerpoint/2010/main" val="2101774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A5EB2-97A8-4D82-BF95-0E94674C27C8}"/>
              </a:ext>
            </a:extLst>
          </p:cNvPr>
          <p:cNvSpPr>
            <a:spLocks noGrp="1"/>
          </p:cNvSpPr>
          <p:nvPr>
            <p:ph type="title"/>
          </p:nvPr>
        </p:nvSpPr>
        <p:spPr/>
        <p:txBody>
          <a:bodyPr/>
          <a:lstStyle/>
          <a:p>
            <a:r>
              <a:rPr lang="en-US" dirty="0"/>
              <a:t>Legal Notice</a:t>
            </a:r>
          </a:p>
        </p:txBody>
      </p:sp>
      <p:sp>
        <p:nvSpPr>
          <p:cNvPr id="3" name="Text Placeholder 2">
            <a:extLst>
              <a:ext uri="{FF2B5EF4-FFF2-40B4-BE49-F238E27FC236}">
                <a16:creationId xmlns:a16="http://schemas.microsoft.com/office/drawing/2014/main" id="{74BD4067-57BB-4596-BE45-BFE3A4FF8E31}"/>
              </a:ext>
            </a:extLst>
          </p:cNvPr>
          <p:cNvSpPr>
            <a:spLocks noGrp="1"/>
          </p:cNvSpPr>
          <p:nvPr>
            <p:ph type="body" sz="quarter" idx="10"/>
          </p:nvPr>
        </p:nvSpPr>
        <p:spPr>
          <a:xfrm>
            <a:off x="508000" y="2066925"/>
            <a:ext cx="6868160" cy="2939415"/>
          </a:xfrm>
        </p:spPr>
        <p:txBody>
          <a:bodyPr/>
          <a:lstStyle/>
          <a:p>
            <a:pPr algn="just">
              <a:lnSpc>
                <a:spcPct val="150000"/>
              </a:lnSpc>
            </a:pPr>
            <a:r>
              <a:rPr lang="en-US" sz="2400" b="1" i="1" dirty="0"/>
              <a:t>Nothing in this presentation constitutes legal advice.  Remember the answers to questions depend upon the specific facts.  Always contact the local board attorney for specific legal advice.</a:t>
            </a:r>
          </a:p>
          <a:p>
            <a:endParaRPr lang="en-US" dirty="0"/>
          </a:p>
        </p:txBody>
      </p:sp>
    </p:spTree>
    <p:extLst>
      <p:ext uri="{BB962C8B-B14F-4D97-AF65-F5344CB8AC3E}">
        <p14:creationId xmlns:p14="http://schemas.microsoft.com/office/powerpoint/2010/main" val="1655862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60BF3-BB35-4860-8A7D-FBC1F2D7C496}"/>
              </a:ext>
            </a:extLst>
          </p:cNvPr>
          <p:cNvSpPr>
            <a:spLocks noGrp="1"/>
          </p:cNvSpPr>
          <p:nvPr>
            <p:ph type="title"/>
          </p:nvPr>
        </p:nvSpPr>
        <p:spPr/>
        <p:txBody>
          <a:bodyPr/>
          <a:lstStyle/>
          <a:p>
            <a:r>
              <a:rPr lang="en-US" dirty="0"/>
              <a:t>Open Enrollment Law</a:t>
            </a:r>
          </a:p>
        </p:txBody>
      </p:sp>
    </p:spTree>
    <p:extLst>
      <p:ext uri="{BB962C8B-B14F-4D97-AF65-F5344CB8AC3E}">
        <p14:creationId xmlns:p14="http://schemas.microsoft.com/office/powerpoint/2010/main" val="1879633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A0B-B256-4771-A011-43BD80DA2AA3}"/>
              </a:ext>
            </a:extLst>
          </p:cNvPr>
          <p:cNvSpPr>
            <a:spLocks noGrp="1"/>
          </p:cNvSpPr>
          <p:nvPr>
            <p:ph type="title"/>
          </p:nvPr>
        </p:nvSpPr>
        <p:spPr/>
        <p:txBody>
          <a:bodyPr/>
          <a:lstStyle/>
          <a:p>
            <a:r>
              <a:rPr lang="en-US" dirty="0"/>
              <a:t>Open Enrollment Law</a:t>
            </a:r>
          </a:p>
        </p:txBody>
      </p:sp>
      <p:sp>
        <p:nvSpPr>
          <p:cNvPr id="3" name="Text Placeholder 2">
            <a:extLst>
              <a:ext uri="{FF2B5EF4-FFF2-40B4-BE49-F238E27FC236}">
                <a16:creationId xmlns:a16="http://schemas.microsoft.com/office/drawing/2014/main" id="{BC69AFC2-6DD6-4376-A9A0-88BA0FDA6990}"/>
              </a:ext>
            </a:extLst>
          </p:cNvPr>
          <p:cNvSpPr>
            <a:spLocks noGrp="1"/>
          </p:cNvSpPr>
          <p:nvPr>
            <p:ph type="body" sz="quarter" idx="10"/>
          </p:nvPr>
        </p:nvSpPr>
        <p:spPr>
          <a:xfrm>
            <a:off x="207747" y="1282889"/>
            <a:ext cx="8253864" cy="5114499"/>
          </a:xfrm>
        </p:spPr>
        <p:txBody>
          <a:bodyPr>
            <a:normAutofit fontScale="92500" lnSpcReduction="20000"/>
          </a:bodyPr>
          <a:lstStyle/>
          <a:p>
            <a:pPr marL="342900" indent="-342900">
              <a:buFont typeface="Arial" panose="020B0604020202020204" pitchFamily="34" charset="0"/>
              <a:buChar char="•"/>
            </a:pPr>
            <a:r>
              <a:rPr lang="en-US" dirty="0"/>
              <a:t>P.C. 479 of the 112th General Assembly, now codified at 49-2-128, applies to the 2022-23 SY and each SY thereafter.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updated statute deletes language requiring LEAs to create open enrollment policies. The new, more detailed language requires LEAs to determine and advertise the number of extra spaces at each school for potential transfer students 14 days prior to a required 30-day open enrollment period.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LEAs may reserve a "reasonable" number of spaces for expected enrollees (students who may relocate within the respective school zone, students who may have a sibling enrolled at the respective school, and students who may have a parent who teaches at the respective school) that are not included in the advertised "extra spaces."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296364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A0B-B256-4771-A011-43BD80DA2AA3}"/>
              </a:ext>
            </a:extLst>
          </p:cNvPr>
          <p:cNvSpPr>
            <a:spLocks noGrp="1"/>
          </p:cNvSpPr>
          <p:nvPr>
            <p:ph type="title"/>
          </p:nvPr>
        </p:nvSpPr>
        <p:spPr/>
        <p:txBody>
          <a:bodyPr/>
          <a:lstStyle/>
          <a:p>
            <a:r>
              <a:rPr lang="en-US" dirty="0"/>
              <a:t>Open Enrollment Law</a:t>
            </a:r>
          </a:p>
        </p:txBody>
      </p:sp>
      <p:sp>
        <p:nvSpPr>
          <p:cNvPr id="3" name="Text Placeholder 2">
            <a:extLst>
              <a:ext uri="{FF2B5EF4-FFF2-40B4-BE49-F238E27FC236}">
                <a16:creationId xmlns:a16="http://schemas.microsoft.com/office/drawing/2014/main" id="{BC69AFC2-6DD6-4376-A9A0-88BA0FDA6990}"/>
              </a:ext>
            </a:extLst>
          </p:cNvPr>
          <p:cNvSpPr>
            <a:spLocks noGrp="1"/>
          </p:cNvSpPr>
          <p:nvPr>
            <p:ph type="body" sz="quarter" idx="10"/>
          </p:nvPr>
        </p:nvSpPr>
        <p:spPr>
          <a:xfrm>
            <a:off x="740009" y="1643418"/>
            <a:ext cx="6546735" cy="4644788"/>
          </a:xfrm>
        </p:spPr>
        <p:txBody>
          <a:bodyPr>
            <a:normAutofit/>
          </a:bodyPr>
          <a:lstStyle/>
          <a:p>
            <a:pPr marL="342900" indent="-342900">
              <a:buFont typeface="Arial" panose="020B0604020202020204" pitchFamily="34" charset="0"/>
              <a:buChar char="•"/>
            </a:pPr>
            <a:r>
              <a:rPr lang="en-US" dirty="0"/>
              <a:t>Before the start of each school year, each LEA must hold the 30-day open enrollment period.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During that time, a parent or guardian may submit an application for transfer to a school identified by the LEA as having space available to enroll and serve additional students.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189649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A0B-B256-4771-A011-43BD80DA2AA3}"/>
              </a:ext>
            </a:extLst>
          </p:cNvPr>
          <p:cNvSpPr>
            <a:spLocks noGrp="1"/>
          </p:cNvSpPr>
          <p:nvPr>
            <p:ph type="title"/>
          </p:nvPr>
        </p:nvSpPr>
        <p:spPr/>
        <p:txBody>
          <a:bodyPr/>
          <a:lstStyle/>
          <a:p>
            <a:r>
              <a:rPr lang="en-US" dirty="0"/>
              <a:t>Open Enrollment Law</a:t>
            </a:r>
          </a:p>
        </p:txBody>
      </p:sp>
      <p:sp>
        <p:nvSpPr>
          <p:cNvPr id="3" name="Text Placeholder 2">
            <a:extLst>
              <a:ext uri="{FF2B5EF4-FFF2-40B4-BE49-F238E27FC236}">
                <a16:creationId xmlns:a16="http://schemas.microsoft.com/office/drawing/2014/main" id="{BC69AFC2-6DD6-4376-A9A0-88BA0FDA6990}"/>
              </a:ext>
            </a:extLst>
          </p:cNvPr>
          <p:cNvSpPr>
            <a:spLocks noGrp="1"/>
          </p:cNvSpPr>
          <p:nvPr>
            <p:ph type="body" sz="quarter" idx="10"/>
          </p:nvPr>
        </p:nvSpPr>
        <p:spPr>
          <a:xfrm>
            <a:off x="139509" y="1547882"/>
            <a:ext cx="8636001" cy="4876801"/>
          </a:xfrm>
        </p:spPr>
        <p:txBody>
          <a:bodyPr>
            <a:normAutofit fontScale="92500"/>
          </a:bodyPr>
          <a:lstStyle/>
          <a:p>
            <a:pPr marL="342900" indent="-342900">
              <a:buFont typeface="Arial" panose="020B0604020202020204" pitchFamily="34" charset="0"/>
              <a:buChar char="•"/>
            </a:pPr>
            <a:r>
              <a:rPr lang="en-US" dirty="0"/>
              <a:t>At the end of the open enrollment period, an LEA is required to approve an application for transfer if space is available for the student at the requested school.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If the number of applications for transfer to a school exceeds the number of spaces available for enrollment in the school at the building, grade, class, or program level, as identified by the LEA, the LEA shall conduct a lottery to select the students who may transfer to the school.</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If an LEA grants a transfer to a student, then the parent or guardian of the student is responsible for transportation to the new school.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495977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A0B-B256-4771-A011-43BD80DA2AA3}"/>
              </a:ext>
            </a:extLst>
          </p:cNvPr>
          <p:cNvSpPr>
            <a:spLocks noGrp="1"/>
          </p:cNvSpPr>
          <p:nvPr>
            <p:ph type="title"/>
          </p:nvPr>
        </p:nvSpPr>
        <p:spPr/>
        <p:txBody>
          <a:bodyPr/>
          <a:lstStyle/>
          <a:p>
            <a:r>
              <a:rPr lang="en-US" dirty="0"/>
              <a:t>Open Enrollment Law</a:t>
            </a:r>
          </a:p>
        </p:txBody>
      </p:sp>
      <p:sp>
        <p:nvSpPr>
          <p:cNvPr id="3" name="Text Placeholder 2">
            <a:extLst>
              <a:ext uri="{FF2B5EF4-FFF2-40B4-BE49-F238E27FC236}">
                <a16:creationId xmlns:a16="http://schemas.microsoft.com/office/drawing/2014/main" id="{BC69AFC2-6DD6-4376-A9A0-88BA0FDA6990}"/>
              </a:ext>
            </a:extLst>
          </p:cNvPr>
          <p:cNvSpPr>
            <a:spLocks noGrp="1"/>
          </p:cNvSpPr>
          <p:nvPr>
            <p:ph type="body" sz="quarter" idx="10"/>
          </p:nvPr>
        </p:nvSpPr>
        <p:spPr>
          <a:xfrm>
            <a:off x="221397" y="1752600"/>
            <a:ext cx="7448646" cy="4672083"/>
          </a:xfrm>
        </p:spPr>
        <p:txBody>
          <a:bodyPr>
            <a:normAutofit/>
          </a:bodyPr>
          <a:lstStyle/>
          <a:p>
            <a:pPr marL="342900" indent="-342900">
              <a:buFont typeface="Arial" panose="020B0604020202020204" pitchFamily="34" charset="0"/>
              <a:buChar char="•"/>
            </a:pPr>
            <a:r>
              <a:rPr lang="en-US" dirty="0"/>
              <a:t>Student must maintain satisfactory attendance, grades, and behavior.</a:t>
            </a:r>
          </a:p>
          <a:p>
            <a:endParaRPr lang="en-US" dirty="0"/>
          </a:p>
          <a:p>
            <a:pPr marL="342900" indent="-342900">
              <a:buFont typeface="Arial" panose="020B0604020202020204" pitchFamily="34" charset="0"/>
              <a:buChar char="•"/>
            </a:pPr>
            <a:r>
              <a:rPr lang="en-US" dirty="0"/>
              <a:t>An LEA may not deny enrollment to a student who is zoned to attend OR who was enrolled in a school during the previous school year.</a:t>
            </a:r>
          </a:p>
        </p:txBody>
      </p:sp>
    </p:spTree>
    <p:extLst>
      <p:ext uri="{BB962C8B-B14F-4D97-AF65-F5344CB8AC3E}">
        <p14:creationId xmlns:p14="http://schemas.microsoft.com/office/powerpoint/2010/main" val="391852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20D78-0ACF-498D-847D-6FD0999B0C2F}"/>
              </a:ext>
            </a:extLst>
          </p:cNvPr>
          <p:cNvSpPr>
            <a:spLocks noGrp="1"/>
          </p:cNvSpPr>
          <p:nvPr>
            <p:ph type="title"/>
          </p:nvPr>
        </p:nvSpPr>
        <p:spPr/>
        <p:txBody>
          <a:bodyPr/>
          <a:lstStyle/>
          <a:p>
            <a:r>
              <a:rPr lang="en-US" dirty="0"/>
              <a:t>David Oldham</a:t>
            </a:r>
            <a:br>
              <a:rPr lang="en-US" dirty="0"/>
            </a:br>
            <a:r>
              <a:rPr lang="en-US" dirty="0">
                <a:hlinkClick r:id="rId2"/>
              </a:rPr>
              <a:t>david.oldham@tn.gov</a:t>
            </a:r>
            <a:br>
              <a:rPr lang="en-US"/>
            </a:br>
            <a:r>
              <a:rPr lang="en-US"/>
              <a:t>615-767-0654</a:t>
            </a:r>
            <a:endParaRPr lang="en-US" dirty="0"/>
          </a:p>
        </p:txBody>
      </p:sp>
    </p:spTree>
    <p:extLst>
      <p:ext uri="{BB962C8B-B14F-4D97-AF65-F5344CB8AC3E}">
        <p14:creationId xmlns:p14="http://schemas.microsoft.com/office/powerpoint/2010/main" val="2317316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811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D7EE8C-D3F7-4078-B8BD-9A388AC81212}"/>
              </a:ext>
            </a:extLst>
          </p:cNvPr>
          <p:cNvSpPr>
            <a:spLocks noGrp="1"/>
          </p:cNvSpPr>
          <p:nvPr>
            <p:ph type="body" sz="quarter" idx="10"/>
          </p:nvPr>
        </p:nvSpPr>
        <p:spPr>
          <a:xfrm>
            <a:off x="2408208" y="1760561"/>
            <a:ext cx="6476485" cy="4640239"/>
          </a:xfrm>
        </p:spPr>
        <p:txBody>
          <a:bodyPr>
            <a:normAutofit/>
          </a:bodyPr>
          <a:lstStyle/>
          <a:p>
            <a:pPr marL="514350" indent="-514350">
              <a:buAutoNum type="romanUcPeriod"/>
            </a:pPr>
            <a:r>
              <a:rPr lang="en-US" sz="2800" dirty="0"/>
              <a:t>Attendance laws</a:t>
            </a:r>
          </a:p>
          <a:p>
            <a:pPr marL="1071563" lvl="1" indent="-514350">
              <a:buFont typeface="Arial" panose="020B0604020202020204" pitchFamily="34" charset="0"/>
              <a:buChar char="•"/>
            </a:pPr>
            <a:r>
              <a:rPr lang="en-US" sz="2400" dirty="0"/>
              <a:t>Compulsory attendance</a:t>
            </a:r>
          </a:p>
          <a:p>
            <a:pPr marL="1071563" lvl="1" indent="-514350">
              <a:buFont typeface="Arial" panose="020B0604020202020204" pitchFamily="34" charset="0"/>
              <a:buChar char="•"/>
            </a:pPr>
            <a:r>
              <a:rPr lang="en-US" sz="2400" dirty="0"/>
              <a:t>Attendance supervisors</a:t>
            </a:r>
          </a:p>
          <a:p>
            <a:pPr marL="1071563" lvl="1" indent="-514350">
              <a:buFont typeface="Arial" panose="020B0604020202020204" pitchFamily="34" charset="0"/>
              <a:buChar char="•"/>
            </a:pPr>
            <a:r>
              <a:rPr lang="en-US" sz="2400" dirty="0"/>
              <a:t>Progressive truancy plans</a:t>
            </a:r>
          </a:p>
          <a:p>
            <a:pPr marL="1071563" lvl="1" indent="-514350">
              <a:buFont typeface="Arial" panose="020B0604020202020204" pitchFamily="34" charset="0"/>
              <a:buChar char="•"/>
            </a:pPr>
            <a:r>
              <a:rPr lang="en-US" sz="2400" dirty="0"/>
              <a:t>State Board rule &amp; policy</a:t>
            </a:r>
          </a:p>
          <a:p>
            <a:pPr marL="514350" indent="-514350">
              <a:buAutoNum type="romanUcPeriod"/>
            </a:pPr>
            <a:endParaRPr lang="en-US" sz="2800" dirty="0"/>
          </a:p>
          <a:p>
            <a:pPr marL="514350" indent="-514350">
              <a:buAutoNum type="romanUcPeriod"/>
            </a:pPr>
            <a:r>
              <a:rPr lang="en-US" sz="2800" dirty="0"/>
              <a:t>Open enrollment law</a:t>
            </a:r>
          </a:p>
        </p:txBody>
      </p:sp>
      <p:sp>
        <p:nvSpPr>
          <p:cNvPr id="3" name="Title 2">
            <a:extLst>
              <a:ext uri="{FF2B5EF4-FFF2-40B4-BE49-F238E27FC236}">
                <a16:creationId xmlns:a16="http://schemas.microsoft.com/office/drawing/2014/main" id="{DFF40F72-F5FC-4D00-B3ED-C9B8F8F44720}"/>
              </a:ext>
            </a:extLst>
          </p:cNvPr>
          <p:cNvSpPr>
            <a:spLocks noGrp="1"/>
          </p:cNvSpPr>
          <p:nvPr>
            <p:ph type="title"/>
          </p:nvPr>
        </p:nvSpPr>
        <p:spPr>
          <a:xfrm>
            <a:off x="2408208" y="457200"/>
            <a:ext cx="6822057" cy="1208839"/>
          </a:xfrm>
        </p:spPr>
        <p:txBody>
          <a:bodyPr/>
          <a:lstStyle/>
          <a:p>
            <a:r>
              <a:rPr lang="en-US" sz="4400" dirty="0"/>
              <a:t>AGENDA</a:t>
            </a:r>
            <a:endParaRPr lang="en-US" dirty="0"/>
          </a:p>
        </p:txBody>
      </p:sp>
    </p:spTree>
    <p:extLst>
      <p:ext uri="{BB962C8B-B14F-4D97-AF65-F5344CB8AC3E}">
        <p14:creationId xmlns:p14="http://schemas.microsoft.com/office/powerpoint/2010/main" val="2352814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C1C84-39E1-4138-96B6-EBD667D3D835}"/>
              </a:ext>
            </a:extLst>
          </p:cNvPr>
          <p:cNvSpPr>
            <a:spLocks noGrp="1"/>
          </p:cNvSpPr>
          <p:nvPr>
            <p:ph type="title"/>
          </p:nvPr>
        </p:nvSpPr>
        <p:spPr/>
        <p:txBody>
          <a:bodyPr/>
          <a:lstStyle/>
          <a:p>
            <a:r>
              <a:rPr lang="en-US" dirty="0"/>
              <a:t>Attendance laws</a:t>
            </a:r>
          </a:p>
        </p:txBody>
      </p:sp>
    </p:spTree>
    <p:extLst>
      <p:ext uri="{BB962C8B-B14F-4D97-AF65-F5344CB8AC3E}">
        <p14:creationId xmlns:p14="http://schemas.microsoft.com/office/powerpoint/2010/main" val="1348115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4AF2E-534D-4D9B-8F8F-7A77C446BAD5}"/>
              </a:ext>
            </a:extLst>
          </p:cNvPr>
          <p:cNvSpPr>
            <a:spLocks noGrp="1"/>
          </p:cNvSpPr>
          <p:nvPr>
            <p:ph type="title"/>
          </p:nvPr>
        </p:nvSpPr>
        <p:spPr/>
        <p:txBody>
          <a:bodyPr/>
          <a:lstStyle/>
          <a:p>
            <a:r>
              <a:rPr lang="en-US" dirty="0"/>
              <a:t>Compulsory Attendance</a:t>
            </a:r>
            <a:br>
              <a:rPr lang="en-US" dirty="0"/>
            </a:br>
            <a:r>
              <a:rPr lang="en-US" dirty="0"/>
              <a:t>Ages 6-18</a:t>
            </a:r>
          </a:p>
        </p:txBody>
      </p:sp>
      <p:sp>
        <p:nvSpPr>
          <p:cNvPr id="3" name="Text Placeholder 2">
            <a:extLst>
              <a:ext uri="{FF2B5EF4-FFF2-40B4-BE49-F238E27FC236}">
                <a16:creationId xmlns:a16="http://schemas.microsoft.com/office/drawing/2014/main" id="{8A1B3FAB-E486-4A1D-A987-55D463500B62}"/>
              </a:ext>
            </a:extLst>
          </p:cNvPr>
          <p:cNvSpPr>
            <a:spLocks noGrp="1"/>
          </p:cNvSpPr>
          <p:nvPr>
            <p:ph type="body" sz="quarter" idx="10"/>
          </p:nvPr>
        </p:nvSpPr>
        <p:spPr>
          <a:xfrm>
            <a:off x="507999" y="2066925"/>
            <a:ext cx="9400275" cy="4142806"/>
          </a:xfrm>
        </p:spPr>
        <p:txBody>
          <a:bodyPr>
            <a:normAutofit lnSpcReduction="10000"/>
          </a:bodyPr>
          <a:lstStyle/>
          <a:p>
            <a:pPr marL="342900" indent="-342900">
              <a:buFont typeface="Arial" panose="020B0604020202020204" pitchFamily="34" charset="0"/>
              <a:buChar char="•"/>
            </a:pPr>
            <a:r>
              <a:rPr lang="en-US" altLang="en-US" sz="3200" dirty="0"/>
              <a:t>T.C.A. § 49-6-3001(c)(1) </a:t>
            </a:r>
          </a:p>
          <a:p>
            <a:pPr marL="342900" indent="-342900">
              <a:buFont typeface="Arial" panose="020B0604020202020204" pitchFamily="34" charset="0"/>
              <a:buChar char="•"/>
            </a:pPr>
            <a:r>
              <a:rPr lang="en-US" altLang="en-US" sz="3200" dirty="0"/>
              <a:t>Every parent, guardian or other legal custodian residing within this state having control or charge of any child or children between the ages of six (6) and seventeen (17) years, both inclusive, shall cause such child or children to attend public or non-public school, and in even of failure to do so, shall be subject to the penalties hereinafter provide.</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521554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F494A-9590-4ECD-BCC9-16E79056AD1A}"/>
              </a:ext>
            </a:extLst>
          </p:cNvPr>
          <p:cNvSpPr>
            <a:spLocks noGrp="1"/>
          </p:cNvSpPr>
          <p:nvPr>
            <p:ph type="title"/>
          </p:nvPr>
        </p:nvSpPr>
        <p:spPr/>
        <p:txBody>
          <a:bodyPr/>
          <a:lstStyle/>
          <a:p>
            <a:r>
              <a:rPr lang="en-US" dirty="0"/>
              <a:t>Exceptions</a:t>
            </a:r>
          </a:p>
        </p:txBody>
      </p:sp>
      <p:sp>
        <p:nvSpPr>
          <p:cNvPr id="3" name="Text Placeholder 2">
            <a:extLst>
              <a:ext uri="{FF2B5EF4-FFF2-40B4-BE49-F238E27FC236}">
                <a16:creationId xmlns:a16="http://schemas.microsoft.com/office/drawing/2014/main" id="{40756C2E-688B-491C-A9DF-4DDDA06B1271}"/>
              </a:ext>
            </a:extLst>
          </p:cNvPr>
          <p:cNvSpPr>
            <a:spLocks noGrp="1"/>
          </p:cNvSpPr>
          <p:nvPr>
            <p:ph type="body" sz="quarter" idx="10"/>
          </p:nvPr>
        </p:nvSpPr>
        <p:spPr>
          <a:xfrm>
            <a:off x="507999" y="1433015"/>
            <a:ext cx="8827069" cy="4722125"/>
          </a:xfrm>
        </p:spPr>
        <p:txBody>
          <a:bodyPr>
            <a:normAutofit/>
          </a:bodyPr>
          <a:lstStyle/>
          <a:p>
            <a:pPr marL="342900" indent="-342900">
              <a:buFont typeface="Arial" panose="020B0604020202020204" pitchFamily="34" charset="0"/>
              <a:buChar char="•"/>
            </a:pPr>
            <a:r>
              <a:rPr lang="en-US" sz="2800" dirty="0"/>
              <a:t>T.C.A. § 49-6-3001</a:t>
            </a:r>
          </a:p>
          <a:p>
            <a:pPr marL="342900" indent="-342900">
              <a:buFont typeface="Arial" panose="020B0604020202020204" pitchFamily="34" charset="0"/>
              <a:buChar char="•"/>
            </a:pPr>
            <a:r>
              <a:rPr lang="en-US" sz="2800" dirty="0"/>
              <a:t>Diploma or certificate of graduation issued from high school in TN or other state</a:t>
            </a:r>
          </a:p>
          <a:p>
            <a:pPr marL="342900" indent="-342900">
              <a:buFont typeface="Arial" panose="020B0604020202020204" pitchFamily="34" charset="0"/>
              <a:buChar char="•"/>
            </a:pPr>
            <a:r>
              <a:rPr lang="en-US" sz="2800" dirty="0"/>
              <a:t>Enrolled or making progress in GED program or has obtained GED</a:t>
            </a:r>
          </a:p>
          <a:p>
            <a:pPr marL="342900" indent="-342900">
              <a:buFont typeface="Arial" panose="020B0604020202020204" pitchFamily="34" charset="0"/>
              <a:buChar char="•"/>
            </a:pPr>
            <a:r>
              <a:rPr lang="en-US" sz="2800" dirty="0"/>
              <a:t>Parent or guardian has filed notice to conduct home school with LEA director or director of church related home school</a:t>
            </a:r>
          </a:p>
          <a:p>
            <a:pPr marL="342900" indent="-342900">
              <a:buFont typeface="Arial" panose="020B0604020202020204" pitchFamily="34" charset="0"/>
              <a:buChar char="•"/>
            </a:pPr>
            <a:r>
              <a:rPr lang="en-US" sz="2800" dirty="0"/>
              <a:t>1 semester or 1 year deferral if parent feels child is not ready at 6 </a:t>
            </a:r>
          </a:p>
          <a:p>
            <a:endParaRPr lang="en-US" dirty="0"/>
          </a:p>
        </p:txBody>
      </p:sp>
    </p:spTree>
    <p:extLst>
      <p:ext uri="{BB962C8B-B14F-4D97-AF65-F5344CB8AC3E}">
        <p14:creationId xmlns:p14="http://schemas.microsoft.com/office/powerpoint/2010/main" val="3032500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3031F9-5883-4F15-A5FF-E02FFDC2B69A}"/>
              </a:ext>
            </a:extLst>
          </p:cNvPr>
          <p:cNvSpPr>
            <a:spLocks noGrp="1"/>
          </p:cNvSpPr>
          <p:nvPr>
            <p:ph type="body" sz="quarter" idx="10"/>
          </p:nvPr>
        </p:nvSpPr>
        <p:spPr>
          <a:xfrm>
            <a:off x="2183642" y="1009934"/>
            <a:ext cx="7260609" cy="5691117"/>
          </a:xfrm>
        </p:spPr>
        <p:txBody>
          <a:bodyPr>
            <a:normAutofit/>
          </a:bodyPr>
          <a:lstStyle/>
          <a:p>
            <a:pPr marL="342900" indent="-342900">
              <a:buFont typeface="Arial" panose="020B0604020202020204" pitchFamily="34" charset="0"/>
              <a:buChar char="•"/>
            </a:pPr>
            <a:endParaRPr lang="en-US" sz="2000" dirty="0">
              <a:solidFill>
                <a:schemeClr val="tx1">
                  <a:lumMod val="50000"/>
                </a:schemeClr>
              </a:solidFill>
            </a:endParaRPr>
          </a:p>
          <a:p>
            <a:pPr marL="342900" indent="-342900">
              <a:buFont typeface="Arial" panose="020B0604020202020204" pitchFamily="34" charset="0"/>
              <a:buChar char="•"/>
            </a:pPr>
            <a:r>
              <a:rPr lang="en-US" sz="2800" dirty="0">
                <a:solidFill>
                  <a:schemeClr val="tx1">
                    <a:lumMod val="50000"/>
                  </a:schemeClr>
                </a:solidFill>
              </a:rPr>
              <a:t>T.C.A. § 49-6-3005</a:t>
            </a:r>
          </a:p>
          <a:p>
            <a:pPr marL="342900" indent="-342900">
              <a:buFont typeface="Arial" panose="020B0604020202020204" pitchFamily="34" charset="0"/>
              <a:buChar char="•"/>
            </a:pPr>
            <a:r>
              <a:rPr lang="en-US" dirty="0">
                <a:solidFill>
                  <a:schemeClr val="tx1">
                    <a:lumMod val="50000"/>
                  </a:schemeClr>
                </a:solidFill>
              </a:rPr>
              <a:t>Children mentally or physically incapacitated to perform school duties, such disability to be attested by a duly licensed physician in all cases.</a:t>
            </a:r>
          </a:p>
          <a:p>
            <a:pPr marL="342900" indent="-342900">
              <a:buFont typeface="Arial" panose="020B0604020202020204" pitchFamily="34" charset="0"/>
              <a:buChar char="•"/>
            </a:pPr>
            <a:r>
              <a:rPr lang="en-US" dirty="0">
                <a:solidFill>
                  <a:schemeClr val="tx1">
                    <a:lumMod val="50000"/>
                  </a:schemeClr>
                </a:solidFill>
              </a:rPr>
              <a:t>Children who have attained their seventeenth birthday and whose continued compulsory attendance, in the opinion of the board of education in charge of the school to which the children belong and are enrolled, results in detriment to good order and discipline and to the instruction of other students and is not of substantial benefit to the children.</a:t>
            </a:r>
          </a:p>
        </p:txBody>
      </p:sp>
      <p:sp>
        <p:nvSpPr>
          <p:cNvPr id="3" name="Title 2">
            <a:extLst>
              <a:ext uri="{FF2B5EF4-FFF2-40B4-BE49-F238E27FC236}">
                <a16:creationId xmlns:a16="http://schemas.microsoft.com/office/drawing/2014/main" id="{F912DD3A-5047-4977-998E-6CC031E69FD5}"/>
              </a:ext>
            </a:extLst>
          </p:cNvPr>
          <p:cNvSpPr>
            <a:spLocks noGrp="1"/>
          </p:cNvSpPr>
          <p:nvPr>
            <p:ph type="title"/>
          </p:nvPr>
        </p:nvSpPr>
        <p:spPr>
          <a:xfrm>
            <a:off x="1286105" y="668441"/>
            <a:ext cx="10247586" cy="1208839"/>
          </a:xfrm>
        </p:spPr>
        <p:txBody>
          <a:bodyPr>
            <a:normAutofit fontScale="90000"/>
          </a:bodyPr>
          <a:lstStyle/>
          <a:p>
            <a:r>
              <a:rPr lang="en-US" sz="4400" dirty="0">
                <a:latin typeface="+mj-lt"/>
              </a:rPr>
              <a:t>Excused from Compulsory </a:t>
            </a:r>
            <a:br>
              <a:rPr lang="en-US" sz="4400" dirty="0">
                <a:latin typeface="+mj-lt"/>
              </a:rPr>
            </a:br>
            <a:r>
              <a:rPr lang="en-US" sz="4400" dirty="0">
                <a:latin typeface="+mj-lt"/>
              </a:rPr>
              <a:t>Attendance</a:t>
            </a:r>
            <a:br>
              <a:rPr lang="en-US" sz="3600" dirty="0">
                <a:latin typeface="+mj-lt"/>
              </a:rPr>
            </a:br>
            <a:br>
              <a:rPr lang="en-US" sz="3600" dirty="0">
                <a:solidFill>
                  <a:schemeClr val="tx1">
                    <a:lumMod val="50000"/>
                  </a:schemeClr>
                </a:solidFill>
                <a:latin typeface="+mj-lt"/>
              </a:rPr>
            </a:br>
            <a:endParaRPr lang="en-US" dirty="0">
              <a:solidFill>
                <a:schemeClr val="tx1">
                  <a:lumMod val="50000"/>
                </a:schemeClr>
              </a:solidFill>
            </a:endParaRPr>
          </a:p>
        </p:txBody>
      </p:sp>
    </p:spTree>
    <p:extLst>
      <p:ext uri="{BB962C8B-B14F-4D97-AF65-F5344CB8AC3E}">
        <p14:creationId xmlns:p14="http://schemas.microsoft.com/office/powerpoint/2010/main" val="3052964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719F1-770E-464F-B3AB-8D90BE3D320D}"/>
              </a:ext>
            </a:extLst>
          </p:cNvPr>
          <p:cNvSpPr>
            <a:spLocks noGrp="1"/>
          </p:cNvSpPr>
          <p:nvPr>
            <p:ph type="title"/>
          </p:nvPr>
        </p:nvSpPr>
        <p:spPr/>
        <p:txBody>
          <a:bodyPr>
            <a:normAutofit/>
          </a:bodyPr>
          <a:lstStyle/>
          <a:p>
            <a:r>
              <a:rPr lang="en-US" dirty="0"/>
              <a:t>Enforcement of Compulsory Attendance</a:t>
            </a:r>
          </a:p>
        </p:txBody>
      </p:sp>
      <p:sp>
        <p:nvSpPr>
          <p:cNvPr id="3" name="Text Placeholder 2">
            <a:extLst>
              <a:ext uri="{FF2B5EF4-FFF2-40B4-BE49-F238E27FC236}">
                <a16:creationId xmlns:a16="http://schemas.microsoft.com/office/drawing/2014/main" id="{85F38703-98EC-42F6-A477-0F1AEE53B623}"/>
              </a:ext>
            </a:extLst>
          </p:cNvPr>
          <p:cNvSpPr>
            <a:spLocks noGrp="1"/>
          </p:cNvSpPr>
          <p:nvPr>
            <p:ph type="body" sz="quarter" idx="10"/>
          </p:nvPr>
        </p:nvSpPr>
        <p:spPr>
          <a:xfrm>
            <a:off x="507999" y="1752600"/>
            <a:ext cx="8087361" cy="4586423"/>
          </a:xfrm>
        </p:spPr>
        <p:txBody>
          <a:bodyPr>
            <a:normAutofit/>
          </a:bodyPr>
          <a:lstStyle/>
          <a:p>
            <a:pPr marL="342900" indent="-342900">
              <a:buFont typeface="Arial" panose="020B0604020202020204" pitchFamily="34" charset="0"/>
              <a:buChar char="•"/>
            </a:pPr>
            <a:r>
              <a:rPr lang="en-US" sz="3200" dirty="0"/>
              <a:t>T.C.A. § 49-6-3006 – 3010</a:t>
            </a:r>
          </a:p>
          <a:p>
            <a:pPr marL="342900" indent="-342900">
              <a:buFont typeface="Arial" panose="020B0604020202020204" pitchFamily="34" charset="0"/>
              <a:buChar char="•"/>
            </a:pPr>
            <a:r>
              <a:rPr lang="en-US" sz="3200" dirty="0"/>
              <a:t>The sole responsibility and authority for the enforcement of the compulsory attendance laws remains with the local board of education and its designated employees and officers.</a:t>
            </a:r>
          </a:p>
          <a:p>
            <a:endParaRPr lang="en-US" dirty="0"/>
          </a:p>
        </p:txBody>
      </p:sp>
    </p:spTree>
    <p:extLst>
      <p:ext uri="{BB962C8B-B14F-4D97-AF65-F5344CB8AC3E}">
        <p14:creationId xmlns:p14="http://schemas.microsoft.com/office/powerpoint/2010/main" val="294396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719F1-770E-464F-B3AB-8D90BE3D320D}"/>
              </a:ext>
            </a:extLst>
          </p:cNvPr>
          <p:cNvSpPr>
            <a:spLocks noGrp="1"/>
          </p:cNvSpPr>
          <p:nvPr>
            <p:ph type="title"/>
          </p:nvPr>
        </p:nvSpPr>
        <p:spPr/>
        <p:txBody>
          <a:bodyPr>
            <a:normAutofit/>
          </a:bodyPr>
          <a:lstStyle/>
          <a:p>
            <a:r>
              <a:rPr lang="en-US" dirty="0"/>
              <a:t>Enforcement of Compulsory Attendance</a:t>
            </a:r>
          </a:p>
        </p:txBody>
      </p:sp>
      <p:sp>
        <p:nvSpPr>
          <p:cNvPr id="3" name="Text Placeholder 2">
            <a:extLst>
              <a:ext uri="{FF2B5EF4-FFF2-40B4-BE49-F238E27FC236}">
                <a16:creationId xmlns:a16="http://schemas.microsoft.com/office/drawing/2014/main" id="{85F38703-98EC-42F6-A477-0F1AEE53B623}"/>
              </a:ext>
            </a:extLst>
          </p:cNvPr>
          <p:cNvSpPr>
            <a:spLocks noGrp="1"/>
          </p:cNvSpPr>
          <p:nvPr>
            <p:ph type="body" sz="quarter" idx="10"/>
          </p:nvPr>
        </p:nvSpPr>
        <p:spPr>
          <a:xfrm>
            <a:off x="890135" y="1657065"/>
            <a:ext cx="8881662" cy="4876800"/>
          </a:xfrm>
        </p:spPr>
        <p:txBody>
          <a:bodyPr>
            <a:normAutofit/>
          </a:bodyPr>
          <a:lstStyle/>
          <a:p>
            <a:pPr marL="342900" indent="-342900">
              <a:buFont typeface="Arial" panose="020B0604020202020204" pitchFamily="34" charset="0"/>
              <a:buChar char="•"/>
            </a:pPr>
            <a:r>
              <a:rPr lang="en-US" sz="2800" dirty="0"/>
              <a:t>T.C.A. § 49-6-3006 </a:t>
            </a:r>
          </a:p>
          <a:p>
            <a:pPr marL="342900" indent="-342900">
              <a:buFont typeface="Arial" panose="020B0604020202020204" pitchFamily="34" charset="0"/>
              <a:buChar char="•"/>
            </a:pPr>
            <a:r>
              <a:rPr lang="en-US" sz="2800" dirty="0"/>
              <a:t>Director of schools shall designate at least 1 qualified employee who shall be identified as the LEA attendance supervisor </a:t>
            </a:r>
          </a:p>
          <a:p>
            <a:pPr marL="342900" indent="-342900">
              <a:buFont typeface="Arial" panose="020B0604020202020204" pitchFamily="34" charset="0"/>
              <a:buChar char="•"/>
            </a:pPr>
            <a:r>
              <a:rPr lang="en-US" sz="2800" dirty="0"/>
              <a:t>Duties of an attendance supervisor include: </a:t>
            </a:r>
          </a:p>
          <a:p>
            <a:pPr lvl="1"/>
            <a:r>
              <a:rPr lang="en-US" sz="2400" dirty="0"/>
              <a:t>assisting with the enforcement of the compulsory attendance laws and local policies related to absenteeism and truancy, and </a:t>
            </a:r>
          </a:p>
          <a:p>
            <a:pPr lvl="1"/>
            <a:r>
              <a:rPr lang="en-US" sz="2400" dirty="0"/>
              <a:t>devising and recommending to director of schools a progressive truancy intervention plan consistent with § 49-6-3009. </a:t>
            </a:r>
          </a:p>
          <a:p>
            <a:endParaRPr lang="en-US" dirty="0"/>
          </a:p>
        </p:txBody>
      </p:sp>
    </p:spTree>
    <p:extLst>
      <p:ext uri="{BB962C8B-B14F-4D97-AF65-F5344CB8AC3E}">
        <p14:creationId xmlns:p14="http://schemas.microsoft.com/office/powerpoint/2010/main" val="2019223750"/>
      </p:ext>
    </p:extLst>
  </p:cSld>
  <p:clrMapOvr>
    <a:masterClrMapping/>
  </p:clrMapOvr>
</p:sld>
</file>

<file path=ppt/theme/theme1.xml><?xml version="1.0" encoding="utf-8"?>
<a:theme xmlns:a="http://schemas.openxmlformats.org/drawingml/2006/main" name="Theme1">
  <a:themeElements>
    <a:clrScheme name="Best for All 1">
      <a:dk1>
        <a:srgbClr val="75787B"/>
      </a:dk1>
      <a:lt1>
        <a:srgbClr val="FFFFFF"/>
      </a:lt1>
      <a:dk2>
        <a:srgbClr val="75787B"/>
      </a:dk2>
      <a:lt2>
        <a:srgbClr val="FFFFFF"/>
      </a:lt2>
      <a:accent1>
        <a:srgbClr val="75787B"/>
      </a:accent1>
      <a:accent2>
        <a:srgbClr val="002D72"/>
      </a:accent2>
      <a:accent3>
        <a:srgbClr val="E87722"/>
      </a:accent3>
      <a:accent4>
        <a:srgbClr val="2DCCD3"/>
      </a:accent4>
      <a:accent5>
        <a:srgbClr val="D2D755"/>
      </a:accent5>
      <a:accent6>
        <a:srgbClr val="5D7975"/>
      </a:accent6>
      <a:hlink>
        <a:srgbClr val="0563C1"/>
      </a:hlink>
      <a:folHlink>
        <a:srgbClr val="954F72"/>
      </a:folHlink>
    </a:clrScheme>
    <a:fontScheme name="TDOE Fonts">
      <a:majorFont>
        <a:latin typeface="PermianSlabSerifTypeface"/>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pring 2022 Attendance Conference ppt Oldham RS" id="{2CA39FC2-EC9A-4B37-B7A4-853D8C7F5EEC}" vid="{117576CD-1558-419A-B5C9-A79A5CD557B9}"/>
    </a:ext>
  </a:extLst>
</a:theme>
</file>

<file path=docProps/app.xml><?xml version="1.0" encoding="utf-8"?>
<Properties xmlns="http://schemas.openxmlformats.org/officeDocument/2006/extended-properties" xmlns:vt="http://schemas.openxmlformats.org/officeDocument/2006/docPropsVTypes">
  <Template>Spring 2022 Attendance Conference ppt Oldham RS</Template>
  <TotalTime>7</TotalTime>
  <Words>1628</Words>
  <Application>Microsoft Office PowerPoint</Application>
  <PresentationFormat>Widescreen</PresentationFormat>
  <Paragraphs>115</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Courier New</vt:lpstr>
      <vt:lpstr>Lato Light</vt:lpstr>
      <vt:lpstr>Open Sans</vt:lpstr>
      <vt:lpstr>Open Sans Extrabold</vt:lpstr>
      <vt:lpstr>PermianSlabSerifTypeface</vt:lpstr>
      <vt:lpstr>Wingdings</vt:lpstr>
      <vt:lpstr>Theme1</vt:lpstr>
      <vt:lpstr>PowerPoint Presentation</vt:lpstr>
      <vt:lpstr>Legal Notice</vt:lpstr>
      <vt:lpstr>AGENDA</vt:lpstr>
      <vt:lpstr>Attendance laws</vt:lpstr>
      <vt:lpstr>Compulsory Attendance Ages 6-18</vt:lpstr>
      <vt:lpstr>Exceptions</vt:lpstr>
      <vt:lpstr>Excused from Compulsory  Attendance  </vt:lpstr>
      <vt:lpstr>Enforcement of Compulsory Attendance</vt:lpstr>
      <vt:lpstr>Enforcement of Compulsory Attendance</vt:lpstr>
      <vt:lpstr>Enforcement of Compulsory Attendance</vt:lpstr>
      <vt:lpstr>Enforcement of Compulsory Attendance</vt:lpstr>
      <vt:lpstr>Enforcement of Compulsory Attendance</vt:lpstr>
      <vt:lpstr>Progressive Truancy Plans</vt:lpstr>
      <vt:lpstr>Progressive Truancy Plans</vt:lpstr>
      <vt:lpstr>Progressive Truancy Plans</vt:lpstr>
      <vt:lpstr>Progressive Truancy Plans</vt:lpstr>
      <vt:lpstr>Progressive Truancy Plans</vt:lpstr>
      <vt:lpstr>State Board Rule &amp; Policy</vt:lpstr>
      <vt:lpstr>State Board Rule &amp; Policy</vt:lpstr>
      <vt:lpstr>Open Enrollment Law</vt:lpstr>
      <vt:lpstr>Open Enrollment Law</vt:lpstr>
      <vt:lpstr>Open Enrollment Law</vt:lpstr>
      <vt:lpstr>Open Enrollment Law</vt:lpstr>
      <vt:lpstr>Open Enrollment Law</vt:lpstr>
      <vt:lpstr>David Oldham david.oldham@tn.gov 615-767-0654</vt:lpstr>
      <vt:lpstr>PowerPoint Presentation</vt:lpstr>
    </vt:vector>
  </TitlesOfParts>
  <Company>State of Tennessee Dept.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Oldham</dc:creator>
  <cp:lastModifiedBy>David  Oldham</cp:lastModifiedBy>
  <cp:revision>1</cp:revision>
  <dcterms:created xsi:type="dcterms:W3CDTF">2022-04-06T16:12:23Z</dcterms:created>
  <dcterms:modified xsi:type="dcterms:W3CDTF">2022-04-06T16:20:16Z</dcterms:modified>
</cp:coreProperties>
</file>