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sldIdLst>
    <p:sldId id="257" r:id="rId6"/>
    <p:sldId id="322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0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D5D3BD-E04C-4E3C-BC41-0A8BE875FA5D}" v="1" dt="2021-09-10T19:02:41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66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4038603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Customer Focused Government Update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/>
              <a:t>February 2021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Lisa Piercey, MD, MBA, FAAP | Commissioner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43000"/>
            <a:ext cx="5029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4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152266"/>
            <a:ext cx="13411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152266"/>
            <a:ext cx="13411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9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152266"/>
            <a:ext cx="13411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16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5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22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831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375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50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243840"/>
            <a:ext cx="23469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3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200400" y="3874770"/>
            <a:ext cx="59436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276600" y="3962400"/>
            <a:ext cx="57150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90" y="3322320"/>
            <a:ext cx="3345180" cy="3345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71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19800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3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152266"/>
            <a:ext cx="13411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2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152266"/>
            <a:ext cx="13411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8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152266"/>
            <a:ext cx="13411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7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152266"/>
            <a:ext cx="13411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56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6152266"/>
            <a:ext cx="13411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5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8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88742198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Tennessee’s Response to 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COVID-19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September 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1CA66C-E320-40C4-8D1E-D5A4C907DB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Lisa Piercey, MD, MBA, FAAP </a:t>
            </a:r>
          </a:p>
        </p:txBody>
      </p:sp>
    </p:spTree>
    <p:extLst>
      <p:ext uri="{BB962C8B-B14F-4D97-AF65-F5344CB8AC3E}">
        <p14:creationId xmlns:p14="http://schemas.microsoft.com/office/powerpoint/2010/main" val="47926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E962-6D38-4380-A842-DC4C56C8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National Guard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FFAD19-2E56-4CFE-8B6A-E4D8B85EE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6"/>
          <a:stretch/>
        </p:blipFill>
        <p:spPr>
          <a:xfrm>
            <a:off x="1" y="1168611"/>
            <a:ext cx="9144000" cy="5689389"/>
          </a:xfrm>
        </p:spPr>
      </p:pic>
    </p:spTree>
    <p:extLst>
      <p:ext uri="{BB962C8B-B14F-4D97-AF65-F5344CB8AC3E}">
        <p14:creationId xmlns:p14="http://schemas.microsoft.com/office/powerpoint/2010/main" val="398783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EFE6-C687-4EDA-AB92-FAC79061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Hospitals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8698D-B761-446C-A863-07F469FAF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C677F0-F5AE-442B-B732-250AE18F3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"/>
          <a:stretch/>
        </p:blipFill>
        <p:spPr bwMode="auto">
          <a:xfrm>
            <a:off x="0" y="1143001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BAA688-6E16-4C97-B09E-EA580B824949}"/>
              </a:ext>
            </a:extLst>
          </p:cNvPr>
          <p:cNvSpPr/>
          <p:nvPr/>
        </p:nvSpPr>
        <p:spPr>
          <a:xfrm>
            <a:off x="4792360" y="6488668"/>
            <a:ext cx="435164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AA700"/>
                </a:solidFill>
                <a:latin typeface="Arial" panose="020B0604020202020204" pitchFamily="34" charset="0"/>
                <a:hlinkClick r:id="rId3"/>
              </a:rPr>
              <a:t>Source: Erlanger Health, CC BY-SA 4.0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36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DD745-2FDB-468C-B34A-A9D65667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Addressing Disparities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894483-42CD-45F8-B19D-C4B6E8EB7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50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93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6A82-DB68-40C2-BF2B-0462DF28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1B6C3-5C95-4080-930F-283F8A063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1B2AD04-9811-431F-A50F-85576B02E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4"/>
          <a:stretch/>
        </p:blipFill>
        <p:spPr bwMode="auto">
          <a:xfrm>
            <a:off x="0" y="1143001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25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3B555-1AF1-43C2-8E5F-FD2C2257E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Vaccine Rollout</a:t>
            </a: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DE1BB46-83A3-430F-9FC3-043EC8BD4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1142999"/>
            <a:ext cx="9144000" cy="5715001"/>
          </a:xfrm>
        </p:spPr>
      </p:pic>
    </p:spTree>
    <p:extLst>
      <p:ext uri="{BB962C8B-B14F-4D97-AF65-F5344CB8AC3E}">
        <p14:creationId xmlns:p14="http://schemas.microsoft.com/office/powerpoint/2010/main" val="1331283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82B105-93F7-4E5D-BD04-F7F06AA65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13736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85C75EF-E960-4BF0-A981-DB94C2ED1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" b="7218"/>
          <a:stretch/>
        </p:blipFill>
        <p:spPr>
          <a:xfrm>
            <a:off x="133164" y="1089516"/>
            <a:ext cx="8300621" cy="5438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4B69F-85AE-4EA8-A14C-BDCF7ED4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TN’s COVID Epi Curve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A47DE-6362-49D5-91C2-314D4952BB2D}"/>
              </a:ext>
            </a:extLst>
          </p:cNvPr>
          <p:cNvSpPr txBox="1"/>
          <p:nvPr/>
        </p:nvSpPr>
        <p:spPr>
          <a:xfrm>
            <a:off x="6275907" y="6514543"/>
            <a:ext cx="260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Data as of Sep 9,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820D58-0D6F-4F09-9238-92C5113C9824}"/>
              </a:ext>
            </a:extLst>
          </p:cNvPr>
          <p:cNvSpPr txBox="1"/>
          <p:nvPr/>
        </p:nvSpPr>
        <p:spPr>
          <a:xfrm>
            <a:off x="1527753" y="1404610"/>
            <a:ext cx="3090354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Total Cases: 1,119,545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Total Hospitalizations: 31,514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Total Deaths: 13,897</a:t>
            </a:r>
          </a:p>
        </p:txBody>
      </p:sp>
    </p:spTree>
    <p:extLst>
      <p:ext uri="{BB962C8B-B14F-4D97-AF65-F5344CB8AC3E}">
        <p14:creationId xmlns:p14="http://schemas.microsoft.com/office/powerpoint/2010/main" val="52145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CECC-3B2F-4199-9D3A-546CA4F07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Remember 2020?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FD46C-C764-42A8-973C-C48A0E17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6" y="1207993"/>
            <a:ext cx="6911788" cy="518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2930BC-DB43-4028-BE80-A996B246BCC2}"/>
              </a:ext>
            </a:extLst>
          </p:cNvPr>
          <p:cNvSpPr/>
          <p:nvPr/>
        </p:nvSpPr>
        <p:spPr>
          <a:xfrm>
            <a:off x="2151529" y="6427113"/>
            <a:ext cx="58763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BlueShirtz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- Own work, CC BY-SA 4.0,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https://commons.wikimedia.org/w/index.php?curid=88742198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380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4846-BF88-4C3E-9506-0B96C027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Tennessee Responded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3B999-A50C-4650-815F-D5CBE94E2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Alternative Care Sites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Testing for Everyone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TN Pledge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Regulatory Flexibility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Long-Term Care Support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National Guard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Addressing Disparities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Kids Back to School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Quick Vaccine Rollout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52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BAC9B-3E45-4DED-A544-01EC4896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Alternative Care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B861B-D926-48AD-A770-052E0903A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large room&#10;&#10;Description automatically generated">
            <a:extLst>
              <a:ext uri="{FF2B5EF4-FFF2-40B4-BE49-F238E27FC236}">
                <a16:creationId xmlns:a16="http://schemas.microsoft.com/office/drawing/2014/main" id="{3BC22413-59A6-482B-97CF-D8D7E7DC3B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/>
          <a:stretch/>
        </p:blipFill>
        <p:spPr>
          <a:xfrm>
            <a:off x="-1" y="1123371"/>
            <a:ext cx="3452655" cy="2819400"/>
          </a:xfrm>
          <a:prstGeom prst="rect">
            <a:avLst/>
          </a:prstGeom>
        </p:spPr>
      </p:pic>
      <p:pic>
        <p:nvPicPr>
          <p:cNvPr id="5" name="Picture 4" descr="A living room filled with furniture and a lamp&#10;&#10;Description automatically generated">
            <a:extLst>
              <a:ext uri="{FF2B5EF4-FFF2-40B4-BE49-F238E27FC236}">
                <a16:creationId xmlns:a16="http://schemas.microsoft.com/office/drawing/2014/main" id="{A31D15E1-4455-401F-843F-D7D8295313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0"/>
          <a:stretch/>
        </p:blipFill>
        <p:spPr>
          <a:xfrm>
            <a:off x="2949890" y="1145309"/>
            <a:ext cx="4267200" cy="2797462"/>
          </a:xfrm>
          <a:prstGeom prst="rect">
            <a:avLst/>
          </a:prstGeom>
        </p:spPr>
      </p:pic>
      <p:pic>
        <p:nvPicPr>
          <p:cNvPr id="6" name="Picture 5" descr="A picture containing indoor, building, floor, kitchen&#10;&#10;Description automatically generated">
            <a:extLst>
              <a:ext uri="{FF2B5EF4-FFF2-40B4-BE49-F238E27FC236}">
                <a16:creationId xmlns:a16="http://schemas.microsoft.com/office/drawing/2014/main" id="{1895A979-FA63-4FF7-A341-DFA9EE74F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090" y="1104668"/>
            <a:ext cx="1926910" cy="3420265"/>
          </a:xfrm>
          <a:prstGeom prst="rect">
            <a:avLst/>
          </a:prstGeom>
        </p:spPr>
      </p:pic>
      <p:pic>
        <p:nvPicPr>
          <p:cNvPr id="7" name="Picture 6" descr="A glass shower door&#10;&#10;Description automatically generated">
            <a:extLst>
              <a:ext uri="{FF2B5EF4-FFF2-40B4-BE49-F238E27FC236}">
                <a16:creationId xmlns:a16="http://schemas.microsoft.com/office/drawing/2014/main" id="{751229F3-A56C-4EC8-8213-769C3D39B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0" b="440"/>
          <a:stretch/>
        </p:blipFill>
        <p:spPr>
          <a:xfrm>
            <a:off x="5821205" y="3928701"/>
            <a:ext cx="3322795" cy="2929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DFFD16-D99F-41D0-9020-2CFAC001E7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11111" r="3333" b="29833"/>
          <a:stretch/>
        </p:blipFill>
        <p:spPr>
          <a:xfrm>
            <a:off x="-228600" y="3949021"/>
            <a:ext cx="6668674" cy="312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11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373DA-1665-4285-8091-E233FC71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Testing for Everyone</a:t>
            </a:r>
          </a:p>
        </p:txBody>
      </p:sp>
      <p:pic>
        <p:nvPicPr>
          <p:cNvPr id="5" name="Content Placeholder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C76D0FE1-FB2C-464F-90A0-E00B37E7A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" t="1688" r="54" b="3964"/>
          <a:stretch/>
        </p:blipFill>
        <p:spPr>
          <a:xfrm>
            <a:off x="-1" y="1106201"/>
            <a:ext cx="9139061" cy="5751799"/>
          </a:xfrm>
        </p:spPr>
      </p:pic>
    </p:spTree>
    <p:extLst>
      <p:ext uri="{BB962C8B-B14F-4D97-AF65-F5344CB8AC3E}">
        <p14:creationId xmlns:p14="http://schemas.microsoft.com/office/powerpoint/2010/main" val="2987700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C51A-3C8F-4548-A6F9-753C7D74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 Pledge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58255-C13F-4B00-A8F0-B8926D925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Gov. Bill Lee on Twitter: &amp;quot;We&amp;#39;re taking a careful, measured approach to  reopen our economy &amp;amp; get Tennesseans back to work safely. The Tennessee  Pledge encourages best practices for industries, continued social">
            <a:extLst>
              <a:ext uri="{FF2B5EF4-FFF2-40B4-BE49-F238E27FC236}">
                <a16:creationId xmlns:a16="http://schemas.microsoft.com/office/drawing/2014/main" id="{8C9E5925-A414-47FE-B06C-74B92438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0" y="1107037"/>
            <a:ext cx="8764859" cy="49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84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A06D-E3BB-4E85-A306-2128DB26C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Regulatory Flexibility</a:t>
            </a:r>
          </a:p>
        </p:txBody>
      </p:sp>
      <p:pic>
        <p:nvPicPr>
          <p:cNvPr id="5" name="Content Placeholder 4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6DA667CE-180A-47A6-B827-C2E2EE551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49566"/>
            <a:ext cx="8839200" cy="4416960"/>
          </a:xfrm>
        </p:spPr>
      </p:pic>
    </p:spTree>
    <p:extLst>
      <p:ext uri="{BB962C8B-B14F-4D97-AF65-F5344CB8AC3E}">
        <p14:creationId xmlns:p14="http://schemas.microsoft.com/office/powerpoint/2010/main" val="607733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CA72A-3597-4235-962E-CE960A41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Long-Term Care Support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31C6D1-ED37-4BB6-9BBD-96670E56D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"/>
          <a:stretch/>
        </p:blipFill>
        <p:spPr>
          <a:xfrm>
            <a:off x="0" y="1117597"/>
            <a:ext cx="9144000" cy="5740403"/>
          </a:xfrm>
        </p:spPr>
      </p:pic>
    </p:spTree>
    <p:extLst>
      <p:ext uri="{BB962C8B-B14F-4D97-AF65-F5344CB8AC3E}">
        <p14:creationId xmlns:p14="http://schemas.microsoft.com/office/powerpoint/2010/main" val="187308563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8095917874344488BAD775B62D7B53" ma:contentTypeVersion="488" ma:contentTypeDescription="Create a new document." ma:contentTypeScope="" ma:versionID="0b4f6ad6f7a6a056d8fbd750a9624b65">
  <xsd:schema xmlns:xsd="http://www.w3.org/2001/XMLSchema" xmlns:xs="http://www.w3.org/2001/XMLSchema" xmlns:p="http://schemas.microsoft.com/office/2006/metadata/properties" xmlns:ns2="2773c6ec-81e5-4cca-8f30-56e38046ef00" xmlns:ns3="4fcd0e8f-9e8d-4d61-8b29-f5c2c64ff0a2" xmlns:ns4="f83d9bd0-d5f5-484c-bfdf-0c10f1e052c8" xmlns:ns5="98a58c6c-0c6a-4735-9794-66dbf75df29f" xmlns:ns6="02185938-6661-46e9-9ba5-a10ade488092" xmlns:ns7="5b8cec1f-45e7-4890-bbf0-fbf2b01e70bf" xmlns:ns8="b6c0d023-6a72-4f67-b589-20576442338b" targetNamespace="http://schemas.microsoft.com/office/2006/metadata/properties" ma:root="true" ma:fieldsID="f62d079031d28627a08b962fe2a0ea50" ns2:_="" ns3:_="" ns4:_="" ns5:_="" ns6:_="" ns7:_="" ns8:_="">
    <xsd:import namespace="2773c6ec-81e5-4cca-8f30-56e38046ef00"/>
    <xsd:import namespace="4fcd0e8f-9e8d-4d61-8b29-f5c2c64ff0a2"/>
    <xsd:import namespace="f83d9bd0-d5f5-484c-bfdf-0c10f1e052c8"/>
    <xsd:import namespace="98a58c6c-0c6a-4735-9794-66dbf75df29f"/>
    <xsd:import namespace="02185938-6661-46e9-9ba5-a10ade488092"/>
    <xsd:import namespace="5b8cec1f-45e7-4890-bbf0-fbf2b01e70bf"/>
    <xsd:import namespace="b6c0d023-6a72-4f67-b589-20576442338b"/>
    <xsd:element name="properties">
      <xsd:complexType>
        <xsd:sequence>
          <xsd:element name="documentManagement">
            <xsd:complexType>
              <xsd:all>
                <xsd:element ref="ns2:Doc_x0020_Type" minOccurs="0"/>
                <xsd:element ref="ns2:Doc_x0020_Subject" minOccurs="0"/>
                <xsd:element ref="ns3:Assigned_x0020_To0" minOccurs="0"/>
                <xsd:element ref="ns3:Project_x0020_ID" minOccurs="0"/>
                <xsd:element ref="ns4:Home" minOccurs="0"/>
                <xsd:element ref="ns3:Present" minOccurs="0"/>
                <xsd:element ref="ns2:TaxCatchAllLabel" minOccurs="0"/>
                <xsd:element ref="ns5:_dlc_DocId" minOccurs="0"/>
                <xsd:element ref="ns5:_dlc_DocIdUrl" minOccurs="0"/>
                <xsd:element ref="ns5:_dlc_DocIdPersistId" minOccurs="0"/>
                <xsd:element ref="ns2:e67c2c055ae043d09da25150149f3d62" minOccurs="0"/>
                <xsd:element ref="ns2:TaxCatchAll" minOccurs="0"/>
                <xsd:element ref="ns6:SharedWithUsers" minOccurs="0"/>
                <xsd:element ref="ns7:SharedWithDetails" minOccurs="0"/>
                <xsd:element ref="ns2:LastSharedByUser" minOccurs="0"/>
                <xsd:element ref="ns2:LastSharedByTime" minOccurs="0"/>
                <xsd:element ref="ns8:MediaServiceMetadata" minOccurs="0"/>
                <xsd:element ref="ns8:MediaServiceFastMetadata" minOccurs="0"/>
                <xsd:element ref="ns8:MediaServiceDateTaken" minOccurs="0"/>
                <xsd:element ref="ns8:MediaServiceAutoTags" minOccurs="0"/>
                <xsd:element ref="ns8:Notes0" minOccurs="0"/>
                <xsd:element ref="ns8:Date" minOccurs="0"/>
                <xsd:element ref="ns8:MediaServiceOCR" minOccurs="0"/>
                <xsd:element ref="ns8:MediaServiceEventHashCode" minOccurs="0"/>
                <xsd:element ref="ns8:MediaServiceGenerationTime" minOccurs="0"/>
                <xsd:element ref="ns8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3c6ec-81e5-4cca-8f30-56e38046ef00" elementFormDefault="qualified">
    <xsd:import namespace="http://schemas.microsoft.com/office/2006/documentManagement/types"/>
    <xsd:import namespace="http://schemas.microsoft.com/office/infopath/2007/PartnerControls"/>
    <xsd:element name="Doc_x0020_Type" ma:index="2" nillable="true" ma:displayName="​Doc Type" ma:format="Dropdown" ma:internalName="Doc_x0020_Type">
      <xsd:simpleType>
        <xsd:restriction base="dms:Choice">
          <xsd:enumeration value="Agenda"/>
          <xsd:enumeration value="Agreement"/>
          <xsd:enumeration value="Brochure"/>
          <xsd:enumeration value="Charter"/>
          <xsd:enumeration value="Code"/>
          <xsd:enumeration value="Contract"/>
          <xsd:enumeration value="Design"/>
          <xsd:enumeration value="Diagram"/>
          <xsd:enumeration value="Form"/>
          <xsd:enumeration value="Journal"/>
          <xsd:enumeration value="Letter"/>
          <xsd:enumeration value="Memorandum"/>
          <xsd:enumeration value="Minutes"/>
          <xsd:enumeration value="Notes"/>
          <xsd:enumeration value="Plan"/>
          <xsd:enumeration value="Policy"/>
          <xsd:enumeration value="Procedures"/>
          <xsd:enumeration value="Profile"/>
          <xsd:enumeration value="Record"/>
          <xsd:enumeration value="Report"/>
          <xsd:enumeration value="Reference"/>
          <xsd:enumeration value="Requirements"/>
          <xsd:enumeration value="Research"/>
          <xsd:enumeration value="Review"/>
          <xsd:enumeration value="Schedule"/>
          <xsd:enumeration value="Source"/>
          <xsd:enumeration value="Speech"/>
          <xsd:enumeration value="Survey"/>
          <xsd:enumeration value="Template"/>
          <xsd:enumeration value="Training"/>
          <xsd:enumeration value="Transcript"/>
          <xsd:enumeration value="Other"/>
        </xsd:restriction>
      </xsd:simpleType>
    </xsd:element>
    <xsd:element name="Doc_x0020_Subject" ma:index="3" nillable="true" ma:displayName="​Doc Subject" ma:format="Dropdown" ma:internalName="Doc_x0020_Subject">
      <xsd:simpleType>
        <xsd:restriction base="dms:Choice">
          <xsd:enumeration value="Administrative"/>
          <xsd:enumeration value="Business"/>
          <xsd:enumeration value="Governance"/>
          <xsd:enumeration value="Legal"/>
          <xsd:enumeration value="Legislative"/>
          <xsd:enumeration value="Management"/>
          <xsd:enumeration value="Medical"/>
          <xsd:enumeration value="Scientific"/>
          <xsd:enumeration value="Statistics"/>
          <xsd:enumeration value="Technical"/>
          <xsd:enumeration value="Other"/>
        </xsd:restriction>
      </xsd:simpleType>
    </xsd:element>
    <xsd:element name="TaxCatchAllLabel" ma:index="9" nillable="true" ma:displayName="Taxonomy Catch All Column1" ma:hidden="true" ma:list="{8e035300-2479-40f3-af3d-8675ff565826}" ma:internalName="TaxCatchAllLabel" ma:readOnly="true" ma:showField="CatchAllDataLabel" ma:web="2773c6ec-81e5-4cca-8f30-56e38046ef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67c2c055ae043d09da25150149f3d62" ma:index="18" nillable="true" ma:taxonomy="true" ma:internalName="e67c2c055ae043d09da25150149f3d62" ma:taxonomyFieldName="Topic_x0020_Tag" ma:displayName="Topic Space Tag" ma:default="" ma:fieldId="{e67c2c05-5ae0-43d0-9da2-5150149f3d62}" ma:taxonomyMulti="true" ma:sspId="0ec6819c-d561-498f-ad6b-029f1b52bec6" ma:termSetId="b55bc1da-e7a9-4ebc-8f3d-0292a135c2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8e035300-2479-40f3-af3d-8675ff565826}" ma:internalName="TaxCatchAll" ma:showField="CatchAllData" ma:web="2773c6ec-81e5-4cca-8f30-56e38046ef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SharedByUser" ma:index="2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d0e8f-9e8d-4d61-8b29-f5c2c64ff0a2" elementFormDefault="qualified">
    <xsd:import namespace="http://schemas.microsoft.com/office/2006/documentManagement/types"/>
    <xsd:import namespace="http://schemas.microsoft.com/office/infopath/2007/PartnerControls"/>
    <xsd:element name="Assigned_x0020_To0" ma:index="4" nillable="true" ma:displayName="Assigned To" ma:list="UserInfo" ma:SharePointGroup="134" ma:internalName="Assigned_x0020_To0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ject_x0020_ID" ma:index="5" nillable="true" ma:displayName="Project ID" ma:internalName="Project_x0020_ID">
      <xsd:simpleType>
        <xsd:restriction base="dms:Text">
          <xsd:maxLength value="255"/>
        </xsd:restriction>
      </xsd:simpleType>
    </xsd:element>
    <xsd:element name="Present" ma:index="7" nillable="true" ma:displayName="Presented" ma:default="0" ma:internalName="Presen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3d9bd0-d5f5-484c-bfdf-0c10f1e052c8" elementFormDefault="qualified">
    <xsd:import namespace="http://schemas.microsoft.com/office/2006/documentManagement/types"/>
    <xsd:import namespace="http://schemas.microsoft.com/office/infopath/2007/PartnerControls"/>
    <xsd:element name="Home" ma:index="6" nillable="true" ma:displayName="Home" ma:default="0" ma:indexed="true" ma:internalName="Hom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58c6c-0c6a-4735-9794-66dbf75df29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85938-6661-46e9-9ba5-a10ade488092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cec1f-45e7-4890-bbf0-fbf2b01e70bf" elementFormDefault="qualified">
    <xsd:import namespace="http://schemas.microsoft.com/office/2006/documentManagement/types"/>
    <xsd:import namespace="http://schemas.microsoft.com/office/infopath/2007/PartnerControls"/>
    <xsd:element name="SharedWithDetails" ma:index="2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0d023-6a72-4f67-b589-205764423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8" nillable="true" ma:displayName="MediaServiceAutoTags" ma:description="" ma:internalName="MediaServiceAutoTags" ma:readOnly="true">
      <xsd:simpleType>
        <xsd:restriction base="dms:Text"/>
      </xsd:simpleType>
    </xsd:element>
    <xsd:element name="Notes0" ma:index="29" nillable="true" ma:displayName="Notes" ma:internalName="Notes0">
      <xsd:simpleType>
        <xsd:restriction base="dms:Text">
          <xsd:maxLength value="255"/>
        </xsd:restriction>
      </xsd:simpleType>
    </xsd:element>
    <xsd:element name="Date" ma:index="30" nillable="true" ma:displayName="Date" ma:format="DateOnly" ma:internalName="Date">
      <xsd:simpleType>
        <xsd:restriction base="dms:DateTime"/>
      </xsd:simpleType>
    </xsd:element>
    <xsd:element name="MediaServiceOCR" ma:index="3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34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signed_x0020_To0 xmlns="4fcd0e8f-9e8d-4d61-8b29-f5c2c64ff0a2">
      <UserInfo>
        <DisplayName/>
        <AccountId xsi:nil="true"/>
        <AccountType/>
      </UserInfo>
    </Assigned_x0020_To0>
    <Home xmlns="f83d9bd0-d5f5-484c-bfdf-0c10f1e052c8">false</Home>
    <_dlc_DocId xmlns="98a58c6c-0c6a-4735-9794-66dbf75df29f">HJYU5V3E37X6-411609660-6801</_dlc_DocId>
    <TaxCatchAll xmlns="2773c6ec-81e5-4cca-8f30-56e38046ef00"/>
    <Project_x0020_ID xmlns="4fcd0e8f-9e8d-4d61-8b29-f5c2c64ff0a2" xsi:nil="true"/>
    <Doc_x0020_Subject xmlns="2773c6ec-81e5-4cca-8f30-56e38046ef00" xsi:nil="true"/>
    <e67c2c055ae043d09da25150149f3d62 xmlns="2773c6ec-81e5-4cca-8f30-56e38046ef00">
      <Terms xmlns="http://schemas.microsoft.com/office/infopath/2007/PartnerControls"/>
    </e67c2c055ae043d09da25150149f3d62>
    <Doc_x0020_Type xmlns="2773c6ec-81e5-4cca-8f30-56e38046ef00" xsi:nil="true"/>
    <_dlc_DocIdUrl xmlns="98a58c6c-0c6a-4735-9794-66dbf75df29f">
      <Url>https://tennessee.sharepoint.com/sites/health/COM/OSI/_layouts/15/DocIdRedir.aspx?ID=HJYU5V3E37X6-411609660-6801</Url>
      <Description>HJYU5V3E37X6-411609660-6801</Description>
    </_dlc_DocIdUrl>
    <Present xmlns="4fcd0e8f-9e8d-4d61-8b29-f5c2c64ff0a2">false</Present>
    <Notes0 xmlns="b6c0d023-6a72-4f67-b589-20576442338b" xsi:nil="true"/>
    <Date xmlns="b6c0d023-6a72-4f67-b589-20576442338b" xsi:nil="true"/>
  </documentManagement>
</p:properties>
</file>

<file path=customXml/itemProps1.xml><?xml version="1.0" encoding="utf-8"?>
<ds:datastoreItem xmlns:ds="http://schemas.openxmlformats.org/officeDocument/2006/customXml" ds:itemID="{94361C13-2FB0-4D6D-908D-54D56D8629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3c6ec-81e5-4cca-8f30-56e38046ef00"/>
    <ds:schemaRef ds:uri="4fcd0e8f-9e8d-4d61-8b29-f5c2c64ff0a2"/>
    <ds:schemaRef ds:uri="f83d9bd0-d5f5-484c-bfdf-0c10f1e052c8"/>
    <ds:schemaRef ds:uri="98a58c6c-0c6a-4735-9794-66dbf75df29f"/>
    <ds:schemaRef ds:uri="02185938-6661-46e9-9ba5-a10ade488092"/>
    <ds:schemaRef ds:uri="5b8cec1f-45e7-4890-bbf0-fbf2b01e70bf"/>
    <ds:schemaRef ds:uri="b6c0d023-6a72-4f67-b589-2057644233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9E116D-5543-4E80-BCB0-09B7C2027D1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53064E3-C18B-4C2A-8251-BC8E0E892A8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ADC5F0A-913F-4075-BD3A-7B3EB2655813}">
  <ds:schemaRefs>
    <ds:schemaRef ds:uri="http://purl.org/dc/dcmitype/"/>
    <ds:schemaRef ds:uri="b6c0d023-6a72-4f67-b589-20576442338b"/>
    <ds:schemaRef ds:uri="http://schemas.microsoft.com/office/infopath/2007/PartnerControls"/>
    <ds:schemaRef ds:uri="http://schemas.openxmlformats.org/package/2006/metadata/core-properties"/>
    <ds:schemaRef ds:uri="f83d9bd0-d5f5-484c-bfdf-0c10f1e052c8"/>
    <ds:schemaRef ds:uri="5b8cec1f-45e7-4890-bbf0-fbf2b01e70bf"/>
    <ds:schemaRef ds:uri="02185938-6661-46e9-9ba5-a10ade488092"/>
    <ds:schemaRef ds:uri="http://schemas.microsoft.com/office/2006/documentManagement/types"/>
    <ds:schemaRef ds:uri="98a58c6c-0c6a-4735-9794-66dbf75df29f"/>
    <ds:schemaRef ds:uri="http://schemas.microsoft.com/office/2006/metadata/properties"/>
    <ds:schemaRef ds:uri="http://purl.org/dc/terms/"/>
    <ds:schemaRef ds:uri="4fcd0e8f-9e8d-4d61-8b29-f5c2c64ff0a2"/>
    <ds:schemaRef ds:uri="2773c6ec-81e5-4cca-8f30-56e38046ef00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3387</TotalTime>
  <Words>129</Words>
  <Application>Microsoft Office PowerPoint</Application>
  <PresentationFormat>On-screen Show (4:3)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Georgia</vt:lpstr>
      <vt:lpstr>Open Sans</vt:lpstr>
      <vt:lpstr>PermianSlabSerifTypeface</vt:lpstr>
      <vt:lpstr>PowerPoint B</vt:lpstr>
      <vt:lpstr>Tennessee’s Response to  COVID-19</vt:lpstr>
      <vt:lpstr>TN’s COVID Epi Curve</vt:lpstr>
      <vt:lpstr>Remember 2020?</vt:lpstr>
      <vt:lpstr>Tennessee Responded</vt:lpstr>
      <vt:lpstr>Alternative Care Sites</vt:lpstr>
      <vt:lpstr>Testing for Everyone</vt:lpstr>
      <vt:lpstr>TN Pledge</vt:lpstr>
      <vt:lpstr>Regulatory Flexibility</vt:lpstr>
      <vt:lpstr>Long-Term Care Support</vt:lpstr>
      <vt:lpstr>National Guard</vt:lpstr>
      <vt:lpstr>Hospitals</vt:lpstr>
      <vt:lpstr>Addressing Disparities</vt:lpstr>
      <vt:lpstr>Back to School</vt:lpstr>
      <vt:lpstr>Quick Vaccine Rollout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 Update</dc:title>
  <dc:creator>Eric Harkness</dc:creator>
  <cp:lastModifiedBy>Eric Harkness</cp:lastModifiedBy>
  <cp:revision>20</cp:revision>
  <dcterms:created xsi:type="dcterms:W3CDTF">2021-02-01T14:34:28Z</dcterms:created>
  <dcterms:modified xsi:type="dcterms:W3CDTF">2021-09-10T19:02:55Z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0x0101002F8095917874344488BAD775B62D7B53</vt:lpwstr>
  </property>
  <property fmtid="{D5CDD505-2E9C-101B-9397-08002B2CF9AE}" pid="3" name="Topic Tag">
    <vt:lpwstr/>
  </property>
  <property fmtid="{D5CDD505-2E9C-101B-9397-08002B2CF9AE}" pid="4" name="_dlc_DocIdItemGuid">
    <vt:lpwstr>a46e0e4e-b40f-4743-858f-36ddf5208377</vt:lpwstr>
  </property>
</Properties>
</file>