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5501" autoAdjust="0"/>
  </p:normalViewPr>
  <p:slideViewPr>
    <p:cSldViewPr snapToGrid="0">
      <p:cViewPr>
        <p:scale>
          <a:sx n="100" d="100"/>
          <a:sy n="100" d="100"/>
        </p:scale>
        <p:origin x="456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8C66-D4F1-4413-BCEF-99FD7C18C79A}" type="datetimeFigureOut">
              <a:rPr lang="en-US" smtClean="0"/>
              <a:pPr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930A0-6921-4DD7-AE50-A2709E0E8E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91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8C66-D4F1-4413-BCEF-99FD7C18C79A}" type="datetimeFigureOut">
              <a:rPr lang="en-US" smtClean="0"/>
              <a:pPr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930A0-6921-4DD7-AE50-A2709E0E8E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2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8C66-D4F1-4413-BCEF-99FD7C18C79A}" type="datetimeFigureOut">
              <a:rPr lang="en-US" smtClean="0"/>
              <a:pPr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930A0-6921-4DD7-AE50-A2709E0E8E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21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8C66-D4F1-4413-BCEF-99FD7C18C79A}" type="datetimeFigureOut">
              <a:rPr lang="en-US" smtClean="0"/>
              <a:pPr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930A0-6921-4DD7-AE50-A2709E0E8E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23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8C66-D4F1-4413-BCEF-99FD7C18C79A}" type="datetimeFigureOut">
              <a:rPr lang="en-US" smtClean="0"/>
              <a:pPr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930A0-6921-4DD7-AE50-A2709E0E8E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86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8C66-D4F1-4413-BCEF-99FD7C18C79A}" type="datetimeFigureOut">
              <a:rPr lang="en-US" smtClean="0"/>
              <a:pPr/>
              <a:t>6/2/16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930A0-6921-4DD7-AE50-A2709E0E8E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54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8C66-D4F1-4413-BCEF-99FD7C18C79A}" type="datetimeFigureOut">
              <a:rPr lang="en-US" smtClean="0"/>
              <a:pPr/>
              <a:t>6/2/16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930A0-6921-4DD7-AE50-A2709E0E8E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8C66-D4F1-4413-BCEF-99FD7C18C79A}" type="datetimeFigureOut">
              <a:rPr lang="en-US" smtClean="0"/>
              <a:pPr/>
              <a:t>6/2/16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930A0-6921-4DD7-AE50-A2709E0E8E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91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8C66-D4F1-4413-BCEF-99FD7C18C79A}" type="datetimeFigureOut">
              <a:rPr lang="en-US" smtClean="0"/>
              <a:pPr/>
              <a:t>6/2/16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930A0-6921-4DD7-AE50-A2709E0E8E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96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8C66-D4F1-4413-BCEF-99FD7C18C79A}" type="datetimeFigureOut">
              <a:rPr lang="en-US" smtClean="0"/>
              <a:pPr/>
              <a:t>6/2/16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930A0-6921-4DD7-AE50-A2709E0E8E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01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18C66-D4F1-4413-BCEF-99FD7C18C79A}" type="datetimeFigureOut">
              <a:rPr lang="en-US" smtClean="0"/>
              <a:pPr/>
              <a:t>6/2/16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930A0-6921-4DD7-AE50-A2709E0E8E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26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18C66-D4F1-4413-BCEF-99FD7C18C79A}" type="datetimeFigureOut">
              <a:rPr lang="en-US" smtClean="0"/>
              <a:pPr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930A0-6921-4DD7-AE50-A2709E0E8E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3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543371"/>
            <a:ext cx="475258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Data Mining</a:t>
            </a:r>
            <a:endParaRPr lang="en-US" sz="7200" b="0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977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21" y="9968"/>
            <a:ext cx="12174279" cy="684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86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21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11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27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94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03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71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53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57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66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105409" cy="680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70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57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58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40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40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2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40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39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89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50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45" y="13638"/>
            <a:ext cx="12167755" cy="684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67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57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77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51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05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1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46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05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54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96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42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57250"/>
            <a:ext cx="13716000" cy="77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12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46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44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92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97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32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64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71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09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56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82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57250"/>
            <a:ext cx="13716000" cy="77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16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39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17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85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95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57250"/>
            <a:ext cx="13716000" cy="77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72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060" y="-793452"/>
            <a:ext cx="13630940" cy="766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1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23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53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2</Words>
  <Application>Microsoft Macintosh PowerPoint</Application>
  <PresentationFormat>Custom</PresentationFormat>
  <Paragraphs>1</Paragraphs>
  <Slides>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Skyward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Shook</dc:creator>
  <cp:lastModifiedBy>Lisa Berry</cp:lastModifiedBy>
  <cp:revision>22</cp:revision>
  <dcterms:created xsi:type="dcterms:W3CDTF">2014-06-06T18:53:50Z</dcterms:created>
  <dcterms:modified xsi:type="dcterms:W3CDTF">2016-06-02T11:14:23Z</dcterms:modified>
</cp:coreProperties>
</file>