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1"/>
  </p:sldMasterIdLst>
  <p:notesMasterIdLst>
    <p:notesMasterId r:id="rId23"/>
  </p:notesMasterIdLst>
  <p:sldIdLst>
    <p:sldId id="256" r:id="rId2"/>
    <p:sldId id="278" r:id="rId3"/>
    <p:sldId id="257" r:id="rId4"/>
    <p:sldId id="258" r:id="rId5"/>
    <p:sldId id="259" r:id="rId6"/>
    <p:sldId id="260" r:id="rId7"/>
    <p:sldId id="262" r:id="rId8"/>
    <p:sldId id="265" r:id="rId9"/>
    <p:sldId id="261" r:id="rId10"/>
    <p:sldId id="266" r:id="rId11"/>
    <p:sldId id="263" r:id="rId12"/>
    <p:sldId id="264" r:id="rId13"/>
    <p:sldId id="267" r:id="rId14"/>
    <p:sldId id="270" r:id="rId15"/>
    <p:sldId id="271" r:id="rId16"/>
    <p:sldId id="273" r:id="rId17"/>
    <p:sldId id="274" r:id="rId18"/>
    <p:sldId id="275" r:id="rId19"/>
    <p:sldId id="276" r:id="rId20"/>
    <p:sldId id="279" r:id="rId21"/>
    <p:sldId id="27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4F"/>
    <a:srgbClr val="1530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0" d="100"/>
          <a:sy n="40" d="100"/>
        </p:scale>
        <p:origin x="100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6356BF-91FD-434B-B2BB-2EB78C6DBC86}" type="doc">
      <dgm:prSet loTypeId="urn:microsoft.com/office/officeart/2005/8/layout/hierarchy4" loCatId="" qsTypeId="urn:microsoft.com/office/officeart/2005/8/quickstyle/simple2" qsCatId="simple" csTypeId="urn:microsoft.com/office/officeart/2005/8/colors/colorful5" csCatId="colorful" phldr="1"/>
      <dgm:spPr/>
      <dgm:t>
        <a:bodyPr/>
        <a:lstStyle/>
        <a:p>
          <a:endParaRPr lang="en-US"/>
        </a:p>
      </dgm:t>
    </dgm:pt>
    <dgm:pt modelId="{FEC31769-BEE5-B342-BA4F-0EC0B75D1A0B}">
      <dgm:prSet phldrT="[Text]"/>
      <dgm:spPr/>
      <dgm:t>
        <a:bodyPr/>
        <a:lstStyle/>
        <a:p>
          <a:r>
            <a:rPr lang="en-US"/>
            <a:t>Seniors need help with home care and maintenance?</a:t>
          </a:r>
        </a:p>
      </dgm:t>
    </dgm:pt>
    <dgm:pt modelId="{8A959571-4959-7E4A-9BBB-30DEE90578E8}" type="parTrans" cxnId="{E43D83CF-79EF-2B44-A80C-F46BA86E957F}">
      <dgm:prSet/>
      <dgm:spPr/>
      <dgm:t>
        <a:bodyPr/>
        <a:lstStyle/>
        <a:p>
          <a:endParaRPr lang="en-US"/>
        </a:p>
      </dgm:t>
    </dgm:pt>
    <dgm:pt modelId="{036A585C-9B81-8946-954A-0531A66DBB42}" type="sibTrans" cxnId="{E43D83CF-79EF-2B44-A80C-F46BA86E957F}">
      <dgm:prSet/>
      <dgm:spPr/>
      <dgm:t>
        <a:bodyPr/>
        <a:lstStyle/>
        <a:p>
          <a:endParaRPr lang="en-US"/>
        </a:p>
      </dgm:t>
    </dgm:pt>
    <dgm:pt modelId="{94CCB13D-B6C9-9A4E-AE90-9C28EF5F4C52}">
      <dgm:prSet phldrT="[Text]"/>
      <dgm:spPr/>
      <dgm:t>
        <a:bodyPr/>
        <a:lstStyle/>
        <a:p>
          <a:r>
            <a:rPr lang="en-US"/>
            <a:t>Handy people in the church?</a:t>
          </a:r>
        </a:p>
      </dgm:t>
    </dgm:pt>
    <dgm:pt modelId="{778C9CA8-8F23-9741-9C2B-6AF221052809}" type="parTrans" cxnId="{F6B4D29D-D261-4241-BB10-84710C03DC08}">
      <dgm:prSet/>
      <dgm:spPr/>
      <dgm:t>
        <a:bodyPr/>
        <a:lstStyle/>
        <a:p>
          <a:endParaRPr lang="en-US"/>
        </a:p>
      </dgm:t>
    </dgm:pt>
    <dgm:pt modelId="{80EF4681-B38E-4541-B88A-77976D83C6CA}" type="sibTrans" cxnId="{F6B4D29D-D261-4241-BB10-84710C03DC08}">
      <dgm:prSet/>
      <dgm:spPr/>
      <dgm:t>
        <a:bodyPr/>
        <a:lstStyle/>
        <a:p>
          <a:endParaRPr lang="en-US"/>
        </a:p>
      </dgm:t>
    </dgm:pt>
    <dgm:pt modelId="{F14C94B4-AD04-5E44-BE3B-AE4780E48F4B}">
      <dgm:prSet phldrT="[Text]"/>
      <dgm:spPr/>
      <dgm:t>
        <a:bodyPr/>
        <a:lstStyle/>
        <a:p>
          <a:r>
            <a:rPr lang="en-US"/>
            <a:t>Hospitality Ministry Meal prep?</a:t>
          </a:r>
        </a:p>
      </dgm:t>
    </dgm:pt>
    <dgm:pt modelId="{AD1C7E87-476C-C24F-BDCE-36A8DE6DA346}" type="parTrans" cxnId="{924B8123-86F3-AF4E-B0E3-25E0369F4A59}">
      <dgm:prSet/>
      <dgm:spPr/>
      <dgm:t>
        <a:bodyPr/>
        <a:lstStyle/>
        <a:p>
          <a:endParaRPr lang="en-US"/>
        </a:p>
      </dgm:t>
    </dgm:pt>
    <dgm:pt modelId="{73D9573A-A7E6-F245-9267-39169501B789}" type="sibTrans" cxnId="{924B8123-86F3-AF4E-B0E3-25E0369F4A59}">
      <dgm:prSet/>
      <dgm:spPr/>
      <dgm:t>
        <a:bodyPr/>
        <a:lstStyle/>
        <a:p>
          <a:endParaRPr lang="en-US"/>
        </a:p>
      </dgm:t>
    </dgm:pt>
    <dgm:pt modelId="{B29AA305-F72D-BB4D-B0B4-CD7989218723}" type="pres">
      <dgm:prSet presAssocID="{5C6356BF-91FD-434B-B2BB-2EB78C6DBC86}" presName="Name0" presStyleCnt="0">
        <dgm:presLayoutVars>
          <dgm:chPref val="1"/>
          <dgm:dir/>
          <dgm:animOne val="branch"/>
          <dgm:animLvl val="lvl"/>
          <dgm:resizeHandles/>
        </dgm:presLayoutVars>
      </dgm:prSet>
      <dgm:spPr/>
    </dgm:pt>
    <dgm:pt modelId="{52E696EB-A747-644C-96E9-E730B0F4683B}" type="pres">
      <dgm:prSet presAssocID="{FEC31769-BEE5-B342-BA4F-0EC0B75D1A0B}" presName="vertOne" presStyleCnt="0"/>
      <dgm:spPr/>
    </dgm:pt>
    <dgm:pt modelId="{B7CB04A7-3EE1-9347-AF48-F6D2EAE242EE}" type="pres">
      <dgm:prSet presAssocID="{FEC31769-BEE5-B342-BA4F-0EC0B75D1A0B}" presName="txOne" presStyleLbl="node0" presStyleIdx="0" presStyleCnt="1">
        <dgm:presLayoutVars>
          <dgm:chPref val="3"/>
        </dgm:presLayoutVars>
      </dgm:prSet>
      <dgm:spPr/>
    </dgm:pt>
    <dgm:pt modelId="{45CDCAF9-3B55-F54A-9DDC-0772641D5F65}" type="pres">
      <dgm:prSet presAssocID="{FEC31769-BEE5-B342-BA4F-0EC0B75D1A0B}" presName="parTransOne" presStyleCnt="0"/>
      <dgm:spPr/>
    </dgm:pt>
    <dgm:pt modelId="{CB17C628-F04E-1B40-83BD-E1B6393AE7FD}" type="pres">
      <dgm:prSet presAssocID="{FEC31769-BEE5-B342-BA4F-0EC0B75D1A0B}" presName="horzOne" presStyleCnt="0"/>
      <dgm:spPr/>
    </dgm:pt>
    <dgm:pt modelId="{25D6D19A-8D08-0049-8DBD-822649AE5D45}" type="pres">
      <dgm:prSet presAssocID="{94CCB13D-B6C9-9A4E-AE90-9C28EF5F4C52}" presName="vertTwo" presStyleCnt="0"/>
      <dgm:spPr/>
    </dgm:pt>
    <dgm:pt modelId="{332783CC-FDCC-E347-860B-2C19185D9479}" type="pres">
      <dgm:prSet presAssocID="{94CCB13D-B6C9-9A4E-AE90-9C28EF5F4C52}" presName="txTwo" presStyleLbl="node2" presStyleIdx="0" presStyleCnt="2">
        <dgm:presLayoutVars>
          <dgm:chPref val="3"/>
        </dgm:presLayoutVars>
      </dgm:prSet>
      <dgm:spPr/>
    </dgm:pt>
    <dgm:pt modelId="{5E768448-03D0-7D41-991B-5D33C5F8DE53}" type="pres">
      <dgm:prSet presAssocID="{94CCB13D-B6C9-9A4E-AE90-9C28EF5F4C52}" presName="horzTwo" presStyleCnt="0"/>
      <dgm:spPr/>
    </dgm:pt>
    <dgm:pt modelId="{A0FA297B-D31E-794C-B4F8-63E7BD7F6C22}" type="pres">
      <dgm:prSet presAssocID="{80EF4681-B38E-4541-B88A-77976D83C6CA}" presName="sibSpaceTwo" presStyleCnt="0"/>
      <dgm:spPr/>
    </dgm:pt>
    <dgm:pt modelId="{57C650BE-8586-A74C-88E2-8F5C1BEFECF5}" type="pres">
      <dgm:prSet presAssocID="{F14C94B4-AD04-5E44-BE3B-AE4780E48F4B}" presName="vertTwo" presStyleCnt="0"/>
      <dgm:spPr/>
    </dgm:pt>
    <dgm:pt modelId="{1B0DC6C4-FF41-FA49-AD31-D112DDC93C1B}" type="pres">
      <dgm:prSet presAssocID="{F14C94B4-AD04-5E44-BE3B-AE4780E48F4B}" presName="txTwo" presStyleLbl="node2" presStyleIdx="1" presStyleCnt="2">
        <dgm:presLayoutVars>
          <dgm:chPref val="3"/>
        </dgm:presLayoutVars>
      </dgm:prSet>
      <dgm:spPr/>
    </dgm:pt>
    <dgm:pt modelId="{4C1E5DA4-5BCB-454B-9FB3-45A796FBC0A3}" type="pres">
      <dgm:prSet presAssocID="{F14C94B4-AD04-5E44-BE3B-AE4780E48F4B}" presName="horzTwo" presStyleCnt="0"/>
      <dgm:spPr/>
    </dgm:pt>
  </dgm:ptLst>
  <dgm:cxnLst>
    <dgm:cxn modelId="{4ADF0A17-6DBD-8044-90A2-11AC3CB1D33E}" type="presOf" srcId="{F14C94B4-AD04-5E44-BE3B-AE4780E48F4B}" destId="{1B0DC6C4-FF41-FA49-AD31-D112DDC93C1B}" srcOrd="0" destOrd="0" presId="urn:microsoft.com/office/officeart/2005/8/layout/hierarchy4"/>
    <dgm:cxn modelId="{924B8123-86F3-AF4E-B0E3-25E0369F4A59}" srcId="{FEC31769-BEE5-B342-BA4F-0EC0B75D1A0B}" destId="{F14C94B4-AD04-5E44-BE3B-AE4780E48F4B}" srcOrd="1" destOrd="0" parTransId="{AD1C7E87-476C-C24F-BDCE-36A8DE6DA346}" sibTransId="{73D9573A-A7E6-F245-9267-39169501B789}"/>
    <dgm:cxn modelId="{CFF64433-85E8-584C-BDE6-4A4D69D6EF1C}" type="presOf" srcId="{5C6356BF-91FD-434B-B2BB-2EB78C6DBC86}" destId="{B29AA305-F72D-BB4D-B0B4-CD7989218723}" srcOrd="0" destOrd="0" presId="urn:microsoft.com/office/officeart/2005/8/layout/hierarchy4"/>
    <dgm:cxn modelId="{225B5E7A-43DE-0948-A4B6-B66EC8A97458}" type="presOf" srcId="{FEC31769-BEE5-B342-BA4F-0EC0B75D1A0B}" destId="{B7CB04A7-3EE1-9347-AF48-F6D2EAE242EE}" srcOrd="0" destOrd="0" presId="urn:microsoft.com/office/officeart/2005/8/layout/hierarchy4"/>
    <dgm:cxn modelId="{F6B4D29D-D261-4241-BB10-84710C03DC08}" srcId="{FEC31769-BEE5-B342-BA4F-0EC0B75D1A0B}" destId="{94CCB13D-B6C9-9A4E-AE90-9C28EF5F4C52}" srcOrd="0" destOrd="0" parTransId="{778C9CA8-8F23-9741-9C2B-6AF221052809}" sibTransId="{80EF4681-B38E-4541-B88A-77976D83C6CA}"/>
    <dgm:cxn modelId="{D434BCBE-5E8D-DA44-AACF-9DF807FE70EE}" type="presOf" srcId="{94CCB13D-B6C9-9A4E-AE90-9C28EF5F4C52}" destId="{332783CC-FDCC-E347-860B-2C19185D9479}" srcOrd="0" destOrd="0" presId="urn:microsoft.com/office/officeart/2005/8/layout/hierarchy4"/>
    <dgm:cxn modelId="{E43D83CF-79EF-2B44-A80C-F46BA86E957F}" srcId="{5C6356BF-91FD-434B-B2BB-2EB78C6DBC86}" destId="{FEC31769-BEE5-B342-BA4F-0EC0B75D1A0B}" srcOrd="0" destOrd="0" parTransId="{8A959571-4959-7E4A-9BBB-30DEE90578E8}" sibTransId="{036A585C-9B81-8946-954A-0531A66DBB42}"/>
    <dgm:cxn modelId="{E8A926BE-4DC6-7046-A3DE-613BBF23E97B}" type="presParOf" srcId="{B29AA305-F72D-BB4D-B0B4-CD7989218723}" destId="{52E696EB-A747-644C-96E9-E730B0F4683B}" srcOrd="0" destOrd="0" presId="urn:microsoft.com/office/officeart/2005/8/layout/hierarchy4"/>
    <dgm:cxn modelId="{B0A00C84-C4BE-FF4C-AAB1-DE3947642795}" type="presParOf" srcId="{52E696EB-A747-644C-96E9-E730B0F4683B}" destId="{B7CB04A7-3EE1-9347-AF48-F6D2EAE242EE}" srcOrd="0" destOrd="0" presId="urn:microsoft.com/office/officeart/2005/8/layout/hierarchy4"/>
    <dgm:cxn modelId="{C17AA180-C42E-DB41-B648-39AAB4F65C98}" type="presParOf" srcId="{52E696EB-A747-644C-96E9-E730B0F4683B}" destId="{45CDCAF9-3B55-F54A-9DDC-0772641D5F65}" srcOrd="1" destOrd="0" presId="urn:microsoft.com/office/officeart/2005/8/layout/hierarchy4"/>
    <dgm:cxn modelId="{9F1D4213-7602-3747-AFF7-334A600A9FFE}" type="presParOf" srcId="{52E696EB-A747-644C-96E9-E730B0F4683B}" destId="{CB17C628-F04E-1B40-83BD-E1B6393AE7FD}" srcOrd="2" destOrd="0" presId="urn:microsoft.com/office/officeart/2005/8/layout/hierarchy4"/>
    <dgm:cxn modelId="{1F26A510-C2C2-0444-97F2-174B059C3E9D}" type="presParOf" srcId="{CB17C628-F04E-1B40-83BD-E1B6393AE7FD}" destId="{25D6D19A-8D08-0049-8DBD-822649AE5D45}" srcOrd="0" destOrd="0" presId="urn:microsoft.com/office/officeart/2005/8/layout/hierarchy4"/>
    <dgm:cxn modelId="{08047933-9B24-754E-A7A9-2A2A99087A03}" type="presParOf" srcId="{25D6D19A-8D08-0049-8DBD-822649AE5D45}" destId="{332783CC-FDCC-E347-860B-2C19185D9479}" srcOrd="0" destOrd="0" presId="urn:microsoft.com/office/officeart/2005/8/layout/hierarchy4"/>
    <dgm:cxn modelId="{B4952BAE-E82F-0D4C-B313-F18DC0E27333}" type="presParOf" srcId="{25D6D19A-8D08-0049-8DBD-822649AE5D45}" destId="{5E768448-03D0-7D41-991B-5D33C5F8DE53}" srcOrd="1" destOrd="0" presId="urn:microsoft.com/office/officeart/2005/8/layout/hierarchy4"/>
    <dgm:cxn modelId="{FC4AFD3A-05FA-284B-AACC-61E74AA434D5}" type="presParOf" srcId="{CB17C628-F04E-1B40-83BD-E1B6393AE7FD}" destId="{A0FA297B-D31E-794C-B4F8-63E7BD7F6C22}" srcOrd="1" destOrd="0" presId="urn:microsoft.com/office/officeart/2005/8/layout/hierarchy4"/>
    <dgm:cxn modelId="{756BE7F3-E6BE-A846-9A50-D89C3B070389}" type="presParOf" srcId="{CB17C628-F04E-1B40-83BD-E1B6393AE7FD}" destId="{57C650BE-8586-A74C-88E2-8F5C1BEFECF5}" srcOrd="2" destOrd="0" presId="urn:microsoft.com/office/officeart/2005/8/layout/hierarchy4"/>
    <dgm:cxn modelId="{1730B4B4-14EF-B541-BF26-56466087788F}" type="presParOf" srcId="{57C650BE-8586-A74C-88E2-8F5C1BEFECF5}" destId="{1B0DC6C4-FF41-FA49-AD31-D112DDC93C1B}" srcOrd="0" destOrd="0" presId="urn:microsoft.com/office/officeart/2005/8/layout/hierarchy4"/>
    <dgm:cxn modelId="{E75B82AC-2D1E-B64E-A88D-5B96238EF802}" type="presParOf" srcId="{57C650BE-8586-A74C-88E2-8F5C1BEFECF5}" destId="{4C1E5DA4-5BCB-454B-9FB3-45A796FBC0A3}"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792D7D-D4CA-6D47-8E2F-7C9FD53D9113}" type="doc">
      <dgm:prSet loTypeId="urn:microsoft.com/office/officeart/2005/8/layout/matrix3" loCatId="cycle" qsTypeId="urn:microsoft.com/office/officeart/2005/8/quickstyle/simple1" qsCatId="simple" csTypeId="urn:microsoft.com/office/officeart/2005/8/colors/colorful5" csCatId="colorful" phldr="1"/>
      <dgm:spPr/>
      <dgm:t>
        <a:bodyPr/>
        <a:lstStyle/>
        <a:p>
          <a:endParaRPr lang="en-US"/>
        </a:p>
      </dgm:t>
    </dgm:pt>
    <dgm:pt modelId="{06B3AA5F-C83D-7A42-AFE4-2071E8107482}">
      <dgm:prSet/>
      <dgm:spPr/>
      <dgm:t>
        <a:bodyPr/>
        <a:lstStyle/>
        <a:p>
          <a:r>
            <a:rPr lang="en-US" b="1"/>
            <a:t>Are people hungry?    How many?    Family?     Several Families?</a:t>
          </a:r>
          <a:endParaRPr lang="en-US"/>
        </a:p>
      </dgm:t>
    </dgm:pt>
    <dgm:pt modelId="{B3A7E42D-8070-E940-AE54-B686366A2833}" type="parTrans" cxnId="{E56F484D-9719-9A42-AB9E-05673183272C}">
      <dgm:prSet/>
      <dgm:spPr/>
      <dgm:t>
        <a:bodyPr/>
        <a:lstStyle/>
        <a:p>
          <a:endParaRPr lang="en-US"/>
        </a:p>
      </dgm:t>
    </dgm:pt>
    <dgm:pt modelId="{2B54A56D-B295-3440-8EF6-D249E07D2EB2}" type="sibTrans" cxnId="{E56F484D-9719-9A42-AB9E-05673183272C}">
      <dgm:prSet/>
      <dgm:spPr/>
      <dgm:t>
        <a:bodyPr/>
        <a:lstStyle/>
        <a:p>
          <a:endParaRPr lang="en-US"/>
        </a:p>
      </dgm:t>
    </dgm:pt>
    <dgm:pt modelId="{2B6A8630-541A-5247-B63C-327331D6D9AE}">
      <dgm:prSet/>
      <dgm:spPr/>
      <dgm:t>
        <a:bodyPr/>
        <a:lstStyle/>
        <a:p>
          <a:r>
            <a:rPr lang="en-US"/>
            <a:t>Can the need be met by a food pantry or is it greater?</a:t>
          </a:r>
        </a:p>
      </dgm:t>
    </dgm:pt>
    <dgm:pt modelId="{CB05D698-E5F2-0445-B6B6-66D2B3AA5B79}" type="parTrans" cxnId="{8FF8BF9A-64A7-1045-8DA8-799A22371526}">
      <dgm:prSet/>
      <dgm:spPr/>
      <dgm:t>
        <a:bodyPr/>
        <a:lstStyle/>
        <a:p>
          <a:endParaRPr lang="en-US"/>
        </a:p>
      </dgm:t>
    </dgm:pt>
    <dgm:pt modelId="{FA382C82-6A45-A146-B553-50A732E3FBB4}" type="sibTrans" cxnId="{8FF8BF9A-64A7-1045-8DA8-799A22371526}">
      <dgm:prSet/>
      <dgm:spPr/>
      <dgm:t>
        <a:bodyPr/>
        <a:lstStyle/>
        <a:p>
          <a:endParaRPr lang="en-US"/>
        </a:p>
      </dgm:t>
    </dgm:pt>
    <dgm:pt modelId="{53C1CAB7-FB34-DE42-B249-198EB4079223}">
      <dgm:prSet/>
      <dgm:spPr/>
      <dgm:t>
        <a:bodyPr/>
        <a:lstStyle/>
        <a:p>
          <a:r>
            <a:rPr lang="en-US"/>
            <a:t>Is there another church organization providing this service in the community?</a:t>
          </a:r>
        </a:p>
      </dgm:t>
    </dgm:pt>
    <dgm:pt modelId="{B84DDBB0-06A8-134F-A1C9-74F2DDB2CDB1}" type="parTrans" cxnId="{D10A9D6C-9F21-BD4C-AF0F-2B3D013CF454}">
      <dgm:prSet/>
      <dgm:spPr/>
      <dgm:t>
        <a:bodyPr/>
        <a:lstStyle/>
        <a:p>
          <a:endParaRPr lang="en-US"/>
        </a:p>
      </dgm:t>
    </dgm:pt>
    <dgm:pt modelId="{D81C7963-BA8A-3D4C-A37A-183D08FEF7D6}" type="sibTrans" cxnId="{D10A9D6C-9F21-BD4C-AF0F-2B3D013CF454}">
      <dgm:prSet/>
      <dgm:spPr/>
      <dgm:t>
        <a:bodyPr/>
        <a:lstStyle/>
        <a:p>
          <a:endParaRPr lang="en-US"/>
        </a:p>
      </dgm:t>
    </dgm:pt>
    <dgm:pt modelId="{8444E1EC-D429-0346-AE88-2F14387F8D2D}">
      <dgm:prSet/>
      <dgm:spPr/>
    </dgm:pt>
    <dgm:pt modelId="{A1D51EB6-47B0-8243-87E7-F80366656838}" type="sibTrans" cxnId="{C5FADF24-3E75-4742-97A8-C51C4F7D74A7}">
      <dgm:prSet/>
      <dgm:spPr/>
      <dgm:t>
        <a:bodyPr/>
        <a:lstStyle/>
        <a:p>
          <a:endParaRPr lang="en-US"/>
        </a:p>
      </dgm:t>
    </dgm:pt>
    <dgm:pt modelId="{45CE2068-9DF4-F149-B956-93A0E2CB6F55}" type="parTrans" cxnId="{C5FADF24-3E75-4742-97A8-C51C4F7D74A7}">
      <dgm:prSet/>
      <dgm:spPr/>
      <dgm:t>
        <a:bodyPr/>
        <a:lstStyle/>
        <a:p>
          <a:endParaRPr lang="en-US"/>
        </a:p>
      </dgm:t>
    </dgm:pt>
    <dgm:pt modelId="{4A381444-5EAD-3640-B36B-21FD290556EA}">
      <dgm:prSet/>
      <dgm:spPr/>
    </dgm:pt>
    <dgm:pt modelId="{B93DE640-68BB-D842-AF03-F96C585F9817}" type="sibTrans" cxnId="{980CB8E0-DDF5-7D4B-9D5C-515431C5B94C}">
      <dgm:prSet/>
      <dgm:spPr/>
      <dgm:t>
        <a:bodyPr/>
        <a:lstStyle/>
        <a:p>
          <a:endParaRPr lang="en-US"/>
        </a:p>
      </dgm:t>
    </dgm:pt>
    <dgm:pt modelId="{59C8731E-5BB5-4E45-BB7B-E5184801CBF5}" type="parTrans" cxnId="{980CB8E0-DDF5-7D4B-9D5C-515431C5B94C}">
      <dgm:prSet/>
      <dgm:spPr/>
      <dgm:t>
        <a:bodyPr/>
        <a:lstStyle/>
        <a:p>
          <a:endParaRPr lang="en-US"/>
        </a:p>
      </dgm:t>
    </dgm:pt>
    <dgm:pt modelId="{FC7158C8-AB52-2843-B108-19D15E6AB1F4}">
      <dgm:prSet/>
      <dgm:spPr/>
      <dgm:t>
        <a:bodyPr/>
        <a:lstStyle/>
        <a:p>
          <a:r>
            <a:rPr lang="en-US" b="1"/>
            <a:t>Can you partner with them? </a:t>
          </a:r>
          <a:endParaRPr lang="en-US"/>
        </a:p>
      </dgm:t>
    </dgm:pt>
    <dgm:pt modelId="{C67ADCC9-6953-3D49-948F-CADE4509AAD6}" type="sibTrans" cxnId="{B2980B2F-F9C2-704C-AF4E-DC4E26DEAA13}">
      <dgm:prSet/>
      <dgm:spPr/>
      <dgm:t>
        <a:bodyPr/>
        <a:lstStyle/>
        <a:p>
          <a:endParaRPr lang="en-US"/>
        </a:p>
      </dgm:t>
    </dgm:pt>
    <dgm:pt modelId="{2D146E76-7B79-7A48-81A7-8D8B0C8D5133}" type="parTrans" cxnId="{B2980B2F-F9C2-704C-AF4E-DC4E26DEAA13}">
      <dgm:prSet/>
      <dgm:spPr/>
      <dgm:t>
        <a:bodyPr/>
        <a:lstStyle/>
        <a:p>
          <a:endParaRPr lang="en-US"/>
        </a:p>
      </dgm:t>
    </dgm:pt>
    <dgm:pt modelId="{3A843B01-0D81-B04C-B7BD-1298861D3F90}" type="pres">
      <dgm:prSet presAssocID="{C0792D7D-D4CA-6D47-8E2F-7C9FD53D9113}" presName="matrix" presStyleCnt="0">
        <dgm:presLayoutVars>
          <dgm:chMax val="1"/>
          <dgm:dir/>
          <dgm:resizeHandles val="exact"/>
        </dgm:presLayoutVars>
      </dgm:prSet>
      <dgm:spPr/>
    </dgm:pt>
    <dgm:pt modelId="{92ACFA83-C334-4544-B154-52A81FF5C79E}" type="pres">
      <dgm:prSet presAssocID="{C0792D7D-D4CA-6D47-8E2F-7C9FD53D9113}" presName="diamond" presStyleLbl="bgShp" presStyleIdx="0" presStyleCnt="1"/>
      <dgm:spPr/>
    </dgm:pt>
    <dgm:pt modelId="{A4E6DE51-E15F-B74D-912C-4990628B0738}" type="pres">
      <dgm:prSet presAssocID="{C0792D7D-D4CA-6D47-8E2F-7C9FD53D9113}" presName="quad1" presStyleLbl="node1" presStyleIdx="0" presStyleCnt="4">
        <dgm:presLayoutVars>
          <dgm:chMax val="0"/>
          <dgm:chPref val="0"/>
          <dgm:bulletEnabled val="1"/>
        </dgm:presLayoutVars>
      </dgm:prSet>
      <dgm:spPr/>
    </dgm:pt>
    <dgm:pt modelId="{45E2124C-3E6D-BF41-8120-8151FF461E49}" type="pres">
      <dgm:prSet presAssocID="{C0792D7D-D4CA-6D47-8E2F-7C9FD53D9113}" presName="quad2" presStyleLbl="node1" presStyleIdx="1" presStyleCnt="4">
        <dgm:presLayoutVars>
          <dgm:chMax val="0"/>
          <dgm:chPref val="0"/>
          <dgm:bulletEnabled val="1"/>
        </dgm:presLayoutVars>
      </dgm:prSet>
      <dgm:spPr/>
    </dgm:pt>
    <dgm:pt modelId="{65622F93-8E2B-E44D-8FD4-796484748964}" type="pres">
      <dgm:prSet presAssocID="{C0792D7D-D4CA-6D47-8E2F-7C9FD53D9113}" presName="quad3" presStyleLbl="node1" presStyleIdx="2" presStyleCnt="4">
        <dgm:presLayoutVars>
          <dgm:chMax val="0"/>
          <dgm:chPref val="0"/>
          <dgm:bulletEnabled val="1"/>
        </dgm:presLayoutVars>
      </dgm:prSet>
      <dgm:spPr/>
    </dgm:pt>
    <dgm:pt modelId="{E76E5C7C-24C6-B645-BA01-D41C8E2447BD}" type="pres">
      <dgm:prSet presAssocID="{C0792D7D-D4CA-6D47-8E2F-7C9FD53D9113}" presName="quad4" presStyleLbl="node1" presStyleIdx="3" presStyleCnt="4">
        <dgm:presLayoutVars>
          <dgm:chMax val="0"/>
          <dgm:chPref val="0"/>
          <dgm:bulletEnabled val="1"/>
        </dgm:presLayoutVars>
      </dgm:prSet>
      <dgm:spPr/>
    </dgm:pt>
  </dgm:ptLst>
  <dgm:cxnLst>
    <dgm:cxn modelId="{5734FC00-4ADE-6341-B942-3036E71462F3}" type="presOf" srcId="{2B6A8630-541A-5247-B63C-327331D6D9AE}" destId="{45E2124C-3E6D-BF41-8120-8151FF461E49}" srcOrd="0" destOrd="0" presId="urn:microsoft.com/office/officeart/2005/8/layout/matrix3"/>
    <dgm:cxn modelId="{C4295619-3687-B144-A3FC-5B36574286DB}" type="presOf" srcId="{06B3AA5F-C83D-7A42-AFE4-2071E8107482}" destId="{A4E6DE51-E15F-B74D-912C-4990628B0738}" srcOrd="0" destOrd="0" presId="urn:microsoft.com/office/officeart/2005/8/layout/matrix3"/>
    <dgm:cxn modelId="{C5FADF24-3E75-4742-97A8-C51C4F7D74A7}" srcId="{C0792D7D-D4CA-6D47-8E2F-7C9FD53D9113}" destId="{8444E1EC-D429-0346-AE88-2F14387F8D2D}" srcOrd="5" destOrd="0" parTransId="{45CE2068-9DF4-F149-B956-93A0E2CB6F55}" sibTransId="{A1D51EB6-47B0-8243-87E7-F80366656838}"/>
    <dgm:cxn modelId="{B2980B2F-F9C2-704C-AF4E-DC4E26DEAA13}" srcId="{C0792D7D-D4CA-6D47-8E2F-7C9FD53D9113}" destId="{FC7158C8-AB52-2843-B108-19D15E6AB1F4}" srcOrd="3" destOrd="0" parTransId="{2D146E76-7B79-7A48-81A7-8D8B0C8D5133}" sibTransId="{C67ADCC9-6953-3D49-948F-CADE4509AAD6}"/>
    <dgm:cxn modelId="{D10A9D6C-9F21-BD4C-AF0F-2B3D013CF454}" srcId="{C0792D7D-D4CA-6D47-8E2F-7C9FD53D9113}" destId="{53C1CAB7-FB34-DE42-B249-198EB4079223}" srcOrd="2" destOrd="0" parTransId="{B84DDBB0-06A8-134F-A1C9-74F2DDB2CDB1}" sibTransId="{D81C7963-BA8A-3D4C-A37A-183D08FEF7D6}"/>
    <dgm:cxn modelId="{E56F484D-9719-9A42-AB9E-05673183272C}" srcId="{C0792D7D-D4CA-6D47-8E2F-7C9FD53D9113}" destId="{06B3AA5F-C83D-7A42-AFE4-2071E8107482}" srcOrd="0" destOrd="0" parTransId="{B3A7E42D-8070-E940-AE54-B686366A2833}" sibTransId="{2B54A56D-B295-3440-8EF6-D249E07D2EB2}"/>
    <dgm:cxn modelId="{66DE256E-BD0B-3340-9184-8C3B9CCC93A0}" type="presOf" srcId="{C0792D7D-D4CA-6D47-8E2F-7C9FD53D9113}" destId="{3A843B01-0D81-B04C-B7BD-1298861D3F90}" srcOrd="0" destOrd="0" presId="urn:microsoft.com/office/officeart/2005/8/layout/matrix3"/>
    <dgm:cxn modelId="{8FF8BF9A-64A7-1045-8DA8-799A22371526}" srcId="{C0792D7D-D4CA-6D47-8E2F-7C9FD53D9113}" destId="{2B6A8630-541A-5247-B63C-327331D6D9AE}" srcOrd="1" destOrd="0" parTransId="{CB05D698-E5F2-0445-B6B6-66D2B3AA5B79}" sibTransId="{FA382C82-6A45-A146-B553-50A732E3FBB4}"/>
    <dgm:cxn modelId="{9F871DA5-D3E8-C742-BFFB-3EE68BF30F9A}" type="presOf" srcId="{FC7158C8-AB52-2843-B108-19D15E6AB1F4}" destId="{E76E5C7C-24C6-B645-BA01-D41C8E2447BD}" srcOrd="0" destOrd="0" presId="urn:microsoft.com/office/officeart/2005/8/layout/matrix3"/>
    <dgm:cxn modelId="{BE0205C5-16B8-A64C-8D38-CEC35BF407A6}" type="presOf" srcId="{53C1CAB7-FB34-DE42-B249-198EB4079223}" destId="{65622F93-8E2B-E44D-8FD4-796484748964}" srcOrd="0" destOrd="0" presId="urn:microsoft.com/office/officeart/2005/8/layout/matrix3"/>
    <dgm:cxn modelId="{980CB8E0-DDF5-7D4B-9D5C-515431C5B94C}" srcId="{C0792D7D-D4CA-6D47-8E2F-7C9FD53D9113}" destId="{4A381444-5EAD-3640-B36B-21FD290556EA}" srcOrd="4" destOrd="0" parTransId="{59C8731E-5BB5-4E45-BB7B-E5184801CBF5}" sibTransId="{B93DE640-68BB-D842-AF03-F96C585F9817}"/>
    <dgm:cxn modelId="{11017654-3C04-3046-AF85-4B02C91117CF}" type="presParOf" srcId="{3A843B01-0D81-B04C-B7BD-1298861D3F90}" destId="{92ACFA83-C334-4544-B154-52A81FF5C79E}" srcOrd="0" destOrd="0" presId="urn:microsoft.com/office/officeart/2005/8/layout/matrix3"/>
    <dgm:cxn modelId="{0F565FA8-57E3-EF42-8353-B1F58C598F0B}" type="presParOf" srcId="{3A843B01-0D81-B04C-B7BD-1298861D3F90}" destId="{A4E6DE51-E15F-B74D-912C-4990628B0738}" srcOrd="1" destOrd="0" presId="urn:microsoft.com/office/officeart/2005/8/layout/matrix3"/>
    <dgm:cxn modelId="{E42D402B-6396-6745-ADD0-62C94F098B87}" type="presParOf" srcId="{3A843B01-0D81-B04C-B7BD-1298861D3F90}" destId="{45E2124C-3E6D-BF41-8120-8151FF461E49}" srcOrd="2" destOrd="0" presId="urn:microsoft.com/office/officeart/2005/8/layout/matrix3"/>
    <dgm:cxn modelId="{3D54AF67-09CB-9F4C-B0A8-9E82957E6FC3}" type="presParOf" srcId="{3A843B01-0D81-B04C-B7BD-1298861D3F90}" destId="{65622F93-8E2B-E44D-8FD4-796484748964}" srcOrd="3" destOrd="0" presId="urn:microsoft.com/office/officeart/2005/8/layout/matrix3"/>
    <dgm:cxn modelId="{AB66FA14-A117-5A49-BFB1-23D97BB4C59E}" type="presParOf" srcId="{3A843B01-0D81-B04C-B7BD-1298861D3F90}" destId="{E76E5C7C-24C6-B645-BA01-D41C8E2447BD}"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D20A4F-CC5C-0149-A911-8AB1FE0E5E1D}" type="doc">
      <dgm:prSet loTypeId="urn:microsoft.com/office/officeart/2005/8/layout/matrix1" loCatId="cycle" qsTypeId="urn:microsoft.com/office/officeart/2005/8/quickstyle/3d2" qsCatId="3D" csTypeId="urn:microsoft.com/office/officeart/2005/8/colors/colorful3" csCatId="colorful" phldr="1"/>
      <dgm:spPr/>
      <dgm:t>
        <a:bodyPr/>
        <a:lstStyle/>
        <a:p>
          <a:endParaRPr lang="en-US"/>
        </a:p>
      </dgm:t>
    </dgm:pt>
    <dgm:pt modelId="{7CF38140-8853-DD4C-A6FD-257D3624385D}">
      <dgm:prSet phldrT="[Text]"/>
      <dgm:spPr/>
      <dgm:t>
        <a:bodyPr/>
        <a:lstStyle/>
        <a:p>
          <a:r>
            <a:rPr lang="en-US"/>
            <a:t>Family Help</a:t>
          </a:r>
        </a:p>
      </dgm:t>
    </dgm:pt>
    <dgm:pt modelId="{DF970FC1-1FCF-1748-8D15-397B2EFD2CEB}" type="parTrans" cxnId="{DC4A7B86-8FDC-F040-8EB0-1FC4197B7ACA}">
      <dgm:prSet/>
      <dgm:spPr/>
      <dgm:t>
        <a:bodyPr/>
        <a:lstStyle/>
        <a:p>
          <a:endParaRPr lang="en-US"/>
        </a:p>
      </dgm:t>
    </dgm:pt>
    <dgm:pt modelId="{4AF037AC-D148-DD4E-B4ED-360900251B6C}" type="sibTrans" cxnId="{DC4A7B86-8FDC-F040-8EB0-1FC4197B7ACA}">
      <dgm:prSet/>
      <dgm:spPr/>
      <dgm:t>
        <a:bodyPr/>
        <a:lstStyle/>
        <a:p>
          <a:endParaRPr lang="en-US"/>
        </a:p>
      </dgm:t>
    </dgm:pt>
    <dgm:pt modelId="{4ADD6F8F-6CF4-C345-A800-A1F4F63B324D}">
      <dgm:prSet phldrT="[Text]"/>
      <dgm:spPr/>
      <dgm:t>
        <a:bodyPr/>
        <a:lstStyle/>
        <a:p>
          <a:r>
            <a:rPr lang="en-US"/>
            <a:t>Children Need School Help?</a:t>
          </a:r>
        </a:p>
      </dgm:t>
    </dgm:pt>
    <dgm:pt modelId="{4F4B1413-C9FE-334A-80C6-B4E3756EEEE2}" type="parTrans" cxnId="{682CE3D3-351A-2C41-A250-C01E785C5C07}">
      <dgm:prSet/>
      <dgm:spPr/>
      <dgm:t>
        <a:bodyPr/>
        <a:lstStyle/>
        <a:p>
          <a:endParaRPr lang="en-US"/>
        </a:p>
      </dgm:t>
    </dgm:pt>
    <dgm:pt modelId="{7D1F7F9E-4A58-B742-84D5-F7143944FC1B}" type="sibTrans" cxnId="{682CE3D3-351A-2C41-A250-C01E785C5C07}">
      <dgm:prSet/>
      <dgm:spPr/>
      <dgm:t>
        <a:bodyPr/>
        <a:lstStyle/>
        <a:p>
          <a:endParaRPr lang="en-US"/>
        </a:p>
      </dgm:t>
    </dgm:pt>
    <dgm:pt modelId="{1F1C6E29-B0A7-1849-8914-67B7D76DC7F2}">
      <dgm:prSet phldrT="[Text]"/>
      <dgm:spPr/>
      <dgm:t>
        <a:bodyPr/>
        <a:lstStyle/>
        <a:p>
          <a:r>
            <a:rPr lang="en-US"/>
            <a:t>Parents need support/mentors?</a:t>
          </a:r>
        </a:p>
      </dgm:t>
    </dgm:pt>
    <dgm:pt modelId="{A22886FC-CF65-234B-AC5B-6B2B0C1F6EA5}" type="parTrans" cxnId="{6EAE939C-2A0B-3B48-A4C5-3C890D6DDA18}">
      <dgm:prSet/>
      <dgm:spPr/>
      <dgm:t>
        <a:bodyPr/>
        <a:lstStyle/>
        <a:p>
          <a:endParaRPr lang="en-US"/>
        </a:p>
      </dgm:t>
    </dgm:pt>
    <dgm:pt modelId="{6CCF2F04-F167-5C48-97E0-79F5BCBAFF3E}" type="sibTrans" cxnId="{6EAE939C-2A0B-3B48-A4C5-3C890D6DDA18}">
      <dgm:prSet/>
      <dgm:spPr/>
      <dgm:t>
        <a:bodyPr/>
        <a:lstStyle/>
        <a:p>
          <a:endParaRPr lang="en-US"/>
        </a:p>
      </dgm:t>
    </dgm:pt>
    <dgm:pt modelId="{FC8381E7-7EBA-4D4B-811B-7CAEFB07317A}">
      <dgm:prSet phldrT="[Text]"/>
      <dgm:spPr/>
      <dgm:t>
        <a:bodyPr/>
        <a:lstStyle/>
        <a:p>
          <a:r>
            <a:rPr lang="en-US"/>
            <a:t>Can you offer a family evening program a few times a week?</a:t>
          </a:r>
        </a:p>
      </dgm:t>
    </dgm:pt>
    <dgm:pt modelId="{36C86B96-916C-A949-ABEE-A7D7F31B22B6}" type="parTrans" cxnId="{93F3188D-95F9-FA48-A4FD-5681483C52B2}">
      <dgm:prSet/>
      <dgm:spPr/>
      <dgm:t>
        <a:bodyPr/>
        <a:lstStyle/>
        <a:p>
          <a:endParaRPr lang="en-US"/>
        </a:p>
      </dgm:t>
    </dgm:pt>
    <dgm:pt modelId="{79A907CB-2958-D348-A260-4BCAAEA67C15}" type="sibTrans" cxnId="{93F3188D-95F9-FA48-A4FD-5681483C52B2}">
      <dgm:prSet/>
      <dgm:spPr/>
      <dgm:t>
        <a:bodyPr/>
        <a:lstStyle/>
        <a:p>
          <a:endParaRPr lang="en-US"/>
        </a:p>
      </dgm:t>
    </dgm:pt>
    <dgm:pt modelId="{DDC344D2-A934-6E43-8C60-90554CACFBB6}">
      <dgm:prSet phldrT="[Text]"/>
      <dgm:spPr/>
      <dgm:t>
        <a:bodyPr/>
        <a:lstStyle/>
        <a:p>
          <a:r>
            <a:rPr lang="en-US"/>
            <a:t>Classes for parents? Tutoring for kids? </a:t>
          </a:r>
        </a:p>
      </dgm:t>
    </dgm:pt>
    <dgm:pt modelId="{5C451264-585A-F84F-BB79-D2D3A57BE16D}" type="parTrans" cxnId="{601D35F0-D3A1-1B40-A9BD-6014D6ED3D38}">
      <dgm:prSet/>
      <dgm:spPr/>
      <dgm:t>
        <a:bodyPr/>
        <a:lstStyle/>
        <a:p>
          <a:endParaRPr lang="en-US"/>
        </a:p>
      </dgm:t>
    </dgm:pt>
    <dgm:pt modelId="{66C15240-DAD4-1647-9E1E-ABB4CFBBB795}" type="sibTrans" cxnId="{601D35F0-D3A1-1B40-A9BD-6014D6ED3D38}">
      <dgm:prSet/>
      <dgm:spPr/>
      <dgm:t>
        <a:bodyPr/>
        <a:lstStyle/>
        <a:p>
          <a:endParaRPr lang="en-US"/>
        </a:p>
      </dgm:t>
    </dgm:pt>
    <dgm:pt modelId="{FA5A5E87-BC5D-CA41-B707-BDA25D8FAE66}">
      <dgm:prSet phldrT="[Text]"/>
      <dgm:spPr/>
      <dgm:t>
        <a:bodyPr/>
        <a:lstStyle/>
        <a:p>
          <a:r>
            <a:rPr lang="en-US"/>
            <a:t>Meal for the family?</a:t>
          </a:r>
        </a:p>
      </dgm:t>
    </dgm:pt>
    <dgm:pt modelId="{49F0A2F5-D9A4-804B-A14E-E930E65A59FD}" type="parTrans" cxnId="{6D45DE31-DBD7-4047-9C93-3361C83AC002}">
      <dgm:prSet/>
      <dgm:spPr/>
      <dgm:t>
        <a:bodyPr/>
        <a:lstStyle/>
        <a:p>
          <a:endParaRPr lang="en-US"/>
        </a:p>
      </dgm:t>
    </dgm:pt>
    <dgm:pt modelId="{58DF85DD-9627-F445-910C-DB7C76CF64D2}" type="sibTrans" cxnId="{6D45DE31-DBD7-4047-9C93-3361C83AC002}">
      <dgm:prSet/>
      <dgm:spPr/>
      <dgm:t>
        <a:bodyPr/>
        <a:lstStyle/>
        <a:p>
          <a:endParaRPr lang="en-US"/>
        </a:p>
      </dgm:t>
    </dgm:pt>
    <dgm:pt modelId="{518EBD95-9401-8B4D-BAF6-F706FA174FCB}" type="pres">
      <dgm:prSet presAssocID="{E4D20A4F-CC5C-0149-A911-8AB1FE0E5E1D}" presName="diagram" presStyleCnt="0">
        <dgm:presLayoutVars>
          <dgm:chMax val="1"/>
          <dgm:dir/>
          <dgm:animLvl val="ctr"/>
          <dgm:resizeHandles val="exact"/>
        </dgm:presLayoutVars>
      </dgm:prSet>
      <dgm:spPr/>
    </dgm:pt>
    <dgm:pt modelId="{C1A2ECCB-4F26-F446-8F19-68D44411E5E2}" type="pres">
      <dgm:prSet presAssocID="{E4D20A4F-CC5C-0149-A911-8AB1FE0E5E1D}" presName="matrix" presStyleCnt="0"/>
      <dgm:spPr/>
    </dgm:pt>
    <dgm:pt modelId="{49DF2021-F946-D146-A5E1-DAD3276F31B6}" type="pres">
      <dgm:prSet presAssocID="{E4D20A4F-CC5C-0149-A911-8AB1FE0E5E1D}" presName="tile1" presStyleLbl="node1" presStyleIdx="0" presStyleCnt="4"/>
      <dgm:spPr/>
    </dgm:pt>
    <dgm:pt modelId="{66918221-4904-1240-AA87-7276B64B2FC1}" type="pres">
      <dgm:prSet presAssocID="{E4D20A4F-CC5C-0149-A911-8AB1FE0E5E1D}" presName="tile1text" presStyleLbl="node1" presStyleIdx="0" presStyleCnt="4">
        <dgm:presLayoutVars>
          <dgm:chMax val="0"/>
          <dgm:chPref val="0"/>
          <dgm:bulletEnabled val="1"/>
        </dgm:presLayoutVars>
      </dgm:prSet>
      <dgm:spPr/>
    </dgm:pt>
    <dgm:pt modelId="{4A9B76BC-E96D-F54B-BD2D-C7541C1BE391}" type="pres">
      <dgm:prSet presAssocID="{E4D20A4F-CC5C-0149-A911-8AB1FE0E5E1D}" presName="tile2" presStyleLbl="node1" presStyleIdx="1" presStyleCnt="4"/>
      <dgm:spPr/>
    </dgm:pt>
    <dgm:pt modelId="{82E6A46D-B0CF-5048-BC1E-3C42E381A1AE}" type="pres">
      <dgm:prSet presAssocID="{E4D20A4F-CC5C-0149-A911-8AB1FE0E5E1D}" presName="tile2text" presStyleLbl="node1" presStyleIdx="1" presStyleCnt="4">
        <dgm:presLayoutVars>
          <dgm:chMax val="0"/>
          <dgm:chPref val="0"/>
          <dgm:bulletEnabled val="1"/>
        </dgm:presLayoutVars>
      </dgm:prSet>
      <dgm:spPr/>
    </dgm:pt>
    <dgm:pt modelId="{E9BA13C0-50BB-0146-8BF9-E3525D3943EE}" type="pres">
      <dgm:prSet presAssocID="{E4D20A4F-CC5C-0149-A911-8AB1FE0E5E1D}" presName="tile3" presStyleLbl="node1" presStyleIdx="2" presStyleCnt="4"/>
      <dgm:spPr/>
    </dgm:pt>
    <dgm:pt modelId="{8DAACA6F-C805-5645-AC48-572A86832478}" type="pres">
      <dgm:prSet presAssocID="{E4D20A4F-CC5C-0149-A911-8AB1FE0E5E1D}" presName="tile3text" presStyleLbl="node1" presStyleIdx="2" presStyleCnt="4">
        <dgm:presLayoutVars>
          <dgm:chMax val="0"/>
          <dgm:chPref val="0"/>
          <dgm:bulletEnabled val="1"/>
        </dgm:presLayoutVars>
      </dgm:prSet>
      <dgm:spPr/>
    </dgm:pt>
    <dgm:pt modelId="{14DDB7AC-A5AC-4444-BD87-D87BBF289A0B}" type="pres">
      <dgm:prSet presAssocID="{E4D20A4F-CC5C-0149-A911-8AB1FE0E5E1D}" presName="tile4" presStyleLbl="node1" presStyleIdx="3" presStyleCnt="4"/>
      <dgm:spPr/>
    </dgm:pt>
    <dgm:pt modelId="{7F7CEBAF-8784-084F-8539-FC1C7345DB37}" type="pres">
      <dgm:prSet presAssocID="{E4D20A4F-CC5C-0149-A911-8AB1FE0E5E1D}" presName="tile4text" presStyleLbl="node1" presStyleIdx="3" presStyleCnt="4">
        <dgm:presLayoutVars>
          <dgm:chMax val="0"/>
          <dgm:chPref val="0"/>
          <dgm:bulletEnabled val="1"/>
        </dgm:presLayoutVars>
      </dgm:prSet>
      <dgm:spPr/>
    </dgm:pt>
    <dgm:pt modelId="{21FBAC02-3ABA-5E4D-A24F-86FB43537126}" type="pres">
      <dgm:prSet presAssocID="{E4D20A4F-CC5C-0149-A911-8AB1FE0E5E1D}" presName="centerTile" presStyleLbl="fgShp" presStyleIdx="0" presStyleCnt="1">
        <dgm:presLayoutVars>
          <dgm:chMax val="0"/>
          <dgm:chPref val="0"/>
        </dgm:presLayoutVars>
      </dgm:prSet>
      <dgm:spPr/>
    </dgm:pt>
  </dgm:ptLst>
  <dgm:cxnLst>
    <dgm:cxn modelId="{2014BA01-67F2-824F-B8FF-6F8A16CB6170}" type="presOf" srcId="{1F1C6E29-B0A7-1849-8914-67B7D76DC7F2}" destId="{4A9B76BC-E96D-F54B-BD2D-C7541C1BE391}" srcOrd="0" destOrd="0" presId="urn:microsoft.com/office/officeart/2005/8/layout/matrix1"/>
    <dgm:cxn modelId="{C2B8B809-09CE-DB4C-A801-3C2E8650A69B}" type="presOf" srcId="{4ADD6F8F-6CF4-C345-A800-A1F4F63B324D}" destId="{66918221-4904-1240-AA87-7276B64B2FC1}" srcOrd="1" destOrd="0" presId="urn:microsoft.com/office/officeart/2005/8/layout/matrix1"/>
    <dgm:cxn modelId="{AD107912-2858-7946-ACD5-34E21C539595}" type="presOf" srcId="{E4D20A4F-CC5C-0149-A911-8AB1FE0E5E1D}" destId="{518EBD95-9401-8B4D-BAF6-F706FA174FCB}" srcOrd="0" destOrd="0" presId="urn:microsoft.com/office/officeart/2005/8/layout/matrix1"/>
    <dgm:cxn modelId="{6D45DE31-DBD7-4047-9C93-3361C83AC002}" srcId="{DDC344D2-A934-6E43-8C60-90554CACFBB6}" destId="{FA5A5E87-BC5D-CA41-B707-BDA25D8FAE66}" srcOrd="0" destOrd="0" parTransId="{49F0A2F5-D9A4-804B-A14E-E930E65A59FD}" sibTransId="{58DF85DD-9627-F445-910C-DB7C76CF64D2}"/>
    <dgm:cxn modelId="{E74A2E43-5BAC-CC4F-87E2-A8AAF5922F4E}" type="presOf" srcId="{FC8381E7-7EBA-4D4B-811B-7CAEFB07317A}" destId="{8DAACA6F-C805-5645-AC48-572A86832478}" srcOrd="1" destOrd="0" presId="urn:microsoft.com/office/officeart/2005/8/layout/matrix1"/>
    <dgm:cxn modelId="{7530EA67-A431-404D-AFC0-48C2EA103C40}" type="presOf" srcId="{FA5A5E87-BC5D-CA41-B707-BDA25D8FAE66}" destId="{14DDB7AC-A5AC-4444-BD87-D87BBF289A0B}" srcOrd="0" destOrd="1" presId="urn:microsoft.com/office/officeart/2005/8/layout/matrix1"/>
    <dgm:cxn modelId="{83598F54-1C89-6E44-8029-42CEE5BEA653}" type="presOf" srcId="{FC8381E7-7EBA-4D4B-811B-7CAEFB07317A}" destId="{E9BA13C0-50BB-0146-8BF9-E3525D3943EE}" srcOrd="0" destOrd="0" presId="urn:microsoft.com/office/officeart/2005/8/layout/matrix1"/>
    <dgm:cxn modelId="{6CD00355-FCFA-6A43-9ED3-955AE199CA30}" type="presOf" srcId="{7CF38140-8853-DD4C-A6FD-257D3624385D}" destId="{21FBAC02-3ABA-5E4D-A24F-86FB43537126}" srcOrd="0" destOrd="0" presId="urn:microsoft.com/office/officeart/2005/8/layout/matrix1"/>
    <dgm:cxn modelId="{DC4A7B86-8FDC-F040-8EB0-1FC4197B7ACA}" srcId="{E4D20A4F-CC5C-0149-A911-8AB1FE0E5E1D}" destId="{7CF38140-8853-DD4C-A6FD-257D3624385D}" srcOrd="0" destOrd="0" parTransId="{DF970FC1-1FCF-1748-8D15-397B2EFD2CEB}" sibTransId="{4AF037AC-D148-DD4E-B4ED-360900251B6C}"/>
    <dgm:cxn modelId="{93F3188D-95F9-FA48-A4FD-5681483C52B2}" srcId="{7CF38140-8853-DD4C-A6FD-257D3624385D}" destId="{FC8381E7-7EBA-4D4B-811B-7CAEFB07317A}" srcOrd="2" destOrd="0" parTransId="{36C86B96-916C-A949-ABEE-A7D7F31B22B6}" sibTransId="{79A907CB-2958-D348-A260-4BCAAEA67C15}"/>
    <dgm:cxn modelId="{6EAE939C-2A0B-3B48-A4C5-3C890D6DDA18}" srcId="{7CF38140-8853-DD4C-A6FD-257D3624385D}" destId="{1F1C6E29-B0A7-1849-8914-67B7D76DC7F2}" srcOrd="1" destOrd="0" parTransId="{A22886FC-CF65-234B-AC5B-6B2B0C1F6EA5}" sibTransId="{6CCF2F04-F167-5C48-97E0-79F5BCBAFF3E}"/>
    <dgm:cxn modelId="{266DE4A1-743F-924B-927D-8072A186B51C}" type="presOf" srcId="{1F1C6E29-B0A7-1849-8914-67B7D76DC7F2}" destId="{82E6A46D-B0CF-5048-BC1E-3C42E381A1AE}" srcOrd="1" destOrd="0" presId="urn:microsoft.com/office/officeart/2005/8/layout/matrix1"/>
    <dgm:cxn modelId="{682CE3D3-351A-2C41-A250-C01E785C5C07}" srcId="{7CF38140-8853-DD4C-A6FD-257D3624385D}" destId="{4ADD6F8F-6CF4-C345-A800-A1F4F63B324D}" srcOrd="0" destOrd="0" parTransId="{4F4B1413-C9FE-334A-80C6-B4E3756EEEE2}" sibTransId="{7D1F7F9E-4A58-B742-84D5-F7143944FC1B}"/>
    <dgm:cxn modelId="{EEAFDDD4-28E7-0042-8445-4C7843EEF210}" type="presOf" srcId="{FA5A5E87-BC5D-CA41-B707-BDA25D8FAE66}" destId="{7F7CEBAF-8784-084F-8539-FC1C7345DB37}" srcOrd="1" destOrd="1" presId="urn:microsoft.com/office/officeart/2005/8/layout/matrix1"/>
    <dgm:cxn modelId="{7B032FDF-CC4A-C047-AA48-0ACC643404CE}" type="presOf" srcId="{4ADD6F8F-6CF4-C345-A800-A1F4F63B324D}" destId="{49DF2021-F946-D146-A5E1-DAD3276F31B6}" srcOrd="0" destOrd="0" presId="urn:microsoft.com/office/officeart/2005/8/layout/matrix1"/>
    <dgm:cxn modelId="{F2F500E9-DE52-F24E-BCAE-6138329F6EBF}" type="presOf" srcId="{DDC344D2-A934-6E43-8C60-90554CACFBB6}" destId="{7F7CEBAF-8784-084F-8539-FC1C7345DB37}" srcOrd="1" destOrd="0" presId="urn:microsoft.com/office/officeart/2005/8/layout/matrix1"/>
    <dgm:cxn modelId="{601D35F0-D3A1-1B40-A9BD-6014D6ED3D38}" srcId="{7CF38140-8853-DD4C-A6FD-257D3624385D}" destId="{DDC344D2-A934-6E43-8C60-90554CACFBB6}" srcOrd="3" destOrd="0" parTransId="{5C451264-585A-F84F-BB79-D2D3A57BE16D}" sibTransId="{66C15240-DAD4-1647-9E1E-ABB4CFBBB795}"/>
    <dgm:cxn modelId="{CA37B8F9-B1F8-B644-B183-03768A064C5D}" type="presOf" srcId="{DDC344D2-A934-6E43-8C60-90554CACFBB6}" destId="{14DDB7AC-A5AC-4444-BD87-D87BBF289A0B}" srcOrd="0" destOrd="0" presId="urn:microsoft.com/office/officeart/2005/8/layout/matrix1"/>
    <dgm:cxn modelId="{FFD4773E-4FA9-8E49-A56C-E526E2FCDC7F}" type="presParOf" srcId="{518EBD95-9401-8B4D-BAF6-F706FA174FCB}" destId="{C1A2ECCB-4F26-F446-8F19-68D44411E5E2}" srcOrd="0" destOrd="0" presId="urn:microsoft.com/office/officeart/2005/8/layout/matrix1"/>
    <dgm:cxn modelId="{B3475BA3-C189-EC43-A01F-C984D9BDB25F}" type="presParOf" srcId="{C1A2ECCB-4F26-F446-8F19-68D44411E5E2}" destId="{49DF2021-F946-D146-A5E1-DAD3276F31B6}" srcOrd="0" destOrd="0" presId="urn:microsoft.com/office/officeart/2005/8/layout/matrix1"/>
    <dgm:cxn modelId="{323341E0-CD4A-5A4D-A0DD-23F8E827E80C}" type="presParOf" srcId="{C1A2ECCB-4F26-F446-8F19-68D44411E5E2}" destId="{66918221-4904-1240-AA87-7276B64B2FC1}" srcOrd="1" destOrd="0" presId="urn:microsoft.com/office/officeart/2005/8/layout/matrix1"/>
    <dgm:cxn modelId="{07987CF2-B19D-3E43-8D6C-B3550C39508B}" type="presParOf" srcId="{C1A2ECCB-4F26-F446-8F19-68D44411E5E2}" destId="{4A9B76BC-E96D-F54B-BD2D-C7541C1BE391}" srcOrd="2" destOrd="0" presId="urn:microsoft.com/office/officeart/2005/8/layout/matrix1"/>
    <dgm:cxn modelId="{1788C5AA-7EF4-8D49-9E8C-0B744C38E4A4}" type="presParOf" srcId="{C1A2ECCB-4F26-F446-8F19-68D44411E5E2}" destId="{82E6A46D-B0CF-5048-BC1E-3C42E381A1AE}" srcOrd="3" destOrd="0" presId="urn:microsoft.com/office/officeart/2005/8/layout/matrix1"/>
    <dgm:cxn modelId="{C94E642B-33EC-AC47-B19C-65985592DF94}" type="presParOf" srcId="{C1A2ECCB-4F26-F446-8F19-68D44411E5E2}" destId="{E9BA13C0-50BB-0146-8BF9-E3525D3943EE}" srcOrd="4" destOrd="0" presId="urn:microsoft.com/office/officeart/2005/8/layout/matrix1"/>
    <dgm:cxn modelId="{F8BC55B4-D6AE-654F-BF78-BC51C34B3A4F}" type="presParOf" srcId="{C1A2ECCB-4F26-F446-8F19-68D44411E5E2}" destId="{8DAACA6F-C805-5645-AC48-572A86832478}" srcOrd="5" destOrd="0" presId="urn:microsoft.com/office/officeart/2005/8/layout/matrix1"/>
    <dgm:cxn modelId="{14796ACF-0913-4341-872B-D1635BF9F901}" type="presParOf" srcId="{C1A2ECCB-4F26-F446-8F19-68D44411E5E2}" destId="{14DDB7AC-A5AC-4444-BD87-D87BBF289A0B}" srcOrd="6" destOrd="0" presId="urn:microsoft.com/office/officeart/2005/8/layout/matrix1"/>
    <dgm:cxn modelId="{B55395B0-8540-C44D-B283-C4365497CF94}" type="presParOf" srcId="{C1A2ECCB-4F26-F446-8F19-68D44411E5E2}" destId="{7F7CEBAF-8784-084F-8539-FC1C7345DB37}" srcOrd="7" destOrd="0" presId="urn:microsoft.com/office/officeart/2005/8/layout/matrix1"/>
    <dgm:cxn modelId="{03075DB4-5E98-AE42-B06E-52505FFF3B90}" type="presParOf" srcId="{518EBD95-9401-8B4D-BAF6-F706FA174FCB}" destId="{21FBAC02-3ABA-5E4D-A24F-86FB43537126}"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E82B60-FA01-4D08-8D93-29E9BF8B35C1}" type="doc">
      <dgm:prSet loTypeId="urn:microsoft.com/office/officeart/2016/7/layout/LinearBlockProcessNumbered" loCatId="process" qsTypeId="urn:microsoft.com/office/officeart/2005/8/quickstyle/simple1" qsCatId="simple" csTypeId="urn:microsoft.com/office/officeart/2005/8/colors/colorful2" csCatId="colorful" phldr="1"/>
      <dgm:spPr/>
      <dgm:t>
        <a:bodyPr/>
        <a:lstStyle/>
        <a:p>
          <a:endParaRPr lang="en-US"/>
        </a:p>
      </dgm:t>
    </dgm:pt>
    <dgm:pt modelId="{998C595B-93FA-4A10-B62E-31DC1DEA79D5}">
      <dgm:prSet/>
      <dgm:spPr/>
      <dgm:t>
        <a:bodyPr/>
        <a:lstStyle/>
        <a:p>
          <a:r>
            <a:rPr lang="en-US"/>
            <a:t>Keep it simple!</a:t>
          </a:r>
        </a:p>
      </dgm:t>
    </dgm:pt>
    <dgm:pt modelId="{CBA097FA-E85F-4668-9925-D6B0EEB0032E}" type="parTrans" cxnId="{8EDAFB87-25B5-45EA-909D-A2CD674EEE05}">
      <dgm:prSet/>
      <dgm:spPr/>
      <dgm:t>
        <a:bodyPr/>
        <a:lstStyle/>
        <a:p>
          <a:endParaRPr lang="en-US"/>
        </a:p>
      </dgm:t>
    </dgm:pt>
    <dgm:pt modelId="{9A17D193-36D2-4E11-8470-30F7651CA365}" type="sibTrans" cxnId="{8EDAFB87-25B5-45EA-909D-A2CD674EEE05}">
      <dgm:prSet phldrT="01" phldr="0"/>
      <dgm:spPr/>
      <dgm:t>
        <a:bodyPr/>
        <a:lstStyle/>
        <a:p>
          <a:r>
            <a:rPr lang="en-US"/>
            <a:t>01</a:t>
          </a:r>
        </a:p>
      </dgm:t>
    </dgm:pt>
    <dgm:pt modelId="{CD931E86-E2C0-4620-9E82-36FEA0CF2698}">
      <dgm:prSet/>
      <dgm:spPr/>
      <dgm:t>
        <a:bodyPr/>
        <a:lstStyle/>
        <a:p>
          <a:r>
            <a:rPr lang="en-US"/>
            <a:t>Focus on basic needs!</a:t>
          </a:r>
        </a:p>
      </dgm:t>
    </dgm:pt>
    <dgm:pt modelId="{225EC32F-38FA-4F64-8C3C-55EC22D4578D}" type="parTrans" cxnId="{F7842AEF-19E7-4991-A449-9EB25156FEA4}">
      <dgm:prSet/>
      <dgm:spPr/>
      <dgm:t>
        <a:bodyPr/>
        <a:lstStyle/>
        <a:p>
          <a:endParaRPr lang="en-US"/>
        </a:p>
      </dgm:t>
    </dgm:pt>
    <dgm:pt modelId="{F0B4385C-79CD-4EBF-A9CB-34814706A75F}" type="sibTrans" cxnId="{F7842AEF-19E7-4991-A449-9EB25156FEA4}">
      <dgm:prSet phldrT="02" phldr="0"/>
      <dgm:spPr/>
      <dgm:t>
        <a:bodyPr/>
        <a:lstStyle/>
        <a:p>
          <a:r>
            <a:rPr lang="en-US"/>
            <a:t>02</a:t>
          </a:r>
        </a:p>
      </dgm:t>
    </dgm:pt>
    <dgm:pt modelId="{9CC60ABB-2505-458F-97C4-7D367DA5471C}">
      <dgm:prSet/>
      <dgm:spPr/>
      <dgm:t>
        <a:bodyPr/>
        <a:lstStyle/>
        <a:p>
          <a:r>
            <a:rPr lang="en-US"/>
            <a:t>Give yourself enough time to plan and advertise. </a:t>
          </a:r>
        </a:p>
      </dgm:t>
    </dgm:pt>
    <dgm:pt modelId="{E83D2C7E-67CF-43FA-90F3-395411F6E66E}" type="parTrans" cxnId="{88C1BB24-9002-44C0-AD9C-35670997FC85}">
      <dgm:prSet/>
      <dgm:spPr/>
      <dgm:t>
        <a:bodyPr/>
        <a:lstStyle/>
        <a:p>
          <a:endParaRPr lang="en-US"/>
        </a:p>
      </dgm:t>
    </dgm:pt>
    <dgm:pt modelId="{28A2BA91-22CC-45F3-8D42-6F7D2AB6C2B2}" type="sibTrans" cxnId="{88C1BB24-9002-44C0-AD9C-35670997FC85}">
      <dgm:prSet phldrT="03" phldr="0"/>
      <dgm:spPr/>
      <dgm:t>
        <a:bodyPr/>
        <a:lstStyle/>
        <a:p>
          <a:r>
            <a:rPr lang="en-US"/>
            <a:t>03</a:t>
          </a:r>
        </a:p>
      </dgm:t>
    </dgm:pt>
    <dgm:pt modelId="{882718D6-3265-A94D-8D15-52B6380B91C3}" type="pres">
      <dgm:prSet presAssocID="{1AE82B60-FA01-4D08-8D93-29E9BF8B35C1}" presName="Name0" presStyleCnt="0">
        <dgm:presLayoutVars>
          <dgm:animLvl val="lvl"/>
          <dgm:resizeHandles val="exact"/>
        </dgm:presLayoutVars>
      </dgm:prSet>
      <dgm:spPr/>
    </dgm:pt>
    <dgm:pt modelId="{3248137C-DE6A-4E45-9713-C77118C3BA05}" type="pres">
      <dgm:prSet presAssocID="{998C595B-93FA-4A10-B62E-31DC1DEA79D5}" presName="compositeNode" presStyleCnt="0">
        <dgm:presLayoutVars>
          <dgm:bulletEnabled val="1"/>
        </dgm:presLayoutVars>
      </dgm:prSet>
      <dgm:spPr/>
    </dgm:pt>
    <dgm:pt modelId="{D636E571-5759-024A-8CD3-06C6422EC5E8}" type="pres">
      <dgm:prSet presAssocID="{998C595B-93FA-4A10-B62E-31DC1DEA79D5}" presName="bgRect" presStyleLbl="alignNode1" presStyleIdx="0" presStyleCnt="3"/>
      <dgm:spPr/>
    </dgm:pt>
    <dgm:pt modelId="{902802AE-BC7E-5247-BD7F-CDF1B6F1A996}" type="pres">
      <dgm:prSet presAssocID="{9A17D193-36D2-4E11-8470-30F7651CA365}" presName="sibTransNodeRect" presStyleLbl="alignNode1" presStyleIdx="0" presStyleCnt="3">
        <dgm:presLayoutVars>
          <dgm:chMax val="0"/>
          <dgm:bulletEnabled val="1"/>
        </dgm:presLayoutVars>
      </dgm:prSet>
      <dgm:spPr/>
    </dgm:pt>
    <dgm:pt modelId="{CC238136-02A7-B94A-897C-EA59E8219EDA}" type="pres">
      <dgm:prSet presAssocID="{998C595B-93FA-4A10-B62E-31DC1DEA79D5}" presName="nodeRect" presStyleLbl="alignNode1" presStyleIdx="0" presStyleCnt="3">
        <dgm:presLayoutVars>
          <dgm:bulletEnabled val="1"/>
        </dgm:presLayoutVars>
      </dgm:prSet>
      <dgm:spPr/>
    </dgm:pt>
    <dgm:pt modelId="{E191A150-7B16-0D44-8EAD-CD3156C3D8CA}" type="pres">
      <dgm:prSet presAssocID="{9A17D193-36D2-4E11-8470-30F7651CA365}" presName="sibTrans" presStyleCnt="0"/>
      <dgm:spPr/>
    </dgm:pt>
    <dgm:pt modelId="{6137A03F-B794-0945-8DDA-8C0148FCAC41}" type="pres">
      <dgm:prSet presAssocID="{CD931E86-E2C0-4620-9E82-36FEA0CF2698}" presName="compositeNode" presStyleCnt="0">
        <dgm:presLayoutVars>
          <dgm:bulletEnabled val="1"/>
        </dgm:presLayoutVars>
      </dgm:prSet>
      <dgm:spPr/>
    </dgm:pt>
    <dgm:pt modelId="{82A4973A-CD98-DC4C-818E-915C31DB08B4}" type="pres">
      <dgm:prSet presAssocID="{CD931E86-E2C0-4620-9E82-36FEA0CF2698}" presName="bgRect" presStyleLbl="alignNode1" presStyleIdx="1" presStyleCnt="3"/>
      <dgm:spPr/>
    </dgm:pt>
    <dgm:pt modelId="{9443ABEC-4BB3-2C45-88E5-BE123FE523B0}" type="pres">
      <dgm:prSet presAssocID="{F0B4385C-79CD-4EBF-A9CB-34814706A75F}" presName="sibTransNodeRect" presStyleLbl="alignNode1" presStyleIdx="1" presStyleCnt="3">
        <dgm:presLayoutVars>
          <dgm:chMax val="0"/>
          <dgm:bulletEnabled val="1"/>
        </dgm:presLayoutVars>
      </dgm:prSet>
      <dgm:spPr/>
    </dgm:pt>
    <dgm:pt modelId="{63276657-0BFF-3E47-AD9E-79C2A3E37BA5}" type="pres">
      <dgm:prSet presAssocID="{CD931E86-E2C0-4620-9E82-36FEA0CF2698}" presName="nodeRect" presStyleLbl="alignNode1" presStyleIdx="1" presStyleCnt="3">
        <dgm:presLayoutVars>
          <dgm:bulletEnabled val="1"/>
        </dgm:presLayoutVars>
      </dgm:prSet>
      <dgm:spPr/>
    </dgm:pt>
    <dgm:pt modelId="{99F61D33-02C8-514C-9573-CED7478F15AD}" type="pres">
      <dgm:prSet presAssocID="{F0B4385C-79CD-4EBF-A9CB-34814706A75F}" presName="sibTrans" presStyleCnt="0"/>
      <dgm:spPr/>
    </dgm:pt>
    <dgm:pt modelId="{93722265-E58F-294D-BE02-7B3110C83B9C}" type="pres">
      <dgm:prSet presAssocID="{9CC60ABB-2505-458F-97C4-7D367DA5471C}" presName="compositeNode" presStyleCnt="0">
        <dgm:presLayoutVars>
          <dgm:bulletEnabled val="1"/>
        </dgm:presLayoutVars>
      </dgm:prSet>
      <dgm:spPr/>
    </dgm:pt>
    <dgm:pt modelId="{490E0CDC-0C47-8949-84A3-DEC1B2690F3B}" type="pres">
      <dgm:prSet presAssocID="{9CC60ABB-2505-458F-97C4-7D367DA5471C}" presName="bgRect" presStyleLbl="alignNode1" presStyleIdx="2" presStyleCnt="3"/>
      <dgm:spPr/>
    </dgm:pt>
    <dgm:pt modelId="{8614ACFC-D102-5940-85E1-BEFC04D08454}" type="pres">
      <dgm:prSet presAssocID="{28A2BA91-22CC-45F3-8D42-6F7D2AB6C2B2}" presName="sibTransNodeRect" presStyleLbl="alignNode1" presStyleIdx="2" presStyleCnt="3">
        <dgm:presLayoutVars>
          <dgm:chMax val="0"/>
          <dgm:bulletEnabled val="1"/>
        </dgm:presLayoutVars>
      </dgm:prSet>
      <dgm:spPr/>
    </dgm:pt>
    <dgm:pt modelId="{C247AEB5-9DF6-3446-9B40-E823DC4608C2}" type="pres">
      <dgm:prSet presAssocID="{9CC60ABB-2505-458F-97C4-7D367DA5471C}" presName="nodeRect" presStyleLbl="alignNode1" presStyleIdx="2" presStyleCnt="3">
        <dgm:presLayoutVars>
          <dgm:bulletEnabled val="1"/>
        </dgm:presLayoutVars>
      </dgm:prSet>
      <dgm:spPr/>
    </dgm:pt>
  </dgm:ptLst>
  <dgm:cxnLst>
    <dgm:cxn modelId="{90F3870A-0F51-F745-B59D-E952582A93FE}" type="presOf" srcId="{9CC60ABB-2505-458F-97C4-7D367DA5471C}" destId="{C247AEB5-9DF6-3446-9B40-E823DC4608C2}" srcOrd="1" destOrd="0" presId="urn:microsoft.com/office/officeart/2016/7/layout/LinearBlockProcessNumbered"/>
    <dgm:cxn modelId="{88C1BB24-9002-44C0-AD9C-35670997FC85}" srcId="{1AE82B60-FA01-4D08-8D93-29E9BF8B35C1}" destId="{9CC60ABB-2505-458F-97C4-7D367DA5471C}" srcOrd="2" destOrd="0" parTransId="{E83D2C7E-67CF-43FA-90F3-395411F6E66E}" sibTransId="{28A2BA91-22CC-45F3-8D42-6F7D2AB6C2B2}"/>
    <dgm:cxn modelId="{8808AB63-AE1E-134A-A713-3608F1A6166A}" type="presOf" srcId="{9CC60ABB-2505-458F-97C4-7D367DA5471C}" destId="{490E0CDC-0C47-8949-84A3-DEC1B2690F3B}" srcOrd="0" destOrd="0" presId="urn:microsoft.com/office/officeart/2016/7/layout/LinearBlockProcessNumbered"/>
    <dgm:cxn modelId="{9CC02149-4E1D-104E-9120-2AF6268F5E80}" type="presOf" srcId="{9A17D193-36D2-4E11-8470-30F7651CA365}" destId="{902802AE-BC7E-5247-BD7F-CDF1B6F1A996}" srcOrd="0" destOrd="0" presId="urn:microsoft.com/office/officeart/2016/7/layout/LinearBlockProcessNumbered"/>
    <dgm:cxn modelId="{53ECFA4B-5201-EA48-A8FC-5EDA95681731}" type="presOf" srcId="{F0B4385C-79CD-4EBF-A9CB-34814706A75F}" destId="{9443ABEC-4BB3-2C45-88E5-BE123FE523B0}" srcOrd="0" destOrd="0" presId="urn:microsoft.com/office/officeart/2016/7/layout/LinearBlockProcessNumbered"/>
    <dgm:cxn modelId="{EDAD757D-5B6A-5F48-9E18-CF031056EB9E}" type="presOf" srcId="{1AE82B60-FA01-4D08-8D93-29E9BF8B35C1}" destId="{882718D6-3265-A94D-8D15-52B6380B91C3}" srcOrd="0" destOrd="0" presId="urn:microsoft.com/office/officeart/2016/7/layout/LinearBlockProcessNumbered"/>
    <dgm:cxn modelId="{FFF7DB7E-1EA6-8148-AD87-1169DC1B0D77}" type="presOf" srcId="{998C595B-93FA-4A10-B62E-31DC1DEA79D5}" destId="{CC238136-02A7-B94A-897C-EA59E8219EDA}" srcOrd="1" destOrd="0" presId="urn:microsoft.com/office/officeart/2016/7/layout/LinearBlockProcessNumbered"/>
    <dgm:cxn modelId="{8EDAFB87-25B5-45EA-909D-A2CD674EEE05}" srcId="{1AE82B60-FA01-4D08-8D93-29E9BF8B35C1}" destId="{998C595B-93FA-4A10-B62E-31DC1DEA79D5}" srcOrd="0" destOrd="0" parTransId="{CBA097FA-E85F-4668-9925-D6B0EEB0032E}" sibTransId="{9A17D193-36D2-4E11-8470-30F7651CA365}"/>
    <dgm:cxn modelId="{6FBFF1AA-E328-004F-9920-021FC7D86C3F}" type="presOf" srcId="{998C595B-93FA-4A10-B62E-31DC1DEA79D5}" destId="{D636E571-5759-024A-8CD3-06C6422EC5E8}" srcOrd="0" destOrd="0" presId="urn:microsoft.com/office/officeart/2016/7/layout/LinearBlockProcessNumbered"/>
    <dgm:cxn modelId="{8C880EBD-96C6-4F42-AEE9-2AB2AED4D1AB}" type="presOf" srcId="{28A2BA91-22CC-45F3-8D42-6F7D2AB6C2B2}" destId="{8614ACFC-D102-5940-85E1-BEFC04D08454}" srcOrd="0" destOrd="0" presId="urn:microsoft.com/office/officeart/2016/7/layout/LinearBlockProcessNumbered"/>
    <dgm:cxn modelId="{F7842AEF-19E7-4991-A449-9EB25156FEA4}" srcId="{1AE82B60-FA01-4D08-8D93-29E9BF8B35C1}" destId="{CD931E86-E2C0-4620-9E82-36FEA0CF2698}" srcOrd="1" destOrd="0" parTransId="{225EC32F-38FA-4F64-8C3C-55EC22D4578D}" sibTransId="{F0B4385C-79CD-4EBF-A9CB-34814706A75F}"/>
    <dgm:cxn modelId="{12B833F8-D841-9243-8A8C-0858025CA51F}" type="presOf" srcId="{CD931E86-E2C0-4620-9E82-36FEA0CF2698}" destId="{63276657-0BFF-3E47-AD9E-79C2A3E37BA5}" srcOrd="1" destOrd="0" presId="urn:microsoft.com/office/officeart/2016/7/layout/LinearBlockProcessNumbered"/>
    <dgm:cxn modelId="{3E85AAFC-018B-0449-8781-6FC60058F769}" type="presOf" srcId="{CD931E86-E2C0-4620-9E82-36FEA0CF2698}" destId="{82A4973A-CD98-DC4C-818E-915C31DB08B4}" srcOrd="0" destOrd="0" presId="urn:microsoft.com/office/officeart/2016/7/layout/LinearBlockProcessNumbered"/>
    <dgm:cxn modelId="{3EFD4C4E-22E2-944B-A67A-366D664922DB}" type="presParOf" srcId="{882718D6-3265-A94D-8D15-52B6380B91C3}" destId="{3248137C-DE6A-4E45-9713-C77118C3BA05}" srcOrd="0" destOrd="0" presId="urn:microsoft.com/office/officeart/2016/7/layout/LinearBlockProcessNumbered"/>
    <dgm:cxn modelId="{F2D9D311-3CDC-D143-9A10-0D9F4E6E4485}" type="presParOf" srcId="{3248137C-DE6A-4E45-9713-C77118C3BA05}" destId="{D636E571-5759-024A-8CD3-06C6422EC5E8}" srcOrd="0" destOrd="0" presId="urn:microsoft.com/office/officeart/2016/7/layout/LinearBlockProcessNumbered"/>
    <dgm:cxn modelId="{93913291-061E-1E41-AA33-F82CEA75B72D}" type="presParOf" srcId="{3248137C-DE6A-4E45-9713-C77118C3BA05}" destId="{902802AE-BC7E-5247-BD7F-CDF1B6F1A996}" srcOrd="1" destOrd="0" presId="urn:microsoft.com/office/officeart/2016/7/layout/LinearBlockProcessNumbered"/>
    <dgm:cxn modelId="{E570EE13-953D-E34C-8800-762A1A2B93E4}" type="presParOf" srcId="{3248137C-DE6A-4E45-9713-C77118C3BA05}" destId="{CC238136-02A7-B94A-897C-EA59E8219EDA}" srcOrd="2" destOrd="0" presId="urn:microsoft.com/office/officeart/2016/7/layout/LinearBlockProcessNumbered"/>
    <dgm:cxn modelId="{89196175-DA6C-1143-A72A-9DA779FA32B6}" type="presParOf" srcId="{882718D6-3265-A94D-8D15-52B6380B91C3}" destId="{E191A150-7B16-0D44-8EAD-CD3156C3D8CA}" srcOrd="1" destOrd="0" presId="urn:microsoft.com/office/officeart/2016/7/layout/LinearBlockProcessNumbered"/>
    <dgm:cxn modelId="{99164110-DD4C-6D4E-88A1-5304D76CDA6B}" type="presParOf" srcId="{882718D6-3265-A94D-8D15-52B6380B91C3}" destId="{6137A03F-B794-0945-8DDA-8C0148FCAC41}" srcOrd="2" destOrd="0" presId="urn:microsoft.com/office/officeart/2016/7/layout/LinearBlockProcessNumbered"/>
    <dgm:cxn modelId="{4138279A-010D-D747-B75A-2D0D5BAB0D83}" type="presParOf" srcId="{6137A03F-B794-0945-8DDA-8C0148FCAC41}" destId="{82A4973A-CD98-DC4C-818E-915C31DB08B4}" srcOrd="0" destOrd="0" presId="urn:microsoft.com/office/officeart/2016/7/layout/LinearBlockProcessNumbered"/>
    <dgm:cxn modelId="{E8228AC9-7991-034A-BED4-39970BA2D6EE}" type="presParOf" srcId="{6137A03F-B794-0945-8DDA-8C0148FCAC41}" destId="{9443ABEC-4BB3-2C45-88E5-BE123FE523B0}" srcOrd="1" destOrd="0" presId="urn:microsoft.com/office/officeart/2016/7/layout/LinearBlockProcessNumbered"/>
    <dgm:cxn modelId="{C4462D2C-BB1D-094D-8FB2-01037C1E0899}" type="presParOf" srcId="{6137A03F-B794-0945-8DDA-8C0148FCAC41}" destId="{63276657-0BFF-3E47-AD9E-79C2A3E37BA5}" srcOrd="2" destOrd="0" presId="urn:microsoft.com/office/officeart/2016/7/layout/LinearBlockProcessNumbered"/>
    <dgm:cxn modelId="{72B41641-4EE1-FB4F-857C-C35BE0B8D48E}" type="presParOf" srcId="{882718D6-3265-A94D-8D15-52B6380B91C3}" destId="{99F61D33-02C8-514C-9573-CED7478F15AD}" srcOrd="3" destOrd="0" presId="urn:microsoft.com/office/officeart/2016/7/layout/LinearBlockProcessNumbered"/>
    <dgm:cxn modelId="{850683CC-6D50-7141-A203-C94DFC6518E0}" type="presParOf" srcId="{882718D6-3265-A94D-8D15-52B6380B91C3}" destId="{93722265-E58F-294D-BE02-7B3110C83B9C}" srcOrd="4" destOrd="0" presId="urn:microsoft.com/office/officeart/2016/7/layout/LinearBlockProcessNumbered"/>
    <dgm:cxn modelId="{5552CA6F-2229-5F4C-A938-DC0267FC72FD}" type="presParOf" srcId="{93722265-E58F-294D-BE02-7B3110C83B9C}" destId="{490E0CDC-0C47-8949-84A3-DEC1B2690F3B}" srcOrd="0" destOrd="0" presId="urn:microsoft.com/office/officeart/2016/7/layout/LinearBlockProcessNumbered"/>
    <dgm:cxn modelId="{B5070BBF-57A5-C841-9635-147ADF315F55}" type="presParOf" srcId="{93722265-E58F-294D-BE02-7B3110C83B9C}" destId="{8614ACFC-D102-5940-85E1-BEFC04D08454}" srcOrd="1" destOrd="0" presId="urn:microsoft.com/office/officeart/2016/7/layout/LinearBlockProcessNumbered"/>
    <dgm:cxn modelId="{5C6CF7CD-5FB0-D54B-8525-D7B6EBFF9578}" type="presParOf" srcId="{93722265-E58F-294D-BE02-7B3110C83B9C}" destId="{C247AEB5-9DF6-3446-9B40-E823DC4608C2}"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D5C097-A7D1-D04C-9A89-6C7DE443C0BB}" type="doc">
      <dgm:prSet loTypeId="urn:microsoft.com/office/officeart/2005/8/layout/target3" loCatId="relationship" qsTypeId="urn:microsoft.com/office/officeart/2005/8/quickstyle/simple2" qsCatId="simple" csTypeId="urn:microsoft.com/office/officeart/2005/8/colors/colorful5" csCatId="colorful" phldr="1"/>
      <dgm:spPr/>
      <dgm:t>
        <a:bodyPr/>
        <a:lstStyle/>
        <a:p>
          <a:endParaRPr lang="en-US"/>
        </a:p>
      </dgm:t>
    </dgm:pt>
    <dgm:pt modelId="{D2F5CCEA-375E-3B41-8190-D37E04C11701}">
      <dgm:prSet custT="1"/>
      <dgm:spPr/>
      <dgm:t>
        <a:bodyPr/>
        <a:lstStyle/>
        <a:p>
          <a:r>
            <a:rPr lang="en-US" sz="2800"/>
            <a:t>People want to serve; they just need opportunity.</a:t>
          </a:r>
        </a:p>
      </dgm:t>
    </dgm:pt>
    <dgm:pt modelId="{07295C21-CFA8-AB45-B785-C51F1F229921}" type="parTrans" cxnId="{E29CC92C-B2A2-504C-96E7-07C338706B97}">
      <dgm:prSet/>
      <dgm:spPr/>
      <dgm:t>
        <a:bodyPr/>
        <a:lstStyle/>
        <a:p>
          <a:endParaRPr lang="en-US"/>
        </a:p>
      </dgm:t>
    </dgm:pt>
    <dgm:pt modelId="{2642AA40-195C-394E-94C2-77671D07A95A}" type="sibTrans" cxnId="{E29CC92C-B2A2-504C-96E7-07C338706B97}">
      <dgm:prSet/>
      <dgm:spPr/>
      <dgm:t>
        <a:bodyPr/>
        <a:lstStyle/>
        <a:p>
          <a:endParaRPr lang="en-US"/>
        </a:p>
      </dgm:t>
    </dgm:pt>
    <dgm:pt modelId="{117AE6E9-8119-CD45-982B-9292316B2701}">
      <dgm:prSet custT="1"/>
      <dgm:spPr/>
      <dgm:t>
        <a:bodyPr/>
        <a:lstStyle/>
        <a:p>
          <a:r>
            <a:rPr lang="en-US" sz="2800"/>
            <a:t>It will draw attention from those outside of the church. </a:t>
          </a:r>
        </a:p>
      </dgm:t>
    </dgm:pt>
    <dgm:pt modelId="{8B089303-D2F8-EA41-9150-29A46FEAAEA1}" type="parTrans" cxnId="{A580D144-C03C-B247-ADDE-441327D62A5C}">
      <dgm:prSet/>
      <dgm:spPr/>
      <dgm:t>
        <a:bodyPr/>
        <a:lstStyle/>
        <a:p>
          <a:endParaRPr lang="en-US"/>
        </a:p>
      </dgm:t>
    </dgm:pt>
    <dgm:pt modelId="{E4B10F64-9F00-2D4C-B281-775FC2F5AA2E}" type="sibTrans" cxnId="{A580D144-C03C-B247-ADDE-441327D62A5C}">
      <dgm:prSet/>
      <dgm:spPr/>
      <dgm:t>
        <a:bodyPr/>
        <a:lstStyle/>
        <a:p>
          <a:endParaRPr lang="en-US"/>
        </a:p>
      </dgm:t>
    </dgm:pt>
    <dgm:pt modelId="{E5D79075-04A2-DC46-8FCE-9A96F41317D6}">
      <dgm:prSet custT="1"/>
      <dgm:spPr/>
      <dgm:t>
        <a:bodyPr/>
        <a:lstStyle/>
        <a:p>
          <a:r>
            <a:rPr lang="en-US" sz="2400"/>
            <a:t>It will give members of other churches an opportunity to serve.</a:t>
          </a:r>
        </a:p>
      </dgm:t>
    </dgm:pt>
    <dgm:pt modelId="{8D9E78B1-F407-AC4C-9EBC-ED64AC1333A5}" type="parTrans" cxnId="{B8C4ED5D-62FA-424B-A769-62357A2501D5}">
      <dgm:prSet/>
      <dgm:spPr/>
      <dgm:t>
        <a:bodyPr/>
        <a:lstStyle/>
        <a:p>
          <a:endParaRPr lang="en-US"/>
        </a:p>
      </dgm:t>
    </dgm:pt>
    <dgm:pt modelId="{04670E01-B68D-BA44-AF1A-67C0CC7794EA}" type="sibTrans" cxnId="{B8C4ED5D-62FA-424B-A769-62357A2501D5}">
      <dgm:prSet/>
      <dgm:spPr/>
      <dgm:t>
        <a:bodyPr/>
        <a:lstStyle/>
        <a:p>
          <a:endParaRPr lang="en-US"/>
        </a:p>
      </dgm:t>
    </dgm:pt>
    <dgm:pt modelId="{B77D5BF5-C4CA-AD44-A7CA-2202D8504C84}">
      <dgm:prSet/>
      <dgm:spPr/>
      <dgm:t>
        <a:bodyPr/>
        <a:lstStyle/>
        <a:p>
          <a:r>
            <a:rPr lang="en-US"/>
            <a:t>It blesses your members!</a:t>
          </a:r>
        </a:p>
      </dgm:t>
    </dgm:pt>
    <dgm:pt modelId="{EC66504B-146C-6841-A37A-E7C4245D7C81}" type="parTrans" cxnId="{A412A2A8-A87D-BA40-B540-39F05064AC80}">
      <dgm:prSet/>
      <dgm:spPr/>
      <dgm:t>
        <a:bodyPr/>
        <a:lstStyle/>
        <a:p>
          <a:endParaRPr lang="en-US"/>
        </a:p>
      </dgm:t>
    </dgm:pt>
    <dgm:pt modelId="{9261345D-3C17-0D47-AE98-545A0F39BD6C}" type="sibTrans" cxnId="{A412A2A8-A87D-BA40-B540-39F05064AC80}">
      <dgm:prSet/>
      <dgm:spPr/>
      <dgm:t>
        <a:bodyPr/>
        <a:lstStyle/>
        <a:p>
          <a:endParaRPr lang="en-US"/>
        </a:p>
      </dgm:t>
    </dgm:pt>
    <dgm:pt modelId="{D034FDB8-1DB9-F744-BA45-F87484D17031}">
      <dgm:prSet/>
      <dgm:spPr/>
      <dgm:t>
        <a:bodyPr/>
        <a:lstStyle/>
        <a:p>
          <a:r>
            <a:rPr lang="en-US"/>
            <a:t>It builds discipleship and empowers your members.</a:t>
          </a:r>
        </a:p>
      </dgm:t>
    </dgm:pt>
    <dgm:pt modelId="{C5536A2B-656B-694D-959C-3C7934608BFF}" type="parTrans" cxnId="{9E953261-E0AE-334E-8A22-90CDAFF37DE6}">
      <dgm:prSet/>
      <dgm:spPr/>
      <dgm:t>
        <a:bodyPr/>
        <a:lstStyle/>
        <a:p>
          <a:endParaRPr lang="en-US"/>
        </a:p>
      </dgm:t>
    </dgm:pt>
    <dgm:pt modelId="{9ED0B290-8B40-D448-92AF-535B98EF0A93}" type="sibTrans" cxnId="{9E953261-E0AE-334E-8A22-90CDAFF37DE6}">
      <dgm:prSet/>
      <dgm:spPr/>
      <dgm:t>
        <a:bodyPr/>
        <a:lstStyle/>
        <a:p>
          <a:endParaRPr lang="en-US"/>
        </a:p>
      </dgm:t>
    </dgm:pt>
    <dgm:pt modelId="{1EBB512A-BB20-8246-9302-26BB14683C84}">
      <dgm:prSet/>
      <dgm:spPr/>
      <dgm:t>
        <a:bodyPr/>
        <a:lstStyle/>
        <a:p>
          <a:r>
            <a:rPr lang="en-US"/>
            <a:t>It improves the lives of your neighbors.</a:t>
          </a:r>
        </a:p>
      </dgm:t>
    </dgm:pt>
    <dgm:pt modelId="{D4233E44-E1FE-6D42-9AA0-0C702EB6408F}" type="parTrans" cxnId="{0C7679C9-56B6-FF48-979A-2695BF25315E}">
      <dgm:prSet/>
      <dgm:spPr/>
      <dgm:t>
        <a:bodyPr/>
        <a:lstStyle/>
        <a:p>
          <a:endParaRPr lang="en-US"/>
        </a:p>
      </dgm:t>
    </dgm:pt>
    <dgm:pt modelId="{D2A42671-406B-7847-A045-FB0039F419DE}" type="sibTrans" cxnId="{0C7679C9-56B6-FF48-979A-2695BF25315E}">
      <dgm:prSet/>
      <dgm:spPr/>
      <dgm:t>
        <a:bodyPr/>
        <a:lstStyle/>
        <a:p>
          <a:endParaRPr lang="en-US"/>
        </a:p>
      </dgm:t>
    </dgm:pt>
    <dgm:pt modelId="{F4C4B7DC-4763-7449-B3FC-FF11D0765767}">
      <dgm:prSet/>
      <dgm:spPr/>
      <dgm:t>
        <a:bodyPr/>
        <a:lstStyle/>
        <a:p>
          <a:r>
            <a:rPr lang="en-US"/>
            <a:t>It introduces Jesus without ever saying His name.</a:t>
          </a:r>
        </a:p>
      </dgm:t>
    </dgm:pt>
    <dgm:pt modelId="{F0BBF988-1277-E44A-8266-C5F91891FF1C}" type="parTrans" cxnId="{D90AE7DB-151C-D14C-B2D3-654DD7590AF5}">
      <dgm:prSet/>
      <dgm:spPr/>
      <dgm:t>
        <a:bodyPr/>
        <a:lstStyle/>
        <a:p>
          <a:endParaRPr lang="en-US"/>
        </a:p>
      </dgm:t>
    </dgm:pt>
    <dgm:pt modelId="{6295EBB1-6497-5240-B0AE-4DBD96DC4B69}" type="sibTrans" cxnId="{D90AE7DB-151C-D14C-B2D3-654DD7590AF5}">
      <dgm:prSet/>
      <dgm:spPr/>
      <dgm:t>
        <a:bodyPr/>
        <a:lstStyle/>
        <a:p>
          <a:endParaRPr lang="en-US"/>
        </a:p>
      </dgm:t>
    </dgm:pt>
    <dgm:pt modelId="{8D3DB08C-C178-8E43-9412-0AEB7903C87C}" type="pres">
      <dgm:prSet presAssocID="{16D5C097-A7D1-D04C-9A89-6C7DE443C0BB}" presName="Name0" presStyleCnt="0">
        <dgm:presLayoutVars>
          <dgm:chMax val="7"/>
          <dgm:dir/>
          <dgm:animLvl val="lvl"/>
          <dgm:resizeHandles val="exact"/>
        </dgm:presLayoutVars>
      </dgm:prSet>
      <dgm:spPr/>
    </dgm:pt>
    <dgm:pt modelId="{636BB779-75FB-8D49-82FC-E83DA09C83E6}" type="pres">
      <dgm:prSet presAssocID="{D2F5CCEA-375E-3B41-8190-D37E04C11701}" presName="circle1" presStyleLbl="node1" presStyleIdx="0" presStyleCnt="7"/>
      <dgm:spPr/>
    </dgm:pt>
    <dgm:pt modelId="{23135026-016F-0243-8AE1-067D3A8F359D}" type="pres">
      <dgm:prSet presAssocID="{D2F5CCEA-375E-3B41-8190-D37E04C11701}" presName="space" presStyleCnt="0"/>
      <dgm:spPr/>
    </dgm:pt>
    <dgm:pt modelId="{D6F415A3-1ACF-9947-9A42-58B16BB72D70}" type="pres">
      <dgm:prSet presAssocID="{D2F5CCEA-375E-3B41-8190-D37E04C11701}" presName="rect1" presStyleLbl="alignAcc1" presStyleIdx="0" presStyleCnt="7"/>
      <dgm:spPr/>
    </dgm:pt>
    <dgm:pt modelId="{E8E77A51-A933-5246-87C8-AC95D3032E6A}" type="pres">
      <dgm:prSet presAssocID="{117AE6E9-8119-CD45-982B-9292316B2701}" presName="vertSpace2" presStyleLbl="node1" presStyleIdx="0" presStyleCnt="7"/>
      <dgm:spPr/>
    </dgm:pt>
    <dgm:pt modelId="{A77A063D-E39A-9743-B996-D71018D9CBA4}" type="pres">
      <dgm:prSet presAssocID="{117AE6E9-8119-CD45-982B-9292316B2701}" presName="circle2" presStyleLbl="node1" presStyleIdx="1" presStyleCnt="7"/>
      <dgm:spPr/>
    </dgm:pt>
    <dgm:pt modelId="{89788948-5B20-6B45-8678-DFB7BD608D6C}" type="pres">
      <dgm:prSet presAssocID="{117AE6E9-8119-CD45-982B-9292316B2701}" presName="rect2" presStyleLbl="alignAcc1" presStyleIdx="1" presStyleCnt="7"/>
      <dgm:spPr/>
    </dgm:pt>
    <dgm:pt modelId="{95FA6908-09F9-244F-AAB5-49C5EDB67AD0}" type="pres">
      <dgm:prSet presAssocID="{E5D79075-04A2-DC46-8FCE-9A96F41317D6}" presName="vertSpace3" presStyleLbl="node1" presStyleIdx="1" presStyleCnt="7"/>
      <dgm:spPr/>
    </dgm:pt>
    <dgm:pt modelId="{FB29E890-6221-9D4C-B8DC-881241C2964A}" type="pres">
      <dgm:prSet presAssocID="{E5D79075-04A2-DC46-8FCE-9A96F41317D6}" presName="circle3" presStyleLbl="node1" presStyleIdx="2" presStyleCnt="7"/>
      <dgm:spPr/>
    </dgm:pt>
    <dgm:pt modelId="{5CFE3DD1-2DE2-394C-BEEE-0CD9DBA482BF}" type="pres">
      <dgm:prSet presAssocID="{E5D79075-04A2-DC46-8FCE-9A96F41317D6}" presName="rect3" presStyleLbl="alignAcc1" presStyleIdx="2" presStyleCnt="7" custScaleY="99845"/>
      <dgm:spPr/>
    </dgm:pt>
    <dgm:pt modelId="{B61686DF-C946-434A-A2E5-0A4BABA20543}" type="pres">
      <dgm:prSet presAssocID="{B77D5BF5-C4CA-AD44-A7CA-2202D8504C84}" presName="vertSpace4" presStyleLbl="node1" presStyleIdx="2" presStyleCnt="7"/>
      <dgm:spPr/>
    </dgm:pt>
    <dgm:pt modelId="{56CC2570-6108-7B42-BCE5-9E8C5062F3F3}" type="pres">
      <dgm:prSet presAssocID="{B77D5BF5-C4CA-AD44-A7CA-2202D8504C84}" presName="circle4" presStyleLbl="node1" presStyleIdx="3" presStyleCnt="7"/>
      <dgm:spPr/>
    </dgm:pt>
    <dgm:pt modelId="{0A7BD27A-1F0A-FD40-8F9D-12F04A75D69C}" type="pres">
      <dgm:prSet presAssocID="{B77D5BF5-C4CA-AD44-A7CA-2202D8504C84}" presName="rect4" presStyleLbl="alignAcc1" presStyleIdx="3" presStyleCnt="7"/>
      <dgm:spPr/>
    </dgm:pt>
    <dgm:pt modelId="{789DB55B-3073-3546-B7AA-84F049FDACF8}" type="pres">
      <dgm:prSet presAssocID="{D034FDB8-1DB9-F744-BA45-F87484D17031}" presName="vertSpace5" presStyleLbl="node1" presStyleIdx="3" presStyleCnt="7"/>
      <dgm:spPr/>
    </dgm:pt>
    <dgm:pt modelId="{F68101A1-AF08-F34E-AC45-C12709D89D88}" type="pres">
      <dgm:prSet presAssocID="{D034FDB8-1DB9-F744-BA45-F87484D17031}" presName="circle5" presStyleLbl="node1" presStyleIdx="4" presStyleCnt="7"/>
      <dgm:spPr/>
    </dgm:pt>
    <dgm:pt modelId="{7864CC4E-C497-5747-B806-62633E3D8DD4}" type="pres">
      <dgm:prSet presAssocID="{D034FDB8-1DB9-F744-BA45-F87484D17031}" presName="rect5" presStyleLbl="alignAcc1" presStyleIdx="4" presStyleCnt="7"/>
      <dgm:spPr/>
    </dgm:pt>
    <dgm:pt modelId="{52C99A38-E7FE-CB45-876A-CD3C0A4F6CBA}" type="pres">
      <dgm:prSet presAssocID="{1EBB512A-BB20-8246-9302-26BB14683C84}" presName="vertSpace6" presStyleLbl="node1" presStyleIdx="4" presStyleCnt="7"/>
      <dgm:spPr/>
    </dgm:pt>
    <dgm:pt modelId="{D832A5D8-85E3-3447-B488-655C29AF48DA}" type="pres">
      <dgm:prSet presAssocID="{1EBB512A-BB20-8246-9302-26BB14683C84}" presName="circle6" presStyleLbl="node1" presStyleIdx="5" presStyleCnt="7"/>
      <dgm:spPr/>
    </dgm:pt>
    <dgm:pt modelId="{F4ED9E2B-27FB-574D-B040-9F161B9C453E}" type="pres">
      <dgm:prSet presAssocID="{1EBB512A-BB20-8246-9302-26BB14683C84}" presName="rect6" presStyleLbl="alignAcc1" presStyleIdx="5" presStyleCnt="7"/>
      <dgm:spPr/>
    </dgm:pt>
    <dgm:pt modelId="{75C0DA93-9A8E-4F47-9709-6DF562FA1731}" type="pres">
      <dgm:prSet presAssocID="{F4C4B7DC-4763-7449-B3FC-FF11D0765767}" presName="vertSpace7" presStyleLbl="node1" presStyleIdx="5" presStyleCnt="7"/>
      <dgm:spPr/>
    </dgm:pt>
    <dgm:pt modelId="{04F26F04-DD2A-6E44-B4F7-8D067F42713F}" type="pres">
      <dgm:prSet presAssocID="{F4C4B7DC-4763-7449-B3FC-FF11D0765767}" presName="circle7" presStyleLbl="node1" presStyleIdx="6" presStyleCnt="7"/>
      <dgm:spPr/>
    </dgm:pt>
    <dgm:pt modelId="{CE5FCB11-89C4-2546-B8B9-C00B096FDA77}" type="pres">
      <dgm:prSet presAssocID="{F4C4B7DC-4763-7449-B3FC-FF11D0765767}" presName="rect7" presStyleLbl="alignAcc1" presStyleIdx="6" presStyleCnt="7"/>
      <dgm:spPr/>
    </dgm:pt>
    <dgm:pt modelId="{944C63EB-765B-4644-AFD9-9BC28CD7E906}" type="pres">
      <dgm:prSet presAssocID="{D2F5CCEA-375E-3B41-8190-D37E04C11701}" presName="rect1ParTxNoCh" presStyleLbl="alignAcc1" presStyleIdx="6" presStyleCnt="7">
        <dgm:presLayoutVars>
          <dgm:chMax val="1"/>
          <dgm:bulletEnabled val="1"/>
        </dgm:presLayoutVars>
      </dgm:prSet>
      <dgm:spPr/>
    </dgm:pt>
    <dgm:pt modelId="{1A43174F-3C51-4449-A64D-436C33F42D25}" type="pres">
      <dgm:prSet presAssocID="{117AE6E9-8119-CD45-982B-9292316B2701}" presName="rect2ParTxNoCh" presStyleLbl="alignAcc1" presStyleIdx="6" presStyleCnt="7">
        <dgm:presLayoutVars>
          <dgm:chMax val="1"/>
          <dgm:bulletEnabled val="1"/>
        </dgm:presLayoutVars>
      </dgm:prSet>
      <dgm:spPr/>
    </dgm:pt>
    <dgm:pt modelId="{8D704BA6-C5DF-3C40-81BF-CDE4F090018A}" type="pres">
      <dgm:prSet presAssocID="{E5D79075-04A2-DC46-8FCE-9A96F41317D6}" presName="rect3ParTxNoCh" presStyleLbl="alignAcc1" presStyleIdx="6" presStyleCnt="7">
        <dgm:presLayoutVars>
          <dgm:chMax val="1"/>
          <dgm:bulletEnabled val="1"/>
        </dgm:presLayoutVars>
      </dgm:prSet>
      <dgm:spPr/>
    </dgm:pt>
    <dgm:pt modelId="{145FA3AE-B983-0B4C-8DAC-D50F23241A90}" type="pres">
      <dgm:prSet presAssocID="{B77D5BF5-C4CA-AD44-A7CA-2202D8504C84}" presName="rect4ParTxNoCh" presStyleLbl="alignAcc1" presStyleIdx="6" presStyleCnt="7">
        <dgm:presLayoutVars>
          <dgm:chMax val="1"/>
          <dgm:bulletEnabled val="1"/>
        </dgm:presLayoutVars>
      </dgm:prSet>
      <dgm:spPr/>
    </dgm:pt>
    <dgm:pt modelId="{1AA7F8BA-CECF-A64D-AFBA-EB7752AB803E}" type="pres">
      <dgm:prSet presAssocID="{D034FDB8-1DB9-F744-BA45-F87484D17031}" presName="rect5ParTxNoCh" presStyleLbl="alignAcc1" presStyleIdx="6" presStyleCnt="7">
        <dgm:presLayoutVars>
          <dgm:chMax val="1"/>
          <dgm:bulletEnabled val="1"/>
        </dgm:presLayoutVars>
      </dgm:prSet>
      <dgm:spPr/>
    </dgm:pt>
    <dgm:pt modelId="{CFF993BD-B967-AF48-8C45-84EE79EA2B84}" type="pres">
      <dgm:prSet presAssocID="{1EBB512A-BB20-8246-9302-26BB14683C84}" presName="rect6ParTxNoCh" presStyleLbl="alignAcc1" presStyleIdx="6" presStyleCnt="7">
        <dgm:presLayoutVars>
          <dgm:chMax val="1"/>
          <dgm:bulletEnabled val="1"/>
        </dgm:presLayoutVars>
      </dgm:prSet>
      <dgm:spPr/>
    </dgm:pt>
    <dgm:pt modelId="{670B56E1-EDEA-C546-8E1D-D25BB452339E}" type="pres">
      <dgm:prSet presAssocID="{F4C4B7DC-4763-7449-B3FC-FF11D0765767}" presName="rect7ParTxNoCh" presStyleLbl="alignAcc1" presStyleIdx="6" presStyleCnt="7">
        <dgm:presLayoutVars>
          <dgm:chMax val="1"/>
          <dgm:bulletEnabled val="1"/>
        </dgm:presLayoutVars>
      </dgm:prSet>
      <dgm:spPr/>
    </dgm:pt>
  </dgm:ptLst>
  <dgm:cxnLst>
    <dgm:cxn modelId="{91B08302-A3EC-4D4C-A8AC-BF884611DD36}" type="presOf" srcId="{D2F5CCEA-375E-3B41-8190-D37E04C11701}" destId="{944C63EB-765B-4644-AFD9-9BC28CD7E906}" srcOrd="1" destOrd="0" presId="urn:microsoft.com/office/officeart/2005/8/layout/target3"/>
    <dgm:cxn modelId="{E29CC92C-B2A2-504C-96E7-07C338706B97}" srcId="{16D5C097-A7D1-D04C-9A89-6C7DE443C0BB}" destId="{D2F5CCEA-375E-3B41-8190-D37E04C11701}" srcOrd="0" destOrd="0" parTransId="{07295C21-CFA8-AB45-B785-C51F1F229921}" sibTransId="{2642AA40-195C-394E-94C2-77671D07A95A}"/>
    <dgm:cxn modelId="{72A25836-97AD-F249-9D77-24101DC49467}" type="presOf" srcId="{1EBB512A-BB20-8246-9302-26BB14683C84}" destId="{CFF993BD-B967-AF48-8C45-84EE79EA2B84}" srcOrd="1" destOrd="0" presId="urn:microsoft.com/office/officeart/2005/8/layout/target3"/>
    <dgm:cxn modelId="{B8C4ED5D-62FA-424B-A769-62357A2501D5}" srcId="{16D5C097-A7D1-D04C-9A89-6C7DE443C0BB}" destId="{E5D79075-04A2-DC46-8FCE-9A96F41317D6}" srcOrd="2" destOrd="0" parTransId="{8D9E78B1-F407-AC4C-9EBC-ED64AC1333A5}" sibTransId="{04670E01-B68D-BA44-AF1A-67C0CC7794EA}"/>
    <dgm:cxn modelId="{9E953261-E0AE-334E-8A22-90CDAFF37DE6}" srcId="{16D5C097-A7D1-D04C-9A89-6C7DE443C0BB}" destId="{D034FDB8-1DB9-F744-BA45-F87484D17031}" srcOrd="4" destOrd="0" parTransId="{C5536A2B-656B-694D-959C-3C7934608BFF}" sibTransId="{9ED0B290-8B40-D448-92AF-535B98EF0A93}"/>
    <dgm:cxn modelId="{A580D144-C03C-B247-ADDE-441327D62A5C}" srcId="{16D5C097-A7D1-D04C-9A89-6C7DE443C0BB}" destId="{117AE6E9-8119-CD45-982B-9292316B2701}" srcOrd="1" destOrd="0" parTransId="{8B089303-D2F8-EA41-9150-29A46FEAAEA1}" sibTransId="{E4B10F64-9F00-2D4C-B281-775FC2F5AA2E}"/>
    <dgm:cxn modelId="{60D30D6F-FD6F-C540-9F73-1FA02866CF9C}" type="presOf" srcId="{E5D79075-04A2-DC46-8FCE-9A96F41317D6}" destId="{8D704BA6-C5DF-3C40-81BF-CDE4F090018A}" srcOrd="1" destOrd="0" presId="urn:microsoft.com/office/officeart/2005/8/layout/target3"/>
    <dgm:cxn modelId="{BD37EB89-9AAF-684F-ADE6-7C78BEAAB05D}" type="presOf" srcId="{E5D79075-04A2-DC46-8FCE-9A96F41317D6}" destId="{5CFE3DD1-2DE2-394C-BEEE-0CD9DBA482BF}" srcOrd="0" destOrd="0" presId="urn:microsoft.com/office/officeart/2005/8/layout/target3"/>
    <dgm:cxn modelId="{6183728B-2664-5E4F-99A8-04A614E2DD4E}" type="presOf" srcId="{117AE6E9-8119-CD45-982B-9292316B2701}" destId="{89788948-5B20-6B45-8678-DFB7BD608D6C}" srcOrd="0" destOrd="0" presId="urn:microsoft.com/office/officeart/2005/8/layout/target3"/>
    <dgm:cxn modelId="{78A7B68C-2D5E-2D46-A5A5-028670053CF6}" type="presOf" srcId="{D034FDB8-1DB9-F744-BA45-F87484D17031}" destId="{7864CC4E-C497-5747-B806-62633E3D8DD4}" srcOrd="0" destOrd="0" presId="urn:microsoft.com/office/officeart/2005/8/layout/target3"/>
    <dgm:cxn modelId="{6D35CF95-0078-2843-A101-F502B089DE30}" type="presOf" srcId="{F4C4B7DC-4763-7449-B3FC-FF11D0765767}" destId="{670B56E1-EDEA-C546-8E1D-D25BB452339E}" srcOrd="1" destOrd="0" presId="urn:microsoft.com/office/officeart/2005/8/layout/target3"/>
    <dgm:cxn modelId="{23315B99-F7FE-964B-A5BD-1CADD0E46B6A}" type="presOf" srcId="{D034FDB8-1DB9-F744-BA45-F87484D17031}" destId="{1AA7F8BA-CECF-A64D-AFBA-EB7752AB803E}" srcOrd="1" destOrd="0" presId="urn:microsoft.com/office/officeart/2005/8/layout/target3"/>
    <dgm:cxn modelId="{F12F18A6-8113-F54C-8FA7-8F80C0ACE3F4}" type="presOf" srcId="{117AE6E9-8119-CD45-982B-9292316B2701}" destId="{1A43174F-3C51-4449-A64D-436C33F42D25}" srcOrd="1" destOrd="0" presId="urn:microsoft.com/office/officeart/2005/8/layout/target3"/>
    <dgm:cxn modelId="{A412A2A8-A87D-BA40-B540-39F05064AC80}" srcId="{16D5C097-A7D1-D04C-9A89-6C7DE443C0BB}" destId="{B77D5BF5-C4CA-AD44-A7CA-2202D8504C84}" srcOrd="3" destOrd="0" parTransId="{EC66504B-146C-6841-A37A-E7C4245D7C81}" sibTransId="{9261345D-3C17-0D47-AE98-545A0F39BD6C}"/>
    <dgm:cxn modelId="{B97DD8AA-90E3-5948-8590-E4A2E1A73DE8}" type="presOf" srcId="{B77D5BF5-C4CA-AD44-A7CA-2202D8504C84}" destId="{0A7BD27A-1F0A-FD40-8F9D-12F04A75D69C}" srcOrd="0" destOrd="0" presId="urn:microsoft.com/office/officeart/2005/8/layout/target3"/>
    <dgm:cxn modelId="{84FDB6AD-1FD2-1644-8A8E-D9CBF62D30C1}" type="presOf" srcId="{B77D5BF5-C4CA-AD44-A7CA-2202D8504C84}" destId="{145FA3AE-B983-0B4C-8DAC-D50F23241A90}" srcOrd="1" destOrd="0" presId="urn:microsoft.com/office/officeart/2005/8/layout/target3"/>
    <dgm:cxn modelId="{574F5BB8-B56D-ED45-A355-BAFE2A9694FF}" type="presOf" srcId="{1EBB512A-BB20-8246-9302-26BB14683C84}" destId="{F4ED9E2B-27FB-574D-B040-9F161B9C453E}" srcOrd="0" destOrd="0" presId="urn:microsoft.com/office/officeart/2005/8/layout/target3"/>
    <dgm:cxn modelId="{290958BB-C956-CF46-80A7-332154CD9E21}" type="presOf" srcId="{D2F5CCEA-375E-3B41-8190-D37E04C11701}" destId="{D6F415A3-1ACF-9947-9A42-58B16BB72D70}" srcOrd="0" destOrd="0" presId="urn:microsoft.com/office/officeart/2005/8/layout/target3"/>
    <dgm:cxn modelId="{607EF8C1-8287-B946-8235-403248D89EA3}" type="presOf" srcId="{16D5C097-A7D1-D04C-9A89-6C7DE443C0BB}" destId="{8D3DB08C-C178-8E43-9412-0AEB7903C87C}" srcOrd="0" destOrd="0" presId="urn:microsoft.com/office/officeart/2005/8/layout/target3"/>
    <dgm:cxn modelId="{0C7679C9-56B6-FF48-979A-2695BF25315E}" srcId="{16D5C097-A7D1-D04C-9A89-6C7DE443C0BB}" destId="{1EBB512A-BB20-8246-9302-26BB14683C84}" srcOrd="5" destOrd="0" parTransId="{D4233E44-E1FE-6D42-9AA0-0C702EB6408F}" sibTransId="{D2A42671-406B-7847-A045-FB0039F419DE}"/>
    <dgm:cxn modelId="{D90AE7DB-151C-D14C-B2D3-654DD7590AF5}" srcId="{16D5C097-A7D1-D04C-9A89-6C7DE443C0BB}" destId="{F4C4B7DC-4763-7449-B3FC-FF11D0765767}" srcOrd="6" destOrd="0" parTransId="{F0BBF988-1277-E44A-8266-C5F91891FF1C}" sibTransId="{6295EBB1-6497-5240-B0AE-4DBD96DC4B69}"/>
    <dgm:cxn modelId="{9024F0E1-211F-1C4A-8214-669AD81A953E}" type="presOf" srcId="{F4C4B7DC-4763-7449-B3FC-FF11D0765767}" destId="{CE5FCB11-89C4-2546-B8B9-C00B096FDA77}" srcOrd="0" destOrd="0" presId="urn:microsoft.com/office/officeart/2005/8/layout/target3"/>
    <dgm:cxn modelId="{6FF28E3D-521C-0948-98D9-69EEFF8B31D2}" type="presParOf" srcId="{8D3DB08C-C178-8E43-9412-0AEB7903C87C}" destId="{636BB779-75FB-8D49-82FC-E83DA09C83E6}" srcOrd="0" destOrd="0" presId="urn:microsoft.com/office/officeart/2005/8/layout/target3"/>
    <dgm:cxn modelId="{5BD36533-7953-1E49-97F4-029EEEF2F488}" type="presParOf" srcId="{8D3DB08C-C178-8E43-9412-0AEB7903C87C}" destId="{23135026-016F-0243-8AE1-067D3A8F359D}" srcOrd="1" destOrd="0" presId="urn:microsoft.com/office/officeart/2005/8/layout/target3"/>
    <dgm:cxn modelId="{9C88E01B-F6A3-B441-A107-A2ADBE68EA07}" type="presParOf" srcId="{8D3DB08C-C178-8E43-9412-0AEB7903C87C}" destId="{D6F415A3-1ACF-9947-9A42-58B16BB72D70}" srcOrd="2" destOrd="0" presId="urn:microsoft.com/office/officeart/2005/8/layout/target3"/>
    <dgm:cxn modelId="{14817FA6-C189-4A4E-B0A2-D33077993FCA}" type="presParOf" srcId="{8D3DB08C-C178-8E43-9412-0AEB7903C87C}" destId="{E8E77A51-A933-5246-87C8-AC95D3032E6A}" srcOrd="3" destOrd="0" presId="urn:microsoft.com/office/officeart/2005/8/layout/target3"/>
    <dgm:cxn modelId="{AF520205-DEF5-4C43-934B-0708D0C90BEB}" type="presParOf" srcId="{8D3DB08C-C178-8E43-9412-0AEB7903C87C}" destId="{A77A063D-E39A-9743-B996-D71018D9CBA4}" srcOrd="4" destOrd="0" presId="urn:microsoft.com/office/officeart/2005/8/layout/target3"/>
    <dgm:cxn modelId="{CC8FC0B8-7C8C-8C4F-A5D2-3A4F3973F83A}" type="presParOf" srcId="{8D3DB08C-C178-8E43-9412-0AEB7903C87C}" destId="{89788948-5B20-6B45-8678-DFB7BD608D6C}" srcOrd="5" destOrd="0" presId="urn:microsoft.com/office/officeart/2005/8/layout/target3"/>
    <dgm:cxn modelId="{5C841D6C-AF29-004A-A18E-55DDC4FF74F4}" type="presParOf" srcId="{8D3DB08C-C178-8E43-9412-0AEB7903C87C}" destId="{95FA6908-09F9-244F-AAB5-49C5EDB67AD0}" srcOrd="6" destOrd="0" presId="urn:microsoft.com/office/officeart/2005/8/layout/target3"/>
    <dgm:cxn modelId="{47598575-B45F-8543-9D4F-7F4BAB1AE04F}" type="presParOf" srcId="{8D3DB08C-C178-8E43-9412-0AEB7903C87C}" destId="{FB29E890-6221-9D4C-B8DC-881241C2964A}" srcOrd="7" destOrd="0" presId="urn:microsoft.com/office/officeart/2005/8/layout/target3"/>
    <dgm:cxn modelId="{F48D4492-1121-874E-9ADE-DC75CFE0A1C4}" type="presParOf" srcId="{8D3DB08C-C178-8E43-9412-0AEB7903C87C}" destId="{5CFE3DD1-2DE2-394C-BEEE-0CD9DBA482BF}" srcOrd="8" destOrd="0" presId="urn:microsoft.com/office/officeart/2005/8/layout/target3"/>
    <dgm:cxn modelId="{1C1BB88D-FD86-B142-AA31-78E8CF4F7339}" type="presParOf" srcId="{8D3DB08C-C178-8E43-9412-0AEB7903C87C}" destId="{B61686DF-C946-434A-A2E5-0A4BABA20543}" srcOrd="9" destOrd="0" presId="urn:microsoft.com/office/officeart/2005/8/layout/target3"/>
    <dgm:cxn modelId="{DE01B0CD-C9D6-9942-937A-1D9C60AD68B3}" type="presParOf" srcId="{8D3DB08C-C178-8E43-9412-0AEB7903C87C}" destId="{56CC2570-6108-7B42-BCE5-9E8C5062F3F3}" srcOrd="10" destOrd="0" presId="urn:microsoft.com/office/officeart/2005/8/layout/target3"/>
    <dgm:cxn modelId="{B534F5D8-5177-BE4A-8DDE-9E062E2EF677}" type="presParOf" srcId="{8D3DB08C-C178-8E43-9412-0AEB7903C87C}" destId="{0A7BD27A-1F0A-FD40-8F9D-12F04A75D69C}" srcOrd="11" destOrd="0" presId="urn:microsoft.com/office/officeart/2005/8/layout/target3"/>
    <dgm:cxn modelId="{AB48F2C2-0E07-C441-8C19-146E7FA7C307}" type="presParOf" srcId="{8D3DB08C-C178-8E43-9412-0AEB7903C87C}" destId="{789DB55B-3073-3546-B7AA-84F049FDACF8}" srcOrd="12" destOrd="0" presId="urn:microsoft.com/office/officeart/2005/8/layout/target3"/>
    <dgm:cxn modelId="{1AE67EA5-7BDB-674E-9C2D-593042D0F7D3}" type="presParOf" srcId="{8D3DB08C-C178-8E43-9412-0AEB7903C87C}" destId="{F68101A1-AF08-F34E-AC45-C12709D89D88}" srcOrd="13" destOrd="0" presId="urn:microsoft.com/office/officeart/2005/8/layout/target3"/>
    <dgm:cxn modelId="{8886EC8F-40C7-0F4A-80F0-3C15B1C6776F}" type="presParOf" srcId="{8D3DB08C-C178-8E43-9412-0AEB7903C87C}" destId="{7864CC4E-C497-5747-B806-62633E3D8DD4}" srcOrd="14" destOrd="0" presId="urn:microsoft.com/office/officeart/2005/8/layout/target3"/>
    <dgm:cxn modelId="{98B2ACF5-D5ED-4443-8295-E5A9CDE7D151}" type="presParOf" srcId="{8D3DB08C-C178-8E43-9412-0AEB7903C87C}" destId="{52C99A38-E7FE-CB45-876A-CD3C0A4F6CBA}" srcOrd="15" destOrd="0" presId="urn:microsoft.com/office/officeart/2005/8/layout/target3"/>
    <dgm:cxn modelId="{55ED4FDE-84A5-F945-8762-08AA3163BBCC}" type="presParOf" srcId="{8D3DB08C-C178-8E43-9412-0AEB7903C87C}" destId="{D832A5D8-85E3-3447-B488-655C29AF48DA}" srcOrd="16" destOrd="0" presId="urn:microsoft.com/office/officeart/2005/8/layout/target3"/>
    <dgm:cxn modelId="{56222DCF-E1BB-F749-B550-AFF00C047787}" type="presParOf" srcId="{8D3DB08C-C178-8E43-9412-0AEB7903C87C}" destId="{F4ED9E2B-27FB-574D-B040-9F161B9C453E}" srcOrd="17" destOrd="0" presId="urn:microsoft.com/office/officeart/2005/8/layout/target3"/>
    <dgm:cxn modelId="{7265202E-1070-F941-8DCF-5E7D4678AB44}" type="presParOf" srcId="{8D3DB08C-C178-8E43-9412-0AEB7903C87C}" destId="{75C0DA93-9A8E-4F47-9709-6DF562FA1731}" srcOrd="18" destOrd="0" presId="urn:microsoft.com/office/officeart/2005/8/layout/target3"/>
    <dgm:cxn modelId="{EF00CDCA-A618-5945-8CCD-E76D8FF836DC}" type="presParOf" srcId="{8D3DB08C-C178-8E43-9412-0AEB7903C87C}" destId="{04F26F04-DD2A-6E44-B4F7-8D067F42713F}" srcOrd="19" destOrd="0" presId="urn:microsoft.com/office/officeart/2005/8/layout/target3"/>
    <dgm:cxn modelId="{5DDDD534-0390-2840-A322-5DC6DC1F31D0}" type="presParOf" srcId="{8D3DB08C-C178-8E43-9412-0AEB7903C87C}" destId="{CE5FCB11-89C4-2546-B8B9-C00B096FDA77}" srcOrd="20" destOrd="0" presId="urn:microsoft.com/office/officeart/2005/8/layout/target3"/>
    <dgm:cxn modelId="{7E470E60-8A50-7941-B72C-1A6BA4AEA90B}" type="presParOf" srcId="{8D3DB08C-C178-8E43-9412-0AEB7903C87C}" destId="{944C63EB-765B-4644-AFD9-9BC28CD7E906}" srcOrd="21" destOrd="0" presId="urn:microsoft.com/office/officeart/2005/8/layout/target3"/>
    <dgm:cxn modelId="{52B546D9-FD8C-7548-A923-8B708D9E993D}" type="presParOf" srcId="{8D3DB08C-C178-8E43-9412-0AEB7903C87C}" destId="{1A43174F-3C51-4449-A64D-436C33F42D25}" srcOrd="22" destOrd="0" presId="urn:microsoft.com/office/officeart/2005/8/layout/target3"/>
    <dgm:cxn modelId="{01BDE247-A717-8948-95AF-715D0754F429}" type="presParOf" srcId="{8D3DB08C-C178-8E43-9412-0AEB7903C87C}" destId="{8D704BA6-C5DF-3C40-81BF-CDE4F090018A}" srcOrd="23" destOrd="0" presId="urn:microsoft.com/office/officeart/2005/8/layout/target3"/>
    <dgm:cxn modelId="{9B695F7C-FDD7-9C4C-86A8-687961F8EE99}" type="presParOf" srcId="{8D3DB08C-C178-8E43-9412-0AEB7903C87C}" destId="{145FA3AE-B983-0B4C-8DAC-D50F23241A90}" srcOrd="24" destOrd="0" presId="urn:microsoft.com/office/officeart/2005/8/layout/target3"/>
    <dgm:cxn modelId="{B58E40C0-3BF2-4841-9230-E1E16E0B24C0}" type="presParOf" srcId="{8D3DB08C-C178-8E43-9412-0AEB7903C87C}" destId="{1AA7F8BA-CECF-A64D-AFBA-EB7752AB803E}" srcOrd="25" destOrd="0" presId="urn:microsoft.com/office/officeart/2005/8/layout/target3"/>
    <dgm:cxn modelId="{65A080E9-8C12-6644-8EDD-2C15270D2123}" type="presParOf" srcId="{8D3DB08C-C178-8E43-9412-0AEB7903C87C}" destId="{CFF993BD-B967-AF48-8C45-84EE79EA2B84}" srcOrd="26" destOrd="0" presId="urn:microsoft.com/office/officeart/2005/8/layout/target3"/>
    <dgm:cxn modelId="{95132220-26AF-E24A-83CC-DB5ACDE33C08}" type="presParOf" srcId="{8D3DB08C-C178-8E43-9412-0AEB7903C87C}" destId="{670B56E1-EDEA-C546-8E1D-D25BB452339E}" srcOrd="27"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BCC524A-EE6C-4553-913B-C049C32CADCF}"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US"/>
        </a:p>
      </dgm:t>
    </dgm:pt>
    <dgm:pt modelId="{E46E9048-814D-46A9-BA52-C5CF0AAA8581}">
      <dgm:prSet/>
      <dgm:spPr/>
      <dgm:t>
        <a:bodyPr/>
        <a:lstStyle/>
        <a:p>
          <a:r>
            <a:rPr lang="en-US"/>
            <a:t>Pay attention!  Take a walk or ride!</a:t>
          </a:r>
        </a:p>
      </dgm:t>
    </dgm:pt>
    <dgm:pt modelId="{DF1FC42D-3777-46BD-9D15-863E73D3D07E}" type="parTrans" cxnId="{F2455ECB-D340-4E3D-9B63-1D7CA128A2F0}">
      <dgm:prSet/>
      <dgm:spPr/>
      <dgm:t>
        <a:bodyPr/>
        <a:lstStyle/>
        <a:p>
          <a:endParaRPr lang="en-US"/>
        </a:p>
      </dgm:t>
    </dgm:pt>
    <dgm:pt modelId="{57515B10-FDA6-4567-8CA0-D6E6C02B41E7}" type="sibTrans" cxnId="{F2455ECB-D340-4E3D-9B63-1D7CA128A2F0}">
      <dgm:prSet phldrT="1" phldr="0"/>
      <dgm:spPr/>
      <dgm:t>
        <a:bodyPr/>
        <a:lstStyle/>
        <a:p>
          <a:r>
            <a:rPr lang="en-US"/>
            <a:t>1</a:t>
          </a:r>
        </a:p>
      </dgm:t>
    </dgm:pt>
    <dgm:pt modelId="{F4CE0BC8-E51E-4800-BF27-0C861736F3FF}">
      <dgm:prSet/>
      <dgm:spPr/>
      <dgm:t>
        <a:bodyPr/>
        <a:lstStyle/>
        <a:p>
          <a:r>
            <a:rPr lang="en-US"/>
            <a:t>Ask questions.</a:t>
          </a:r>
        </a:p>
      </dgm:t>
    </dgm:pt>
    <dgm:pt modelId="{A043A61E-2E04-49F9-B382-6061B8E133B6}" type="parTrans" cxnId="{B53A09E0-DB00-405D-95F1-61E30406D1E8}">
      <dgm:prSet/>
      <dgm:spPr/>
      <dgm:t>
        <a:bodyPr/>
        <a:lstStyle/>
        <a:p>
          <a:endParaRPr lang="en-US"/>
        </a:p>
      </dgm:t>
    </dgm:pt>
    <dgm:pt modelId="{8C56B316-2290-45B7-817B-44981AB9320B}" type="sibTrans" cxnId="{B53A09E0-DB00-405D-95F1-61E30406D1E8}">
      <dgm:prSet phldrT="2" phldr="0"/>
      <dgm:spPr/>
      <dgm:t>
        <a:bodyPr/>
        <a:lstStyle/>
        <a:p>
          <a:r>
            <a:rPr lang="en-US"/>
            <a:t>2</a:t>
          </a:r>
        </a:p>
      </dgm:t>
    </dgm:pt>
    <dgm:pt modelId="{50748012-C758-4595-9388-F8485FD704BE}">
      <dgm:prSet/>
      <dgm:spPr/>
      <dgm:t>
        <a:bodyPr/>
        <a:lstStyle/>
        <a:p>
          <a:r>
            <a:rPr lang="en-US"/>
            <a:t>Make a plan to meet basic needs.</a:t>
          </a:r>
        </a:p>
      </dgm:t>
    </dgm:pt>
    <dgm:pt modelId="{6498F70C-6F21-4BE2-91DD-E111C8F3989B}" type="parTrans" cxnId="{8ACA7C88-5DD4-434E-9932-C66628B57080}">
      <dgm:prSet/>
      <dgm:spPr/>
      <dgm:t>
        <a:bodyPr/>
        <a:lstStyle/>
        <a:p>
          <a:endParaRPr lang="en-US"/>
        </a:p>
      </dgm:t>
    </dgm:pt>
    <dgm:pt modelId="{2E164CB0-1C1C-4EB9-8DE1-2FFE0B5107E5}" type="sibTrans" cxnId="{8ACA7C88-5DD4-434E-9932-C66628B57080}">
      <dgm:prSet phldrT="3" phldr="0"/>
      <dgm:spPr/>
      <dgm:t>
        <a:bodyPr/>
        <a:lstStyle/>
        <a:p>
          <a:r>
            <a:rPr lang="en-US"/>
            <a:t>3</a:t>
          </a:r>
        </a:p>
      </dgm:t>
    </dgm:pt>
    <dgm:pt modelId="{5C00217F-3395-41FD-816A-FB10E86FBC3F}">
      <dgm:prSet/>
      <dgm:spPr/>
      <dgm:t>
        <a:bodyPr/>
        <a:lstStyle/>
        <a:p>
          <a:r>
            <a:rPr lang="en-US"/>
            <a:t>Empower and include your members.  </a:t>
          </a:r>
        </a:p>
      </dgm:t>
    </dgm:pt>
    <dgm:pt modelId="{61D49F44-468F-4019-B210-45094FEF072C}" type="parTrans" cxnId="{5609E7DD-EA44-4911-A5C5-B634BC932ED7}">
      <dgm:prSet/>
      <dgm:spPr/>
      <dgm:t>
        <a:bodyPr/>
        <a:lstStyle/>
        <a:p>
          <a:endParaRPr lang="en-US"/>
        </a:p>
      </dgm:t>
    </dgm:pt>
    <dgm:pt modelId="{69CC9D05-0881-4F33-A166-EE43757D1895}" type="sibTrans" cxnId="{5609E7DD-EA44-4911-A5C5-B634BC932ED7}">
      <dgm:prSet phldrT="4" phldr="0"/>
      <dgm:spPr/>
      <dgm:t>
        <a:bodyPr/>
        <a:lstStyle/>
        <a:p>
          <a:r>
            <a:rPr lang="en-US"/>
            <a:t>4</a:t>
          </a:r>
        </a:p>
      </dgm:t>
    </dgm:pt>
    <dgm:pt modelId="{33AF44D8-6D0E-4431-A1C3-550664042559}">
      <dgm:prSet/>
      <dgm:spPr/>
      <dgm:t>
        <a:bodyPr/>
        <a:lstStyle/>
        <a:p>
          <a:r>
            <a:rPr lang="en-US"/>
            <a:t>Eliminate bureaucracy!  </a:t>
          </a:r>
        </a:p>
      </dgm:t>
    </dgm:pt>
    <dgm:pt modelId="{94347AAC-1134-4949-AA2F-F396CD1C9F79}" type="parTrans" cxnId="{D0C4EA0E-075B-4758-BB3A-DF1F93E16A43}">
      <dgm:prSet/>
      <dgm:spPr/>
      <dgm:t>
        <a:bodyPr/>
        <a:lstStyle/>
        <a:p>
          <a:endParaRPr lang="en-US"/>
        </a:p>
      </dgm:t>
    </dgm:pt>
    <dgm:pt modelId="{7449CE04-3DD6-4FB7-9681-1540F20DD517}" type="sibTrans" cxnId="{D0C4EA0E-075B-4758-BB3A-DF1F93E16A43}">
      <dgm:prSet phldrT="5" phldr="0"/>
      <dgm:spPr/>
      <dgm:t>
        <a:bodyPr/>
        <a:lstStyle/>
        <a:p>
          <a:r>
            <a:rPr lang="en-US"/>
            <a:t>5</a:t>
          </a:r>
        </a:p>
      </dgm:t>
    </dgm:pt>
    <dgm:pt modelId="{4BB00B58-484D-44F5-B0ED-2C402F98DA0E}">
      <dgm:prSet/>
      <dgm:spPr/>
      <dgm:t>
        <a:bodyPr/>
        <a:lstStyle/>
        <a:p>
          <a:r>
            <a:rPr lang="en-US"/>
            <a:t>Seek to develop partner-ships.</a:t>
          </a:r>
        </a:p>
      </dgm:t>
    </dgm:pt>
    <dgm:pt modelId="{A5705011-966B-4020-8500-E8A1469288F3}" type="parTrans" cxnId="{0C332580-DC1F-407E-A41B-5C4C4475E223}">
      <dgm:prSet/>
      <dgm:spPr/>
      <dgm:t>
        <a:bodyPr/>
        <a:lstStyle/>
        <a:p>
          <a:endParaRPr lang="en-US"/>
        </a:p>
      </dgm:t>
    </dgm:pt>
    <dgm:pt modelId="{1926B25E-8B19-405E-B612-D58B964E3E53}" type="sibTrans" cxnId="{0C332580-DC1F-407E-A41B-5C4C4475E223}">
      <dgm:prSet phldrT="6" phldr="0"/>
      <dgm:spPr/>
      <dgm:t>
        <a:bodyPr/>
        <a:lstStyle/>
        <a:p>
          <a:r>
            <a:rPr lang="en-US"/>
            <a:t>6</a:t>
          </a:r>
        </a:p>
      </dgm:t>
    </dgm:pt>
    <dgm:pt modelId="{92DB9008-A69D-4DE6-B1FB-C520BF14BC8E}">
      <dgm:prSet/>
      <dgm:spPr/>
      <dgm:t>
        <a:bodyPr/>
        <a:lstStyle/>
        <a:p>
          <a:r>
            <a:rPr lang="en-US"/>
            <a:t>Love your neighbors as yourselves!  </a:t>
          </a:r>
        </a:p>
      </dgm:t>
    </dgm:pt>
    <dgm:pt modelId="{B46B50AD-2509-4317-A2E2-02336BE7DE63}" type="parTrans" cxnId="{69B5E205-024B-4450-BD63-7490B1939723}">
      <dgm:prSet/>
      <dgm:spPr/>
      <dgm:t>
        <a:bodyPr/>
        <a:lstStyle/>
        <a:p>
          <a:endParaRPr lang="en-US"/>
        </a:p>
      </dgm:t>
    </dgm:pt>
    <dgm:pt modelId="{4D54B609-060B-47AD-9831-940B0EB7F5B6}" type="sibTrans" cxnId="{69B5E205-024B-4450-BD63-7490B1939723}">
      <dgm:prSet phldrT="7" phldr="0"/>
      <dgm:spPr/>
      <dgm:t>
        <a:bodyPr/>
        <a:lstStyle/>
        <a:p>
          <a:r>
            <a:rPr lang="en-US"/>
            <a:t>7</a:t>
          </a:r>
        </a:p>
      </dgm:t>
    </dgm:pt>
    <dgm:pt modelId="{AF0D49DC-A464-4BA9-994C-0F750BE0471B}">
      <dgm:prSet/>
      <dgm:spPr/>
      <dgm:t>
        <a:bodyPr/>
        <a:lstStyle/>
        <a:p>
          <a:r>
            <a:rPr lang="en-US"/>
            <a:t>God will send the increase!</a:t>
          </a:r>
        </a:p>
      </dgm:t>
    </dgm:pt>
    <dgm:pt modelId="{B802DF08-38CB-457B-AE70-295FBC2962E3}" type="parTrans" cxnId="{B1C66931-6EC8-42FD-A187-07CC5460E5E8}">
      <dgm:prSet/>
      <dgm:spPr/>
      <dgm:t>
        <a:bodyPr/>
        <a:lstStyle/>
        <a:p>
          <a:endParaRPr lang="en-US"/>
        </a:p>
      </dgm:t>
    </dgm:pt>
    <dgm:pt modelId="{06A25A85-9A8C-41BA-9797-DC891E50420E}" type="sibTrans" cxnId="{B1C66931-6EC8-42FD-A187-07CC5460E5E8}">
      <dgm:prSet phldrT="8" phldr="0"/>
      <dgm:spPr/>
      <dgm:t>
        <a:bodyPr/>
        <a:lstStyle/>
        <a:p>
          <a:r>
            <a:rPr lang="en-US"/>
            <a:t>8</a:t>
          </a:r>
        </a:p>
      </dgm:t>
    </dgm:pt>
    <dgm:pt modelId="{667FAAD6-3FAA-4021-A2AA-2024EE7FE2DD}">
      <dgm:prSet/>
      <dgm:spPr/>
      <dgm:t>
        <a:bodyPr/>
        <a:lstStyle/>
        <a:p>
          <a:r>
            <a:rPr lang="en-US"/>
            <a:t>Which of your projects can become long-term to keep meeting needs?</a:t>
          </a:r>
        </a:p>
      </dgm:t>
    </dgm:pt>
    <dgm:pt modelId="{0C6F9318-C107-41FA-9DD0-02A8CA36FCCB}" type="parTrans" cxnId="{0AEC4919-2973-49F0-96A1-FB7C8D4DF1A3}">
      <dgm:prSet/>
      <dgm:spPr/>
      <dgm:t>
        <a:bodyPr/>
        <a:lstStyle/>
        <a:p>
          <a:endParaRPr lang="en-US"/>
        </a:p>
      </dgm:t>
    </dgm:pt>
    <dgm:pt modelId="{1D1A6EA8-9444-44C1-AFC9-4CCCDBF2147C}" type="sibTrans" cxnId="{0AEC4919-2973-49F0-96A1-FB7C8D4DF1A3}">
      <dgm:prSet phldrT="9" phldr="0"/>
      <dgm:spPr/>
      <dgm:t>
        <a:bodyPr/>
        <a:lstStyle/>
        <a:p>
          <a:endParaRPr lang="en-US"/>
        </a:p>
      </dgm:t>
    </dgm:pt>
    <dgm:pt modelId="{76788707-568D-384D-A167-50A483192B4D}" type="pres">
      <dgm:prSet presAssocID="{2BCC524A-EE6C-4553-913B-C049C32CADCF}" presName="Name0" presStyleCnt="0">
        <dgm:presLayoutVars>
          <dgm:dir/>
          <dgm:resizeHandles val="exact"/>
        </dgm:presLayoutVars>
      </dgm:prSet>
      <dgm:spPr/>
    </dgm:pt>
    <dgm:pt modelId="{3A2F7762-0924-0A41-9470-2269877D8128}" type="pres">
      <dgm:prSet presAssocID="{E46E9048-814D-46A9-BA52-C5CF0AAA8581}" presName="node" presStyleLbl="node1" presStyleIdx="0" presStyleCnt="9">
        <dgm:presLayoutVars>
          <dgm:bulletEnabled val="1"/>
        </dgm:presLayoutVars>
      </dgm:prSet>
      <dgm:spPr/>
    </dgm:pt>
    <dgm:pt modelId="{DE250E70-0AD2-1E44-9AF1-CC2016BC2A12}" type="pres">
      <dgm:prSet presAssocID="{57515B10-FDA6-4567-8CA0-D6E6C02B41E7}" presName="sibTrans" presStyleLbl="sibTrans1D1" presStyleIdx="0" presStyleCnt="8"/>
      <dgm:spPr/>
    </dgm:pt>
    <dgm:pt modelId="{F0206267-66F0-E449-93DF-69930368B600}" type="pres">
      <dgm:prSet presAssocID="{57515B10-FDA6-4567-8CA0-D6E6C02B41E7}" presName="connectorText" presStyleLbl="sibTrans1D1" presStyleIdx="0" presStyleCnt="8"/>
      <dgm:spPr/>
    </dgm:pt>
    <dgm:pt modelId="{82E1D129-2467-134B-8C22-4C42C1F22BA7}" type="pres">
      <dgm:prSet presAssocID="{F4CE0BC8-E51E-4800-BF27-0C861736F3FF}" presName="node" presStyleLbl="node1" presStyleIdx="1" presStyleCnt="9">
        <dgm:presLayoutVars>
          <dgm:bulletEnabled val="1"/>
        </dgm:presLayoutVars>
      </dgm:prSet>
      <dgm:spPr/>
    </dgm:pt>
    <dgm:pt modelId="{9FE306AF-96F5-6F4E-91DB-FB56A46AC96E}" type="pres">
      <dgm:prSet presAssocID="{8C56B316-2290-45B7-817B-44981AB9320B}" presName="sibTrans" presStyleLbl="sibTrans1D1" presStyleIdx="1" presStyleCnt="8"/>
      <dgm:spPr/>
    </dgm:pt>
    <dgm:pt modelId="{106A5B43-14DE-794E-8E85-2CCA8ECAF3F2}" type="pres">
      <dgm:prSet presAssocID="{8C56B316-2290-45B7-817B-44981AB9320B}" presName="connectorText" presStyleLbl="sibTrans1D1" presStyleIdx="1" presStyleCnt="8"/>
      <dgm:spPr/>
    </dgm:pt>
    <dgm:pt modelId="{B2FD9232-925E-8A4C-88D2-2DF7137EBC83}" type="pres">
      <dgm:prSet presAssocID="{50748012-C758-4595-9388-F8485FD704BE}" presName="node" presStyleLbl="node1" presStyleIdx="2" presStyleCnt="9">
        <dgm:presLayoutVars>
          <dgm:bulletEnabled val="1"/>
        </dgm:presLayoutVars>
      </dgm:prSet>
      <dgm:spPr/>
    </dgm:pt>
    <dgm:pt modelId="{C67482AE-0A54-2443-A15A-B438C6F51BB3}" type="pres">
      <dgm:prSet presAssocID="{2E164CB0-1C1C-4EB9-8DE1-2FFE0B5107E5}" presName="sibTrans" presStyleLbl="sibTrans1D1" presStyleIdx="2" presStyleCnt="8"/>
      <dgm:spPr/>
    </dgm:pt>
    <dgm:pt modelId="{9F7801A6-1B65-124B-95C6-2D5CFD11CF04}" type="pres">
      <dgm:prSet presAssocID="{2E164CB0-1C1C-4EB9-8DE1-2FFE0B5107E5}" presName="connectorText" presStyleLbl="sibTrans1D1" presStyleIdx="2" presStyleCnt="8"/>
      <dgm:spPr/>
    </dgm:pt>
    <dgm:pt modelId="{E7CD89B8-7CF2-8147-9524-C9FCBCEFD56F}" type="pres">
      <dgm:prSet presAssocID="{5C00217F-3395-41FD-816A-FB10E86FBC3F}" presName="node" presStyleLbl="node1" presStyleIdx="3" presStyleCnt="9">
        <dgm:presLayoutVars>
          <dgm:bulletEnabled val="1"/>
        </dgm:presLayoutVars>
      </dgm:prSet>
      <dgm:spPr/>
    </dgm:pt>
    <dgm:pt modelId="{3FB846A5-FEF0-2F4B-BA99-FC8AF7D7ADEE}" type="pres">
      <dgm:prSet presAssocID="{69CC9D05-0881-4F33-A166-EE43757D1895}" presName="sibTrans" presStyleLbl="sibTrans1D1" presStyleIdx="3" presStyleCnt="8"/>
      <dgm:spPr/>
    </dgm:pt>
    <dgm:pt modelId="{B4FACA1B-6CDE-DB4C-A34F-CB9A2997F120}" type="pres">
      <dgm:prSet presAssocID="{69CC9D05-0881-4F33-A166-EE43757D1895}" presName="connectorText" presStyleLbl="sibTrans1D1" presStyleIdx="3" presStyleCnt="8"/>
      <dgm:spPr/>
    </dgm:pt>
    <dgm:pt modelId="{CB001B4E-E0D2-D14B-9D56-7800B53869DC}" type="pres">
      <dgm:prSet presAssocID="{33AF44D8-6D0E-4431-A1C3-550664042559}" presName="node" presStyleLbl="node1" presStyleIdx="4" presStyleCnt="9">
        <dgm:presLayoutVars>
          <dgm:bulletEnabled val="1"/>
        </dgm:presLayoutVars>
      </dgm:prSet>
      <dgm:spPr/>
    </dgm:pt>
    <dgm:pt modelId="{1B993596-8854-D146-9536-A392986E8EF3}" type="pres">
      <dgm:prSet presAssocID="{7449CE04-3DD6-4FB7-9681-1540F20DD517}" presName="sibTrans" presStyleLbl="sibTrans1D1" presStyleIdx="4" presStyleCnt="8"/>
      <dgm:spPr/>
    </dgm:pt>
    <dgm:pt modelId="{233D1B4F-7C1A-DC44-A509-C2F7C905B177}" type="pres">
      <dgm:prSet presAssocID="{7449CE04-3DD6-4FB7-9681-1540F20DD517}" presName="connectorText" presStyleLbl="sibTrans1D1" presStyleIdx="4" presStyleCnt="8"/>
      <dgm:spPr/>
    </dgm:pt>
    <dgm:pt modelId="{6C5C4737-ED49-0649-B6FE-96DB815D1AE3}" type="pres">
      <dgm:prSet presAssocID="{4BB00B58-484D-44F5-B0ED-2C402F98DA0E}" presName="node" presStyleLbl="node1" presStyleIdx="5" presStyleCnt="9">
        <dgm:presLayoutVars>
          <dgm:bulletEnabled val="1"/>
        </dgm:presLayoutVars>
      </dgm:prSet>
      <dgm:spPr/>
    </dgm:pt>
    <dgm:pt modelId="{7B556E74-49D5-2248-9369-9EAD20098167}" type="pres">
      <dgm:prSet presAssocID="{1926B25E-8B19-405E-B612-D58B964E3E53}" presName="sibTrans" presStyleLbl="sibTrans1D1" presStyleIdx="5" presStyleCnt="8"/>
      <dgm:spPr/>
    </dgm:pt>
    <dgm:pt modelId="{21120D70-9F63-DA44-A299-67FBBC9547AC}" type="pres">
      <dgm:prSet presAssocID="{1926B25E-8B19-405E-B612-D58B964E3E53}" presName="connectorText" presStyleLbl="sibTrans1D1" presStyleIdx="5" presStyleCnt="8"/>
      <dgm:spPr/>
    </dgm:pt>
    <dgm:pt modelId="{3EFEF354-0174-F94B-A48E-A544B7BF077E}" type="pres">
      <dgm:prSet presAssocID="{92DB9008-A69D-4DE6-B1FB-C520BF14BC8E}" presName="node" presStyleLbl="node1" presStyleIdx="6" presStyleCnt="9">
        <dgm:presLayoutVars>
          <dgm:bulletEnabled val="1"/>
        </dgm:presLayoutVars>
      </dgm:prSet>
      <dgm:spPr/>
    </dgm:pt>
    <dgm:pt modelId="{A06E803E-DABD-5F4A-839E-0DDA900FE9C3}" type="pres">
      <dgm:prSet presAssocID="{4D54B609-060B-47AD-9831-940B0EB7F5B6}" presName="sibTrans" presStyleLbl="sibTrans1D1" presStyleIdx="6" presStyleCnt="8"/>
      <dgm:spPr/>
    </dgm:pt>
    <dgm:pt modelId="{44BE603F-C352-6E40-BA31-35CA9C794534}" type="pres">
      <dgm:prSet presAssocID="{4D54B609-060B-47AD-9831-940B0EB7F5B6}" presName="connectorText" presStyleLbl="sibTrans1D1" presStyleIdx="6" presStyleCnt="8"/>
      <dgm:spPr/>
    </dgm:pt>
    <dgm:pt modelId="{BEF9206C-AA13-3341-AECD-DD74BD712142}" type="pres">
      <dgm:prSet presAssocID="{AF0D49DC-A464-4BA9-994C-0F750BE0471B}" presName="node" presStyleLbl="node1" presStyleIdx="7" presStyleCnt="9">
        <dgm:presLayoutVars>
          <dgm:bulletEnabled val="1"/>
        </dgm:presLayoutVars>
      </dgm:prSet>
      <dgm:spPr/>
    </dgm:pt>
    <dgm:pt modelId="{EDB2147C-E208-0843-A1AC-C5900B2A09FF}" type="pres">
      <dgm:prSet presAssocID="{06A25A85-9A8C-41BA-9797-DC891E50420E}" presName="sibTrans" presStyleLbl="sibTrans1D1" presStyleIdx="7" presStyleCnt="8"/>
      <dgm:spPr/>
    </dgm:pt>
    <dgm:pt modelId="{FEBEF903-08E1-C64F-9D49-5D03D768613C}" type="pres">
      <dgm:prSet presAssocID="{06A25A85-9A8C-41BA-9797-DC891E50420E}" presName="connectorText" presStyleLbl="sibTrans1D1" presStyleIdx="7" presStyleCnt="8"/>
      <dgm:spPr/>
    </dgm:pt>
    <dgm:pt modelId="{0A435BB9-3930-E54A-B2EA-B4A1CEB88398}" type="pres">
      <dgm:prSet presAssocID="{667FAAD6-3FAA-4021-A2AA-2024EE7FE2DD}" presName="node" presStyleLbl="node1" presStyleIdx="8" presStyleCnt="9">
        <dgm:presLayoutVars>
          <dgm:bulletEnabled val="1"/>
        </dgm:presLayoutVars>
      </dgm:prSet>
      <dgm:spPr/>
    </dgm:pt>
  </dgm:ptLst>
  <dgm:cxnLst>
    <dgm:cxn modelId="{55E89C05-37AF-934F-A04E-675E6CC5303C}" type="presOf" srcId="{57515B10-FDA6-4567-8CA0-D6E6C02B41E7}" destId="{F0206267-66F0-E449-93DF-69930368B600}" srcOrd="1" destOrd="0" presId="urn:microsoft.com/office/officeart/2016/7/layout/RepeatingBendingProcessNew"/>
    <dgm:cxn modelId="{69B5E205-024B-4450-BD63-7490B1939723}" srcId="{2BCC524A-EE6C-4553-913B-C049C32CADCF}" destId="{92DB9008-A69D-4DE6-B1FB-C520BF14BC8E}" srcOrd="6" destOrd="0" parTransId="{B46B50AD-2509-4317-A2E2-02336BE7DE63}" sibTransId="{4D54B609-060B-47AD-9831-940B0EB7F5B6}"/>
    <dgm:cxn modelId="{D0C4EA0E-075B-4758-BB3A-DF1F93E16A43}" srcId="{2BCC524A-EE6C-4553-913B-C049C32CADCF}" destId="{33AF44D8-6D0E-4431-A1C3-550664042559}" srcOrd="4" destOrd="0" parTransId="{94347AAC-1134-4949-AA2F-F396CD1C9F79}" sibTransId="{7449CE04-3DD6-4FB7-9681-1540F20DD517}"/>
    <dgm:cxn modelId="{0AEC4919-2973-49F0-96A1-FB7C8D4DF1A3}" srcId="{2BCC524A-EE6C-4553-913B-C049C32CADCF}" destId="{667FAAD6-3FAA-4021-A2AA-2024EE7FE2DD}" srcOrd="8" destOrd="0" parTransId="{0C6F9318-C107-41FA-9DD0-02A8CA36FCCB}" sibTransId="{1D1A6EA8-9444-44C1-AFC9-4CCCDBF2147C}"/>
    <dgm:cxn modelId="{4788C91C-5B70-1D4E-BF21-ADB07BEA82AB}" type="presOf" srcId="{4BB00B58-484D-44F5-B0ED-2C402F98DA0E}" destId="{6C5C4737-ED49-0649-B6FE-96DB815D1AE3}" srcOrd="0" destOrd="0" presId="urn:microsoft.com/office/officeart/2016/7/layout/RepeatingBendingProcessNew"/>
    <dgm:cxn modelId="{4177AE23-7B0C-2C4F-970A-6EA2D4AE2029}" type="presOf" srcId="{2BCC524A-EE6C-4553-913B-C049C32CADCF}" destId="{76788707-568D-384D-A167-50A483192B4D}" srcOrd="0" destOrd="0" presId="urn:microsoft.com/office/officeart/2016/7/layout/RepeatingBendingProcessNew"/>
    <dgm:cxn modelId="{0BC7A827-42B2-284B-9D57-02BCC116AF58}" type="presOf" srcId="{4D54B609-060B-47AD-9831-940B0EB7F5B6}" destId="{44BE603F-C352-6E40-BA31-35CA9C794534}" srcOrd="1" destOrd="0" presId="urn:microsoft.com/office/officeart/2016/7/layout/RepeatingBendingProcessNew"/>
    <dgm:cxn modelId="{0B25DD28-9C93-1744-ADA5-B457DED0E201}" type="presOf" srcId="{57515B10-FDA6-4567-8CA0-D6E6C02B41E7}" destId="{DE250E70-0AD2-1E44-9AF1-CC2016BC2A12}" srcOrd="0" destOrd="0" presId="urn:microsoft.com/office/officeart/2016/7/layout/RepeatingBendingProcessNew"/>
    <dgm:cxn modelId="{B1C66931-6EC8-42FD-A187-07CC5460E5E8}" srcId="{2BCC524A-EE6C-4553-913B-C049C32CADCF}" destId="{AF0D49DC-A464-4BA9-994C-0F750BE0471B}" srcOrd="7" destOrd="0" parTransId="{B802DF08-38CB-457B-AE70-295FBC2962E3}" sibTransId="{06A25A85-9A8C-41BA-9797-DC891E50420E}"/>
    <dgm:cxn modelId="{F9F53835-FAEF-CE44-B186-678AC4C66001}" type="presOf" srcId="{33AF44D8-6D0E-4431-A1C3-550664042559}" destId="{CB001B4E-E0D2-D14B-9D56-7800B53869DC}" srcOrd="0" destOrd="0" presId="urn:microsoft.com/office/officeart/2016/7/layout/RepeatingBendingProcessNew"/>
    <dgm:cxn modelId="{1A9F3036-7EF4-9F47-B9B2-3FF3ECA78E71}" type="presOf" srcId="{1926B25E-8B19-405E-B612-D58B964E3E53}" destId="{7B556E74-49D5-2248-9369-9EAD20098167}" srcOrd="0" destOrd="0" presId="urn:microsoft.com/office/officeart/2016/7/layout/RepeatingBendingProcessNew"/>
    <dgm:cxn modelId="{A149025C-707B-8F41-BC79-6DD55FBBAD80}" type="presOf" srcId="{5C00217F-3395-41FD-816A-FB10E86FBC3F}" destId="{E7CD89B8-7CF2-8147-9524-C9FCBCEFD56F}" srcOrd="0" destOrd="0" presId="urn:microsoft.com/office/officeart/2016/7/layout/RepeatingBendingProcessNew"/>
    <dgm:cxn modelId="{4BFB225D-3CFE-EC47-B693-44477D43B678}" type="presOf" srcId="{E46E9048-814D-46A9-BA52-C5CF0AAA8581}" destId="{3A2F7762-0924-0A41-9470-2269877D8128}" srcOrd="0" destOrd="0" presId="urn:microsoft.com/office/officeart/2016/7/layout/RepeatingBendingProcessNew"/>
    <dgm:cxn modelId="{DA676563-433A-2E45-822F-E90B0DF96490}" type="presOf" srcId="{1926B25E-8B19-405E-B612-D58B964E3E53}" destId="{21120D70-9F63-DA44-A299-67FBBC9547AC}" srcOrd="1" destOrd="0" presId="urn:microsoft.com/office/officeart/2016/7/layout/RepeatingBendingProcessNew"/>
    <dgm:cxn modelId="{B308836D-3B83-2342-9246-79323B639262}" type="presOf" srcId="{4D54B609-060B-47AD-9831-940B0EB7F5B6}" destId="{A06E803E-DABD-5F4A-839E-0DDA900FE9C3}" srcOrd="0" destOrd="0" presId="urn:microsoft.com/office/officeart/2016/7/layout/RepeatingBendingProcessNew"/>
    <dgm:cxn modelId="{5763006E-50F1-0B4E-9658-0CE58EA219C6}" type="presOf" srcId="{F4CE0BC8-E51E-4800-BF27-0C861736F3FF}" destId="{82E1D129-2467-134B-8C22-4C42C1F22BA7}" srcOrd="0" destOrd="0" presId="urn:microsoft.com/office/officeart/2016/7/layout/RepeatingBendingProcessNew"/>
    <dgm:cxn modelId="{A89D3B72-EB34-7745-A3D7-E90C09357B5E}" type="presOf" srcId="{2E164CB0-1C1C-4EB9-8DE1-2FFE0B5107E5}" destId="{C67482AE-0A54-2443-A15A-B438C6F51BB3}" srcOrd="0" destOrd="0" presId="urn:microsoft.com/office/officeart/2016/7/layout/RepeatingBendingProcessNew"/>
    <dgm:cxn modelId="{210FEA52-9296-DC49-BFF6-E8CBE8C62330}" type="presOf" srcId="{06A25A85-9A8C-41BA-9797-DC891E50420E}" destId="{EDB2147C-E208-0843-A1AC-C5900B2A09FF}" srcOrd="0" destOrd="0" presId="urn:microsoft.com/office/officeart/2016/7/layout/RepeatingBendingProcessNew"/>
    <dgm:cxn modelId="{A8661478-5080-DE4E-801C-4AE57C2CDE5A}" type="presOf" srcId="{06A25A85-9A8C-41BA-9797-DC891E50420E}" destId="{FEBEF903-08E1-C64F-9D49-5D03D768613C}" srcOrd="1" destOrd="0" presId="urn:microsoft.com/office/officeart/2016/7/layout/RepeatingBendingProcessNew"/>
    <dgm:cxn modelId="{0C332580-DC1F-407E-A41B-5C4C4475E223}" srcId="{2BCC524A-EE6C-4553-913B-C049C32CADCF}" destId="{4BB00B58-484D-44F5-B0ED-2C402F98DA0E}" srcOrd="5" destOrd="0" parTransId="{A5705011-966B-4020-8500-E8A1469288F3}" sibTransId="{1926B25E-8B19-405E-B612-D58B964E3E53}"/>
    <dgm:cxn modelId="{8ACA7C88-5DD4-434E-9932-C66628B57080}" srcId="{2BCC524A-EE6C-4553-913B-C049C32CADCF}" destId="{50748012-C758-4595-9388-F8485FD704BE}" srcOrd="2" destOrd="0" parTransId="{6498F70C-6F21-4BE2-91DD-E111C8F3989B}" sibTransId="{2E164CB0-1C1C-4EB9-8DE1-2FFE0B5107E5}"/>
    <dgm:cxn modelId="{1354C492-48E1-4E47-9564-F057CBEA191C}" type="presOf" srcId="{69CC9D05-0881-4F33-A166-EE43757D1895}" destId="{3FB846A5-FEF0-2F4B-BA99-FC8AF7D7ADEE}" srcOrd="0" destOrd="0" presId="urn:microsoft.com/office/officeart/2016/7/layout/RepeatingBendingProcessNew"/>
    <dgm:cxn modelId="{2B062093-8333-624F-BA35-43F907FE2445}" type="presOf" srcId="{AF0D49DC-A464-4BA9-994C-0F750BE0471B}" destId="{BEF9206C-AA13-3341-AECD-DD74BD712142}" srcOrd="0" destOrd="0" presId="urn:microsoft.com/office/officeart/2016/7/layout/RepeatingBendingProcessNew"/>
    <dgm:cxn modelId="{618E6E9C-F207-FA47-8036-1E7C5E4E8AF2}" type="presOf" srcId="{50748012-C758-4595-9388-F8485FD704BE}" destId="{B2FD9232-925E-8A4C-88D2-2DF7137EBC83}" srcOrd="0" destOrd="0" presId="urn:microsoft.com/office/officeart/2016/7/layout/RepeatingBendingProcessNew"/>
    <dgm:cxn modelId="{89C62AA0-6B80-6447-8767-4DABB635759B}" type="presOf" srcId="{7449CE04-3DD6-4FB7-9681-1540F20DD517}" destId="{233D1B4F-7C1A-DC44-A509-C2F7C905B177}" srcOrd="1" destOrd="0" presId="urn:microsoft.com/office/officeart/2016/7/layout/RepeatingBendingProcessNew"/>
    <dgm:cxn modelId="{524EEAB2-343D-AD4C-A5CD-0A2572AEEC31}" type="presOf" srcId="{69CC9D05-0881-4F33-A166-EE43757D1895}" destId="{B4FACA1B-6CDE-DB4C-A34F-CB9A2997F120}" srcOrd="1" destOrd="0" presId="urn:microsoft.com/office/officeart/2016/7/layout/RepeatingBendingProcessNew"/>
    <dgm:cxn modelId="{C56B2FBA-CC18-784B-BD78-CC2704B8A55E}" type="presOf" srcId="{8C56B316-2290-45B7-817B-44981AB9320B}" destId="{9FE306AF-96F5-6F4E-91DB-FB56A46AC96E}" srcOrd="0" destOrd="0" presId="urn:microsoft.com/office/officeart/2016/7/layout/RepeatingBendingProcessNew"/>
    <dgm:cxn modelId="{F2455ECB-D340-4E3D-9B63-1D7CA128A2F0}" srcId="{2BCC524A-EE6C-4553-913B-C049C32CADCF}" destId="{E46E9048-814D-46A9-BA52-C5CF0AAA8581}" srcOrd="0" destOrd="0" parTransId="{DF1FC42D-3777-46BD-9D15-863E73D3D07E}" sibTransId="{57515B10-FDA6-4567-8CA0-D6E6C02B41E7}"/>
    <dgm:cxn modelId="{5609E7DD-EA44-4911-A5C5-B634BC932ED7}" srcId="{2BCC524A-EE6C-4553-913B-C049C32CADCF}" destId="{5C00217F-3395-41FD-816A-FB10E86FBC3F}" srcOrd="3" destOrd="0" parTransId="{61D49F44-468F-4019-B210-45094FEF072C}" sibTransId="{69CC9D05-0881-4F33-A166-EE43757D1895}"/>
    <dgm:cxn modelId="{B53A09E0-DB00-405D-95F1-61E30406D1E8}" srcId="{2BCC524A-EE6C-4553-913B-C049C32CADCF}" destId="{F4CE0BC8-E51E-4800-BF27-0C861736F3FF}" srcOrd="1" destOrd="0" parTransId="{A043A61E-2E04-49F9-B382-6061B8E133B6}" sibTransId="{8C56B316-2290-45B7-817B-44981AB9320B}"/>
    <dgm:cxn modelId="{21353DE4-0FC3-3F45-9025-1C5559B0D5A6}" type="presOf" srcId="{667FAAD6-3FAA-4021-A2AA-2024EE7FE2DD}" destId="{0A435BB9-3930-E54A-B2EA-B4A1CEB88398}" srcOrd="0" destOrd="0" presId="urn:microsoft.com/office/officeart/2016/7/layout/RepeatingBendingProcessNew"/>
    <dgm:cxn modelId="{3D765CE4-FD80-2247-AB55-2BB8F069211D}" type="presOf" srcId="{92DB9008-A69D-4DE6-B1FB-C520BF14BC8E}" destId="{3EFEF354-0174-F94B-A48E-A544B7BF077E}" srcOrd="0" destOrd="0" presId="urn:microsoft.com/office/officeart/2016/7/layout/RepeatingBendingProcessNew"/>
    <dgm:cxn modelId="{C69EF2EC-E0F4-9B49-9028-B7186B5E5515}" type="presOf" srcId="{7449CE04-3DD6-4FB7-9681-1540F20DD517}" destId="{1B993596-8854-D146-9536-A392986E8EF3}" srcOrd="0" destOrd="0" presId="urn:microsoft.com/office/officeart/2016/7/layout/RepeatingBendingProcessNew"/>
    <dgm:cxn modelId="{E5FAFCFA-E0FE-C747-9F5E-038641708A16}" type="presOf" srcId="{8C56B316-2290-45B7-817B-44981AB9320B}" destId="{106A5B43-14DE-794E-8E85-2CCA8ECAF3F2}" srcOrd="1" destOrd="0" presId="urn:microsoft.com/office/officeart/2016/7/layout/RepeatingBendingProcessNew"/>
    <dgm:cxn modelId="{6B625FFE-B7F1-F047-B4D1-7980D64755F7}" type="presOf" srcId="{2E164CB0-1C1C-4EB9-8DE1-2FFE0B5107E5}" destId="{9F7801A6-1B65-124B-95C6-2D5CFD11CF04}" srcOrd="1" destOrd="0" presId="urn:microsoft.com/office/officeart/2016/7/layout/RepeatingBendingProcessNew"/>
    <dgm:cxn modelId="{30336FD0-38AB-F748-9151-A78C6B3B3888}" type="presParOf" srcId="{76788707-568D-384D-A167-50A483192B4D}" destId="{3A2F7762-0924-0A41-9470-2269877D8128}" srcOrd="0" destOrd="0" presId="urn:microsoft.com/office/officeart/2016/7/layout/RepeatingBendingProcessNew"/>
    <dgm:cxn modelId="{14EC3D0E-F6C0-C44D-B720-8BC900F1AE89}" type="presParOf" srcId="{76788707-568D-384D-A167-50A483192B4D}" destId="{DE250E70-0AD2-1E44-9AF1-CC2016BC2A12}" srcOrd="1" destOrd="0" presId="urn:microsoft.com/office/officeart/2016/7/layout/RepeatingBendingProcessNew"/>
    <dgm:cxn modelId="{B5DE8294-208C-EA44-A530-BD85D2AA0AF8}" type="presParOf" srcId="{DE250E70-0AD2-1E44-9AF1-CC2016BC2A12}" destId="{F0206267-66F0-E449-93DF-69930368B600}" srcOrd="0" destOrd="0" presId="urn:microsoft.com/office/officeart/2016/7/layout/RepeatingBendingProcessNew"/>
    <dgm:cxn modelId="{2CF64B9F-D9A8-FA47-986D-E1D25749D7EE}" type="presParOf" srcId="{76788707-568D-384D-A167-50A483192B4D}" destId="{82E1D129-2467-134B-8C22-4C42C1F22BA7}" srcOrd="2" destOrd="0" presId="urn:microsoft.com/office/officeart/2016/7/layout/RepeatingBendingProcessNew"/>
    <dgm:cxn modelId="{5132CB5F-49F2-2548-8E71-1E2234394328}" type="presParOf" srcId="{76788707-568D-384D-A167-50A483192B4D}" destId="{9FE306AF-96F5-6F4E-91DB-FB56A46AC96E}" srcOrd="3" destOrd="0" presId="urn:microsoft.com/office/officeart/2016/7/layout/RepeatingBendingProcessNew"/>
    <dgm:cxn modelId="{DA5B8FFE-100E-AB41-A153-DA2613B071F0}" type="presParOf" srcId="{9FE306AF-96F5-6F4E-91DB-FB56A46AC96E}" destId="{106A5B43-14DE-794E-8E85-2CCA8ECAF3F2}" srcOrd="0" destOrd="0" presId="urn:microsoft.com/office/officeart/2016/7/layout/RepeatingBendingProcessNew"/>
    <dgm:cxn modelId="{1AA2939B-5347-4E4F-A9F3-0C57F2F305C5}" type="presParOf" srcId="{76788707-568D-384D-A167-50A483192B4D}" destId="{B2FD9232-925E-8A4C-88D2-2DF7137EBC83}" srcOrd="4" destOrd="0" presId="urn:microsoft.com/office/officeart/2016/7/layout/RepeatingBendingProcessNew"/>
    <dgm:cxn modelId="{1D2562F5-7C8E-5B47-883B-AC0000DE9200}" type="presParOf" srcId="{76788707-568D-384D-A167-50A483192B4D}" destId="{C67482AE-0A54-2443-A15A-B438C6F51BB3}" srcOrd="5" destOrd="0" presId="urn:microsoft.com/office/officeart/2016/7/layout/RepeatingBendingProcessNew"/>
    <dgm:cxn modelId="{5AD68A0F-ADAE-CE4D-8994-B43185AD5A9E}" type="presParOf" srcId="{C67482AE-0A54-2443-A15A-B438C6F51BB3}" destId="{9F7801A6-1B65-124B-95C6-2D5CFD11CF04}" srcOrd="0" destOrd="0" presId="urn:microsoft.com/office/officeart/2016/7/layout/RepeatingBendingProcessNew"/>
    <dgm:cxn modelId="{76FF5CFF-C6A9-144E-9559-9515ADCD9B33}" type="presParOf" srcId="{76788707-568D-384D-A167-50A483192B4D}" destId="{E7CD89B8-7CF2-8147-9524-C9FCBCEFD56F}" srcOrd="6" destOrd="0" presId="urn:microsoft.com/office/officeart/2016/7/layout/RepeatingBendingProcessNew"/>
    <dgm:cxn modelId="{7A989DBC-B275-C44C-8FAB-A46A5BC2DA67}" type="presParOf" srcId="{76788707-568D-384D-A167-50A483192B4D}" destId="{3FB846A5-FEF0-2F4B-BA99-FC8AF7D7ADEE}" srcOrd="7" destOrd="0" presId="urn:microsoft.com/office/officeart/2016/7/layout/RepeatingBendingProcessNew"/>
    <dgm:cxn modelId="{D8F36C14-6426-0E45-AF3A-EA6E5FAFEFA9}" type="presParOf" srcId="{3FB846A5-FEF0-2F4B-BA99-FC8AF7D7ADEE}" destId="{B4FACA1B-6CDE-DB4C-A34F-CB9A2997F120}" srcOrd="0" destOrd="0" presId="urn:microsoft.com/office/officeart/2016/7/layout/RepeatingBendingProcessNew"/>
    <dgm:cxn modelId="{EDDDA6AC-C84F-A84B-8BE7-4CB341296E0A}" type="presParOf" srcId="{76788707-568D-384D-A167-50A483192B4D}" destId="{CB001B4E-E0D2-D14B-9D56-7800B53869DC}" srcOrd="8" destOrd="0" presId="urn:microsoft.com/office/officeart/2016/7/layout/RepeatingBendingProcessNew"/>
    <dgm:cxn modelId="{0F46463C-76D4-8641-ACE7-0131605BEB13}" type="presParOf" srcId="{76788707-568D-384D-A167-50A483192B4D}" destId="{1B993596-8854-D146-9536-A392986E8EF3}" srcOrd="9" destOrd="0" presId="urn:microsoft.com/office/officeart/2016/7/layout/RepeatingBendingProcessNew"/>
    <dgm:cxn modelId="{78FB69FD-2FF0-1343-BCC6-A4D699F1EDDC}" type="presParOf" srcId="{1B993596-8854-D146-9536-A392986E8EF3}" destId="{233D1B4F-7C1A-DC44-A509-C2F7C905B177}" srcOrd="0" destOrd="0" presId="urn:microsoft.com/office/officeart/2016/7/layout/RepeatingBendingProcessNew"/>
    <dgm:cxn modelId="{38B22A22-25B9-E344-B8E8-BF583119E2B0}" type="presParOf" srcId="{76788707-568D-384D-A167-50A483192B4D}" destId="{6C5C4737-ED49-0649-B6FE-96DB815D1AE3}" srcOrd="10" destOrd="0" presId="urn:microsoft.com/office/officeart/2016/7/layout/RepeatingBendingProcessNew"/>
    <dgm:cxn modelId="{AC300D4F-D16A-A64F-8B84-8266E7E12CC3}" type="presParOf" srcId="{76788707-568D-384D-A167-50A483192B4D}" destId="{7B556E74-49D5-2248-9369-9EAD20098167}" srcOrd="11" destOrd="0" presId="urn:microsoft.com/office/officeart/2016/7/layout/RepeatingBendingProcessNew"/>
    <dgm:cxn modelId="{FB4C5B5C-79F6-6140-A235-2660462B15C0}" type="presParOf" srcId="{7B556E74-49D5-2248-9369-9EAD20098167}" destId="{21120D70-9F63-DA44-A299-67FBBC9547AC}" srcOrd="0" destOrd="0" presId="urn:microsoft.com/office/officeart/2016/7/layout/RepeatingBendingProcessNew"/>
    <dgm:cxn modelId="{654423E2-D7B3-924E-B326-6734EE69E195}" type="presParOf" srcId="{76788707-568D-384D-A167-50A483192B4D}" destId="{3EFEF354-0174-F94B-A48E-A544B7BF077E}" srcOrd="12" destOrd="0" presId="urn:microsoft.com/office/officeart/2016/7/layout/RepeatingBendingProcessNew"/>
    <dgm:cxn modelId="{A72C5C69-0018-0A4A-8FBF-B006F39E395E}" type="presParOf" srcId="{76788707-568D-384D-A167-50A483192B4D}" destId="{A06E803E-DABD-5F4A-839E-0DDA900FE9C3}" srcOrd="13" destOrd="0" presId="urn:microsoft.com/office/officeart/2016/7/layout/RepeatingBendingProcessNew"/>
    <dgm:cxn modelId="{4D15CDF2-73D8-8A48-A3C9-C1C5F6D04BE3}" type="presParOf" srcId="{A06E803E-DABD-5F4A-839E-0DDA900FE9C3}" destId="{44BE603F-C352-6E40-BA31-35CA9C794534}" srcOrd="0" destOrd="0" presId="urn:microsoft.com/office/officeart/2016/7/layout/RepeatingBendingProcessNew"/>
    <dgm:cxn modelId="{1F526873-98C6-5941-8FAC-C2231BAAEFDC}" type="presParOf" srcId="{76788707-568D-384D-A167-50A483192B4D}" destId="{BEF9206C-AA13-3341-AECD-DD74BD712142}" srcOrd="14" destOrd="0" presId="urn:microsoft.com/office/officeart/2016/7/layout/RepeatingBendingProcessNew"/>
    <dgm:cxn modelId="{DFF3406A-6C7C-7843-8E4B-8B5F3B0D6CFE}" type="presParOf" srcId="{76788707-568D-384D-A167-50A483192B4D}" destId="{EDB2147C-E208-0843-A1AC-C5900B2A09FF}" srcOrd="15" destOrd="0" presId="urn:microsoft.com/office/officeart/2016/7/layout/RepeatingBendingProcessNew"/>
    <dgm:cxn modelId="{C17D6760-EA2B-024E-8139-803580A38661}" type="presParOf" srcId="{EDB2147C-E208-0843-A1AC-C5900B2A09FF}" destId="{FEBEF903-08E1-C64F-9D49-5D03D768613C}" srcOrd="0" destOrd="0" presId="urn:microsoft.com/office/officeart/2016/7/layout/RepeatingBendingProcessNew"/>
    <dgm:cxn modelId="{031C898A-01EA-224E-95D4-4B946AE98730}" type="presParOf" srcId="{76788707-568D-384D-A167-50A483192B4D}" destId="{0A435BB9-3930-E54A-B2EA-B4A1CEB88398}" srcOrd="1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B04A7-3EE1-9347-AF48-F6D2EAE242EE}">
      <dsp:nvSpPr>
        <dsp:cNvPr id="0" name=""/>
        <dsp:cNvSpPr/>
      </dsp:nvSpPr>
      <dsp:spPr>
        <a:xfrm>
          <a:off x="3757" y="1444"/>
          <a:ext cx="10171534" cy="1663675"/>
        </a:xfrm>
        <a:prstGeom prst="roundRect">
          <a:avLst>
            <a:gd name="adj" fmla="val 10000"/>
          </a:avLst>
        </a:prstGeom>
        <a:solidFill>
          <a:schemeClr val="accent4">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Seniors need help with home care and maintenance?</a:t>
          </a:r>
        </a:p>
      </dsp:txBody>
      <dsp:txXfrm>
        <a:off x="52484" y="50171"/>
        <a:ext cx="10074080" cy="1566221"/>
      </dsp:txXfrm>
    </dsp:sp>
    <dsp:sp modelId="{332783CC-FDCC-E347-860B-2C19185D9479}">
      <dsp:nvSpPr>
        <dsp:cNvPr id="0" name=""/>
        <dsp:cNvSpPr/>
      </dsp:nvSpPr>
      <dsp:spPr>
        <a:xfrm>
          <a:off x="3757" y="1928980"/>
          <a:ext cx="4880774" cy="1663675"/>
        </a:xfrm>
        <a:prstGeom prst="roundRect">
          <a:avLst>
            <a:gd name="adj" fmla="val 10000"/>
          </a:avLst>
        </a:prstGeom>
        <a:solidFill>
          <a:schemeClr val="accent6">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Handy people in the church?</a:t>
          </a:r>
        </a:p>
      </dsp:txBody>
      <dsp:txXfrm>
        <a:off x="52484" y="1977707"/>
        <a:ext cx="4783320" cy="1566221"/>
      </dsp:txXfrm>
    </dsp:sp>
    <dsp:sp modelId="{1B0DC6C4-FF41-FA49-AD31-D112DDC93C1B}">
      <dsp:nvSpPr>
        <dsp:cNvPr id="0" name=""/>
        <dsp:cNvSpPr/>
      </dsp:nvSpPr>
      <dsp:spPr>
        <a:xfrm>
          <a:off x="5294517" y="1928980"/>
          <a:ext cx="4880774" cy="1663675"/>
        </a:xfrm>
        <a:prstGeom prst="roundRect">
          <a:avLst>
            <a:gd name="adj" fmla="val 10000"/>
          </a:avLst>
        </a:prstGeom>
        <a:solidFill>
          <a:schemeClr val="accent6">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Hospitality Ministry Meal prep?</a:t>
          </a:r>
        </a:p>
      </dsp:txBody>
      <dsp:txXfrm>
        <a:off x="5343244" y="1977707"/>
        <a:ext cx="4783320" cy="15662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CFA83-C334-4544-B154-52A81FF5C79E}">
      <dsp:nvSpPr>
        <dsp:cNvPr id="0" name=""/>
        <dsp:cNvSpPr/>
      </dsp:nvSpPr>
      <dsp:spPr>
        <a:xfrm>
          <a:off x="3811932" y="0"/>
          <a:ext cx="4702248" cy="4702248"/>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E6DE51-E15F-B74D-912C-4990628B0738}">
      <dsp:nvSpPr>
        <dsp:cNvPr id="0" name=""/>
        <dsp:cNvSpPr/>
      </dsp:nvSpPr>
      <dsp:spPr>
        <a:xfrm>
          <a:off x="4258645" y="446713"/>
          <a:ext cx="1833876" cy="1833876"/>
        </a:xfrm>
        <a:prstGeom prst="round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Are people hungry?    How many?    Family?     Several Families?</a:t>
          </a:r>
          <a:endParaRPr lang="en-US" sz="1800" kern="1200"/>
        </a:p>
      </dsp:txBody>
      <dsp:txXfrm>
        <a:off x="4348167" y="536235"/>
        <a:ext cx="1654832" cy="1654832"/>
      </dsp:txXfrm>
    </dsp:sp>
    <dsp:sp modelId="{45E2124C-3E6D-BF41-8120-8151FF461E49}">
      <dsp:nvSpPr>
        <dsp:cNvPr id="0" name=""/>
        <dsp:cNvSpPr/>
      </dsp:nvSpPr>
      <dsp:spPr>
        <a:xfrm>
          <a:off x="6233589" y="446713"/>
          <a:ext cx="1833876" cy="1833876"/>
        </a:xfrm>
        <a:prstGeom prst="roundRect">
          <a:avLst/>
        </a:prstGeom>
        <a:solidFill>
          <a:schemeClr val="accent5">
            <a:hueOff val="5326129"/>
            <a:satOff val="-12960"/>
            <a:lumOff val="-3006"/>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Can the need be met by a food pantry or is it greater?</a:t>
          </a:r>
        </a:p>
      </dsp:txBody>
      <dsp:txXfrm>
        <a:off x="6323111" y="536235"/>
        <a:ext cx="1654832" cy="1654832"/>
      </dsp:txXfrm>
    </dsp:sp>
    <dsp:sp modelId="{65622F93-8E2B-E44D-8FD4-796484748964}">
      <dsp:nvSpPr>
        <dsp:cNvPr id="0" name=""/>
        <dsp:cNvSpPr/>
      </dsp:nvSpPr>
      <dsp:spPr>
        <a:xfrm>
          <a:off x="4258645" y="2421657"/>
          <a:ext cx="1833876" cy="1833876"/>
        </a:xfrm>
        <a:prstGeom prst="roundRect">
          <a:avLst/>
        </a:prstGeom>
        <a:solidFill>
          <a:schemeClr val="accent5">
            <a:hueOff val="10652258"/>
            <a:satOff val="-25919"/>
            <a:lumOff val="-6013"/>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Is there another church organization providing this service in the community?</a:t>
          </a:r>
        </a:p>
      </dsp:txBody>
      <dsp:txXfrm>
        <a:off x="4348167" y="2511179"/>
        <a:ext cx="1654832" cy="1654832"/>
      </dsp:txXfrm>
    </dsp:sp>
    <dsp:sp modelId="{E76E5C7C-24C6-B645-BA01-D41C8E2447BD}">
      <dsp:nvSpPr>
        <dsp:cNvPr id="0" name=""/>
        <dsp:cNvSpPr/>
      </dsp:nvSpPr>
      <dsp:spPr>
        <a:xfrm>
          <a:off x="6233589" y="2421657"/>
          <a:ext cx="1833876" cy="1833876"/>
        </a:xfrm>
        <a:prstGeom prst="roundRect">
          <a:avLst/>
        </a:prstGeom>
        <a:solidFill>
          <a:schemeClr val="accent5">
            <a:hueOff val="15978386"/>
            <a:satOff val="-38879"/>
            <a:lumOff val="-901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Can you partner with them? </a:t>
          </a:r>
          <a:endParaRPr lang="en-US" sz="1800" kern="1200"/>
        </a:p>
      </dsp:txBody>
      <dsp:txXfrm>
        <a:off x="6323111" y="2511179"/>
        <a:ext cx="1654832" cy="16548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F2021-F946-D146-A5E1-DAD3276F31B6}">
      <dsp:nvSpPr>
        <dsp:cNvPr id="0" name=""/>
        <dsp:cNvSpPr/>
      </dsp:nvSpPr>
      <dsp:spPr>
        <a:xfrm rot="16200000">
          <a:off x="1341119" y="-1341119"/>
          <a:ext cx="2670048" cy="5352288"/>
        </a:xfrm>
        <a:prstGeom prst="round1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8920" tIns="248920" rIns="248920" bIns="248920" numCol="1" spcCol="1270" anchor="t" anchorCtr="0">
          <a:noAutofit/>
        </a:bodyPr>
        <a:lstStyle/>
        <a:p>
          <a:pPr marL="0" lvl="0" indent="0" algn="l" defTabSz="1555750">
            <a:lnSpc>
              <a:spcPct val="90000"/>
            </a:lnSpc>
            <a:spcBef>
              <a:spcPct val="0"/>
            </a:spcBef>
            <a:spcAft>
              <a:spcPct val="35000"/>
            </a:spcAft>
            <a:buNone/>
          </a:pPr>
          <a:r>
            <a:rPr lang="en-US" sz="3500" kern="1200"/>
            <a:t>Children Need School Help?</a:t>
          </a:r>
        </a:p>
      </dsp:txBody>
      <dsp:txXfrm rot="5400000">
        <a:off x="0" y="0"/>
        <a:ext cx="5352288" cy="2002536"/>
      </dsp:txXfrm>
    </dsp:sp>
    <dsp:sp modelId="{4A9B76BC-E96D-F54B-BD2D-C7541C1BE391}">
      <dsp:nvSpPr>
        <dsp:cNvPr id="0" name=""/>
        <dsp:cNvSpPr/>
      </dsp:nvSpPr>
      <dsp:spPr>
        <a:xfrm>
          <a:off x="5352288" y="0"/>
          <a:ext cx="5352288" cy="2670048"/>
        </a:xfrm>
        <a:prstGeom prst="round1Rect">
          <a:avLst/>
        </a:prstGeom>
        <a:gradFill rotWithShape="0">
          <a:gsLst>
            <a:gs pos="0">
              <a:schemeClr val="accent3">
                <a:hueOff val="-1565725"/>
                <a:satOff val="1008"/>
                <a:lumOff val="1111"/>
                <a:alphaOff val="0"/>
                <a:tint val="94000"/>
                <a:satMod val="103000"/>
                <a:lumMod val="102000"/>
              </a:schemeClr>
            </a:gs>
            <a:gs pos="50000">
              <a:schemeClr val="accent3">
                <a:hueOff val="-1565725"/>
                <a:satOff val="1008"/>
                <a:lumOff val="1111"/>
                <a:alphaOff val="0"/>
                <a:shade val="100000"/>
                <a:satMod val="110000"/>
                <a:lumMod val="100000"/>
              </a:schemeClr>
            </a:gs>
            <a:gs pos="100000">
              <a:schemeClr val="accent3">
                <a:hueOff val="-1565725"/>
                <a:satOff val="1008"/>
                <a:lumOff val="1111"/>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8920" tIns="248920" rIns="248920" bIns="248920" numCol="1" spcCol="1270" anchor="t" anchorCtr="0">
          <a:noAutofit/>
        </a:bodyPr>
        <a:lstStyle/>
        <a:p>
          <a:pPr marL="0" lvl="0" indent="0" algn="l" defTabSz="1555750">
            <a:lnSpc>
              <a:spcPct val="90000"/>
            </a:lnSpc>
            <a:spcBef>
              <a:spcPct val="0"/>
            </a:spcBef>
            <a:spcAft>
              <a:spcPct val="35000"/>
            </a:spcAft>
            <a:buNone/>
          </a:pPr>
          <a:r>
            <a:rPr lang="en-US" sz="3500" kern="1200"/>
            <a:t>Parents need support/mentors?</a:t>
          </a:r>
        </a:p>
      </dsp:txBody>
      <dsp:txXfrm>
        <a:off x="5352288" y="0"/>
        <a:ext cx="5352288" cy="2002536"/>
      </dsp:txXfrm>
    </dsp:sp>
    <dsp:sp modelId="{E9BA13C0-50BB-0146-8BF9-E3525D3943EE}">
      <dsp:nvSpPr>
        <dsp:cNvPr id="0" name=""/>
        <dsp:cNvSpPr/>
      </dsp:nvSpPr>
      <dsp:spPr>
        <a:xfrm rot="10800000">
          <a:off x="0" y="2670048"/>
          <a:ext cx="5352288" cy="2670048"/>
        </a:xfrm>
        <a:prstGeom prst="round1Rect">
          <a:avLst/>
        </a:prstGeom>
        <a:gradFill rotWithShape="0">
          <a:gsLst>
            <a:gs pos="0">
              <a:schemeClr val="accent3">
                <a:hueOff val="-3131451"/>
                <a:satOff val="2017"/>
                <a:lumOff val="2223"/>
                <a:alphaOff val="0"/>
                <a:tint val="94000"/>
                <a:satMod val="103000"/>
                <a:lumMod val="102000"/>
              </a:schemeClr>
            </a:gs>
            <a:gs pos="50000">
              <a:schemeClr val="accent3">
                <a:hueOff val="-3131451"/>
                <a:satOff val="2017"/>
                <a:lumOff val="2223"/>
                <a:alphaOff val="0"/>
                <a:shade val="100000"/>
                <a:satMod val="110000"/>
                <a:lumMod val="100000"/>
              </a:schemeClr>
            </a:gs>
            <a:gs pos="100000">
              <a:schemeClr val="accent3">
                <a:hueOff val="-3131451"/>
                <a:satOff val="2017"/>
                <a:lumOff val="2223"/>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8920" tIns="248920" rIns="248920" bIns="248920" numCol="1" spcCol="1270" anchor="t" anchorCtr="0">
          <a:noAutofit/>
        </a:bodyPr>
        <a:lstStyle/>
        <a:p>
          <a:pPr marL="0" lvl="0" indent="0" algn="l" defTabSz="1555750">
            <a:lnSpc>
              <a:spcPct val="90000"/>
            </a:lnSpc>
            <a:spcBef>
              <a:spcPct val="0"/>
            </a:spcBef>
            <a:spcAft>
              <a:spcPct val="35000"/>
            </a:spcAft>
            <a:buNone/>
          </a:pPr>
          <a:r>
            <a:rPr lang="en-US" sz="3500" kern="1200"/>
            <a:t>Can you offer a family evening program a few times a week?</a:t>
          </a:r>
        </a:p>
      </dsp:txBody>
      <dsp:txXfrm rot="10800000">
        <a:off x="0" y="3337560"/>
        <a:ext cx="5352288" cy="2002536"/>
      </dsp:txXfrm>
    </dsp:sp>
    <dsp:sp modelId="{14DDB7AC-A5AC-4444-BD87-D87BBF289A0B}">
      <dsp:nvSpPr>
        <dsp:cNvPr id="0" name=""/>
        <dsp:cNvSpPr/>
      </dsp:nvSpPr>
      <dsp:spPr>
        <a:xfrm rot="5400000">
          <a:off x="6693408" y="1328928"/>
          <a:ext cx="2670048" cy="5352288"/>
        </a:xfrm>
        <a:prstGeom prst="round1Rect">
          <a:avLst/>
        </a:prstGeom>
        <a:gradFill rotWithShape="0">
          <a:gsLst>
            <a:gs pos="0">
              <a:schemeClr val="accent3">
                <a:hueOff val="-4697176"/>
                <a:satOff val="3025"/>
                <a:lumOff val="3334"/>
                <a:alphaOff val="0"/>
                <a:tint val="94000"/>
                <a:satMod val="103000"/>
                <a:lumMod val="102000"/>
              </a:schemeClr>
            </a:gs>
            <a:gs pos="50000">
              <a:schemeClr val="accent3">
                <a:hueOff val="-4697176"/>
                <a:satOff val="3025"/>
                <a:lumOff val="3334"/>
                <a:alphaOff val="0"/>
                <a:shade val="100000"/>
                <a:satMod val="110000"/>
                <a:lumMod val="100000"/>
              </a:schemeClr>
            </a:gs>
            <a:gs pos="100000">
              <a:schemeClr val="accent3">
                <a:hueOff val="-4697176"/>
                <a:satOff val="3025"/>
                <a:lumOff val="3334"/>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8920" tIns="248920" rIns="248920" bIns="248920" numCol="1" spcCol="1270" anchor="t" anchorCtr="0">
          <a:noAutofit/>
        </a:bodyPr>
        <a:lstStyle/>
        <a:p>
          <a:pPr marL="0" lvl="0" indent="0" algn="l" defTabSz="1555750">
            <a:lnSpc>
              <a:spcPct val="90000"/>
            </a:lnSpc>
            <a:spcBef>
              <a:spcPct val="0"/>
            </a:spcBef>
            <a:spcAft>
              <a:spcPct val="35000"/>
            </a:spcAft>
            <a:buNone/>
          </a:pPr>
          <a:r>
            <a:rPr lang="en-US" sz="3500" kern="1200"/>
            <a:t>Classes for parents? Tutoring for kids? </a:t>
          </a:r>
        </a:p>
        <a:p>
          <a:pPr marL="228600" lvl="1" indent="-228600" algn="l" defTabSz="1200150">
            <a:lnSpc>
              <a:spcPct val="90000"/>
            </a:lnSpc>
            <a:spcBef>
              <a:spcPct val="0"/>
            </a:spcBef>
            <a:spcAft>
              <a:spcPct val="15000"/>
            </a:spcAft>
            <a:buChar char="•"/>
          </a:pPr>
          <a:r>
            <a:rPr lang="en-US" sz="2700" kern="1200"/>
            <a:t>Meal for the family?</a:t>
          </a:r>
        </a:p>
      </dsp:txBody>
      <dsp:txXfrm rot="-5400000">
        <a:off x="5352288" y="3337560"/>
        <a:ext cx="5352288" cy="2002536"/>
      </dsp:txXfrm>
    </dsp:sp>
    <dsp:sp modelId="{21FBAC02-3ABA-5E4D-A24F-86FB43537126}">
      <dsp:nvSpPr>
        <dsp:cNvPr id="0" name=""/>
        <dsp:cNvSpPr/>
      </dsp:nvSpPr>
      <dsp:spPr>
        <a:xfrm>
          <a:off x="3746601" y="2002536"/>
          <a:ext cx="3211372" cy="1335024"/>
        </a:xfrm>
        <a:prstGeom prst="roundRect">
          <a:avLst/>
        </a:prstGeom>
        <a:solidFill>
          <a:schemeClr val="accent3">
            <a:tint val="4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Family Help</a:t>
          </a:r>
        </a:p>
      </dsp:txBody>
      <dsp:txXfrm>
        <a:off x="3811771" y="2067706"/>
        <a:ext cx="3081032" cy="12046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36E571-5759-024A-8CD3-06C6422EC5E8}">
      <dsp:nvSpPr>
        <dsp:cNvPr id="0" name=""/>
        <dsp:cNvSpPr/>
      </dsp:nvSpPr>
      <dsp:spPr>
        <a:xfrm>
          <a:off x="795" y="0"/>
          <a:ext cx="3220715" cy="3594100"/>
        </a:xfrm>
        <a:prstGeom prst="rect">
          <a:avLst/>
        </a:prstGeom>
        <a:solidFill>
          <a:schemeClr val="accent2">
            <a:hueOff val="0"/>
            <a:satOff val="0"/>
            <a:lumOff val="0"/>
            <a:alphaOff val="0"/>
          </a:schemeClr>
        </a:solidFill>
        <a:ln w="12700"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8135" tIns="0" rIns="318135" bIns="330200" numCol="1" spcCol="1270" anchor="t" anchorCtr="0">
          <a:noAutofit/>
        </a:bodyPr>
        <a:lstStyle/>
        <a:p>
          <a:pPr marL="0" lvl="0" indent="0" algn="l" defTabSz="1155700">
            <a:lnSpc>
              <a:spcPct val="90000"/>
            </a:lnSpc>
            <a:spcBef>
              <a:spcPct val="0"/>
            </a:spcBef>
            <a:spcAft>
              <a:spcPct val="35000"/>
            </a:spcAft>
            <a:buNone/>
          </a:pPr>
          <a:r>
            <a:rPr lang="en-US" sz="2600" kern="1200"/>
            <a:t>Keep it simple!</a:t>
          </a:r>
        </a:p>
      </dsp:txBody>
      <dsp:txXfrm>
        <a:off x="795" y="1437640"/>
        <a:ext cx="3220715" cy="2156460"/>
      </dsp:txXfrm>
    </dsp:sp>
    <dsp:sp modelId="{902802AE-BC7E-5247-BD7F-CDF1B6F1A996}">
      <dsp:nvSpPr>
        <dsp:cNvPr id="0" name=""/>
        <dsp:cNvSpPr/>
      </dsp:nvSpPr>
      <dsp:spPr>
        <a:xfrm>
          <a:off x="795" y="0"/>
          <a:ext cx="3220715" cy="1437640"/>
        </a:xfrm>
        <a:prstGeom prst="rect">
          <a:avLst/>
        </a:prstGeom>
        <a:noFill/>
        <a:ln w="12700" cap="flat" cmpd="sng" algn="in">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18135" tIns="165100" rIns="318135"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795" y="0"/>
        <a:ext cx="3220715" cy="1437640"/>
      </dsp:txXfrm>
    </dsp:sp>
    <dsp:sp modelId="{82A4973A-CD98-DC4C-818E-915C31DB08B4}">
      <dsp:nvSpPr>
        <dsp:cNvPr id="0" name=""/>
        <dsp:cNvSpPr/>
      </dsp:nvSpPr>
      <dsp:spPr>
        <a:xfrm>
          <a:off x="3479167" y="0"/>
          <a:ext cx="3220715" cy="3594100"/>
        </a:xfrm>
        <a:prstGeom prst="rect">
          <a:avLst/>
        </a:prstGeom>
        <a:solidFill>
          <a:schemeClr val="accent2">
            <a:hueOff val="-4244261"/>
            <a:satOff val="-7952"/>
            <a:lumOff val="13529"/>
            <a:alphaOff val="0"/>
          </a:schemeClr>
        </a:solidFill>
        <a:ln w="12700" cap="flat" cmpd="sng" algn="in">
          <a:solidFill>
            <a:schemeClr val="accent2">
              <a:hueOff val="-4244261"/>
              <a:satOff val="-7952"/>
              <a:lumOff val="1352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8135" tIns="0" rIns="318135" bIns="330200" numCol="1" spcCol="1270" anchor="t" anchorCtr="0">
          <a:noAutofit/>
        </a:bodyPr>
        <a:lstStyle/>
        <a:p>
          <a:pPr marL="0" lvl="0" indent="0" algn="l" defTabSz="1155700">
            <a:lnSpc>
              <a:spcPct val="90000"/>
            </a:lnSpc>
            <a:spcBef>
              <a:spcPct val="0"/>
            </a:spcBef>
            <a:spcAft>
              <a:spcPct val="35000"/>
            </a:spcAft>
            <a:buNone/>
          </a:pPr>
          <a:r>
            <a:rPr lang="en-US" sz="2600" kern="1200"/>
            <a:t>Focus on basic needs!</a:t>
          </a:r>
        </a:p>
      </dsp:txBody>
      <dsp:txXfrm>
        <a:off x="3479167" y="1437640"/>
        <a:ext cx="3220715" cy="2156460"/>
      </dsp:txXfrm>
    </dsp:sp>
    <dsp:sp modelId="{9443ABEC-4BB3-2C45-88E5-BE123FE523B0}">
      <dsp:nvSpPr>
        <dsp:cNvPr id="0" name=""/>
        <dsp:cNvSpPr/>
      </dsp:nvSpPr>
      <dsp:spPr>
        <a:xfrm>
          <a:off x="3479167" y="0"/>
          <a:ext cx="3220715" cy="1437640"/>
        </a:xfrm>
        <a:prstGeom prst="rect">
          <a:avLst/>
        </a:prstGeom>
        <a:noFill/>
        <a:ln w="12700" cap="flat" cmpd="sng" algn="in">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18135" tIns="165100" rIns="318135"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479167" y="0"/>
        <a:ext cx="3220715" cy="1437640"/>
      </dsp:txXfrm>
    </dsp:sp>
    <dsp:sp modelId="{490E0CDC-0C47-8949-84A3-DEC1B2690F3B}">
      <dsp:nvSpPr>
        <dsp:cNvPr id="0" name=""/>
        <dsp:cNvSpPr/>
      </dsp:nvSpPr>
      <dsp:spPr>
        <a:xfrm>
          <a:off x="6957539" y="0"/>
          <a:ext cx="3220715" cy="3594100"/>
        </a:xfrm>
        <a:prstGeom prst="rect">
          <a:avLst/>
        </a:prstGeom>
        <a:solidFill>
          <a:schemeClr val="accent2">
            <a:hueOff val="-8488521"/>
            <a:satOff val="-15903"/>
            <a:lumOff val="27058"/>
            <a:alphaOff val="0"/>
          </a:schemeClr>
        </a:solidFill>
        <a:ln w="12700" cap="flat" cmpd="sng" algn="in">
          <a:solidFill>
            <a:schemeClr val="accent2">
              <a:hueOff val="-8488521"/>
              <a:satOff val="-15903"/>
              <a:lumOff val="2705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8135" tIns="0" rIns="318135" bIns="330200" numCol="1" spcCol="1270" anchor="t" anchorCtr="0">
          <a:noAutofit/>
        </a:bodyPr>
        <a:lstStyle/>
        <a:p>
          <a:pPr marL="0" lvl="0" indent="0" algn="l" defTabSz="1155700">
            <a:lnSpc>
              <a:spcPct val="90000"/>
            </a:lnSpc>
            <a:spcBef>
              <a:spcPct val="0"/>
            </a:spcBef>
            <a:spcAft>
              <a:spcPct val="35000"/>
            </a:spcAft>
            <a:buNone/>
          </a:pPr>
          <a:r>
            <a:rPr lang="en-US" sz="2600" kern="1200"/>
            <a:t>Give yourself enough time to plan and advertise. </a:t>
          </a:r>
        </a:p>
      </dsp:txBody>
      <dsp:txXfrm>
        <a:off x="6957539" y="1437640"/>
        <a:ext cx="3220715" cy="2156460"/>
      </dsp:txXfrm>
    </dsp:sp>
    <dsp:sp modelId="{8614ACFC-D102-5940-85E1-BEFC04D08454}">
      <dsp:nvSpPr>
        <dsp:cNvPr id="0" name=""/>
        <dsp:cNvSpPr/>
      </dsp:nvSpPr>
      <dsp:spPr>
        <a:xfrm>
          <a:off x="6957539" y="0"/>
          <a:ext cx="3220715" cy="1437640"/>
        </a:xfrm>
        <a:prstGeom prst="rect">
          <a:avLst/>
        </a:prstGeom>
        <a:noFill/>
        <a:ln w="12700" cap="flat" cmpd="sng" algn="in">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18135" tIns="165100" rIns="318135"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6957539" y="0"/>
        <a:ext cx="3220715" cy="14376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6BB779-75FB-8D49-82FC-E83DA09C83E6}">
      <dsp:nvSpPr>
        <dsp:cNvPr id="0" name=""/>
        <dsp:cNvSpPr/>
      </dsp:nvSpPr>
      <dsp:spPr>
        <a:xfrm>
          <a:off x="0" y="0"/>
          <a:ext cx="5232029" cy="5232029"/>
        </a:xfrm>
        <a:prstGeom prst="pie">
          <a:avLst>
            <a:gd name="adj1" fmla="val 5400000"/>
            <a:gd name="adj2" fmla="val 16200000"/>
          </a:avLst>
        </a:prstGeom>
        <a:solidFill>
          <a:schemeClr val="accent5">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D6F415A3-1ACF-9947-9A42-58B16BB72D70}">
      <dsp:nvSpPr>
        <dsp:cNvPr id="0" name=""/>
        <dsp:cNvSpPr/>
      </dsp:nvSpPr>
      <dsp:spPr>
        <a:xfrm>
          <a:off x="2616014" y="0"/>
          <a:ext cx="8161713" cy="5232029"/>
        </a:xfrm>
        <a:prstGeom prst="rect">
          <a:avLst/>
        </a:prstGeom>
        <a:solidFill>
          <a:schemeClr val="lt1">
            <a:alpha val="90000"/>
            <a:hueOff val="0"/>
            <a:satOff val="0"/>
            <a:lumOff val="0"/>
            <a:alphaOff val="0"/>
          </a:schemeClr>
        </a:solidFill>
        <a:ln w="12700"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People want to serve; they just need opportunity.</a:t>
          </a:r>
        </a:p>
      </dsp:txBody>
      <dsp:txXfrm>
        <a:off x="2616014" y="0"/>
        <a:ext cx="8161713" cy="523202"/>
      </dsp:txXfrm>
    </dsp:sp>
    <dsp:sp modelId="{A77A063D-E39A-9743-B996-D71018D9CBA4}">
      <dsp:nvSpPr>
        <dsp:cNvPr id="0" name=""/>
        <dsp:cNvSpPr/>
      </dsp:nvSpPr>
      <dsp:spPr>
        <a:xfrm>
          <a:off x="392401" y="523202"/>
          <a:ext cx="4447226" cy="4447226"/>
        </a:xfrm>
        <a:prstGeom prst="pie">
          <a:avLst>
            <a:gd name="adj1" fmla="val 5400000"/>
            <a:gd name="adj2" fmla="val 16200000"/>
          </a:avLst>
        </a:prstGeom>
        <a:solidFill>
          <a:schemeClr val="accent5">
            <a:hueOff val="2663064"/>
            <a:satOff val="-6480"/>
            <a:lumOff val="-1503"/>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89788948-5B20-6B45-8678-DFB7BD608D6C}">
      <dsp:nvSpPr>
        <dsp:cNvPr id="0" name=""/>
        <dsp:cNvSpPr/>
      </dsp:nvSpPr>
      <dsp:spPr>
        <a:xfrm>
          <a:off x="2616014" y="523202"/>
          <a:ext cx="8161713" cy="4447226"/>
        </a:xfrm>
        <a:prstGeom prst="rect">
          <a:avLst/>
        </a:prstGeom>
        <a:solidFill>
          <a:schemeClr val="lt1">
            <a:alpha val="90000"/>
            <a:hueOff val="0"/>
            <a:satOff val="0"/>
            <a:lumOff val="0"/>
            <a:alphaOff val="0"/>
          </a:schemeClr>
        </a:solidFill>
        <a:ln w="12700" cap="flat" cmpd="sng" algn="in">
          <a:solidFill>
            <a:schemeClr val="accent5">
              <a:hueOff val="2663064"/>
              <a:satOff val="-6480"/>
              <a:lumOff val="-150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It will draw attention from those outside of the church. </a:t>
          </a:r>
        </a:p>
      </dsp:txBody>
      <dsp:txXfrm>
        <a:off x="2616014" y="523202"/>
        <a:ext cx="8161713" cy="523202"/>
      </dsp:txXfrm>
    </dsp:sp>
    <dsp:sp modelId="{FB29E890-6221-9D4C-B8DC-881241C2964A}">
      <dsp:nvSpPr>
        <dsp:cNvPr id="0" name=""/>
        <dsp:cNvSpPr/>
      </dsp:nvSpPr>
      <dsp:spPr>
        <a:xfrm>
          <a:off x="784803" y="1046404"/>
          <a:ext cx="3662422" cy="3662422"/>
        </a:xfrm>
        <a:prstGeom prst="pie">
          <a:avLst>
            <a:gd name="adj1" fmla="val 5400000"/>
            <a:gd name="adj2" fmla="val 16200000"/>
          </a:avLst>
        </a:prstGeom>
        <a:solidFill>
          <a:schemeClr val="accent5">
            <a:hueOff val="5326129"/>
            <a:satOff val="-12960"/>
            <a:lumOff val="-3006"/>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CFE3DD1-2DE2-394C-BEEE-0CD9DBA482BF}">
      <dsp:nvSpPr>
        <dsp:cNvPr id="0" name=""/>
        <dsp:cNvSpPr/>
      </dsp:nvSpPr>
      <dsp:spPr>
        <a:xfrm>
          <a:off x="2616014" y="1049242"/>
          <a:ext cx="8161713" cy="3656745"/>
        </a:xfrm>
        <a:prstGeom prst="rect">
          <a:avLst/>
        </a:prstGeom>
        <a:solidFill>
          <a:schemeClr val="lt1">
            <a:alpha val="90000"/>
            <a:hueOff val="0"/>
            <a:satOff val="0"/>
            <a:lumOff val="0"/>
            <a:alphaOff val="0"/>
          </a:schemeClr>
        </a:solidFill>
        <a:ln w="12700" cap="flat" cmpd="sng" algn="in">
          <a:solidFill>
            <a:schemeClr val="accent5">
              <a:hueOff val="5326129"/>
              <a:satOff val="-12960"/>
              <a:lumOff val="-30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It will give members of other churches an opportunity to serve.</a:t>
          </a:r>
        </a:p>
      </dsp:txBody>
      <dsp:txXfrm>
        <a:off x="2616014" y="1049242"/>
        <a:ext cx="8161713" cy="522391"/>
      </dsp:txXfrm>
    </dsp:sp>
    <dsp:sp modelId="{56CC2570-6108-7B42-BCE5-9E8C5062F3F3}">
      <dsp:nvSpPr>
        <dsp:cNvPr id="0" name=""/>
        <dsp:cNvSpPr/>
      </dsp:nvSpPr>
      <dsp:spPr>
        <a:xfrm>
          <a:off x="1177205" y="1569606"/>
          <a:ext cx="2877618" cy="2877618"/>
        </a:xfrm>
        <a:prstGeom prst="pie">
          <a:avLst>
            <a:gd name="adj1" fmla="val 5400000"/>
            <a:gd name="adj2" fmla="val 16200000"/>
          </a:avLst>
        </a:prstGeom>
        <a:solidFill>
          <a:schemeClr val="accent5">
            <a:hueOff val="7989193"/>
            <a:satOff val="-19440"/>
            <a:lumOff val="-4509"/>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0A7BD27A-1F0A-FD40-8F9D-12F04A75D69C}">
      <dsp:nvSpPr>
        <dsp:cNvPr id="0" name=""/>
        <dsp:cNvSpPr/>
      </dsp:nvSpPr>
      <dsp:spPr>
        <a:xfrm>
          <a:off x="2616014" y="1569606"/>
          <a:ext cx="8161713" cy="2877618"/>
        </a:xfrm>
        <a:prstGeom prst="rect">
          <a:avLst/>
        </a:prstGeom>
        <a:solidFill>
          <a:schemeClr val="lt1">
            <a:alpha val="90000"/>
            <a:hueOff val="0"/>
            <a:satOff val="0"/>
            <a:lumOff val="0"/>
            <a:alphaOff val="0"/>
          </a:schemeClr>
        </a:solidFill>
        <a:ln w="12700" cap="flat" cmpd="sng" algn="in">
          <a:solidFill>
            <a:schemeClr val="accent5">
              <a:hueOff val="7989193"/>
              <a:satOff val="-19440"/>
              <a:lumOff val="-450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It blesses your members!</a:t>
          </a:r>
        </a:p>
      </dsp:txBody>
      <dsp:txXfrm>
        <a:off x="2616014" y="1569606"/>
        <a:ext cx="8161713" cy="523207"/>
      </dsp:txXfrm>
    </dsp:sp>
    <dsp:sp modelId="{F68101A1-AF08-F34E-AC45-C12709D89D88}">
      <dsp:nvSpPr>
        <dsp:cNvPr id="0" name=""/>
        <dsp:cNvSpPr/>
      </dsp:nvSpPr>
      <dsp:spPr>
        <a:xfrm>
          <a:off x="1569610" y="2092814"/>
          <a:ext cx="2092809" cy="2092809"/>
        </a:xfrm>
        <a:prstGeom prst="pie">
          <a:avLst>
            <a:gd name="adj1" fmla="val 5400000"/>
            <a:gd name="adj2" fmla="val 16200000"/>
          </a:avLst>
        </a:prstGeom>
        <a:solidFill>
          <a:schemeClr val="accent5">
            <a:hueOff val="10652258"/>
            <a:satOff val="-25919"/>
            <a:lumOff val="-6013"/>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7864CC4E-C497-5747-B806-62633E3D8DD4}">
      <dsp:nvSpPr>
        <dsp:cNvPr id="0" name=""/>
        <dsp:cNvSpPr/>
      </dsp:nvSpPr>
      <dsp:spPr>
        <a:xfrm>
          <a:off x="2616014" y="2092814"/>
          <a:ext cx="8161713" cy="2092809"/>
        </a:xfrm>
        <a:prstGeom prst="rect">
          <a:avLst/>
        </a:prstGeom>
        <a:solidFill>
          <a:schemeClr val="lt1">
            <a:alpha val="90000"/>
            <a:hueOff val="0"/>
            <a:satOff val="0"/>
            <a:lumOff val="0"/>
            <a:alphaOff val="0"/>
          </a:schemeClr>
        </a:solidFill>
        <a:ln w="12700" cap="flat" cmpd="sng" algn="in">
          <a:solidFill>
            <a:schemeClr val="accent5">
              <a:hueOff val="10652258"/>
              <a:satOff val="-25919"/>
              <a:lumOff val="-601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It builds discipleship and empowers your members.</a:t>
          </a:r>
        </a:p>
      </dsp:txBody>
      <dsp:txXfrm>
        <a:off x="2616014" y="2092814"/>
        <a:ext cx="8161713" cy="523202"/>
      </dsp:txXfrm>
    </dsp:sp>
    <dsp:sp modelId="{D832A5D8-85E3-3447-B488-655C29AF48DA}">
      <dsp:nvSpPr>
        <dsp:cNvPr id="0" name=""/>
        <dsp:cNvSpPr/>
      </dsp:nvSpPr>
      <dsp:spPr>
        <a:xfrm>
          <a:off x="1962012" y="2616016"/>
          <a:ext cx="1308005" cy="1308005"/>
        </a:xfrm>
        <a:prstGeom prst="pie">
          <a:avLst>
            <a:gd name="adj1" fmla="val 5400000"/>
            <a:gd name="adj2" fmla="val 16200000"/>
          </a:avLst>
        </a:prstGeom>
        <a:solidFill>
          <a:schemeClr val="accent5">
            <a:hueOff val="13315321"/>
            <a:satOff val="-32399"/>
            <a:lumOff val="-7516"/>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4ED9E2B-27FB-574D-B040-9F161B9C453E}">
      <dsp:nvSpPr>
        <dsp:cNvPr id="0" name=""/>
        <dsp:cNvSpPr/>
      </dsp:nvSpPr>
      <dsp:spPr>
        <a:xfrm>
          <a:off x="2616014" y="2616016"/>
          <a:ext cx="8161713" cy="1308005"/>
        </a:xfrm>
        <a:prstGeom prst="rect">
          <a:avLst/>
        </a:prstGeom>
        <a:solidFill>
          <a:schemeClr val="lt1">
            <a:alpha val="90000"/>
            <a:hueOff val="0"/>
            <a:satOff val="0"/>
            <a:lumOff val="0"/>
            <a:alphaOff val="0"/>
          </a:schemeClr>
        </a:solidFill>
        <a:ln w="12700" cap="flat" cmpd="sng" algn="in">
          <a:solidFill>
            <a:schemeClr val="accent5">
              <a:hueOff val="13315321"/>
              <a:satOff val="-32399"/>
              <a:lumOff val="-75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It improves the lives of your neighbors.</a:t>
          </a:r>
        </a:p>
      </dsp:txBody>
      <dsp:txXfrm>
        <a:off x="2616014" y="2616016"/>
        <a:ext cx="8161713" cy="523202"/>
      </dsp:txXfrm>
    </dsp:sp>
    <dsp:sp modelId="{04F26F04-DD2A-6E44-B4F7-8D067F42713F}">
      <dsp:nvSpPr>
        <dsp:cNvPr id="0" name=""/>
        <dsp:cNvSpPr/>
      </dsp:nvSpPr>
      <dsp:spPr>
        <a:xfrm>
          <a:off x="2354413" y="3139218"/>
          <a:ext cx="523202" cy="523202"/>
        </a:xfrm>
        <a:prstGeom prst="pie">
          <a:avLst>
            <a:gd name="adj1" fmla="val 5400000"/>
            <a:gd name="adj2" fmla="val 16200000"/>
          </a:avLst>
        </a:prstGeom>
        <a:solidFill>
          <a:schemeClr val="accent5">
            <a:hueOff val="15978386"/>
            <a:satOff val="-38879"/>
            <a:lumOff val="-9019"/>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CE5FCB11-89C4-2546-B8B9-C00B096FDA77}">
      <dsp:nvSpPr>
        <dsp:cNvPr id="0" name=""/>
        <dsp:cNvSpPr/>
      </dsp:nvSpPr>
      <dsp:spPr>
        <a:xfrm>
          <a:off x="2616014" y="3139218"/>
          <a:ext cx="8161713" cy="523202"/>
        </a:xfrm>
        <a:prstGeom prst="rect">
          <a:avLst/>
        </a:prstGeom>
        <a:solidFill>
          <a:schemeClr val="lt1">
            <a:alpha val="90000"/>
            <a:hueOff val="0"/>
            <a:satOff val="0"/>
            <a:lumOff val="0"/>
            <a:alphaOff val="0"/>
          </a:schemeClr>
        </a:solidFill>
        <a:ln w="12700" cap="flat" cmpd="sng" algn="in">
          <a:solidFill>
            <a:schemeClr val="accent5">
              <a:hueOff val="15978386"/>
              <a:satOff val="-38879"/>
              <a:lumOff val="-901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It introduces Jesus without ever saying His name.</a:t>
          </a:r>
        </a:p>
      </dsp:txBody>
      <dsp:txXfrm>
        <a:off x="2616014" y="3139218"/>
        <a:ext cx="8161713" cy="5232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50E70-0AD2-1E44-9AF1-CC2016BC2A12}">
      <dsp:nvSpPr>
        <dsp:cNvPr id="0" name=""/>
        <dsp:cNvSpPr/>
      </dsp:nvSpPr>
      <dsp:spPr>
        <a:xfrm>
          <a:off x="3675464" y="680224"/>
          <a:ext cx="525627" cy="91440"/>
        </a:xfrm>
        <a:custGeom>
          <a:avLst/>
          <a:gdLst/>
          <a:ahLst/>
          <a:cxnLst/>
          <a:rect l="0" t="0" r="0" b="0"/>
          <a:pathLst>
            <a:path>
              <a:moveTo>
                <a:pt x="0" y="45720"/>
              </a:moveTo>
              <a:lnTo>
                <a:pt x="196327" y="45719"/>
              </a:lnTo>
            </a:path>
            <a:path>
              <a:moveTo>
                <a:pt x="329300" y="45719"/>
              </a:moveTo>
              <a:lnTo>
                <a:pt x="525627" y="45720"/>
              </a:lnTo>
            </a:path>
          </a:pathLst>
        </a:custGeom>
        <a:noFill/>
        <a:ln w="6350" cap="flat" cmpd="sng" algn="in">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r>
            <a:rPr lang="en-US" sz="1600" kern="1200"/>
            <a:t>1</a:t>
          </a:r>
        </a:p>
      </dsp:txBody>
      <dsp:txXfrm>
        <a:off x="3871791" y="615481"/>
        <a:ext cx="132973" cy="220926"/>
      </dsp:txXfrm>
    </dsp:sp>
    <dsp:sp modelId="{3A2F7762-0924-0A41-9470-2269877D8128}">
      <dsp:nvSpPr>
        <dsp:cNvPr id="0" name=""/>
        <dsp:cNvSpPr/>
      </dsp:nvSpPr>
      <dsp:spPr>
        <a:xfrm>
          <a:off x="1258885" y="431"/>
          <a:ext cx="2418378" cy="1451027"/>
        </a:xfrm>
        <a:prstGeom prst="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503" tIns="124389" rIns="118503" bIns="124389" numCol="1" spcCol="1270" anchor="ctr" anchorCtr="0">
          <a:noAutofit/>
        </a:bodyPr>
        <a:lstStyle/>
        <a:p>
          <a:pPr marL="0" lvl="0" indent="0" algn="ctr" defTabSz="889000">
            <a:lnSpc>
              <a:spcPct val="90000"/>
            </a:lnSpc>
            <a:spcBef>
              <a:spcPct val="0"/>
            </a:spcBef>
            <a:spcAft>
              <a:spcPct val="35000"/>
            </a:spcAft>
            <a:buNone/>
          </a:pPr>
          <a:r>
            <a:rPr lang="en-US" sz="2000" kern="1200"/>
            <a:t>Pay attention!  Take a walk or ride!</a:t>
          </a:r>
        </a:p>
      </dsp:txBody>
      <dsp:txXfrm>
        <a:off x="1258885" y="431"/>
        <a:ext cx="2418378" cy="1451027"/>
      </dsp:txXfrm>
    </dsp:sp>
    <dsp:sp modelId="{9FE306AF-96F5-6F4E-91DB-FB56A46AC96E}">
      <dsp:nvSpPr>
        <dsp:cNvPr id="0" name=""/>
        <dsp:cNvSpPr/>
      </dsp:nvSpPr>
      <dsp:spPr>
        <a:xfrm>
          <a:off x="6650069" y="680224"/>
          <a:ext cx="525627" cy="91440"/>
        </a:xfrm>
        <a:custGeom>
          <a:avLst/>
          <a:gdLst/>
          <a:ahLst/>
          <a:cxnLst/>
          <a:rect l="0" t="0" r="0" b="0"/>
          <a:pathLst>
            <a:path>
              <a:moveTo>
                <a:pt x="0" y="45720"/>
              </a:moveTo>
              <a:lnTo>
                <a:pt x="196327" y="45719"/>
              </a:lnTo>
            </a:path>
            <a:path>
              <a:moveTo>
                <a:pt x="329300" y="45719"/>
              </a:moveTo>
              <a:lnTo>
                <a:pt x="525627" y="45720"/>
              </a:lnTo>
            </a:path>
          </a:pathLst>
        </a:custGeom>
        <a:noFill/>
        <a:ln w="6350" cap="flat" cmpd="sng" algn="in">
          <a:solidFill>
            <a:schemeClr val="accent2">
              <a:hueOff val="-1212646"/>
              <a:satOff val="-2272"/>
              <a:lumOff val="386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r>
            <a:rPr lang="en-US" sz="1600" kern="1200"/>
            <a:t>2</a:t>
          </a:r>
        </a:p>
      </dsp:txBody>
      <dsp:txXfrm>
        <a:off x="6846396" y="615481"/>
        <a:ext cx="132973" cy="220926"/>
      </dsp:txXfrm>
    </dsp:sp>
    <dsp:sp modelId="{82E1D129-2467-134B-8C22-4C42C1F22BA7}">
      <dsp:nvSpPr>
        <dsp:cNvPr id="0" name=""/>
        <dsp:cNvSpPr/>
      </dsp:nvSpPr>
      <dsp:spPr>
        <a:xfrm>
          <a:off x="4233491" y="431"/>
          <a:ext cx="2418378" cy="1451027"/>
        </a:xfrm>
        <a:prstGeom prst="rect">
          <a:avLst/>
        </a:prstGeom>
        <a:solidFill>
          <a:schemeClr val="accent2">
            <a:hueOff val="-1061065"/>
            <a:satOff val="-1988"/>
            <a:lumOff val="3382"/>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503" tIns="124389" rIns="118503" bIns="124389" numCol="1" spcCol="1270" anchor="ctr" anchorCtr="0">
          <a:noAutofit/>
        </a:bodyPr>
        <a:lstStyle/>
        <a:p>
          <a:pPr marL="0" lvl="0" indent="0" algn="ctr" defTabSz="889000">
            <a:lnSpc>
              <a:spcPct val="90000"/>
            </a:lnSpc>
            <a:spcBef>
              <a:spcPct val="0"/>
            </a:spcBef>
            <a:spcAft>
              <a:spcPct val="35000"/>
            </a:spcAft>
            <a:buNone/>
          </a:pPr>
          <a:r>
            <a:rPr lang="en-US" sz="2000" kern="1200"/>
            <a:t>Ask questions.</a:t>
          </a:r>
        </a:p>
      </dsp:txBody>
      <dsp:txXfrm>
        <a:off x="4233491" y="431"/>
        <a:ext cx="2418378" cy="1451027"/>
      </dsp:txXfrm>
    </dsp:sp>
    <dsp:sp modelId="{C67482AE-0A54-2443-A15A-B438C6F51BB3}">
      <dsp:nvSpPr>
        <dsp:cNvPr id="0" name=""/>
        <dsp:cNvSpPr/>
      </dsp:nvSpPr>
      <dsp:spPr>
        <a:xfrm>
          <a:off x="2468074" y="1449658"/>
          <a:ext cx="5949211" cy="525627"/>
        </a:xfrm>
        <a:custGeom>
          <a:avLst/>
          <a:gdLst/>
          <a:ahLst/>
          <a:cxnLst/>
          <a:rect l="0" t="0" r="0" b="0"/>
          <a:pathLst>
            <a:path>
              <a:moveTo>
                <a:pt x="5949211" y="0"/>
              </a:moveTo>
              <a:lnTo>
                <a:pt x="5949211" y="279913"/>
              </a:lnTo>
              <a:lnTo>
                <a:pt x="0" y="279913"/>
              </a:lnTo>
              <a:lnTo>
                <a:pt x="0" y="525627"/>
              </a:lnTo>
            </a:path>
          </a:pathLst>
        </a:custGeom>
        <a:noFill/>
        <a:ln w="6350" cap="flat" cmpd="sng" algn="in">
          <a:solidFill>
            <a:schemeClr val="accent2">
              <a:hueOff val="-2425292"/>
              <a:satOff val="-4544"/>
              <a:lumOff val="773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r>
            <a:rPr lang="en-US" sz="1600" kern="1200"/>
            <a:t>3</a:t>
          </a:r>
        </a:p>
      </dsp:txBody>
      <dsp:txXfrm>
        <a:off x="5293301" y="1602008"/>
        <a:ext cx="298757" cy="220926"/>
      </dsp:txXfrm>
    </dsp:sp>
    <dsp:sp modelId="{B2FD9232-925E-8A4C-88D2-2DF7137EBC83}">
      <dsp:nvSpPr>
        <dsp:cNvPr id="0" name=""/>
        <dsp:cNvSpPr/>
      </dsp:nvSpPr>
      <dsp:spPr>
        <a:xfrm>
          <a:off x="7208096" y="431"/>
          <a:ext cx="2418378" cy="1451027"/>
        </a:xfrm>
        <a:prstGeom prst="rect">
          <a:avLst/>
        </a:prstGeom>
        <a:solidFill>
          <a:schemeClr val="accent2">
            <a:hueOff val="-2122130"/>
            <a:satOff val="-3976"/>
            <a:lumOff val="6765"/>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503" tIns="124389" rIns="118503" bIns="124389" numCol="1" spcCol="1270" anchor="ctr" anchorCtr="0">
          <a:noAutofit/>
        </a:bodyPr>
        <a:lstStyle/>
        <a:p>
          <a:pPr marL="0" lvl="0" indent="0" algn="ctr" defTabSz="889000">
            <a:lnSpc>
              <a:spcPct val="90000"/>
            </a:lnSpc>
            <a:spcBef>
              <a:spcPct val="0"/>
            </a:spcBef>
            <a:spcAft>
              <a:spcPct val="35000"/>
            </a:spcAft>
            <a:buNone/>
          </a:pPr>
          <a:r>
            <a:rPr lang="en-US" sz="2000" kern="1200"/>
            <a:t>Make a plan to meet basic needs.</a:t>
          </a:r>
        </a:p>
      </dsp:txBody>
      <dsp:txXfrm>
        <a:off x="7208096" y="431"/>
        <a:ext cx="2418378" cy="1451027"/>
      </dsp:txXfrm>
    </dsp:sp>
    <dsp:sp modelId="{3FB846A5-FEF0-2F4B-BA99-FC8AF7D7ADEE}">
      <dsp:nvSpPr>
        <dsp:cNvPr id="0" name=""/>
        <dsp:cNvSpPr/>
      </dsp:nvSpPr>
      <dsp:spPr>
        <a:xfrm>
          <a:off x="3675464" y="2687479"/>
          <a:ext cx="525627" cy="91440"/>
        </a:xfrm>
        <a:custGeom>
          <a:avLst/>
          <a:gdLst/>
          <a:ahLst/>
          <a:cxnLst/>
          <a:rect l="0" t="0" r="0" b="0"/>
          <a:pathLst>
            <a:path>
              <a:moveTo>
                <a:pt x="0" y="45720"/>
              </a:moveTo>
              <a:lnTo>
                <a:pt x="196327" y="45719"/>
              </a:lnTo>
            </a:path>
            <a:path>
              <a:moveTo>
                <a:pt x="329300" y="45719"/>
              </a:moveTo>
              <a:lnTo>
                <a:pt x="525627" y="45720"/>
              </a:lnTo>
            </a:path>
          </a:pathLst>
        </a:custGeom>
        <a:noFill/>
        <a:ln w="6350" cap="flat" cmpd="sng" algn="in">
          <a:solidFill>
            <a:schemeClr val="accent2">
              <a:hueOff val="-3637938"/>
              <a:satOff val="-6816"/>
              <a:lumOff val="1159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r>
            <a:rPr lang="en-US" sz="1600" kern="1200"/>
            <a:t>4</a:t>
          </a:r>
        </a:p>
      </dsp:txBody>
      <dsp:txXfrm>
        <a:off x="3871791" y="2622735"/>
        <a:ext cx="132973" cy="220926"/>
      </dsp:txXfrm>
    </dsp:sp>
    <dsp:sp modelId="{E7CD89B8-7CF2-8147-9524-C9FCBCEFD56F}">
      <dsp:nvSpPr>
        <dsp:cNvPr id="0" name=""/>
        <dsp:cNvSpPr/>
      </dsp:nvSpPr>
      <dsp:spPr>
        <a:xfrm>
          <a:off x="1258885" y="2007685"/>
          <a:ext cx="2418378" cy="1451027"/>
        </a:xfrm>
        <a:prstGeom prst="rect">
          <a:avLst/>
        </a:prstGeom>
        <a:solidFill>
          <a:schemeClr val="accent2">
            <a:hueOff val="-3183196"/>
            <a:satOff val="-5964"/>
            <a:lumOff val="10147"/>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503" tIns="124389" rIns="118503" bIns="124389" numCol="1" spcCol="1270" anchor="ctr" anchorCtr="0">
          <a:noAutofit/>
        </a:bodyPr>
        <a:lstStyle/>
        <a:p>
          <a:pPr marL="0" lvl="0" indent="0" algn="ctr" defTabSz="889000">
            <a:lnSpc>
              <a:spcPct val="90000"/>
            </a:lnSpc>
            <a:spcBef>
              <a:spcPct val="0"/>
            </a:spcBef>
            <a:spcAft>
              <a:spcPct val="35000"/>
            </a:spcAft>
            <a:buNone/>
          </a:pPr>
          <a:r>
            <a:rPr lang="en-US" sz="2000" kern="1200"/>
            <a:t>Empower and include your members.  </a:t>
          </a:r>
        </a:p>
      </dsp:txBody>
      <dsp:txXfrm>
        <a:off x="1258885" y="2007685"/>
        <a:ext cx="2418378" cy="1451027"/>
      </dsp:txXfrm>
    </dsp:sp>
    <dsp:sp modelId="{1B993596-8854-D146-9536-A392986E8EF3}">
      <dsp:nvSpPr>
        <dsp:cNvPr id="0" name=""/>
        <dsp:cNvSpPr/>
      </dsp:nvSpPr>
      <dsp:spPr>
        <a:xfrm>
          <a:off x="6650069" y="2687479"/>
          <a:ext cx="525627" cy="91440"/>
        </a:xfrm>
        <a:custGeom>
          <a:avLst/>
          <a:gdLst/>
          <a:ahLst/>
          <a:cxnLst/>
          <a:rect l="0" t="0" r="0" b="0"/>
          <a:pathLst>
            <a:path>
              <a:moveTo>
                <a:pt x="0" y="45720"/>
              </a:moveTo>
              <a:lnTo>
                <a:pt x="196327" y="45719"/>
              </a:lnTo>
            </a:path>
            <a:path>
              <a:moveTo>
                <a:pt x="329300" y="45719"/>
              </a:moveTo>
              <a:lnTo>
                <a:pt x="525627" y="45720"/>
              </a:lnTo>
            </a:path>
          </a:pathLst>
        </a:custGeom>
        <a:noFill/>
        <a:ln w="6350" cap="flat" cmpd="sng" algn="in">
          <a:solidFill>
            <a:schemeClr val="accent2">
              <a:hueOff val="-4850584"/>
              <a:satOff val="-9087"/>
              <a:lumOff val="1546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r>
            <a:rPr lang="en-US" sz="1600" kern="1200"/>
            <a:t>5</a:t>
          </a:r>
        </a:p>
      </dsp:txBody>
      <dsp:txXfrm>
        <a:off x="6846396" y="2622735"/>
        <a:ext cx="132973" cy="220926"/>
      </dsp:txXfrm>
    </dsp:sp>
    <dsp:sp modelId="{CB001B4E-E0D2-D14B-9D56-7800B53869DC}">
      <dsp:nvSpPr>
        <dsp:cNvPr id="0" name=""/>
        <dsp:cNvSpPr/>
      </dsp:nvSpPr>
      <dsp:spPr>
        <a:xfrm>
          <a:off x="4233491" y="2007685"/>
          <a:ext cx="2418378" cy="1451027"/>
        </a:xfrm>
        <a:prstGeom prst="rect">
          <a:avLst/>
        </a:prstGeom>
        <a:solidFill>
          <a:schemeClr val="accent2">
            <a:hueOff val="-4244261"/>
            <a:satOff val="-7952"/>
            <a:lumOff val="1352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503" tIns="124389" rIns="118503" bIns="124389" numCol="1" spcCol="1270" anchor="ctr" anchorCtr="0">
          <a:noAutofit/>
        </a:bodyPr>
        <a:lstStyle/>
        <a:p>
          <a:pPr marL="0" lvl="0" indent="0" algn="ctr" defTabSz="889000">
            <a:lnSpc>
              <a:spcPct val="90000"/>
            </a:lnSpc>
            <a:spcBef>
              <a:spcPct val="0"/>
            </a:spcBef>
            <a:spcAft>
              <a:spcPct val="35000"/>
            </a:spcAft>
            <a:buNone/>
          </a:pPr>
          <a:r>
            <a:rPr lang="en-US" sz="2000" kern="1200"/>
            <a:t>Eliminate bureaucracy!  </a:t>
          </a:r>
        </a:p>
      </dsp:txBody>
      <dsp:txXfrm>
        <a:off x="4233491" y="2007685"/>
        <a:ext cx="2418378" cy="1451027"/>
      </dsp:txXfrm>
    </dsp:sp>
    <dsp:sp modelId="{7B556E74-49D5-2248-9369-9EAD20098167}">
      <dsp:nvSpPr>
        <dsp:cNvPr id="0" name=""/>
        <dsp:cNvSpPr/>
      </dsp:nvSpPr>
      <dsp:spPr>
        <a:xfrm>
          <a:off x="2468074" y="3456912"/>
          <a:ext cx="5949211" cy="525627"/>
        </a:xfrm>
        <a:custGeom>
          <a:avLst/>
          <a:gdLst/>
          <a:ahLst/>
          <a:cxnLst/>
          <a:rect l="0" t="0" r="0" b="0"/>
          <a:pathLst>
            <a:path>
              <a:moveTo>
                <a:pt x="5949211" y="0"/>
              </a:moveTo>
              <a:lnTo>
                <a:pt x="5949211" y="279913"/>
              </a:lnTo>
              <a:lnTo>
                <a:pt x="0" y="279913"/>
              </a:lnTo>
              <a:lnTo>
                <a:pt x="0" y="525627"/>
              </a:lnTo>
            </a:path>
          </a:pathLst>
        </a:custGeom>
        <a:noFill/>
        <a:ln w="6350" cap="flat" cmpd="sng" algn="in">
          <a:solidFill>
            <a:schemeClr val="accent2">
              <a:hueOff val="-6063230"/>
              <a:satOff val="-11359"/>
              <a:lumOff val="1932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r>
            <a:rPr lang="en-US" sz="1600" kern="1200"/>
            <a:t>6</a:t>
          </a:r>
        </a:p>
      </dsp:txBody>
      <dsp:txXfrm>
        <a:off x="5293301" y="3609262"/>
        <a:ext cx="298757" cy="220926"/>
      </dsp:txXfrm>
    </dsp:sp>
    <dsp:sp modelId="{6C5C4737-ED49-0649-B6FE-96DB815D1AE3}">
      <dsp:nvSpPr>
        <dsp:cNvPr id="0" name=""/>
        <dsp:cNvSpPr/>
      </dsp:nvSpPr>
      <dsp:spPr>
        <a:xfrm>
          <a:off x="7208096" y="2007685"/>
          <a:ext cx="2418378" cy="1451027"/>
        </a:xfrm>
        <a:prstGeom prst="rect">
          <a:avLst/>
        </a:prstGeom>
        <a:solidFill>
          <a:schemeClr val="accent2">
            <a:hueOff val="-5305326"/>
            <a:satOff val="-9939"/>
            <a:lumOff val="16911"/>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503" tIns="124389" rIns="118503" bIns="124389" numCol="1" spcCol="1270" anchor="ctr" anchorCtr="0">
          <a:noAutofit/>
        </a:bodyPr>
        <a:lstStyle/>
        <a:p>
          <a:pPr marL="0" lvl="0" indent="0" algn="ctr" defTabSz="889000">
            <a:lnSpc>
              <a:spcPct val="90000"/>
            </a:lnSpc>
            <a:spcBef>
              <a:spcPct val="0"/>
            </a:spcBef>
            <a:spcAft>
              <a:spcPct val="35000"/>
            </a:spcAft>
            <a:buNone/>
          </a:pPr>
          <a:r>
            <a:rPr lang="en-US" sz="2000" kern="1200"/>
            <a:t>Seek to develop partner-ships.</a:t>
          </a:r>
        </a:p>
      </dsp:txBody>
      <dsp:txXfrm>
        <a:off x="7208096" y="2007685"/>
        <a:ext cx="2418378" cy="1451027"/>
      </dsp:txXfrm>
    </dsp:sp>
    <dsp:sp modelId="{A06E803E-DABD-5F4A-839E-0DDA900FE9C3}">
      <dsp:nvSpPr>
        <dsp:cNvPr id="0" name=""/>
        <dsp:cNvSpPr/>
      </dsp:nvSpPr>
      <dsp:spPr>
        <a:xfrm>
          <a:off x="3675464" y="4694733"/>
          <a:ext cx="525627" cy="91440"/>
        </a:xfrm>
        <a:custGeom>
          <a:avLst/>
          <a:gdLst/>
          <a:ahLst/>
          <a:cxnLst/>
          <a:rect l="0" t="0" r="0" b="0"/>
          <a:pathLst>
            <a:path>
              <a:moveTo>
                <a:pt x="0" y="45720"/>
              </a:moveTo>
              <a:lnTo>
                <a:pt x="196327" y="45720"/>
              </a:lnTo>
            </a:path>
            <a:path>
              <a:moveTo>
                <a:pt x="329300" y="45720"/>
              </a:moveTo>
              <a:lnTo>
                <a:pt x="525627" y="45720"/>
              </a:lnTo>
            </a:path>
          </a:pathLst>
        </a:custGeom>
        <a:noFill/>
        <a:ln w="6350" cap="flat" cmpd="sng" algn="in">
          <a:solidFill>
            <a:schemeClr val="accent2">
              <a:hueOff val="-7275876"/>
              <a:satOff val="-13631"/>
              <a:lumOff val="2319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r>
            <a:rPr lang="en-US" sz="1600" kern="1200"/>
            <a:t>7</a:t>
          </a:r>
        </a:p>
      </dsp:txBody>
      <dsp:txXfrm>
        <a:off x="3871791" y="4629989"/>
        <a:ext cx="132973" cy="220926"/>
      </dsp:txXfrm>
    </dsp:sp>
    <dsp:sp modelId="{3EFEF354-0174-F94B-A48E-A544B7BF077E}">
      <dsp:nvSpPr>
        <dsp:cNvPr id="0" name=""/>
        <dsp:cNvSpPr/>
      </dsp:nvSpPr>
      <dsp:spPr>
        <a:xfrm>
          <a:off x="1258885" y="4014939"/>
          <a:ext cx="2418378" cy="1451027"/>
        </a:xfrm>
        <a:prstGeom prst="rect">
          <a:avLst/>
        </a:prstGeom>
        <a:solidFill>
          <a:schemeClr val="accent2">
            <a:hueOff val="-6366391"/>
            <a:satOff val="-11927"/>
            <a:lumOff val="20294"/>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503" tIns="124389" rIns="118503" bIns="124389" numCol="1" spcCol="1270" anchor="ctr" anchorCtr="0">
          <a:noAutofit/>
        </a:bodyPr>
        <a:lstStyle/>
        <a:p>
          <a:pPr marL="0" lvl="0" indent="0" algn="ctr" defTabSz="889000">
            <a:lnSpc>
              <a:spcPct val="90000"/>
            </a:lnSpc>
            <a:spcBef>
              <a:spcPct val="0"/>
            </a:spcBef>
            <a:spcAft>
              <a:spcPct val="35000"/>
            </a:spcAft>
            <a:buNone/>
          </a:pPr>
          <a:r>
            <a:rPr lang="en-US" sz="2000" kern="1200"/>
            <a:t>Love your neighbors as yourselves!  </a:t>
          </a:r>
        </a:p>
      </dsp:txBody>
      <dsp:txXfrm>
        <a:off x="1258885" y="4014939"/>
        <a:ext cx="2418378" cy="1451027"/>
      </dsp:txXfrm>
    </dsp:sp>
    <dsp:sp modelId="{EDB2147C-E208-0843-A1AC-C5900B2A09FF}">
      <dsp:nvSpPr>
        <dsp:cNvPr id="0" name=""/>
        <dsp:cNvSpPr/>
      </dsp:nvSpPr>
      <dsp:spPr>
        <a:xfrm>
          <a:off x="6650069" y="4694733"/>
          <a:ext cx="525627" cy="91440"/>
        </a:xfrm>
        <a:custGeom>
          <a:avLst/>
          <a:gdLst/>
          <a:ahLst/>
          <a:cxnLst/>
          <a:rect l="0" t="0" r="0" b="0"/>
          <a:pathLst>
            <a:path>
              <a:moveTo>
                <a:pt x="0" y="45720"/>
              </a:moveTo>
              <a:lnTo>
                <a:pt x="196327" y="45720"/>
              </a:lnTo>
            </a:path>
            <a:path>
              <a:moveTo>
                <a:pt x="329300" y="45720"/>
              </a:moveTo>
              <a:lnTo>
                <a:pt x="525627" y="45720"/>
              </a:lnTo>
            </a:path>
          </a:pathLst>
        </a:custGeom>
        <a:noFill/>
        <a:ln w="6350" cap="flat" cmpd="sng" algn="in">
          <a:solidFill>
            <a:schemeClr val="accent2">
              <a:hueOff val="-8488521"/>
              <a:satOff val="-15903"/>
              <a:lumOff val="2705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r>
            <a:rPr lang="en-US" sz="1600" kern="1200"/>
            <a:t>8</a:t>
          </a:r>
        </a:p>
      </dsp:txBody>
      <dsp:txXfrm>
        <a:off x="6846396" y="4629989"/>
        <a:ext cx="132973" cy="220926"/>
      </dsp:txXfrm>
    </dsp:sp>
    <dsp:sp modelId="{BEF9206C-AA13-3341-AECD-DD74BD712142}">
      <dsp:nvSpPr>
        <dsp:cNvPr id="0" name=""/>
        <dsp:cNvSpPr/>
      </dsp:nvSpPr>
      <dsp:spPr>
        <a:xfrm>
          <a:off x="4233491" y="4014939"/>
          <a:ext cx="2418378" cy="1451027"/>
        </a:xfrm>
        <a:prstGeom prst="rect">
          <a:avLst/>
        </a:prstGeom>
        <a:solidFill>
          <a:schemeClr val="accent2">
            <a:hueOff val="-7427456"/>
            <a:satOff val="-13915"/>
            <a:lumOff val="23676"/>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503" tIns="124389" rIns="118503" bIns="124389" numCol="1" spcCol="1270" anchor="ctr" anchorCtr="0">
          <a:noAutofit/>
        </a:bodyPr>
        <a:lstStyle/>
        <a:p>
          <a:pPr marL="0" lvl="0" indent="0" algn="ctr" defTabSz="889000">
            <a:lnSpc>
              <a:spcPct val="90000"/>
            </a:lnSpc>
            <a:spcBef>
              <a:spcPct val="0"/>
            </a:spcBef>
            <a:spcAft>
              <a:spcPct val="35000"/>
            </a:spcAft>
            <a:buNone/>
          </a:pPr>
          <a:r>
            <a:rPr lang="en-US" sz="2000" kern="1200"/>
            <a:t>God will send the increase!</a:t>
          </a:r>
        </a:p>
      </dsp:txBody>
      <dsp:txXfrm>
        <a:off x="4233491" y="4014939"/>
        <a:ext cx="2418378" cy="1451027"/>
      </dsp:txXfrm>
    </dsp:sp>
    <dsp:sp modelId="{0A435BB9-3930-E54A-B2EA-B4A1CEB88398}">
      <dsp:nvSpPr>
        <dsp:cNvPr id="0" name=""/>
        <dsp:cNvSpPr/>
      </dsp:nvSpPr>
      <dsp:spPr>
        <a:xfrm>
          <a:off x="7208096" y="4014939"/>
          <a:ext cx="2418378" cy="1451027"/>
        </a:xfrm>
        <a:prstGeom prst="rect">
          <a:avLst/>
        </a:prstGeom>
        <a:solidFill>
          <a:schemeClr val="accent2">
            <a:hueOff val="-8488521"/>
            <a:satOff val="-15903"/>
            <a:lumOff val="27058"/>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503" tIns="124389" rIns="118503" bIns="124389" numCol="1" spcCol="1270" anchor="ctr" anchorCtr="0">
          <a:noAutofit/>
        </a:bodyPr>
        <a:lstStyle/>
        <a:p>
          <a:pPr marL="0" lvl="0" indent="0" algn="ctr" defTabSz="889000">
            <a:lnSpc>
              <a:spcPct val="90000"/>
            </a:lnSpc>
            <a:spcBef>
              <a:spcPct val="0"/>
            </a:spcBef>
            <a:spcAft>
              <a:spcPct val="35000"/>
            </a:spcAft>
            <a:buNone/>
          </a:pPr>
          <a:r>
            <a:rPr lang="en-US" sz="2000" kern="1200"/>
            <a:t>Which of your projects can become long-term to keep meeting needs?</a:t>
          </a:r>
        </a:p>
      </dsp:txBody>
      <dsp:txXfrm>
        <a:off x="7208096" y="4014939"/>
        <a:ext cx="2418378" cy="145102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92133-8852-234C-90B6-E953534929F2}" type="datetimeFigureOut">
              <a:rPr lang="en-US" smtClean="0"/>
              <a:t>2/12/2021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C7EC3C-E1F9-EE46-8940-21596194A3E4}" type="slidenum">
              <a:rPr lang="en-US" smtClean="0"/>
              <a:t>‹#›</a:t>
            </a:fld>
            <a:endParaRPr lang="en-US"/>
          </a:p>
        </p:txBody>
      </p:sp>
    </p:spTree>
    <p:extLst>
      <p:ext uri="{BB962C8B-B14F-4D97-AF65-F5344CB8AC3E}">
        <p14:creationId xmlns:p14="http://schemas.microsoft.com/office/powerpoint/2010/main" val="3793458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partnered with GBSC to distribute fresh produce as well as staples to 100 families for 3 weeks.  In addition, we prepared meals for school cafeteria workers, and seniors in the community.</a:t>
            </a:r>
          </a:p>
          <a:p>
            <a:endParaRPr lang="en-US"/>
          </a:p>
        </p:txBody>
      </p:sp>
      <p:sp>
        <p:nvSpPr>
          <p:cNvPr id="4" name="Slide Number Placeholder 3"/>
          <p:cNvSpPr>
            <a:spLocks noGrp="1"/>
          </p:cNvSpPr>
          <p:nvPr>
            <p:ph type="sldNum" sz="quarter" idx="5"/>
          </p:nvPr>
        </p:nvSpPr>
        <p:spPr/>
        <p:txBody>
          <a:bodyPr/>
          <a:lstStyle/>
          <a:p>
            <a:fld id="{A9EAA06D-4373-C34D-8632-8419D9BDBDF8}" type="slidenum">
              <a:rPr lang="en-US" smtClean="0"/>
              <a:t>14</a:t>
            </a:fld>
            <a:endParaRPr lang="en-US"/>
          </a:p>
        </p:txBody>
      </p:sp>
    </p:spTree>
    <p:extLst>
      <p:ext uri="{BB962C8B-B14F-4D97-AF65-F5344CB8AC3E}">
        <p14:creationId xmlns:p14="http://schemas.microsoft.com/office/powerpoint/2010/main" val="753009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distributed 175 bags of school supplies, 300 books for the community. We purchase laptops and summer enrichment workbooks for our youth members so they could successfully engage in school and retain skills over the summer.  The Pastor did in person tutoring for 4 months, twice a week for 4 weeks each for our youth and then shifted to virtual tutoring and continues to give each child one on one tutoring twice a week.  She also did a mini vans for our youngest youth to give them some sense of normalcy.</a:t>
            </a:r>
          </a:p>
        </p:txBody>
      </p:sp>
      <p:sp>
        <p:nvSpPr>
          <p:cNvPr id="4" name="Slide Number Placeholder 3"/>
          <p:cNvSpPr>
            <a:spLocks noGrp="1"/>
          </p:cNvSpPr>
          <p:nvPr>
            <p:ph type="sldNum" sz="quarter" idx="5"/>
          </p:nvPr>
        </p:nvSpPr>
        <p:spPr/>
        <p:txBody>
          <a:bodyPr/>
          <a:lstStyle/>
          <a:p>
            <a:fld id="{A9EAA06D-4373-C34D-8632-8419D9BDBDF8}" type="slidenum">
              <a:rPr lang="en-US" smtClean="0"/>
              <a:t>15</a:t>
            </a:fld>
            <a:endParaRPr lang="en-US"/>
          </a:p>
        </p:txBody>
      </p:sp>
    </p:spTree>
    <p:extLst>
      <p:ext uri="{BB962C8B-B14F-4D97-AF65-F5344CB8AC3E}">
        <p14:creationId xmlns:p14="http://schemas.microsoft.com/office/powerpoint/2010/main" val="527702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keep our church family connected we offered cookout to go drive thru meals for the family.  Drive thru Mother’s Day and Father’s Day gifts as well as Christmas drive through for hot </a:t>
            </a:r>
            <a:r>
              <a:rPr lang="en-US" err="1"/>
              <a:t>dogs,cocoa</a:t>
            </a:r>
            <a:r>
              <a:rPr lang="en-US"/>
              <a:t>, treat bags, and craft kits.</a:t>
            </a:r>
          </a:p>
        </p:txBody>
      </p:sp>
      <p:sp>
        <p:nvSpPr>
          <p:cNvPr id="4" name="Slide Number Placeholder 3"/>
          <p:cNvSpPr>
            <a:spLocks noGrp="1"/>
          </p:cNvSpPr>
          <p:nvPr>
            <p:ph type="sldNum" sz="quarter" idx="5"/>
          </p:nvPr>
        </p:nvSpPr>
        <p:spPr/>
        <p:txBody>
          <a:bodyPr/>
          <a:lstStyle/>
          <a:p>
            <a:fld id="{A9EAA06D-4373-C34D-8632-8419D9BDBDF8}" type="slidenum">
              <a:rPr lang="en-US" smtClean="0"/>
              <a:t>16</a:t>
            </a:fld>
            <a:endParaRPr lang="en-US"/>
          </a:p>
        </p:txBody>
      </p:sp>
    </p:spTree>
    <p:extLst>
      <p:ext uri="{BB962C8B-B14F-4D97-AF65-F5344CB8AC3E}">
        <p14:creationId xmlns:p14="http://schemas.microsoft.com/office/powerpoint/2010/main" val="381142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fought for social justice and worked for the oppressed by hosting 4 Voter registration drives as well as. Ensue completion.</a:t>
            </a:r>
          </a:p>
        </p:txBody>
      </p:sp>
      <p:sp>
        <p:nvSpPr>
          <p:cNvPr id="4" name="Slide Number Placeholder 3"/>
          <p:cNvSpPr>
            <a:spLocks noGrp="1"/>
          </p:cNvSpPr>
          <p:nvPr>
            <p:ph type="sldNum" sz="quarter" idx="5"/>
          </p:nvPr>
        </p:nvSpPr>
        <p:spPr/>
        <p:txBody>
          <a:bodyPr/>
          <a:lstStyle/>
          <a:p>
            <a:fld id="{A9EAA06D-4373-C34D-8632-8419D9BDBDF8}" type="slidenum">
              <a:rPr lang="en-US" smtClean="0"/>
              <a:t>17</a:t>
            </a:fld>
            <a:endParaRPr lang="en-US"/>
          </a:p>
        </p:txBody>
      </p:sp>
    </p:spTree>
    <p:extLst>
      <p:ext uri="{BB962C8B-B14F-4D97-AF65-F5344CB8AC3E}">
        <p14:creationId xmlns:p14="http://schemas.microsoft.com/office/powerpoint/2010/main" val="3486519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continued to try to fill the gap for the hungry by donating  snacks for over 200 elementary children at Rose Hill Magnolia Elementary school.  We collected blankets, socks, hats, and mitt snacks for the homeless in Raleigh. They were given to two shelters. We also adopted the Warsaw Nursing and Rehab facility and created gift bags of their favorite things and wrote encouraging cards,</a:t>
            </a:r>
          </a:p>
        </p:txBody>
      </p:sp>
      <p:sp>
        <p:nvSpPr>
          <p:cNvPr id="4" name="Slide Number Placeholder 3"/>
          <p:cNvSpPr>
            <a:spLocks noGrp="1"/>
          </p:cNvSpPr>
          <p:nvPr>
            <p:ph type="sldNum" sz="quarter" idx="5"/>
          </p:nvPr>
        </p:nvSpPr>
        <p:spPr/>
        <p:txBody>
          <a:bodyPr/>
          <a:lstStyle/>
          <a:p>
            <a:fld id="{A9EAA06D-4373-C34D-8632-8419D9BDBDF8}" type="slidenum">
              <a:rPr lang="en-US" smtClean="0"/>
              <a:t>18</a:t>
            </a:fld>
            <a:endParaRPr lang="en-US"/>
          </a:p>
        </p:txBody>
      </p:sp>
    </p:spTree>
    <p:extLst>
      <p:ext uri="{BB962C8B-B14F-4D97-AF65-F5344CB8AC3E}">
        <p14:creationId xmlns:p14="http://schemas.microsoft.com/office/powerpoint/2010/main" val="3602353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8256C2ED-54A4-480D-B5C8-65C0D62359B9}" type="datetime2">
              <a:rPr lang="en-US" smtClean="0"/>
              <a:pPr/>
              <a:t>Friday, February 12, 2021</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r>
              <a:rPr lang="en-US" spc="200"/>
              <a:t>Sample Footer Text</a:t>
            </a:r>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0D309695-DEC3-40DA-9DF5-330280C9D0E8}" type="slidenum">
              <a:rPr lang="en-US" smtClean="0"/>
              <a:pPr/>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73813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CF612A-4CB0-4F57-9A87-F049CECB184D}" type="datetime2">
              <a:rPr lang="en-US" smtClean="0"/>
              <a:t>Friday, February 12, 2021</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354055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397F40-C8F7-4897-A6B8-241042F913A9}" type="datetime2">
              <a:rPr lang="en-US" smtClean="0"/>
              <a:t>Friday, February 12, 2021</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949351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56C2ED-54A4-480D-B5C8-65C0D62359B9}" type="datetime2">
              <a:rPr lang="en-US" smtClean="0"/>
              <a:pPr/>
              <a:t>Friday, February 12, 2021</a:t>
            </a:fld>
            <a:endParaRPr lang="en-US"/>
          </a:p>
        </p:txBody>
      </p:sp>
      <p:sp>
        <p:nvSpPr>
          <p:cNvPr id="5" name="Footer Placeholder 4"/>
          <p:cNvSpPr>
            <a:spLocks noGrp="1"/>
          </p:cNvSpPr>
          <p:nvPr>
            <p:ph type="ftr" sz="quarter" idx="11"/>
          </p:nvPr>
        </p:nvSpPr>
        <p:spPr/>
        <p:txBody>
          <a:bodyPr/>
          <a:lstStyle/>
          <a:p>
            <a:r>
              <a:rPr lang="en-US" spc="200"/>
              <a:t>Sample Footer Text</a:t>
            </a:r>
          </a:p>
        </p:txBody>
      </p:sp>
      <p:sp>
        <p:nvSpPr>
          <p:cNvPr id="6" name="Slide Number Placeholder 5"/>
          <p:cNvSpPr>
            <a:spLocks noGrp="1"/>
          </p:cNvSpPr>
          <p:nvPr>
            <p:ph type="sldNum" sz="quarter" idx="12"/>
          </p:nvPr>
        </p:nvSpPr>
        <p:spPr/>
        <p:txBody>
          <a:bodyPr/>
          <a:lstStyle/>
          <a:p>
            <a:fld id="{0D309695-DEC3-40DA-9DF5-330280C9D0E8}" type="slidenum">
              <a:rPr lang="en-US" smtClean="0"/>
              <a:pPr/>
              <a:t>‹#›</a:t>
            </a:fld>
            <a:endParaRPr lang="en-US"/>
          </a:p>
        </p:txBody>
      </p:sp>
    </p:spTree>
    <p:extLst>
      <p:ext uri="{BB962C8B-B14F-4D97-AF65-F5344CB8AC3E}">
        <p14:creationId xmlns:p14="http://schemas.microsoft.com/office/powerpoint/2010/main" val="477947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10EDCA73-0A86-4195-A787-75037827079D}" type="datetime2">
              <a:rPr lang="en-US" smtClean="0"/>
              <a:t>Friday, February 12, 2021</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r>
              <a:rPr lang="en-US"/>
              <a:t>Sample Footer Text</a:t>
            </a:r>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0D309695-DEC3-40DA-9DF5-330280C9D0E8}" type="slidenum">
              <a:rPr lang="en-US" smtClean="0"/>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90796717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C75374-B296-498E-A935-80631EA9020D}" type="datetime2">
              <a:rPr lang="en-US" smtClean="0"/>
              <a:t>Friday, February 12, 2021</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401625942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98B728-214A-4ABC-8432-5B3A5A66A987}" type="datetime2">
              <a:rPr lang="en-US" smtClean="0"/>
              <a:t>Friday, February 12, 2021</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79291244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5F02D0-6806-43AF-9888-2359BF40C204}" type="datetime2">
              <a:rPr lang="en-US" smtClean="0"/>
              <a:t>Friday, February 12, 2021</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108794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E14D2D-B1AF-4197-82D6-FC1F8BD05681}" type="datetime2">
              <a:rPr lang="en-US" smtClean="0"/>
              <a:t>Friday, February 12, 2021</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313612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8771CEB-9838-4245-91B8-EFBAFE2D8B44}" type="datetime2">
              <a:rPr lang="en-US" smtClean="0"/>
              <a:t>Friday, February 12, 2021</a:t>
            </a:fld>
            <a:endParaRPr lang="en-US"/>
          </a:p>
        </p:txBody>
      </p:sp>
      <p:sp>
        <p:nvSpPr>
          <p:cNvPr id="6" name="Footer Placeholder 5"/>
          <p:cNvSpPr>
            <a:spLocks noGrp="1"/>
          </p:cNvSpPr>
          <p:nvPr>
            <p:ph type="ftr" sz="quarter" idx="11"/>
          </p:nvPr>
        </p:nvSpPr>
        <p:spPr>
          <a:xfrm>
            <a:off x="2103620" y="6375679"/>
            <a:ext cx="3482179" cy="345796"/>
          </a:xfrm>
        </p:spPr>
        <p:txBody>
          <a:bodyPr/>
          <a:lstStyle/>
          <a:p>
            <a:r>
              <a:rPr lang="en-US"/>
              <a:t>Sample Footer Text</a:t>
            </a:r>
          </a:p>
        </p:txBody>
      </p:sp>
      <p:sp>
        <p:nvSpPr>
          <p:cNvPr id="7" name="Slide Number Placeholder 6"/>
          <p:cNvSpPr>
            <a:spLocks noGrp="1"/>
          </p:cNvSpPr>
          <p:nvPr>
            <p:ph type="sldNum" sz="quarter" idx="12"/>
          </p:nvPr>
        </p:nvSpPr>
        <p:spPr>
          <a:xfrm>
            <a:off x="5691014" y="6375679"/>
            <a:ext cx="1232456" cy="345796"/>
          </a:xfrm>
        </p:spPr>
        <p:txBody>
          <a:bodyPr/>
          <a:lstStyle/>
          <a:p>
            <a:fld id="{0D309695-DEC3-40DA-9DF5-330280C9D0E8}" type="slidenum">
              <a:rPr lang="en-US" smtClean="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10047215"/>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51D3F6BF-A585-41F8-88DF-7E5D069F892A}" type="datetime2">
              <a:rPr lang="en-US" smtClean="0"/>
              <a:t>Friday, February 12, 2021</a:t>
            </a:fld>
            <a:endParaRPr lang="en-US"/>
          </a:p>
        </p:txBody>
      </p:sp>
      <p:sp>
        <p:nvSpPr>
          <p:cNvPr id="6" name="Footer Placeholder 5"/>
          <p:cNvSpPr>
            <a:spLocks noGrp="1"/>
          </p:cNvSpPr>
          <p:nvPr>
            <p:ph type="ftr" sz="quarter" idx="11"/>
          </p:nvPr>
        </p:nvSpPr>
        <p:spPr>
          <a:xfrm>
            <a:off x="2103621" y="6375679"/>
            <a:ext cx="3482178" cy="345796"/>
          </a:xfrm>
        </p:spPr>
        <p:txBody>
          <a:bodyPr/>
          <a:lstStyle/>
          <a:p>
            <a:r>
              <a:rPr lang="en-US"/>
              <a:t>Sample Footer Text</a:t>
            </a:r>
          </a:p>
        </p:txBody>
      </p:sp>
      <p:sp>
        <p:nvSpPr>
          <p:cNvPr id="7" name="Slide Number Placeholder 6"/>
          <p:cNvSpPr>
            <a:spLocks noGrp="1"/>
          </p:cNvSpPr>
          <p:nvPr>
            <p:ph type="sldNum" sz="quarter" idx="12"/>
          </p:nvPr>
        </p:nvSpPr>
        <p:spPr>
          <a:xfrm>
            <a:off x="5687568" y="6375679"/>
            <a:ext cx="1234440" cy="345796"/>
          </a:xfrm>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636402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256C2ED-54A4-480D-B5C8-65C0D62359B9}" type="datetime2">
              <a:rPr lang="en-US" smtClean="0"/>
              <a:pPr/>
              <a:t>Friday, February 12, 2021</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r>
              <a:rPr lang="en-US" spc="200"/>
              <a:t>Sample Footer Text</a:t>
            </a:r>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0D309695-DEC3-40DA-9DF5-330280C9D0E8}" type="slidenum">
              <a:rPr lang="en-US" smtClean="0"/>
              <a:pPr/>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3278788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sldNum="0"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package" Target="../embeddings/Microsoft_Word_Document.docx"/><Relationship Id="rId1" Type="http://schemas.openxmlformats.org/officeDocument/2006/relationships/slideLayout" Target="../slideLayouts/slideLayout8.xml"/><Relationship Id="rId5" Type="http://schemas.openxmlformats.org/officeDocument/2006/relationships/image" Target="../media/image3.emf"/><Relationship Id="rId4" Type="http://schemas.openxmlformats.org/officeDocument/2006/relationships/package" Target="../embeddings/Microsoft_Word_Document1.docx"/></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5D03EF74-60CA-4541-B461-58FC381AC1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7E7D20E4-3102-DE43-AF0B-0485985A78F6}"/>
              </a:ext>
            </a:extLst>
          </p:cNvPr>
          <p:cNvSpPr>
            <a:spLocks noGrp="1"/>
          </p:cNvSpPr>
          <p:nvPr>
            <p:ph type="ctrTitle"/>
          </p:nvPr>
        </p:nvSpPr>
        <p:spPr>
          <a:xfrm>
            <a:off x="1028901" y="3741641"/>
            <a:ext cx="10134198" cy="1857901"/>
          </a:xfrm>
        </p:spPr>
        <p:txBody>
          <a:bodyPr anchor="t">
            <a:normAutofit/>
          </a:bodyPr>
          <a:lstStyle/>
          <a:p>
            <a:r>
              <a:rPr lang="en-US" sz="6100"/>
              <a:t>Engaging Your Community</a:t>
            </a:r>
          </a:p>
        </p:txBody>
      </p:sp>
      <p:sp>
        <p:nvSpPr>
          <p:cNvPr id="3" name="Subtitle 2">
            <a:extLst>
              <a:ext uri="{FF2B5EF4-FFF2-40B4-BE49-F238E27FC236}">
                <a16:creationId xmlns:a16="http://schemas.microsoft.com/office/drawing/2014/main" id="{4018C7EC-C3FF-3742-86B9-18A567EF3987}"/>
              </a:ext>
            </a:extLst>
          </p:cNvPr>
          <p:cNvSpPr>
            <a:spLocks noGrp="1"/>
          </p:cNvSpPr>
          <p:nvPr>
            <p:ph type="subTitle" idx="1"/>
          </p:nvPr>
        </p:nvSpPr>
        <p:spPr>
          <a:xfrm>
            <a:off x="2073314" y="5715000"/>
            <a:ext cx="8045373" cy="660679"/>
          </a:xfrm>
        </p:spPr>
        <p:txBody>
          <a:bodyPr>
            <a:normAutofit/>
          </a:bodyPr>
          <a:lstStyle/>
          <a:p>
            <a:r>
              <a:rPr lang="en-US"/>
              <a:t>“Love your Neighbor As Yourself!”</a:t>
            </a:r>
          </a:p>
        </p:txBody>
      </p:sp>
      <p:sp>
        <p:nvSpPr>
          <p:cNvPr id="7" name="Freeform 6">
            <a:extLst>
              <a:ext uri="{FF2B5EF4-FFF2-40B4-BE49-F238E27FC236}">
                <a16:creationId xmlns:a16="http://schemas.microsoft.com/office/drawing/2014/main" id="{BEC0922B-4962-4510-9EB8-809BE7591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pic>
        <p:nvPicPr>
          <p:cNvPr id="4" name="Picture 3" descr="Colorful strings being woven togehter">
            <a:extLst>
              <a:ext uri="{FF2B5EF4-FFF2-40B4-BE49-F238E27FC236}">
                <a16:creationId xmlns:a16="http://schemas.microsoft.com/office/drawing/2014/main" id="{E532BABE-01F8-4A39-9673-D3FD4A1CCB4E}"/>
              </a:ext>
            </a:extLst>
          </p:cNvPr>
          <p:cNvPicPr>
            <a:picLocks noChangeAspect="1"/>
          </p:cNvPicPr>
          <p:nvPr/>
        </p:nvPicPr>
        <p:blipFill rotWithShape="1">
          <a:blip r:embed="rId2"/>
          <a:srcRect t="25035" b="27057"/>
          <a:stretch/>
        </p:blipFill>
        <p:spPr>
          <a:xfrm>
            <a:off x="2206747" y="941544"/>
            <a:ext cx="7778505" cy="2487458"/>
          </a:xfrm>
          <a:prstGeom prst="rect">
            <a:avLst/>
          </a:prstGeom>
        </p:spPr>
      </p:pic>
      <p:sp>
        <p:nvSpPr>
          <p:cNvPr id="13" name="Rectangle 12">
            <a:extLst>
              <a:ext uri="{FF2B5EF4-FFF2-40B4-BE49-F238E27FC236}">
                <a16:creationId xmlns:a16="http://schemas.microsoft.com/office/drawing/2014/main" id="{AB8C5376-1508-4BE8-B17D-4E7F8CA8B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9968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31EB-DB13-354D-8FC5-46534A07926E}"/>
              </a:ext>
            </a:extLst>
          </p:cNvPr>
          <p:cNvSpPr>
            <a:spLocks noGrp="1"/>
          </p:cNvSpPr>
          <p:nvPr>
            <p:ph type="title"/>
          </p:nvPr>
        </p:nvSpPr>
        <p:spPr>
          <a:xfrm>
            <a:off x="1251678" y="121921"/>
            <a:ext cx="10178322" cy="1255775"/>
          </a:xfrm>
        </p:spPr>
        <p:txBody>
          <a:bodyPr>
            <a:normAutofit/>
          </a:bodyPr>
          <a:lstStyle/>
          <a:p>
            <a:pPr algn="ctr"/>
            <a:r>
              <a:rPr lang="en-US"/>
              <a:t>Need Continued</a:t>
            </a:r>
          </a:p>
        </p:txBody>
      </p:sp>
      <p:graphicFrame>
        <p:nvGraphicFramePr>
          <p:cNvPr id="4" name="Content Placeholder 3">
            <a:extLst>
              <a:ext uri="{FF2B5EF4-FFF2-40B4-BE49-F238E27FC236}">
                <a16:creationId xmlns:a16="http://schemas.microsoft.com/office/drawing/2014/main" id="{DBA18D68-0CEB-7D49-94B3-E4286B8A1B07}"/>
              </a:ext>
            </a:extLst>
          </p:cNvPr>
          <p:cNvGraphicFramePr>
            <a:graphicFrameLocks noGrp="1"/>
          </p:cNvGraphicFramePr>
          <p:nvPr>
            <p:ph idx="1"/>
            <p:extLst>
              <p:ext uri="{D42A27DB-BD31-4B8C-83A1-F6EECF244321}">
                <p14:modId xmlns:p14="http://schemas.microsoft.com/office/powerpoint/2010/main" val="561199447"/>
              </p:ext>
            </p:extLst>
          </p:nvPr>
        </p:nvGraphicFramePr>
        <p:xfrm>
          <a:off x="938784" y="1194816"/>
          <a:ext cx="10704576" cy="5340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3773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3251F-A834-7742-BF9E-E4D067E2CA3A}"/>
              </a:ext>
            </a:extLst>
          </p:cNvPr>
          <p:cNvSpPr>
            <a:spLocks noGrp="1"/>
          </p:cNvSpPr>
          <p:nvPr>
            <p:ph type="title"/>
          </p:nvPr>
        </p:nvSpPr>
        <p:spPr>
          <a:xfrm>
            <a:off x="1251678" y="382385"/>
            <a:ext cx="10178322" cy="1492132"/>
          </a:xfrm>
        </p:spPr>
        <p:txBody>
          <a:bodyPr anchor="ctr">
            <a:normAutofit/>
          </a:bodyPr>
          <a:lstStyle/>
          <a:p>
            <a:pPr algn="ctr"/>
            <a:r>
              <a:rPr lang="en-US">
                <a:solidFill>
                  <a:srgbClr val="1530C1"/>
                </a:solidFill>
              </a:rPr>
              <a:t>Serve according To your church’s gifts and abilities</a:t>
            </a:r>
          </a:p>
        </p:txBody>
      </p:sp>
      <p:graphicFrame>
        <p:nvGraphicFramePr>
          <p:cNvPr id="14" name="Content Placeholder 2">
            <a:extLst>
              <a:ext uri="{FF2B5EF4-FFF2-40B4-BE49-F238E27FC236}">
                <a16:creationId xmlns:a16="http://schemas.microsoft.com/office/drawing/2014/main" id="{598E939F-6DED-471A-B345-CF526BCC0F02}"/>
              </a:ext>
            </a:extLst>
          </p:cNvPr>
          <p:cNvGraphicFramePr>
            <a:graphicFrameLocks noGrp="1"/>
          </p:cNvGraphicFramePr>
          <p:nvPr>
            <p:ph idx="1"/>
            <p:extLst>
              <p:ext uri="{D42A27DB-BD31-4B8C-83A1-F6EECF244321}">
                <p14:modId xmlns:p14="http://schemas.microsoft.com/office/powerpoint/2010/main" val="315431286"/>
              </p:ext>
            </p:extLst>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8706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0691-FEE6-FE4A-9B40-C5DDB460F338}"/>
              </a:ext>
            </a:extLst>
          </p:cNvPr>
          <p:cNvSpPr>
            <a:spLocks noGrp="1"/>
          </p:cNvSpPr>
          <p:nvPr>
            <p:ph type="title"/>
          </p:nvPr>
        </p:nvSpPr>
        <p:spPr>
          <a:xfrm>
            <a:off x="975360" y="150737"/>
            <a:ext cx="10777728" cy="922159"/>
          </a:xfrm>
        </p:spPr>
        <p:txBody>
          <a:bodyPr>
            <a:normAutofit/>
          </a:bodyPr>
          <a:lstStyle/>
          <a:p>
            <a:pPr algn="ctr"/>
            <a:r>
              <a:rPr lang="en-US">
                <a:solidFill>
                  <a:schemeClr val="accent4"/>
                </a:solidFill>
              </a:rPr>
              <a:t>Community Service is Magnetic</a:t>
            </a:r>
          </a:p>
        </p:txBody>
      </p:sp>
      <p:graphicFrame>
        <p:nvGraphicFramePr>
          <p:cNvPr id="6" name="Content Placeholder 5">
            <a:extLst>
              <a:ext uri="{FF2B5EF4-FFF2-40B4-BE49-F238E27FC236}">
                <a16:creationId xmlns:a16="http://schemas.microsoft.com/office/drawing/2014/main" id="{9FA6E644-090B-6F4D-8D37-3F4EEABADCE0}"/>
              </a:ext>
            </a:extLst>
          </p:cNvPr>
          <p:cNvGraphicFramePr>
            <a:graphicFrameLocks noGrp="1"/>
          </p:cNvGraphicFramePr>
          <p:nvPr>
            <p:ph idx="1"/>
            <p:extLst>
              <p:ext uri="{D42A27DB-BD31-4B8C-83A1-F6EECF244321}">
                <p14:modId xmlns:p14="http://schemas.microsoft.com/office/powerpoint/2010/main" val="3059679509"/>
              </p:ext>
            </p:extLst>
          </p:nvPr>
        </p:nvGraphicFramePr>
        <p:xfrm>
          <a:off x="975360" y="1243585"/>
          <a:ext cx="10777728" cy="523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3267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B06A3-F051-EA49-AD18-82D4557C5D81}"/>
              </a:ext>
            </a:extLst>
          </p:cNvPr>
          <p:cNvSpPr>
            <a:spLocks noGrp="1"/>
          </p:cNvSpPr>
          <p:nvPr>
            <p:ph type="title"/>
          </p:nvPr>
        </p:nvSpPr>
        <p:spPr/>
        <p:txBody>
          <a:bodyPr>
            <a:normAutofit fontScale="90000"/>
          </a:bodyPr>
          <a:lstStyle/>
          <a:p>
            <a:pPr algn="ctr"/>
            <a:r>
              <a:rPr lang="en-US"/>
              <a:t>First Baptist Church of Teachey’s Outreach projects 2020</a:t>
            </a:r>
          </a:p>
        </p:txBody>
      </p:sp>
      <p:pic>
        <p:nvPicPr>
          <p:cNvPr id="5" name="Content Placeholder 4" descr="Text&#10;&#10;Description automatically generated">
            <a:extLst>
              <a:ext uri="{FF2B5EF4-FFF2-40B4-BE49-F238E27FC236}">
                <a16:creationId xmlns:a16="http://schemas.microsoft.com/office/drawing/2014/main" id="{FA6BDC1A-5B5B-FD45-A79C-D89AB804A969}"/>
              </a:ext>
            </a:extLst>
          </p:cNvPr>
          <p:cNvPicPr>
            <a:picLocks noGrp="1" noChangeAspect="1"/>
          </p:cNvPicPr>
          <p:nvPr>
            <p:ph idx="1"/>
          </p:nvPr>
        </p:nvPicPr>
        <p:blipFill>
          <a:blip r:embed="rId2"/>
          <a:stretch>
            <a:fillRect/>
          </a:stretch>
        </p:blipFill>
        <p:spPr>
          <a:xfrm>
            <a:off x="1117279" y="2484881"/>
            <a:ext cx="4174049" cy="4174049"/>
          </a:xfrm>
        </p:spPr>
      </p:pic>
      <p:pic>
        <p:nvPicPr>
          <p:cNvPr id="7" name="Picture 6" descr="A person sitting at a table with food on it&#10;&#10;Description automatically generated with low confidence">
            <a:extLst>
              <a:ext uri="{FF2B5EF4-FFF2-40B4-BE49-F238E27FC236}">
                <a16:creationId xmlns:a16="http://schemas.microsoft.com/office/drawing/2014/main" id="{7197B0BA-09FC-524B-84A5-EAB92F53712E}"/>
              </a:ext>
            </a:extLst>
          </p:cNvPr>
          <p:cNvPicPr>
            <a:picLocks noChangeAspect="1"/>
          </p:cNvPicPr>
          <p:nvPr/>
        </p:nvPicPr>
        <p:blipFill>
          <a:blip r:embed="rId3"/>
          <a:stretch>
            <a:fillRect/>
          </a:stretch>
        </p:blipFill>
        <p:spPr>
          <a:xfrm>
            <a:off x="7349446" y="2571595"/>
            <a:ext cx="3948113" cy="4169089"/>
          </a:xfrm>
          <a:prstGeom prst="rect">
            <a:avLst/>
          </a:prstGeom>
        </p:spPr>
      </p:pic>
      <p:sp>
        <p:nvSpPr>
          <p:cNvPr id="8" name="TextBox 7">
            <a:extLst>
              <a:ext uri="{FF2B5EF4-FFF2-40B4-BE49-F238E27FC236}">
                <a16:creationId xmlns:a16="http://schemas.microsoft.com/office/drawing/2014/main" id="{E9331A03-A874-7A48-9D90-198E5C02AB0E}"/>
              </a:ext>
            </a:extLst>
          </p:cNvPr>
          <p:cNvSpPr txBox="1"/>
          <p:nvPr/>
        </p:nvSpPr>
        <p:spPr>
          <a:xfrm>
            <a:off x="1149814" y="1756133"/>
            <a:ext cx="3948113" cy="800219"/>
          </a:xfrm>
          <a:prstGeom prst="rect">
            <a:avLst/>
          </a:prstGeom>
          <a:noFill/>
        </p:spPr>
        <p:txBody>
          <a:bodyPr wrap="square" rtlCol="0">
            <a:spAutoFit/>
          </a:bodyPr>
          <a:lstStyle/>
          <a:p>
            <a:pPr algn="ctr"/>
            <a:r>
              <a:rPr lang="en-US" sz="2800" b="1">
                <a:solidFill>
                  <a:srgbClr val="7030A0"/>
                </a:solidFill>
              </a:rPr>
              <a:t>Several </a:t>
            </a:r>
            <a:r>
              <a:rPr lang="en-US" sz="2800" b="1" err="1">
                <a:solidFill>
                  <a:srgbClr val="7030A0"/>
                </a:solidFill>
              </a:rPr>
              <a:t>Covid</a:t>
            </a:r>
            <a:r>
              <a:rPr lang="en-US" sz="2800" b="1">
                <a:solidFill>
                  <a:srgbClr val="7030A0"/>
                </a:solidFill>
              </a:rPr>
              <a:t>  Testing </a:t>
            </a:r>
          </a:p>
          <a:p>
            <a:endParaRPr lang="en-US"/>
          </a:p>
        </p:txBody>
      </p:sp>
      <p:sp>
        <p:nvSpPr>
          <p:cNvPr id="9" name="TextBox 8">
            <a:extLst>
              <a:ext uri="{FF2B5EF4-FFF2-40B4-BE49-F238E27FC236}">
                <a16:creationId xmlns:a16="http://schemas.microsoft.com/office/drawing/2014/main" id="{8BDC8E49-2EA5-0F4C-A473-86649D68EFD1}"/>
              </a:ext>
            </a:extLst>
          </p:cNvPr>
          <p:cNvSpPr txBox="1"/>
          <p:nvPr/>
        </p:nvSpPr>
        <p:spPr>
          <a:xfrm>
            <a:off x="7094074" y="1617488"/>
            <a:ext cx="4335926" cy="954107"/>
          </a:xfrm>
          <a:prstGeom prst="rect">
            <a:avLst/>
          </a:prstGeom>
          <a:noFill/>
        </p:spPr>
        <p:txBody>
          <a:bodyPr wrap="square" rtlCol="0">
            <a:spAutoFit/>
          </a:bodyPr>
          <a:lstStyle/>
          <a:p>
            <a:pPr algn="ctr"/>
            <a:r>
              <a:rPr lang="en-US" sz="2800" b="1">
                <a:solidFill>
                  <a:srgbClr val="7030A0"/>
                </a:solidFill>
              </a:rPr>
              <a:t>Back to School Supplies and Book Give Away</a:t>
            </a:r>
          </a:p>
        </p:txBody>
      </p:sp>
    </p:spTree>
    <p:extLst>
      <p:ext uri="{BB962C8B-B14F-4D97-AF65-F5344CB8AC3E}">
        <p14:creationId xmlns:p14="http://schemas.microsoft.com/office/powerpoint/2010/main" val="1314705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8" name="Freeform 6">
            <a:extLst>
              <a:ext uri="{FF2B5EF4-FFF2-40B4-BE49-F238E27FC236}">
                <a16:creationId xmlns:a16="http://schemas.microsoft.com/office/drawing/2014/main" id="{2C764104-A600-42E2-8697-CE47C19FD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39" name="Rectangle 20">
            <a:extLst>
              <a:ext uri="{FF2B5EF4-FFF2-40B4-BE49-F238E27FC236}">
                <a16:creationId xmlns:a16="http://schemas.microsoft.com/office/drawing/2014/main" id="{AC6C37FC-4592-4A5C-829E-58473FF69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22">
            <a:extLst>
              <a:ext uri="{FF2B5EF4-FFF2-40B4-BE49-F238E27FC236}">
                <a16:creationId xmlns:a16="http://schemas.microsoft.com/office/drawing/2014/main" id="{5EB5C8F0-2881-4184-92C6-0E251C42A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1999" cy="4292600"/>
          </a:xfrm>
          <a:prstGeom prst="rect">
            <a:avLst/>
          </a:prstGeom>
          <a:solidFill>
            <a:schemeClr val="bg2"/>
          </a:solidFill>
          <a:ln w="0">
            <a:noFill/>
            <a:prstDash val="solid"/>
            <a:round/>
            <a:headEnd/>
            <a:tailEnd/>
          </a:ln>
        </p:spPr>
        <p:txBody>
          <a:bodyPr rtlCol="0" anchor="ctr"/>
          <a:lstStyle/>
          <a:p>
            <a:pPr algn="ctr"/>
            <a:endParaRPr lang="en-US"/>
          </a:p>
        </p:txBody>
      </p:sp>
      <p:sp>
        <p:nvSpPr>
          <p:cNvPr id="41" name="Freeform: Shape 24">
            <a:extLst>
              <a:ext uri="{FF2B5EF4-FFF2-40B4-BE49-F238E27FC236}">
                <a16:creationId xmlns:a16="http://schemas.microsoft.com/office/drawing/2014/main" id="{C2BCC826-0F95-4DB1-9DBA-C1F7BD609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55946"/>
            <a:ext cx="12192000" cy="3102054"/>
          </a:xfrm>
          <a:custGeom>
            <a:avLst/>
            <a:gdLst>
              <a:gd name="connsiteX0" fmla="*/ 685801 w 12192000"/>
              <a:gd name="connsiteY0" fmla="*/ 0 h 3102054"/>
              <a:gd name="connsiteX1" fmla="*/ 754064 w 12192000"/>
              <a:gd name="connsiteY1" fmla="*/ 3175 h 3102054"/>
              <a:gd name="connsiteX2" fmla="*/ 814389 w 12192000"/>
              <a:gd name="connsiteY2" fmla="*/ 9525 h 3102054"/>
              <a:gd name="connsiteX3" fmla="*/ 866776 w 12192000"/>
              <a:gd name="connsiteY3" fmla="*/ 20637 h 3102054"/>
              <a:gd name="connsiteX4" fmla="*/ 912814 w 12192000"/>
              <a:gd name="connsiteY4" fmla="*/ 36512 h 3102054"/>
              <a:gd name="connsiteX5" fmla="*/ 954089 w 12192000"/>
              <a:gd name="connsiteY5" fmla="*/ 52387 h 3102054"/>
              <a:gd name="connsiteX6" fmla="*/ 990601 w 12192000"/>
              <a:gd name="connsiteY6" fmla="*/ 68262 h 3102054"/>
              <a:gd name="connsiteX7" fmla="*/ 1028701 w 12192000"/>
              <a:gd name="connsiteY7" fmla="*/ 87312 h 3102054"/>
              <a:gd name="connsiteX8" fmla="*/ 1066801 w 12192000"/>
              <a:gd name="connsiteY8" fmla="*/ 106362 h 3102054"/>
              <a:gd name="connsiteX9" fmla="*/ 1103314 w 12192000"/>
              <a:gd name="connsiteY9" fmla="*/ 125412 h 3102054"/>
              <a:gd name="connsiteX10" fmla="*/ 1144589 w 12192000"/>
              <a:gd name="connsiteY10" fmla="*/ 141287 h 3102054"/>
              <a:gd name="connsiteX11" fmla="*/ 1190626 w 12192000"/>
              <a:gd name="connsiteY11" fmla="*/ 155575 h 3102054"/>
              <a:gd name="connsiteX12" fmla="*/ 1243014 w 12192000"/>
              <a:gd name="connsiteY12" fmla="*/ 166687 h 3102054"/>
              <a:gd name="connsiteX13" fmla="*/ 1303339 w 12192000"/>
              <a:gd name="connsiteY13" fmla="*/ 174625 h 3102054"/>
              <a:gd name="connsiteX14" fmla="*/ 1371601 w 12192000"/>
              <a:gd name="connsiteY14" fmla="*/ 176212 h 3102054"/>
              <a:gd name="connsiteX15" fmla="*/ 1439864 w 12192000"/>
              <a:gd name="connsiteY15" fmla="*/ 174625 h 3102054"/>
              <a:gd name="connsiteX16" fmla="*/ 1500189 w 12192000"/>
              <a:gd name="connsiteY16" fmla="*/ 166687 h 3102054"/>
              <a:gd name="connsiteX17" fmla="*/ 1552576 w 12192000"/>
              <a:gd name="connsiteY17" fmla="*/ 155575 h 3102054"/>
              <a:gd name="connsiteX18" fmla="*/ 1598614 w 12192000"/>
              <a:gd name="connsiteY18" fmla="*/ 141287 h 3102054"/>
              <a:gd name="connsiteX19" fmla="*/ 1639889 w 12192000"/>
              <a:gd name="connsiteY19" fmla="*/ 125412 h 3102054"/>
              <a:gd name="connsiteX20" fmla="*/ 1676401 w 12192000"/>
              <a:gd name="connsiteY20" fmla="*/ 106362 h 3102054"/>
              <a:gd name="connsiteX21" fmla="*/ 1714501 w 12192000"/>
              <a:gd name="connsiteY21" fmla="*/ 87312 h 3102054"/>
              <a:gd name="connsiteX22" fmla="*/ 1752601 w 12192000"/>
              <a:gd name="connsiteY22" fmla="*/ 68262 h 3102054"/>
              <a:gd name="connsiteX23" fmla="*/ 1789114 w 12192000"/>
              <a:gd name="connsiteY23" fmla="*/ 52387 h 3102054"/>
              <a:gd name="connsiteX24" fmla="*/ 1830389 w 12192000"/>
              <a:gd name="connsiteY24" fmla="*/ 36512 h 3102054"/>
              <a:gd name="connsiteX25" fmla="*/ 1876426 w 12192000"/>
              <a:gd name="connsiteY25" fmla="*/ 20637 h 3102054"/>
              <a:gd name="connsiteX26" fmla="*/ 1928814 w 12192000"/>
              <a:gd name="connsiteY26" fmla="*/ 9525 h 3102054"/>
              <a:gd name="connsiteX27" fmla="*/ 1989139 w 12192000"/>
              <a:gd name="connsiteY27" fmla="*/ 3175 h 3102054"/>
              <a:gd name="connsiteX28" fmla="*/ 2057401 w 12192000"/>
              <a:gd name="connsiteY28" fmla="*/ 0 h 3102054"/>
              <a:gd name="connsiteX29" fmla="*/ 2125664 w 12192000"/>
              <a:gd name="connsiteY29" fmla="*/ 3175 h 3102054"/>
              <a:gd name="connsiteX30" fmla="*/ 2185989 w 12192000"/>
              <a:gd name="connsiteY30" fmla="*/ 9525 h 3102054"/>
              <a:gd name="connsiteX31" fmla="*/ 2238376 w 12192000"/>
              <a:gd name="connsiteY31" fmla="*/ 20637 h 3102054"/>
              <a:gd name="connsiteX32" fmla="*/ 2284414 w 12192000"/>
              <a:gd name="connsiteY32" fmla="*/ 36512 h 3102054"/>
              <a:gd name="connsiteX33" fmla="*/ 2325688 w 12192000"/>
              <a:gd name="connsiteY33" fmla="*/ 52387 h 3102054"/>
              <a:gd name="connsiteX34" fmla="*/ 2362201 w 12192000"/>
              <a:gd name="connsiteY34" fmla="*/ 68262 h 3102054"/>
              <a:gd name="connsiteX35" fmla="*/ 2400301 w 12192000"/>
              <a:gd name="connsiteY35" fmla="*/ 87312 h 3102054"/>
              <a:gd name="connsiteX36" fmla="*/ 2438401 w 12192000"/>
              <a:gd name="connsiteY36" fmla="*/ 106362 h 3102054"/>
              <a:gd name="connsiteX37" fmla="*/ 2474913 w 12192000"/>
              <a:gd name="connsiteY37" fmla="*/ 125412 h 3102054"/>
              <a:gd name="connsiteX38" fmla="*/ 2516188 w 12192000"/>
              <a:gd name="connsiteY38" fmla="*/ 141287 h 3102054"/>
              <a:gd name="connsiteX39" fmla="*/ 2562226 w 12192000"/>
              <a:gd name="connsiteY39" fmla="*/ 155575 h 3102054"/>
              <a:gd name="connsiteX40" fmla="*/ 2614614 w 12192000"/>
              <a:gd name="connsiteY40" fmla="*/ 166687 h 3102054"/>
              <a:gd name="connsiteX41" fmla="*/ 2674938 w 12192000"/>
              <a:gd name="connsiteY41" fmla="*/ 174625 h 3102054"/>
              <a:gd name="connsiteX42" fmla="*/ 2743201 w 12192000"/>
              <a:gd name="connsiteY42" fmla="*/ 176212 h 3102054"/>
              <a:gd name="connsiteX43" fmla="*/ 2811464 w 12192000"/>
              <a:gd name="connsiteY43" fmla="*/ 174625 h 3102054"/>
              <a:gd name="connsiteX44" fmla="*/ 2871789 w 12192000"/>
              <a:gd name="connsiteY44" fmla="*/ 166687 h 3102054"/>
              <a:gd name="connsiteX45" fmla="*/ 2924176 w 12192000"/>
              <a:gd name="connsiteY45" fmla="*/ 155575 h 3102054"/>
              <a:gd name="connsiteX46" fmla="*/ 2970214 w 12192000"/>
              <a:gd name="connsiteY46" fmla="*/ 141287 h 3102054"/>
              <a:gd name="connsiteX47" fmla="*/ 3011489 w 12192000"/>
              <a:gd name="connsiteY47" fmla="*/ 125412 h 3102054"/>
              <a:gd name="connsiteX48" fmla="*/ 3048001 w 12192000"/>
              <a:gd name="connsiteY48" fmla="*/ 106362 h 3102054"/>
              <a:gd name="connsiteX49" fmla="*/ 3086101 w 12192000"/>
              <a:gd name="connsiteY49" fmla="*/ 87312 h 3102054"/>
              <a:gd name="connsiteX50" fmla="*/ 3124201 w 12192000"/>
              <a:gd name="connsiteY50" fmla="*/ 68262 h 3102054"/>
              <a:gd name="connsiteX51" fmla="*/ 3160714 w 12192000"/>
              <a:gd name="connsiteY51" fmla="*/ 52387 h 3102054"/>
              <a:gd name="connsiteX52" fmla="*/ 3201989 w 12192000"/>
              <a:gd name="connsiteY52" fmla="*/ 36512 h 3102054"/>
              <a:gd name="connsiteX53" fmla="*/ 3248026 w 12192000"/>
              <a:gd name="connsiteY53" fmla="*/ 20637 h 3102054"/>
              <a:gd name="connsiteX54" fmla="*/ 3300414 w 12192000"/>
              <a:gd name="connsiteY54" fmla="*/ 9525 h 3102054"/>
              <a:gd name="connsiteX55" fmla="*/ 3360739 w 12192000"/>
              <a:gd name="connsiteY55" fmla="*/ 3175 h 3102054"/>
              <a:gd name="connsiteX56" fmla="*/ 3427414 w 12192000"/>
              <a:gd name="connsiteY56" fmla="*/ 0 h 3102054"/>
              <a:gd name="connsiteX57" fmla="*/ 3497264 w 12192000"/>
              <a:gd name="connsiteY57" fmla="*/ 3175 h 3102054"/>
              <a:gd name="connsiteX58" fmla="*/ 3557589 w 12192000"/>
              <a:gd name="connsiteY58" fmla="*/ 9525 h 3102054"/>
              <a:gd name="connsiteX59" fmla="*/ 3609976 w 12192000"/>
              <a:gd name="connsiteY59" fmla="*/ 20637 h 3102054"/>
              <a:gd name="connsiteX60" fmla="*/ 3656014 w 12192000"/>
              <a:gd name="connsiteY60" fmla="*/ 36512 h 3102054"/>
              <a:gd name="connsiteX61" fmla="*/ 3697288 w 12192000"/>
              <a:gd name="connsiteY61" fmla="*/ 52387 h 3102054"/>
              <a:gd name="connsiteX62" fmla="*/ 3733801 w 12192000"/>
              <a:gd name="connsiteY62" fmla="*/ 68262 h 3102054"/>
              <a:gd name="connsiteX63" fmla="*/ 3771901 w 12192000"/>
              <a:gd name="connsiteY63" fmla="*/ 87312 h 3102054"/>
              <a:gd name="connsiteX64" fmla="*/ 3810001 w 12192000"/>
              <a:gd name="connsiteY64" fmla="*/ 106362 h 3102054"/>
              <a:gd name="connsiteX65" fmla="*/ 3846514 w 12192000"/>
              <a:gd name="connsiteY65" fmla="*/ 125412 h 3102054"/>
              <a:gd name="connsiteX66" fmla="*/ 3887789 w 12192000"/>
              <a:gd name="connsiteY66" fmla="*/ 141287 h 3102054"/>
              <a:gd name="connsiteX67" fmla="*/ 3933826 w 12192000"/>
              <a:gd name="connsiteY67" fmla="*/ 155575 h 3102054"/>
              <a:gd name="connsiteX68" fmla="*/ 3986214 w 12192000"/>
              <a:gd name="connsiteY68" fmla="*/ 166687 h 3102054"/>
              <a:gd name="connsiteX69" fmla="*/ 4046539 w 12192000"/>
              <a:gd name="connsiteY69" fmla="*/ 174625 h 3102054"/>
              <a:gd name="connsiteX70" fmla="*/ 4114801 w 12192000"/>
              <a:gd name="connsiteY70" fmla="*/ 176212 h 3102054"/>
              <a:gd name="connsiteX71" fmla="*/ 4183064 w 12192000"/>
              <a:gd name="connsiteY71" fmla="*/ 174625 h 3102054"/>
              <a:gd name="connsiteX72" fmla="*/ 4243388 w 12192000"/>
              <a:gd name="connsiteY72" fmla="*/ 166687 h 3102054"/>
              <a:gd name="connsiteX73" fmla="*/ 4295776 w 12192000"/>
              <a:gd name="connsiteY73" fmla="*/ 155575 h 3102054"/>
              <a:gd name="connsiteX74" fmla="*/ 4341813 w 12192000"/>
              <a:gd name="connsiteY74" fmla="*/ 141287 h 3102054"/>
              <a:gd name="connsiteX75" fmla="*/ 4383088 w 12192000"/>
              <a:gd name="connsiteY75" fmla="*/ 125412 h 3102054"/>
              <a:gd name="connsiteX76" fmla="*/ 4419601 w 12192000"/>
              <a:gd name="connsiteY76" fmla="*/ 106362 h 3102054"/>
              <a:gd name="connsiteX77" fmla="*/ 4495801 w 12192000"/>
              <a:gd name="connsiteY77" fmla="*/ 68262 h 3102054"/>
              <a:gd name="connsiteX78" fmla="*/ 4532314 w 12192000"/>
              <a:gd name="connsiteY78" fmla="*/ 52387 h 3102054"/>
              <a:gd name="connsiteX79" fmla="*/ 4573588 w 12192000"/>
              <a:gd name="connsiteY79" fmla="*/ 36512 h 3102054"/>
              <a:gd name="connsiteX80" fmla="*/ 4619626 w 12192000"/>
              <a:gd name="connsiteY80" fmla="*/ 20637 h 3102054"/>
              <a:gd name="connsiteX81" fmla="*/ 4672013 w 12192000"/>
              <a:gd name="connsiteY81" fmla="*/ 9525 h 3102054"/>
              <a:gd name="connsiteX82" fmla="*/ 4732338 w 12192000"/>
              <a:gd name="connsiteY82" fmla="*/ 3175 h 3102054"/>
              <a:gd name="connsiteX83" fmla="*/ 4800601 w 12192000"/>
              <a:gd name="connsiteY83" fmla="*/ 0 h 3102054"/>
              <a:gd name="connsiteX84" fmla="*/ 4868864 w 12192000"/>
              <a:gd name="connsiteY84" fmla="*/ 3175 h 3102054"/>
              <a:gd name="connsiteX85" fmla="*/ 4929188 w 12192000"/>
              <a:gd name="connsiteY85" fmla="*/ 9525 h 3102054"/>
              <a:gd name="connsiteX86" fmla="*/ 4981576 w 12192000"/>
              <a:gd name="connsiteY86" fmla="*/ 20637 h 3102054"/>
              <a:gd name="connsiteX87" fmla="*/ 5027614 w 12192000"/>
              <a:gd name="connsiteY87" fmla="*/ 36512 h 3102054"/>
              <a:gd name="connsiteX88" fmla="*/ 5068889 w 12192000"/>
              <a:gd name="connsiteY88" fmla="*/ 52387 h 3102054"/>
              <a:gd name="connsiteX89" fmla="*/ 5105402 w 12192000"/>
              <a:gd name="connsiteY89" fmla="*/ 68262 h 3102054"/>
              <a:gd name="connsiteX90" fmla="*/ 5143502 w 12192000"/>
              <a:gd name="connsiteY90" fmla="*/ 87312 h 3102054"/>
              <a:gd name="connsiteX91" fmla="*/ 5181601 w 12192000"/>
              <a:gd name="connsiteY91" fmla="*/ 106362 h 3102054"/>
              <a:gd name="connsiteX92" fmla="*/ 5218115 w 12192000"/>
              <a:gd name="connsiteY92" fmla="*/ 125412 h 3102054"/>
              <a:gd name="connsiteX93" fmla="*/ 5259388 w 12192000"/>
              <a:gd name="connsiteY93" fmla="*/ 141287 h 3102054"/>
              <a:gd name="connsiteX94" fmla="*/ 5305426 w 12192000"/>
              <a:gd name="connsiteY94" fmla="*/ 155575 h 3102054"/>
              <a:gd name="connsiteX95" fmla="*/ 5357813 w 12192000"/>
              <a:gd name="connsiteY95" fmla="*/ 166687 h 3102054"/>
              <a:gd name="connsiteX96" fmla="*/ 5418139 w 12192000"/>
              <a:gd name="connsiteY96" fmla="*/ 174625 h 3102054"/>
              <a:gd name="connsiteX97" fmla="*/ 5486401 w 12192000"/>
              <a:gd name="connsiteY97" fmla="*/ 176212 h 3102054"/>
              <a:gd name="connsiteX98" fmla="*/ 5554663 w 12192000"/>
              <a:gd name="connsiteY98" fmla="*/ 174625 h 3102054"/>
              <a:gd name="connsiteX99" fmla="*/ 5614989 w 12192000"/>
              <a:gd name="connsiteY99" fmla="*/ 166687 h 3102054"/>
              <a:gd name="connsiteX100" fmla="*/ 5667376 w 12192000"/>
              <a:gd name="connsiteY100" fmla="*/ 155575 h 3102054"/>
              <a:gd name="connsiteX101" fmla="*/ 5713414 w 12192000"/>
              <a:gd name="connsiteY101" fmla="*/ 141287 h 3102054"/>
              <a:gd name="connsiteX102" fmla="*/ 5754689 w 12192000"/>
              <a:gd name="connsiteY102" fmla="*/ 125412 h 3102054"/>
              <a:gd name="connsiteX103" fmla="*/ 5791202 w 12192000"/>
              <a:gd name="connsiteY103" fmla="*/ 106362 h 3102054"/>
              <a:gd name="connsiteX104" fmla="*/ 5829302 w 12192000"/>
              <a:gd name="connsiteY104" fmla="*/ 87312 h 3102054"/>
              <a:gd name="connsiteX105" fmla="*/ 5867402 w 12192000"/>
              <a:gd name="connsiteY105" fmla="*/ 68262 h 3102054"/>
              <a:gd name="connsiteX106" fmla="*/ 5903915 w 12192000"/>
              <a:gd name="connsiteY106" fmla="*/ 52387 h 3102054"/>
              <a:gd name="connsiteX107" fmla="*/ 5945189 w 12192000"/>
              <a:gd name="connsiteY107" fmla="*/ 36512 h 3102054"/>
              <a:gd name="connsiteX108" fmla="*/ 5991226 w 12192000"/>
              <a:gd name="connsiteY108" fmla="*/ 20637 h 3102054"/>
              <a:gd name="connsiteX109" fmla="*/ 6043614 w 12192000"/>
              <a:gd name="connsiteY109" fmla="*/ 9525 h 3102054"/>
              <a:gd name="connsiteX110" fmla="*/ 6103939 w 12192000"/>
              <a:gd name="connsiteY110" fmla="*/ 3175 h 3102054"/>
              <a:gd name="connsiteX111" fmla="*/ 6172201 w 12192000"/>
              <a:gd name="connsiteY111" fmla="*/ 0 h 3102054"/>
              <a:gd name="connsiteX112" fmla="*/ 6210301 w 12192000"/>
              <a:gd name="connsiteY112" fmla="*/ 1772 h 3102054"/>
              <a:gd name="connsiteX113" fmla="*/ 6248401 w 12192000"/>
              <a:gd name="connsiteY113" fmla="*/ 0 h 3102054"/>
              <a:gd name="connsiteX114" fmla="*/ 6316664 w 12192000"/>
              <a:gd name="connsiteY114" fmla="*/ 3175 h 3102054"/>
              <a:gd name="connsiteX115" fmla="*/ 6376989 w 12192000"/>
              <a:gd name="connsiteY115" fmla="*/ 9525 h 3102054"/>
              <a:gd name="connsiteX116" fmla="*/ 6429376 w 12192000"/>
              <a:gd name="connsiteY116" fmla="*/ 20637 h 3102054"/>
              <a:gd name="connsiteX117" fmla="*/ 6475414 w 12192000"/>
              <a:gd name="connsiteY117" fmla="*/ 36512 h 3102054"/>
              <a:gd name="connsiteX118" fmla="*/ 6516689 w 12192000"/>
              <a:gd name="connsiteY118" fmla="*/ 52387 h 3102054"/>
              <a:gd name="connsiteX119" fmla="*/ 6553202 w 12192000"/>
              <a:gd name="connsiteY119" fmla="*/ 68262 h 3102054"/>
              <a:gd name="connsiteX120" fmla="*/ 6591302 w 12192000"/>
              <a:gd name="connsiteY120" fmla="*/ 87312 h 3102054"/>
              <a:gd name="connsiteX121" fmla="*/ 6629401 w 12192000"/>
              <a:gd name="connsiteY121" fmla="*/ 106362 h 3102054"/>
              <a:gd name="connsiteX122" fmla="*/ 6665915 w 12192000"/>
              <a:gd name="connsiteY122" fmla="*/ 125412 h 3102054"/>
              <a:gd name="connsiteX123" fmla="*/ 6707189 w 12192000"/>
              <a:gd name="connsiteY123" fmla="*/ 141287 h 3102054"/>
              <a:gd name="connsiteX124" fmla="*/ 6753226 w 12192000"/>
              <a:gd name="connsiteY124" fmla="*/ 155575 h 3102054"/>
              <a:gd name="connsiteX125" fmla="*/ 6805614 w 12192000"/>
              <a:gd name="connsiteY125" fmla="*/ 166687 h 3102054"/>
              <a:gd name="connsiteX126" fmla="*/ 6865939 w 12192000"/>
              <a:gd name="connsiteY126" fmla="*/ 174625 h 3102054"/>
              <a:gd name="connsiteX127" fmla="*/ 6934201 w 12192000"/>
              <a:gd name="connsiteY127" fmla="*/ 176212 h 3102054"/>
              <a:gd name="connsiteX128" fmla="*/ 7002464 w 12192000"/>
              <a:gd name="connsiteY128" fmla="*/ 174625 h 3102054"/>
              <a:gd name="connsiteX129" fmla="*/ 7062789 w 12192000"/>
              <a:gd name="connsiteY129" fmla="*/ 166687 h 3102054"/>
              <a:gd name="connsiteX130" fmla="*/ 7115176 w 12192000"/>
              <a:gd name="connsiteY130" fmla="*/ 155575 h 3102054"/>
              <a:gd name="connsiteX131" fmla="*/ 7161214 w 12192000"/>
              <a:gd name="connsiteY131" fmla="*/ 141287 h 3102054"/>
              <a:gd name="connsiteX132" fmla="*/ 7202489 w 12192000"/>
              <a:gd name="connsiteY132" fmla="*/ 125412 h 3102054"/>
              <a:gd name="connsiteX133" fmla="*/ 7239001 w 12192000"/>
              <a:gd name="connsiteY133" fmla="*/ 106362 h 3102054"/>
              <a:gd name="connsiteX134" fmla="*/ 7277101 w 12192000"/>
              <a:gd name="connsiteY134" fmla="*/ 87312 h 3102054"/>
              <a:gd name="connsiteX135" fmla="*/ 7315201 w 12192000"/>
              <a:gd name="connsiteY135" fmla="*/ 68262 h 3102054"/>
              <a:gd name="connsiteX136" fmla="*/ 7351714 w 12192000"/>
              <a:gd name="connsiteY136" fmla="*/ 52387 h 3102054"/>
              <a:gd name="connsiteX137" fmla="*/ 7392989 w 12192000"/>
              <a:gd name="connsiteY137" fmla="*/ 36512 h 3102054"/>
              <a:gd name="connsiteX138" fmla="*/ 7439026 w 12192000"/>
              <a:gd name="connsiteY138" fmla="*/ 20637 h 3102054"/>
              <a:gd name="connsiteX139" fmla="*/ 7491414 w 12192000"/>
              <a:gd name="connsiteY139" fmla="*/ 9525 h 3102054"/>
              <a:gd name="connsiteX140" fmla="*/ 7551739 w 12192000"/>
              <a:gd name="connsiteY140" fmla="*/ 3175 h 3102054"/>
              <a:gd name="connsiteX141" fmla="*/ 7620001 w 12192000"/>
              <a:gd name="connsiteY141" fmla="*/ 0 h 3102054"/>
              <a:gd name="connsiteX142" fmla="*/ 7688264 w 12192000"/>
              <a:gd name="connsiteY142" fmla="*/ 3175 h 3102054"/>
              <a:gd name="connsiteX143" fmla="*/ 7748589 w 12192000"/>
              <a:gd name="connsiteY143" fmla="*/ 9525 h 3102054"/>
              <a:gd name="connsiteX144" fmla="*/ 7800976 w 12192000"/>
              <a:gd name="connsiteY144" fmla="*/ 20637 h 3102054"/>
              <a:gd name="connsiteX145" fmla="*/ 7847014 w 12192000"/>
              <a:gd name="connsiteY145" fmla="*/ 36512 h 3102054"/>
              <a:gd name="connsiteX146" fmla="*/ 7888289 w 12192000"/>
              <a:gd name="connsiteY146" fmla="*/ 52387 h 3102054"/>
              <a:gd name="connsiteX147" fmla="*/ 7924801 w 12192000"/>
              <a:gd name="connsiteY147" fmla="*/ 68262 h 3102054"/>
              <a:gd name="connsiteX148" fmla="*/ 7962901 w 12192000"/>
              <a:gd name="connsiteY148" fmla="*/ 87312 h 3102054"/>
              <a:gd name="connsiteX149" fmla="*/ 8001001 w 12192000"/>
              <a:gd name="connsiteY149" fmla="*/ 106362 h 3102054"/>
              <a:gd name="connsiteX150" fmla="*/ 8037514 w 12192000"/>
              <a:gd name="connsiteY150" fmla="*/ 125412 h 3102054"/>
              <a:gd name="connsiteX151" fmla="*/ 8078789 w 12192000"/>
              <a:gd name="connsiteY151" fmla="*/ 141287 h 3102054"/>
              <a:gd name="connsiteX152" fmla="*/ 8124826 w 12192000"/>
              <a:gd name="connsiteY152" fmla="*/ 155575 h 3102054"/>
              <a:gd name="connsiteX153" fmla="*/ 8177214 w 12192000"/>
              <a:gd name="connsiteY153" fmla="*/ 166687 h 3102054"/>
              <a:gd name="connsiteX154" fmla="*/ 8237539 w 12192000"/>
              <a:gd name="connsiteY154" fmla="*/ 174625 h 3102054"/>
              <a:gd name="connsiteX155" fmla="*/ 8305801 w 12192000"/>
              <a:gd name="connsiteY155" fmla="*/ 176212 h 3102054"/>
              <a:gd name="connsiteX156" fmla="*/ 8374064 w 12192000"/>
              <a:gd name="connsiteY156" fmla="*/ 174625 h 3102054"/>
              <a:gd name="connsiteX157" fmla="*/ 8434388 w 12192000"/>
              <a:gd name="connsiteY157" fmla="*/ 166687 h 3102054"/>
              <a:gd name="connsiteX158" fmla="*/ 8486776 w 12192000"/>
              <a:gd name="connsiteY158" fmla="*/ 155575 h 3102054"/>
              <a:gd name="connsiteX159" fmla="*/ 8532814 w 12192000"/>
              <a:gd name="connsiteY159" fmla="*/ 141287 h 3102054"/>
              <a:gd name="connsiteX160" fmla="*/ 8574088 w 12192000"/>
              <a:gd name="connsiteY160" fmla="*/ 125412 h 3102054"/>
              <a:gd name="connsiteX161" fmla="*/ 8610600 w 12192000"/>
              <a:gd name="connsiteY161" fmla="*/ 106362 h 3102054"/>
              <a:gd name="connsiteX162" fmla="*/ 8648700 w 12192000"/>
              <a:gd name="connsiteY162" fmla="*/ 87312 h 3102054"/>
              <a:gd name="connsiteX163" fmla="*/ 8686800 w 12192000"/>
              <a:gd name="connsiteY163" fmla="*/ 68262 h 3102054"/>
              <a:gd name="connsiteX164" fmla="*/ 8723314 w 12192000"/>
              <a:gd name="connsiteY164" fmla="*/ 52387 h 3102054"/>
              <a:gd name="connsiteX165" fmla="*/ 8764588 w 12192000"/>
              <a:gd name="connsiteY165" fmla="*/ 36512 h 3102054"/>
              <a:gd name="connsiteX166" fmla="*/ 8810626 w 12192000"/>
              <a:gd name="connsiteY166" fmla="*/ 20637 h 3102054"/>
              <a:gd name="connsiteX167" fmla="*/ 8863014 w 12192000"/>
              <a:gd name="connsiteY167" fmla="*/ 9525 h 3102054"/>
              <a:gd name="connsiteX168" fmla="*/ 8923338 w 12192000"/>
              <a:gd name="connsiteY168" fmla="*/ 3175 h 3102054"/>
              <a:gd name="connsiteX169" fmla="*/ 8990014 w 12192000"/>
              <a:gd name="connsiteY169" fmla="*/ 0 h 3102054"/>
              <a:gd name="connsiteX170" fmla="*/ 9059864 w 12192000"/>
              <a:gd name="connsiteY170" fmla="*/ 3175 h 3102054"/>
              <a:gd name="connsiteX171" fmla="*/ 9120188 w 12192000"/>
              <a:gd name="connsiteY171" fmla="*/ 9525 h 3102054"/>
              <a:gd name="connsiteX172" fmla="*/ 9172576 w 12192000"/>
              <a:gd name="connsiteY172" fmla="*/ 20637 h 3102054"/>
              <a:gd name="connsiteX173" fmla="*/ 9218614 w 12192000"/>
              <a:gd name="connsiteY173" fmla="*/ 36512 h 3102054"/>
              <a:gd name="connsiteX174" fmla="*/ 9259888 w 12192000"/>
              <a:gd name="connsiteY174" fmla="*/ 52387 h 3102054"/>
              <a:gd name="connsiteX175" fmla="*/ 9296400 w 12192000"/>
              <a:gd name="connsiteY175" fmla="*/ 68262 h 3102054"/>
              <a:gd name="connsiteX176" fmla="*/ 9334500 w 12192000"/>
              <a:gd name="connsiteY176" fmla="*/ 87312 h 3102054"/>
              <a:gd name="connsiteX177" fmla="*/ 9372600 w 12192000"/>
              <a:gd name="connsiteY177" fmla="*/ 106362 h 3102054"/>
              <a:gd name="connsiteX178" fmla="*/ 9409114 w 12192000"/>
              <a:gd name="connsiteY178" fmla="*/ 125412 h 3102054"/>
              <a:gd name="connsiteX179" fmla="*/ 9450388 w 12192000"/>
              <a:gd name="connsiteY179" fmla="*/ 141287 h 3102054"/>
              <a:gd name="connsiteX180" fmla="*/ 9496426 w 12192000"/>
              <a:gd name="connsiteY180" fmla="*/ 155575 h 3102054"/>
              <a:gd name="connsiteX181" fmla="*/ 9548814 w 12192000"/>
              <a:gd name="connsiteY181" fmla="*/ 166687 h 3102054"/>
              <a:gd name="connsiteX182" fmla="*/ 9609138 w 12192000"/>
              <a:gd name="connsiteY182" fmla="*/ 174625 h 3102054"/>
              <a:gd name="connsiteX183" fmla="*/ 9677400 w 12192000"/>
              <a:gd name="connsiteY183" fmla="*/ 176212 h 3102054"/>
              <a:gd name="connsiteX184" fmla="*/ 9745664 w 12192000"/>
              <a:gd name="connsiteY184" fmla="*/ 174625 h 3102054"/>
              <a:gd name="connsiteX185" fmla="*/ 9805988 w 12192000"/>
              <a:gd name="connsiteY185" fmla="*/ 166687 h 3102054"/>
              <a:gd name="connsiteX186" fmla="*/ 9858376 w 12192000"/>
              <a:gd name="connsiteY186" fmla="*/ 155575 h 3102054"/>
              <a:gd name="connsiteX187" fmla="*/ 9904414 w 12192000"/>
              <a:gd name="connsiteY187" fmla="*/ 141287 h 3102054"/>
              <a:gd name="connsiteX188" fmla="*/ 9945688 w 12192000"/>
              <a:gd name="connsiteY188" fmla="*/ 125412 h 3102054"/>
              <a:gd name="connsiteX189" fmla="*/ 9982200 w 12192000"/>
              <a:gd name="connsiteY189" fmla="*/ 106362 h 3102054"/>
              <a:gd name="connsiteX190" fmla="*/ 10058400 w 12192000"/>
              <a:gd name="connsiteY190" fmla="*/ 68262 h 3102054"/>
              <a:gd name="connsiteX191" fmla="*/ 10094914 w 12192000"/>
              <a:gd name="connsiteY191" fmla="*/ 52387 h 3102054"/>
              <a:gd name="connsiteX192" fmla="*/ 10136188 w 12192000"/>
              <a:gd name="connsiteY192" fmla="*/ 36512 h 3102054"/>
              <a:gd name="connsiteX193" fmla="*/ 10182226 w 12192000"/>
              <a:gd name="connsiteY193" fmla="*/ 20637 h 3102054"/>
              <a:gd name="connsiteX194" fmla="*/ 10234614 w 12192000"/>
              <a:gd name="connsiteY194" fmla="*/ 9525 h 3102054"/>
              <a:gd name="connsiteX195" fmla="*/ 10294938 w 12192000"/>
              <a:gd name="connsiteY195" fmla="*/ 3175 h 3102054"/>
              <a:gd name="connsiteX196" fmla="*/ 10363200 w 12192000"/>
              <a:gd name="connsiteY196" fmla="*/ 0 h 3102054"/>
              <a:gd name="connsiteX197" fmla="*/ 10431464 w 12192000"/>
              <a:gd name="connsiteY197" fmla="*/ 3175 h 3102054"/>
              <a:gd name="connsiteX198" fmla="*/ 10491788 w 12192000"/>
              <a:gd name="connsiteY198" fmla="*/ 9525 h 3102054"/>
              <a:gd name="connsiteX199" fmla="*/ 10544176 w 12192000"/>
              <a:gd name="connsiteY199" fmla="*/ 20637 h 3102054"/>
              <a:gd name="connsiteX200" fmla="*/ 10590214 w 12192000"/>
              <a:gd name="connsiteY200" fmla="*/ 36512 h 3102054"/>
              <a:gd name="connsiteX201" fmla="*/ 10631488 w 12192000"/>
              <a:gd name="connsiteY201" fmla="*/ 52387 h 3102054"/>
              <a:gd name="connsiteX202" fmla="*/ 10668000 w 12192000"/>
              <a:gd name="connsiteY202" fmla="*/ 68262 h 3102054"/>
              <a:gd name="connsiteX203" fmla="*/ 10706100 w 12192000"/>
              <a:gd name="connsiteY203" fmla="*/ 87312 h 3102054"/>
              <a:gd name="connsiteX204" fmla="*/ 10744200 w 12192000"/>
              <a:gd name="connsiteY204" fmla="*/ 106362 h 3102054"/>
              <a:gd name="connsiteX205" fmla="*/ 10780714 w 12192000"/>
              <a:gd name="connsiteY205" fmla="*/ 125412 h 3102054"/>
              <a:gd name="connsiteX206" fmla="*/ 10821988 w 12192000"/>
              <a:gd name="connsiteY206" fmla="*/ 141287 h 3102054"/>
              <a:gd name="connsiteX207" fmla="*/ 10868026 w 12192000"/>
              <a:gd name="connsiteY207" fmla="*/ 155575 h 3102054"/>
              <a:gd name="connsiteX208" fmla="*/ 10920414 w 12192000"/>
              <a:gd name="connsiteY208" fmla="*/ 166687 h 3102054"/>
              <a:gd name="connsiteX209" fmla="*/ 10980738 w 12192000"/>
              <a:gd name="connsiteY209" fmla="*/ 174625 h 3102054"/>
              <a:gd name="connsiteX210" fmla="*/ 11049000 w 12192000"/>
              <a:gd name="connsiteY210" fmla="*/ 176212 h 3102054"/>
              <a:gd name="connsiteX211" fmla="*/ 11117264 w 12192000"/>
              <a:gd name="connsiteY211" fmla="*/ 174625 h 3102054"/>
              <a:gd name="connsiteX212" fmla="*/ 11177588 w 12192000"/>
              <a:gd name="connsiteY212" fmla="*/ 166687 h 3102054"/>
              <a:gd name="connsiteX213" fmla="*/ 11229976 w 12192000"/>
              <a:gd name="connsiteY213" fmla="*/ 155575 h 3102054"/>
              <a:gd name="connsiteX214" fmla="*/ 11276014 w 12192000"/>
              <a:gd name="connsiteY214" fmla="*/ 141287 h 3102054"/>
              <a:gd name="connsiteX215" fmla="*/ 11317288 w 12192000"/>
              <a:gd name="connsiteY215" fmla="*/ 125412 h 3102054"/>
              <a:gd name="connsiteX216" fmla="*/ 11353800 w 12192000"/>
              <a:gd name="connsiteY216" fmla="*/ 106362 h 3102054"/>
              <a:gd name="connsiteX217" fmla="*/ 11391900 w 12192000"/>
              <a:gd name="connsiteY217" fmla="*/ 87312 h 3102054"/>
              <a:gd name="connsiteX218" fmla="*/ 11430000 w 12192000"/>
              <a:gd name="connsiteY218" fmla="*/ 68263 h 3102054"/>
              <a:gd name="connsiteX219" fmla="*/ 11466514 w 12192000"/>
              <a:gd name="connsiteY219" fmla="*/ 52388 h 3102054"/>
              <a:gd name="connsiteX220" fmla="*/ 11507788 w 12192000"/>
              <a:gd name="connsiteY220" fmla="*/ 36513 h 3102054"/>
              <a:gd name="connsiteX221" fmla="*/ 11553826 w 12192000"/>
              <a:gd name="connsiteY221" fmla="*/ 20638 h 3102054"/>
              <a:gd name="connsiteX222" fmla="*/ 11606214 w 12192000"/>
              <a:gd name="connsiteY222" fmla="*/ 9525 h 3102054"/>
              <a:gd name="connsiteX223" fmla="*/ 11666538 w 12192000"/>
              <a:gd name="connsiteY223" fmla="*/ 3175 h 3102054"/>
              <a:gd name="connsiteX224" fmla="*/ 11734800 w 12192000"/>
              <a:gd name="connsiteY224" fmla="*/ 0 h 3102054"/>
              <a:gd name="connsiteX225" fmla="*/ 11803064 w 12192000"/>
              <a:gd name="connsiteY225" fmla="*/ 3175 h 3102054"/>
              <a:gd name="connsiteX226" fmla="*/ 11863388 w 12192000"/>
              <a:gd name="connsiteY226" fmla="*/ 9525 h 3102054"/>
              <a:gd name="connsiteX227" fmla="*/ 11915776 w 12192000"/>
              <a:gd name="connsiteY227" fmla="*/ 20638 h 3102054"/>
              <a:gd name="connsiteX228" fmla="*/ 11961814 w 12192000"/>
              <a:gd name="connsiteY228" fmla="*/ 36513 h 3102054"/>
              <a:gd name="connsiteX229" fmla="*/ 12003088 w 12192000"/>
              <a:gd name="connsiteY229" fmla="*/ 52388 h 3102054"/>
              <a:gd name="connsiteX230" fmla="*/ 12039600 w 12192000"/>
              <a:gd name="connsiteY230" fmla="*/ 68263 h 3102054"/>
              <a:gd name="connsiteX231" fmla="*/ 12077700 w 12192000"/>
              <a:gd name="connsiteY231" fmla="*/ 87313 h 3102054"/>
              <a:gd name="connsiteX232" fmla="*/ 12115800 w 12192000"/>
              <a:gd name="connsiteY232" fmla="*/ 106363 h 3102054"/>
              <a:gd name="connsiteX233" fmla="*/ 12152314 w 12192000"/>
              <a:gd name="connsiteY233" fmla="*/ 125413 h 3102054"/>
              <a:gd name="connsiteX234" fmla="*/ 12192000 w 12192000"/>
              <a:gd name="connsiteY234" fmla="*/ 140677 h 3102054"/>
              <a:gd name="connsiteX235" fmla="*/ 12192000 w 12192000"/>
              <a:gd name="connsiteY235" fmla="*/ 885826 h 3102054"/>
              <a:gd name="connsiteX236" fmla="*/ 12191999 w 12192000"/>
              <a:gd name="connsiteY236" fmla="*/ 885826 h 3102054"/>
              <a:gd name="connsiteX237" fmla="*/ 12191999 w 12192000"/>
              <a:gd name="connsiteY237" fmla="*/ 3102054 h 3102054"/>
              <a:gd name="connsiteX238" fmla="*/ 0 w 12192000"/>
              <a:gd name="connsiteY238" fmla="*/ 3102054 h 3102054"/>
              <a:gd name="connsiteX239" fmla="*/ 0 w 12192000"/>
              <a:gd name="connsiteY239" fmla="*/ 638254 h 3102054"/>
              <a:gd name="connsiteX240" fmla="*/ 1 w 12192000"/>
              <a:gd name="connsiteY240" fmla="*/ 638254 h 3102054"/>
              <a:gd name="connsiteX241" fmla="*/ 1 w 12192000"/>
              <a:gd name="connsiteY241" fmla="*/ 176212 h 3102054"/>
              <a:gd name="connsiteX242" fmla="*/ 68264 w 12192000"/>
              <a:gd name="connsiteY242" fmla="*/ 174625 h 3102054"/>
              <a:gd name="connsiteX243" fmla="*/ 128589 w 12192000"/>
              <a:gd name="connsiteY243" fmla="*/ 166687 h 3102054"/>
              <a:gd name="connsiteX244" fmla="*/ 180976 w 12192000"/>
              <a:gd name="connsiteY244" fmla="*/ 155575 h 3102054"/>
              <a:gd name="connsiteX245" fmla="*/ 227014 w 12192000"/>
              <a:gd name="connsiteY245" fmla="*/ 141287 h 3102054"/>
              <a:gd name="connsiteX246" fmla="*/ 268289 w 12192000"/>
              <a:gd name="connsiteY246" fmla="*/ 125412 h 3102054"/>
              <a:gd name="connsiteX247" fmla="*/ 304801 w 12192000"/>
              <a:gd name="connsiteY247" fmla="*/ 106362 h 3102054"/>
              <a:gd name="connsiteX248" fmla="*/ 342901 w 12192000"/>
              <a:gd name="connsiteY248" fmla="*/ 87312 h 3102054"/>
              <a:gd name="connsiteX249" fmla="*/ 381001 w 12192000"/>
              <a:gd name="connsiteY249" fmla="*/ 68262 h 3102054"/>
              <a:gd name="connsiteX250" fmla="*/ 417514 w 12192000"/>
              <a:gd name="connsiteY250" fmla="*/ 52387 h 3102054"/>
              <a:gd name="connsiteX251" fmla="*/ 458789 w 12192000"/>
              <a:gd name="connsiteY251" fmla="*/ 36512 h 3102054"/>
              <a:gd name="connsiteX252" fmla="*/ 504826 w 12192000"/>
              <a:gd name="connsiteY252" fmla="*/ 20637 h 3102054"/>
              <a:gd name="connsiteX253" fmla="*/ 557214 w 12192000"/>
              <a:gd name="connsiteY253" fmla="*/ 9525 h 3102054"/>
              <a:gd name="connsiteX254" fmla="*/ 617539 w 12192000"/>
              <a:gd name="connsiteY254" fmla="*/ 3175 h 310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2000" h="3102054">
                <a:moveTo>
                  <a:pt x="685801" y="0"/>
                </a:moveTo>
                <a:lnTo>
                  <a:pt x="754064" y="3175"/>
                </a:lnTo>
                <a:lnTo>
                  <a:pt x="814389" y="9525"/>
                </a:lnTo>
                <a:lnTo>
                  <a:pt x="866776" y="20637"/>
                </a:lnTo>
                <a:lnTo>
                  <a:pt x="912814" y="36512"/>
                </a:lnTo>
                <a:lnTo>
                  <a:pt x="954089" y="52387"/>
                </a:lnTo>
                <a:lnTo>
                  <a:pt x="990601" y="68262"/>
                </a:lnTo>
                <a:lnTo>
                  <a:pt x="1028701" y="87312"/>
                </a:lnTo>
                <a:lnTo>
                  <a:pt x="1066801" y="106362"/>
                </a:lnTo>
                <a:lnTo>
                  <a:pt x="1103314" y="125412"/>
                </a:lnTo>
                <a:lnTo>
                  <a:pt x="1144589" y="141287"/>
                </a:lnTo>
                <a:lnTo>
                  <a:pt x="1190626" y="155575"/>
                </a:lnTo>
                <a:lnTo>
                  <a:pt x="1243014" y="166687"/>
                </a:lnTo>
                <a:lnTo>
                  <a:pt x="1303339" y="174625"/>
                </a:lnTo>
                <a:lnTo>
                  <a:pt x="1371601" y="176212"/>
                </a:lnTo>
                <a:lnTo>
                  <a:pt x="1439864" y="174625"/>
                </a:lnTo>
                <a:lnTo>
                  <a:pt x="1500189" y="166687"/>
                </a:lnTo>
                <a:lnTo>
                  <a:pt x="1552576" y="155575"/>
                </a:lnTo>
                <a:lnTo>
                  <a:pt x="1598614" y="141287"/>
                </a:lnTo>
                <a:lnTo>
                  <a:pt x="1639889" y="125412"/>
                </a:lnTo>
                <a:lnTo>
                  <a:pt x="1676401" y="106362"/>
                </a:lnTo>
                <a:lnTo>
                  <a:pt x="1714501" y="87312"/>
                </a:lnTo>
                <a:lnTo>
                  <a:pt x="1752601" y="68262"/>
                </a:lnTo>
                <a:lnTo>
                  <a:pt x="1789114" y="52387"/>
                </a:lnTo>
                <a:lnTo>
                  <a:pt x="1830389" y="36512"/>
                </a:lnTo>
                <a:lnTo>
                  <a:pt x="1876426" y="20637"/>
                </a:lnTo>
                <a:lnTo>
                  <a:pt x="1928814" y="9525"/>
                </a:lnTo>
                <a:lnTo>
                  <a:pt x="1989139" y="3175"/>
                </a:lnTo>
                <a:lnTo>
                  <a:pt x="2057401" y="0"/>
                </a:lnTo>
                <a:lnTo>
                  <a:pt x="2125664" y="3175"/>
                </a:lnTo>
                <a:lnTo>
                  <a:pt x="2185989" y="9525"/>
                </a:lnTo>
                <a:lnTo>
                  <a:pt x="2238376" y="20637"/>
                </a:lnTo>
                <a:lnTo>
                  <a:pt x="2284414" y="36512"/>
                </a:lnTo>
                <a:lnTo>
                  <a:pt x="2325688" y="52387"/>
                </a:lnTo>
                <a:lnTo>
                  <a:pt x="2362201" y="68262"/>
                </a:lnTo>
                <a:lnTo>
                  <a:pt x="2400301" y="87312"/>
                </a:lnTo>
                <a:lnTo>
                  <a:pt x="2438401" y="106362"/>
                </a:lnTo>
                <a:lnTo>
                  <a:pt x="2474913" y="125412"/>
                </a:lnTo>
                <a:lnTo>
                  <a:pt x="2516188" y="141287"/>
                </a:lnTo>
                <a:lnTo>
                  <a:pt x="2562226" y="155575"/>
                </a:lnTo>
                <a:lnTo>
                  <a:pt x="2614614" y="166687"/>
                </a:lnTo>
                <a:lnTo>
                  <a:pt x="2674938" y="174625"/>
                </a:lnTo>
                <a:lnTo>
                  <a:pt x="2743201" y="176212"/>
                </a:lnTo>
                <a:lnTo>
                  <a:pt x="2811464" y="174625"/>
                </a:lnTo>
                <a:lnTo>
                  <a:pt x="2871789" y="166687"/>
                </a:lnTo>
                <a:lnTo>
                  <a:pt x="2924176" y="155575"/>
                </a:lnTo>
                <a:lnTo>
                  <a:pt x="2970214" y="141287"/>
                </a:lnTo>
                <a:lnTo>
                  <a:pt x="3011489" y="125412"/>
                </a:lnTo>
                <a:lnTo>
                  <a:pt x="3048001" y="106362"/>
                </a:lnTo>
                <a:lnTo>
                  <a:pt x="3086101" y="87312"/>
                </a:lnTo>
                <a:lnTo>
                  <a:pt x="3124201" y="68262"/>
                </a:lnTo>
                <a:lnTo>
                  <a:pt x="3160714" y="52387"/>
                </a:lnTo>
                <a:lnTo>
                  <a:pt x="3201989" y="36512"/>
                </a:lnTo>
                <a:lnTo>
                  <a:pt x="3248026" y="20637"/>
                </a:lnTo>
                <a:lnTo>
                  <a:pt x="3300414" y="9525"/>
                </a:lnTo>
                <a:lnTo>
                  <a:pt x="3360739" y="3175"/>
                </a:lnTo>
                <a:lnTo>
                  <a:pt x="3427414" y="0"/>
                </a:lnTo>
                <a:lnTo>
                  <a:pt x="3497264" y="3175"/>
                </a:lnTo>
                <a:lnTo>
                  <a:pt x="3557589" y="9525"/>
                </a:lnTo>
                <a:lnTo>
                  <a:pt x="3609976" y="20637"/>
                </a:lnTo>
                <a:lnTo>
                  <a:pt x="3656014" y="36512"/>
                </a:lnTo>
                <a:lnTo>
                  <a:pt x="3697288" y="52387"/>
                </a:lnTo>
                <a:lnTo>
                  <a:pt x="3733801" y="68262"/>
                </a:lnTo>
                <a:lnTo>
                  <a:pt x="3771901" y="87312"/>
                </a:lnTo>
                <a:lnTo>
                  <a:pt x="3810001" y="106362"/>
                </a:lnTo>
                <a:lnTo>
                  <a:pt x="3846514" y="125412"/>
                </a:lnTo>
                <a:lnTo>
                  <a:pt x="3887789" y="141287"/>
                </a:lnTo>
                <a:lnTo>
                  <a:pt x="3933826" y="155575"/>
                </a:lnTo>
                <a:lnTo>
                  <a:pt x="3986214" y="166687"/>
                </a:lnTo>
                <a:lnTo>
                  <a:pt x="4046539" y="174625"/>
                </a:lnTo>
                <a:lnTo>
                  <a:pt x="4114801" y="176212"/>
                </a:lnTo>
                <a:lnTo>
                  <a:pt x="4183064" y="174625"/>
                </a:lnTo>
                <a:lnTo>
                  <a:pt x="4243388" y="166687"/>
                </a:lnTo>
                <a:lnTo>
                  <a:pt x="4295776" y="155575"/>
                </a:lnTo>
                <a:lnTo>
                  <a:pt x="4341813" y="141287"/>
                </a:lnTo>
                <a:lnTo>
                  <a:pt x="4383088" y="125412"/>
                </a:lnTo>
                <a:lnTo>
                  <a:pt x="4419601" y="106362"/>
                </a:lnTo>
                <a:lnTo>
                  <a:pt x="4495801" y="68262"/>
                </a:lnTo>
                <a:lnTo>
                  <a:pt x="4532314" y="52387"/>
                </a:lnTo>
                <a:lnTo>
                  <a:pt x="4573588" y="36512"/>
                </a:lnTo>
                <a:lnTo>
                  <a:pt x="4619626" y="20637"/>
                </a:lnTo>
                <a:lnTo>
                  <a:pt x="4672013" y="9525"/>
                </a:lnTo>
                <a:lnTo>
                  <a:pt x="4732338" y="3175"/>
                </a:lnTo>
                <a:lnTo>
                  <a:pt x="4800601" y="0"/>
                </a:lnTo>
                <a:lnTo>
                  <a:pt x="4868864" y="3175"/>
                </a:lnTo>
                <a:lnTo>
                  <a:pt x="4929188" y="9525"/>
                </a:lnTo>
                <a:lnTo>
                  <a:pt x="4981576" y="20637"/>
                </a:lnTo>
                <a:lnTo>
                  <a:pt x="5027614" y="36512"/>
                </a:lnTo>
                <a:lnTo>
                  <a:pt x="5068889" y="52387"/>
                </a:lnTo>
                <a:lnTo>
                  <a:pt x="5105402" y="68262"/>
                </a:lnTo>
                <a:lnTo>
                  <a:pt x="5143502" y="87312"/>
                </a:lnTo>
                <a:lnTo>
                  <a:pt x="5181601" y="106362"/>
                </a:lnTo>
                <a:lnTo>
                  <a:pt x="5218115" y="125412"/>
                </a:lnTo>
                <a:lnTo>
                  <a:pt x="5259388" y="141287"/>
                </a:lnTo>
                <a:lnTo>
                  <a:pt x="5305426" y="155575"/>
                </a:lnTo>
                <a:lnTo>
                  <a:pt x="5357813" y="166687"/>
                </a:lnTo>
                <a:lnTo>
                  <a:pt x="5418139" y="174625"/>
                </a:lnTo>
                <a:lnTo>
                  <a:pt x="5486401" y="176212"/>
                </a:lnTo>
                <a:lnTo>
                  <a:pt x="5554663" y="174625"/>
                </a:lnTo>
                <a:lnTo>
                  <a:pt x="5614989" y="166687"/>
                </a:lnTo>
                <a:lnTo>
                  <a:pt x="5667376" y="155575"/>
                </a:lnTo>
                <a:lnTo>
                  <a:pt x="5713414" y="141287"/>
                </a:lnTo>
                <a:lnTo>
                  <a:pt x="5754689" y="125412"/>
                </a:lnTo>
                <a:lnTo>
                  <a:pt x="5791202" y="106362"/>
                </a:lnTo>
                <a:lnTo>
                  <a:pt x="5829302" y="87312"/>
                </a:lnTo>
                <a:lnTo>
                  <a:pt x="5867402" y="68262"/>
                </a:lnTo>
                <a:lnTo>
                  <a:pt x="5903915" y="52387"/>
                </a:lnTo>
                <a:lnTo>
                  <a:pt x="5945189" y="36512"/>
                </a:lnTo>
                <a:lnTo>
                  <a:pt x="5991226" y="20637"/>
                </a:lnTo>
                <a:lnTo>
                  <a:pt x="6043614" y="9525"/>
                </a:lnTo>
                <a:lnTo>
                  <a:pt x="6103939" y="3175"/>
                </a:lnTo>
                <a:lnTo>
                  <a:pt x="6172201" y="0"/>
                </a:lnTo>
                <a:lnTo>
                  <a:pt x="6210301" y="1772"/>
                </a:lnTo>
                <a:lnTo>
                  <a:pt x="6248401" y="0"/>
                </a:lnTo>
                <a:lnTo>
                  <a:pt x="6316664" y="3175"/>
                </a:lnTo>
                <a:lnTo>
                  <a:pt x="6376989" y="9525"/>
                </a:lnTo>
                <a:lnTo>
                  <a:pt x="6429376" y="20637"/>
                </a:lnTo>
                <a:lnTo>
                  <a:pt x="6475414" y="36512"/>
                </a:lnTo>
                <a:lnTo>
                  <a:pt x="6516689" y="52387"/>
                </a:lnTo>
                <a:lnTo>
                  <a:pt x="6553202" y="68262"/>
                </a:lnTo>
                <a:lnTo>
                  <a:pt x="6591302" y="87312"/>
                </a:lnTo>
                <a:lnTo>
                  <a:pt x="6629401" y="106362"/>
                </a:lnTo>
                <a:lnTo>
                  <a:pt x="6665915" y="125412"/>
                </a:lnTo>
                <a:lnTo>
                  <a:pt x="6707189" y="141287"/>
                </a:lnTo>
                <a:lnTo>
                  <a:pt x="6753226" y="155575"/>
                </a:lnTo>
                <a:lnTo>
                  <a:pt x="6805614" y="166687"/>
                </a:lnTo>
                <a:lnTo>
                  <a:pt x="6865939" y="174625"/>
                </a:lnTo>
                <a:lnTo>
                  <a:pt x="6934201" y="176212"/>
                </a:lnTo>
                <a:lnTo>
                  <a:pt x="7002464" y="174625"/>
                </a:lnTo>
                <a:lnTo>
                  <a:pt x="7062789" y="166687"/>
                </a:lnTo>
                <a:lnTo>
                  <a:pt x="7115176" y="155575"/>
                </a:lnTo>
                <a:lnTo>
                  <a:pt x="7161214" y="141287"/>
                </a:lnTo>
                <a:lnTo>
                  <a:pt x="7202489" y="125412"/>
                </a:lnTo>
                <a:lnTo>
                  <a:pt x="7239001" y="106362"/>
                </a:lnTo>
                <a:lnTo>
                  <a:pt x="7277101" y="87312"/>
                </a:lnTo>
                <a:lnTo>
                  <a:pt x="7315201" y="68262"/>
                </a:lnTo>
                <a:lnTo>
                  <a:pt x="7351714" y="52387"/>
                </a:lnTo>
                <a:lnTo>
                  <a:pt x="7392989" y="36512"/>
                </a:lnTo>
                <a:lnTo>
                  <a:pt x="7439026" y="20637"/>
                </a:lnTo>
                <a:lnTo>
                  <a:pt x="7491414" y="9525"/>
                </a:lnTo>
                <a:lnTo>
                  <a:pt x="7551739" y="3175"/>
                </a:lnTo>
                <a:lnTo>
                  <a:pt x="7620001" y="0"/>
                </a:lnTo>
                <a:lnTo>
                  <a:pt x="7688264" y="3175"/>
                </a:lnTo>
                <a:lnTo>
                  <a:pt x="7748589" y="9525"/>
                </a:lnTo>
                <a:lnTo>
                  <a:pt x="7800976" y="20637"/>
                </a:lnTo>
                <a:lnTo>
                  <a:pt x="7847014" y="36512"/>
                </a:lnTo>
                <a:lnTo>
                  <a:pt x="7888289" y="52387"/>
                </a:lnTo>
                <a:lnTo>
                  <a:pt x="7924801" y="68262"/>
                </a:lnTo>
                <a:lnTo>
                  <a:pt x="7962901" y="87312"/>
                </a:lnTo>
                <a:lnTo>
                  <a:pt x="8001001" y="106362"/>
                </a:lnTo>
                <a:lnTo>
                  <a:pt x="8037514" y="125412"/>
                </a:lnTo>
                <a:lnTo>
                  <a:pt x="8078789" y="141287"/>
                </a:lnTo>
                <a:lnTo>
                  <a:pt x="8124826" y="155575"/>
                </a:lnTo>
                <a:lnTo>
                  <a:pt x="8177214" y="166687"/>
                </a:lnTo>
                <a:lnTo>
                  <a:pt x="8237539" y="174625"/>
                </a:lnTo>
                <a:lnTo>
                  <a:pt x="8305801" y="176212"/>
                </a:lnTo>
                <a:lnTo>
                  <a:pt x="8374064" y="174625"/>
                </a:lnTo>
                <a:lnTo>
                  <a:pt x="8434388" y="166687"/>
                </a:lnTo>
                <a:lnTo>
                  <a:pt x="8486776" y="155575"/>
                </a:lnTo>
                <a:lnTo>
                  <a:pt x="8532814" y="141287"/>
                </a:lnTo>
                <a:lnTo>
                  <a:pt x="8574088" y="125412"/>
                </a:lnTo>
                <a:lnTo>
                  <a:pt x="8610600" y="106362"/>
                </a:lnTo>
                <a:lnTo>
                  <a:pt x="8648700" y="87312"/>
                </a:lnTo>
                <a:lnTo>
                  <a:pt x="8686800" y="68262"/>
                </a:lnTo>
                <a:lnTo>
                  <a:pt x="8723314" y="52387"/>
                </a:lnTo>
                <a:lnTo>
                  <a:pt x="8764588" y="36512"/>
                </a:lnTo>
                <a:lnTo>
                  <a:pt x="8810626" y="20637"/>
                </a:lnTo>
                <a:lnTo>
                  <a:pt x="8863014" y="9525"/>
                </a:lnTo>
                <a:lnTo>
                  <a:pt x="8923338" y="3175"/>
                </a:lnTo>
                <a:lnTo>
                  <a:pt x="8990014" y="0"/>
                </a:lnTo>
                <a:lnTo>
                  <a:pt x="9059864" y="3175"/>
                </a:lnTo>
                <a:lnTo>
                  <a:pt x="9120188" y="9525"/>
                </a:lnTo>
                <a:lnTo>
                  <a:pt x="9172576" y="20637"/>
                </a:lnTo>
                <a:lnTo>
                  <a:pt x="9218614" y="36512"/>
                </a:lnTo>
                <a:lnTo>
                  <a:pt x="9259888" y="52387"/>
                </a:lnTo>
                <a:lnTo>
                  <a:pt x="9296400" y="68262"/>
                </a:lnTo>
                <a:lnTo>
                  <a:pt x="9334500" y="87312"/>
                </a:lnTo>
                <a:lnTo>
                  <a:pt x="9372600" y="106362"/>
                </a:lnTo>
                <a:lnTo>
                  <a:pt x="9409114" y="125412"/>
                </a:lnTo>
                <a:lnTo>
                  <a:pt x="9450388" y="141287"/>
                </a:lnTo>
                <a:lnTo>
                  <a:pt x="9496426" y="155575"/>
                </a:lnTo>
                <a:lnTo>
                  <a:pt x="9548814" y="166687"/>
                </a:lnTo>
                <a:lnTo>
                  <a:pt x="9609138" y="174625"/>
                </a:lnTo>
                <a:lnTo>
                  <a:pt x="9677400" y="176212"/>
                </a:lnTo>
                <a:lnTo>
                  <a:pt x="9745664" y="174625"/>
                </a:lnTo>
                <a:lnTo>
                  <a:pt x="9805988" y="166687"/>
                </a:lnTo>
                <a:lnTo>
                  <a:pt x="9858376" y="155575"/>
                </a:lnTo>
                <a:lnTo>
                  <a:pt x="9904414" y="141287"/>
                </a:lnTo>
                <a:lnTo>
                  <a:pt x="9945688" y="125412"/>
                </a:lnTo>
                <a:lnTo>
                  <a:pt x="9982200" y="106362"/>
                </a:lnTo>
                <a:lnTo>
                  <a:pt x="10058400" y="68262"/>
                </a:lnTo>
                <a:lnTo>
                  <a:pt x="10094914" y="52387"/>
                </a:lnTo>
                <a:lnTo>
                  <a:pt x="10136188" y="36512"/>
                </a:lnTo>
                <a:lnTo>
                  <a:pt x="10182226" y="20637"/>
                </a:lnTo>
                <a:lnTo>
                  <a:pt x="10234614" y="9525"/>
                </a:lnTo>
                <a:lnTo>
                  <a:pt x="10294938" y="3175"/>
                </a:lnTo>
                <a:lnTo>
                  <a:pt x="10363200" y="0"/>
                </a:lnTo>
                <a:lnTo>
                  <a:pt x="10431464" y="3175"/>
                </a:lnTo>
                <a:lnTo>
                  <a:pt x="10491788" y="9525"/>
                </a:lnTo>
                <a:lnTo>
                  <a:pt x="10544176" y="20637"/>
                </a:lnTo>
                <a:lnTo>
                  <a:pt x="10590214" y="36512"/>
                </a:lnTo>
                <a:lnTo>
                  <a:pt x="10631488" y="52387"/>
                </a:lnTo>
                <a:lnTo>
                  <a:pt x="10668000" y="68262"/>
                </a:lnTo>
                <a:lnTo>
                  <a:pt x="10706100" y="87312"/>
                </a:lnTo>
                <a:lnTo>
                  <a:pt x="10744200" y="106362"/>
                </a:lnTo>
                <a:lnTo>
                  <a:pt x="10780714" y="125412"/>
                </a:lnTo>
                <a:lnTo>
                  <a:pt x="10821988" y="141287"/>
                </a:lnTo>
                <a:lnTo>
                  <a:pt x="10868026" y="155575"/>
                </a:lnTo>
                <a:lnTo>
                  <a:pt x="10920414" y="166687"/>
                </a:lnTo>
                <a:lnTo>
                  <a:pt x="10980738" y="174625"/>
                </a:lnTo>
                <a:lnTo>
                  <a:pt x="11049000" y="176212"/>
                </a:lnTo>
                <a:lnTo>
                  <a:pt x="11117264" y="174625"/>
                </a:lnTo>
                <a:lnTo>
                  <a:pt x="11177588" y="166687"/>
                </a:lnTo>
                <a:lnTo>
                  <a:pt x="11229976" y="155575"/>
                </a:lnTo>
                <a:lnTo>
                  <a:pt x="11276014" y="141287"/>
                </a:lnTo>
                <a:lnTo>
                  <a:pt x="11317288" y="125412"/>
                </a:lnTo>
                <a:lnTo>
                  <a:pt x="11353800" y="106362"/>
                </a:lnTo>
                <a:lnTo>
                  <a:pt x="11391900" y="87312"/>
                </a:lnTo>
                <a:lnTo>
                  <a:pt x="11430000" y="68263"/>
                </a:lnTo>
                <a:lnTo>
                  <a:pt x="11466514" y="52388"/>
                </a:lnTo>
                <a:lnTo>
                  <a:pt x="11507788" y="36513"/>
                </a:lnTo>
                <a:lnTo>
                  <a:pt x="11553826" y="20638"/>
                </a:lnTo>
                <a:lnTo>
                  <a:pt x="11606214" y="9525"/>
                </a:lnTo>
                <a:lnTo>
                  <a:pt x="11666538" y="3175"/>
                </a:lnTo>
                <a:lnTo>
                  <a:pt x="11734800" y="0"/>
                </a:lnTo>
                <a:lnTo>
                  <a:pt x="11803064" y="3175"/>
                </a:lnTo>
                <a:lnTo>
                  <a:pt x="11863388" y="9525"/>
                </a:lnTo>
                <a:lnTo>
                  <a:pt x="11915776" y="20638"/>
                </a:lnTo>
                <a:lnTo>
                  <a:pt x="11961814" y="36513"/>
                </a:lnTo>
                <a:lnTo>
                  <a:pt x="12003088" y="52388"/>
                </a:lnTo>
                <a:lnTo>
                  <a:pt x="12039600" y="68263"/>
                </a:lnTo>
                <a:lnTo>
                  <a:pt x="12077700" y="87313"/>
                </a:lnTo>
                <a:lnTo>
                  <a:pt x="12115800" y="106363"/>
                </a:lnTo>
                <a:lnTo>
                  <a:pt x="12152314" y="125413"/>
                </a:lnTo>
                <a:lnTo>
                  <a:pt x="12192000" y="140677"/>
                </a:lnTo>
                <a:lnTo>
                  <a:pt x="12192000" y="885826"/>
                </a:lnTo>
                <a:lnTo>
                  <a:pt x="12191999" y="885826"/>
                </a:lnTo>
                <a:lnTo>
                  <a:pt x="12191999" y="3102054"/>
                </a:lnTo>
                <a:lnTo>
                  <a:pt x="0" y="3102054"/>
                </a:lnTo>
                <a:lnTo>
                  <a:pt x="0" y="638254"/>
                </a:lnTo>
                <a:lnTo>
                  <a:pt x="1" y="638254"/>
                </a:lnTo>
                <a:lnTo>
                  <a:pt x="1" y="176212"/>
                </a:lnTo>
                <a:lnTo>
                  <a:pt x="68264" y="174625"/>
                </a:lnTo>
                <a:lnTo>
                  <a:pt x="128589" y="166687"/>
                </a:lnTo>
                <a:lnTo>
                  <a:pt x="180976" y="155575"/>
                </a:lnTo>
                <a:lnTo>
                  <a:pt x="227014" y="141287"/>
                </a:lnTo>
                <a:lnTo>
                  <a:pt x="268289" y="125412"/>
                </a:lnTo>
                <a:lnTo>
                  <a:pt x="304801" y="106362"/>
                </a:lnTo>
                <a:lnTo>
                  <a:pt x="342901" y="87312"/>
                </a:lnTo>
                <a:lnTo>
                  <a:pt x="381001" y="68262"/>
                </a:lnTo>
                <a:lnTo>
                  <a:pt x="417514" y="52387"/>
                </a:lnTo>
                <a:lnTo>
                  <a:pt x="458789" y="36512"/>
                </a:lnTo>
                <a:lnTo>
                  <a:pt x="504826" y="20637"/>
                </a:lnTo>
                <a:lnTo>
                  <a:pt x="557214" y="9525"/>
                </a:lnTo>
                <a:lnTo>
                  <a:pt x="617539" y="317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DABE37-5653-FB41-8F7D-5DC7A07CB809}"/>
              </a:ext>
            </a:extLst>
          </p:cNvPr>
          <p:cNvSpPr>
            <a:spLocks noGrp="1"/>
          </p:cNvSpPr>
          <p:nvPr>
            <p:ph type="title"/>
          </p:nvPr>
        </p:nvSpPr>
        <p:spPr>
          <a:xfrm>
            <a:off x="755168" y="4292599"/>
            <a:ext cx="10681664" cy="1465771"/>
          </a:xfrm>
        </p:spPr>
        <p:txBody>
          <a:bodyPr vert="horz" lIns="91440" tIns="45720" rIns="91440" bIns="45720" rtlCol="0" anchor="ctr">
            <a:normAutofit/>
          </a:bodyPr>
          <a:lstStyle/>
          <a:p>
            <a:pPr algn="ctr"/>
            <a:r>
              <a:rPr lang="en-US" sz="4600" b="1" spc="800">
                <a:solidFill>
                  <a:schemeClr val="bg1"/>
                </a:solidFill>
              </a:rPr>
              <a:t>Community Outreach- Filling gaps of Basic Needs </a:t>
            </a:r>
          </a:p>
        </p:txBody>
      </p:sp>
      <p:sp>
        <p:nvSpPr>
          <p:cNvPr id="9" name="Content Placeholder 8">
            <a:extLst>
              <a:ext uri="{FF2B5EF4-FFF2-40B4-BE49-F238E27FC236}">
                <a16:creationId xmlns:a16="http://schemas.microsoft.com/office/drawing/2014/main" id="{BFB7DDF8-A9B8-44C0-88AC-3A84C50022D0}"/>
              </a:ext>
            </a:extLst>
          </p:cNvPr>
          <p:cNvSpPr>
            <a:spLocks noGrp="1"/>
          </p:cNvSpPr>
          <p:nvPr>
            <p:ph idx="1"/>
          </p:nvPr>
        </p:nvSpPr>
        <p:spPr>
          <a:xfrm>
            <a:off x="1409701" y="5830278"/>
            <a:ext cx="9372600" cy="545401"/>
          </a:xfrm>
        </p:spPr>
        <p:txBody>
          <a:bodyPr vert="horz" lIns="91440" tIns="45720" rIns="91440" bIns="45720" rtlCol="0" anchor="t">
            <a:normAutofit/>
          </a:bodyPr>
          <a:lstStyle/>
          <a:p>
            <a:pPr marL="0" indent="0" algn="ctr">
              <a:lnSpc>
                <a:spcPct val="90000"/>
              </a:lnSpc>
              <a:buNone/>
            </a:pPr>
            <a:r>
              <a:rPr lang="en-US" sz="1600" b="1" cap="all" spc="400">
                <a:solidFill>
                  <a:schemeClr val="bg2"/>
                </a:solidFill>
              </a:rPr>
              <a:t>For I was hungry, and you fed me. I was thirsty, and you gave me a drink. Matthew 25:35</a:t>
            </a:r>
          </a:p>
        </p:txBody>
      </p:sp>
      <p:pic>
        <p:nvPicPr>
          <p:cNvPr id="7" name="Picture 6" descr="Text&#10;&#10;Description automatically generated">
            <a:extLst>
              <a:ext uri="{FF2B5EF4-FFF2-40B4-BE49-F238E27FC236}">
                <a16:creationId xmlns:a16="http://schemas.microsoft.com/office/drawing/2014/main" id="{3350F991-D86D-A64A-9AF1-1B1EA8267F72}"/>
              </a:ext>
            </a:extLst>
          </p:cNvPr>
          <p:cNvPicPr>
            <a:picLocks noChangeAspect="1"/>
          </p:cNvPicPr>
          <p:nvPr/>
        </p:nvPicPr>
        <p:blipFill>
          <a:blip r:embed="rId3"/>
          <a:stretch>
            <a:fillRect/>
          </a:stretch>
        </p:blipFill>
        <p:spPr>
          <a:xfrm>
            <a:off x="1567306" y="278744"/>
            <a:ext cx="3405293" cy="3405293"/>
          </a:xfrm>
          <a:prstGeom prst="rect">
            <a:avLst/>
          </a:prstGeom>
        </p:spPr>
      </p:pic>
      <p:pic>
        <p:nvPicPr>
          <p:cNvPr id="5" name="Content Placeholder 4" descr="Two people in a kitchen&#10;&#10;Description automatically generated with low confidence">
            <a:extLst>
              <a:ext uri="{FF2B5EF4-FFF2-40B4-BE49-F238E27FC236}">
                <a16:creationId xmlns:a16="http://schemas.microsoft.com/office/drawing/2014/main" id="{1EE05DA1-0984-1E4D-8797-ACD0BC407354}"/>
              </a:ext>
            </a:extLst>
          </p:cNvPr>
          <p:cNvPicPr>
            <a:picLocks noChangeAspect="1"/>
          </p:cNvPicPr>
          <p:nvPr/>
        </p:nvPicPr>
        <p:blipFill rotWithShape="1">
          <a:blip r:embed="rId4"/>
          <a:srcRect t="22266" b="23028"/>
          <a:stretch/>
        </p:blipFill>
        <p:spPr>
          <a:xfrm>
            <a:off x="7317340" y="453943"/>
            <a:ext cx="3622566" cy="3289229"/>
          </a:xfrm>
          <a:prstGeom prst="rect">
            <a:avLst/>
          </a:prstGeom>
        </p:spPr>
      </p:pic>
    </p:spTree>
    <p:extLst>
      <p:ext uri="{BB962C8B-B14F-4D97-AF65-F5344CB8AC3E}">
        <p14:creationId xmlns:p14="http://schemas.microsoft.com/office/powerpoint/2010/main" val="2919569278"/>
      </p:ext>
    </p:extLst>
  </p:cSld>
  <p:clrMapOvr>
    <a:masterClrMapping/>
  </p:clrMapOvr>
  <mc:AlternateContent xmlns:mc="http://schemas.openxmlformats.org/markup-compatibility/2006" xmlns:p14="http://schemas.microsoft.com/office/powerpoint/2010/main">
    <mc:Choice Requires="p14">
      <p:transition spd="slow" p14:dur="2000" advTm="31395"/>
    </mc:Choice>
    <mc:Fallback xmlns="">
      <p:transition spd="slow" advTm="3139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 name="Freeform 6">
            <a:extLst>
              <a:ext uri="{FF2B5EF4-FFF2-40B4-BE49-F238E27FC236}">
                <a16:creationId xmlns:a16="http://schemas.microsoft.com/office/drawing/2014/main" id="{67166E24-4E93-4105-9A6B-95E145CD9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9" name="Rectangle 28">
            <a:extLst>
              <a:ext uri="{FF2B5EF4-FFF2-40B4-BE49-F238E27FC236}">
                <a16:creationId xmlns:a16="http://schemas.microsoft.com/office/drawing/2014/main" id="{31F05D12-468C-4328-A366-E127421FB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C243199D-2015-4F72-83EB-C6A3ED4C4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C6147FD7-4284-3943-AC8F-F02BDBF26239}"/>
              </a:ext>
            </a:extLst>
          </p:cNvPr>
          <p:cNvSpPr>
            <a:spLocks noGrp="1"/>
          </p:cNvSpPr>
          <p:nvPr>
            <p:ph type="title"/>
          </p:nvPr>
        </p:nvSpPr>
        <p:spPr>
          <a:xfrm>
            <a:off x="1330081" y="3741641"/>
            <a:ext cx="10134198" cy="1857901"/>
          </a:xfrm>
        </p:spPr>
        <p:txBody>
          <a:bodyPr vert="horz" lIns="91440" tIns="45720" rIns="91440" bIns="45720" rtlCol="0" anchor="t">
            <a:normAutofit/>
          </a:bodyPr>
          <a:lstStyle/>
          <a:p>
            <a:pPr algn="ctr"/>
            <a:r>
              <a:rPr lang="en-US" sz="6100" spc="800"/>
              <a:t>Preparing our Youth for Success</a:t>
            </a:r>
          </a:p>
        </p:txBody>
      </p:sp>
      <p:sp>
        <p:nvSpPr>
          <p:cNvPr id="3" name="Content Placeholder 2">
            <a:extLst>
              <a:ext uri="{FF2B5EF4-FFF2-40B4-BE49-F238E27FC236}">
                <a16:creationId xmlns:a16="http://schemas.microsoft.com/office/drawing/2014/main" id="{A4C908BE-A023-EC46-A703-560DE71CF07F}"/>
              </a:ext>
            </a:extLst>
          </p:cNvPr>
          <p:cNvSpPr>
            <a:spLocks noGrp="1"/>
          </p:cNvSpPr>
          <p:nvPr>
            <p:ph idx="1"/>
          </p:nvPr>
        </p:nvSpPr>
        <p:spPr>
          <a:xfrm>
            <a:off x="2374494" y="5715000"/>
            <a:ext cx="8045373" cy="660679"/>
          </a:xfrm>
        </p:spPr>
        <p:txBody>
          <a:bodyPr vert="horz" lIns="91440" tIns="45720" rIns="91440" bIns="45720" rtlCol="0" anchor="t">
            <a:normAutofit/>
          </a:bodyPr>
          <a:lstStyle/>
          <a:p>
            <a:pPr marL="0" indent="0" algn="ctr">
              <a:lnSpc>
                <a:spcPct val="90000"/>
              </a:lnSpc>
              <a:buNone/>
            </a:pPr>
            <a:r>
              <a:rPr lang="en-US" b="1" cap="all" spc="400">
                <a:solidFill>
                  <a:schemeClr val="tx2"/>
                </a:solidFill>
              </a:rPr>
              <a:t>Tutoring, Computers, Summer Enrichment, School Supplies</a:t>
            </a:r>
          </a:p>
        </p:txBody>
      </p:sp>
      <p:sp>
        <p:nvSpPr>
          <p:cNvPr id="33" name="Freeform 6">
            <a:extLst>
              <a:ext uri="{FF2B5EF4-FFF2-40B4-BE49-F238E27FC236}">
                <a16:creationId xmlns:a16="http://schemas.microsoft.com/office/drawing/2014/main" id="{CC3D4EFD-F9AF-4231-89CF-74A9A513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pic>
        <p:nvPicPr>
          <p:cNvPr id="11" name="Picture 10" descr="A room with tables and chairs&#10;&#10;Description automatically generated with low confidence">
            <a:extLst>
              <a:ext uri="{FF2B5EF4-FFF2-40B4-BE49-F238E27FC236}">
                <a16:creationId xmlns:a16="http://schemas.microsoft.com/office/drawing/2014/main" id="{C33BB4FB-8555-D64B-BE4F-70CAB5561F0D}"/>
              </a:ext>
            </a:extLst>
          </p:cNvPr>
          <p:cNvPicPr>
            <a:picLocks noChangeAspect="1"/>
          </p:cNvPicPr>
          <p:nvPr/>
        </p:nvPicPr>
        <p:blipFill rotWithShape="1">
          <a:blip r:embed="rId3"/>
          <a:srcRect l="21119" r="25642" b="1"/>
          <a:stretch/>
        </p:blipFill>
        <p:spPr>
          <a:xfrm>
            <a:off x="1373559" y="931388"/>
            <a:ext cx="2398537" cy="2185012"/>
          </a:xfrm>
          <a:prstGeom prst="rect">
            <a:avLst/>
          </a:prstGeom>
        </p:spPr>
      </p:pic>
      <p:pic>
        <p:nvPicPr>
          <p:cNvPr id="7" name="Picture 6" descr="A group of people in a room&#10;&#10;Description automatically generated with low confidence">
            <a:extLst>
              <a:ext uri="{FF2B5EF4-FFF2-40B4-BE49-F238E27FC236}">
                <a16:creationId xmlns:a16="http://schemas.microsoft.com/office/drawing/2014/main" id="{F6E56443-BE3A-1641-A518-02AB3C92387E}"/>
              </a:ext>
            </a:extLst>
          </p:cNvPr>
          <p:cNvPicPr>
            <a:picLocks noChangeAspect="1"/>
          </p:cNvPicPr>
          <p:nvPr/>
        </p:nvPicPr>
        <p:blipFill rotWithShape="1">
          <a:blip r:embed="rId4"/>
          <a:srcRect r="30627" b="-5"/>
          <a:stretch/>
        </p:blipFill>
        <p:spPr>
          <a:xfrm rot="5400000">
            <a:off x="4015588" y="825811"/>
            <a:ext cx="2216277" cy="2396165"/>
          </a:xfrm>
          <a:prstGeom prst="rect">
            <a:avLst/>
          </a:prstGeom>
        </p:spPr>
      </p:pic>
      <p:pic>
        <p:nvPicPr>
          <p:cNvPr id="9" name="Picture 8" descr="A person holding a skateboard&#10;&#10;Description automatically generated with low confidence">
            <a:extLst>
              <a:ext uri="{FF2B5EF4-FFF2-40B4-BE49-F238E27FC236}">
                <a16:creationId xmlns:a16="http://schemas.microsoft.com/office/drawing/2014/main" id="{863EE7AD-034F-5C49-BBD7-F99160928106}"/>
              </a:ext>
            </a:extLst>
          </p:cNvPr>
          <p:cNvPicPr>
            <a:picLocks noChangeAspect="1"/>
          </p:cNvPicPr>
          <p:nvPr/>
        </p:nvPicPr>
        <p:blipFill rotWithShape="1">
          <a:blip r:embed="rId5"/>
          <a:srcRect r="54943"/>
          <a:stretch/>
        </p:blipFill>
        <p:spPr>
          <a:xfrm rot="5400000">
            <a:off x="6560395" y="826128"/>
            <a:ext cx="2225655" cy="2395728"/>
          </a:xfrm>
          <a:prstGeom prst="rect">
            <a:avLst/>
          </a:prstGeom>
        </p:spPr>
      </p:pic>
      <p:pic>
        <p:nvPicPr>
          <p:cNvPr id="5" name="Picture 4" descr="A picture containing map&#10;&#10;Description automatically generated">
            <a:extLst>
              <a:ext uri="{FF2B5EF4-FFF2-40B4-BE49-F238E27FC236}">
                <a16:creationId xmlns:a16="http://schemas.microsoft.com/office/drawing/2014/main" id="{BC62C19E-D109-5B4C-96A5-665A70B60887}"/>
              </a:ext>
            </a:extLst>
          </p:cNvPr>
          <p:cNvPicPr>
            <a:picLocks noChangeAspect="1"/>
          </p:cNvPicPr>
          <p:nvPr/>
        </p:nvPicPr>
        <p:blipFill rotWithShape="1">
          <a:blip r:embed="rId6"/>
          <a:srcRect t="6594" r="-1" b="960"/>
          <a:stretch/>
        </p:blipFill>
        <p:spPr>
          <a:xfrm>
            <a:off x="9024636" y="916325"/>
            <a:ext cx="2396165" cy="2215137"/>
          </a:xfrm>
          <a:prstGeom prst="rect">
            <a:avLst/>
          </a:prstGeom>
        </p:spPr>
      </p:pic>
      <p:sp>
        <p:nvSpPr>
          <p:cNvPr id="35" name="Rectangle 34">
            <a:extLst>
              <a:ext uri="{FF2B5EF4-FFF2-40B4-BE49-F238E27FC236}">
                <a16:creationId xmlns:a16="http://schemas.microsoft.com/office/drawing/2014/main" id="{6E85F1C8-2D37-4E74-9173-14198641E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35733194"/>
      </p:ext>
    </p:extLst>
  </p:cSld>
  <p:clrMapOvr>
    <a:masterClrMapping/>
  </p:clrMapOvr>
  <mc:AlternateContent xmlns:mc="http://schemas.openxmlformats.org/markup-compatibility/2006" xmlns:p14="http://schemas.microsoft.com/office/powerpoint/2010/main">
    <mc:Choice Requires="p14">
      <p:transition spd="slow" p14:dur="2000" advTm="32031"/>
    </mc:Choice>
    <mc:Fallback xmlns="">
      <p:transition spd="slow" advTm="3203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A7DCB-7954-3043-A5FA-5CCFE04D3392}"/>
              </a:ext>
            </a:extLst>
          </p:cNvPr>
          <p:cNvSpPr>
            <a:spLocks noGrp="1"/>
          </p:cNvSpPr>
          <p:nvPr>
            <p:ph type="title"/>
          </p:nvPr>
        </p:nvSpPr>
        <p:spPr>
          <a:xfrm>
            <a:off x="685801" y="609600"/>
            <a:ext cx="4819746" cy="1456267"/>
          </a:xfrm>
        </p:spPr>
        <p:txBody>
          <a:bodyPr>
            <a:noAutofit/>
          </a:bodyPr>
          <a:lstStyle/>
          <a:p>
            <a:pPr algn="ctr"/>
            <a:r>
              <a:rPr lang="en-US" sz="4800"/>
              <a:t>Congregational Connections</a:t>
            </a:r>
          </a:p>
        </p:txBody>
      </p:sp>
      <p:grpSp>
        <p:nvGrpSpPr>
          <p:cNvPr id="18" name="Group 17">
            <a:extLst>
              <a:ext uri="{FF2B5EF4-FFF2-40B4-BE49-F238E27FC236}">
                <a16:creationId xmlns:a16="http://schemas.microsoft.com/office/drawing/2014/main" id="{2D51D799-E631-4481-B572-9E1F29FE90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5310">
            <a:off x="5543259" y="331783"/>
            <a:ext cx="1972986" cy="1714626"/>
            <a:chOff x="5281603" y="104899"/>
            <a:chExt cx="6910397" cy="6005491"/>
          </a:xfrm>
        </p:grpSpPr>
        <p:sp>
          <p:nvSpPr>
            <p:cNvPr id="19" name="Freeform 267">
              <a:extLst>
                <a:ext uri="{FF2B5EF4-FFF2-40B4-BE49-F238E27FC236}">
                  <a16:creationId xmlns:a16="http://schemas.microsoft.com/office/drawing/2014/main" id="{1D951C53-F41B-4E32-A95B-35A099AC7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243A5C03-46BC-4712-BF13-E70733E9561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21" name="Straight Connector 20">
                <a:extLst>
                  <a:ext uri="{FF2B5EF4-FFF2-40B4-BE49-F238E27FC236}">
                    <a16:creationId xmlns:a16="http://schemas.microsoft.com/office/drawing/2014/main" id="{3AD2B1E8-490A-4BE5-AB9D-91A676DC33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BC59848-8161-481A-9ECA-ADA6391FEB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13CBF0C-5C1C-4AF7-BBFB-744E7E5678F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32DD8C4-DE07-4BEA-9E4D-9C375B1AD9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6DAF877-BE28-46DF-973C-8F0A766590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E0DE9E4-12BF-4ACD-914B-5E43CF0F16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8828160-FA31-4062-9A16-73B6D4D608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5AC02C0-FBB0-4FEE-B490-7FCE66158F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91F8319-9E19-4B31-AF5E-46C6BEA432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8FA894A-5D46-4FCD-92EA-77EF0989E7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2C3B2CF-9D9D-4AD1-A056-19E3471F1F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AFEB79E-5E11-4659-BFDD-CCBE48A504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027829F-EA20-4359-B2E8-C9E98CE9F5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F75EA66-4451-42F5-80A6-F55CE3581E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64D9482-F690-4786-9BF2-647BCE6C289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566C339-1C0A-451E-8114-F8A2ADCEE6B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481BF0B-E9E8-483B-9623-6B98B0ADD4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5D6DE4E-BDB5-4BF8-A772-7C5CA96A9C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A16F4E6-9E60-4478-9E87-024685A7CB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229C654-022D-46C7-8478-75F107B526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2D22C2A-CE35-4692-8273-7007EF005C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A7B74D8-2069-41E0-9D08-26B4F1E9EE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490345A-A617-47D3-9E2F-BCAB776ACC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BF8DA88-5361-4EA3-8442-1E655604EF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4DE033C-E75A-4728-AC53-F094360095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0C6393B-276D-4ACD-BD43-3497C00FBA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D9BD984-9125-4805-AD02-EF32BAC8E6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8FB6735-260A-4DB3-8658-DA372ADC93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DAFBA6E-9A42-4006-BD85-E77E9C13F6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8DEEB6B-A8E6-4D85-9A6E-7321423FDA2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06ED6B3-2E80-4E08-B137-6A879D3FD3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562AB67-3D1F-411B-B36F-EA11A63492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DE03963-5A06-46DC-9E7A-804512FE3F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B65D3D8-D36B-4788-BABC-70D2BCBCBB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FC4F0AC-A083-4390-924F-1BC5C07EF2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434C575-2524-4938-9313-584F32C556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D7D9FE2-E4C5-4D36-B67D-87D6C075086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5FA0AAC-AA87-47F1-8369-42DD141F39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EEAA438-B18E-4B98-B5FC-CCDEFCF1E1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4ED2F93-8019-46D4-BCEC-F263841E7A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089418A-F2B4-461B-8ABE-BB60381268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7EE4F9B-9C82-4A61-B076-1976669373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36F7571-2049-484C-9A8D-D521BA4EC3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91CE8BD-1FD7-44EB-B597-8C21CD565C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1BCEA78-5FFC-4647-8AC1-05FFFB220B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68258C5-07E9-4AEB-A038-CEE8974671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95A6B27-C729-41F7-8D1E-5E8D06F7DB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3E94238-D620-4E9C-B691-37A63E74BBF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CC73E2C-AF60-451B-A609-79508B6484D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4404A9F-D922-4208-A45B-AA32BC6982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4C2E7B4-F8E3-4D0A-A51C-0EB6825F19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8D328F9-ED17-41A7-9BBA-2F6FE6063A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55222B7-0B67-40E0-89EB-38DB666A01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A7409DC-2D31-47BD-BBEC-989081F34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71C39BD-9099-4E99-BC91-F62D450B1C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C74911B-3743-4EFB-B1D9-5E2F00CAC8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D80C54F-7698-469F-A1EE-A78311E45B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F5A9967-DBE6-4896-9C22-5C56B2FB10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0FE65FB-5A8E-4F6F-A583-77EA7C86240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7018131-1EE0-4829-941E-21A7110802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145402E-EF14-4180-808F-E257DDFFB6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8B7067F-D9D3-4A84-A371-C23329288D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AD637AC-8104-45DF-B6D0-BEBDDDACB5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3E8AE54-B1B5-4CFD-9506-19DD276EC4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F5A3D28-230F-49DC-8954-0B9933A92D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BF9A2C5-2194-4BAE-BF3D-6EBD3B5637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9904A01-E9E6-4D45-A87E-B604708CF11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41E663B-265D-4719-AD8D-005DB02A85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06B3AE3-7146-49A0-B4A0-A3B8E67631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75AC44A-539C-4E25-B3D4-E17E45AC03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4C5C6B4-62DB-4F8E-A396-6CD585F955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410C050-18E0-4BBD-A510-576F028DBF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D9EC619-E427-4446-9997-E7CBD7F719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2769FC8-A27F-4367-BDE3-82296E175C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303EA35-5D50-4BCA-ABAE-520B598A168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FBF0FB7-D941-41C8-9C37-CB2A61691C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3010122-F508-47B7-8160-3694775932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7A72ECB-3B28-4B95-AFC1-67723BA5C1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pic>
        <p:nvPicPr>
          <p:cNvPr id="13" name="Content Placeholder 12" descr="Text&#10;&#10;Description automatically generated">
            <a:extLst>
              <a:ext uri="{FF2B5EF4-FFF2-40B4-BE49-F238E27FC236}">
                <a16:creationId xmlns:a16="http://schemas.microsoft.com/office/drawing/2014/main" id="{3A7B5155-4556-C24A-A087-EA7201E787CF}"/>
              </a:ext>
            </a:extLst>
          </p:cNvPr>
          <p:cNvPicPr>
            <a:picLocks noGrp="1" noChangeAspect="1"/>
          </p:cNvPicPr>
          <p:nvPr>
            <p:ph idx="1"/>
          </p:nvPr>
        </p:nvPicPr>
        <p:blipFill>
          <a:blip r:embed="rId3"/>
          <a:stretch>
            <a:fillRect/>
          </a:stretch>
        </p:blipFill>
        <p:spPr>
          <a:xfrm>
            <a:off x="1527786" y="2732176"/>
            <a:ext cx="3032026" cy="3649662"/>
          </a:xfrm>
        </p:spPr>
      </p:pic>
      <p:grpSp>
        <p:nvGrpSpPr>
          <p:cNvPr id="100" name="Group 99">
            <a:extLst>
              <a:ext uri="{FF2B5EF4-FFF2-40B4-BE49-F238E27FC236}">
                <a16:creationId xmlns:a16="http://schemas.microsoft.com/office/drawing/2014/main" id="{4FF76668-7E3F-4258-8489-3F0988EB9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1267604">
            <a:off x="8565602" y="3905595"/>
            <a:ext cx="3639934" cy="3163289"/>
            <a:chOff x="5281603" y="104899"/>
            <a:chExt cx="6910397" cy="6005491"/>
          </a:xfrm>
        </p:grpSpPr>
        <p:sp>
          <p:nvSpPr>
            <p:cNvPr id="101" name="Freeform 98">
              <a:extLst>
                <a:ext uri="{FF2B5EF4-FFF2-40B4-BE49-F238E27FC236}">
                  <a16:creationId xmlns:a16="http://schemas.microsoft.com/office/drawing/2014/main" id="{9CA5C6B9-5D75-47E9-BE02-B6FDED75CC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D026CD8D-1A18-4FFC-A9F3-8A3DB8CF9F1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03" name="Straight Connector 102">
                <a:extLst>
                  <a:ext uri="{FF2B5EF4-FFF2-40B4-BE49-F238E27FC236}">
                    <a16:creationId xmlns:a16="http://schemas.microsoft.com/office/drawing/2014/main" id="{316C5929-AEB7-4DDF-868A-7656F26664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ECE5837-442F-4227-92E0-D7DF4237FC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8BA5EBE3-39D1-4596-A07F-F303B960BE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8B7D477-1C30-4795-A6C9-F9AF1970B1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EEAE4FC-24F4-48DA-AAE7-EB29926CFE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C4D4781-537D-429B-9434-E03EF3DEE4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89F6DBC-8D1E-45EA-96F6-64AEADC9332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93DA1E0-950C-4D7B-B04B-9653D0B850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A53F8E3-F2EE-477A-B602-6EC54C3830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A88D615-8E49-42F5-A9E7-A9F3FD8B8E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CCBB5652-16DF-4D1F-A21B-6E30154836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A904BDE2-6E01-4591-81BA-5D5F9AAA55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DAC4780-CD57-4FC4-A2DC-928BF30670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3ED9FE34-29F5-498F-B6BF-1BCA4C06DB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9FB18F7-E30A-43AB-804E-616C071A11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EC39EEF8-6542-42CE-8FC0-1CF15AC3F3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DACBCF36-378A-49FB-B23A-249E4D90CB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90D2AF2-0149-4433-9F91-D32DC78FFF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4DA97DE-1BDC-498B-854A-4EFB36B360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183689E4-1D03-4DDF-9C90-690EC9FA987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69E33BB-41F9-4D3A-A69E-B21F815599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06CDBD80-9040-4556-835C-FB706F19CBB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18199FB4-AA57-48CD-BEDA-6ED156D7CC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2816091-87A2-4642-803B-9C576C625A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751BB886-1C36-4111-98E9-152F615A40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1ED12D43-EF1F-49CE-AE48-89A2E1DDF4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1C9B743E-9D6B-4B34-AF7B-C06A263BAE7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A613C5A-FD4B-4BA6-8E43-7813BEB057B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D3D41A1A-0872-4D4E-99EA-49595FED7E1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C528ADA5-603B-4747-90A2-EECEAE24B0E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CCC5FF1-1ED7-4B8D-8291-34CD8EADA2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0E107EC5-4300-4FC3-A849-FDDFBC85755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94C0D7F-C062-4F54-BBF3-0A9EFA7BFA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1BB21BCA-91BE-417D-A753-6C5CF14608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C96879E-77AC-45AB-8CCC-465F88697D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A9D1C5A-6733-4731-89E8-1E6F41B7F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769BD125-E45E-4E45-9F39-235496ADB92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08CC02B7-B069-4954-9E69-8F850CD118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4D680F1-DAC7-4E13-8CC1-56EEDF7EDD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088AA039-E82C-4604-81BA-EA4F633E06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459C5238-F67A-4E1D-9169-6198305864F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4999B2F-5AFC-4B40-8EFD-4F9C3D17E30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EAA19E8-785B-4A79-BF11-92B7610E1DC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878A518-372D-494C-993A-B9FAEC910F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3908A64-707A-4DF4-A64C-5D08972414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335459C1-4D34-412C-A575-412899C1F3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6C348E23-1359-4BB4-A136-B41585415F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7453A1F-20D6-4CFB-B3D5-4DE8E42405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2E962176-E91A-4A8C-9B1B-0402BD8B39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D211F9E0-E63B-4362-AA0E-AE846F87DAF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3B06FC09-6257-45CE-A357-87B1D59FAC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33C71C4C-1ABC-4547-B8CE-82377628F01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6322320-23FC-4E9A-8E50-E6913DFD20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775622E-F83A-4E40-9184-84CF8EECB1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5FDC056-8A55-490A-8EA3-A0521FBF7AD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47C11FBC-70E1-49E2-94CB-A9DFA6568C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53292D94-9CF7-4350-8CD7-E8CA29DD162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3D113C94-2078-47D8-84D0-9C68A4D267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257D325C-3F76-4C4B-B52D-FE3C0A0A835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803CFD5B-8086-4650-A4B8-92E068810A8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5101BB24-DD99-4DAD-9FD2-17B6FE82C1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9FED35D1-EBCD-488F-9A3C-2B0471A2C6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1B250864-1420-45C2-89B3-9DA5256C73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3A10B763-F9EF-4985-A6AE-A67175818C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98334F66-F16D-4434-88D1-AED9B8FE99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B98711CA-0457-43CD-9CA7-41E95F7234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D0C7D06C-9797-4C9E-8E17-DACA09BD3E5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950287CF-3A24-4603-8EA3-5B2A53E966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6CF449E-5BEA-4A0C-BCA6-DA042B956B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C491FC77-0640-4435-BEA6-1DEB884D7C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DE60DDF-EEAE-4C45-9E89-637D5F46FF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EA612B2B-216C-4337-B32D-FAC603C3FF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5C5C06AD-469B-4F57-9B10-FF03A644D6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85B3E821-9CB8-449C-8DFD-AF1D81701A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DEAFE306-3DE1-48C5-98DC-8AB59AB601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A7C4FD08-EB90-4878-B0A9-F24FFC697D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FB185D88-6E86-44BB-9C98-2BC877D378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63E84648-3620-47AB-B86D-22A94EAA2D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182" name="Group 181">
            <a:extLst>
              <a:ext uri="{FF2B5EF4-FFF2-40B4-BE49-F238E27FC236}">
                <a16:creationId xmlns:a16="http://schemas.microsoft.com/office/drawing/2014/main" id="{E94EE447-E11C-408D-A581-CACA19667D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804892">
            <a:off x="5612564" y="3157613"/>
            <a:ext cx="2928062" cy="2544637"/>
            <a:chOff x="5281603" y="104899"/>
            <a:chExt cx="6910397" cy="6005491"/>
          </a:xfrm>
        </p:grpSpPr>
        <p:sp>
          <p:nvSpPr>
            <p:cNvPr id="183" name="Freeform 183">
              <a:extLst>
                <a:ext uri="{FF2B5EF4-FFF2-40B4-BE49-F238E27FC236}">
                  <a16:creationId xmlns:a16="http://schemas.microsoft.com/office/drawing/2014/main" id="{BFD24638-158F-46D7-9618-8651243BE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4" name="Group 183">
              <a:extLst>
                <a:ext uri="{FF2B5EF4-FFF2-40B4-BE49-F238E27FC236}">
                  <a16:creationId xmlns:a16="http://schemas.microsoft.com/office/drawing/2014/main" id="{38E76507-1045-4509-992F-F42419CF285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85" name="Straight Connector 184">
                <a:extLst>
                  <a:ext uri="{FF2B5EF4-FFF2-40B4-BE49-F238E27FC236}">
                    <a16:creationId xmlns:a16="http://schemas.microsoft.com/office/drawing/2014/main" id="{4C013263-3BB6-4382-B608-9751A5346B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5FE98A48-4E5E-4EBF-8F65-1C2E4678D6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60FC12DC-D018-4FEF-86AB-DD0DC4A408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7855D0AC-D55F-40D8-9E10-EFEF2CAFD6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B493C0DE-B012-419D-81AE-88B1837E00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D9553702-31E3-4C15-85D1-02F99D7D0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57B21577-5078-4751-B6DB-E12A1098B04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B439FB4D-6265-43DD-ADAD-212D30772F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7720934C-8EFD-46C2-87A0-8498E43F20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D5D74C57-DAB6-469C-BD15-E8C1A69AFD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FBA99BB9-22FB-478B-B6DB-0876E81D00E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C02D0951-BD99-4421-8F4E-FCF46BAADD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3D9882DB-2394-4511-8F2F-25EA4F3F2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C63941A4-AE2C-4767-9E8E-6EDDCC55C5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B673EBA8-5495-4FCD-A741-F0E854803A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BFF755DE-3A27-4D49-A5A4-8C96F710E0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A18E7A74-9B2D-432E-B1C9-0BBFEE1A29B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32CBCF3A-B4A9-4072-A538-7085F27979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ED5A639A-8B60-4B5D-84D8-B30EBDCB946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1410FEEE-E60B-4669-B2B1-0E821459CD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C23F1991-CFC2-417D-A2F1-5168BFDB62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6816B13B-F771-4AF5-87B3-3193172699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9A3836F9-A15C-4209-90C8-1801655E08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35A48293-E4BE-4AE5-B260-3DFC68D842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6C45E346-65AF-410A-A7C1-0C75433437B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9F7903CA-07E6-4DC3-82AF-520AD9F1F98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4BFB2D3F-8CE4-4DD9-BB89-BF7F25D523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34E9EA0A-030E-47FE-B6E2-41B2162542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C98A6AF8-B37A-4B64-8545-726C875FA2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34D74091-A4FA-4BD8-8C6F-BCDBB933E0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1390E485-ECC7-44EF-9C21-3766FF9C0C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D26049A3-8F52-41E5-A8AD-7140456062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BE3E1E08-B809-4CC7-A82C-2555D2F586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D3B35AD4-404F-4707-9E07-0B33628639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145159EA-8EC8-465F-A73D-EA95EA17EE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1E37C74E-938F-49E4-8A9C-F1246D5BAD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01F0370E-2E82-4181-BF05-A9225E681B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0F3A2E36-AE08-4330-8512-F77ACCF0F9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18E8AA11-D502-4585-A884-CFCD9FFAA7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50A6FD37-62C4-47AF-8988-63369CFE51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F1F9558D-7B47-403F-A0C5-755B95AAB6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540DEB60-3B80-4A93-BB57-966E7B9FFD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6D0AA9A9-99C6-49D9-B067-D6BAAA5341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2B940281-D168-4C59-A02F-1C461FD507F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E5584D3B-CD9F-4657-A021-8A8FFE3B83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1E768E69-D654-4923-A900-DE8D9F6A8A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351F1DF3-F178-4044-A227-8FA9A2FB67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B7C1A730-B9E8-4150-B46B-59A5AB2ED8C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4126152F-1129-472B-81D2-04F6EA5B71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0B61574-0EF7-444A-91B0-43C6768227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CC60CBFD-AB5D-478D-A3F2-D529DD8CFB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AF978C3A-3B51-449A-B1F2-F965A04334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CE2E042-968F-4621-B980-18FECEBACA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269DCD75-B994-4CCF-91EF-D72D48F3110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4B0B5E2E-DDB0-4E02-8977-DA0644F214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B14E750C-24D4-4C67-A64D-CF4AB0AD8FC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C767FABF-3008-43AB-A17F-3FFB5A52E5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1449DFC2-F4E7-4818-99A4-1C9E0BD5A8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9935C085-D3FF-49DC-A57C-DD49BA37BF8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5659289-FE21-4A1A-9632-A3A0E49072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AB07BABD-67A7-44A2-8F83-0677036CA9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16B254A1-C723-4239-A4F6-85277A3EE7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61B6DFAC-34D1-4EE4-80C6-245C7C4625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DC0970C7-BC64-4689-A25A-3914CACCB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F009346C-A4E4-4CD7-A74A-F350C964BEA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22B255FC-6E51-49BF-870D-5D6DEC4A5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D2DB3FDD-68AE-4003-B43A-4413998ED3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3775045B-95E4-4D05-9688-D812522F0BF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810897F1-9FD3-4711-8C20-FF0EF442A6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77E9B027-5624-47E7-AB89-CDA95CD0AA2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0CD4B233-B119-42DE-8AA8-8AE07CE8F9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61AF8EFD-616F-4E2B-8C56-A8C2F082AC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5003091A-4C8B-4BC6-A1F7-4B97BDF43DF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BB9B9EBD-7588-4748-B03B-F9992AB44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9A4E33EE-6DBF-4F59-9E14-65F5FE2DBA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FF0C0CA8-B6EC-4F3C-8E41-51548785C5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5E9B49BC-C100-48F3-8534-F60CF2071A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3D69D2CD-BD04-42D3-8910-22C9B5C8532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264" name="Group 263">
            <a:extLst>
              <a:ext uri="{FF2B5EF4-FFF2-40B4-BE49-F238E27FC236}">
                <a16:creationId xmlns:a16="http://schemas.microsoft.com/office/drawing/2014/main" id="{33B76BA4-78D9-4223-9C65-E7555F733F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392608">
            <a:off x="7643280" y="-580942"/>
            <a:ext cx="4662812" cy="4052224"/>
            <a:chOff x="5281603" y="104899"/>
            <a:chExt cx="6910397" cy="6005491"/>
          </a:xfrm>
        </p:grpSpPr>
        <p:sp>
          <p:nvSpPr>
            <p:cNvPr id="265" name="Freeform 17">
              <a:extLst>
                <a:ext uri="{FF2B5EF4-FFF2-40B4-BE49-F238E27FC236}">
                  <a16:creationId xmlns:a16="http://schemas.microsoft.com/office/drawing/2014/main" id="{4D3DB000-2EEC-4E92-A5CD-65D60AACE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6" name="Group 265">
              <a:extLst>
                <a:ext uri="{FF2B5EF4-FFF2-40B4-BE49-F238E27FC236}">
                  <a16:creationId xmlns:a16="http://schemas.microsoft.com/office/drawing/2014/main" id="{C6FE366B-C8A3-4979-B9D3-F0570C77DF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267" name="Straight Connector 266">
                <a:extLst>
                  <a:ext uri="{FF2B5EF4-FFF2-40B4-BE49-F238E27FC236}">
                    <a16:creationId xmlns:a16="http://schemas.microsoft.com/office/drawing/2014/main" id="{911CF956-741D-442C-9654-874FF97326E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0457D084-7590-443C-B814-DE9E4BD162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0F964C0-876B-4AB9-B9FC-32BDE4D1D3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00D4C83C-127C-495C-93D6-9BA27AC1C2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694170D3-5286-4C76-B144-99E6F82FB25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6132F174-D744-4A79-880C-7B552FD25B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4E0BD698-16B2-4374-B2DB-BF1D769A261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2E19F24C-03BE-464F-8E3D-4870015423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474BE629-50E7-47E4-95D5-CC5EADA28C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E6F53D91-686A-4520-8DCA-ECAD214592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4DF5FB29-0FC4-41D0-B82C-9893A1EF7A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B76D5B9C-802E-4197-A77E-A223B28E0E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FF78B79A-9AAA-49CA-9922-4BD2054E7F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02F6DD38-5B52-4F31-88AA-D492A2159B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E4A7ED82-5847-41BD-9E52-DCF2112AD0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5115EE39-54FC-4668-B3CA-4A5EE3C8D0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CAFD30E2-2109-45DE-AC5A-C93E9E318B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FB5B4027-7215-4F7A-B6CA-21308CF47A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B31FD143-30B3-4183-BC32-F3468456A7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FAB625BD-474B-42AF-AC63-19F0E4F251A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3E0F6BF7-4AE2-4860-AD7D-15BA8887E1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F7287426-9F3A-432B-840E-5E2906655C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F1BF7B5A-DC48-40CF-9F22-72E503FCDE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4E035082-80CB-429F-A1A1-AE8565D0A7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DB203DA0-8737-4E33-A674-3375A2ADBC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439AE101-1085-433E-BD2B-2CD4C6E82D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9C0E598E-CDE9-46B0-A29E-EB39EA660D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6B6BE78F-9920-41FF-9BE5-11DC1D8D5E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C943B185-4934-4B6C-B0C8-0A18CBC95D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7851528F-5D34-487D-870F-5F12774AAF8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0A79FE29-7F94-4CF7-9AA6-843FB70D85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3F123F5F-6496-4A0B-8BE7-92A9E40C85D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95FA70BA-C5AE-4733-899E-540BE40DBA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197FF54C-D85E-4325-A7E4-20865F822F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171B2273-83DF-453C-98DF-3A4BC26F6D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A7C866F8-3402-449A-B448-7A4B943A00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56D7CEFF-9C7B-4C58-8881-3EAD44421EC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3078692F-FA0B-44EC-9EA0-2E1F2CC2CF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8052C741-6048-45B5-8CD0-C5707E3F37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CEA25830-5413-4216-98D5-A16077B452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A57E2460-90B1-44D0-AF83-C888B95F3B1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DC21F0CA-91A1-4668-90CF-100D06B4B6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8E82210A-BA2C-4948-97EA-A3F23A3FE6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8CAC46B5-A5F0-40A5-B8AB-3198EB2139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C4E3276A-1985-4FB8-B161-778C69C9E2C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7275A2FA-3D2F-4098-844A-21B9E09E9E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FA521426-EC3F-43DD-A89E-19B5F2FCD4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AFF9B0AF-1602-4A04-A78D-03D0E9E58F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08DB05C2-AFB7-4407-82A6-0683FFA542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335D2B1F-1A6E-4282-BF22-CB4038C7258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78766C46-6CD9-4BC1-92D6-025AF6A4A5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3EA82826-6F14-40EC-9C4C-A60E1831A2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6DC99C4F-2334-489B-A5D4-D2E0617D46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EC6928C5-A11C-40F8-A430-73E48FE0ED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0CF2DB34-1F92-4D8A-B76C-6BC5BF1DF0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6D06B439-4860-4D9D-B120-DBD9AFC981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328D3AD1-610F-4283-A3AC-D531EC7BAA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075DA902-C8B5-4F72-8D7D-58C9D85DF4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18B08194-903F-4FCD-8135-06E09AFFC3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A1B01AB6-8AD5-4A93-B23C-68072A332F2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49A0B1A1-84F4-48FE-BFFD-5662ACD9B3E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401679F1-C996-42DC-BEE2-222AFCE13F2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A453EC91-04CD-4432-BA1E-E86222D58B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BD95716A-4167-4EE9-ACC0-5FD7B55F25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6CD2E842-A1A2-4613-9B97-2910509DAEA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0D4154CC-C998-4CB8-95CC-7EF9E2A381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85E3936C-E9A5-4F8C-B4CC-AD82C452D7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4C7F2D92-02C7-4A5D-9A2A-6A51AF235F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4131AD7C-0644-4BF5-BBB9-A3F982D688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C697A644-D8CC-4A73-BA5C-E91AC339F3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E26037BE-2540-4638-8427-89573F2E5C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19543477-5CD9-4888-8143-43DC24E6D6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A7320E45-4318-4429-9256-6711DC0C6C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005DAAF6-1D08-4140-B9D2-A01DEA461E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0AD74251-31EE-4FAF-9A8D-CDA6F85A77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55C4F5E2-4C84-48C2-B9F8-67F95C3D93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A2207E79-90DB-419B-945A-706812177B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C30FFC0B-788A-4F25-BE19-974619A998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pic>
        <p:nvPicPr>
          <p:cNvPr id="7" name="Picture 6" descr="A person cooking food on a grill&#10;&#10;Description automatically generated with medium confidence">
            <a:extLst>
              <a:ext uri="{FF2B5EF4-FFF2-40B4-BE49-F238E27FC236}">
                <a16:creationId xmlns:a16="http://schemas.microsoft.com/office/drawing/2014/main" id="{38138B04-50EA-D64C-B764-95D5D8A7BB83}"/>
              </a:ext>
            </a:extLst>
          </p:cNvPr>
          <p:cNvPicPr>
            <a:picLocks noChangeAspect="1"/>
          </p:cNvPicPr>
          <p:nvPr/>
        </p:nvPicPr>
        <p:blipFill rotWithShape="1">
          <a:blip r:embed="rId4"/>
          <a:srcRect t="25428" r="-4" b="14320"/>
          <a:stretch/>
        </p:blipFill>
        <p:spPr>
          <a:xfrm>
            <a:off x="5675741" y="485876"/>
            <a:ext cx="1955786" cy="1955787"/>
          </a:xfrm>
          <a:custGeom>
            <a:avLst/>
            <a:gdLst/>
            <a:ahLst/>
            <a:cxnLst/>
            <a:rect l="l" t="t" r="r" b="b"/>
            <a:pathLst>
              <a:path w="2851962" h="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p:spPr>
      </p:pic>
      <p:pic>
        <p:nvPicPr>
          <p:cNvPr id="5" name="Content Placeholder 4" descr="A picture containing person&#10;&#10;Description automatically generated">
            <a:extLst>
              <a:ext uri="{FF2B5EF4-FFF2-40B4-BE49-F238E27FC236}">
                <a16:creationId xmlns:a16="http://schemas.microsoft.com/office/drawing/2014/main" id="{4DA17FA7-9CB6-8142-8413-CBEAB2D2883D}"/>
              </a:ext>
            </a:extLst>
          </p:cNvPr>
          <p:cNvPicPr>
            <a:picLocks noChangeAspect="1"/>
          </p:cNvPicPr>
          <p:nvPr/>
        </p:nvPicPr>
        <p:blipFill rotWithShape="1">
          <a:blip r:embed="rId5"/>
          <a:srcRect l="19524" r="5475" b="-1"/>
          <a:stretch/>
        </p:blipFill>
        <p:spPr>
          <a:xfrm>
            <a:off x="5998438" y="2732176"/>
            <a:ext cx="2902538" cy="2902537"/>
          </a:xfrm>
          <a:custGeom>
            <a:avLst/>
            <a:gdLst/>
            <a:ahLst/>
            <a:cxnLst/>
            <a:rect l="l" t="t" r="r" b="b"/>
            <a:pathLst>
              <a:path w="2851962" h="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p:spPr>
      </p:pic>
      <p:pic>
        <p:nvPicPr>
          <p:cNvPr id="11" name="Picture 10" descr="A group of people standing in a parking lot&#10;&#10;Description automatically generated with medium confidence">
            <a:extLst>
              <a:ext uri="{FF2B5EF4-FFF2-40B4-BE49-F238E27FC236}">
                <a16:creationId xmlns:a16="http://schemas.microsoft.com/office/drawing/2014/main" id="{A3F797D2-1A47-DF47-A27A-03D51857C40E}"/>
              </a:ext>
            </a:extLst>
          </p:cNvPr>
          <p:cNvPicPr>
            <a:picLocks noChangeAspect="1"/>
          </p:cNvPicPr>
          <p:nvPr/>
        </p:nvPicPr>
        <p:blipFill rotWithShape="1">
          <a:blip r:embed="rId6"/>
          <a:srcRect l="10052"/>
          <a:stretch/>
        </p:blipFill>
        <p:spPr>
          <a:xfrm>
            <a:off x="8267683" y="2490"/>
            <a:ext cx="3920658" cy="3269097"/>
          </a:xfrm>
          <a:custGeom>
            <a:avLst/>
            <a:gdLst/>
            <a:ahLst/>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pic>
        <p:nvPicPr>
          <p:cNvPr id="9" name="Picture 8" descr="Two people standing in a parking lot&#10;&#10;Description automatically generated with medium confidence">
            <a:extLst>
              <a:ext uri="{FF2B5EF4-FFF2-40B4-BE49-F238E27FC236}">
                <a16:creationId xmlns:a16="http://schemas.microsoft.com/office/drawing/2014/main" id="{A2FB19DD-1E89-CC4C-AA13-81F389DD475A}"/>
              </a:ext>
            </a:extLst>
          </p:cNvPr>
          <p:cNvPicPr>
            <a:picLocks noChangeAspect="1"/>
          </p:cNvPicPr>
          <p:nvPr/>
        </p:nvPicPr>
        <p:blipFill rotWithShape="1">
          <a:blip r:embed="rId7"/>
          <a:srcRect l="8722" r="116" b="4"/>
          <a:stretch/>
        </p:blipFill>
        <p:spPr>
          <a:xfrm>
            <a:off x="8888133" y="4144246"/>
            <a:ext cx="3302966" cy="2717299"/>
          </a:xfrm>
          <a:custGeom>
            <a:avLst/>
            <a:gdLst/>
            <a:ahLst/>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spTree>
    <p:extLst>
      <p:ext uri="{BB962C8B-B14F-4D97-AF65-F5344CB8AC3E}">
        <p14:creationId xmlns:p14="http://schemas.microsoft.com/office/powerpoint/2010/main" val="2148657250"/>
      </p:ext>
    </p:extLst>
  </p:cSld>
  <p:clrMapOvr>
    <a:masterClrMapping/>
  </p:clrMapOvr>
  <mc:AlternateContent xmlns:mc="http://schemas.openxmlformats.org/markup-compatibility/2006" xmlns:p14="http://schemas.microsoft.com/office/powerpoint/2010/main">
    <mc:Choice Requires="p14">
      <p:transition spd="slow" p14:dur="2000" advTm="30741"/>
    </mc:Choice>
    <mc:Fallback xmlns="">
      <p:transition spd="slow" advTm="3074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Freeform 10">
            <a:extLst>
              <a:ext uri="{FF2B5EF4-FFF2-40B4-BE49-F238E27FC236}">
                <a16:creationId xmlns:a16="http://schemas.microsoft.com/office/drawing/2014/main" id="{B2993EF1-19E1-473A-8A3F-1D7B24951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id="{2234DC28-5F5A-C94E-B541-8DD77DE4A24B}"/>
              </a:ext>
            </a:extLst>
          </p:cNvPr>
          <p:cNvSpPr>
            <a:spLocks noGrp="1"/>
          </p:cNvSpPr>
          <p:nvPr>
            <p:ph type="title"/>
          </p:nvPr>
        </p:nvSpPr>
        <p:spPr>
          <a:xfrm>
            <a:off x="765051" y="382385"/>
            <a:ext cx="5527033" cy="1492132"/>
          </a:xfrm>
        </p:spPr>
        <p:txBody>
          <a:bodyPr>
            <a:normAutofit/>
          </a:bodyPr>
          <a:lstStyle/>
          <a:p>
            <a:r>
              <a:rPr lang="en-US" b="1"/>
              <a:t>We fought for Social Justice</a:t>
            </a:r>
          </a:p>
        </p:txBody>
      </p:sp>
      <p:sp>
        <p:nvSpPr>
          <p:cNvPr id="40" name="Rectangle 28">
            <a:extLst>
              <a:ext uri="{FF2B5EF4-FFF2-40B4-BE49-F238E27FC236}">
                <a16:creationId xmlns:a16="http://schemas.microsoft.com/office/drawing/2014/main" id="{F50C5101-CD9E-4E96-A827-ACA768C31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Content Placeholder 14">
            <a:extLst>
              <a:ext uri="{FF2B5EF4-FFF2-40B4-BE49-F238E27FC236}">
                <a16:creationId xmlns:a16="http://schemas.microsoft.com/office/drawing/2014/main" id="{7E8D4E32-C8DB-4262-B7A6-C1225682F5A7}"/>
              </a:ext>
            </a:extLst>
          </p:cNvPr>
          <p:cNvSpPr>
            <a:spLocks noGrp="1"/>
          </p:cNvSpPr>
          <p:nvPr>
            <p:ph idx="1"/>
          </p:nvPr>
        </p:nvSpPr>
        <p:spPr>
          <a:xfrm>
            <a:off x="765051" y="2286001"/>
            <a:ext cx="5527033" cy="3593591"/>
          </a:xfrm>
        </p:spPr>
        <p:txBody>
          <a:bodyPr>
            <a:normAutofit/>
          </a:bodyPr>
          <a:lstStyle/>
          <a:p>
            <a:pPr algn="ctr"/>
            <a:r>
              <a:rPr lang="en-US" sz="2800">
                <a:solidFill>
                  <a:schemeClr val="tx1"/>
                </a:solidFill>
              </a:rPr>
              <a:t>He has told you, O man, what is good;  and what does the Lord require of you</a:t>
            </a:r>
            <a:br>
              <a:rPr lang="en-US" sz="2800">
                <a:solidFill>
                  <a:schemeClr val="tx1"/>
                </a:solidFill>
              </a:rPr>
            </a:br>
            <a:r>
              <a:rPr lang="en-US" sz="2800">
                <a:solidFill>
                  <a:schemeClr val="tx1"/>
                </a:solidFill>
              </a:rPr>
              <a:t>but to do justice, and to love kindness, and to walk humbly with your God?</a:t>
            </a:r>
          </a:p>
        </p:txBody>
      </p:sp>
      <p:pic>
        <p:nvPicPr>
          <p:cNvPr id="5" name="Content Placeholder 4" descr="A group of people playing ping pong&#10;&#10;Description automatically generated with low confidence">
            <a:extLst>
              <a:ext uri="{FF2B5EF4-FFF2-40B4-BE49-F238E27FC236}">
                <a16:creationId xmlns:a16="http://schemas.microsoft.com/office/drawing/2014/main" id="{0756C5C7-8A7A-4D42-BF0A-C4A018E65A2E}"/>
              </a:ext>
            </a:extLst>
          </p:cNvPr>
          <p:cNvPicPr>
            <a:picLocks noChangeAspect="1"/>
          </p:cNvPicPr>
          <p:nvPr/>
        </p:nvPicPr>
        <p:blipFill rotWithShape="1">
          <a:blip r:embed="rId3"/>
          <a:srcRect l="7678" r="29491" b="4"/>
          <a:stretch/>
        </p:blipFill>
        <p:spPr>
          <a:xfrm>
            <a:off x="6664966" y="-1"/>
            <a:ext cx="2879676" cy="3437260"/>
          </a:xfrm>
          <a:custGeom>
            <a:avLst/>
            <a:gdLst/>
            <a:ahLst/>
            <a:cxnLst/>
            <a:rect l="l" t="t" r="r" b="b"/>
            <a:pathLst>
              <a:path w="2879676" h="3437260">
                <a:moveTo>
                  <a:pt x="0" y="0"/>
                </a:moveTo>
                <a:lnTo>
                  <a:pt x="2879676" y="0"/>
                </a:lnTo>
                <a:lnTo>
                  <a:pt x="2879676" y="3437260"/>
                </a:lnTo>
                <a:lnTo>
                  <a:pt x="244986" y="3437260"/>
                </a:lnTo>
                <a:lnTo>
                  <a:pt x="244512" y="3427413"/>
                </a:lnTo>
                <a:lnTo>
                  <a:pt x="247871" y="3360738"/>
                </a:lnTo>
                <a:lnTo>
                  <a:pt x="256270" y="3300413"/>
                </a:lnTo>
                <a:lnTo>
                  <a:pt x="268027" y="3248026"/>
                </a:lnTo>
                <a:lnTo>
                  <a:pt x="283144" y="3201988"/>
                </a:lnTo>
                <a:lnTo>
                  <a:pt x="299939" y="3160713"/>
                </a:lnTo>
                <a:lnTo>
                  <a:pt x="320095" y="3121026"/>
                </a:lnTo>
                <a:lnTo>
                  <a:pt x="340250" y="3084513"/>
                </a:lnTo>
                <a:lnTo>
                  <a:pt x="360405" y="3046413"/>
                </a:lnTo>
                <a:lnTo>
                  <a:pt x="378880" y="3009901"/>
                </a:lnTo>
                <a:lnTo>
                  <a:pt x="397356" y="2967038"/>
                </a:lnTo>
                <a:lnTo>
                  <a:pt x="412472" y="2922588"/>
                </a:lnTo>
                <a:lnTo>
                  <a:pt x="422550" y="2868613"/>
                </a:lnTo>
                <a:lnTo>
                  <a:pt x="432627" y="2809876"/>
                </a:lnTo>
                <a:lnTo>
                  <a:pt x="434307" y="2741613"/>
                </a:lnTo>
                <a:lnTo>
                  <a:pt x="432627" y="2671763"/>
                </a:lnTo>
                <a:lnTo>
                  <a:pt x="422550" y="2613026"/>
                </a:lnTo>
                <a:lnTo>
                  <a:pt x="412472" y="2560638"/>
                </a:lnTo>
                <a:lnTo>
                  <a:pt x="397356" y="2513013"/>
                </a:lnTo>
                <a:lnTo>
                  <a:pt x="378880" y="2471738"/>
                </a:lnTo>
                <a:lnTo>
                  <a:pt x="360405" y="2433638"/>
                </a:lnTo>
                <a:lnTo>
                  <a:pt x="340250" y="2395538"/>
                </a:lnTo>
                <a:lnTo>
                  <a:pt x="320095" y="2359026"/>
                </a:lnTo>
                <a:lnTo>
                  <a:pt x="299939" y="2319338"/>
                </a:lnTo>
                <a:lnTo>
                  <a:pt x="283144" y="2278063"/>
                </a:lnTo>
                <a:lnTo>
                  <a:pt x="268027" y="2232026"/>
                </a:lnTo>
                <a:lnTo>
                  <a:pt x="256270" y="2179638"/>
                </a:lnTo>
                <a:lnTo>
                  <a:pt x="247871" y="2119313"/>
                </a:lnTo>
                <a:lnTo>
                  <a:pt x="244512" y="2051051"/>
                </a:lnTo>
                <a:lnTo>
                  <a:pt x="247871" y="1982788"/>
                </a:lnTo>
                <a:lnTo>
                  <a:pt x="256270" y="1922463"/>
                </a:lnTo>
                <a:lnTo>
                  <a:pt x="268027" y="1870076"/>
                </a:lnTo>
                <a:lnTo>
                  <a:pt x="283144" y="1824038"/>
                </a:lnTo>
                <a:lnTo>
                  <a:pt x="299939" y="1782763"/>
                </a:lnTo>
                <a:lnTo>
                  <a:pt x="320095" y="1743076"/>
                </a:lnTo>
                <a:lnTo>
                  <a:pt x="340250" y="1708151"/>
                </a:lnTo>
                <a:lnTo>
                  <a:pt x="360405" y="1671638"/>
                </a:lnTo>
                <a:lnTo>
                  <a:pt x="378880" y="1631951"/>
                </a:lnTo>
                <a:lnTo>
                  <a:pt x="397356" y="1589088"/>
                </a:lnTo>
                <a:lnTo>
                  <a:pt x="412472" y="1544638"/>
                </a:lnTo>
                <a:lnTo>
                  <a:pt x="422550" y="1492251"/>
                </a:lnTo>
                <a:lnTo>
                  <a:pt x="432627" y="1431926"/>
                </a:lnTo>
                <a:lnTo>
                  <a:pt x="434307" y="1363663"/>
                </a:lnTo>
                <a:lnTo>
                  <a:pt x="432627" y="1295401"/>
                </a:lnTo>
                <a:lnTo>
                  <a:pt x="422550" y="1235076"/>
                </a:lnTo>
                <a:lnTo>
                  <a:pt x="412472" y="1182688"/>
                </a:lnTo>
                <a:lnTo>
                  <a:pt x="397356" y="1136651"/>
                </a:lnTo>
                <a:lnTo>
                  <a:pt x="378880" y="1095376"/>
                </a:lnTo>
                <a:lnTo>
                  <a:pt x="360405" y="1055688"/>
                </a:lnTo>
                <a:lnTo>
                  <a:pt x="340250" y="1017588"/>
                </a:lnTo>
                <a:lnTo>
                  <a:pt x="320095" y="981076"/>
                </a:lnTo>
                <a:lnTo>
                  <a:pt x="299939" y="942976"/>
                </a:lnTo>
                <a:lnTo>
                  <a:pt x="283144" y="901701"/>
                </a:lnTo>
                <a:lnTo>
                  <a:pt x="268027" y="854076"/>
                </a:lnTo>
                <a:lnTo>
                  <a:pt x="256270" y="801688"/>
                </a:lnTo>
                <a:lnTo>
                  <a:pt x="247871" y="744538"/>
                </a:lnTo>
                <a:lnTo>
                  <a:pt x="244512" y="673101"/>
                </a:lnTo>
                <a:lnTo>
                  <a:pt x="247871" y="606426"/>
                </a:lnTo>
                <a:lnTo>
                  <a:pt x="256270" y="546101"/>
                </a:lnTo>
                <a:lnTo>
                  <a:pt x="268027" y="496888"/>
                </a:lnTo>
                <a:lnTo>
                  <a:pt x="283144" y="450851"/>
                </a:lnTo>
                <a:lnTo>
                  <a:pt x="299939" y="409576"/>
                </a:lnTo>
                <a:lnTo>
                  <a:pt x="318415" y="369888"/>
                </a:lnTo>
                <a:lnTo>
                  <a:pt x="336891" y="334963"/>
                </a:lnTo>
                <a:lnTo>
                  <a:pt x="357046" y="296863"/>
                </a:lnTo>
                <a:lnTo>
                  <a:pt x="377201" y="260351"/>
                </a:lnTo>
                <a:lnTo>
                  <a:pt x="393997" y="217488"/>
                </a:lnTo>
                <a:lnTo>
                  <a:pt x="410793" y="174626"/>
                </a:lnTo>
                <a:lnTo>
                  <a:pt x="420870" y="122238"/>
                </a:lnTo>
                <a:lnTo>
                  <a:pt x="429268" y="66676"/>
                </a:lnTo>
                <a:lnTo>
                  <a:pt x="434307" y="1"/>
                </a:lnTo>
                <a:lnTo>
                  <a:pt x="0" y="1"/>
                </a:lnTo>
                <a:close/>
              </a:path>
            </a:pathLst>
          </a:custGeom>
        </p:spPr>
      </p:pic>
      <p:pic>
        <p:nvPicPr>
          <p:cNvPr id="7" name="Picture 6" descr="A person wearing a mask&#10;&#10;Description automatically generated with medium confidence">
            <a:extLst>
              <a:ext uri="{FF2B5EF4-FFF2-40B4-BE49-F238E27FC236}">
                <a16:creationId xmlns:a16="http://schemas.microsoft.com/office/drawing/2014/main" id="{2BC30EEA-8EBE-A747-B926-52385A4C5A24}"/>
              </a:ext>
            </a:extLst>
          </p:cNvPr>
          <p:cNvPicPr>
            <a:picLocks noChangeAspect="1"/>
          </p:cNvPicPr>
          <p:nvPr/>
        </p:nvPicPr>
        <p:blipFill rotWithShape="1">
          <a:blip r:embed="rId4"/>
          <a:srcRect l="32970" r="9529" b="-4"/>
          <a:stretch/>
        </p:blipFill>
        <p:spPr>
          <a:xfrm>
            <a:off x="9544643" y="10"/>
            <a:ext cx="2635166" cy="3437234"/>
          </a:xfrm>
          <a:prstGeom prst="rect">
            <a:avLst/>
          </a:prstGeom>
        </p:spPr>
      </p:pic>
      <p:pic>
        <p:nvPicPr>
          <p:cNvPr id="11" name="Picture 10" descr="A collage of a person&#10;&#10;Description automatically generated with medium confidence">
            <a:extLst>
              <a:ext uri="{FF2B5EF4-FFF2-40B4-BE49-F238E27FC236}">
                <a16:creationId xmlns:a16="http://schemas.microsoft.com/office/drawing/2014/main" id="{45D30FC9-F183-FB43-899E-C078F408C463}"/>
              </a:ext>
            </a:extLst>
          </p:cNvPr>
          <p:cNvPicPr>
            <a:picLocks noChangeAspect="1"/>
          </p:cNvPicPr>
          <p:nvPr/>
        </p:nvPicPr>
        <p:blipFill rotWithShape="1">
          <a:blip r:embed="rId5"/>
          <a:srcRect l="6149" r="5812" b="2"/>
          <a:stretch/>
        </p:blipFill>
        <p:spPr>
          <a:xfrm>
            <a:off x="6909481" y="3437259"/>
            <a:ext cx="2635165" cy="3420726"/>
          </a:xfrm>
          <a:custGeom>
            <a:avLst/>
            <a:gdLst/>
            <a:ahLst/>
            <a:cxnLst/>
            <a:rect l="l" t="t" r="r" b="b"/>
            <a:pathLst>
              <a:path w="2635165" h="3420726">
                <a:moveTo>
                  <a:pt x="474" y="0"/>
                </a:moveTo>
                <a:lnTo>
                  <a:pt x="2635165" y="0"/>
                </a:lnTo>
                <a:lnTo>
                  <a:pt x="2635165" y="3420726"/>
                </a:lnTo>
                <a:lnTo>
                  <a:pt x="189794" y="3420726"/>
                </a:lnTo>
                <a:lnTo>
                  <a:pt x="184756" y="3354066"/>
                </a:lnTo>
                <a:lnTo>
                  <a:pt x="176358" y="3298503"/>
                </a:lnTo>
                <a:lnTo>
                  <a:pt x="166281" y="3246116"/>
                </a:lnTo>
                <a:lnTo>
                  <a:pt x="149485" y="3203253"/>
                </a:lnTo>
                <a:lnTo>
                  <a:pt x="132689" y="3160391"/>
                </a:lnTo>
                <a:lnTo>
                  <a:pt x="112534" y="3123878"/>
                </a:lnTo>
                <a:lnTo>
                  <a:pt x="92379" y="3085778"/>
                </a:lnTo>
                <a:lnTo>
                  <a:pt x="73903" y="3050853"/>
                </a:lnTo>
                <a:lnTo>
                  <a:pt x="55427" y="3011166"/>
                </a:lnTo>
                <a:lnTo>
                  <a:pt x="38632" y="2969891"/>
                </a:lnTo>
                <a:lnTo>
                  <a:pt x="23515" y="2923853"/>
                </a:lnTo>
                <a:lnTo>
                  <a:pt x="11758" y="2874641"/>
                </a:lnTo>
                <a:lnTo>
                  <a:pt x="3359" y="2814316"/>
                </a:lnTo>
                <a:lnTo>
                  <a:pt x="0" y="2746053"/>
                </a:lnTo>
                <a:lnTo>
                  <a:pt x="3359" y="2676203"/>
                </a:lnTo>
                <a:lnTo>
                  <a:pt x="11758" y="2619053"/>
                </a:lnTo>
                <a:lnTo>
                  <a:pt x="23515" y="2566666"/>
                </a:lnTo>
                <a:lnTo>
                  <a:pt x="38632" y="2519041"/>
                </a:lnTo>
                <a:lnTo>
                  <a:pt x="55427" y="2477766"/>
                </a:lnTo>
                <a:lnTo>
                  <a:pt x="75583" y="2439666"/>
                </a:lnTo>
                <a:lnTo>
                  <a:pt x="95738" y="2403153"/>
                </a:lnTo>
                <a:lnTo>
                  <a:pt x="115893" y="2365053"/>
                </a:lnTo>
                <a:lnTo>
                  <a:pt x="134368" y="2325366"/>
                </a:lnTo>
                <a:lnTo>
                  <a:pt x="152844" y="2284091"/>
                </a:lnTo>
                <a:lnTo>
                  <a:pt x="167960" y="2238053"/>
                </a:lnTo>
                <a:lnTo>
                  <a:pt x="178038" y="2185666"/>
                </a:lnTo>
                <a:lnTo>
                  <a:pt x="188115" y="2125341"/>
                </a:lnTo>
                <a:lnTo>
                  <a:pt x="189795" y="2057078"/>
                </a:lnTo>
                <a:lnTo>
                  <a:pt x="188115" y="1988816"/>
                </a:lnTo>
                <a:lnTo>
                  <a:pt x="178038" y="1928491"/>
                </a:lnTo>
                <a:lnTo>
                  <a:pt x="167960" y="1876103"/>
                </a:lnTo>
                <a:lnTo>
                  <a:pt x="152844" y="1831653"/>
                </a:lnTo>
                <a:lnTo>
                  <a:pt x="134368" y="1788791"/>
                </a:lnTo>
                <a:lnTo>
                  <a:pt x="115893" y="1749103"/>
                </a:lnTo>
                <a:lnTo>
                  <a:pt x="95738" y="1712591"/>
                </a:lnTo>
                <a:lnTo>
                  <a:pt x="75583" y="1677666"/>
                </a:lnTo>
                <a:lnTo>
                  <a:pt x="55427" y="1637978"/>
                </a:lnTo>
                <a:lnTo>
                  <a:pt x="38632" y="1596703"/>
                </a:lnTo>
                <a:lnTo>
                  <a:pt x="23515" y="1550666"/>
                </a:lnTo>
                <a:lnTo>
                  <a:pt x="11758" y="1498278"/>
                </a:lnTo>
                <a:lnTo>
                  <a:pt x="3359" y="1437953"/>
                </a:lnTo>
                <a:lnTo>
                  <a:pt x="0" y="1369691"/>
                </a:lnTo>
                <a:lnTo>
                  <a:pt x="3359" y="1301428"/>
                </a:lnTo>
                <a:lnTo>
                  <a:pt x="11758" y="1241103"/>
                </a:lnTo>
                <a:lnTo>
                  <a:pt x="23515" y="1188716"/>
                </a:lnTo>
                <a:lnTo>
                  <a:pt x="38632" y="1142678"/>
                </a:lnTo>
                <a:lnTo>
                  <a:pt x="55427" y="1099816"/>
                </a:lnTo>
                <a:lnTo>
                  <a:pt x="75583" y="1061716"/>
                </a:lnTo>
                <a:lnTo>
                  <a:pt x="115893" y="987103"/>
                </a:lnTo>
                <a:lnTo>
                  <a:pt x="134368" y="949003"/>
                </a:lnTo>
                <a:lnTo>
                  <a:pt x="152844" y="906141"/>
                </a:lnTo>
                <a:lnTo>
                  <a:pt x="167960" y="860103"/>
                </a:lnTo>
                <a:lnTo>
                  <a:pt x="178038" y="807716"/>
                </a:lnTo>
                <a:lnTo>
                  <a:pt x="188115" y="748978"/>
                </a:lnTo>
                <a:lnTo>
                  <a:pt x="189795" y="679128"/>
                </a:lnTo>
                <a:lnTo>
                  <a:pt x="188115" y="610866"/>
                </a:lnTo>
                <a:lnTo>
                  <a:pt x="178038" y="550541"/>
                </a:lnTo>
                <a:lnTo>
                  <a:pt x="167960" y="498153"/>
                </a:lnTo>
                <a:lnTo>
                  <a:pt x="152844" y="453703"/>
                </a:lnTo>
                <a:lnTo>
                  <a:pt x="134368" y="410841"/>
                </a:lnTo>
                <a:lnTo>
                  <a:pt x="115893" y="374328"/>
                </a:lnTo>
                <a:lnTo>
                  <a:pt x="75583" y="299716"/>
                </a:lnTo>
                <a:lnTo>
                  <a:pt x="55427" y="260028"/>
                </a:lnTo>
                <a:lnTo>
                  <a:pt x="38632" y="218753"/>
                </a:lnTo>
                <a:lnTo>
                  <a:pt x="23515" y="172716"/>
                </a:lnTo>
                <a:lnTo>
                  <a:pt x="11758" y="120328"/>
                </a:lnTo>
                <a:lnTo>
                  <a:pt x="3359" y="60003"/>
                </a:lnTo>
                <a:close/>
              </a:path>
            </a:pathLst>
          </a:custGeom>
        </p:spPr>
      </p:pic>
      <p:pic>
        <p:nvPicPr>
          <p:cNvPr id="9" name="Picture 8" descr="A close - up of a sign&#10;&#10;Description automatically generated with low confidence">
            <a:extLst>
              <a:ext uri="{FF2B5EF4-FFF2-40B4-BE49-F238E27FC236}">
                <a16:creationId xmlns:a16="http://schemas.microsoft.com/office/drawing/2014/main" id="{67B905B6-6F5E-0646-9196-DC9B824AF535}"/>
              </a:ext>
            </a:extLst>
          </p:cNvPr>
          <p:cNvPicPr>
            <a:picLocks noChangeAspect="1"/>
          </p:cNvPicPr>
          <p:nvPr/>
        </p:nvPicPr>
        <p:blipFill rotWithShape="1">
          <a:blip r:embed="rId6"/>
          <a:srcRect l="10655" r="10809" b="2"/>
          <a:stretch/>
        </p:blipFill>
        <p:spPr>
          <a:xfrm>
            <a:off x="9502362" y="3437274"/>
            <a:ext cx="2686586" cy="3420726"/>
          </a:xfrm>
          <a:prstGeom prst="rect">
            <a:avLst/>
          </a:prstGeom>
        </p:spPr>
      </p:pic>
    </p:spTree>
    <p:extLst>
      <p:ext uri="{BB962C8B-B14F-4D97-AF65-F5344CB8AC3E}">
        <p14:creationId xmlns:p14="http://schemas.microsoft.com/office/powerpoint/2010/main" val="3406426967"/>
      </p:ext>
    </p:extLst>
  </p:cSld>
  <p:clrMapOvr>
    <a:masterClrMapping/>
  </p:clrMapOvr>
  <mc:AlternateContent xmlns:mc="http://schemas.openxmlformats.org/markup-compatibility/2006" xmlns:p14="http://schemas.microsoft.com/office/powerpoint/2010/main">
    <mc:Choice Requires="p14">
      <p:transition spd="slow" p14:dur="2000" advTm="31416"/>
    </mc:Choice>
    <mc:Fallback xmlns="">
      <p:transition spd="slow" advTm="3141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65" name="Rectangle 175">
            <a:extLst>
              <a:ext uri="{FF2B5EF4-FFF2-40B4-BE49-F238E27FC236}">
                <a16:creationId xmlns:a16="http://schemas.microsoft.com/office/drawing/2014/main" id="{7C615D28-8D37-47CB-9D5B-9ACFDA308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AD1707-BDCF-8143-9138-F15E9A5260A8}"/>
              </a:ext>
            </a:extLst>
          </p:cNvPr>
          <p:cNvSpPr>
            <a:spLocks noGrp="1"/>
          </p:cNvSpPr>
          <p:nvPr>
            <p:ph type="title"/>
          </p:nvPr>
        </p:nvSpPr>
        <p:spPr>
          <a:xfrm>
            <a:off x="965200" y="804335"/>
            <a:ext cx="5880100" cy="1681709"/>
          </a:xfrm>
        </p:spPr>
        <p:txBody>
          <a:bodyPr>
            <a:normAutofit/>
          </a:bodyPr>
          <a:lstStyle/>
          <a:p>
            <a:r>
              <a:rPr lang="en-US" b="1"/>
              <a:t>Missional Outreach</a:t>
            </a:r>
          </a:p>
        </p:txBody>
      </p:sp>
      <p:sp>
        <p:nvSpPr>
          <p:cNvPr id="363" name="Content Placeholder 30">
            <a:extLst>
              <a:ext uri="{FF2B5EF4-FFF2-40B4-BE49-F238E27FC236}">
                <a16:creationId xmlns:a16="http://schemas.microsoft.com/office/drawing/2014/main" id="{70C33AB3-D1C0-49FA-BF36-3F47C64BB212}"/>
              </a:ext>
            </a:extLst>
          </p:cNvPr>
          <p:cNvSpPr>
            <a:spLocks noGrp="1"/>
          </p:cNvSpPr>
          <p:nvPr>
            <p:ph idx="1"/>
          </p:nvPr>
        </p:nvSpPr>
        <p:spPr>
          <a:xfrm>
            <a:off x="965200" y="2871982"/>
            <a:ext cx="4398652" cy="3181684"/>
          </a:xfrm>
        </p:spPr>
        <p:txBody>
          <a:bodyPr anchor="t">
            <a:normAutofit/>
          </a:bodyPr>
          <a:lstStyle/>
          <a:p>
            <a:r>
              <a:rPr lang="en-US" sz="1800" b="1"/>
              <a:t>For I was hungry, and you fed me. I was thirsty, and you gave me a drink. I was a stranger, and you invited me into your home.</a:t>
            </a:r>
          </a:p>
        </p:txBody>
      </p:sp>
      <p:sp>
        <p:nvSpPr>
          <p:cNvPr id="366" name="Freeform: Shape 177">
            <a:extLst>
              <a:ext uri="{FF2B5EF4-FFF2-40B4-BE49-F238E27FC236}">
                <a16:creationId xmlns:a16="http://schemas.microsoft.com/office/drawing/2014/main" id="{009A1112-239E-4149-B803-9EC081E375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0946" y="2529102"/>
            <a:ext cx="3361914" cy="3357830"/>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10" name="Content Placeholder 9" descr="A picture containing outdoor, ground&#10;&#10;Description automatically generated">
            <a:extLst>
              <a:ext uri="{FF2B5EF4-FFF2-40B4-BE49-F238E27FC236}">
                <a16:creationId xmlns:a16="http://schemas.microsoft.com/office/drawing/2014/main" id="{D7A44DFB-77A0-F64B-9834-8B9595F0DD5C}"/>
              </a:ext>
            </a:extLst>
          </p:cNvPr>
          <p:cNvPicPr>
            <a:picLocks noChangeAspect="1"/>
          </p:cNvPicPr>
          <p:nvPr/>
        </p:nvPicPr>
        <p:blipFill rotWithShape="1">
          <a:blip r:embed="rId3"/>
          <a:srcRect t="25869" r="-1" b="19946"/>
          <a:stretch/>
        </p:blipFill>
        <p:spPr>
          <a:xfrm>
            <a:off x="5724287" y="2642287"/>
            <a:ext cx="3135234" cy="3131460"/>
          </a:xfrm>
          <a:custGeom>
            <a:avLst/>
            <a:gdLst/>
            <a:ahLst/>
            <a:cxnLst/>
            <a:rect l="l" t="t" r="r" b="b"/>
            <a:pathLst>
              <a:path w="2998601" h="2994963">
                <a:moveTo>
                  <a:pt x="1499301" y="0"/>
                </a:moveTo>
                <a:lnTo>
                  <a:pt x="1528395" y="2727"/>
                </a:lnTo>
                <a:lnTo>
                  <a:pt x="1556581" y="10001"/>
                </a:lnTo>
                <a:lnTo>
                  <a:pt x="1583858" y="20912"/>
                </a:lnTo>
                <a:lnTo>
                  <a:pt x="1612043" y="34550"/>
                </a:lnTo>
                <a:lnTo>
                  <a:pt x="1638411" y="50007"/>
                </a:lnTo>
                <a:lnTo>
                  <a:pt x="1665688" y="66373"/>
                </a:lnTo>
                <a:lnTo>
                  <a:pt x="1692964" y="80920"/>
                </a:lnTo>
                <a:lnTo>
                  <a:pt x="1720240" y="95468"/>
                </a:lnTo>
                <a:lnTo>
                  <a:pt x="1746608" y="106378"/>
                </a:lnTo>
                <a:lnTo>
                  <a:pt x="1775703" y="113652"/>
                </a:lnTo>
                <a:lnTo>
                  <a:pt x="1803888" y="117289"/>
                </a:lnTo>
                <a:lnTo>
                  <a:pt x="1833892" y="117289"/>
                </a:lnTo>
                <a:lnTo>
                  <a:pt x="1864806" y="115471"/>
                </a:lnTo>
                <a:lnTo>
                  <a:pt x="1895719" y="111834"/>
                </a:lnTo>
                <a:lnTo>
                  <a:pt x="1926633" y="107288"/>
                </a:lnTo>
                <a:lnTo>
                  <a:pt x="1957546" y="103651"/>
                </a:lnTo>
                <a:lnTo>
                  <a:pt x="1988460" y="100923"/>
                </a:lnTo>
                <a:lnTo>
                  <a:pt x="2017554" y="101832"/>
                </a:lnTo>
                <a:lnTo>
                  <a:pt x="2045740" y="105469"/>
                </a:lnTo>
                <a:lnTo>
                  <a:pt x="2073017" y="113652"/>
                </a:lnTo>
                <a:lnTo>
                  <a:pt x="2095748" y="125472"/>
                </a:lnTo>
                <a:lnTo>
                  <a:pt x="2117568" y="140929"/>
                </a:lnTo>
                <a:lnTo>
                  <a:pt x="2136662" y="159113"/>
                </a:lnTo>
                <a:lnTo>
                  <a:pt x="2155756" y="180025"/>
                </a:lnTo>
                <a:lnTo>
                  <a:pt x="2173031" y="201846"/>
                </a:lnTo>
                <a:lnTo>
                  <a:pt x="2190306" y="224577"/>
                </a:lnTo>
                <a:lnTo>
                  <a:pt x="2207581" y="247307"/>
                </a:lnTo>
                <a:lnTo>
                  <a:pt x="2224856" y="269128"/>
                </a:lnTo>
                <a:lnTo>
                  <a:pt x="2243041" y="290040"/>
                </a:lnTo>
                <a:lnTo>
                  <a:pt x="2263953" y="308225"/>
                </a:lnTo>
                <a:lnTo>
                  <a:pt x="2283956" y="324591"/>
                </a:lnTo>
                <a:lnTo>
                  <a:pt x="2306686" y="337319"/>
                </a:lnTo>
                <a:lnTo>
                  <a:pt x="2331235" y="348230"/>
                </a:lnTo>
                <a:lnTo>
                  <a:pt x="2357602" y="357322"/>
                </a:lnTo>
                <a:lnTo>
                  <a:pt x="2384878" y="365505"/>
                </a:lnTo>
                <a:lnTo>
                  <a:pt x="2412155" y="372779"/>
                </a:lnTo>
                <a:lnTo>
                  <a:pt x="2440341" y="380053"/>
                </a:lnTo>
                <a:lnTo>
                  <a:pt x="2466708" y="388236"/>
                </a:lnTo>
                <a:lnTo>
                  <a:pt x="2493075" y="397328"/>
                </a:lnTo>
                <a:lnTo>
                  <a:pt x="2517624" y="408239"/>
                </a:lnTo>
                <a:lnTo>
                  <a:pt x="2539446" y="421877"/>
                </a:lnTo>
                <a:lnTo>
                  <a:pt x="2559449" y="438243"/>
                </a:lnTo>
                <a:lnTo>
                  <a:pt x="2575814" y="458246"/>
                </a:lnTo>
                <a:lnTo>
                  <a:pt x="2589453" y="480067"/>
                </a:lnTo>
                <a:lnTo>
                  <a:pt x="2600363" y="504615"/>
                </a:lnTo>
                <a:lnTo>
                  <a:pt x="2609455" y="530983"/>
                </a:lnTo>
                <a:lnTo>
                  <a:pt x="2617638" y="557350"/>
                </a:lnTo>
                <a:lnTo>
                  <a:pt x="2624912" y="585536"/>
                </a:lnTo>
                <a:lnTo>
                  <a:pt x="2632186" y="612812"/>
                </a:lnTo>
                <a:lnTo>
                  <a:pt x="2640369" y="640089"/>
                </a:lnTo>
                <a:lnTo>
                  <a:pt x="2649461" y="666457"/>
                </a:lnTo>
                <a:lnTo>
                  <a:pt x="2660371" y="691006"/>
                </a:lnTo>
                <a:lnTo>
                  <a:pt x="2673101" y="713736"/>
                </a:lnTo>
                <a:lnTo>
                  <a:pt x="2689467" y="733739"/>
                </a:lnTo>
                <a:lnTo>
                  <a:pt x="2707651" y="754651"/>
                </a:lnTo>
                <a:lnTo>
                  <a:pt x="2728563" y="772835"/>
                </a:lnTo>
                <a:lnTo>
                  <a:pt x="2750385" y="790110"/>
                </a:lnTo>
                <a:lnTo>
                  <a:pt x="2774024" y="807385"/>
                </a:lnTo>
                <a:lnTo>
                  <a:pt x="2796754" y="824660"/>
                </a:lnTo>
                <a:lnTo>
                  <a:pt x="2818576" y="841936"/>
                </a:lnTo>
                <a:lnTo>
                  <a:pt x="2839487" y="861029"/>
                </a:lnTo>
                <a:lnTo>
                  <a:pt x="2857672" y="880123"/>
                </a:lnTo>
                <a:lnTo>
                  <a:pt x="2873129" y="901944"/>
                </a:lnTo>
                <a:lnTo>
                  <a:pt x="2884949" y="924674"/>
                </a:lnTo>
                <a:lnTo>
                  <a:pt x="2893132" y="951951"/>
                </a:lnTo>
                <a:lnTo>
                  <a:pt x="2896768" y="980137"/>
                </a:lnTo>
                <a:lnTo>
                  <a:pt x="2897678" y="1009232"/>
                </a:lnTo>
                <a:lnTo>
                  <a:pt x="2894950" y="1040145"/>
                </a:lnTo>
                <a:lnTo>
                  <a:pt x="2891313" y="1071058"/>
                </a:lnTo>
                <a:lnTo>
                  <a:pt x="2886767" y="1101972"/>
                </a:lnTo>
                <a:lnTo>
                  <a:pt x="2883130" y="1132885"/>
                </a:lnTo>
                <a:lnTo>
                  <a:pt x="2881312" y="1163799"/>
                </a:lnTo>
                <a:lnTo>
                  <a:pt x="2881312" y="1193803"/>
                </a:lnTo>
                <a:lnTo>
                  <a:pt x="2884949" y="1221988"/>
                </a:lnTo>
                <a:lnTo>
                  <a:pt x="2892222" y="1250174"/>
                </a:lnTo>
                <a:lnTo>
                  <a:pt x="2903133" y="1276542"/>
                </a:lnTo>
                <a:lnTo>
                  <a:pt x="2917681" y="1303818"/>
                </a:lnTo>
                <a:lnTo>
                  <a:pt x="2932228" y="1331095"/>
                </a:lnTo>
                <a:lnTo>
                  <a:pt x="2948594" y="1358371"/>
                </a:lnTo>
                <a:lnTo>
                  <a:pt x="2964050" y="1384739"/>
                </a:lnTo>
                <a:lnTo>
                  <a:pt x="2977689" y="1412924"/>
                </a:lnTo>
                <a:lnTo>
                  <a:pt x="2988599" y="1440201"/>
                </a:lnTo>
                <a:lnTo>
                  <a:pt x="2995873" y="1468387"/>
                </a:lnTo>
                <a:lnTo>
                  <a:pt x="2998601" y="1497481"/>
                </a:lnTo>
                <a:lnTo>
                  <a:pt x="2995873" y="1526576"/>
                </a:lnTo>
                <a:lnTo>
                  <a:pt x="2988599" y="1554762"/>
                </a:lnTo>
                <a:lnTo>
                  <a:pt x="2977689" y="1582039"/>
                </a:lnTo>
                <a:lnTo>
                  <a:pt x="2964050" y="1610224"/>
                </a:lnTo>
                <a:lnTo>
                  <a:pt x="2948594" y="1636592"/>
                </a:lnTo>
                <a:lnTo>
                  <a:pt x="2932228" y="1663869"/>
                </a:lnTo>
                <a:lnTo>
                  <a:pt x="2917681" y="1691145"/>
                </a:lnTo>
                <a:lnTo>
                  <a:pt x="2903133" y="1718421"/>
                </a:lnTo>
                <a:lnTo>
                  <a:pt x="2892222" y="1744789"/>
                </a:lnTo>
                <a:lnTo>
                  <a:pt x="2884949" y="1772975"/>
                </a:lnTo>
                <a:lnTo>
                  <a:pt x="2881312" y="1801160"/>
                </a:lnTo>
                <a:lnTo>
                  <a:pt x="2881312" y="1831165"/>
                </a:lnTo>
                <a:lnTo>
                  <a:pt x="2883130" y="1862078"/>
                </a:lnTo>
                <a:lnTo>
                  <a:pt x="2886767" y="1892991"/>
                </a:lnTo>
                <a:lnTo>
                  <a:pt x="2891313" y="1923905"/>
                </a:lnTo>
                <a:lnTo>
                  <a:pt x="2894950" y="1954818"/>
                </a:lnTo>
                <a:lnTo>
                  <a:pt x="2897678" y="1985731"/>
                </a:lnTo>
                <a:lnTo>
                  <a:pt x="2896768" y="2014827"/>
                </a:lnTo>
                <a:lnTo>
                  <a:pt x="2893132" y="2043013"/>
                </a:lnTo>
                <a:lnTo>
                  <a:pt x="2884949" y="2070289"/>
                </a:lnTo>
                <a:lnTo>
                  <a:pt x="2873129" y="2093019"/>
                </a:lnTo>
                <a:lnTo>
                  <a:pt x="2857672" y="2114841"/>
                </a:lnTo>
                <a:lnTo>
                  <a:pt x="2839487" y="2133934"/>
                </a:lnTo>
                <a:lnTo>
                  <a:pt x="2818576" y="2153027"/>
                </a:lnTo>
                <a:lnTo>
                  <a:pt x="2796754" y="2170303"/>
                </a:lnTo>
                <a:lnTo>
                  <a:pt x="2774024" y="2187578"/>
                </a:lnTo>
                <a:lnTo>
                  <a:pt x="2750385" y="2204853"/>
                </a:lnTo>
                <a:lnTo>
                  <a:pt x="2728563" y="2222128"/>
                </a:lnTo>
                <a:lnTo>
                  <a:pt x="2707651" y="2240312"/>
                </a:lnTo>
                <a:lnTo>
                  <a:pt x="2689467" y="2261224"/>
                </a:lnTo>
                <a:lnTo>
                  <a:pt x="2673101" y="2281227"/>
                </a:lnTo>
                <a:lnTo>
                  <a:pt x="2660371" y="2303957"/>
                </a:lnTo>
                <a:lnTo>
                  <a:pt x="2649461" y="2328506"/>
                </a:lnTo>
                <a:lnTo>
                  <a:pt x="2640369" y="2354874"/>
                </a:lnTo>
                <a:lnTo>
                  <a:pt x="2632186" y="2382151"/>
                </a:lnTo>
                <a:lnTo>
                  <a:pt x="2624912" y="2409427"/>
                </a:lnTo>
                <a:lnTo>
                  <a:pt x="2617638" y="2437613"/>
                </a:lnTo>
                <a:lnTo>
                  <a:pt x="2609455" y="2463980"/>
                </a:lnTo>
                <a:lnTo>
                  <a:pt x="2600363" y="2490347"/>
                </a:lnTo>
                <a:lnTo>
                  <a:pt x="2589453" y="2514896"/>
                </a:lnTo>
                <a:lnTo>
                  <a:pt x="2575814" y="2536718"/>
                </a:lnTo>
                <a:lnTo>
                  <a:pt x="2559449" y="2556720"/>
                </a:lnTo>
                <a:lnTo>
                  <a:pt x="2539446" y="2573086"/>
                </a:lnTo>
                <a:lnTo>
                  <a:pt x="2517624" y="2586724"/>
                </a:lnTo>
                <a:lnTo>
                  <a:pt x="2493075" y="2597635"/>
                </a:lnTo>
                <a:lnTo>
                  <a:pt x="2466708" y="2606727"/>
                </a:lnTo>
                <a:lnTo>
                  <a:pt x="2440341" y="2614910"/>
                </a:lnTo>
                <a:lnTo>
                  <a:pt x="2412155" y="2622184"/>
                </a:lnTo>
                <a:lnTo>
                  <a:pt x="2384878" y="2629458"/>
                </a:lnTo>
                <a:lnTo>
                  <a:pt x="2357602" y="2637641"/>
                </a:lnTo>
                <a:lnTo>
                  <a:pt x="2331235" y="2646733"/>
                </a:lnTo>
                <a:lnTo>
                  <a:pt x="2306686" y="2657644"/>
                </a:lnTo>
                <a:lnTo>
                  <a:pt x="2283956" y="2670372"/>
                </a:lnTo>
                <a:lnTo>
                  <a:pt x="2263953" y="2686738"/>
                </a:lnTo>
                <a:lnTo>
                  <a:pt x="2243041" y="2704923"/>
                </a:lnTo>
                <a:lnTo>
                  <a:pt x="2224856" y="2725835"/>
                </a:lnTo>
                <a:lnTo>
                  <a:pt x="2207581" y="2747656"/>
                </a:lnTo>
                <a:lnTo>
                  <a:pt x="2190306" y="2770386"/>
                </a:lnTo>
                <a:lnTo>
                  <a:pt x="2173031" y="2793117"/>
                </a:lnTo>
                <a:lnTo>
                  <a:pt x="2155756" y="2814938"/>
                </a:lnTo>
                <a:lnTo>
                  <a:pt x="2136662" y="2835850"/>
                </a:lnTo>
                <a:lnTo>
                  <a:pt x="2117568" y="2854034"/>
                </a:lnTo>
                <a:lnTo>
                  <a:pt x="2095748" y="2869491"/>
                </a:lnTo>
                <a:lnTo>
                  <a:pt x="2073017" y="2881311"/>
                </a:lnTo>
                <a:lnTo>
                  <a:pt x="2045740" y="2889494"/>
                </a:lnTo>
                <a:lnTo>
                  <a:pt x="2017554" y="2893131"/>
                </a:lnTo>
                <a:lnTo>
                  <a:pt x="1988460" y="2894040"/>
                </a:lnTo>
                <a:lnTo>
                  <a:pt x="1957546" y="2891312"/>
                </a:lnTo>
                <a:lnTo>
                  <a:pt x="1926633" y="2887676"/>
                </a:lnTo>
                <a:lnTo>
                  <a:pt x="1895719" y="2883129"/>
                </a:lnTo>
                <a:lnTo>
                  <a:pt x="1864806" y="2879493"/>
                </a:lnTo>
                <a:lnTo>
                  <a:pt x="1833892" y="2877674"/>
                </a:lnTo>
                <a:lnTo>
                  <a:pt x="1803888" y="2877674"/>
                </a:lnTo>
                <a:lnTo>
                  <a:pt x="1775703" y="2881311"/>
                </a:lnTo>
                <a:lnTo>
                  <a:pt x="1746608" y="2888585"/>
                </a:lnTo>
                <a:lnTo>
                  <a:pt x="1720240" y="2899495"/>
                </a:lnTo>
                <a:lnTo>
                  <a:pt x="1692964" y="2914043"/>
                </a:lnTo>
                <a:lnTo>
                  <a:pt x="1665688" y="2928591"/>
                </a:lnTo>
                <a:lnTo>
                  <a:pt x="1638411" y="2944956"/>
                </a:lnTo>
                <a:lnTo>
                  <a:pt x="1612043" y="2960413"/>
                </a:lnTo>
                <a:lnTo>
                  <a:pt x="1583858" y="2974051"/>
                </a:lnTo>
                <a:lnTo>
                  <a:pt x="1556581" y="2984962"/>
                </a:lnTo>
                <a:lnTo>
                  <a:pt x="1528395" y="2992236"/>
                </a:lnTo>
                <a:lnTo>
                  <a:pt x="1499301" y="2994963"/>
                </a:lnTo>
                <a:lnTo>
                  <a:pt x="1470206" y="2992236"/>
                </a:lnTo>
                <a:lnTo>
                  <a:pt x="1442020" y="2984962"/>
                </a:lnTo>
                <a:lnTo>
                  <a:pt x="1414744" y="2974051"/>
                </a:lnTo>
                <a:lnTo>
                  <a:pt x="1386558" y="2960413"/>
                </a:lnTo>
                <a:lnTo>
                  <a:pt x="1360190" y="2944956"/>
                </a:lnTo>
                <a:lnTo>
                  <a:pt x="1332914" y="2928591"/>
                </a:lnTo>
                <a:lnTo>
                  <a:pt x="1305637" y="2914043"/>
                </a:lnTo>
                <a:lnTo>
                  <a:pt x="1278361" y="2899495"/>
                </a:lnTo>
                <a:lnTo>
                  <a:pt x="1251085" y="2888585"/>
                </a:lnTo>
                <a:lnTo>
                  <a:pt x="1222899" y="2881311"/>
                </a:lnTo>
                <a:lnTo>
                  <a:pt x="1194713" y="2877674"/>
                </a:lnTo>
                <a:lnTo>
                  <a:pt x="1164708" y="2877674"/>
                </a:lnTo>
                <a:lnTo>
                  <a:pt x="1133795" y="2879493"/>
                </a:lnTo>
                <a:lnTo>
                  <a:pt x="1102882" y="2883129"/>
                </a:lnTo>
                <a:lnTo>
                  <a:pt x="1071968" y="2887676"/>
                </a:lnTo>
                <a:lnTo>
                  <a:pt x="1041054" y="2891312"/>
                </a:lnTo>
                <a:lnTo>
                  <a:pt x="1010141" y="2894040"/>
                </a:lnTo>
                <a:lnTo>
                  <a:pt x="981047" y="2893131"/>
                </a:lnTo>
                <a:lnTo>
                  <a:pt x="952861" y="2889494"/>
                </a:lnTo>
                <a:lnTo>
                  <a:pt x="925584" y="2881311"/>
                </a:lnTo>
                <a:lnTo>
                  <a:pt x="902854" y="2869491"/>
                </a:lnTo>
                <a:lnTo>
                  <a:pt x="881032" y="2854034"/>
                </a:lnTo>
                <a:lnTo>
                  <a:pt x="861939" y="2835850"/>
                </a:lnTo>
                <a:lnTo>
                  <a:pt x="842845" y="2814938"/>
                </a:lnTo>
                <a:lnTo>
                  <a:pt x="825570" y="2793117"/>
                </a:lnTo>
                <a:lnTo>
                  <a:pt x="808295" y="2770386"/>
                </a:lnTo>
                <a:lnTo>
                  <a:pt x="791020" y="2747656"/>
                </a:lnTo>
                <a:lnTo>
                  <a:pt x="773745" y="2725835"/>
                </a:lnTo>
                <a:lnTo>
                  <a:pt x="755560" y="2704923"/>
                </a:lnTo>
                <a:lnTo>
                  <a:pt x="734648" y="2686738"/>
                </a:lnTo>
                <a:lnTo>
                  <a:pt x="714645" y="2670372"/>
                </a:lnTo>
                <a:lnTo>
                  <a:pt x="691915" y="2657644"/>
                </a:lnTo>
                <a:lnTo>
                  <a:pt x="667366" y="2646733"/>
                </a:lnTo>
                <a:lnTo>
                  <a:pt x="640999" y="2637641"/>
                </a:lnTo>
                <a:lnTo>
                  <a:pt x="613722" y="2629458"/>
                </a:lnTo>
                <a:lnTo>
                  <a:pt x="586446" y="2622184"/>
                </a:lnTo>
                <a:lnTo>
                  <a:pt x="558260" y="2614910"/>
                </a:lnTo>
                <a:lnTo>
                  <a:pt x="531893" y="2606727"/>
                </a:lnTo>
                <a:lnTo>
                  <a:pt x="505525" y="2597635"/>
                </a:lnTo>
                <a:lnTo>
                  <a:pt x="480977" y="2586724"/>
                </a:lnTo>
                <a:lnTo>
                  <a:pt x="459155" y="2573086"/>
                </a:lnTo>
                <a:lnTo>
                  <a:pt x="439152" y="2556720"/>
                </a:lnTo>
                <a:lnTo>
                  <a:pt x="422787" y="2536718"/>
                </a:lnTo>
                <a:lnTo>
                  <a:pt x="409149" y="2514896"/>
                </a:lnTo>
                <a:lnTo>
                  <a:pt x="398238" y="2490347"/>
                </a:lnTo>
                <a:lnTo>
                  <a:pt x="389146" y="2463980"/>
                </a:lnTo>
                <a:lnTo>
                  <a:pt x="380963" y="2437613"/>
                </a:lnTo>
                <a:lnTo>
                  <a:pt x="373689" y="2409427"/>
                </a:lnTo>
                <a:lnTo>
                  <a:pt x="366415" y="2382151"/>
                </a:lnTo>
                <a:lnTo>
                  <a:pt x="358232" y="2354874"/>
                </a:lnTo>
                <a:lnTo>
                  <a:pt x="349140" y="2328506"/>
                </a:lnTo>
                <a:lnTo>
                  <a:pt x="338229" y="2303957"/>
                </a:lnTo>
                <a:lnTo>
                  <a:pt x="325500" y="2281227"/>
                </a:lnTo>
                <a:lnTo>
                  <a:pt x="309135" y="2261224"/>
                </a:lnTo>
                <a:lnTo>
                  <a:pt x="290950" y="2240312"/>
                </a:lnTo>
                <a:lnTo>
                  <a:pt x="270038" y="2222128"/>
                </a:lnTo>
                <a:lnTo>
                  <a:pt x="247307" y="2204853"/>
                </a:lnTo>
                <a:lnTo>
                  <a:pt x="224577" y="2187578"/>
                </a:lnTo>
                <a:lnTo>
                  <a:pt x="201847" y="2170303"/>
                </a:lnTo>
                <a:lnTo>
                  <a:pt x="180025" y="2153027"/>
                </a:lnTo>
                <a:lnTo>
                  <a:pt x="159113" y="2133934"/>
                </a:lnTo>
                <a:lnTo>
                  <a:pt x="140929" y="2114841"/>
                </a:lnTo>
                <a:lnTo>
                  <a:pt x="125473" y="2093019"/>
                </a:lnTo>
                <a:lnTo>
                  <a:pt x="113653" y="2070289"/>
                </a:lnTo>
                <a:lnTo>
                  <a:pt x="105470" y="2043013"/>
                </a:lnTo>
                <a:lnTo>
                  <a:pt x="101833" y="2014827"/>
                </a:lnTo>
                <a:lnTo>
                  <a:pt x="100923" y="1985731"/>
                </a:lnTo>
                <a:lnTo>
                  <a:pt x="103651" y="1954818"/>
                </a:lnTo>
                <a:lnTo>
                  <a:pt x="107288" y="1923905"/>
                </a:lnTo>
                <a:lnTo>
                  <a:pt x="111834" y="1892991"/>
                </a:lnTo>
                <a:lnTo>
                  <a:pt x="115471" y="1862078"/>
                </a:lnTo>
                <a:lnTo>
                  <a:pt x="117290" y="1831165"/>
                </a:lnTo>
                <a:lnTo>
                  <a:pt x="117290" y="1801160"/>
                </a:lnTo>
                <a:lnTo>
                  <a:pt x="113653" y="1772975"/>
                </a:lnTo>
                <a:lnTo>
                  <a:pt x="106379" y="1744789"/>
                </a:lnTo>
                <a:lnTo>
                  <a:pt x="95468" y="1718421"/>
                </a:lnTo>
                <a:lnTo>
                  <a:pt x="81830" y="1691145"/>
                </a:lnTo>
                <a:lnTo>
                  <a:pt x="66373" y="1663869"/>
                </a:lnTo>
                <a:lnTo>
                  <a:pt x="50008" y="1636592"/>
                </a:lnTo>
                <a:lnTo>
                  <a:pt x="34551" y="1610224"/>
                </a:lnTo>
                <a:lnTo>
                  <a:pt x="20912" y="1582039"/>
                </a:lnTo>
                <a:lnTo>
                  <a:pt x="10002" y="1554762"/>
                </a:lnTo>
                <a:lnTo>
                  <a:pt x="2728" y="1526576"/>
                </a:lnTo>
                <a:lnTo>
                  <a:pt x="0" y="1497481"/>
                </a:lnTo>
                <a:lnTo>
                  <a:pt x="2728" y="1468387"/>
                </a:lnTo>
                <a:lnTo>
                  <a:pt x="10002" y="1440201"/>
                </a:lnTo>
                <a:lnTo>
                  <a:pt x="20912" y="1412924"/>
                </a:lnTo>
                <a:lnTo>
                  <a:pt x="34551" y="1384739"/>
                </a:lnTo>
                <a:lnTo>
                  <a:pt x="50008" y="1358371"/>
                </a:lnTo>
                <a:lnTo>
                  <a:pt x="66373" y="1331095"/>
                </a:lnTo>
                <a:lnTo>
                  <a:pt x="81830" y="1303818"/>
                </a:lnTo>
                <a:lnTo>
                  <a:pt x="95468" y="1276542"/>
                </a:lnTo>
                <a:lnTo>
                  <a:pt x="106379" y="1250174"/>
                </a:lnTo>
                <a:lnTo>
                  <a:pt x="113653" y="1221988"/>
                </a:lnTo>
                <a:lnTo>
                  <a:pt x="117290" y="1193803"/>
                </a:lnTo>
                <a:lnTo>
                  <a:pt x="117290" y="1163799"/>
                </a:lnTo>
                <a:lnTo>
                  <a:pt x="115471" y="1132885"/>
                </a:lnTo>
                <a:lnTo>
                  <a:pt x="111834" y="1101972"/>
                </a:lnTo>
                <a:lnTo>
                  <a:pt x="107288" y="1071058"/>
                </a:lnTo>
                <a:lnTo>
                  <a:pt x="103651" y="1040145"/>
                </a:lnTo>
                <a:lnTo>
                  <a:pt x="100923" y="1009232"/>
                </a:lnTo>
                <a:lnTo>
                  <a:pt x="101833" y="980137"/>
                </a:lnTo>
                <a:lnTo>
                  <a:pt x="105470" y="951951"/>
                </a:lnTo>
                <a:lnTo>
                  <a:pt x="113653" y="924674"/>
                </a:lnTo>
                <a:lnTo>
                  <a:pt x="125473" y="901944"/>
                </a:lnTo>
                <a:lnTo>
                  <a:pt x="140929" y="880123"/>
                </a:lnTo>
                <a:lnTo>
                  <a:pt x="159113" y="861029"/>
                </a:lnTo>
                <a:lnTo>
                  <a:pt x="180025" y="841936"/>
                </a:lnTo>
                <a:lnTo>
                  <a:pt x="201847" y="824660"/>
                </a:lnTo>
                <a:lnTo>
                  <a:pt x="224577" y="807385"/>
                </a:lnTo>
                <a:lnTo>
                  <a:pt x="247307" y="790110"/>
                </a:lnTo>
                <a:lnTo>
                  <a:pt x="270038" y="772835"/>
                </a:lnTo>
                <a:lnTo>
                  <a:pt x="290950" y="754651"/>
                </a:lnTo>
                <a:lnTo>
                  <a:pt x="309135" y="733739"/>
                </a:lnTo>
                <a:lnTo>
                  <a:pt x="325500" y="713736"/>
                </a:lnTo>
                <a:lnTo>
                  <a:pt x="338229" y="691006"/>
                </a:lnTo>
                <a:lnTo>
                  <a:pt x="349140" y="666457"/>
                </a:lnTo>
                <a:lnTo>
                  <a:pt x="358232" y="640089"/>
                </a:lnTo>
                <a:lnTo>
                  <a:pt x="366415" y="612812"/>
                </a:lnTo>
                <a:lnTo>
                  <a:pt x="373689" y="585536"/>
                </a:lnTo>
                <a:lnTo>
                  <a:pt x="380963" y="557350"/>
                </a:lnTo>
                <a:lnTo>
                  <a:pt x="389146" y="530983"/>
                </a:lnTo>
                <a:lnTo>
                  <a:pt x="398238" y="504615"/>
                </a:lnTo>
                <a:lnTo>
                  <a:pt x="409149" y="480067"/>
                </a:lnTo>
                <a:lnTo>
                  <a:pt x="422787" y="458246"/>
                </a:lnTo>
                <a:lnTo>
                  <a:pt x="439152" y="438243"/>
                </a:lnTo>
                <a:lnTo>
                  <a:pt x="459155" y="421877"/>
                </a:lnTo>
                <a:lnTo>
                  <a:pt x="480977" y="408239"/>
                </a:lnTo>
                <a:lnTo>
                  <a:pt x="505525" y="397328"/>
                </a:lnTo>
                <a:lnTo>
                  <a:pt x="531893" y="388236"/>
                </a:lnTo>
                <a:lnTo>
                  <a:pt x="558260" y="380053"/>
                </a:lnTo>
                <a:lnTo>
                  <a:pt x="586446" y="372779"/>
                </a:lnTo>
                <a:lnTo>
                  <a:pt x="613722" y="365505"/>
                </a:lnTo>
                <a:lnTo>
                  <a:pt x="640999" y="357322"/>
                </a:lnTo>
                <a:lnTo>
                  <a:pt x="667366" y="348230"/>
                </a:lnTo>
                <a:lnTo>
                  <a:pt x="691915" y="337319"/>
                </a:lnTo>
                <a:lnTo>
                  <a:pt x="714645" y="324591"/>
                </a:lnTo>
                <a:lnTo>
                  <a:pt x="734648" y="308225"/>
                </a:lnTo>
                <a:lnTo>
                  <a:pt x="755560" y="290040"/>
                </a:lnTo>
                <a:lnTo>
                  <a:pt x="773745" y="269128"/>
                </a:lnTo>
                <a:lnTo>
                  <a:pt x="791020" y="247307"/>
                </a:lnTo>
                <a:lnTo>
                  <a:pt x="808295" y="224577"/>
                </a:lnTo>
                <a:lnTo>
                  <a:pt x="825570" y="201846"/>
                </a:lnTo>
                <a:lnTo>
                  <a:pt x="842845" y="180025"/>
                </a:lnTo>
                <a:lnTo>
                  <a:pt x="861939" y="159113"/>
                </a:lnTo>
                <a:lnTo>
                  <a:pt x="881032" y="140929"/>
                </a:lnTo>
                <a:lnTo>
                  <a:pt x="902854" y="125472"/>
                </a:lnTo>
                <a:lnTo>
                  <a:pt x="925584" y="113652"/>
                </a:lnTo>
                <a:lnTo>
                  <a:pt x="952861" y="105469"/>
                </a:lnTo>
                <a:lnTo>
                  <a:pt x="981047" y="101832"/>
                </a:lnTo>
                <a:lnTo>
                  <a:pt x="1010141" y="100923"/>
                </a:lnTo>
                <a:lnTo>
                  <a:pt x="1041054" y="103651"/>
                </a:lnTo>
                <a:lnTo>
                  <a:pt x="1071968" y="107288"/>
                </a:lnTo>
                <a:lnTo>
                  <a:pt x="1102882" y="111834"/>
                </a:lnTo>
                <a:lnTo>
                  <a:pt x="1133795" y="115471"/>
                </a:lnTo>
                <a:lnTo>
                  <a:pt x="1164708" y="117289"/>
                </a:lnTo>
                <a:lnTo>
                  <a:pt x="1194713" y="117289"/>
                </a:lnTo>
                <a:lnTo>
                  <a:pt x="1222899" y="113652"/>
                </a:lnTo>
                <a:lnTo>
                  <a:pt x="1251085" y="106378"/>
                </a:lnTo>
                <a:lnTo>
                  <a:pt x="1278361" y="95468"/>
                </a:lnTo>
                <a:lnTo>
                  <a:pt x="1305637" y="80920"/>
                </a:lnTo>
                <a:lnTo>
                  <a:pt x="1332914" y="66373"/>
                </a:lnTo>
                <a:lnTo>
                  <a:pt x="1360190" y="50007"/>
                </a:lnTo>
                <a:lnTo>
                  <a:pt x="1386558" y="34550"/>
                </a:lnTo>
                <a:lnTo>
                  <a:pt x="1414744" y="20912"/>
                </a:lnTo>
                <a:lnTo>
                  <a:pt x="1442020" y="10001"/>
                </a:lnTo>
                <a:lnTo>
                  <a:pt x="1470206" y="2727"/>
                </a:lnTo>
                <a:close/>
              </a:path>
            </a:pathLst>
          </a:custGeom>
        </p:spPr>
      </p:pic>
      <p:sp>
        <p:nvSpPr>
          <p:cNvPr id="367" name="Freeform: Shape 179">
            <a:extLst>
              <a:ext uri="{FF2B5EF4-FFF2-40B4-BE49-F238E27FC236}">
                <a16:creationId xmlns:a16="http://schemas.microsoft.com/office/drawing/2014/main" id="{0CE326BE-F0B1-46A2-AD11-ECDEEFB38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276" y="0"/>
            <a:ext cx="4335725" cy="3532180"/>
          </a:xfrm>
          <a:custGeom>
            <a:avLst/>
            <a:gdLst>
              <a:gd name="connsiteX0" fmla="*/ 179111 w 4335725"/>
              <a:gd name="connsiteY0" fmla="*/ 0 h 3532180"/>
              <a:gd name="connsiteX1" fmla="*/ 4335725 w 4335725"/>
              <a:gd name="connsiteY1" fmla="*/ 0 h 3532180"/>
              <a:gd name="connsiteX2" fmla="*/ 4335725 w 4335725"/>
              <a:gd name="connsiteY2" fmla="*/ 2845937 h 3532180"/>
              <a:gd name="connsiteX3" fmla="*/ 4315217 w 4335725"/>
              <a:gd name="connsiteY3" fmla="*/ 2853009 h 3532180"/>
              <a:gd name="connsiteX4" fmla="*/ 4269092 w 4335725"/>
              <a:gd name="connsiteY4" fmla="*/ 2867324 h 3532180"/>
              <a:gd name="connsiteX5" fmla="*/ 4219783 w 4335725"/>
              <a:gd name="connsiteY5" fmla="*/ 2880049 h 3532180"/>
              <a:gd name="connsiteX6" fmla="*/ 4172065 w 4335725"/>
              <a:gd name="connsiteY6" fmla="*/ 2892774 h 3532180"/>
              <a:gd name="connsiteX7" fmla="*/ 4124349 w 4335725"/>
              <a:gd name="connsiteY7" fmla="*/ 2907089 h 3532180"/>
              <a:gd name="connsiteX8" fmla="*/ 4078224 w 4335725"/>
              <a:gd name="connsiteY8" fmla="*/ 2922994 h 3532180"/>
              <a:gd name="connsiteX9" fmla="*/ 4035278 w 4335725"/>
              <a:gd name="connsiteY9" fmla="*/ 2942082 h 3532180"/>
              <a:gd name="connsiteX10" fmla="*/ 3995515 w 4335725"/>
              <a:gd name="connsiteY10" fmla="*/ 2964348 h 3532180"/>
              <a:gd name="connsiteX11" fmla="*/ 3960521 w 4335725"/>
              <a:gd name="connsiteY11" fmla="*/ 2992978 h 3532180"/>
              <a:gd name="connsiteX12" fmla="*/ 3923939 w 4335725"/>
              <a:gd name="connsiteY12" fmla="*/ 3024791 h 3532180"/>
              <a:gd name="connsiteX13" fmla="*/ 3892126 w 4335725"/>
              <a:gd name="connsiteY13" fmla="*/ 3061373 h 3532180"/>
              <a:gd name="connsiteX14" fmla="*/ 3861905 w 4335725"/>
              <a:gd name="connsiteY14" fmla="*/ 3099547 h 3532180"/>
              <a:gd name="connsiteX15" fmla="*/ 3831684 w 4335725"/>
              <a:gd name="connsiteY15" fmla="*/ 3139310 h 3532180"/>
              <a:gd name="connsiteX16" fmla="*/ 3801464 w 4335725"/>
              <a:gd name="connsiteY16" fmla="*/ 3179075 h 3532180"/>
              <a:gd name="connsiteX17" fmla="*/ 3771243 w 4335725"/>
              <a:gd name="connsiteY17" fmla="*/ 3217249 h 3532180"/>
              <a:gd name="connsiteX18" fmla="*/ 3737841 w 4335725"/>
              <a:gd name="connsiteY18" fmla="*/ 3253831 h 3532180"/>
              <a:gd name="connsiteX19" fmla="*/ 3704438 w 4335725"/>
              <a:gd name="connsiteY19" fmla="*/ 3285642 h 3532180"/>
              <a:gd name="connsiteX20" fmla="*/ 3666266 w 4335725"/>
              <a:gd name="connsiteY20" fmla="*/ 3312682 h 3532180"/>
              <a:gd name="connsiteX21" fmla="*/ 3626501 w 4335725"/>
              <a:gd name="connsiteY21" fmla="*/ 3333360 h 3532180"/>
              <a:gd name="connsiteX22" fmla="*/ 3578783 w 4335725"/>
              <a:gd name="connsiteY22" fmla="*/ 3347676 h 3532180"/>
              <a:gd name="connsiteX23" fmla="*/ 3529475 w 4335725"/>
              <a:gd name="connsiteY23" fmla="*/ 3354038 h 3532180"/>
              <a:gd name="connsiteX24" fmla="*/ 3478579 w 4335725"/>
              <a:gd name="connsiteY24" fmla="*/ 3355628 h 3532180"/>
              <a:gd name="connsiteX25" fmla="*/ 3424498 w 4335725"/>
              <a:gd name="connsiteY25" fmla="*/ 3350856 h 3532180"/>
              <a:gd name="connsiteX26" fmla="*/ 3370419 w 4335725"/>
              <a:gd name="connsiteY26" fmla="*/ 3344494 h 3532180"/>
              <a:gd name="connsiteX27" fmla="*/ 3316339 w 4335725"/>
              <a:gd name="connsiteY27" fmla="*/ 3336540 h 3532180"/>
              <a:gd name="connsiteX28" fmla="*/ 3262260 w 4335725"/>
              <a:gd name="connsiteY28" fmla="*/ 3330180 h 3532180"/>
              <a:gd name="connsiteX29" fmla="*/ 3208180 w 4335725"/>
              <a:gd name="connsiteY29" fmla="*/ 3326998 h 3532180"/>
              <a:gd name="connsiteX30" fmla="*/ 3155691 w 4335725"/>
              <a:gd name="connsiteY30" fmla="*/ 3326998 h 3532180"/>
              <a:gd name="connsiteX31" fmla="*/ 3106385 w 4335725"/>
              <a:gd name="connsiteY31" fmla="*/ 3333360 h 3532180"/>
              <a:gd name="connsiteX32" fmla="*/ 3055487 w 4335725"/>
              <a:gd name="connsiteY32" fmla="*/ 3346085 h 3532180"/>
              <a:gd name="connsiteX33" fmla="*/ 3009359 w 4335725"/>
              <a:gd name="connsiteY33" fmla="*/ 3365171 h 3532180"/>
              <a:gd name="connsiteX34" fmla="*/ 2961643 w 4335725"/>
              <a:gd name="connsiteY34" fmla="*/ 3390621 h 3532180"/>
              <a:gd name="connsiteX35" fmla="*/ 2913927 w 4335725"/>
              <a:gd name="connsiteY35" fmla="*/ 3416071 h 3532180"/>
              <a:gd name="connsiteX36" fmla="*/ 2866209 w 4335725"/>
              <a:gd name="connsiteY36" fmla="*/ 3444699 h 3532180"/>
              <a:gd name="connsiteX37" fmla="*/ 2820081 w 4335725"/>
              <a:gd name="connsiteY37" fmla="*/ 3471739 h 3532180"/>
              <a:gd name="connsiteX38" fmla="*/ 2770775 w 4335725"/>
              <a:gd name="connsiteY38" fmla="*/ 3495598 h 3532180"/>
              <a:gd name="connsiteX39" fmla="*/ 2723057 w 4335725"/>
              <a:gd name="connsiteY39" fmla="*/ 3514685 h 3532180"/>
              <a:gd name="connsiteX40" fmla="*/ 2673749 w 4335725"/>
              <a:gd name="connsiteY40" fmla="*/ 3527410 h 3532180"/>
              <a:gd name="connsiteX41" fmla="*/ 2622852 w 4335725"/>
              <a:gd name="connsiteY41" fmla="*/ 3532180 h 3532180"/>
              <a:gd name="connsiteX42" fmla="*/ 2571953 w 4335725"/>
              <a:gd name="connsiteY42" fmla="*/ 3527410 h 3532180"/>
              <a:gd name="connsiteX43" fmla="*/ 2522645 w 4335725"/>
              <a:gd name="connsiteY43" fmla="*/ 3514685 h 3532180"/>
              <a:gd name="connsiteX44" fmla="*/ 2474930 w 4335725"/>
              <a:gd name="connsiteY44" fmla="*/ 3495598 h 3532180"/>
              <a:gd name="connsiteX45" fmla="*/ 2425621 w 4335725"/>
              <a:gd name="connsiteY45" fmla="*/ 3471739 h 3532180"/>
              <a:gd name="connsiteX46" fmla="*/ 2379493 w 4335725"/>
              <a:gd name="connsiteY46" fmla="*/ 3444699 h 3532180"/>
              <a:gd name="connsiteX47" fmla="*/ 2331777 w 4335725"/>
              <a:gd name="connsiteY47" fmla="*/ 3416071 h 3532180"/>
              <a:gd name="connsiteX48" fmla="*/ 2284059 w 4335725"/>
              <a:gd name="connsiteY48" fmla="*/ 3390621 h 3532180"/>
              <a:gd name="connsiteX49" fmla="*/ 2236343 w 4335725"/>
              <a:gd name="connsiteY49" fmla="*/ 3365171 h 3532180"/>
              <a:gd name="connsiteX50" fmla="*/ 2188627 w 4335725"/>
              <a:gd name="connsiteY50" fmla="*/ 3346085 h 3532180"/>
              <a:gd name="connsiteX51" fmla="*/ 2139319 w 4335725"/>
              <a:gd name="connsiteY51" fmla="*/ 3333360 h 3532180"/>
              <a:gd name="connsiteX52" fmla="*/ 2090011 w 4335725"/>
              <a:gd name="connsiteY52" fmla="*/ 3326998 h 3532180"/>
              <a:gd name="connsiteX53" fmla="*/ 2037520 w 4335725"/>
              <a:gd name="connsiteY53" fmla="*/ 3326998 h 3532180"/>
              <a:gd name="connsiteX54" fmla="*/ 1983442 w 4335725"/>
              <a:gd name="connsiteY54" fmla="*/ 3330180 h 3532180"/>
              <a:gd name="connsiteX55" fmla="*/ 1929363 w 4335725"/>
              <a:gd name="connsiteY55" fmla="*/ 3336540 h 3532180"/>
              <a:gd name="connsiteX56" fmla="*/ 1875283 w 4335725"/>
              <a:gd name="connsiteY56" fmla="*/ 3344494 h 3532180"/>
              <a:gd name="connsiteX57" fmla="*/ 1821202 w 4335725"/>
              <a:gd name="connsiteY57" fmla="*/ 3350856 h 3532180"/>
              <a:gd name="connsiteX58" fmla="*/ 1767124 w 4335725"/>
              <a:gd name="connsiteY58" fmla="*/ 3355628 h 3532180"/>
              <a:gd name="connsiteX59" fmla="*/ 1716227 w 4335725"/>
              <a:gd name="connsiteY59" fmla="*/ 3354038 h 3532180"/>
              <a:gd name="connsiteX60" fmla="*/ 1666919 w 4335725"/>
              <a:gd name="connsiteY60" fmla="*/ 3347676 h 3532180"/>
              <a:gd name="connsiteX61" fmla="*/ 1619201 w 4335725"/>
              <a:gd name="connsiteY61" fmla="*/ 3333360 h 3532180"/>
              <a:gd name="connsiteX62" fmla="*/ 1579437 w 4335725"/>
              <a:gd name="connsiteY62" fmla="*/ 3312682 h 3532180"/>
              <a:gd name="connsiteX63" fmla="*/ 1541263 w 4335725"/>
              <a:gd name="connsiteY63" fmla="*/ 3285642 h 3532180"/>
              <a:gd name="connsiteX64" fmla="*/ 1507862 w 4335725"/>
              <a:gd name="connsiteY64" fmla="*/ 3253831 h 3532180"/>
              <a:gd name="connsiteX65" fmla="*/ 1474459 w 4335725"/>
              <a:gd name="connsiteY65" fmla="*/ 3217249 h 3532180"/>
              <a:gd name="connsiteX66" fmla="*/ 1444238 w 4335725"/>
              <a:gd name="connsiteY66" fmla="*/ 3179075 h 3532180"/>
              <a:gd name="connsiteX67" fmla="*/ 1414018 w 4335725"/>
              <a:gd name="connsiteY67" fmla="*/ 3139310 h 3532180"/>
              <a:gd name="connsiteX68" fmla="*/ 1383797 w 4335725"/>
              <a:gd name="connsiteY68" fmla="*/ 3099547 h 3532180"/>
              <a:gd name="connsiteX69" fmla="*/ 1353577 w 4335725"/>
              <a:gd name="connsiteY69" fmla="*/ 3061373 h 3532180"/>
              <a:gd name="connsiteX70" fmla="*/ 1321765 w 4335725"/>
              <a:gd name="connsiteY70" fmla="*/ 3024791 h 3532180"/>
              <a:gd name="connsiteX71" fmla="*/ 1285181 w 4335725"/>
              <a:gd name="connsiteY71" fmla="*/ 2992978 h 3532180"/>
              <a:gd name="connsiteX72" fmla="*/ 1250188 w 4335725"/>
              <a:gd name="connsiteY72" fmla="*/ 2964348 h 3532180"/>
              <a:gd name="connsiteX73" fmla="*/ 1210424 w 4335725"/>
              <a:gd name="connsiteY73" fmla="*/ 2942082 h 3532180"/>
              <a:gd name="connsiteX74" fmla="*/ 1167479 w 4335725"/>
              <a:gd name="connsiteY74" fmla="*/ 2922994 h 3532180"/>
              <a:gd name="connsiteX75" fmla="*/ 1121353 w 4335725"/>
              <a:gd name="connsiteY75" fmla="*/ 2907089 h 3532180"/>
              <a:gd name="connsiteX76" fmla="*/ 1073635 w 4335725"/>
              <a:gd name="connsiteY76" fmla="*/ 2892774 h 3532180"/>
              <a:gd name="connsiteX77" fmla="*/ 1025919 w 4335725"/>
              <a:gd name="connsiteY77" fmla="*/ 2880049 h 3532180"/>
              <a:gd name="connsiteX78" fmla="*/ 976611 w 4335725"/>
              <a:gd name="connsiteY78" fmla="*/ 2867324 h 3532180"/>
              <a:gd name="connsiteX79" fmla="*/ 930485 w 4335725"/>
              <a:gd name="connsiteY79" fmla="*/ 2853009 h 3532180"/>
              <a:gd name="connsiteX80" fmla="*/ 884357 w 4335725"/>
              <a:gd name="connsiteY80" fmla="*/ 2837103 h 3532180"/>
              <a:gd name="connsiteX81" fmla="*/ 841413 w 4335725"/>
              <a:gd name="connsiteY81" fmla="*/ 2818015 h 3532180"/>
              <a:gd name="connsiteX82" fmla="*/ 803238 w 4335725"/>
              <a:gd name="connsiteY82" fmla="*/ 2794157 h 3532180"/>
              <a:gd name="connsiteX83" fmla="*/ 768245 w 4335725"/>
              <a:gd name="connsiteY83" fmla="*/ 2765527 h 3532180"/>
              <a:gd name="connsiteX84" fmla="*/ 739617 w 4335725"/>
              <a:gd name="connsiteY84" fmla="*/ 2730536 h 3532180"/>
              <a:gd name="connsiteX85" fmla="*/ 715759 w 4335725"/>
              <a:gd name="connsiteY85" fmla="*/ 2692361 h 3532180"/>
              <a:gd name="connsiteX86" fmla="*/ 696671 w 4335725"/>
              <a:gd name="connsiteY86" fmla="*/ 2649416 h 3532180"/>
              <a:gd name="connsiteX87" fmla="*/ 680766 w 4335725"/>
              <a:gd name="connsiteY87" fmla="*/ 2603290 h 3532180"/>
              <a:gd name="connsiteX88" fmla="*/ 666450 w 4335725"/>
              <a:gd name="connsiteY88" fmla="*/ 2557164 h 3532180"/>
              <a:gd name="connsiteX89" fmla="*/ 653726 w 4335725"/>
              <a:gd name="connsiteY89" fmla="*/ 2507856 h 3532180"/>
              <a:gd name="connsiteX90" fmla="*/ 641000 w 4335725"/>
              <a:gd name="connsiteY90" fmla="*/ 2460140 h 3532180"/>
              <a:gd name="connsiteX91" fmla="*/ 626685 w 4335725"/>
              <a:gd name="connsiteY91" fmla="*/ 2412422 h 3532180"/>
              <a:gd name="connsiteX92" fmla="*/ 610780 w 4335725"/>
              <a:gd name="connsiteY92" fmla="*/ 2366295 h 3532180"/>
              <a:gd name="connsiteX93" fmla="*/ 591692 w 4335725"/>
              <a:gd name="connsiteY93" fmla="*/ 2323348 h 3532180"/>
              <a:gd name="connsiteX94" fmla="*/ 569424 w 4335725"/>
              <a:gd name="connsiteY94" fmla="*/ 2283586 h 3532180"/>
              <a:gd name="connsiteX95" fmla="*/ 540796 w 4335725"/>
              <a:gd name="connsiteY95" fmla="*/ 2248593 h 3532180"/>
              <a:gd name="connsiteX96" fmla="*/ 508983 w 4335725"/>
              <a:gd name="connsiteY96" fmla="*/ 2212010 h 3532180"/>
              <a:gd name="connsiteX97" fmla="*/ 472400 w 4335725"/>
              <a:gd name="connsiteY97" fmla="*/ 2180199 h 3532180"/>
              <a:gd name="connsiteX98" fmla="*/ 432635 w 4335725"/>
              <a:gd name="connsiteY98" fmla="*/ 2149978 h 3532180"/>
              <a:gd name="connsiteX99" fmla="*/ 392872 w 4335725"/>
              <a:gd name="connsiteY99" fmla="*/ 2119758 h 3532180"/>
              <a:gd name="connsiteX100" fmla="*/ 353108 w 4335725"/>
              <a:gd name="connsiteY100" fmla="*/ 2089537 h 3532180"/>
              <a:gd name="connsiteX101" fmla="*/ 314933 w 4335725"/>
              <a:gd name="connsiteY101" fmla="*/ 2059315 h 3532180"/>
              <a:gd name="connsiteX102" fmla="*/ 278350 w 4335725"/>
              <a:gd name="connsiteY102" fmla="*/ 2025914 h 3532180"/>
              <a:gd name="connsiteX103" fmla="*/ 246539 w 4335725"/>
              <a:gd name="connsiteY103" fmla="*/ 1992513 h 3532180"/>
              <a:gd name="connsiteX104" fmla="*/ 219500 w 4335725"/>
              <a:gd name="connsiteY104" fmla="*/ 1954338 h 3532180"/>
              <a:gd name="connsiteX105" fmla="*/ 198823 w 4335725"/>
              <a:gd name="connsiteY105" fmla="*/ 1914575 h 3532180"/>
              <a:gd name="connsiteX106" fmla="*/ 184508 w 4335725"/>
              <a:gd name="connsiteY106" fmla="*/ 1866859 h 3532180"/>
              <a:gd name="connsiteX107" fmla="*/ 178145 w 4335725"/>
              <a:gd name="connsiteY107" fmla="*/ 1817551 h 3532180"/>
              <a:gd name="connsiteX108" fmla="*/ 176554 w 4335725"/>
              <a:gd name="connsiteY108" fmla="*/ 1766651 h 3532180"/>
              <a:gd name="connsiteX109" fmla="*/ 181326 w 4335725"/>
              <a:gd name="connsiteY109" fmla="*/ 1712572 h 3532180"/>
              <a:gd name="connsiteX110" fmla="*/ 187688 w 4335725"/>
              <a:gd name="connsiteY110" fmla="*/ 1658493 h 3532180"/>
              <a:gd name="connsiteX111" fmla="*/ 195640 w 4335725"/>
              <a:gd name="connsiteY111" fmla="*/ 1604413 h 3532180"/>
              <a:gd name="connsiteX112" fmla="*/ 202004 w 4335725"/>
              <a:gd name="connsiteY112" fmla="*/ 1550335 h 3532180"/>
              <a:gd name="connsiteX113" fmla="*/ 205186 w 4335725"/>
              <a:gd name="connsiteY113" fmla="*/ 1496256 h 3532180"/>
              <a:gd name="connsiteX114" fmla="*/ 205186 w 4335725"/>
              <a:gd name="connsiteY114" fmla="*/ 1443766 h 3532180"/>
              <a:gd name="connsiteX115" fmla="*/ 198823 w 4335725"/>
              <a:gd name="connsiteY115" fmla="*/ 1394460 h 3532180"/>
              <a:gd name="connsiteX116" fmla="*/ 186098 w 4335725"/>
              <a:gd name="connsiteY116" fmla="*/ 1345152 h 3532180"/>
              <a:gd name="connsiteX117" fmla="*/ 167011 w 4335725"/>
              <a:gd name="connsiteY117" fmla="*/ 1299024 h 3532180"/>
              <a:gd name="connsiteX118" fmla="*/ 143153 w 4335725"/>
              <a:gd name="connsiteY118" fmla="*/ 1251308 h 3532180"/>
              <a:gd name="connsiteX119" fmla="*/ 116112 w 4335725"/>
              <a:gd name="connsiteY119" fmla="*/ 1203592 h 3532180"/>
              <a:gd name="connsiteX120" fmla="*/ 87483 w 4335725"/>
              <a:gd name="connsiteY120" fmla="*/ 1155874 h 3532180"/>
              <a:gd name="connsiteX121" fmla="*/ 60443 w 4335725"/>
              <a:gd name="connsiteY121" fmla="*/ 1109746 h 3532180"/>
              <a:gd name="connsiteX122" fmla="*/ 36583 w 4335725"/>
              <a:gd name="connsiteY122" fmla="*/ 1060441 h 3532180"/>
              <a:gd name="connsiteX123" fmla="*/ 17498 w 4335725"/>
              <a:gd name="connsiteY123" fmla="*/ 1012723 h 3532180"/>
              <a:gd name="connsiteX124" fmla="*/ 4773 w 4335725"/>
              <a:gd name="connsiteY124" fmla="*/ 963415 h 3532180"/>
              <a:gd name="connsiteX125" fmla="*/ 0 w 4335725"/>
              <a:gd name="connsiteY125" fmla="*/ 912516 h 3532180"/>
              <a:gd name="connsiteX126" fmla="*/ 4773 w 4335725"/>
              <a:gd name="connsiteY126" fmla="*/ 861620 h 3532180"/>
              <a:gd name="connsiteX127" fmla="*/ 17498 w 4335725"/>
              <a:gd name="connsiteY127" fmla="*/ 812312 h 3532180"/>
              <a:gd name="connsiteX128" fmla="*/ 36583 w 4335725"/>
              <a:gd name="connsiteY128" fmla="*/ 764594 h 3532180"/>
              <a:gd name="connsiteX129" fmla="*/ 60443 w 4335725"/>
              <a:gd name="connsiteY129" fmla="*/ 715288 h 3532180"/>
              <a:gd name="connsiteX130" fmla="*/ 87483 w 4335725"/>
              <a:gd name="connsiteY130" fmla="*/ 669160 h 3532180"/>
              <a:gd name="connsiteX131" fmla="*/ 116112 w 4335725"/>
              <a:gd name="connsiteY131" fmla="*/ 621444 h 3532180"/>
              <a:gd name="connsiteX132" fmla="*/ 143153 w 4335725"/>
              <a:gd name="connsiteY132" fmla="*/ 573726 h 3532180"/>
              <a:gd name="connsiteX133" fmla="*/ 167011 w 4335725"/>
              <a:gd name="connsiteY133" fmla="*/ 526010 h 3532180"/>
              <a:gd name="connsiteX134" fmla="*/ 186098 w 4335725"/>
              <a:gd name="connsiteY134" fmla="*/ 479882 h 3532180"/>
              <a:gd name="connsiteX135" fmla="*/ 198823 w 4335725"/>
              <a:gd name="connsiteY135" fmla="*/ 430575 h 3532180"/>
              <a:gd name="connsiteX136" fmla="*/ 205186 w 4335725"/>
              <a:gd name="connsiteY136" fmla="*/ 381268 h 3532180"/>
              <a:gd name="connsiteX137" fmla="*/ 205186 w 4335725"/>
              <a:gd name="connsiteY137" fmla="*/ 328780 h 3532180"/>
              <a:gd name="connsiteX138" fmla="*/ 202004 w 4335725"/>
              <a:gd name="connsiteY138" fmla="*/ 274700 h 3532180"/>
              <a:gd name="connsiteX139" fmla="*/ 195640 w 4335725"/>
              <a:gd name="connsiteY139" fmla="*/ 220621 h 3532180"/>
              <a:gd name="connsiteX140" fmla="*/ 187688 w 4335725"/>
              <a:gd name="connsiteY140" fmla="*/ 166541 h 3532180"/>
              <a:gd name="connsiteX141" fmla="*/ 181326 w 4335725"/>
              <a:gd name="connsiteY141" fmla="*/ 112462 h 3532180"/>
              <a:gd name="connsiteX142" fmla="*/ 176554 w 4335725"/>
              <a:gd name="connsiteY142" fmla="*/ 58383 h 3532180"/>
              <a:gd name="connsiteX143" fmla="*/ 178145 w 4335725"/>
              <a:gd name="connsiteY143" fmla="*/ 7485 h 353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335725" h="3532180">
                <a:moveTo>
                  <a:pt x="179111" y="0"/>
                </a:moveTo>
                <a:lnTo>
                  <a:pt x="4335725" y="0"/>
                </a:lnTo>
                <a:lnTo>
                  <a:pt x="4335725" y="2845937"/>
                </a:lnTo>
                <a:lnTo>
                  <a:pt x="4315217" y="2853009"/>
                </a:lnTo>
                <a:lnTo>
                  <a:pt x="4269092" y="2867324"/>
                </a:lnTo>
                <a:lnTo>
                  <a:pt x="4219783" y="2880049"/>
                </a:lnTo>
                <a:lnTo>
                  <a:pt x="4172065" y="2892774"/>
                </a:lnTo>
                <a:lnTo>
                  <a:pt x="4124349" y="2907089"/>
                </a:lnTo>
                <a:lnTo>
                  <a:pt x="4078224" y="2922994"/>
                </a:lnTo>
                <a:lnTo>
                  <a:pt x="4035278" y="2942082"/>
                </a:lnTo>
                <a:lnTo>
                  <a:pt x="3995515" y="2964348"/>
                </a:lnTo>
                <a:lnTo>
                  <a:pt x="3960521" y="2992978"/>
                </a:lnTo>
                <a:lnTo>
                  <a:pt x="3923939" y="3024791"/>
                </a:lnTo>
                <a:lnTo>
                  <a:pt x="3892126" y="3061373"/>
                </a:lnTo>
                <a:lnTo>
                  <a:pt x="3861905" y="3099547"/>
                </a:lnTo>
                <a:lnTo>
                  <a:pt x="3831684" y="3139310"/>
                </a:lnTo>
                <a:lnTo>
                  <a:pt x="3801464" y="3179075"/>
                </a:lnTo>
                <a:lnTo>
                  <a:pt x="3771243" y="3217249"/>
                </a:lnTo>
                <a:lnTo>
                  <a:pt x="3737841" y="3253831"/>
                </a:lnTo>
                <a:lnTo>
                  <a:pt x="3704438" y="3285642"/>
                </a:lnTo>
                <a:lnTo>
                  <a:pt x="3666266" y="3312682"/>
                </a:lnTo>
                <a:lnTo>
                  <a:pt x="3626501" y="3333360"/>
                </a:lnTo>
                <a:lnTo>
                  <a:pt x="3578783" y="3347676"/>
                </a:lnTo>
                <a:lnTo>
                  <a:pt x="3529475" y="3354038"/>
                </a:lnTo>
                <a:lnTo>
                  <a:pt x="3478579" y="3355628"/>
                </a:lnTo>
                <a:lnTo>
                  <a:pt x="3424498" y="3350856"/>
                </a:lnTo>
                <a:lnTo>
                  <a:pt x="3370419" y="3344494"/>
                </a:lnTo>
                <a:lnTo>
                  <a:pt x="3316339" y="3336540"/>
                </a:lnTo>
                <a:lnTo>
                  <a:pt x="3262260" y="3330180"/>
                </a:lnTo>
                <a:lnTo>
                  <a:pt x="3208180" y="3326998"/>
                </a:lnTo>
                <a:lnTo>
                  <a:pt x="3155691" y="3326998"/>
                </a:lnTo>
                <a:lnTo>
                  <a:pt x="3106385" y="3333360"/>
                </a:lnTo>
                <a:lnTo>
                  <a:pt x="3055487" y="3346085"/>
                </a:lnTo>
                <a:lnTo>
                  <a:pt x="3009359" y="3365171"/>
                </a:lnTo>
                <a:lnTo>
                  <a:pt x="2961643" y="3390621"/>
                </a:lnTo>
                <a:lnTo>
                  <a:pt x="2913927" y="3416071"/>
                </a:lnTo>
                <a:lnTo>
                  <a:pt x="2866209" y="3444699"/>
                </a:lnTo>
                <a:lnTo>
                  <a:pt x="2820081" y="3471739"/>
                </a:lnTo>
                <a:lnTo>
                  <a:pt x="2770775" y="3495598"/>
                </a:lnTo>
                <a:lnTo>
                  <a:pt x="2723057" y="3514685"/>
                </a:lnTo>
                <a:lnTo>
                  <a:pt x="2673749" y="3527410"/>
                </a:lnTo>
                <a:lnTo>
                  <a:pt x="2622852" y="3532180"/>
                </a:lnTo>
                <a:lnTo>
                  <a:pt x="2571953" y="3527410"/>
                </a:lnTo>
                <a:lnTo>
                  <a:pt x="2522645" y="3514685"/>
                </a:lnTo>
                <a:lnTo>
                  <a:pt x="2474930" y="3495598"/>
                </a:lnTo>
                <a:lnTo>
                  <a:pt x="2425621" y="3471739"/>
                </a:lnTo>
                <a:lnTo>
                  <a:pt x="2379493" y="3444699"/>
                </a:lnTo>
                <a:lnTo>
                  <a:pt x="2331777" y="3416071"/>
                </a:lnTo>
                <a:lnTo>
                  <a:pt x="2284059" y="3390621"/>
                </a:lnTo>
                <a:lnTo>
                  <a:pt x="2236343" y="3365171"/>
                </a:lnTo>
                <a:lnTo>
                  <a:pt x="2188627" y="3346085"/>
                </a:lnTo>
                <a:lnTo>
                  <a:pt x="2139319" y="3333360"/>
                </a:lnTo>
                <a:lnTo>
                  <a:pt x="2090011" y="3326998"/>
                </a:lnTo>
                <a:lnTo>
                  <a:pt x="2037520" y="3326998"/>
                </a:lnTo>
                <a:lnTo>
                  <a:pt x="1983442" y="3330180"/>
                </a:lnTo>
                <a:lnTo>
                  <a:pt x="1929363" y="3336540"/>
                </a:lnTo>
                <a:lnTo>
                  <a:pt x="1875283" y="3344494"/>
                </a:lnTo>
                <a:lnTo>
                  <a:pt x="1821202" y="3350856"/>
                </a:lnTo>
                <a:lnTo>
                  <a:pt x="1767124" y="3355628"/>
                </a:lnTo>
                <a:lnTo>
                  <a:pt x="1716227" y="3354038"/>
                </a:lnTo>
                <a:lnTo>
                  <a:pt x="1666919" y="3347676"/>
                </a:lnTo>
                <a:lnTo>
                  <a:pt x="1619201" y="3333360"/>
                </a:lnTo>
                <a:lnTo>
                  <a:pt x="1579437" y="3312682"/>
                </a:lnTo>
                <a:lnTo>
                  <a:pt x="1541263" y="3285642"/>
                </a:lnTo>
                <a:lnTo>
                  <a:pt x="1507862" y="3253831"/>
                </a:lnTo>
                <a:lnTo>
                  <a:pt x="1474459" y="3217249"/>
                </a:lnTo>
                <a:lnTo>
                  <a:pt x="1444238" y="3179075"/>
                </a:lnTo>
                <a:lnTo>
                  <a:pt x="1414018" y="3139310"/>
                </a:lnTo>
                <a:lnTo>
                  <a:pt x="1383797" y="3099547"/>
                </a:lnTo>
                <a:lnTo>
                  <a:pt x="1353577" y="3061373"/>
                </a:lnTo>
                <a:lnTo>
                  <a:pt x="1321765" y="3024791"/>
                </a:lnTo>
                <a:lnTo>
                  <a:pt x="1285181" y="2992978"/>
                </a:lnTo>
                <a:lnTo>
                  <a:pt x="1250188" y="2964348"/>
                </a:lnTo>
                <a:lnTo>
                  <a:pt x="1210424" y="2942082"/>
                </a:lnTo>
                <a:lnTo>
                  <a:pt x="1167479" y="2922994"/>
                </a:lnTo>
                <a:lnTo>
                  <a:pt x="1121353" y="2907089"/>
                </a:lnTo>
                <a:lnTo>
                  <a:pt x="1073635" y="2892774"/>
                </a:lnTo>
                <a:lnTo>
                  <a:pt x="1025919" y="2880049"/>
                </a:lnTo>
                <a:lnTo>
                  <a:pt x="976611" y="2867324"/>
                </a:lnTo>
                <a:lnTo>
                  <a:pt x="930485" y="2853009"/>
                </a:lnTo>
                <a:lnTo>
                  <a:pt x="884357" y="2837103"/>
                </a:lnTo>
                <a:lnTo>
                  <a:pt x="841413" y="2818015"/>
                </a:lnTo>
                <a:lnTo>
                  <a:pt x="803238" y="2794157"/>
                </a:lnTo>
                <a:lnTo>
                  <a:pt x="768245" y="2765527"/>
                </a:lnTo>
                <a:lnTo>
                  <a:pt x="739617" y="2730536"/>
                </a:lnTo>
                <a:lnTo>
                  <a:pt x="715759" y="2692361"/>
                </a:lnTo>
                <a:lnTo>
                  <a:pt x="696671" y="2649416"/>
                </a:lnTo>
                <a:lnTo>
                  <a:pt x="680766" y="2603290"/>
                </a:lnTo>
                <a:lnTo>
                  <a:pt x="666450" y="2557164"/>
                </a:lnTo>
                <a:lnTo>
                  <a:pt x="653726" y="2507856"/>
                </a:lnTo>
                <a:lnTo>
                  <a:pt x="641000" y="2460140"/>
                </a:lnTo>
                <a:lnTo>
                  <a:pt x="626685" y="2412422"/>
                </a:lnTo>
                <a:lnTo>
                  <a:pt x="610780" y="2366295"/>
                </a:lnTo>
                <a:lnTo>
                  <a:pt x="591692" y="2323348"/>
                </a:lnTo>
                <a:lnTo>
                  <a:pt x="569424" y="2283586"/>
                </a:lnTo>
                <a:lnTo>
                  <a:pt x="540796" y="2248593"/>
                </a:lnTo>
                <a:lnTo>
                  <a:pt x="508983" y="2212010"/>
                </a:lnTo>
                <a:lnTo>
                  <a:pt x="472400" y="2180199"/>
                </a:lnTo>
                <a:lnTo>
                  <a:pt x="432635" y="2149978"/>
                </a:lnTo>
                <a:lnTo>
                  <a:pt x="392872" y="2119758"/>
                </a:lnTo>
                <a:lnTo>
                  <a:pt x="353108" y="2089537"/>
                </a:lnTo>
                <a:lnTo>
                  <a:pt x="314933" y="2059315"/>
                </a:lnTo>
                <a:lnTo>
                  <a:pt x="278350" y="2025914"/>
                </a:lnTo>
                <a:lnTo>
                  <a:pt x="246539" y="1992513"/>
                </a:lnTo>
                <a:lnTo>
                  <a:pt x="219500" y="1954338"/>
                </a:lnTo>
                <a:lnTo>
                  <a:pt x="198823" y="1914575"/>
                </a:lnTo>
                <a:lnTo>
                  <a:pt x="184508" y="1866859"/>
                </a:lnTo>
                <a:lnTo>
                  <a:pt x="178145" y="1817551"/>
                </a:lnTo>
                <a:lnTo>
                  <a:pt x="176554" y="1766651"/>
                </a:lnTo>
                <a:lnTo>
                  <a:pt x="181326" y="1712572"/>
                </a:lnTo>
                <a:lnTo>
                  <a:pt x="187688" y="1658493"/>
                </a:lnTo>
                <a:lnTo>
                  <a:pt x="195640" y="1604413"/>
                </a:lnTo>
                <a:lnTo>
                  <a:pt x="202004" y="1550335"/>
                </a:lnTo>
                <a:lnTo>
                  <a:pt x="205186" y="1496256"/>
                </a:lnTo>
                <a:lnTo>
                  <a:pt x="205186" y="1443766"/>
                </a:lnTo>
                <a:lnTo>
                  <a:pt x="198823" y="1394460"/>
                </a:lnTo>
                <a:lnTo>
                  <a:pt x="186098" y="1345152"/>
                </a:lnTo>
                <a:lnTo>
                  <a:pt x="167011" y="1299024"/>
                </a:lnTo>
                <a:lnTo>
                  <a:pt x="143153" y="1251308"/>
                </a:lnTo>
                <a:lnTo>
                  <a:pt x="116112" y="1203592"/>
                </a:lnTo>
                <a:lnTo>
                  <a:pt x="87483" y="1155874"/>
                </a:lnTo>
                <a:lnTo>
                  <a:pt x="60443" y="1109746"/>
                </a:lnTo>
                <a:lnTo>
                  <a:pt x="36583" y="1060441"/>
                </a:lnTo>
                <a:lnTo>
                  <a:pt x="17498" y="1012723"/>
                </a:lnTo>
                <a:lnTo>
                  <a:pt x="4773" y="963415"/>
                </a:lnTo>
                <a:lnTo>
                  <a:pt x="0" y="912516"/>
                </a:lnTo>
                <a:lnTo>
                  <a:pt x="4773" y="861620"/>
                </a:lnTo>
                <a:lnTo>
                  <a:pt x="17498" y="812312"/>
                </a:lnTo>
                <a:lnTo>
                  <a:pt x="36583" y="764594"/>
                </a:lnTo>
                <a:lnTo>
                  <a:pt x="60443" y="715288"/>
                </a:lnTo>
                <a:lnTo>
                  <a:pt x="87483" y="669160"/>
                </a:lnTo>
                <a:lnTo>
                  <a:pt x="116112" y="621444"/>
                </a:lnTo>
                <a:lnTo>
                  <a:pt x="143153" y="573726"/>
                </a:lnTo>
                <a:lnTo>
                  <a:pt x="167011" y="526010"/>
                </a:lnTo>
                <a:lnTo>
                  <a:pt x="186098" y="479882"/>
                </a:lnTo>
                <a:lnTo>
                  <a:pt x="198823" y="430575"/>
                </a:lnTo>
                <a:lnTo>
                  <a:pt x="205186" y="381268"/>
                </a:lnTo>
                <a:lnTo>
                  <a:pt x="205186" y="328780"/>
                </a:lnTo>
                <a:lnTo>
                  <a:pt x="202004" y="274700"/>
                </a:lnTo>
                <a:lnTo>
                  <a:pt x="195640" y="220621"/>
                </a:lnTo>
                <a:lnTo>
                  <a:pt x="187688" y="166541"/>
                </a:lnTo>
                <a:lnTo>
                  <a:pt x="181326" y="112462"/>
                </a:lnTo>
                <a:lnTo>
                  <a:pt x="176554" y="58383"/>
                </a:lnTo>
                <a:lnTo>
                  <a:pt x="178145" y="7485"/>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7" name="Content Placeholder 6" descr="A picture containing car, outdoor, luggage compartment, transport&#10;&#10;Description automatically generated">
            <a:extLst>
              <a:ext uri="{FF2B5EF4-FFF2-40B4-BE49-F238E27FC236}">
                <a16:creationId xmlns:a16="http://schemas.microsoft.com/office/drawing/2014/main" id="{D1E83106-0F35-A24F-B3F0-DF13F4641986}"/>
              </a:ext>
            </a:extLst>
          </p:cNvPr>
          <p:cNvPicPr>
            <a:picLocks noChangeAspect="1"/>
          </p:cNvPicPr>
          <p:nvPr/>
        </p:nvPicPr>
        <p:blipFill rotWithShape="1">
          <a:blip r:embed="rId4"/>
          <a:srcRect t="13911" b="25325"/>
          <a:stretch/>
        </p:blipFill>
        <p:spPr>
          <a:xfrm>
            <a:off x="7959581" y="10"/>
            <a:ext cx="4232421" cy="3428990"/>
          </a:xfrm>
          <a:custGeom>
            <a:avLst/>
            <a:gdLst/>
            <a:ahLst/>
            <a:cxnLst/>
            <a:rect l="l" t="t" r="r" b="b"/>
            <a:pathLst>
              <a:path w="4232421" h="3429000">
                <a:moveTo>
                  <a:pt x="176695" y="0"/>
                </a:moveTo>
                <a:lnTo>
                  <a:pt x="4232421" y="0"/>
                </a:lnTo>
                <a:lnTo>
                  <a:pt x="4232421" y="2741963"/>
                </a:lnTo>
                <a:lnTo>
                  <a:pt x="4230819" y="2742965"/>
                </a:lnTo>
                <a:lnTo>
                  <a:pt x="4189566" y="2761300"/>
                </a:lnTo>
                <a:lnTo>
                  <a:pt x="4145256" y="2776579"/>
                </a:lnTo>
                <a:lnTo>
                  <a:pt x="4100946" y="2790330"/>
                </a:lnTo>
                <a:lnTo>
                  <a:pt x="4053581" y="2802553"/>
                </a:lnTo>
                <a:lnTo>
                  <a:pt x="4007741" y="2814777"/>
                </a:lnTo>
                <a:lnTo>
                  <a:pt x="3961906" y="2828531"/>
                </a:lnTo>
                <a:lnTo>
                  <a:pt x="3917596" y="2843809"/>
                </a:lnTo>
                <a:lnTo>
                  <a:pt x="3876343" y="2862145"/>
                </a:lnTo>
                <a:lnTo>
                  <a:pt x="3838145" y="2883535"/>
                </a:lnTo>
                <a:lnTo>
                  <a:pt x="3804531" y="2911037"/>
                </a:lnTo>
                <a:lnTo>
                  <a:pt x="3769387" y="2941596"/>
                </a:lnTo>
                <a:lnTo>
                  <a:pt x="3738828" y="2976737"/>
                </a:lnTo>
                <a:lnTo>
                  <a:pt x="3709798" y="3013408"/>
                </a:lnTo>
                <a:lnTo>
                  <a:pt x="3680767" y="3051604"/>
                </a:lnTo>
                <a:lnTo>
                  <a:pt x="3651737" y="3089802"/>
                </a:lnTo>
                <a:lnTo>
                  <a:pt x="3622708" y="3126473"/>
                </a:lnTo>
                <a:lnTo>
                  <a:pt x="3590619" y="3161614"/>
                </a:lnTo>
                <a:lnTo>
                  <a:pt x="3558532" y="3192174"/>
                </a:lnTo>
                <a:lnTo>
                  <a:pt x="3521864" y="3218148"/>
                </a:lnTo>
                <a:lnTo>
                  <a:pt x="3483665" y="3238011"/>
                </a:lnTo>
                <a:lnTo>
                  <a:pt x="3437828" y="3251762"/>
                </a:lnTo>
                <a:lnTo>
                  <a:pt x="3390461" y="3257874"/>
                </a:lnTo>
                <a:lnTo>
                  <a:pt x="3341569" y="3259401"/>
                </a:lnTo>
                <a:lnTo>
                  <a:pt x="3289619" y="3254819"/>
                </a:lnTo>
                <a:lnTo>
                  <a:pt x="3237670" y="3248707"/>
                </a:lnTo>
                <a:lnTo>
                  <a:pt x="3185721" y="3241066"/>
                </a:lnTo>
                <a:lnTo>
                  <a:pt x="3133771" y="3234956"/>
                </a:lnTo>
                <a:lnTo>
                  <a:pt x="3081822" y="3231899"/>
                </a:lnTo>
                <a:lnTo>
                  <a:pt x="3031400" y="3231899"/>
                </a:lnTo>
                <a:lnTo>
                  <a:pt x="2984035" y="3238011"/>
                </a:lnTo>
                <a:lnTo>
                  <a:pt x="2935140" y="3250235"/>
                </a:lnTo>
                <a:lnTo>
                  <a:pt x="2890830" y="3268570"/>
                </a:lnTo>
                <a:lnTo>
                  <a:pt x="2844995" y="3293018"/>
                </a:lnTo>
                <a:lnTo>
                  <a:pt x="2799158" y="3317465"/>
                </a:lnTo>
                <a:lnTo>
                  <a:pt x="2753317" y="3344964"/>
                </a:lnTo>
                <a:lnTo>
                  <a:pt x="2709007" y="3370942"/>
                </a:lnTo>
                <a:lnTo>
                  <a:pt x="2661643" y="3393859"/>
                </a:lnTo>
                <a:lnTo>
                  <a:pt x="2615805" y="3412195"/>
                </a:lnTo>
                <a:lnTo>
                  <a:pt x="2568440" y="3424418"/>
                </a:lnTo>
                <a:lnTo>
                  <a:pt x="2519548" y="3429000"/>
                </a:lnTo>
                <a:lnTo>
                  <a:pt x="2470653" y="3424418"/>
                </a:lnTo>
                <a:lnTo>
                  <a:pt x="2423286" y="3412195"/>
                </a:lnTo>
                <a:lnTo>
                  <a:pt x="2377451" y="3393859"/>
                </a:lnTo>
                <a:lnTo>
                  <a:pt x="2330084" y="3370942"/>
                </a:lnTo>
                <a:lnTo>
                  <a:pt x="2285773" y="3344964"/>
                </a:lnTo>
                <a:lnTo>
                  <a:pt x="2239936" y="3317465"/>
                </a:lnTo>
                <a:lnTo>
                  <a:pt x="2194099" y="3293018"/>
                </a:lnTo>
                <a:lnTo>
                  <a:pt x="2148261" y="3268570"/>
                </a:lnTo>
                <a:lnTo>
                  <a:pt x="2102426" y="3250235"/>
                </a:lnTo>
                <a:lnTo>
                  <a:pt x="2055059" y="3238011"/>
                </a:lnTo>
                <a:lnTo>
                  <a:pt x="2007691" y="3231899"/>
                </a:lnTo>
                <a:lnTo>
                  <a:pt x="1957269" y="3231899"/>
                </a:lnTo>
                <a:lnTo>
                  <a:pt x="1905320" y="3234956"/>
                </a:lnTo>
                <a:lnTo>
                  <a:pt x="1853373" y="3241066"/>
                </a:lnTo>
                <a:lnTo>
                  <a:pt x="1801421" y="3248707"/>
                </a:lnTo>
                <a:lnTo>
                  <a:pt x="1749472" y="3254819"/>
                </a:lnTo>
                <a:lnTo>
                  <a:pt x="1697523" y="3259401"/>
                </a:lnTo>
                <a:lnTo>
                  <a:pt x="1648630" y="3257874"/>
                </a:lnTo>
                <a:lnTo>
                  <a:pt x="1601266" y="3251762"/>
                </a:lnTo>
                <a:lnTo>
                  <a:pt x="1555428" y="3238011"/>
                </a:lnTo>
                <a:lnTo>
                  <a:pt x="1517230" y="3218148"/>
                </a:lnTo>
                <a:lnTo>
                  <a:pt x="1480559" y="3192174"/>
                </a:lnTo>
                <a:lnTo>
                  <a:pt x="1448472" y="3161614"/>
                </a:lnTo>
                <a:lnTo>
                  <a:pt x="1416386" y="3126473"/>
                </a:lnTo>
                <a:lnTo>
                  <a:pt x="1387354" y="3089802"/>
                </a:lnTo>
                <a:lnTo>
                  <a:pt x="1358325" y="3051604"/>
                </a:lnTo>
                <a:lnTo>
                  <a:pt x="1329295" y="3013408"/>
                </a:lnTo>
                <a:lnTo>
                  <a:pt x="1300263" y="2976737"/>
                </a:lnTo>
                <a:lnTo>
                  <a:pt x="1269704" y="2941596"/>
                </a:lnTo>
                <a:lnTo>
                  <a:pt x="1234563" y="2911037"/>
                </a:lnTo>
                <a:lnTo>
                  <a:pt x="1200949" y="2883535"/>
                </a:lnTo>
                <a:lnTo>
                  <a:pt x="1162751" y="2862145"/>
                </a:lnTo>
                <a:lnTo>
                  <a:pt x="1121495" y="2843809"/>
                </a:lnTo>
                <a:lnTo>
                  <a:pt x="1077188" y="2828531"/>
                </a:lnTo>
                <a:lnTo>
                  <a:pt x="1031348" y="2814777"/>
                </a:lnTo>
                <a:lnTo>
                  <a:pt x="985513" y="2802553"/>
                </a:lnTo>
                <a:lnTo>
                  <a:pt x="938145" y="2790330"/>
                </a:lnTo>
                <a:lnTo>
                  <a:pt x="893838" y="2776579"/>
                </a:lnTo>
                <a:lnTo>
                  <a:pt x="849525" y="2761300"/>
                </a:lnTo>
                <a:lnTo>
                  <a:pt x="808275" y="2742965"/>
                </a:lnTo>
                <a:lnTo>
                  <a:pt x="771601" y="2720045"/>
                </a:lnTo>
                <a:lnTo>
                  <a:pt x="737987" y="2692543"/>
                </a:lnTo>
                <a:lnTo>
                  <a:pt x="710485" y="2658929"/>
                </a:lnTo>
                <a:lnTo>
                  <a:pt x="687568" y="2622258"/>
                </a:lnTo>
                <a:lnTo>
                  <a:pt x="669232" y="2581005"/>
                </a:lnTo>
                <a:lnTo>
                  <a:pt x="653954" y="2536695"/>
                </a:lnTo>
                <a:lnTo>
                  <a:pt x="640203" y="2492387"/>
                </a:lnTo>
                <a:lnTo>
                  <a:pt x="627979" y="2445020"/>
                </a:lnTo>
                <a:lnTo>
                  <a:pt x="615753" y="2399185"/>
                </a:lnTo>
                <a:lnTo>
                  <a:pt x="602002" y="2353345"/>
                </a:lnTo>
                <a:lnTo>
                  <a:pt x="586724" y="2309035"/>
                </a:lnTo>
                <a:lnTo>
                  <a:pt x="568388" y="2267782"/>
                </a:lnTo>
                <a:lnTo>
                  <a:pt x="546998" y="2229583"/>
                </a:lnTo>
                <a:lnTo>
                  <a:pt x="519496" y="2195970"/>
                </a:lnTo>
                <a:lnTo>
                  <a:pt x="488937" y="2160826"/>
                </a:lnTo>
                <a:lnTo>
                  <a:pt x="453796" y="2130269"/>
                </a:lnTo>
                <a:lnTo>
                  <a:pt x="415595" y="2101240"/>
                </a:lnTo>
                <a:lnTo>
                  <a:pt x="377399" y="2072208"/>
                </a:lnTo>
                <a:lnTo>
                  <a:pt x="339201" y="2043179"/>
                </a:lnTo>
                <a:lnTo>
                  <a:pt x="302530" y="2014147"/>
                </a:lnTo>
                <a:lnTo>
                  <a:pt x="267389" y="1982060"/>
                </a:lnTo>
                <a:lnTo>
                  <a:pt x="236829" y="1949976"/>
                </a:lnTo>
                <a:lnTo>
                  <a:pt x="210855" y="1913305"/>
                </a:lnTo>
                <a:lnTo>
                  <a:pt x="190992" y="1875107"/>
                </a:lnTo>
                <a:lnTo>
                  <a:pt x="177241" y="1829269"/>
                </a:lnTo>
                <a:lnTo>
                  <a:pt x="171129" y="1781905"/>
                </a:lnTo>
                <a:lnTo>
                  <a:pt x="169599" y="1733010"/>
                </a:lnTo>
                <a:lnTo>
                  <a:pt x="174184" y="1681060"/>
                </a:lnTo>
                <a:lnTo>
                  <a:pt x="180296" y="1629111"/>
                </a:lnTo>
                <a:lnTo>
                  <a:pt x="187935" y="1577162"/>
                </a:lnTo>
                <a:lnTo>
                  <a:pt x="194049" y="1525212"/>
                </a:lnTo>
                <a:lnTo>
                  <a:pt x="197104" y="1473263"/>
                </a:lnTo>
                <a:lnTo>
                  <a:pt x="197104" y="1422841"/>
                </a:lnTo>
                <a:lnTo>
                  <a:pt x="190992" y="1375479"/>
                </a:lnTo>
                <a:lnTo>
                  <a:pt x="178768" y="1328111"/>
                </a:lnTo>
                <a:lnTo>
                  <a:pt x="160433" y="1283801"/>
                </a:lnTo>
                <a:lnTo>
                  <a:pt x="137515" y="1237964"/>
                </a:lnTo>
                <a:lnTo>
                  <a:pt x="111538" y="1192129"/>
                </a:lnTo>
                <a:lnTo>
                  <a:pt x="84039" y="1146289"/>
                </a:lnTo>
                <a:lnTo>
                  <a:pt x="58064" y="1101978"/>
                </a:lnTo>
                <a:lnTo>
                  <a:pt x="35144" y="1054614"/>
                </a:lnTo>
                <a:lnTo>
                  <a:pt x="16808" y="1008776"/>
                </a:lnTo>
                <a:lnTo>
                  <a:pt x="4585" y="961409"/>
                </a:lnTo>
                <a:lnTo>
                  <a:pt x="0" y="912517"/>
                </a:lnTo>
                <a:lnTo>
                  <a:pt x="4585" y="863625"/>
                </a:lnTo>
                <a:lnTo>
                  <a:pt x="16808" y="816260"/>
                </a:lnTo>
                <a:lnTo>
                  <a:pt x="35144" y="770420"/>
                </a:lnTo>
                <a:lnTo>
                  <a:pt x="58064" y="723055"/>
                </a:lnTo>
                <a:lnTo>
                  <a:pt x="84039" y="678745"/>
                </a:lnTo>
                <a:lnTo>
                  <a:pt x="111538" y="632910"/>
                </a:lnTo>
                <a:lnTo>
                  <a:pt x="137515" y="587070"/>
                </a:lnTo>
                <a:lnTo>
                  <a:pt x="160433" y="541232"/>
                </a:lnTo>
                <a:lnTo>
                  <a:pt x="178768" y="496922"/>
                </a:lnTo>
                <a:lnTo>
                  <a:pt x="190992" y="449557"/>
                </a:lnTo>
                <a:lnTo>
                  <a:pt x="197104" y="402192"/>
                </a:lnTo>
                <a:lnTo>
                  <a:pt x="197104" y="351770"/>
                </a:lnTo>
                <a:lnTo>
                  <a:pt x="194049" y="299821"/>
                </a:lnTo>
                <a:lnTo>
                  <a:pt x="187935" y="247872"/>
                </a:lnTo>
                <a:lnTo>
                  <a:pt x="180296" y="195922"/>
                </a:lnTo>
                <a:lnTo>
                  <a:pt x="174184" y="143973"/>
                </a:lnTo>
                <a:lnTo>
                  <a:pt x="169599" y="92024"/>
                </a:lnTo>
                <a:lnTo>
                  <a:pt x="171129" y="43131"/>
                </a:lnTo>
                <a:close/>
              </a:path>
            </a:pathLst>
          </a:custGeom>
        </p:spPr>
      </p:pic>
      <p:sp>
        <p:nvSpPr>
          <p:cNvPr id="368" name="Freeform: Shape 181">
            <a:extLst>
              <a:ext uri="{FF2B5EF4-FFF2-40B4-BE49-F238E27FC236}">
                <a16:creationId xmlns:a16="http://schemas.microsoft.com/office/drawing/2014/main" id="{6F4E094D-2FC9-46CE-8205-CFF6D52B13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2017" y="3754146"/>
            <a:ext cx="3309983" cy="3103853"/>
          </a:xfrm>
          <a:custGeom>
            <a:avLst/>
            <a:gdLst>
              <a:gd name="connsiteX0" fmla="*/ 2022059 w 3309983"/>
              <a:gd name="connsiteY0" fmla="*/ 0 h 3103853"/>
              <a:gd name="connsiteX1" fmla="*/ 2061297 w 3309983"/>
              <a:gd name="connsiteY1" fmla="*/ 3678 h 3103853"/>
              <a:gd name="connsiteX2" fmla="*/ 2099311 w 3309983"/>
              <a:gd name="connsiteY2" fmla="*/ 13488 h 3103853"/>
              <a:gd name="connsiteX3" fmla="*/ 2136099 w 3309983"/>
              <a:gd name="connsiteY3" fmla="*/ 28203 h 3103853"/>
              <a:gd name="connsiteX4" fmla="*/ 2174111 w 3309983"/>
              <a:gd name="connsiteY4" fmla="*/ 46597 h 3103853"/>
              <a:gd name="connsiteX5" fmla="*/ 2209672 w 3309983"/>
              <a:gd name="connsiteY5" fmla="*/ 67443 h 3103853"/>
              <a:gd name="connsiteX6" fmla="*/ 2246460 w 3309983"/>
              <a:gd name="connsiteY6" fmla="*/ 89515 h 3103853"/>
              <a:gd name="connsiteX7" fmla="*/ 2283247 w 3309983"/>
              <a:gd name="connsiteY7" fmla="*/ 109134 h 3103853"/>
              <a:gd name="connsiteX8" fmla="*/ 2320033 w 3309983"/>
              <a:gd name="connsiteY8" fmla="*/ 128755 h 3103853"/>
              <a:gd name="connsiteX9" fmla="*/ 2355594 w 3309983"/>
              <a:gd name="connsiteY9" fmla="*/ 143469 h 3103853"/>
              <a:gd name="connsiteX10" fmla="*/ 2394834 w 3309983"/>
              <a:gd name="connsiteY10" fmla="*/ 153279 h 3103853"/>
              <a:gd name="connsiteX11" fmla="*/ 2432846 w 3309983"/>
              <a:gd name="connsiteY11" fmla="*/ 158184 h 3103853"/>
              <a:gd name="connsiteX12" fmla="*/ 2473311 w 3309983"/>
              <a:gd name="connsiteY12" fmla="*/ 158184 h 3103853"/>
              <a:gd name="connsiteX13" fmla="*/ 2515004 w 3309983"/>
              <a:gd name="connsiteY13" fmla="*/ 155732 h 3103853"/>
              <a:gd name="connsiteX14" fmla="*/ 2556695 w 3309983"/>
              <a:gd name="connsiteY14" fmla="*/ 150827 h 3103853"/>
              <a:gd name="connsiteX15" fmla="*/ 2598388 w 3309983"/>
              <a:gd name="connsiteY15" fmla="*/ 144696 h 3103853"/>
              <a:gd name="connsiteX16" fmla="*/ 2640079 w 3309983"/>
              <a:gd name="connsiteY16" fmla="*/ 139791 h 3103853"/>
              <a:gd name="connsiteX17" fmla="*/ 2681772 w 3309983"/>
              <a:gd name="connsiteY17" fmla="*/ 136111 h 3103853"/>
              <a:gd name="connsiteX18" fmla="*/ 2721011 w 3309983"/>
              <a:gd name="connsiteY18" fmla="*/ 137338 h 3103853"/>
              <a:gd name="connsiteX19" fmla="*/ 2759024 w 3309983"/>
              <a:gd name="connsiteY19" fmla="*/ 142243 h 3103853"/>
              <a:gd name="connsiteX20" fmla="*/ 2795812 w 3309983"/>
              <a:gd name="connsiteY20" fmla="*/ 153279 h 3103853"/>
              <a:gd name="connsiteX21" fmla="*/ 2826468 w 3309983"/>
              <a:gd name="connsiteY21" fmla="*/ 169220 h 3103853"/>
              <a:gd name="connsiteX22" fmla="*/ 2855897 w 3309983"/>
              <a:gd name="connsiteY22" fmla="*/ 190066 h 3103853"/>
              <a:gd name="connsiteX23" fmla="*/ 2881648 w 3309983"/>
              <a:gd name="connsiteY23" fmla="*/ 214590 h 3103853"/>
              <a:gd name="connsiteX24" fmla="*/ 2907399 w 3309983"/>
              <a:gd name="connsiteY24" fmla="*/ 242793 h 3103853"/>
              <a:gd name="connsiteX25" fmla="*/ 2930697 w 3309983"/>
              <a:gd name="connsiteY25" fmla="*/ 272223 h 3103853"/>
              <a:gd name="connsiteX26" fmla="*/ 2953995 w 3309983"/>
              <a:gd name="connsiteY26" fmla="*/ 302879 h 3103853"/>
              <a:gd name="connsiteX27" fmla="*/ 2977294 w 3309983"/>
              <a:gd name="connsiteY27" fmla="*/ 333535 h 3103853"/>
              <a:gd name="connsiteX28" fmla="*/ 3000592 w 3309983"/>
              <a:gd name="connsiteY28" fmla="*/ 362964 h 3103853"/>
              <a:gd name="connsiteX29" fmla="*/ 3025118 w 3309983"/>
              <a:gd name="connsiteY29" fmla="*/ 391167 h 3103853"/>
              <a:gd name="connsiteX30" fmla="*/ 3053321 w 3309983"/>
              <a:gd name="connsiteY30" fmla="*/ 415693 h 3103853"/>
              <a:gd name="connsiteX31" fmla="*/ 3080299 w 3309983"/>
              <a:gd name="connsiteY31" fmla="*/ 437765 h 3103853"/>
              <a:gd name="connsiteX32" fmla="*/ 3110953 w 3309983"/>
              <a:gd name="connsiteY32" fmla="*/ 454931 h 3103853"/>
              <a:gd name="connsiteX33" fmla="*/ 3144062 w 3309983"/>
              <a:gd name="connsiteY33" fmla="*/ 469646 h 3103853"/>
              <a:gd name="connsiteX34" fmla="*/ 3179622 w 3309983"/>
              <a:gd name="connsiteY34" fmla="*/ 481908 h 3103853"/>
              <a:gd name="connsiteX35" fmla="*/ 3216409 w 3309983"/>
              <a:gd name="connsiteY35" fmla="*/ 492944 h 3103853"/>
              <a:gd name="connsiteX36" fmla="*/ 3253196 w 3309983"/>
              <a:gd name="connsiteY36" fmla="*/ 502755 h 3103853"/>
              <a:gd name="connsiteX37" fmla="*/ 3291210 w 3309983"/>
              <a:gd name="connsiteY37" fmla="*/ 512565 h 3103853"/>
              <a:gd name="connsiteX38" fmla="*/ 3309983 w 3309983"/>
              <a:gd name="connsiteY38" fmla="*/ 518391 h 3103853"/>
              <a:gd name="connsiteX39" fmla="*/ 3309983 w 3309983"/>
              <a:gd name="connsiteY39" fmla="*/ 3103853 h 3103853"/>
              <a:gd name="connsiteX40" fmla="*/ 454246 w 3309983"/>
              <a:gd name="connsiteY40" fmla="*/ 3103853 h 3103853"/>
              <a:gd name="connsiteX41" fmla="*/ 438991 w 3309983"/>
              <a:gd name="connsiteY41" fmla="*/ 3076613 h 3103853"/>
              <a:gd name="connsiteX42" fmla="*/ 416921 w 3309983"/>
              <a:gd name="connsiteY42" fmla="*/ 3049636 h 3103853"/>
              <a:gd name="connsiteX43" fmla="*/ 392395 w 3309983"/>
              <a:gd name="connsiteY43" fmla="*/ 3021432 h 3103853"/>
              <a:gd name="connsiteX44" fmla="*/ 364192 w 3309983"/>
              <a:gd name="connsiteY44" fmla="*/ 2996908 h 3103853"/>
              <a:gd name="connsiteX45" fmla="*/ 333535 w 3309983"/>
              <a:gd name="connsiteY45" fmla="*/ 2973610 h 3103853"/>
              <a:gd name="connsiteX46" fmla="*/ 302880 w 3309983"/>
              <a:gd name="connsiteY46" fmla="*/ 2950312 h 3103853"/>
              <a:gd name="connsiteX47" fmla="*/ 272224 w 3309983"/>
              <a:gd name="connsiteY47" fmla="*/ 2927014 h 3103853"/>
              <a:gd name="connsiteX48" fmla="*/ 242794 w 3309983"/>
              <a:gd name="connsiteY48" fmla="*/ 2903714 h 3103853"/>
              <a:gd name="connsiteX49" fmla="*/ 214591 w 3309983"/>
              <a:gd name="connsiteY49" fmla="*/ 2877964 h 3103853"/>
              <a:gd name="connsiteX50" fmla="*/ 190066 w 3309983"/>
              <a:gd name="connsiteY50" fmla="*/ 2852214 h 3103853"/>
              <a:gd name="connsiteX51" fmla="*/ 169221 w 3309983"/>
              <a:gd name="connsiteY51" fmla="*/ 2822783 h 3103853"/>
              <a:gd name="connsiteX52" fmla="*/ 153281 w 3309983"/>
              <a:gd name="connsiteY52" fmla="*/ 2792128 h 3103853"/>
              <a:gd name="connsiteX53" fmla="*/ 142244 w 3309983"/>
              <a:gd name="connsiteY53" fmla="*/ 2755342 h 3103853"/>
              <a:gd name="connsiteX54" fmla="*/ 137339 w 3309983"/>
              <a:gd name="connsiteY54" fmla="*/ 2717328 h 3103853"/>
              <a:gd name="connsiteX55" fmla="*/ 136112 w 3309983"/>
              <a:gd name="connsiteY55" fmla="*/ 2678088 h 3103853"/>
              <a:gd name="connsiteX56" fmla="*/ 139791 w 3309983"/>
              <a:gd name="connsiteY56" fmla="*/ 2636396 h 3103853"/>
              <a:gd name="connsiteX57" fmla="*/ 144696 w 3309983"/>
              <a:gd name="connsiteY57" fmla="*/ 2594705 h 3103853"/>
              <a:gd name="connsiteX58" fmla="*/ 150827 w 3309983"/>
              <a:gd name="connsiteY58" fmla="*/ 2553012 h 3103853"/>
              <a:gd name="connsiteX59" fmla="*/ 155732 w 3309983"/>
              <a:gd name="connsiteY59" fmla="*/ 2511321 h 3103853"/>
              <a:gd name="connsiteX60" fmla="*/ 158185 w 3309983"/>
              <a:gd name="connsiteY60" fmla="*/ 2469629 h 3103853"/>
              <a:gd name="connsiteX61" fmla="*/ 158185 w 3309983"/>
              <a:gd name="connsiteY61" fmla="*/ 2429163 h 3103853"/>
              <a:gd name="connsiteX62" fmla="*/ 153281 w 3309983"/>
              <a:gd name="connsiteY62" fmla="*/ 2391151 h 3103853"/>
              <a:gd name="connsiteX63" fmla="*/ 143470 w 3309983"/>
              <a:gd name="connsiteY63" fmla="*/ 2353137 h 3103853"/>
              <a:gd name="connsiteX64" fmla="*/ 128755 w 3309983"/>
              <a:gd name="connsiteY64" fmla="*/ 2317576 h 3103853"/>
              <a:gd name="connsiteX65" fmla="*/ 110362 w 3309983"/>
              <a:gd name="connsiteY65" fmla="*/ 2280789 h 3103853"/>
              <a:gd name="connsiteX66" fmla="*/ 89515 w 3309983"/>
              <a:gd name="connsiteY66" fmla="*/ 2244004 h 3103853"/>
              <a:gd name="connsiteX67" fmla="*/ 67444 w 3309983"/>
              <a:gd name="connsiteY67" fmla="*/ 2207216 h 3103853"/>
              <a:gd name="connsiteX68" fmla="*/ 46598 w 3309983"/>
              <a:gd name="connsiteY68" fmla="*/ 2171654 h 3103853"/>
              <a:gd name="connsiteX69" fmla="*/ 28203 w 3309983"/>
              <a:gd name="connsiteY69" fmla="*/ 2133642 h 3103853"/>
              <a:gd name="connsiteX70" fmla="*/ 13490 w 3309983"/>
              <a:gd name="connsiteY70" fmla="*/ 2096855 h 3103853"/>
              <a:gd name="connsiteX71" fmla="*/ 3680 w 3309983"/>
              <a:gd name="connsiteY71" fmla="*/ 2058841 h 3103853"/>
              <a:gd name="connsiteX72" fmla="*/ 0 w 3309983"/>
              <a:gd name="connsiteY72" fmla="*/ 2019602 h 3103853"/>
              <a:gd name="connsiteX73" fmla="*/ 3680 w 3309983"/>
              <a:gd name="connsiteY73" fmla="*/ 1980363 h 3103853"/>
              <a:gd name="connsiteX74" fmla="*/ 13490 w 3309983"/>
              <a:gd name="connsiteY74" fmla="*/ 1942350 h 3103853"/>
              <a:gd name="connsiteX75" fmla="*/ 28203 w 3309983"/>
              <a:gd name="connsiteY75" fmla="*/ 1905563 h 3103853"/>
              <a:gd name="connsiteX76" fmla="*/ 46598 w 3309983"/>
              <a:gd name="connsiteY76" fmla="*/ 1867550 h 3103853"/>
              <a:gd name="connsiteX77" fmla="*/ 67444 w 3309983"/>
              <a:gd name="connsiteY77" fmla="*/ 1831989 h 3103853"/>
              <a:gd name="connsiteX78" fmla="*/ 89515 w 3309983"/>
              <a:gd name="connsiteY78" fmla="*/ 1795203 h 3103853"/>
              <a:gd name="connsiteX79" fmla="*/ 110362 w 3309983"/>
              <a:gd name="connsiteY79" fmla="*/ 1758415 h 3103853"/>
              <a:gd name="connsiteX80" fmla="*/ 128755 w 3309983"/>
              <a:gd name="connsiteY80" fmla="*/ 1721629 h 3103853"/>
              <a:gd name="connsiteX81" fmla="*/ 143470 w 3309983"/>
              <a:gd name="connsiteY81" fmla="*/ 1686067 h 3103853"/>
              <a:gd name="connsiteX82" fmla="*/ 153281 w 3309983"/>
              <a:gd name="connsiteY82" fmla="*/ 1648054 h 3103853"/>
              <a:gd name="connsiteX83" fmla="*/ 158185 w 3309983"/>
              <a:gd name="connsiteY83" fmla="*/ 1610042 h 3103853"/>
              <a:gd name="connsiteX84" fmla="*/ 158185 w 3309983"/>
              <a:gd name="connsiteY84" fmla="*/ 1569576 h 3103853"/>
              <a:gd name="connsiteX85" fmla="*/ 155732 w 3309983"/>
              <a:gd name="connsiteY85" fmla="*/ 1527883 h 3103853"/>
              <a:gd name="connsiteX86" fmla="*/ 150827 w 3309983"/>
              <a:gd name="connsiteY86" fmla="*/ 1486192 h 3103853"/>
              <a:gd name="connsiteX87" fmla="*/ 144696 w 3309983"/>
              <a:gd name="connsiteY87" fmla="*/ 1444499 h 3103853"/>
              <a:gd name="connsiteX88" fmla="*/ 139791 w 3309983"/>
              <a:gd name="connsiteY88" fmla="*/ 1402808 h 3103853"/>
              <a:gd name="connsiteX89" fmla="*/ 136112 w 3309983"/>
              <a:gd name="connsiteY89" fmla="*/ 1361117 h 3103853"/>
              <a:gd name="connsiteX90" fmla="*/ 137339 w 3309983"/>
              <a:gd name="connsiteY90" fmla="*/ 1321877 h 3103853"/>
              <a:gd name="connsiteX91" fmla="*/ 142244 w 3309983"/>
              <a:gd name="connsiteY91" fmla="*/ 1283864 h 3103853"/>
              <a:gd name="connsiteX92" fmla="*/ 153281 w 3309983"/>
              <a:gd name="connsiteY92" fmla="*/ 1247077 h 3103853"/>
              <a:gd name="connsiteX93" fmla="*/ 169221 w 3309983"/>
              <a:gd name="connsiteY93" fmla="*/ 1216422 h 3103853"/>
              <a:gd name="connsiteX94" fmla="*/ 190066 w 3309983"/>
              <a:gd name="connsiteY94" fmla="*/ 1186992 h 3103853"/>
              <a:gd name="connsiteX95" fmla="*/ 214591 w 3309983"/>
              <a:gd name="connsiteY95" fmla="*/ 1161241 h 3103853"/>
              <a:gd name="connsiteX96" fmla="*/ 242794 w 3309983"/>
              <a:gd name="connsiteY96" fmla="*/ 1135491 h 3103853"/>
              <a:gd name="connsiteX97" fmla="*/ 272224 w 3309983"/>
              <a:gd name="connsiteY97" fmla="*/ 1112191 h 3103853"/>
              <a:gd name="connsiteX98" fmla="*/ 302880 w 3309983"/>
              <a:gd name="connsiteY98" fmla="*/ 1088893 h 3103853"/>
              <a:gd name="connsiteX99" fmla="*/ 333535 w 3309983"/>
              <a:gd name="connsiteY99" fmla="*/ 1065594 h 3103853"/>
              <a:gd name="connsiteX100" fmla="*/ 364192 w 3309983"/>
              <a:gd name="connsiteY100" fmla="*/ 1042296 h 3103853"/>
              <a:gd name="connsiteX101" fmla="*/ 392395 w 3309983"/>
              <a:gd name="connsiteY101" fmla="*/ 1017772 h 3103853"/>
              <a:gd name="connsiteX102" fmla="*/ 416921 w 3309983"/>
              <a:gd name="connsiteY102" fmla="*/ 989569 h 3103853"/>
              <a:gd name="connsiteX103" fmla="*/ 438991 w 3309983"/>
              <a:gd name="connsiteY103" fmla="*/ 962591 h 3103853"/>
              <a:gd name="connsiteX104" fmla="*/ 456159 w 3309983"/>
              <a:gd name="connsiteY104" fmla="*/ 931936 h 3103853"/>
              <a:gd name="connsiteX105" fmla="*/ 470874 w 3309983"/>
              <a:gd name="connsiteY105" fmla="*/ 898828 h 3103853"/>
              <a:gd name="connsiteX106" fmla="*/ 483136 w 3309983"/>
              <a:gd name="connsiteY106" fmla="*/ 863267 h 3103853"/>
              <a:gd name="connsiteX107" fmla="*/ 494172 w 3309983"/>
              <a:gd name="connsiteY107" fmla="*/ 826479 h 3103853"/>
              <a:gd name="connsiteX108" fmla="*/ 503983 w 3309983"/>
              <a:gd name="connsiteY108" fmla="*/ 789692 h 3103853"/>
              <a:gd name="connsiteX109" fmla="*/ 513793 w 3309983"/>
              <a:gd name="connsiteY109" fmla="*/ 751680 h 3103853"/>
              <a:gd name="connsiteX110" fmla="*/ 524829 w 3309983"/>
              <a:gd name="connsiteY110" fmla="*/ 716119 h 3103853"/>
              <a:gd name="connsiteX111" fmla="*/ 537091 w 3309983"/>
              <a:gd name="connsiteY111" fmla="*/ 680557 h 3103853"/>
              <a:gd name="connsiteX112" fmla="*/ 551806 w 3309983"/>
              <a:gd name="connsiteY112" fmla="*/ 647450 h 3103853"/>
              <a:gd name="connsiteX113" fmla="*/ 570199 w 3309983"/>
              <a:gd name="connsiteY113" fmla="*/ 618021 h 3103853"/>
              <a:gd name="connsiteX114" fmla="*/ 592270 w 3309983"/>
              <a:gd name="connsiteY114" fmla="*/ 591044 h 3103853"/>
              <a:gd name="connsiteX115" fmla="*/ 619248 w 3309983"/>
              <a:gd name="connsiteY115" fmla="*/ 568971 h 3103853"/>
              <a:gd name="connsiteX116" fmla="*/ 648679 w 3309983"/>
              <a:gd name="connsiteY116" fmla="*/ 550578 h 3103853"/>
              <a:gd name="connsiteX117" fmla="*/ 681785 w 3309983"/>
              <a:gd name="connsiteY117" fmla="*/ 535863 h 3103853"/>
              <a:gd name="connsiteX118" fmla="*/ 717347 w 3309983"/>
              <a:gd name="connsiteY118" fmla="*/ 523601 h 3103853"/>
              <a:gd name="connsiteX119" fmla="*/ 752908 w 3309983"/>
              <a:gd name="connsiteY119" fmla="*/ 512565 h 3103853"/>
              <a:gd name="connsiteX120" fmla="*/ 790921 w 3309983"/>
              <a:gd name="connsiteY120" fmla="*/ 502755 h 3103853"/>
              <a:gd name="connsiteX121" fmla="*/ 827707 w 3309983"/>
              <a:gd name="connsiteY121" fmla="*/ 492944 h 3103853"/>
              <a:gd name="connsiteX122" fmla="*/ 864495 w 3309983"/>
              <a:gd name="connsiteY122" fmla="*/ 481908 h 3103853"/>
              <a:gd name="connsiteX123" fmla="*/ 900055 w 3309983"/>
              <a:gd name="connsiteY123" fmla="*/ 469646 h 3103853"/>
              <a:gd name="connsiteX124" fmla="*/ 933163 w 3309983"/>
              <a:gd name="connsiteY124" fmla="*/ 454931 h 3103853"/>
              <a:gd name="connsiteX125" fmla="*/ 963819 w 3309983"/>
              <a:gd name="connsiteY125" fmla="*/ 437765 h 3103853"/>
              <a:gd name="connsiteX126" fmla="*/ 990796 w 3309983"/>
              <a:gd name="connsiteY126" fmla="*/ 415693 h 3103853"/>
              <a:gd name="connsiteX127" fmla="*/ 1019000 w 3309983"/>
              <a:gd name="connsiteY127" fmla="*/ 391167 h 3103853"/>
              <a:gd name="connsiteX128" fmla="*/ 1043525 w 3309983"/>
              <a:gd name="connsiteY128" fmla="*/ 362964 h 3103853"/>
              <a:gd name="connsiteX129" fmla="*/ 1066823 w 3309983"/>
              <a:gd name="connsiteY129" fmla="*/ 333535 h 3103853"/>
              <a:gd name="connsiteX130" fmla="*/ 1090122 w 3309983"/>
              <a:gd name="connsiteY130" fmla="*/ 302879 h 3103853"/>
              <a:gd name="connsiteX131" fmla="*/ 1113420 w 3309983"/>
              <a:gd name="connsiteY131" fmla="*/ 272223 h 3103853"/>
              <a:gd name="connsiteX132" fmla="*/ 1136718 w 3309983"/>
              <a:gd name="connsiteY132" fmla="*/ 242793 h 3103853"/>
              <a:gd name="connsiteX133" fmla="*/ 1162470 w 3309983"/>
              <a:gd name="connsiteY133" fmla="*/ 214590 h 3103853"/>
              <a:gd name="connsiteX134" fmla="*/ 1188220 w 3309983"/>
              <a:gd name="connsiteY134" fmla="*/ 190066 h 3103853"/>
              <a:gd name="connsiteX135" fmla="*/ 1217650 w 3309983"/>
              <a:gd name="connsiteY135" fmla="*/ 169220 h 3103853"/>
              <a:gd name="connsiteX136" fmla="*/ 1248306 w 3309983"/>
              <a:gd name="connsiteY136" fmla="*/ 153279 h 3103853"/>
              <a:gd name="connsiteX137" fmla="*/ 1285093 w 3309983"/>
              <a:gd name="connsiteY137" fmla="*/ 142243 h 3103853"/>
              <a:gd name="connsiteX138" fmla="*/ 1323107 w 3309983"/>
              <a:gd name="connsiteY138" fmla="*/ 137338 h 3103853"/>
              <a:gd name="connsiteX139" fmla="*/ 1362345 w 3309983"/>
              <a:gd name="connsiteY139" fmla="*/ 136111 h 3103853"/>
              <a:gd name="connsiteX140" fmla="*/ 1404036 w 3309983"/>
              <a:gd name="connsiteY140" fmla="*/ 139791 h 3103853"/>
              <a:gd name="connsiteX141" fmla="*/ 1445729 w 3309983"/>
              <a:gd name="connsiteY141" fmla="*/ 144696 h 3103853"/>
              <a:gd name="connsiteX142" fmla="*/ 1487421 w 3309983"/>
              <a:gd name="connsiteY142" fmla="*/ 150827 h 3103853"/>
              <a:gd name="connsiteX143" fmla="*/ 1529113 w 3309983"/>
              <a:gd name="connsiteY143" fmla="*/ 155732 h 3103853"/>
              <a:gd name="connsiteX144" fmla="*/ 1570804 w 3309983"/>
              <a:gd name="connsiteY144" fmla="*/ 158184 h 3103853"/>
              <a:gd name="connsiteX145" fmla="*/ 1611271 w 3309983"/>
              <a:gd name="connsiteY145" fmla="*/ 158184 h 3103853"/>
              <a:gd name="connsiteX146" fmla="*/ 1649285 w 3309983"/>
              <a:gd name="connsiteY146" fmla="*/ 153279 h 3103853"/>
              <a:gd name="connsiteX147" fmla="*/ 1687298 w 3309983"/>
              <a:gd name="connsiteY147" fmla="*/ 143469 h 3103853"/>
              <a:gd name="connsiteX148" fmla="*/ 1724085 w 3309983"/>
              <a:gd name="connsiteY148" fmla="*/ 128755 h 3103853"/>
              <a:gd name="connsiteX149" fmla="*/ 1760871 w 3309983"/>
              <a:gd name="connsiteY149" fmla="*/ 109134 h 3103853"/>
              <a:gd name="connsiteX150" fmla="*/ 1797658 w 3309983"/>
              <a:gd name="connsiteY150" fmla="*/ 89515 h 3103853"/>
              <a:gd name="connsiteX151" fmla="*/ 1834445 w 3309983"/>
              <a:gd name="connsiteY151" fmla="*/ 67443 h 3103853"/>
              <a:gd name="connsiteX152" fmla="*/ 1870007 w 3309983"/>
              <a:gd name="connsiteY152" fmla="*/ 46597 h 3103853"/>
              <a:gd name="connsiteX153" fmla="*/ 1908020 w 3309983"/>
              <a:gd name="connsiteY153" fmla="*/ 28203 h 3103853"/>
              <a:gd name="connsiteX154" fmla="*/ 1944806 w 3309983"/>
              <a:gd name="connsiteY154" fmla="*/ 13488 h 3103853"/>
              <a:gd name="connsiteX155" fmla="*/ 1982820 w 3309983"/>
              <a:gd name="connsiteY155" fmla="*/ 3678 h 310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3309983" h="3103853">
                <a:moveTo>
                  <a:pt x="2022059" y="0"/>
                </a:moveTo>
                <a:lnTo>
                  <a:pt x="2061297" y="3678"/>
                </a:lnTo>
                <a:lnTo>
                  <a:pt x="2099311" y="13488"/>
                </a:lnTo>
                <a:lnTo>
                  <a:pt x="2136099" y="28203"/>
                </a:lnTo>
                <a:lnTo>
                  <a:pt x="2174111" y="46597"/>
                </a:lnTo>
                <a:lnTo>
                  <a:pt x="2209672" y="67443"/>
                </a:lnTo>
                <a:lnTo>
                  <a:pt x="2246460" y="89515"/>
                </a:lnTo>
                <a:lnTo>
                  <a:pt x="2283247" y="109134"/>
                </a:lnTo>
                <a:lnTo>
                  <a:pt x="2320033" y="128755"/>
                </a:lnTo>
                <a:lnTo>
                  <a:pt x="2355594" y="143469"/>
                </a:lnTo>
                <a:lnTo>
                  <a:pt x="2394834" y="153279"/>
                </a:lnTo>
                <a:lnTo>
                  <a:pt x="2432846" y="158184"/>
                </a:lnTo>
                <a:lnTo>
                  <a:pt x="2473311" y="158184"/>
                </a:lnTo>
                <a:lnTo>
                  <a:pt x="2515004" y="155732"/>
                </a:lnTo>
                <a:lnTo>
                  <a:pt x="2556695" y="150827"/>
                </a:lnTo>
                <a:lnTo>
                  <a:pt x="2598388" y="144696"/>
                </a:lnTo>
                <a:lnTo>
                  <a:pt x="2640079" y="139791"/>
                </a:lnTo>
                <a:lnTo>
                  <a:pt x="2681772" y="136111"/>
                </a:lnTo>
                <a:lnTo>
                  <a:pt x="2721011" y="137338"/>
                </a:lnTo>
                <a:lnTo>
                  <a:pt x="2759024" y="142243"/>
                </a:lnTo>
                <a:lnTo>
                  <a:pt x="2795812" y="153279"/>
                </a:lnTo>
                <a:lnTo>
                  <a:pt x="2826468" y="169220"/>
                </a:lnTo>
                <a:lnTo>
                  <a:pt x="2855897" y="190066"/>
                </a:lnTo>
                <a:lnTo>
                  <a:pt x="2881648" y="214590"/>
                </a:lnTo>
                <a:lnTo>
                  <a:pt x="2907399" y="242793"/>
                </a:lnTo>
                <a:lnTo>
                  <a:pt x="2930697" y="272223"/>
                </a:lnTo>
                <a:lnTo>
                  <a:pt x="2953995" y="302879"/>
                </a:lnTo>
                <a:lnTo>
                  <a:pt x="2977294" y="333535"/>
                </a:lnTo>
                <a:lnTo>
                  <a:pt x="3000592" y="362964"/>
                </a:lnTo>
                <a:lnTo>
                  <a:pt x="3025118" y="391167"/>
                </a:lnTo>
                <a:lnTo>
                  <a:pt x="3053321" y="415693"/>
                </a:lnTo>
                <a:lnTo>
                  <a:pt x="3080299" y="437765"/>
                </a:lnTo>
                <a:lnTo>
                  <a:pt x="3110953" y="454931"/>
                </a:lnTo>
                <a:lnTo>
                  <a:pt x="3144062" y="469646"/>
                </a:lnTo>
                <a:lnTo>
                  <a:pt x="3179622" y="481908"/>
                </a:lnTo>
                <a:lnTo>
                  <a:pt x="3216409" y="492944"/>
                </a:lnTo>
                <a:lnTo>
                  <a:pt x="3253196" y="502755"/>
                </a:lnTo>
                <a:lnTo>
                  <a:pt x="3291210" y="512565"/>
                </a:lnTo>
                <a:lnTo>
                  <a:pt x="3309983" y="518391"/>
                </a:lnTo>
                <a:lnTo>
                  <a:pt x="3309983" y="3103853"/>
                </a:lnTo>
                <a:lnTo>
                  <a:pt x="454246" y="3103853"/>
                </a:lnTo>
                <a:lnTo>
                  <a:pt x="438991" y="3076613"/>
                </a:lnTo>
                <a:lnTo>
                  <a:pt x="416921" y="3049636"/>
                </a:lnTo>
                <a:lnTo>
                  <a:pt x="392395" y="3021432"/>
                </a:lnTo>
                <a:lnTo>
                  <a:pt x="364192" y="2996908"/>
                </a:lnTo>
                <a:lnTo>
                  <a:pt x="333535" y="2973610"/>
                </a:lnTo>
                <a:lnTo>
                  <a:pt x="302880" y="2950312"/>
                </a:lnTo>
                <a:lnTo>
                  <a:pt x="272224" y="2927014"/>
                </a:lnTo>
                <a:lnTo>
                  <a:pt x="242794" y="2903714"/>
                </a:lnTo>
                <a:lnTo>
                  <a:pt x="214591" y="2877964"/>
                </a:lnTo>
                <a:lnTo>
                  <a:pt x="190066" y="2852214"/>
                </a:lnTo>
                <a:lnTo>
                  <a:pt x="169221" y="2822783"/>
                </a:lnTo>
                <a:lnTo>
                  <a:pt x="153281" y="2792128"/>
                </a:lnTo>
                <a:lnTo>
                  <a:pt x="142244" y="2755342"/>
                </a:lnTo>
                <a:lnTo>
                  <a:pt x="137339" y="2717328"/>
                </a:lnTo>
                <a:lnTo>
                  <a:pt x="136112" y="2678088"/>
                </a:lnTo>
                <a:lnTo>
                  <a:pt x="139791" y="2636396"/>
                </a:lnTo>
                <a:lnTo>
                  <a:pt x="144696" y="2594705"/>
                </a:lnTo>
                <a:lnTo>
                  <a:pt x="150827" y="2553012"/>
                </a:lnTo>
                <a:lnTo>
                  <a:pt x="155732" y="2511321"/>
                </a:lnTo>
                <a:lnTo>
                  <a:pt x="158185" y="2469629"/>
                </a:lnTo>
                <a:lnTo>
                  <a:pt x="158185" y="2429163"/>
                </a:lnTo>
                <a:lnTo>
                  <a:pt x="153281" y="2391151"/>
                </a:lnTo>
                <a:lnTo>
                  <a:pt x="143470" y="2353137"/>
                </a:lnTo>
                <a:lnTo>
                  <a:pt x="128755" y="2317576"/>
                </a:lnTo>
                <a:lnTo>
                  <a:pt x="110362" y="2280789"/>
                </a:lnTo>
                <a:lnTo>
                  <a:pt x="89515" y="2244004"/>
                </a:lnTo>
                <a:lnTo>
                  <a:pt x="67444" y="2207216"/>
                </a:lnTo>
                <a:lnTo>
                  <a:pt x="46598" y="2171654"/>
                </a:lnTo>
                <a:lnTo>
                  <a:pt x="28203" y="2133642"/>
                </a:lnTo>
                <a:lnTo>
                  <a:pt x="13490" y="2096855"/>
                </a:lnTo>
                <a:lnTo>
                  <a:pt x="3680" y="2058841"/>
                </a:lnTo>
                <a:lnTo>
                  <a:pt x="0" y="2019602"/>
                </a:lnTo>
                <a:lnTo>
                  <a:pt x="3680" y="1980363"/>
                </a:lnTo>
                <a:lnTo>
                  <a:pt x="13490" y="1942350"/>
                </a:lnTo>
                <a:lnTo>
                  <a:pt x="28203" y="1905563"/>
                </a:lnTo>
                <a:lnTo>
                  <a:pt x="46598" y="1867550"/>
                </a:lnTo>
                <a:lnTo>
                  <a:pt x="67444" y="1831989"/>
                </a:lnTo>
                <a:lnTo>
                  <a:pt x="89515" y="1795203"/>
                </a:lnTo>
                <a:lnTo>
                  <a:pt x="110362" y="1758415"/>
                </a:lnTo>
                <a:lnTo>
                  <a:pt x="128755" y="1721629"/>
                </a:lnTo>
                <a:lnTo>
                  <a:pt x="143470" y="1686067"/>
                </a:lnTo>
                <a:lnTo>
                  <a:pt x="153281" y="1648054"/>
                </a:lnTo>
                <a:lnTo>
                  <a:pt x="158185" y="1610042"/>
                </a:lnTo>
                <a:lnTo>
                  <a:pt x="158185" y="1569576"/>
                </a:lnTo>
                <a:lnTo>
                  <a:pt x="155732" y="1527883"/>
                </a:lnTo>
                <a:lnTo>
                  <a:pt x="150827" y="1486192"/>
                </a:lnTo>
                <a:lnTo>
                  <a:pt x="144696" y="1444499"/>
                </a:lnTo>
                <a:lnTo>
                  <a:pt x="139791" y="1402808"/>
                </a:lnTo>
                <a:lnTo>
                  <a:pt x="136112" y="1361117"/>
                </a:lnTo>
                <a:lnTo>
                  <a:pt x="137339" y="1321877"/>
                </a:lnTo>
                <a:lnTo>
                  <a:pt x="142244" y="1283864"/>
                </a:lnTo>
                <a:lnTo>
                  <a:pt x="153281" y="1247077"/>
                </a:lnTo>
                <a:lnTo>
                  <a:pt x="169221" y="1216422"/>
                </a:lnTo>
                <a:lnTo>
                  <a:pt x="190066" y="1186992"/>
                </a:lnTo>
                <a:lnTo>
                  <a:pt x="214591" y="1161241"/>
                </a:lnTo>
                <a:lnTo>
                  <a:pt x="242794" y="1135491"/>
                </a:lnTo>
                <a:lnTo>
                  <a:pt x="272224" y="1112191"/>
                </a:lnTo>
                <a:lnTo>
                  <a:pt x="302880" y="1088893"/>
                </a:lnTo>
                <a:lnTo>
                  <a:pt x="333535" y="1065594"/>
                </a:lnTo>
                <a:lnTo>
                  <a:pt x="364192" y="1042296"/>
                </a:lnTo>
                <a:lnTo>
                  <a:pt x="392395" y="1017772"/>
                </a:lnTo>
                <a:lnTo>
                  <a:pt x="416921" y="989569"/>
                </a:lnTo>
                <a:lnTo>
                  <a:pt x="438991" y="962591"/>
                </a:lnTo>
                <a:lnTo>
                  <a:pt x="456159" y="931936"/>
                </a:lnTo>
                <a:lnTo>
                  <a:pt x="470874" y="898828"/>
                </a:lnTo>
                <a:lnTo>
                  <a:pt x="483136" y="863267"/>
                </a:lnTo>
                <a:lnTo>
                  <a:pt x="494172" y="826479"/>
                </a:lnTo>
                <a:lnTo>
                  <a:pt x="503983" y="789692"/>
                </a:lnTo>
                <a:lnTo>
                  <a:pt x="513793" y="751680"/>
                </a:lnTo>
                <a:lnTo>
                  <a:pt x="524829" y="716119"/>
                </a:lnTo>
                <a:lnTo>
                  <a:pt x="537091" y="680557"/>
                </a:lnTo>
                <a:lnTo>
                  <a:pt x="551806" y="647450"/>
                </a:lnTo>
                <a:lnTo>
                  <a:pt x="570199" y="618021"/>
                </a:lnTo>
                <a:lnTo>
                  <a:pt x="592270" y="591044"/>
                </a:lnTo>
                <a:lnTo>
                  <a:pt x="619248" y="568971"/>
                </a:lnTo>
                <a:lnTo>
                  <a:pt x="648679" y="550578"/>
                </a:lnTo>
                <a:lnTo>
                  <a:pt x="681785" y="535863"/>
                </a:lnTo>
                <a:lnTo>
                  <a:pt x="717347" y="523601"/>
                </a:lnTo>
                <a:lnTo>
                  <a:pt x="752908" y="512565"/>
                </a:lnTo>
                <a:lnTo>
                  <a:pt x="790921" y="502755"/>
                </a:lnTo>
                <a:lnTo>
                  <a:pt x="827707" y="492944"/>
                </a:lnTo>
                <a:lnTo>
                  <a:pt x="864495" y="481908"/>
                </a:lnTo>
                <a:lnTo>
                  <a:pt x="900055" y="469646"/>
                </a:lnTo>
                <a:lnTo>
                  <a:pt x="933163" y="454931"/>
                </a:lnTo>
                <a:lnTo>
                  <a:pt x="963819" y="437765"/>
                </a:lnTo>
                <a:lnTo>
                  <a:pt x="990796" y="415693"/>
                </a:lnTo>
                <a:lnTo>
                  <a:pt x="1019000" y="391167"/>
                </a:lnTo>
                <a:lnTo>
                  <a:pt x="1043525" y="362964"/>
                </a:lnTo>
                <a:lnTo>
                  <a:pt x="1066823" y="333535"/>
                </a:lnTo>
                <a:lnTo>
                  <a:pt x="1090122" y="302879"/>
                </a:lnTo>
                <a:lnTo>
                  <a:pt x="1113420" y="272223"/>
                </a:lnTo>
                <a:lnTo>
                  <a:pt x="1136718" y="242793"/>
                </a:lnTo>
                <a:lnTo>
                  <a:pt x="1162470" y="214590"/>
                </a:lnTo>
                <a:lnTo>
                  <a:pt x="1188220" y="190066"/>
                </a:lnTo>
                <a:lnTo>
                  <a:pt x="1217650" y="169220"/>
                </a:lnTo>
                <a:lnTo>
                  <a:pt x="1248306" y="153279"/>
                </a:lnTo>
                <a:lnTo>
                  <a:pt x="1285093" y="142243"/>
                </a:lnTo>
                <a:lnTo>
                  <a:pt x="1323107" y="137338"/>
                </a:lnTo>
                <a:lnTo>
                  <a:pt x="1362345" y="136111"/>
                </a:lnTo>
                <a:lnTo>
                  <a:pt x="1404036" y="139791"/>
                </a:lnTo>
                <a:lnTo>
                  <a:pt x="1445729" y="144696"/>
                </a:lnTo>
                <a:lnTo>
                  <a:pt x="1487421" y="150827"/>
                </a:lnTo>
                <a:lnTo>
                  <a:pt x="1529113" y="155732"/>
                </a:lnTo>
                <a:lnTo>
                  <a:pt x="1570804" y="158184"/>
                </a:lnTo>
                <a:lnTo>
                  <a:pt x="1611271" y="158184"/>
                </a:lnTo>
                <a:lnTo>
                  <a:pt x="1649285" y="153279"/>
                </a:lnTo>
                <a:lnTo>
                  <a:pt x="1687298" y="143469"/>
                </a:lnTo>
                <a:lnTo>
                  <a:pt x="1724085" y="128755"/>
                </a:lnTo>
                <a:lnTo>
                  <a:pt x="1760871" y="109134"/>
                </a:lnTo>
                <a:lnTo>
                  <a:pt x="1797658" y="89515"/>
                </a:lnTo>
                <a:lnTo>
                  <a:pt x="1834445" y="67443"/>
                </a:lnTo>
                <a:lnTo>
                  <a:pt x="1870007" y="46597"/>
                </a:lnTo>
                <a:lnTo>
                  <a:pt x="1908020" y="28203"/>
                </a:lnTo>
                <a:lnTo>
                  <a:pt x="1944806" y="13488"/>
                </a:lnTo>
                <a:lnTo>
                  <a:pt x="1982820" y="367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5" name="Content Placeholder 4" descr="A person standing next to a car&#10;&#10;Description automatically generated with medium confidence">
            <a:extLst>
              <a:ext uri="{FF2B5EF4-FFF2-40B4-BE49-F238E27FC236}">
                <a16:creationId xmlns:a16="http://schemas.microsoft.com/office/drawing/2014/main" id="{FBFBA6EB-569F-014A-9F6A-26E9F1E0D64A}"/>
              </a:ext>
            </a:extLst>
          </p:cNvPr>
          <p:cNvPicPr>
            <a:picLocks noChangeAspect="1"/>
          </p:cNvPicPr>
          <p:nvPr/>
        </p:nvPicPr>
        <p:blipFill rotWithShape="1">
          <a:blip r:embed="rId5"/>
          <a:srcRect t="12171" r="2" b="17697"/>
          <a:stretch/>
        </p:blipFill>
        <p:spPr>
          <a:xfrm>
            <a:off x="9018358" y="3890298"/>
            <a:ext cx="3173643" cy="2967700"/>
          </a:xfrm>
          <a:custGeom>
            <a:avLst/>
            <a:gdLst/>
            <a:ahLst/>
            <a:cxnLst/>
            <a:rect l="l" t="t" r="r" b="b"/>
            <a:pathLst>
              <a:path w="3173643" h="2967700">
                <a:moveTo>
                  <a:pt x="1885720" y="0"/>
                </a:moveTo>
                <a:lnTo>
                  <a:pt x="1922313" y="3430"/>
                </a:lnTo>
                <a:lnTo>
                  <a:pt x="1957763" y="12579"/>
                </a:lnTo>
                <a:lnTo>
                  <a:pt x="1992070" y="26302"/>
                </a:lnTo>
                <a:lnTo>
                  <a:pt x="2027519" y="43455"/>
                </a:lnTo>
                <a:lnTo>
                  <a:pt x="2060683" y="62896"/>
                </a:lnTo>
                <a:lnTo>
                  <a:pt x="2094991" y="83480"/>
                </a:lnTo>
                <a:lnTo>
                  <a:pt x="2129297" y="101777"/>
                </a:lnTo>
                <a:lnTo>
                  <a:pt x="2163602" y="120075"/>
                </a:lnTo>
                <a:lnTo>
                  <a:pt x="2196766" y="133797"/>
                </a:lnTo>
                <a:lnTo>
                  <a:pt x="2233360" y="142945"/>
                </a:lnTo>
                <a:lnTo>
                  <a:pt x="2268809" y="147520"/>
                </a:lnTo>
                <a:lnTo>
                  <a:pt x="2306546" y="147520"/>
                </a:lnTo>
                <a:lnTo>
                  <a:pt x="2345428" y="145233"/>
                </a:lnTo>
                <a:lnTo>
                  <a:pt x="2384308" y="140659"/>
                </a:lnTo>
                <a:lnTo>
                  <a:pt x="2423190" y="134941"/>
                </a:lnTo>
                <a:lnTo>
                  <a:pt x="2462070" y="130367"/>
                </a:lnTo>
                <a:lnTo>
                  <a:pt x="2500951" y="126936"/>
                </a:lnTo>
                <a:lnTo>
                  <a:pt x="2537544" y="128079"/>
                </a:lnTo>
                <a:lnTo>
                  <a:pt x="2572995" y="132653"/>
                </a:lnTo>
                <a:lnTo>
                  <a:pt x="2607301" y="142945"/>
                </a:lnTo>
                <a:lnTo>
                  <a:pt x="2635891" y="157812"/>
                </a:lnTo>
                <a:lnTo>
                  <a:pt x="2663335" y="177253"/>
                </a:lnTo>
                <a:lnTo>
                  <a:pt x="2687350" y="200124"/>
                </a:lnTo>
                <a:lnTo>
                  <a:pt x="2711365" y="226426"/>
                </a:lnTo>
                <a:lnTo>
                  <a:pt x="2733093" y="253871"/>
                </a:lnTo>
                <a:lnTo>
                  <a:pt x="2754820" y="282461"/>
                </a:lnTo>
                <a:lnTo>
                  <a:pt x="2776547" y="311049"/>
                </a:lnTo>
                <a:lnTo>
                  <a:pt x="2798275" y="338495"/>
                </a:lnTo>
                <a:lnTo>
                  <a:pt x="2821146" y="364797"/>
                </a:lnTo>
                <a:lnTo>
                  <a:pt x="2847448" y="387669"/>
                </a:lnTo>
                <a:lnTo>
                  <a:pt x="2872607" y="408253"/>
                </a:lnTo>
                <a:lnTo>
                  <a:pt x="2901195" y="424261"/>
                </a:lnTo>
                <a:lnTo>
                  <a:pt x="2932071" y="437985"/>
                </a:lnTo>
                <a:lnTo>
                  <a:pt x="2965233" y="449420"/>
                </a:lnTo>
                <a:lnTo>
                  <a:pt x="2999539" y="459712"/>
                </a:lnTo>
                <a:lnTo>
                  <a:pt x="3033847" y="468861"/>
                </a:lnTo>
                <a:lnTo>
                  <a:pt x="3069297" y="478010"/>
                </a:lnTo>
                <a:lnTo>
                  <a:pt x="3102460" y="488302"/>
                </a:lnTo>
                <a:lnTo>
                  <a:pt x="3135622" y="499737"/>
                </a:lnTo>
                <a:lnTo>
                  <a:pt x="3166499" y="513461"/>
                </a:lnTo>
                <a:lnTo>
                  <a:pt x="3173643" y="517926"/>
                </a:lnTo>
                <a:lnTo>
                  <a:pt x="3173643" y="2967700"/>
                </a:lnTo>
                <a:lnTo>
                  <a:pt x="452321" y="2967700"/>
                </a:lnTo>
                <a:lnTo>
                  <a:pt x="450560" y="2961831"/>
                </a:lnTo>
                <a:lnTo>
                  <a:pt x="439125" y="2928666"/>
                </a:lnTo>
                <a:lnTo>
                  <a:pt x="425402" y="2897790"/>
                </a:lnTo>
                <a:lnTo>
                  <a:pt x="409392" y="2869201"/>
                </a:lnTo>
                <a:lnTo>
                  <a:pt x="388809" y="2844043"/>
                </a:lnTo>
                <a:lnTo>
                  <a:pt x="365937" y="2817741"/>
                </a:lnTo>
                <a:lnTo>
                  <a:pt x="339636" y="2794870"/>
                </a:lnTo>
                <a:lnTo>
                  <a:pt x="311046" y="2773142"/>
                </a:lnTo>
                <a:lnTo>
                  <a:pt x="282458" y="2751415"/>
                </a:lnTo>
                <a:lnTo>
                  <a:pt x="253870" y="2729687"/>
                </a:lnTo>
                <a:lnTo>
                  <a:pt x="226423" y="2707959"/>
                </a:lnTo>
                <a:lnTo>
                  <a:pt x="200122" y="2683944"/>
                </a:lnTo>
                <a:lnTo>
                  <a:pt x="177251" y="2659930"/>
                </a:lnTo>
                <a:lnTo>
                  <a:pt x="157812" y="2632484"/>
                </a:lnTo>
                <a:lnTo>
                  <a:pt x="142945" y="2603895"/>
                </a:lnTo>
                <a:lnTo>
                  <a:pt x="132653" y="2569589"/>
                </a:lnTo>
                <a:lnTo>
                  <a:pt x="128079" y="2534138"/>
                </a:lnTo>
                <a:lnTo>
                  <a:pt x="126934" y="2497543"/>
                </a:lnTo>
                <a:lnTo>
                  <a:pt x="130365" y="2458662"/>
                </a:lnTo>
                <a:lnTo>
                  <a:pt x="134940" y="2419782"/>
                </a:lnTo>
                <a:lnTo>
                  <a:pt x="140657" y="2380900"/>
                </a:lnTo>
                <a:lnTo>
                  <a:pt x="145232" y="2342019"/>
                </a:lnTo>
                <a:lnTo>
                  <a:pt x="147519" y="2303138"/>
                </a:lnTo>
                <a:lnTo>
                  <a:pt x="147519" y="2265400"/>
                </a:lnTo>
                <a:lnTo>
                  <a:pt x="142945" y="2229950"/>
                </a:lnTo>
                <a:lnTo>
                  <a:pt x="133796" y="2194499"/>
                </a:lnTo>
                <a:lnTo>
                  <a:pt x="120073" y="2161335"/>
                </a:lnTo>
                <a:lnTo>
                  <a:pt x="102920" y="2127029"/>
                </a:lnTo>
                <a:lnTo>
                  <a:pt x="83479" y="2092723"/>
                </a:lnTo>
                <a:lnTo>
                  <a:pt x="62897" y="2058415"/>
                </a:lnTo>
                <a:lnTo>
                  <a:pt x="43456" y="2025251"/>
                </a:lnTo>
                <a:lnTo>
                  <a:pt x="26302" y="1989801"/>
                </a:lnTo>
                <a:lnTo>
                  <a:pt x="12580" y="1955494"/>
                </a:lnTo>
                <a:lnTo>
                  <a:pt x="3431" y="1920043"/>
                </a:lnTo>
                <a:lnTo>
                  <a:pt x="0" y="1883449"/>
                </a:lnTo>
                <a:lnTo>
                  <a:pt x="3431" y="1846856"/>
                </a:lnTo>
                <a:lnTo>
                  <a:pt x="12580" y="1811405"/>
                </a:lnTo>
                <a:lnTo>
                  <a:pt x="26302" y="1777098"/>
                </a:lnTo>
                <a:lnTo>
                  <a:pt x="43456" y="1741648"/>
                </a:lnTo>
                <a:lnTo>
                  <a:pt x="62897" y="1708484"/>
                </a:lnTo>
                <a:lnTo>
                  <a:pt x="83479" y="1674178"/>
                </a:lnTo>
                <a:lnTo>
                  <a:pt x="102920" y="1639870"/>
                </a:lnTo>
                <a:lnTo>
                  <a:pt x="120073" y="1605564"/>
                </a:lnTo>
                <a:lnTo>
                  <a:pt x="133796" y="1572400"/>
                </a:lnTo>
                <a:lnTo>
                  <a:pt x="142945" y="1536949"/>
                </a:lnTo>
                <a:lnTo>
                  <a:pt x="147519" y="1501500"/>
                </a:lnTo>
                <a:lnTo>
                  <a:pt x="147519" y="1463762"/>
                </a:lnTo>
                <a:lnTo>
                  <a:pt x="145232" y="1424880"/>
                </a:lnTo>
                <a:lnTo>
                  <a:pt x="140657" y="1386000"/>
                </a:lnTo>
                <a:lnTo>
                  <a:pt x="134940" y="1347118"/>
                </a:lnTo>
                <a:lnTo>
                  <a:pt x="130365" y="1308237"/>
                </a:lnTo>
                <a:lnTo>
                  <a:pt x="126934" y="1269356"/>
                </a:lnTo>
                <a:lnTo>
                  <a:pt x="128079" y="1232762"/>
                </a:lnTo>
                <a:lnTo>
                  <a:pt x="132653" y="1197312"/>
                </a:lnTo>
                <a:lnTo>
                  <a:pt x="142945" y="1163004"/>
                </a:lnTo>
                <a:lnTo>
                  <a:pt x="157812" y="1134416"/>
                </a:lnTo>
                <a:lnTo>
                  <a:pt x="177251" y="1106970"/>
                </a:lnTo>
                <a:lnTo>
                  <a:pt x="200122" y="1082955"/>
                </a:lnTo>
                <a:lnTo>
                  <a:pt x="226423" y="1058941"/>
                </a:lnTo>
                <a:lnTo>
                  <a:pt x="253870" y="1037212"/>
                </a:lnTo>
                <a:lnTo>
                  <a:pt x="282458" y="1015484"/>
                </a:lnTo>
                <a:lnTo>
                  <a:pt x="311046" y="993757"/>
                </a:lnTo>
                <a:lnTo>
                  <a:pt x="339636" y="972029"/>
                </a:lnTo>
                <a:lnTo>
                  <a:pt x="365937" y="949159"/>
                </a:lnTo>
                <a:lnTo>
                  <a:pt x="388809" y="922857"/>
                </a:lnTo>
                <a:lnTo>
                  <a:pt x="409392" y="897698"/>
                </a:lnTo>
                <a:lnTo>
                  <a:pt x="425402" y="869109"/>
                </a:lnTo>
                <a:lnTo>
                  <a:pt x="439125" y="838233"/>
                </a:lnTo>
                <a:lnTo>
                  <a:pt x="450560" y="805069"/>
                </a:lnTo>
                <a:lnTo>
                  <a:pt x="460852" y="770761"/>
                </a:lnTo>
                <a:lnTo>
                  <a:pt x="470001" y="736455"/>
                </a:lnTo>
                <a:lnTo>
                  <a:pt x="479150" y="701004"/>
                </a:lnTo>
                <a:lnTo>
                  <a:pt x="489442" y="667841"/>
                </a:lnTo>
                <a:lnTo>
                  <a:pt x="500877" y="634677"/>
                </a:lnTo>
                <a:lnTo>
                  <a:pt x="514600" y="603802"/>
                </a:lnTo>
                <a:lnTo>
                  <a:pt x="531753" y="576357"/>
                </a:lnTo>
                <a:lnTo>
                  <a:pt x="552336" y="551198"/>
                </a:lnTo>
                <a:lnTo>
                  <a:pt x="577494" y="530614"/>
                </a:lnTo>
                <a:lnTo>
                  <a:pt x="604941" y="513461"/>
                </a:lnTo>
                <a:lnTo>
                  <a:pt x="635815" y="499737"/>
                </a:lnTo>
                <a:lnTo>
                  <a:pt x="668979" y="488302"/>
                </a:lnTo>
                <a:lnTo>
                  <a:pt x="702142" y="478010"/>
                </a:lnTo>
                <a:lnTo>
                  <a:pt x="737592" y="468861"/>
                </a:lnTo>
                <a:lnTo>
                  <a:pt x="771898" y="459712"/>
                </a:lnTo>
                <a:lnTo>
                  <a:pt x="806205" y="449420"/>
                </a:lnTo>
                <a:lnTo>
                  <a:pt x="839368" y="437985"/>
                </a:lnTo>
                <a:lnTo>
                  <a:pt x="870244" y="424261"/>
                </a:lnTo>
                <a:lnTo>
                  <a:pt x="898833" y="408253"/>
                </a:lnTo>
                <a:lnTo>
                  <a:pt x="923991" y="387669"/>
                </a:lnTo>
                <a:lnTo>
                  <a:pt x="950293" y="364797"/>
                </a:lnTo>
                <a:lnTo>
                  <a:pt x="973165" y="338495"/>
                </a:lnTo>
                <a:lnTo>
                  <a:pt x="994892" y="311049"/>
                </a:lnTo>
                <a:lnTo>
                  <a:pt x="1016619" y="282461"/>
                </a:lnTo>
                <a:lnTo>
                  <a:pt x="1038347" y="253871"/>
                </a:lnTo>
                <a:lnTo>
                  <a:pt x="1060074" y="226426"/>
                </a:lnTo>
                <a:lnTo>
                  <a:pt x="1084089" y="200124"/>
                </a:lnTo>
                <a:lnTo>
                  <a:pt x="1108103" y="177253"/>
                </a:lnTo>
                <a:lnTo>
                  <a:pt x="1135549" y="157812"/>
                </a:lnTo>
                <a:lnTo>
                  <a:pt x="1164137" y="142945"/>
                </a:lnTo>
                <a:lnTo>
                  <a:pt x="1198445" y="132653"/>
                </a:lnTo>
                <a:lnTo>
                  <a:pt x="1233895" y="128079"/>
                </a:lnTo>
                <a:lnTo>
                  <a:pt x="1270487" y="126936"/>
                </a:lnTo>
                <a:lnTo>
                  <a:pt x="1309368" y="130367"/>
                </a:lnTo>
                <a:lnTo>
                  <a:pt x="1348249" y="134941"/>
                </a:lnTo>
                <a:lnTo>
                  <a:pt x="1387131" y="140659"/>
                </a:lnTo>
                <a:lnTo>
                  <a:pt x="1426011" y="145233"/>
                </a:lnTo>
                <a:lnTo>
                  <a:pt x="1464891" y="147520"/>
                </a:lnTo>
                <a:lnTo>
                  <a:pt x="1502630" y="147520"/>
                </a:lnTo>
                <a:lnTo>
                  <a:pt x="1538080" y="142945"/>
                </a:lnTo>
                <a:lnTo>
                  <a:pt x="1573531" y="133797"/>
                </a:lnTo>
                <a:lnTo>
                  <a:pt x="1607837" y="120075"/>
                </a:lnTo>
                <a:lnTo>
                  <a:pt x="1642143" y="101777"/>
                </a:lnTo>
                <a:lnTo>
                  <a:pt x="1676450" y="83480"/>
                </a:lnTo>
                <a:lnTo>
                  <a:pt x="1710756" y="62896"/>
                </a:lnTo>
                <a:lnTo>
                  <a:pt x="1743919" y="43455"/>
                </a:lnTo>
                <a:lnTo>
                  <a:pt x="1779370" y="26302"/>
                </a:lnTo>
                <a:lnTo>
                  <a:pt x="1813676" y="12579"/>
                </a:lnTo>
                <a:lnTo>
                  <a:pt x="1849126" y="3430"/>
                </a:lnTo>
                <a:close/>
              </a:path>
            </a:pathLst>
          </a:custGeom>
        </p:spPr>
      </p:pic>
    </p:spTree>
    <p:extLst>
      <p:ext uri="{BB962C8B-B14F-4D97-AF65-F5344CB8AC3E}">
        <p14:creationId xmlns:p14="http://schemas.microsoft.com/office/powerpoint/2010/main" val="2339386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1435"/>
    </mc:Choice>
    <mc:Fallback xmlns="">
      <p:transition spd="slow" advTm="3143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01D13-8896-4E42-BEE1-60467C3D8404}"/>
              </a:ext>
            </a:extLst>
          </p:cNvPr>
          <p:cNvSpPr>
            <a:spLocks noGrp="1"/>
          </p:cNvSpPr>
          <p:nvPr>
            <p:ph type="title"/>
          </p:nvPr>
        </p:nvSpPr>
        <p:spPr/>
        <p:txBody>
          <a:bodyPr/>
          <a:lstStyle/>
          <a:p>
            <a:pPr algn="ctr"/>
            <a:r>
              <a:rPr lang="en-US"/>
              <a:t>Ministry on Purpose!</a:t>
            </a:r>
            <a:br>
              <a:rPr lang="en-US"/>
            </a:br>
            <a:r>
              <a:rPr lang="en-US"/>
              <a:t>2021 Focus</a:t>
            </a:r>
          </a:p>
        </p:txBody>
      </p:sp>
      <p:sp>
        <p:nvSpPr>
          <p:cNvPr id="3" name="Content Placeholder 2">
            <a:extLst>
              <a:ext uri="{FF2B5EF4-FFF2-40B4-BE49-F238E27FC236}">
                <a16:creationId xmlns:a16="http://schemas.microsoft.com/office/drawing/2014/main" id="{4DB0DC4E-B584-5A40-8571-5B03BDB673F6}"/>
              </a:ext>
            </a:extLst>
          </p:cNvPr>
          <p:cNvSpPr>
            <a:spLocks noGrp="1"/>
          </p:cNvSpPr>
          <p:nvPr>
            <p:ph idx="1"/>
          </p:nvPr>
        </p:nvSpPr>
        <p:spPr>
          <a:xfrm>
            <a:off x="950976" y="1874517"/>
            <a:ext cx="10875264" cy="4831083"/>
          </a:xfrm>
        </p:spPr>
        <p:txBody>
          <a:bodyPr>
            <a:noAutofit/>
          </a:bodyPr>
          <a:lstStyle/>
          <a:p>
            <a:r>
              <a:rPr lang="en-US" sz="2800" b="1">
                <a:solidFill>
                  <a:schemeClr val="tx1"/>
                </a:solidFill>
              </a:rPr>
              <a:t>February Outreach</a:t>
            </a:r>
            <a:r>
              <a:rPr lang="en-US" sz="2800">
                <a:solidFill>
                  <a:schemeClr val="tx1"/>
                </a:solidFill>
              </a:rPr>
              <a:t>:</a:t>
            </a:r>
          </a:p>
          <a:p>
            <a:r>
              <a:rPr lang="en-US" sz="2800">
                <a:solidFill>
                  <a:schemeClr val="tx1"/>
                </a:solidFill>
              </a:rPr>
              <a:t>Taking advantage of February’s </a:t>
            </a:r>
            <a:r>
              <a:rPr lang="en-US" sz="2800">
                <a:solidFill>
                  <a:srgbClr val="FF0000"/>
                </a:solidFill>
              </a:rPr>
              <a:t>“Love” </a:t>
            </a:r>
            <a:r>
              <a:rPr lang="en-US" sz="2800">
                <a:solidFill>
                  <a:schemeClr val="tx1"/>
                </a:solidFill>
              </a:rPr>
              <a:t>focus as well as </a:t>
            </a:r>
            <a:r>
              <a:rPr lang="en-US" sz="2800">
                <a:solidFill>
                  <a:srgbClr val="00B050"/>
                </a:solidFill>
              </a:rPr>
              <a:t>“Black History Month”</a:t>
            </a:r>
          </a:p>
          <a:p>
            <a:r>
              <a:rPr lang="en-US" sz="2800">
                <a:solidFill>
                  <a:schemeClr val="tx1"/>
                </a:solidFill>
              </a:rPr>
              <a:t>How can we show the love of Christ and value the lives of those who are considered “less than” in this country?</a:t>
            </a:r>
          </a:p>
          <a:p>
            <a:r>
              <a:rPr lang="en-US" sz="2800">
                <a:solidFill>
                  <a:schemeClr val="tx1"/>
                </a:solidFill>
              </a:rPr>
              <a:t>“You Are Loved!” outreach project.  Bombing neighbors' porches with    Love Bags!</a:t>
            </a:r>
          </a:p>
          <a:p>
            <a:r>
              <a:rPr lang="en-US" sz="2800">
                <a:solidFill>
                  <a:schemeClr val="tx1"/>
                </a:solidFill>
              </a:rPr>
              <a:t>Everyone can participate-donations, bagging, dropping off!</a:t>
            </a:r>
          </a:p>
          <a:p>
            <a:r>
              <a:rPr lang="en-US" sz="2800">
                <a:solidFill>
                  <a:schemeClr val="tx1"/>
                </a:solidFill>
              </a:rPr>
              <a:t>We bless people to show them they are loved, they matter, we noticed!</a:t>
            </a:r>
          </a:p>
        </p:txBody>
      </p:sp>
    </p:spTree>
    <p:extLst>
      <p:ext uri="{BB962C8B-B14F-4D97-AF65-F5344CB8AC3E}">
        <p14:creationId xmlns:p14="http://schemas.microsoft.com/office/powerpoint/2010/main" val="869363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1F5D69-4576-7549-ADA2-183F37F8667A}"/>
              </a:ext>
            </a:extLst>
          </p:cNvPr>
          <p:cNvSpPr>
            <a:spLocks noGrp="1"/>
          </p:cNvSpPr>
          <p:nvPr>
            <p:ph type="title"/>
          </p:nvPr>
        </p:nvSpPr>
        <p:spPr>
          <a:xfrm>
            <a:off x="-1" y="0"/>
            <a:ext cx="12106655" cy="2011679"/>
          </a:xfrm>
        </p:spPr>
        <p:txBody>
          <a:bodyPr anchor="b">
            <a:noAutofit/>
          </a:bodyPr>
          <a:lstStyle/>
          <a:p>
            <a:pPr algn="ctr">
              <a:lnSpc>
                <a:spcPct val="100000"/>
              </a:lnSpc>
            </a:pPr>
            <a:r>
              <a:rPr lang="en-US" sz="4000">
                <a:solidFill>
                  <a:srgbClr val="7030A0"/>
                </a:solidFill>
              </a:rPr>
              <a:t>First Baptist Church of Teachey</a:t>
            </a:r>
            <a:br>
              <a:rPr lang="en-US" sz="4000">
                <a:solidFill>
                  <a:srgbClr val="7030A0"/>
                </a:solidFill>
              </a:rPr>
            </a:br>
            <a:r>
              <a:rPr lang="en-US" sz="4000">
                <a:solidFill>
                  <a:srgbClr val="7030A0"/>
                </a:solidFill>
              </a:rPr>
              <a:t>Mission and Vison Statements</a:t>
            </a:r>
            <a:br>
              <a:rPr lang="en-US" sz="4000">
                <a:solidFill>
                  <a:srgbClr val="7030A0"/>
                </a:solidFill>
              </a:rPr>
            </a:br>
            <a:endParaRPr lang="en-US" sz="4000">
              <a:solidFill>
                <a:srgbClr val="FF004F"/>
              </a:solidFill>
            </a:endParaRPr>
          </a:p>
        </p:txBody>
      </p:sp>
      <p:sp>
        <p:nvSpPr>
          <p:cNvPr id="3" name="Content Placeholder 2">
            <a:extLst>
              <a:ext uri="{FF2B5EF4-FFF2-40B4-BE49-F238E27FC236}">
                <a16:creationId xmlns:a16="http://schemas.microsoft.com/office/drawing/2014/main" id="{9DB6B2E6-7092-1046-A5ED-3D1569B85024}"/>
              </a:ext>
            </a:extLst>
          </p:cNvPr>
          <p:cNvSpPr>
            <a:spLocks noGrp="1"/>
          </p:cNvSpPr>
          <p:nvPr>
            <p:ph idx="1"/>
          </p:nvPr>
        </p:nvSpPr>
        <p:spPr>
          <a:xfrm>
            <a:off x="85344" y="2109216"/>
            <a:ext cx="12106655" cy="4157472"/>
          </a:xfrm>
        </p:spPr>
        <p:txBody>
          <a:bodyPr>
            <a:normAutofit lnSpcReduction="10000"/>
          </a:bodyPr>
          <a:lstStyle/>
          <a:p>
            <a:pPr algn="ctr">
              <a:lnSpc>
                <a:spcPct val="100000"/>
              </a:lnSpc>
            </a:pPr>
            <a:r>
              <a:rPr lang="en-US" sz="2800" b="1">
                <a:solidFill>
                  <a:schemeClr val="tx1"/>
                </a:solidFill>
              </a:rPr>
              <a:t>These three statements guide our service and engagement !</a:t>
            </a:r>
          </a:p>
          <a:p>
            <a:pPr marL="0" indent="0" algn="ctr">
              <a:lnSpc>
                <a:spcPct val="100000"/>
              </a:lnSpc>
              <a:buNone/>
            </a:pPr>
            <a:endParaRPr lang="en-US" sz="2800" b="1">
              <a:solidFill>
                <a:schemeClr val="tx1"/>
              </a:solidFill>
            </a:endParaRPr>
          </a:p>
          <a:p>
            <a:pPr>
              <a:lnSpc>
                <a:spcPct val="100000"/>
              </a:lnSpc>
            </a:pPr>
            <a:r>
              <a:rPr lang="en-US" sz="3200" b="1">
                <a:solidFill>
                  <a:schemeClr val="tx1"/>
                </a:solidFill>
              </a:rPr>
              <a:t>Motto: </a:t>
            </a:r>
            <a:r>
              <a:rPr lang="en-US" sz="3200">
                <a:solidFill>
                  <a:srgbClr val="FF004F"/>
                </a:solidFill>
              </a:rPr>
              <a:t>“Reaching for God…Growing in Love…Changing the World!” </a:t>
            </a:r>
          </a:p>
          <a:p>
            <a:pPr>
              <a:lnSpc>
                <a:spcPct val="100000"/>
              </a:lnSpc>
            </a:pPr>
            <a:r>
              <a:rPr lang="en-US" sz="3200" b="1">
                <a:solidFill>
                  <a:schemeClr val="tx1"/>
                </a:solidFill>
              </a:rPr>
              <a:t>Mission Statement:  </a:t>
            </a:r>
            <a:r>
              <a:rPr lang="en-US" sz="3200">
                <a:solidFill>
                  <a:schemeClr val="tx1"/>
                </a:solidFill>
              </a:rPr>
              <a:t>Equipping the Saints to serve through sound teaching, preaching, and mission outreach.</a:t>
            </a:r>
          </a:p>
          <a:p>
            <a:pPr>
              <a:lnSpc>
                <a:spcPct val="100000"/>
              </a:lnSpc>
            </a:pPr>
            <a:r>
              <a:rPr lang="en-US" sz="3200" b="1">
                <a:solidFill>
                  <a:schemeClr val="tx1"/>
                </a:solidFill>
              </a:rPr>
              <a:t>Vision:  </a:t>
            </a:r>
            <a:r>
              <a:rPr lang="en-US" sz="3200">
                <a:solidFill>
                  <a:schemeClr val="tx1"/>
                </a:solidFill>
              </a:rPr>
              <a:t>To be the gap-fillers in the lives of our members and the community by serving, providing resources, and being a light to show the way.</a:t>
            </a:r>
          </a:p>
        </p:txBody>
      </p:sp>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32054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827D7-0755-9D4E-A6D8-94EC5F243B19}"/>
              </a:ext>
            </a:extLst>
          </p:cNvPr>
          <p:cNvSpPr>
            <a:spLocks noGrp="1"/>
          </p:cNvSpPr>
          <p:nvPr>
            <p:ph type="title"/>
          </p:nvPr>
        </p:nvSpPr>
        <p:spPr>
          <a:xfrm>
            <a:off x="865632" y="382385"/>
            <a:ext cx="10564368" cy="995311"/>
          </a:xfrm>
        </p:spPr>
        <p:txBody>
          <a:bodyPr/>
          <a:lstStyle/>
          <a:p>
            <a:pPr algn="ctr"/>
            <a:r>
              <a:rPr lang="en-US">
                <a:solidFill>
                  <a:schemeClr val="accent4">
                    <a:lumMod val="75000"/>
                  </a:schemeClr>
                </a:solidFill>
              </a:rPr>
              <a:t>Long-term Community Engagement</a:t>
            </a:r>
          </a:p>
        </p:txBody>
      </p:sp>
      <p:sp>
        <p:nvSpPr>
          <p:cNvPr id="3" name="Content Placeholder 2">
            <a:extLst>
              <a:ext uri="{FF2B5EF4-FFF2-40B4-BE49-F238E27FC236}">
                <a16:creationId xmlns:a16="http://schemas.microsoft.com/office/drawing/2014/main" id="{15DA0F1B-425E-6545-9A4B-037064C25972}"/>
              </a:ext>
            </a:extLst>
          </p:cNvPr>
          <p:cNvSpPr>
            <a:spLocks noGrp="1"/>
          </p:cNvSpPr>
          <p:nvPr>
            <p:ph idx="1"/>
          </p:nvPr>
        </p:nvSpPr>
        <p:spPr>
          <a:xfrm>
            <a:off x="950976" y="1377697"/>
            <a:ext cx="10887456" cy="5193792"/>
          </a:xfrm>
        </p:spPr>
        <p:txBody>
          <a:bodyPr>
            <a:noAutofit/>
          </a:bodyPr>
          <a:lstStyle/>
          <a:p>
            <a:r>
              <a:rPr lang="en-US" sz="3200" b="1">
                <a:solidFill>
                  <a:schemeClr val="tx2">
                    <a:lumMod val="50000"/>
                    <a:lumOff val="50000"/>
                  </a:schemeClr>
                </a:solidFill>
              </a:rPr>
              <a:t>Friday Night’s Out</a:t>
            </a:r>
            <a:r>
              <a:rPr lang="en-US" sz="3200">
                <a:solidFill>
                  <a:schemeClr val="tx2">
                    <a:lumMod val="50000"/>
                    <a:lumOff val="50000"/>
                  </a:schemeClr>
                </a:solidFill>
              </a:rPr>
              <a:t>-provide a meal, tutoring, crafts, dance classes, basketball. to give the children a safe place to get out in the community. After football season.</a:t>
            </a:r>
          </a:p>
          <a:p>
            <a:r>
              <a:rPr lang="en-US" sz="3200" b="1">
                <a:solidFill>
                  <a:schemeClr val="tx2">
                    <a:lumMod val="50000"/>
                    <a:lumOff val="50000"/>
                  </a:schemeClr>
                </a:solidFill>
              </a:rPr>
              <a:t>Adult Literacy Classes</a:t>
            </a:r>
            <a:r>
              <a:rPr lang="en-US" sz="3200">
                <a:solidFill>
                  <a:schemeClr val="tx2">
                    <a:lumMod val="50000"/>
                    <a:lumOff val="50000"/>
                  </a:schemeClr>
                </a:solidFill>
              </a:rPr>
              <a:t>-to equip those in the community who need this most valuable skill.</a:t>
            </a:r>
          </a:p>
          <a:p>
            <a:r>
              <a:rPr lang="en-US" sz="3200" b="1">
                <a:solidFill>
                  <a:schemeClr val="tx2">
                    <a:lumMod val="50000"/>
                    <a:lumOff val="50000"/>
                  </a:schemeClr>
                </a:solidFill>
              </a:rPr>
              <a:t>After-School Program-</a:t>
            </a:r>
            <a:r>
              <a:rPr lang="en-US" sz="3200">
                <a:solidFill>
                  <a:schemeClr val="tx2">
                    <a:lumMod val="50000"/>
                    <a:lumOff val="50000"/>
                  </a:schemeClr>
                </a:solidFill>
              </a:rPr>
              <a:t>tutoring, snacks, etc.</a:t>
            </a:r>
          </a:p>
          <a:p>
            <a:r>
              <a:rPr lang="en-US" sz="3200" b="1">
                <a:solidFill>
                  <a:schemeClr val="tx2">
                    <a:lumMod val="50000"/>
                    <a:lumOff val="50000"/>
                  </a:schemeClr>
                </a:solidFill>
              </a:rPr>
              <a:t>Boy’s Mentoring Group</a:t>
            </a:r>
            <a:r>
              <a:rPr lang="en-US" sz="3200">
                <a:solidFill>
                  <a:schemeClr val="tx2">
                    <a:lumMod val="50000"/>
                    <a:lumOff val="50000"/>
                  </a:schemeClr>
                </a:solidFill>
              </a:rPr>
              <a:t>-basic automotive, carpentry, fishing, </a:t>
            </a:r>
            <a:endParaRPr lang="en-US" sz="3200" b="1">
              <a:solidFill>
                <a:schemeClr val="tx2">
                  <a:lumMod val="50000"/>
                  <a:lumOff val="50000"/>
                </a:schemeClr>
              </a:solidFill>
            </a:endParaRPr>
          </a:p>
          <a:p>
            <a:r>
              <a:rPr lang="en-US" sz="3200" b="1">
                <a:solidFill>
                  <a:schemeClr val="tx2">
                    <a:lumMod val="50000"/>
                    <a:lumOff val="50000"/>
                  </a:schemeClr>
                </a:solidFill>
              </a:rPr>
              <a:t>Health and Nutrition Classes- </a:t>
            </a:r>
            <a:r>
              <a:rPr lang="en-US" sz="3200">
                <a:solidFill>
                  <a:schemeClr val="tx2">
                    <a:lumMod val="50000"/>
                    <a:lumOff val="50000"/>
                  </a:schemeClr>
                </a:solidFill>
              </a:rPr>
              <a:t>to serve the whole person.</a:t>
            </a:r>
          </a:p>
          <a:p>
            <a:endParaRPr lang="en-US" sz="3200">
              <a:solidFill>
                <a:schemeClr val="tx2">
                  <a:lumMod val="50000"/>
                  <a:lumOff val="50000"/>
                </a:schemeClr>
              </a:solidFill>
            </a:endParaRPr>
          </a:p>
        </p:txBody>
      </p:sp>
    </p:spTree>
    <p:extLst>
      <p:ext uri="{BB962C8B-B14F-4D97-AF65-F5344CB8AC3E}">
        <p14:creationId xmlns:p14="http://schemas.microsoft.com/office/powerpoint/2010/main" val="2604089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E671B-D520-004E-888F-3752B6495EE8}"/>
              </a:ext>
            </a:extLst>
          </p:cNvPr>
          <p:cNvSpPr>
            <a:spLocks noGrp="1"/>
          </p:cNvSpPr>
          <p:nvPr>
            <p:ph type="title"/>
          </p:nvPr>
        </p:nvSpPr>
        <p:spPr>
          <a:xfrm>
            <a:off x="773334" y="0"/>
            <a:ext cx="10742391" cy="1300163"/>
          </a:xfrm>
        </p:spPr>
        <p:txBody>
          <a:bodyPr anchor="ctr">
            <a:normAutofit/>
          </a:bodyPr>
          <a:lstStyle/>
          <a:p>
            <a:pPr algn="ctr"/>
            <a:r>
              <a:rPr lang="en-US" sz="4000">
                <a:solidFill>
                  <a:srgbClr val="00B0F0"/>
                </a:solidFill>
              </a:rPr>
              <a:t>Steps to engaging Your Church’s Community!</a:t>
            </a:r>
          </a:p>
        </p:txBody>
      </p:sp>
      <p:graphicFrame>
        <p:nvGraphicFramePr>
          <p:cNvPr id="7" name="Content Placeholder 2">
            <a:extLst>
              <a:ext uri="{FF2B5EF4-FFF2-40B4-BE49-F238E27FC236}">
                <a16:creationId xmlns:a16="http://schemas.microsoft.com/office/drawing/2014/main" id="{B6C9D978-90B0-4A0A-AD29-DB41E1BC964C}"/>
              </a:ext>
            </a:extLst>
          </p:cNvPr>
          <p:cNvGraphicFramePr>
            <a:graphicFrameLocks noGrp="1"/>
          </p:cNvGraphicFramePr>
          <p:nvPr>
            <p:ph idx="1"/>
            <p:extLst>
              <p:ext uri="{D42A27DB-BD31-4B8C-83A1-F6EECF244321}">
                <p14:modId xmlns:p14="http://schemas.microsoft.com/office/powerpoint/2010/main" val="33457204"/>
              </p:ext>
            </p:extLst>
          </p:nvPr>
        </p:nvGraphicFramePr>
        <p:xfrm>
          <a:off x="987552" y="1300163"/>
          <a:ext cx="10885361" cy="54663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5066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EC326-CAC3-0746-8962-7104AA5A1F77}"/>
              </a:ext>
            </a:extLst>
          </p:cNvPr>
          <p:cNvSpPr>
            <a:spLocks noGrp="1"/>
          </p:cNvSpPr>
          <p:nvPr>
            <p:ph type="title"/>
          </p:nvPr>
        </p:nvSpPr>
        <p:spPr>
          <a:xfrm>
            <a:off x="1420559" y="134113"/>
            <a:ext cx="9350882" cy="890015"/>
          </a:xfrm>
        </p:spPr>
        <p:txBody>
          <a:bodyPr anchor="b">
            <a:normAutofit fontScale="90000"/>
          </a:bodyPr>
          <a:lstStyle/>
          <a:p>
            <a:pPr algn="ctr"/>
            <a:br>
              <a:rPr lang="en-US" sz="4400"/>
            </a:br>
            <a:br>
              <a:rPr lang="en-US" sz="4400"/>
            </a:br>
            <a:r>
              <a:rPr lang="en-US" sz="4400"/>
              <a:t>The Role of Church &amp; Believers!</a:t>
            </a:r>
          </a:p>
        </p:txBody>
      </p:sp>
      <p:sp>
        <p:nvSpPr>
          <p:cNvPr id="3" name="Content Placeholder 2">
            <a:extLst>
              <a:ext uri="{FF2B5EF4-FFF2-40B4-BE49-F238E27FC236}">
                <a16:creationId xmlns:a16="http://schemas.microsoft.com/office/drawing/2014/main" id="{9C71DE08-D06F-3641-8E2E-5E0DB0E3AD19}"/>
              </a:ext>
            </a:extLst>
          </p:cNvPr>
          <p:cNvSpPr>
            <a:spLocks noGrp="1"/>
          </p:cNvSpPr>
          <p:nvPr>
            <p:ph idx="1"/>
          </p:nvPr>
        </p:nvSpPr>
        <p:spPr>
          <a:xfrm>
            <a:off x="985839" y="1024128"/>
            <a:ext cx="10815636" cy="5562411"/>
          </a:xfrm>
        </p:spPr>
        <p:txBody>
          <a:bodyPr>
            <a:normAutofit fontScale="92500" lnSpcReduction="20000"/>
          </a:bodyPr>
          <a:lstStyle/>
          <a:p>
            <a:pPr>
              <a:lnSpc>
                <a:spcPct val="150000"/>
              </a:lnSpc>
            </a:pPr>
            <a:r>
              <a:rPr lang="en-US" sz="2400">
                <a:solidFill>
                  <a:schemeClr val="tx2"/>
                </a:solidFill>
              </a:rPr>
              <a:t>Church- (</a:t>
            </a:r>
            <a:r>
              <a:rPr lang="en-US" sz="2400" err="1">
                <a:solidFill>
                  <a:schemeClr val="tx2"/>
                </a:solidFill>
              </a:rPr>
              <a:t>Ekklesia</a:t>
            </a:r>
            <a:r>
              <a:rPr lang="en-US" sz="2400">
                <a:solidFill>
                  <a:schemeClr val="tx2"/>
                </a:solidFill>
              </a:rPr>
              <a:t>)- the community of believers in Jesus Christ . Both the local community and all believers together.</a:t>
            </a:r>
          </a:p>
          <a:p>
            <a:pPr>
              <a:lnSpc>
                <a:spcPct val="150000"/>
              </a:lnSpc>
            </a:pPr>
            <a:r>
              <a:rPr lang="en-US" sz="2400">
                <a:solidFill>
                  <a:schemeClr val="tx2"/>
                </a:solidFill>
              </a:rPr>
              <a:t>In the New Testament, no building (synagogue, temple, tabernacle) was ever called a “church.”</a:t>
            </a:r>
          </a:p>
          <a:p>
            <a:pPr>
              <a:lnSpc>
                <a:spcPct val="150000"/>
              </a:lnSpc>
            </a:pPr>
            <a:r>
              <a:rPr lang="en-US" sz="2400" b="1">
                <a:solidFill>
                  <a:schemeClr val="tx2"/>
                </a:solidFill>
              </a:rPr>
              <a:t>Matthew 16:18- </a:t>
            </a:r>
            <a:r>
              <a:rPr lang="en-US" sz="2400">
                <a:solidFill>
                  <a:schemeClr val="tx2"/>
                </a:solidFill>
              </a:rPr>
              <a:t>Jesus declared  “I will build my church.” He is the head, and we are the body.</a:t>
            </a:r>
          </a:p>
          <a:p>
            <a:pPr>
              <a:lnSpc>
                <a:spcPct val="150000"/>
              </a:lnSpc>
            </a:pPr>
            <a:r>
              <a:rPr lang="en-US" sz="2400">
                <a:solidFill>
                  <a:schemeClr val="tx2"/>
                </a:solidFill>
              </a:rPr>
              <a:t>Ministry is the responsibility of everyone in the church, each bringing and using their gifts with the aid of the Holy Spirit.</a:t>
            </a:r>
          </a:p>
          <a:p>
            <a:pPr>
              <a:lnSpc>
                <a:spcPct val="150000"/>
              </a:lnSpc>
            </a:pPr>
            <a:r>
              <a:rPr lang="en-US" sz="2400">
                <a:solidFill>
                  <a:schemeClr val="tx2"/>
                </a:solidFill>
              </a:rPr>
              <a:t>This is how the church blesses and fulfills its mission to  “Go and announce to them that the Kingdom of Heaven is near.  Heal the sick, raise the dead, cure those with leprosy, and cast out demons.  Give as freely as you have received!” </a:t>
            </a:r>
            <a:r>
              <a:rPr lang="en-US" sz="2400" b="1">
                <a:solidFill>
                  <a:schemeClr val="tx2"/>
                </a:solidFill>
              </a:rPr>
              <a:t>Matthew 10:7-8 NLT</a:t>
            </a:r>
          </a:p>
          <a:p>
            <a:pPr>
              <a:lnSpc>
                <a:spcPct val="100000"/>
              </a:lnSpc>
            </a:pPr>
            <a:endParaRPr lang="en-US" sz="1700"/>
          </a:p>
          <a:p>
            <a:pPr>
              <a:lnSpc>
                <a:spcPct val="100000"/>
              </a:lnSpc>
            </a:pPr>
            <a:endParaRPr lang="en-US" sz="1700"/>
          </a:p>
        </p:txBody>
      </p:sp>
    </p:spTree>
    <p:extLst>
      <p:ext uri="{BB962C8B-B14F-4D97-AF65-F5344CB8AC3E}">
        <p14:creationId xmlns:p14="http://schemas.microsoft.com/office/powerpoint/2010/main" val="3032743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A98AD482-27A4-454E-8A3A-84F73CBDA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322422E2-F15A-43AE-98F1-7210710B0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03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2C7EEF-4B33-2B4E-85B8-C067DB97970F}"/>
              </a:ext>
            </a:extLst>
          </p:cNvPr>
          <p:cNvSpPr>
            <a:spLocks noGrp="1"/>
          </p:cNvSpPr>
          <p:nvPr>
            <p:ph type="title"/>
          </p:nvPr>
        </p:nvSpPr>
        <p:spPr>
          <a:xfrm>
            <a:off x="885825" y="121920"/>
            <a:ext cx="3522869" cy="6455664"/>
          </a:xfrm>
        </p:spPr>
        <p:txBody>
          <a:bodyPr anchor="ctr">
            <a:normAutofit/>
          </a:bodyPr>
          <a:lstStyle/>
          <a:p>
            <a:pPr algn="ctr"/>
            <a:r>
              <a:rPr lang="en-US" sz="4000">
                <a:solidFill>
                  <a:schemeClr val="tx2">
                    <a:lumMod val="75000"/>
                    <a:lumOff val="25000"/>
                  </a:schemeClr>
                </a:solidFill>
              </a:rPr>
              <a:t>The Fellowship of the Believers</a:t>
            </a:r>
            <a:br>
              <a:rPr lang="en-US" sz="4000">
                <a:solidFill>
                  <a:schemeClr val="tx2">
                    <a:lumMod val="75000"/>
                    <a:lumOff val="25000"/>
                  </a:schemeClr>
                </a:solidFill>
              </a:rPr>
            </a:br>
            <a:br>
              <a:rPr lang="en-US" sz="3600">
                <a:solidFill>
                  <a:schemeClr val="tx2">
                    <a:lumMod val="75000"/>
                    <a:lumOff val="25000"/>
                  </a:schemeClr>
                </a:solidFill>
              </a:rPr>
            </a:br>
            <a:r>
              <a:rPr lang="en-US" sz="3600">
                <a:solidFill>
                  <a:schemeClr val="tx2">
                    <a:lumMod val="75000"/>
                    <a:lumOff val="25000"/>
                  </a:schemeClr>
                </a:solidFill>
              </a:rPr>
              <a:t>Acts 2:42-47 ICB</a:t>
            </a:r>
          </a:p>
        </p:txBody>
      </p:sp>
      <p:sp>
        <p:nvSpPr>
          <p:cNvPr id="7" name="Freeform 6">
            <a:extLst>
              <a:ext uri="{FF2B5EF4-FFF2-40B4-BE49-F238E27FC236}">
                <a16:creationId xmlns:a16="http://schemas.microsoft.com/office/drawing/2014/main" id="{BDC8164B-5FC0-4CBD-B7AE-0CB8780FF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75000"/>
              <a:alpha val="70000"/>
            </a:schemeClr>
          </a:solidFill>
          <a:ln w="0">
            <a:noFill/>
            <a:prstDash val="solid"/>
            <a:round/>
            <a:headEnd/>
            <a:tailEnd/>
          </a:ln>
        </p:spPr>
      </p:sp>
      <p:sp>
        <p:nvSpPr>
          <p:cNvPr id="3" name="Content Placeholder 2">
            <a:extLst>
              <a:ext uri="{FF2B5EF4-FFF2-40B4-BE49-F238E27FC236}">
                <a16:creationId xmlns:a16="http://schemas.microsoft.com/office/drawing/2014/main" id="{9513DF81-541C-C64B-ADF9-370460D11D54}"/>
              </a:ext>
            </a:extLst>
          </p:cNvPr>
          <p:cNvSpPr>
            <a:spLocks noGrp="1"/>
          </p:cNvSpPr>
          <p:nvPr>
            <p:ph idx="1"/>
          </p:nvPr>
        </p:nvSpPr>
        <p:spPr>
          <a:xfrm>
            <a:off x="4742688" y="121920"/>
            <a:ext cx="7315200" cy="6736080"/>
          </a:xfrm>
        </p:spPr>
        <p:txBody>
          <a:bodyPr anchor="ctr">
            <a:normAutofit/>
          </a:bodyPr>
          <a:lstStyle/>
          <a:p>
            <a:r>
              <a:rPr lang="en-US" sz="3200">
                <a:solidFill>
                  <a:schemeClr val="tx1"/>
                </a:solidFill>
              </a:rPr>
              <a:t>They learned.</a:t>
            </a:r>
          </a:p>
          <a:p>
            <a:r>
              <a:rPr lang="en-US" sz="3200">
                <a:solidFill>
                  <a:schemeClr val="tx1"/>
                </a:solidFill>
              </a:rPr>
              <a:t>They shared.</a:t>
            </a:r>
          </a:p>
          <a:p>
            <a:r>
              <a:rPr lang="en-US" sz="3200">
                <a:solidFill>
                  <a:schemeClr val="tx1"/>
                </a:solidFill>
              </a:rPr>
              <a:t>They practiced Table Fellowship.</a:t>
            </a:r>
          </a:p>
          <a:p>
            <a:r>
              <a:rPr lang="en-US" sz="3200">
                <a:solidFill>
                  <a:schemeClr val="tx1"/>
                </a:solidFill>
              </a:rPr>
              <a:t>They prayed together.</a:t>
            </a:r>
          </a:p>
          <a:p>
            <a:r>
              <a:rPr lang="en-US" sz="3200">
                <a:solidFill>
                  <a:schemeClr val="tx1"/>
                </a:solidFill>
              </a:rPr>
              <a:t>They stayed together.</a:t>
            </a:r>
          </a:p>
          <a:p>
            <a:r>
              <a:rPr lang="en-US" sz="3200">
                <a:solidFill>
                  <a:schemeClr val="tx1"/>
                </a:solidFill>
              </a:rPr>
              <a:t>They sold their belongings and gave it to those people who needed it.</a:t>
            </a:r>
          </a:p>
          <a:p>
            <a:r>
              <a:rPr lang="en-US" sz="3200">
                <a:solidFill>
                  <a:schemeClr val="tx1"/>
                </a:solidFill>
              </a:rPr>
              <a:t>They praised God. The People Liked Them. People were saved. The Lord added to the number of believers.</a:t>
            </a:r>
          </a:p>
        </p:txBody>
      </p:sp>
    </p:spTree>
    <p:extLst>
      <p:ext uri="{BB962C8B-B14F-4D97-AF65-F5344CB8AC3E}">
        <p14:creationId xmlns:p14="http://schemas.microsoft.com/office/powerpoint/2010/main" val="4180474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B355-4B96-CB46-9230-D654A79F4007}"/>
              </a:ext>
            </a:extLst>
          </p:cNvPr>
          <p:cNvSpPr>
            <a:spLocks noGrp="1"/>
          </p:cNvSpPr>
          <p:nvPr>
            <p:ph type="title"/>
          </p:nvPr>
        </p:nvSpPr>
        <p:spPr>
          <a:xfrm>
            <a:off x="926592" y="146304"/>
            <a:ext cx="10924032" cy="1728213"/>
          </a:xfrm>
        </p:spPr>
        <p:txBody>
          <a:bodyPr>
            <a:normAutofit/>
          </a:bodyPr>
          <a:lstStyle/>
          <a:p>
            <a:pPr algn="ctr"/>
            <a:r>
              <a:rPr lang="en-US">
                <a:solidFill>
                  <a:srgbClr val="00B050"/>
                </a:solidFill>
              </a:rPr>
              <a:t>Engaging Your Community</a:t>
            </a:r>
            <a:br>
              <a:rPr lang="en-US">
                <a:solidFill>
                  <a:srgbClr val="00B050"/>
                </a:solidFill>
              </a:rPr>
            </a:br>
            <a:r>
              <a:rPr lang="en-US">
                <a:solidFill>
                  <a:srgbClr val="00B050"/>
                </a:solidFill>
              </a:rPr>
              <a:t>Follow Jesus’ lead!</a:t>
            </a:r>
          </a:p>
        </p:txBody>
      </p:sp>
      <p:sp>
        <p:nvSpPr>
          <p:cNvPr id="3" name="Content Placeholder 2">
            <a:extLst>
              <a:ext uri="{FF2B5EF4-FFF2-40B4-BE49-F238E27FC236}">
                <a16:creationId xmlns:a16="http://schemas.microsoft.com/office/drawing/2014/main" id="{BDDEF675-107C-0440-873C-5F348BC45FC5}"/>
              </a:ext>
            </a:extLst>
          </p:cNvPr>
          <p:cNvSpPr>
            <a:spLocks noGrp="1"/>
          </p:cNvSpPr>
          <p:nvPr>
            <p:ph idx="1"/>
          </p:nvPr>
        </p:nvSpPr>
        <p:spPr>
          <a:xfrm>
            <a:off x="926592" y="1874516"/>
            <a:ext cx="10814664" cy="4983483"/>
          </a:xfrm>
        </p:spPr>
        <p:txBody>
          <a:bodyPr>
            <a:normAutofit fontScale="92500"/>
          </a:bodyPr>
          <a:lstStyle/>
          <a:p>
            <a:r>
              <a:rPr lang="en-US" sz="2800" b="1">
                <a:solidFill>
                  <a:schemeClr val="tx1"/>
                </a:solidFill>
              </a:rPr>
              <a:t>How did Jesus do ministry?</a:t>
            </a:r>
          </a:p>
          <a:p>
            <a:r>
              <a:rPr lang="en-US" sz="2800" b="1">
                <a:solidFill>
                  <a:schemeClr val="tx1"/>
                </a:solidFill>
              </a:rPr>
              <a:t>He saw, noticed, observed!</a:t>
            </a:r>
          </a:p>
          <a:p>
            <a:pPr lvl="1"/>
            <a:r>
              <a:rPr lang="en-US" sz="2800" b="1">
                <a:solidFill>
                  <a:schemeClr val="tx1"/>
                </a:solidFill>
              </a:rPr>
              <a:t>When Jesus </a:t>
            </a:r>
            <a:r>
              <a:rPr lang="en-US" sz="2800" b="1">
                <a:solidFill>
                  <a:schemeClr val="tx1"/>
                </a:solidFill>
                <a:highlight>
                  <a:srgbClr val="00FFFF"/>
                </a:highlight>
              </a:rPr>
              <a:t>saw</a:t>
            </a:r>
            <a:r>
              <a:rPr lang="en-US" sz="2800" b="1">
                <a:solidFill>
                  <a:schemeClr val="tx1"/>
                </a:solidFill>
              </a:rPr>
              <a:t> him lying there and knew he had been there a long time. He said to him, “Do you wish to get well?” (John 5:6)</a:t>
            </a:r>
          </a:p>
          <a:p>
            <a:pPr lvl="1"/>
            <a:r>
              <a:rPr lang="en-US" sz="2800" b="1">
                <a:solidFill>
                  <a:schemeClr val="tx1"/>
                </a:solidFill>
                <a:highlight>
                  <a:srgbClr val="00FFFF"/>
                </a:highlight>
              </a:rPr>
              <a:t>Seeing</a:t>
            </a:r>
            <a:r>
              <a:rPr lang="en-US" sz="2800" b="1">
                <a:solidFill>
                  <a:schemeClr val="tx1"/>
                </a:solidFill>
              </a:rPr>
              <a:t> the people, He felt compassion for them because they were distressed and dispirited. (Matthew 9:36)</a:t>
            </a:r>
          </a:p>
          <a:p>
            <a:pPr lvl="1"/>
            <a:r>
              <a:rPr lang="en-US" sz="2800" b="1">
                <a:solidFill>
                  <a:schemeClr val="tx1"/>
                </a:solidFill>
              </a:rPr>
              <a:t>And  when the Lord </a:t>
            </a:r>
            <a:r>
              <a:rPr lang="en-US" sz="2800" b="1">
                <a:solidFill>
                  <a:schemeClr val="tx1"/>
                </a:solidFill>
                <a:highlight>
                  <a:srgbClr val="00FFFF"/>
                </a:highlight>
              </a:rPr>
              <a:t>saw</a:t>
            </a:r>
            <a:r>
              <a:rPr lang="en-US" sz="2800" b="1">
                <a:solidFill>
                  <a:schemeClr val="tx1"/>
                </a:solidFill>
              </a:rPr>
              <a:t> her, he had compassion on her and said to her, “Do Not weep.” Luke 7:13 (Widow of Nain)</a:t>
            </a:r>
          </a:p>
          <a:p>
            <a:pPr marL="457200" lvl="1" indent="0">
              <a:buNone/>
            </a:pPr>
            <a:r>
              <a:rPr lang="en-US" sz="2800" b="1">
                <a:solidFill>
                  <a:schemeClr val="tx1"/>
                </a:solidFill>
              </a:rPr>
              <a:t>Jesus saw…We must see, notice, observe as we drive into and out of church! </a:t>
            </a:r>
          </a:p>
          <a:p>
            <a:pPr marL="451944" lvl="1" indent="0">
              <a:buNone/>
            </a:pPr>
            <a:endParaRPr lang="en-US"/>
          </a:p>
        </p:txBody>
      </p:sp>
    </p:spTree>
    <p:extLst>
      <p:ext uri="{BB962C8B-B14F-4D97-AF65-F5344CB8AC3E}">
        <p14:creationId xmlns:p14="http://schemas.microsoft.com/office/powerpoint/2010/main" val="459708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1846-B58F-C94B-87EC-BB852A9B9DCB}"/>
              </a:ext>
            </a:extLst>
          </p:cNvPr>
          <p:cNvSpPr>
            <a:spLocks noGrp="1"/>
          </p:cNvSpPr>
          <p:nvPr>
            <p:ph type="title"/>
          </p:nvPr>
        </p:nvSpPr>
        <p:spPr>
          <a:xfrm>
            <a:off x="1251678" y="382385"/>
            <a:ext cx="10178322" cy="885584"/>
          </a:xfrm>
        </p:spPr>
        <p:txBody>
          <a:bodyPr/>
          <a:lstStyle/>
          <a:p>
            <a:pPr algn="ctr"/>
            <a:r>
              <a:rPr lang="en-US"/>
              <a:t> </a:t>
            </a:r>
            <a:r>
              <a:rPr lang="en-US">
                <a:solidFill>
                  <a:srgbClr val="FF004F"/>
                </a:solidFill>
              </a:rPr>
              <a:t>Strong Communities!</a:t>
            </a:r>
          </a:p>
        </p:txBody>
      </p:sp>
      <p:sp>
        <p:nvSpPr>
          <p:cNvPr id="3" name="Content Placeholder 2">
            <a:extLst>
              <a:ext uri="{FF2B5EF4-FFF2-40B4-BE49-F238E27FC236}">
                <a16:creationId xmlns:a16="http://schemas.microsoft.com/office/drawing/2014/main" id="{B5FC289B-432D-4142-9C22-D162FDAE1528}"/>
              </a:ext>
            </a:extLst>
          </p:cNvPr>
          <p:cNvSpPr>
            <a:spLocks noGrp="1"/>
          </p:cNvSpPr>
          <p:nvPr>
            <p:ph idx="1"/>
          </p:nvPr>
        </p:nvSpPr>
        <p:spPr>
          <a:xfrm>
            <a:off x="938784" y="1267969"/>
            <a:ext cx="10491216" cy="5352288"/>
          </a:xfrm>
        </p:spPr>
        <p:txBody>
          <a:bodyPr anchor="t">
            <a:normAutofit fontScale="92500" lnSpcReduction="10000"/>
          </a:bodyPr>
          <a:lstStyle/>
          <a:p>
            <a:r>
              <a:rPr lang="en-US" sz="2800">
                <a:solidFill>
                  <a:schemeClr val="tx1"/>
                </a:solidFill>
              </a:rPr>
              <a:t>We need our church’s neighborhood to flourish just as we want our church to flourish. </a:t>
            </a:r>
          </a:p>
          <a:p>
            <a:r>
              <a:rPr lang="en-US" sz="2800">
                <a:solidFill>
                  <a:schemeClr val="tx1"/>
                </a:solidFill>
              </a:rPr>
              <a:t>We can strengthen and improve the well being of our neighbors. </a:t>
            </a:r>
          </a:p>
          <a:p>
            <a:r>
              <a:rPr lang="en-US" sz="2800">
                <a:solidFill>
                  <a:schemeClr val="tx1"/>
                </a:solidFill>
              </a:rPr>
              <a:t>Just as we believe members are planted in our churches, I believe our churches are planted in neighborhoods.</a:t>
            </a:r>
          </a:p>
          <a:p>
            <a:r>
              <a:rPr lang="en-US" sz="2800">
                <a:solidFill>
                  <a:schemeClr val="tx1"/>
                </a:solidFill>
              </a:rPr>
              <a:t>We need to notice our neighbors!</a:t>
            </a:r>
          </a:p>
          <a:p>
            <a:pPr lvl="1"/>
            <a:r>
              <a:rPr lang="en-US" sz="2800">
                <a:solidFill>
                  <a:schemeClr val="tx1"/>
                </a:solidFill>
              </a:rPr>
              <a:t>Drive thru the neighborhood…what do you see?</a:t>
            </a:r>
          </a:p>
          <a:p>
            <a:pPr lvl="1"/>
            <a:r>
              <a:rPr lang="en-US" sz="2800">
                <a:solidFill>
                  <a:schemeClr val="tx1"/>
                </a:solidFill>
              </a:rPr>
              <a:t>Children playing in the yard?  {</a:t>
            </a:r>
            <a:r>
              <a:rPr lang="en-US" sz="2800">
                <a:solidFill>
                  <a:srgbClr val="FF004F"/>
                </a:solidFill>
              </a:rPr>
              <a:t>Ministry Opportunity}</a:t>
            </a:r>
            <a:endParaRPr lang="en-US" sz="2800">
              <a:solidFill>
                <a:schemeClr val="tx1"/>
              </a:solidFill>
            </a:endParaRPr>
          </a:p>
          <a:p>
            <a:pPr lvl="1"/>
            <a:r>
              <a:rPr lang="en-US" sz="2800">
                <a:solidFill>
                  <a:schemeClr val="tx1"/>
                </a:solidFill>
              </a:rPr>
              <a:t>Overgrown grass?     </a:t>
            </a:r>
          </a:p>
          <a:p>
            <a:pPr lvl="1"/>
            <a:r>
              <a:rPr lang="en-US" sz="2800">
                <a:solidFill>
                  <a:schemeClr val="tx1"/>
                </a:solidFill>
              </a:rPr>
              <a:t>House in disrepair?</a:t>
            </a:r>
          </a:p>
          <a:p>
            <a:r>
              <a:rPr lang="en-US" sz="2800">
                <a:solidFill>
                  <a:schemeClr val="tx1"/>
                </a:solidFill>
              </a:rPr>
              <a:t>What can the church do about what you see?</a:t>
            </a:r>
          </a:p>
          <a:p>
            <a:pPr lvl="1"/>
            <a:endParaRPr lang="en-US"/>
          </a:p>
        </p:txBody>
      </p:sp>
    </p:spTree>
    <p:extLst>
      <p:ext uri="{BB962C8B-B14F-4D97-AF65-F5344CB8AC3E}">
        <p14:creationId xmlns:p14="http://schemas.microsoft.com/office/powerpoint/2010/main" val="4177221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A0FF3-8CBF-D043-8552-8791AE41F9EE}"/>
              </a:ext>
            </a:extLst>
          </p:cNvPr>
          <p:cNvSpPr>
            <a:spLocks noGrp="1"/>
          </p:cNvSpPr>
          <p:nvPr>
            <p:ph type="title"/>
          </p:nvPr>
        </p:nvSpPr>
        <p:spPr>
          <a:xfrm>
            <a:off x="7827264" y="213361"/>
            <a:ext cx="4133088" cy="1440510"/>
          </a:xfrm>
          <a:ln w="57150">
            <a:solidFill>
              <a:schemeClr val="accent1">
                <a:lumMod val="75000"/>
              </a:schemeClr>
            </a:solidFill>
          </a:ln>
        </p:spPr>
        <p:txBody>
          <a:bodyPr>
            <a:noAutofit/>
          </a:bodyPr>
          <a:lstStyle/>
          <a:p>
            <a:pPr algn="ctr"/>
            <a:r>
              <a:rPr lang="en-US" sz="2400"/>
              <a:t>What do your Neighbors Need?</a:t>
            </a:r>
            <a:br>
              <a:rPr lang="en-US" sz="2400"/>
            </a:br>
            <a:endParaRPr lang="en-US" sz="2400"/>
          </a:p>
        </p:txBody>
      </p:sp>
      <p:graphicFrame>
        <p:nvGraphicFramePr>
          <p:cNvPr id="4" name="Content Placeholder 3">
            <a:extLst>
              <a:ext uri="{FF2B5EF4-FFF2-40B4-BE49-F238E27FC236}">
                <a16:creationId xmlns:a16="http://schemas.microsoft.com/office/drawing/2014/main" id="{AC4D28D1-5C45-6C4C-9D38-DAD00FD500B7}"/>
              </a:ext>
            </a:extLst>
          </p:cNvPr>
          <p:cNvGraphicFramePr>
            <a:graphicFrameLocks noGrp="1" noChangeAspect="1"/>
          </p:cNvGraphicFramePr>
          <p:nvPr>
            <p:ph idx="1"/>
            <p:extLst>
              <p:ext uri="{D42A27DB-BD31-4B8C-83A1-F6EECF244321}">
                <p14:modId xmlns:p14="http://schemas.microsoft.com/office/powerpoint/2010/main" val="3620195858"/>
              </p:ext>
            </p:extLst>
          </p:nvPr>
        </p:nvGraphicFramePr>
        <p:xfrm>
          <a:off x="1768475" y="3987800"/>
          <a:ext cx="9144000" cy="190500"/>
        </p:xfrm>
        <a:graphic>
          <a:graphicData uri="http://schemas.openxmlformats.org/presentationml/2006/ole">
            <mc:AlternateContent xmlns:mc="http://schemas.openxmlformats.org/markup-compatibility/2006">
              <mc:Choice xmlns:v="urn:schemas-microsoft-com:vml" Requires="v">
                <p:oleObj name="Document" r:id="rId2" imgW="9144000" imgH="190500" progId="Word.Document.12">
                  <p:embed/>
                </p:oleObj>
              </mc:Choice>
              <mc:Fallback>
                <p:oleObj name="Document" r:id="rId2" imgW="9144000" imgH="190500" progId="Word.Document.12">
                  <p:embed/>
                  <p:pic>
                    <p:nvPicPr>
                      <p:cNvPr id="4" name="Content Placeholder 3">
                        <a:extLst>
                          <a:ext uri="{FF2B5EF4-FFF2-40B4-BE49-F238E27FC236}">
                            <a16:creationId xmlns:a16="http://schemas.microsoft.com/office/drawing/2014/main" id="{AC4D28D1-5C45-6C4C-9D38-DAD00FD500B7}"/>
                          </a:ext>
                        </a:extLst>
                      </p:cNvPr>
                      <p:cNvPicPr/>
                      <p:nvPr/>
                    </p:nvPicPr>
                    <p:blipFill>
                      <a:blip r:embed="rId3"/>
                      <a:stretch>
                        <a:fillRect/>
                      </a:stretch>
                    </p:blipFill>
                    <p:spPr>
                      <a:xfrm>
                        <a:off x="1768475" y="3987800"/>
                        <a:ext cx="9144000" cy="190500"/>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5EFF63AF-F6E8-244D-BA74-7FCC1AA42F20}"/>
              </a:ext>
            </a:extLst>
          </p:cNvPr>
          <p:cNvSpPr>
            <a:spLocks noGrp="1"/>
          </p:cNvSpPr>
          <p:nvPr>
            <p:ph type="body" sz="half" idx="2"/>
          </p:nvPr>
        </p:nvSpPr>
        <p:spPr>
          <a:xfrm>
            <a:off x="7827265" y="1741336"/>
            <a:ext cx="3602736" cy="4903304"/>
          </a:xfrm>
        </p:spPr>
        <p:txBody>
          <a:bodyPr>
            <a:noAutofit/>
          </a:bodyPr>
          <a:lstStyle/>
          <a:p>
            <a:r>
              <a:rPr lang="en-US" sz="2400"/>
              <a:t>Why don’t you ask them?</a:t>
            </a:r>
          </a:p>
          <a:p>
            <a:r>
              <a:rPr lang="en-US" sz="2400"/>
              <a:t>Create a simple survey to find out!</a:t>
            </a:r>
          </a:p>
          <a:p>
            <a:r>
              <a:rPr lang="en-US" sz="2400"/>
              <a:t>English and Spanish if that is who is in your neighborhood.</a:t>
            </a:r>
          </a:p>
          <a:p>
            <a:r>
              <a:rPr lang="en-US" sz="2400"/>
              <a:t>Ask your members to share of needs they know about?</a:t>
            </a:r>
          </a:p>
        </p:txBody>
      </p:sp>
      <p:graphicFrame>
        <p:nvGraphicFramePr>
          <p:cNvPr id="5" name="Object 4">
            <a:extLst>
              <a:ext uri="{FF2B5EF4-FFF2-40B4-BE49-F238E27FC236}">
                <a16:creationId xmlns:a16="http://schemas.microsoft.com/office/drawing/2014/main" id="{1F28BF94-A9AB-6D43-B362-52334D4898D5}"/>
              </a:ext>
            </a:extLst>
          </p:cNvPr>
          <p:cNvGraphicFramePr>
            <a:graphicFrameLocks noChangeAspect="1"/>
          </p:cNvGraphicFramePr>
          <p:nvPr>
            <p:extLst>
              <p:ext uri="{D42A27DB-BD31-4B8C-83A1-F6EECF244321}">
                <p14:modId xmlns:p14="http://schemas.microsoft.com/office/powerpoint/2010/main" val="1086789534"/>
              </p:ext>
            </p:extLst>
          </p:nvPr>
        </p:nvGraphicFramePr>
        <p:xfrm>
          <a:off x="761999" y="140877"/>
          <a:ext cx="5236465" cy="6334738"/>
        </p:xfrm>
        <a:graphic>
          <a:graphicData uri="http://schemas.openxmlformats.org/presentationml/2006/ole">
            <mc:AlternateContent xmlns:mc="http://schemas.openxmlformats.org/markup-compatibility/2006">
              <mc:Choice xmlns:v="urn:schemas-microsoft-com:vml" Requires="v">
                <p:oleObj name="Document" r:id="rId4" imgW="6858000" imgH="8915400" progId="Word.Document.12">
                  <p:embed/>
                </p:oleObj>
              </mc:Choice>
              <mc:Fallback>
                <p:oleObj name="Document" r:id="rId4" imgW="6858000" imgH="8915400" progId="Word.Document.12">
                  <p:embed/>
                  <p:pic>
                    <p:nvPicPr>
                      <p:cNvPr id="5" name="Object 4">
                        <a:extLst>
                          <a:ext uri="{FF2B5EF4-FFF2-40B4-BE49-F238E27FC236}">
                            <a16:creationId xmlns:a16="http://schemas.microsoft.com/office/drawing/2014/main" id="{1F28BF94-A9AB-6D43-B362-52334D4898D5}"/>
                          </a:ext>
                        </a:extLst>
                      </p:cNvPr>
                      <p:cNvPicPr/>
                      <p:nvPr/>
                    </p:nvPicPr>
                    <p:blipFill>
                      <a:blip r:embed="rId5"/>
                      <a:stretch>
                        <a:fillRect/>
                      </a:stretch>
                    </p:blipFill>
                    <p:spPr>
                      <a:xfrm>
                        <a:off x="761999" y="140877"/>
                        <a:ext cx="5236465" cy="6334738"/>
                      </a:xfrm>
                      <a:prstGeom prst="rect">
                        <a:avLst/>
                      </a:prstGeom>
                    </p:spPr>
                  </p:pic>
                </p:oleObj>
              </mc:Fallback>
            </mc:AlternateContent>
          </a:graphicData>
        </a:graphic>
      </p:graphicFrame>
    </p:spTree>
    <p:extLst>
      <p:ext uri="{BB962C8B-B14F-4D97-AF65-F5344CB8AC3E}">
        <p14:creationId xmlns:p14="http://schemas.microsoft.com/office/powerpoint/2010/main" val="1616443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367D-D035-1549-8806-8A5627883D06}"/>
              </a:ext>
            </a:extLst>
          </p:cNvPr>
          <p:cNvSpPr>
            <a:spLocks noGrp="1"/>
          </p:cNvSpPr>
          <p:nvPr>
            <p:ph type="title"/>
          </p:nvPr>
        </p:nvSpPr>
        <p:spPr>
          <a:xfrm>
            <a:off x="1251678" y="382385"/>
            <a:ext cx="10178322" cy="1105039"/>
          </a:xfrm>
        </p:spPr>
        <p:txBody>
          <a:bodyPr/>
          <a:lstStyle/>
          <a:p>
            <a:pPr algn="ctr"/>
            <a:r>
              <a:rPr lang="en-US">
                <a:solidFill>
                  <a:srgbClr val="7030A0"/>
                </a:solidFill>
              </a:rPr>
              <a:t>Need To Be met!</a:t>
            </a:r>
          </a:p>
        </p:txBody>
      </p:sp>
      <p:graphicFrame>
        <p:nvGraphicFramePr>
          <p:cNvPr id="4" name="Content Placeholder 3">
            <a:extLst>
              <a:ext uri="{FF2B5EF4-FFF2-40B4-BE49-F238E27FC236}">
                <a16:creationId xmlns:a16="http://schemas.microsoft.com/office/drawing/2014/main" id="{5DAA9DAB-DF9B-DB4E-87CB-FDEDB1DF3E4B}"/>
              </a:ext>
            </a:extLst>
          </p:cNvPr>
          <p:cNvGraphicFramePr>
            <a:graphicFrameLocks noGrp="1"/>
          </p:cNvGraphicFramePr>
          <p:nvPr>
            <p:ph idx="1"/>
            <p:extLst>
              <p:ext uri="{D42A27DB-BD31-4B8C-83A1-F6EECF244321}">
                <p14:modId xmlns:p14="http://schemas.microsoft.com/office/powerpoint/2010/main" val="2254206763"/>
              </p:ext>
            </p:extLst>
          </p:nvPr>
        </p:nvGraphicFramePr>
        <p:xfrm>
          <a:off x="1250950" y="1631950"/>
          <a:ext cx="10179050"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2678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DBA3C2-C92B-4CEB-868F-52A62295B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0DD021-D36A-C44E-9CD5-D4462968D404}"/>
              </a:ext>
            </a:extLst>
          </p:cNvPr>
          <p:cNvSpPr>
            <a:spLocks noGrp="1"/>
          </p:cNvSpPr>
          <p:nvPr>
            <p:ph type="title"/>
          </p:nvPr>
        </p:nvSpPr>
        <p:spPr>
          <a:xfrm>
            <a:off x="749806" y="191193"/>
            <a:ext cx="10668004" cy="893895"/>
          </a:xfrm>
        </p:spPr>
        <p:txBody>
          <a:bodyPr anchor="b">
            <a:normAutofit/>
          </a:bodyPr>
          <a:lstStyle/>
          <a:p>
            <a:pPr algn="ctr"/>
            <a:r>
              <a:rPr lang="en-US"/>
              <a:t>Need to be met Continued?</a:t>
            </a:r>
          </a:p>
        </p:txBody>
      </p:sp>
      <p:graphicFrame>
        <p:nvGraphicFramePr>
          <p:cNvPr id="4" name="Content Placeholder 3">
            <a:extLst>
              <a:ext uri="{FF2B5EF4-FFF2-40B4-BE49-F238E27FC236}">
                <a16:creationId xmlns:a16="http://schemas.microsoft.com/office/drawing/2014/main" id="{8374E332-B53D-1A43-8D12-AB0166ED5BE0}"/>
              </a:ext>
            </a:extLst>
          </p:cNvPr>
          <p:cNvGraphicFramePr>
            <a:graphicFrameLocks noGrp="1"/>
          </p:cNvGraphicFramePr>
          <p:nvPr>
            <p:ph idx="1"/>
            <p:extLst>
              <p:ext uri="{D42A27DB-BD31-4B8C-83A1-F6EECF244321}">
                <p14:modId xmlns:p14="http://schemas.microsoft.com/office/powerpoint/2010/main" val="765167154"/>
              </p:ext>
            </p:extLst>
          </p:nvPr>
        </p:nvGraphicFramePr>
        <p:xfrm>
          <a:off x="121920" y="1304488"/>
          <a:ext cx="12326112" cy="4702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Freeform: Shape 9">
            <a:extLst>
              <a:ext uri="{FF2B5EF4-FFF2-40B4-BE49-F238E27FC236}">
                <a16:creationId xmlns:a16="http://schemas.microsoft.com/office/drawing/2014/main" id="{0A5C11C9-65D2-491A-A266-6ADBD2CB4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06736"/>
            <a:ext cx="12191998" cy="851265"/>
          </a:xfrm>
          <a:custGeom>
            <a:avLst/>
            <a:gdLst>
              <a:gd name="connsiteX0" fmla="*/ 619389 w 12191998"/>
              <a:gd name="connsiteY0" fmla="*/ 0 h 851265"/>
              <a:gd name="connsiteX1" fmla="*/ 687652 w 12191998"/>
              <a:gd name="connsiteY1" fmla="*/ 3175 h 851265"/>
              <a:gd name="connsiteX2" fmla="*/ 747977 w 12191998"/>
              <a:gd name="connsiteY2" fmla="*/ 9525 h 851265"/>
              <a:gd name="connsiteX3" fmla="*/ 800364 w 12191998"/>
              <a:gd name="connsiteY3" fmla="*/ 20637 h 851265"/>
              <a:gd name="connsiteX4" fmla="*/ 846402 w 12191998"/>
              <a:gd name="connsiteY4" fmla="*/ 36512 h 851265"/>
              <a:gd name="connsiteX5" fmla="*/ 887677 w 12191998"/>
              <a:gd name="connsiteY5" fmla="*/ 52387 h 851265"/>
              <a:gd name="connsiteX6" fmla="*/ 924189 w 12191998"/>
              <a:gd name="connsiteY6" fmla="*/ 68262 h 851265"/>
              <a:gd name="connsiteX7" fmla="*/ 962289 w 12191998"/>
              <a:gd name="connsiteY7" fmla="*/ 87312 h 851265"/>
              <a:gd name="connsiteX8" fmla="*/ 1000389 w 12191998"/>
              <a:gd name="connsiteY8" fmla="*/ 106362 h 851265"/>
              <a:gd name="connsiteX9" fmla="*/ 1036902 w 12191998"/>
              <a:gd name="connsiteY9" fmla="*/ 125412 h 851265"/>
              <a:gd name="connsiteX10" fmla="*/ 1078177 w 12191998"/>
              <a:gd name="connsiteY10" fmla="*/ 141287 h 851265"/>
              <a:gd name="connsiteX11" fmla="*/ 1124214 w 12191998"/>
              <a:gd name="connsiteY11" fmla="*/ 155575 h 851265"/>
              <a:gd name="connsiteX12" fmla="*/ 1176602 w 12191998"/>
              <a:gd name="connsiteY12" fmla="*/ 166687 h 851265"/>
              <a:gd name="connsiteX13" fmla="*/ 1236927 w 12191998"/>
              <a:gd name="connsiteY13" fmla="*/ 174625 h 851265"/>
              <a:gd name="connsiteX14" fmla="*/ 1305189 w 12191998"/>
              <a:gd name="connsiteY14" fmla="*/ 176212 h 851265"/>
              <a:gd name="connsiteX15" fmla="*/ 1373452 w 12191998"/>
              <a:gd name="connsiteY15" fmla="*/ 174625 h 851265"/>
              <a:gd name="connsiteX16" fmla="*/ 1433777 w 12191998"/>
              <a:gd name="connsiteY16" fmla="*/ 166687 h 851265"/>
              <a:gd name="connsiteX17" fmla="*/ 1486164 w 12191998"/>
              <a:gd name="connsiteY17" fmla="*/ 155575 h 851265"/>
              <a:gd name="connsiteX18" fmla="*/ 1532202 w 12191998"/>
              <a:gd name="connsiteY18" fmla="*/ 141287 h 851265"/>
              <a:gd name="connsiteX19" fmla="*/ 1573477 w 12191998"/>
              <a:gd name="connsiteY19" fmla="*/ 125412 h 851265"/>
              <a:gd name="connsiteX20" fmla="*/ 1609989 w 12191998"/>
              <a:gd name="connsiteY20" fmla="*/ 106362 h 851265"/>
              <a:gd name="connsiteX21" fmla="*/ 1648089 w 12191998"/>
              <a:gd name="connsiteY21" fmla="*/ 87312 h 851265"/>
              <a:gd name="connsiteX22" fmla="*/ 1686189 w 12191998"/>
              <a:gd name="connsiteY22" fmla="*/ 68262 h 851265"/>
              <a:gd name="connsiteX23" fmla="*/ 1722702 w 12191998"/>
              <a:gd name="connsiteY23" fmla="*/ 52387 h 851265"/>
              <a:gd name="connsiteX24" fmla="*/ 1763977 w 12191998"/>
              <a:gd name="connsiteY24" fmla="*/ 36512 h 851265"/>
              <a:gd name="connsiteX25" fmla="*/ 1810014 w 12191998"/>
              <a:gd name="connsiteY25" fmla="*/ 20637 h 851265"/>
              <a:gd name="connsiteX26" fmla="*/ 1862402 w 12191998"/>
              <a:gd name="connsiteY26" fmla="*/ 9525 h 851265"/>
              <a:gd name="connsiteX27" fmla="*/ 1922727 w 12191998"/>
              <a:gd name="connsiteY27" fmla="*/ 3175 h 851265"/>
              <a:gd name="connsiteX28" fmla="*/ 1990989 w 12191998"/>
              <a:gd name="connsiteY28" fmla="*/ 0 h 851265"/>
              <a:gd name="connsiteX29" fmla="*/ 2059252 w 12191998"/>
              <a:gd name="connsiteY29" fmla="*/ 3175 h 851265"/>
              <a:gd name="connsiteX30" fmla="*/ 2119577 w 12191998"/>
              <a:gd name="connsiteY30" fmla="*/ 9525 h 851265"/>
              <a:gd name="connsiteX31" fmla="*/ 2171964 w 12191998"/>
              <a:gd name="connsiteY31" fmla="*/ 20637 h 851265"/>
              <a:gd name="connsiteX32" fmla="*/ 2218002 w 12191998"/>
              <a:gd name="connsiteY32" fmla="*/ 36512 h 851265"/>
              <a:gd name="connsiteX33" fmla="*/ 2259277 w 12191998"/>
              <a:gd name="connsiteY33" fmla="*/ 52387 h 851265"/>
              <a:gd name="connsiteX34" fmla="*/ 2295789 w 12191998"/>
              <a:gd name="connsiteY34" fmla="*/ 68262 h 851265"/>
              <a:gd name="connsiteX35" fmla="*/ 2333889 w 12191998"/>
              <a:gd name="connsiteY35" fmla="*/ 87312 h 851265"/>
              <a:gd name="connsiteX36" fmla="*/ 2371989 w 12191998"/>
              <a:gd name="connsiteY36" fmla="*/ 106362 h 851265"/>
              <a:gd name="connsiteX37" fmla="*/ 2408502 w 12191998"/>
              <a:gd name="connsiteY37" fmla="*/ 125412 h 851265"/>
              <a:gd name="connsiteX38" fmla="*/ 2449777 w 12191998"/>
              <a:gd name="connsiteY38" fmla="*/ 141287 h 851265"/>
              <a:gd name="connsiteX39" fmla="*/ 2495814 w 12191998"/>
              <a:gd name="connsiteY39" fmla="*/ 155575 h 851265"/>
              <a:gd name="connsiteX40" fmla="*/ 2548202 w 12191998"/>
              <a:gd name="connsiteY40" fmla="*/ 166687 h 851265"/>
              <a:gd name="connsiteX41" fmla="*/ 2608527 w 12191998"/>
              <a:gd name="connsiteY41" fmla="*/ 174625 h 851265"/>
              <a:gd name="connsiteX42" fmla="*/ 2676789 w 12191998"/>
              <a:gd name="connsiteY42" fmla="*/ 176212 h 851265"/>
              <a:gd name="connsiteX43" fmla="*/ 2745052 w 12191998"/>
              <a:gd name="connsiteY43" fmla="*/ 174625 h 851265"/>
              <a:gd name="connsiteX44" fmla="*/ 2805377 w 12191998"/>
              <a:gd name="connsiteY44" fmla="*/ 166687 h 851265"/>
              <a:gd name="connsiteX45" fmla="*/ 2857764 w 12191998"/>
              <a:gd name="connsiteY45" fmla="*/ 155575 h 851265"/>
              <a:gd name="connsiteX46" fmla="*/ 2903802 w 12191998"/>
              <a:gd name="connsiteY46" fmla="*/ 141287 h 851265"/>
              <a:gd name="connsiteX47" fmla="*/ 2945077 w 12191998"/>
              <a:gd name="connsiteY47" fmla="*/ 125412 h 851265"/>
              <a:gd name="connsiteX48" fmla="*/ 2981589 w 12191998"/>
              <a:gd name="connsiteY48" fmla="*/ 106362 h 851265"/>
              <a:gd name="connsiteX49" fmla="*/ 3019689 w 12191998"/>
              <a:gd name="connsiteY49" fmla="*/ 87312 h 851265"/>
              <a:gd name="connsiteX50" fmla="*/ 3057789 w 12191998"/>
              <a:gd name="connsiteY50" fmla="*/ 68262 h 851265"/>
              <a:gd name="connsiteX51" fmla="*/ 3094302 w 12191998"/>
              <a:gd name="connsiteY51" fmla="*/ 52387 h 851265"/>
              <a:gd name="connsiteX52" fmla="*/ 3135577 w 12191998"/>
              <a:gd name="connsiteY52" fmla="*/ 36512 h 851265"/>
              <a:gd name="connsiteX53" fmla="*/ 3181614 w 12191998"/>
              <a:gd name="connsiteY53" fmla="*/ 20637 h 851265"/>
              <a:gd name="connsiteX54" fmla="*/ 3234002 w 12191998"/>
              <a:gd name="connsiteY54" fmla="*/ 9525 h 851265"/>
              <a:gd name="connsiteX55" fmla="*/ 3294327 w 12191998"/>
              <a:gd name="connsiteY55" fmla="*/ 3175 h 851265"/>
              <a:gd name="connsiteX56" fmla="*/ 3361002 w 12191998"/>
              <a:gd name="connsiteY56" fmla="*/ 0 h 851265"/>
              <a:gd name="connsiteX57" fmla="*/ 3430852 w 12191998"/>
              <a:gd name="connsiteY57" fmla="*/ 3175 h 851265"/>
              <a:gd name="connsiteX58" fmla="*/ 3491177 w 12191998"/>
              <a:gd name="connsiteY58" fmla="*/ 9525 h 851265"/>
              <a:gd name="connsiteX59" fmla="*/ 3543564 w 12191998"/>
              <a:gd name="connsiteY59" fmla="*/ 20637 h 851265"/>
              <a:gd name="connsiteX60" fmla="*/ 3589602 w 12191998"/>
              <a:gd name="connsiteY60" fmla="*/ 36512 h 851265"/>
              <a:gd name="connsiteX61" fmla="*/ 3630877 w 12191998"/>
              <a:gd name="connsiteY61" fmla="*/ 52387 h 851265"/>
              <a:gd name="connsiteX62" fmla="*/ 3667389 w 12191998"/>
              <a:gd name="connsiteY62" fmla="*/ 68262 h 851265"/>
              <a:gd name="connsiteX63" fmla="*/ 3705489 w 12191998"/>
              <a:gd name="connsiteY63" fmla="*/ 87312 h 851265"/>
              <a:gd name="connsiteX64" fmla="*/ 3743589 w 12191998"/>
              <a:gd name="connsiteY64" fmla="*/ 106362 h 851265"/>
              <a:gd name="connsiteX65" fmla="*/ 3780102 w 12191998"/>
              <a:gd name="connsiteY65" fmla="*/ 125412 h 851265"/>
              <a:gd name="connsiteX66" fmla="*/ 3821377 w 12191998"/>
              <a:gd name="connsiteY66" fmla="*/ 141287 h 851265"/>
              <a:gd name="connsiteX67" fmla="*/ 3867414 w 12191998"/>
              <a:gd name="connsiteY67" fmla="*/ 155575 h 851265"/>
              <a:gd name="connsiteX68" fmla="*/ 3919802 w 12191998"/>
              <a:gd name="connsiteY68" fmla="*/ 166687 h 851265"/>
              <a:gd name="connsiteX69" fmla="*/ 3980127 w 12191998"/>
              <a:gd name="connsiteY69" fmla="*/ 174625 h 851265"/>
              <a:gd name="connsiteX70" fmla="*/ 4048389 w 12191998"/>
              <a:gd name="connsiteY70" fmla="*/ 176212 h 851265"/>
              <a:gd name="connsiteX71" fmla="*/ 4116652 w 12191998"/>
              <a:gd name="connsiteY71" fmla="*/ 174625 h 851265"/>
              <a:gd name="connsiteX72" fmla="*/ 4176977 w 12191998"/>
              <a:gd name="connsiteY72" fmla="*/ 166687 h 851265"/>
              <a:gd name="connsiteX73" fmla="*/ 4229364 w 12191998"/>
              <a:gd name="connsiteY73" fmla="*/ 155575 h 851265"/>
              <a:gd name="connsiteX74" fmla="*/ 4275402 w 12191998"/>
              <a:gd name="connsiteY74" fmla="*/ 141287 h 851265"/>
              <a:gd name="connsiteX75" fmla="*/ 4316677 w 12191998"/>
              <a:gd name="connsiteY75" fmla="*/ 125412 h 851265"/>
              <a:gd name="connsiteX76" fmla="*/ 4353189 w 12191998"/>
              <a:gd name="connsiteY76" fmla="*/ 106362 h 851265"/>
              <a:gd name="connsiteX77" fmla="*/ 4429389 w 12191998"/>
              <a:gd name="connsiteY77" fmla="*/ 68262 h 851265"/>
              <a:gd name="connsiteX78" fmla="*/ 4465902 w 12191998"/>
              <a:gd name="connsiteY78" fmla="*/ 52387 h 851265"/>
              <a:gd name="connsiteX79" fmla="*/ 4507177 w 12191998"/>
              <a:gd name="connsiteY79" fmla="*/ 36512 h 851265"/>
              <a:gd name="connsiteX80" fmla="*/ 4553216 w 12191998"/>
              <a:gd name="connsiteY80" fmla="*/ 20637 h 851265"/>
              <a:gd name="connsiteX81" fmla="*/ 4605602 w 12191998"/>
              <a:gd name="connsiteY81" fmla="*/ 9525 h 851265"/>
              <a:gd name="connsiteX82" fmla="*/ 4665928 w 12191998"/>
              <a:gd name="connsiteY82" fmla="*/ 3175 h 851265"/>
              <a:gd name="connsiteX83" fmla="*/ 4734189 w 12191998"/>
              <a:gd name="connsiteY83" fmla="*/ 0 h 851265"/>
              <a:gd name="connsiteX84" fmla="*/ 4802453 w 12191998"/>
              <a:gd name="connsiteY84" fmla="*/ 3175 h 851265"/>
              <a:gd name="connsiteX85" fmla="*/ 4862777 w 12191998"/>
              <a:gd name="connsiteY85" fmla="*/ 9525 h 851265"/>
              <a:gd name="connsiteX86" fmla="*/ 4915165 w 12191998"/>
              <a:gd name="connsiteY86" fmla="*/ 20637 h 851265"/>
              <a:gd name="connsiteX87" fmla="*/ 4961202 w 12191998"/>
              <a:gd name="connsiteY87" fmla="*/ 36512 h 851265"/>
              <a:gd name="connsiteX88" fmla="*/ 5002478 w 12191998"/>
              <a:gd name="connsiteY88" fmla="*/ 52387 h 851265"/>
              <a:gd name="connsiteX89" fmla="*/ 5038989 w 12191998"/>
              <a:gd name="connsiteY89" fmla="*/ 68262 h 851265"/>
              <a:gd name="connsiteX90" fmla="*/ 5077091 w 12191998"/>
              <a:gd name="connsiteY90" fmla="*/ 87312 h 851265"/>
              <a:gd name="connsiteX91" fmla="*/ 5115189 w 12191998"/>
              <a:gd name="connsiteY91" fmla="*/ 106362 h 851265"/>
              <a:gd name="connsiteX92" fmla="*/ 5151702 w 12191998"/>
              <a:gd name="connsiteY92" fmla="*/ 125412 h 851265"/>
              <a:gd name="connsiteX93" fmla="*/ 5192978 w 12191998"/>
              <a:gd name="connsiteY93" fmla="*/ 141287 h 851265"/>
              <a:gd name="connsiteX94" fmla="*/ 5239014 w 12191998"/>
              <a:gd name="connsiteY94" fmla="*/ 155575 h 851265"/>
              <a:gd name="connsiteX95" fmla="*/ 5291401 w 12191998"/>
              <a:gd name="connsiteY95" fmla="*/ 166687 h 851265"/>
              <a:gd name="connsiteX96" fmla="*/ 5351727 w 12191998"/>
              <a:gd name="connsiteY96" fmla="*/ 174625 h 851265"/>
              <a:gd name="connsiteX97" fmla="*/ 5410199 w 12191998"/>
              <a:gd name="connsiteY97" fmla="*/ 175985 h 851265"/>
              <a:gd name="connsiteX98" fmla="*/ 5468671 w 12191998"/>
              <a:gd name="connsiteY98" fmla="*/ 174625 h 851265"/>
              <a:gd name="connsiteX99" fmla="*/ 5528996 w 12191998"/>
              <a:gd name="connsiteY99" fmla="*/ 166687 h 851265"/>
              <a:gd name="connsiteX100" fmla="*/ 5581383 w 12191998"/>
              <a:gd name="connsiteY100" fmla="*/ 155575 h 851265"/>
              <a:gd name="connsiteX101" fmla="*/ 5627421 w 12191998"/>
              <a:gd name="connsiteY101" fmla="*/ 141287 h 851265"/>
              <a:gd name="connsiteX102" fmla="*/ 5668696 w 12191998"/>
              <a:gd name="connsiteY102" fmla="*/ 125412 h 851265"/>
              <a:gd name="connsiteX103" fmla="*/ 5705210 w 12191998"/>
              <a:gd name="connsiteY103" fmla="*/ 106362 h 851265"/>
              <a:gd name="connsiteX104" fmla="*/ 5743308 w 12191998"/>
              <a:gd name="connsiteY104" fmla="*/ 87312 h 851265"/>
              <a:gd name="connsiteX105" fmla="*/ 5781408 w 12191998"/>
              <a:gd name="connsiteY105" fmla="*/ 68262 h 851265"/>
              <a:gd name="connsiteX106" fmla="*/ 5817921 w 12191998"/>
              <a:gd name="connsiteY106" fmla="*/ 52387 h 851265"/>
              <a:gd name="connsiteX107" fmla="*/ 5859196 w 12191998"/>
              <a:gd name="connsiteY107" fmla="*/ 36512 h 851265"/>
              <a:gd name="connsiteX108" fmla="*/ 5905234 w 12191998"/>
              <a:gd name="connsiteY108" fmla="*/ 20637 h 851265"/>
              <a:gd name="connsiteX109" fmla="*/ 5957621 w 12191998"/>
              <a:gd name="connsiteY109" fmla="*/ 9525 h 851265"/>
              <a:gd name="connsiteX110" fmla="*/ 6017948 w 12191998"/>
              <a:gd name="connsiteY110" fmla="*/ 3175 h 851265"/>
              <a:gd name="connsiteX111" fmla="*/ 6086210 w 12191998"/>
              <a:gd name="connsiteY111" fmla="*/ 0 h 851265"/>
              <a:gd name="connsiteX112" fmla="*/ 6095999 w 12191998"/>
              <a:gd name="connsiteY112" fmla="*/ 455 h 851265"/>
              <a:gd name="connsiteX113" fmla="*/ 6105789 w 12191998"/>
              <a:gd name="connsiteY113" fmla="*/ 0 h 851265"/>
              <a:gd name="connsiteX114" fmla="*/ 6174052 w 12191998"/>
              <a:gd name="connsiteY114" fmla="*/ 3175 h 851265"/>
              <a:gd name="connsiteX115" fmla="*/ 6234377 w 12191998"/>
              <a:gd name="connsiteY115" fmla="*/ 9525 h 851265"/>
              <a:gd name="connsiteX116" fmla="*/ 6286764 w 12191998"/>
              <a:gd name="connsiteY116" fmla="*/ 20637 h 851265"/>
              <a:gd name="connsiteX117" fmla="*/ 6332802 w 12191998"/>
              <a:gd name="connsiteY117" fmla="*/ 36512 h 851265"/>
              <a:gd name="connsiteX118" fmla="*/ 6374077 w 12191998"/>
              <a:gd name="connsiteY118" fmla="*/ 52387 h 851265"/>
              <a:gd name="connsiteX119" fmla="*/ 6410589 w 12191998"/>
              <a:gd name="connsiteY119" fmla="*/ 68262 h 851265"/>
              <a:gd name="connsiteX120" fmla="*/ 6448689 w 12191998"/>
              <a:gd name="connsiteY120" fmla="*/ 87312 h 851265"/>
              <a:gd name="connsiteX121" fmla="*/ 6486789 w 12191998"/>
              <a:gd name="connsiteY121" fmla="*/ 106362 h 851265"/>
              <a:gd name="connsiteX122" fmla="*/ 6523302 w 12191998"/>
              <a:gd name="connsiteY122" fmla="*/ 125412 h 851265"/>
              <a:gd name="connsiteX123" fmla="*/ 6564577 w 12191998"/>
              <a:gd name="connsiteY123" fmla="*/ 141287 h 851265"/>
              <a:gd name="connsiteX124" fmla="*/ 6610614 w 12191998"/>
              <a:gd name="connsiteY124" fmla="*/ 155575 h 851265"/>
              <a:gd name="connsiteX125" fmla="*/ 6663002 w 12191998"/>
              <a:gd name="connsiteY125" fmla="*/ 166687 h 851265"/>
              <a:gd name="connsiteX126" fmla="*/ 6723327 w 12191998"/>
              <a:gd name="connsiteY126" fmla="*/ 174625 h 851265"/>
              <a:gd name="connsiteX127" fmla="*/ 6781799 w 12191998"/>
              <a:gd name="connsiteY127" fmla="*/ 175985 h 851265"/>
              <a:gd name="connsiteX128" fmla="*/ 6840271 w 12191998"/>
              <a:gd name="connsiteY128" fmla="*/ 174625 h 851265"/>
              <a:gd name="connsiteX129" fmla="*/ 6900596 w 12191998"/>
              <a:gd name="connsiteY129" fmla="*/ 166687 h 851265"/>
              <a:gd name="connsiteX130" fmla="*/ 6952983 w 12191998"/>
              <a:gd name="connsiteY130" fmla="*/ 155575 h 851265"/>
              <a:gd name="connsiteX131" fmla="*/ 6999021 w 12191998"/>
              <a:gd name="connsiteY131" fmla="*/ 141287 h 851265"/>
              <a:gd name="connsiteX132" fmla="*/ 7040296 w 12191998"/>
              <a:gd name="connsiteY132" fmla="*/ 125412 h 851265"/>
              <a:gd name="connsiteX133" fmla="*/ 7076808 w 12191998"/>
              <a:gd name="connsiteY133" fmla="*/ 106362 h 851265"/>
              <a:gd name="connsiteX134" fmla="*/ 7114908 w 12191998"/>
              <a:gd name="connsiteY134" fmla="*/ 87312 h 851265"/>
              <a:gd name="connsiteX135" fmla="*/ 7153008 w 12191998"/>
              <a:gd name="connsiteY135" fmla="*/ 68262 h 851265"/>
              <a:gd name="connsiteX136" fmla="*/ 7189521 w 12191998"/>
              <a:gd name="connsiteY136" fmla="*/ 52387 h 851265"/>
              <a:gd name="connsiteX137" fmla="*/ 7230796 w 12191998"/>
              <a:gd name="connsiteY137" fmla="*/ 36512 h 851265"/>
              <a:gd name="connsiteX138" fmla="*/ 7276833 w 12191998"/>
              <a:gd name="connsiteY138" fmla="*/ 20637 h 851265"/>
              <a:gd name="connsiteX139" fmla="*/ 7329221 w 12191998"/>
              <a:gd name="connsiteY139" fmla="*/ 9525 h 851265"/>
              <a:gd name="connsiteX140" fmla="*/ 7389546 w 12191998"/>
              <a:gd name="connsiteY140" fmla="*/ 3175 h 851265"/>
              <a:gd name="connsiteX141" fmla="*/ 7457808 w 12191998"/>
              <a:gd name="connsiteY141" fmla="*/ 0 h 851265"/>
              <a:gd name="connsiteX142" fmla="*/ 7526071 w 12191998"/>
              <a:gd name="connsiteY142" fmla="*/ 3175 h 851265"/>
              <a:gd name="connsiteX143" fmla="*/ 7586396 w 12191998"/>
              <a:gd name="connsiteY143" fmla="*/ 9525 h 851265"/>
              <a:gd name="connsiteX144" fmla="*/ 7638783 w 12191998"/>
              <a:gd name="connsiteY144" fmla="*/ 20637 h 851265"/>
              <a:gd name="connsiteX145" fmla="*/ 7684821 w 12191998"/>
              <a:gd name="connsiteY145" fmla="*/ 36512 h 851265"/>
              <a:gd name="connsiteX146" fmla="*/ 7726096 w 12191998"/>
              <a:gd name="connsiteY146" fmla="*/ 52387 h 851265"/>
              <a:gd name="connsiteX147" fmla="*/ 7762608 w 12191998"/>
              <a:gd name="connsiteY147" fmla="*/ 68262 h 851265"/>
              <a:gd name="connsiteX148" fmla="*/ 7800708 w 12191998"/>
              <a:gd name="connsiteY148" fmla="*/ 87312 h 851265"/>
              <a:gd name="connsiteX149" fmla="*/ 7838808 w 12191998"/>
              <a:gd name="connsiteY149" fmla="*/ 106362 h 851265"/>
              <a:gd name="connsiteX150" fmla="*/ 7875321 w 12191998"/>
              <a:gd name="connsiteY150" fmla="*/ 125412 h 851265"/>
              <a:gd name="connsiteX151" fmla="*/ 7916596 w 12191998"/>
              <a:gd name="connsiteY151" fmla="*/ 141287 h 851265"/>
              <a:gd name="connsiteX152" fmla="*/ 7962633 w 12191998"/>
              <a:gd name="connsiteY152" fmla="*/ 155575 h 851265"/>
              <a:gd name="connsiteX153" fmla="*/ 8015021 w 12191998"/>
              <a:gd name="connsiteY153" fmla="*/ 166687 h 851265"/>
              <a:gd name="connsiteX154" fmla="*/ 8075346 w 12191998"/>
              <a:gd name="connsiteY154" fmla="*/ 174625 h 851265"/>
              <a:gd name="connsiteX155" fmla="*/ 8143608 w 12191998"/>
              <a:gd name="connsiteY155" fmla="*/ 176212 h 851265"/>
              <a:gd name="connsiteX156" fmla="*/ 8211871 w 12191998"/>
              <a:gd name="connsiteY156" fmla="*/ 174625 h 851265"/>
              <a:gd name="connsiteX157" fmla="*/ 8272196 w 12191998"/>
              <a:gd name="connsiteY157" fmla="*/ 166687 h 851265"/>
              <a:gd name="connsiteX158" fmla="*/ 8324583 w 12191998"/>
              <a:gd name="connsiteY158" fmla="*/ 155575 h 851265"/>
              <a:gd name="connsiteX159" fmla="*/ 8370621 w 12191998"/>
              <a:gd name="connsiteY159" fmla="*/ 141287 h 851265"/>
              <a:gd name="connsiteX160" fmla="*/ 8411896 w 12191998"/>
              <a:gd name="connsiteY160" fmla="*/ 125412 h 851265"/>
              <a:gd name="connsiteX161" fmla="*/ 8448408 w 12191998"/>
              <a:gd name="connsiteY161" fmla="*/ 106362 h 851265"/>
              <a:gd name="connsiteX162" fmla="*/ 8486508 w 12191998"/>
              <a:gd name="connsiteY162" fmla="*/ 87312 h 851265"/>
              <a:gd name="connsiteX163" fmla="*/ 8524608 w 12191998"/>
              <a:gd name="connsiteY163" fmla="*/ 68262 h 851265"/>
              <a:gd name="connsiteX164" fmla="*/ 8561120 w 12191998"/>
              <a:gd name="connsiteY164" fmla="*/ 52387 h 851265"/>
              <a:gd name="connsiteX165" fmla="*/ 8602396 w 12191998"/>
              <a:gd name="connsiteY165" fmla="*/ 36512 h 851265"/>
              <a:gd name="connsiteX166" fmla="*/ 8648432 w 12191998"/>
              <a:gd name="connsiteY166" fmla="*/ 20637 h 851265"/>
              <a:gd name="connsiteX167" fmla="*/ 8700820 w 12191998"/>
              <a:gd name="connsiteY167" fmla="*/ 9525 h 851265"/>
              <a:gd name="connsiteX168" fmla="*/ 8761146 w 12191998"/>
              <a:gd name="connsiteY168" fmla="*/ 3175 h 851265"/>
              <a:gd name="connsiteX169" fmla="*/ 8827820 w 12191998"/>
              <a:gd name="connsiteY169" fmla="*/ 0 h 851265"/>
              <a:gd name="connsiteX170" fmla="*/ 8897670 w 12191998"/>
              <a:gd name="connsiteY170" fmla="*/ 3175 h 851265"/>
              <a:gd name="connsiteX171" fmla="*/ 8957996 w 12191998"/>
              <a:gd name="connsiteY171" fmla="*/ 9525 h 851265"/>
              <a:gd name="connsiteX172" fmla="*/ 9010382 w 12191998"/>
              <a:gd name="connsiteY172" fmla="*/ 20637 h 851265"/>
              <a:gd name="connsiteX173" fmla="*/ 9056420 w 12191998"/>
              <a:gd name="connsiteY173" fmla="*/ 36512 h 851265"/>
              <a:gd name="connsiteX174" fmla="*/ 9097696 w 12191998"/>
              <a:gd name="connsiteY174" fmla="*/ 52387 h 851265"/>
              <a:gd name="connsiteX175" fmla="*/ 9134208 w 12191998"/>
              <a:gd name="connsiteY175" fmla="*/ 68262 h 851265"/>
              <a:gd name="connsiteX176" fmla="*/ 9172308 w 12191998"/>
              <a:gd name="connsiteY176" fmla="*/ 87312 h 851265"/>
              <a:gd name="connsiteX177" fmla="*/ 9210408 w 12191998"/>
              <a:gd name="connsiteY177" fmla="*/ 106362 h 851265"/>
              <a:gd name="connsiteX178" fmla="*/ 9246920 w 12191998"/>
              <a:gd name="connsiteY178" fmla="*/ 125412 h 851265"/>
              <a:gd name="connsiteX179" fmla="*/ 9288196 w 12191998"/>
              <a:gd name="connsiteY179" fmla="*/ 141287 h 851265"/>
              <a:gd name="connsiteX180" fmla="*/ 9334232 w 12191998"/>
              <a:gd name="connsiteY180" fmla="*/ 155575 h 851265"/>
              <a:gd name="connsiteX181" fmla="*/ 9386620 w 12191998"/>
              <a:gd name="connsiteY181" fmla="*/ 166687 h 851265"/>
              <a:gd name="connsiteX182" fmla="*/ 9446946 w 12191998"/>
              <a:gd name="connsiteY182" fmla="*/ 174625 h 851265"/>
              <a:gd name="connsiteX183" fmla="*/ 9515208 w 12191998"/>
              <a:gd name="connsiteY183" fmla="*/ 176212 h 851265"/>
              <a:gd name="connsiteX184" fmla="*/ 9583470 w 12191998"/>
              <a:gd name="connsiteY184" fmla="*/ 174625 h 851265"/>
              <a:gd name="connsiteX185" fmla="*/ 9643796 w 12191998"/>
              <a:gd name="connsiteY185" fmla="*/ 166687 h 851265"/>
              <a:gd name="connsiteX186" fmla="*/ 9696182 w 12191998"/>
              <a:gd name="connsiteY186" fmla="*/ 155575 h 851265"/>
              <a:gd name="connsiteX187" fmla="*/ 9742220 w 12191998"/>
              <a:gd name="connsiteY187" fmla="*/ 141287 h 851265"/>
              <a:gd name="connsiteX188" fmla="*/ 9783496 w 12191998"/>
              <a:gd name="connsiteY188" fmla="*/ 125412 h 851265"/>
              <a:gd name="connsiteX189" fmla="*/ 9820008 w 12191998"/>
              <a:gd name="connsiteY189" fmla="*/ 106362 h 851265"/>
              <a:gd name="connsiteX190" fmla="*/ 9896208 w 12191998"/>
              <a:gd name="connsiteY190" fmla="*/ 68262 h 851265"/>
              <a:gd name="connsiteX191" fmla="*/ 9932720 w 12191998"/>
              <a:gd name="connsiteY191" fmla="*/ 52387 h 851265"/>
              <a:gd name="connsiteX192" fmla="*/ 9973996 w 12191998"/>
              <a:gd name="connsiteY192" fmla="*/ 36512 h 851265"/>
              <a:gd name="connsiteX193" fmla="*/ 10020032 w 12191998"/>
              <a:gd name="connsiteY193" fmla="*/ 20637 h 851265"/>
              <a:gd name="connsiteX194" fmla="*/ 10072420 w 12191998"/>
              <a:gd name="connsiteY194" fmla="*/ 9525 h 851265"/>
              <a:gd name="connsiteX195" fmla="*/ 10132746 w 12191998"/>
              <a:gd name="connsiteY195" fmla="*/ 3175 h 851265"/>
              <a:gd name="connsiteX196" fmla="*/ 10201008 w 12191998"/>
              <a:gd name="connsiteY196" fmla="*/ 0 h 851265"/>
              <a:gd name="connsiteX197" fmla="*/ 10269270 w 12191998"/>
              <a:gd name="connsiteY197" fmla="*/ 3175 h 851265"/>
              <a:gd name="connsiteX198" fmla="*/ 10329596 w 12191998"/>
              <a:gd name="connsiteY198" fmla="*/ 9525 h 851265"/>
              <a:gd name="connsiteX199" fmla="*/ 10381982 w 12191998"/>
              <a:gd name="connsiteY199" fmla="*/ 20637 h 851265"/>
              <a:gd name="connsiteX200" fmla="*/ 10428020 w 12191998"/>
              <a:gd name="connsiteY200" fmla="*/ 36512 h 851265"/>
              <a:gd name="connsiteX201" fmla="*/ 10469296 w 12191998"/>
              <a:gd name="connsiteY201" fmla="*/ 52387 h 851265"/>
              <a:gd name="connsiteX202" fmla="*/ 10505808 w 12191998"/>
              <a:gd name="connsiteY202" fmla="*/ 68262 h 851265"/>
              <a:gd name="connsiteX203" fmla="*/ 10543908 w 12191998"/>
              <a:gd name="connsiteY203" fmla="*/ 87312 h 851265"/>
              <a:gd name="connsiteX204" fmla="*/ 10582008 w 12191998"/>
              <a:gd name="connsiteY204" fmla="*/ 106362 h 851265"/>
              <a:gd name="connsiteX205" fmla="*/ 10618520 w 12191998"/>
              <a:gd name="connsiteY205" fmla="*/ 125412 h 851265"/>
              <a:gd name="connsiteX206" fmla="*/ 10659796 w 12191998"/>
              <a:gd name="connsiteY206" fmla="*/ 141287 h 851265"/>
              <a:gd name="connsiteX207" fmla="*/ 10705832 w 12191998"/>
              <a:gd name="connsiteY207" fmla="*/ 155575 h 851265"/>
              <a:gd name="connsiteX208" fmla="*/ 10758220 w 12191998"/>
              <a:gd name="connsiteY208" fmla="*/ 166687 h 851265"/>
              <a:gd name="connsiteX209" fmla="*/ 10818546 w 12191998"/>
              <a:gd name="connsiteY209" fmla="*/ 174625 h 851265"/>
              <a:gd name="connsiteX210" fmla="*/ 10886808 w 12191998"/>
              <a:gd name="connsiteY210" fmla="*/ 176212 h 851265"/>
              <a:gd name="connsiteX211" fmla="*/ 10955070 w 12191998"/>
              <a:gd name="connsiteY211" fmla="*/ 174625 h 851265"/>
              <a:gd name="connsiteX212" fmla="*/ 11015396 w 12191998"/>
              <a:gd name="connsiteY212" fmla="*/ 166687 h 851265"/>
              <a:gd name="connsiteX213" fmla="*/ 11067782 w 12191998"/>
              <a:gd name="connsiteY213" fmla="*/ 155575 h 851265"/>
              <a:gd name="connsiteX214" fmla="*/ 11113820 w 12191998"/>
              <a:gd name="connsiteY214" fmla="*/ 141287 h 851265"/>
              <a:gd name="connsiteX215" fmla="*/ 11155096 w 12191998"/>
              <a:gd name="connsiteY215" fmla="*/ 125412 h 851265"/>
              <a:gd name="connsiteX216" fmla="*/ 11191608 w 12191998"/>
              <a:gd name="connsiteY216" fmla="*/ 106362 h 851265"/>
              <a:gd name="connsiteX217" fmla="*/ 11229708 w 12191998"/>
              <a:gd name="connsiteY217" fmla="*/ 87312 h 851265"/>
              <a:gd name="connsiteX218" fmla="*/ 11267808 w 12191998"/>
              <a:gd name="connsiteY218" fmla="*/ 68262 h 851265"/>
              <a:gd name="connsiteX219" fmla="*/ 11304320 w 12191998"/>
              <a:gd name="connsiteY219" fmla="*/ 52387 h 851265"/>
              <a:gd name="connsiteX220" fmla="*/ 11345596 w 12191998"/>
              <a:gd name="connsiteY220" fmla="*/ 36512 h 851265"/>
              <a:gd name="connsiteX221" fmla="*/ 11391632 w 12191998"/>
              <a:gd name="connsiteY221" fmla="*/ 20637 h 851265"/>
              <a:gd name="connsiteX222" fmla="*/ 11444020 w 12191998"/>
              <a:gd name="connsiteY222" fmla="*/ 9525 h 851265"/>
              <a:gd name="connsiteX223" fmla="*/ 11504346 w 12191998"/>
              <a:gd name="connsiteY223" fmla="*/ 3175 h 851265"/>
              <a:gd name="connsiteX224" fmla="*/ 11572608 w 12191998"/>
              <a:gd name="connsiteY224" fmla="*/ 0 h 851265"/>
              <a:gd name="connsiteX225" fmla="*/ 11640870 w 12191998"/>
              <a:gd name="connsiteY225" fmla="*/ 3175 h 851265"/>
              <a:gd name="connsiteX226" fmla="*/ 11701196 w 12191998"/>
              <a:gd name="connsiteY226" fmla="*/ 9525 h 851265"/>
              <a:gd name="connsiteX227" fmla="*/ 11753582 w 12191998"/>
              <a:gd name="connsiteY227" fmla="*/ 20637 h 851265"/>
              <a:gd name="connsiteX228" fmla="*/ 11799620 w 12191998"/>
              <a:gd name="connsiteY228" fmla="*/ 36512 h 851265"/>
              <a:gd name="connsiteX229" fmla="*/ 11840896 w 12191998"/>
              <a:gd name="connsiteY229" fmla="*/ 52387 h 851265"/>
              <a:gd name="connsiteX230" fmla="*/ 11877408 w 12191998"/>
              <a:gd name="connsiteY230" fmla="*/ 68262 h 851265"/>
              <a:gd name="connsiteX231" fmla="*/ 11915508 w 12191998"/>
              <a:gd name="connsiteY231" fmla="*/ 87312 h 851265"/>
              <a:gd name="connsiteX232" fmla="*/ 11953608 w 12191998"/>
              <a:gd name="connsiteY232" fmla="*/ 106362 h 851265"/>
              <a:gd name="connsiteX233" fmla="*/ 11990120 w 12191998"/>
              <a:gd name="connsiteY233" fmla="*/ 125412 h 851265"/>
              <a:gd name="connsiteX234" fmla="*/ 12031396 w 12191998"/>
              <a:gd name="connsiteY234" fmla="*/ 141287 h 851265"/>
              <a:gd name="connsiteX235" fmla="*/ 12077432 w 12191998"/>
              <a:gd name="connsiteY235" fmla="*/ 155575 h 851265"/>
              <a:gd name="connsiteX236" fmla="*/ 12129820 w 12191998"/>
              <a:gd name="connsiteY236" fmla="*/ 166688 h 851265"/>
              <a:gd name="connsiteX237" fmla="*/ 12190146 w 12191998"/>
              <a:gd name="connsiteY237" fmla="*/ 174625 h 851265"/>
              <a:gd name="connsiteX238" fmla="*/ 12191998 w 12191998"/>
              <a:gd name="connsiteY238" fmla="*/ 174668 h 851265"/>
              <a:gd name="connsiteX239" fmla="*/ 12191998 w 12191998"/>
              <a:gd name="connsiteY239" fmla="*/ 851265 h 851265"/>
              <a:gd name="connsiteX240" fmla="*/ 0 w 12191998"/>
              <a:gd name="connsiteY240" fmla="*/ 851265 h 851265"/>
              <a:gd name="connsiteX241" fmla="*/ 0 w 12191998"/>
              <a:gd name="connsiteY241" fmla="*/ 174668 h 851265"/>
              <a:gd name="connsiteX242" fmla="*/ 1852 w 12191998"/>
              <a:gd name="connsiteY242" fmla="*/ 174625 h 851265"/>
              <a:gd name="connsiteX243" fmla="*/ 62177 w 12191998"/>
              <a:gd name="connsiteY243" fmla="*/ 166687 h 851265"/>
              <a:gd name="connsiteX244" fmla="*/ 114564 w 12191998"/>
              <a:gd name="connsiteY244" fmla="*/ 155575 h 851265"/>
              <a:gd name="connsiteX245" fmla="*/ 160602 w 12191998"/>
              <a:gd name="connsiteY245" fmla="*/ 141287 h 851265"/>
              <a:gd name="connsiteX246" fmla="*/ 201877 w 12191998"/>
              <a:gd name="connsiteY246" fmla="*/ 125412 h 851265"/>
              <a:gd name="connsiteX247" fmla="*/ 238389 w 12191998"/>
              <a:gd name="connsiteY247" fmla="*/ 106362 h 851265"/>
              <a:gd name="connsiteX248" fmla="*/ 276489 w 12191998"/>
              <a:gd name="connsiteY248" fmla="*/ 87312 h 851265"/>
              <a:gd name="connsiteX249" fmla="*/ 314589 w 12191998"/>
              <a:gd name="connsiteY249" fmla="*/ 68262 h 851265"/>
              <a:gd name="connsiteX250" fmla="*/ 351102 w 12191998"/>
              <a:gd name="connsiteY250" fmla="*/ 52387 h 851265"/>
              <a:gd name="connsiteX251" fmla="*/ 392377 w 12191998"/>
              <a:gd name="connsiteY251" fmla="*/ 36512 h 851265"/>
              <a:gd name="connsiteX252" fmla="*/ 438414 w 12191998"/>
              <a:gd name="connsiteY252" fmla="*/ 20637 h 851265"/>
              <a:gd name="connsiteX253" fmla="*/ 490802 w 12191998"/>
              <a:gd name="connsiteY253" fmla="*/ 9525 h 851265"/>
              <a:gd name="connsiteX254" fmla="*/ 551127 w 12191998"/>
              <a:gd name="connsiteY254" fmla="*/ 3175 h 85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1998" h="851265">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6" y="20637"/>
                </a:lnTo>
                <a:lnTo>
                  <a:pt x="4605602" y="9525"/>
                </a:lnTo>
                <a:lnTo>
                  <a:pt x="4665928" y="3175"/>
                </a:lnTo>
                <a:lnTo>
                  <a:pt x="4734189" y="0"/>
                </a:lnTo>
                <a:lnTo>
                  <a:pt x="4802453" y="3175"/>
                </a:lnTo>
                <a:lnTo>
                  <a:pt x="4862777" y="9525"/>
                </a:lnTo>
                <a:lnTo>
                  <a:pt x="4915165" y="20637"/>
                </a:lnTo>
                <a:lnTo>
                  <a:pt x="4961202" y="36512"/>
                </a:lnTo>
                <a:lnTo>
                  <a:pt x="5002478" y="52387"/>
                </a:lnTo>
                <a:lnTo>
                  <a:pt x="5038989" y="68262"/>
                </a:lnTo>
                <a:lnTo>
                  <a:pt x="5077091" y="87312"/>
                </a:lnTo>
                <a:lnTo>
                  <a:pt x="5115189" y="106362"/>
                </a:lnTo>
                <a:lnTo>
                  <a:pt x="5151702" y="125412"/>
                </a:lnTo>
                <a:lnTo>
                  <a:pt x="5192978"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10" y="106362"/>
                </a:lnTo>
                <a:lnTo>
                  <a:pt x="5743308" y="87312"/>
                </a:lnTo>
                <a:lnTo>
                  <a:pt x="5781408" y="68262"/>
                </a:lnTo>
                <a:lnTo>
                  <a:pt x="5817921" y="52387"/>
                </a:lnTo>
                <a:lnTo>
                  <a:pt x="5859196" y="36512"/>
                </a:lnTo>
                <a:lnTo>
                  <a:pt x="5905234" y="20637"/>
                </a:lnTo>
                <a:lnTo>
                  <a:pt x="5957621" y="9525"/>
                </a:lnTo>
                <a:lnTo>
                  <a:pt x="6017948" y="3175"/>
                </a:lnTo>
                <a:lnTo>
                  <a:pt x="6086210"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1998" y="174668"/>
                </a:lnTo>
                <a:lnTo>
                  <a:pt x="12191998" y="851265"/>
                </a:lnTo>
                <a:lnTo>
                  <a:pt x="0" y="851265"/>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39021788"/>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{53132330-9E04-044E-83FB-91EC831BFC9A}tf10001071</Template>
  <TotalTime>0</TotalTime>
  <Words>1449</Words>
  <Application>Microsoft Office PowerPoint</Application>
  <PresentationFormat>Widescreen</PresentationFormat>
  <Paragraphs>128</Paragraphs>
  <Slides>21</Slides>
  <Notes>5</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7" baseType="lpstr">
      <vt:lpstr>Arial</vt:lpstr>
      <vt:lpstr>Calibri</vt:lpstr>
      <vt:lpstr>Gill Sans MT</vt:lpstr>
      <vt:lpstr>Impact</vt:lpstr>
      <vt:lpstr>Badge</vt:lpstr>
      <vt:lpstr>Document</vt:lpstr>
      <vt:lpstr>Engaging Your Community</vt:lpstr>
      <vt:lpstr>First Baptist Church of Teachey Mission and Vison Statements </vt:lpstr>
      <vt:lpstr>  The Role of Church &amp; Believers!</vt:lpstr>
      <vt:lpstr>The Fellowship of the Believers  Acts 2:42-47 ICB</vt:lpstr>
      <vt:lpstr>Engaging Your Community Follow Jesus’ lead!</vt:lpstr>
      <vt:lpstr> Strong Communities!</vt:lpstr>
      <vt:lpstr>What do your Neighbors Need? </vt:lpstr>
      <vt:lpstr>Need To Be met!</vt:lpstr>
      <vt:lpstr>Need to be met Continued?</vt:lpstr>
      <vt:lpstr>Need Continued</vt:lpstr>
      <vt:lpstr>Serve according To your church’s gifts and abilities</vt:lpstr>
      <vt:lpstr>Community Service is Magnetic</vt:lpstr>
      <vt:lpstr>First Baptist Church of Teachey’s Outreach projects 2020</vt:lpstr>
      <vt:lpstr>Community Outreach- Filling gaps of Basic Needs </vt:lpstr>
      <vt:lpstr>Preparing our Youth for Success</vt:lpstr>
      <vt:lpstr>Congregational Connections</vt:lpstr>
      <vt:lpstr>We fought for Social Justice</vt:lpstr>
      <vt:lpstr>Missional Outreach</vt:lpstr>
      <vt:lpstr>Ministry on Purpose! 2021 Focus</vt:lpstr>
      <vt:lpstr>Long-term Community Engagement</vt:lpstr>
      <vt:lpstr>Steps to engaging Your Church’s Community!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Engaging Your Community</dc:title>
  <dc:creator>Danielle Glaze</dc:creator>
  <cp:lastModifiedBy>Lula Gainez</cp:lastModifiedBy>
  <cp:revision>1</cp:revision>
  <dcterms:created xsi:type="dcterms:W3CDTF">2021-02-02T21:07:13Z</dcterms:created>
  <dcterms:modified xsi:type="dcterms:W3CDTF">2021-02-13T02:17:51Z</dcterms:modified>
</cp:coreProperties>
</file>