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37.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38.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39.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40.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41.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21"/>
  </p:notesMasterIdLst>
  <p:handoutMasterIdLst>
    <p:handoutMasterId r:id="rId122"/>
  </p:handoutMasterIdLst>
  <p:sldIdLst>
    <p:sldId id="256" r:id="rId2"/>
    <p:sldId id="510" r:id="rId3"/>
    <p:sldId id="482" r:id="rId4"/>
    <p:sldId id="397" r:id="rId5"/>
    <p:sldId id="442" r:id="rId6"/>
    <p:sldId id="446" r:id="rId7"/>
    <p:sldId id="447" r:id="rId8"/>
    <p:sldId id="448" r:id="rId9"/>
    <p:sldId id="481" r:id="rId10"/>
    <p:sldId id="444" r:id="rId11"/>
    <p:sldId id="413" r:id="rId12"/>
    <p:sldId id="414" r:id="rId13"/>
    <p:sldId id="337" r:id="rId14"/>
    <p:sldId id="437" r:id="rId15"/>
    <p:sldId id="438" r:id="rId16"/>
    <p:sldId id="455" r:id="rId17"/>
    <p:sldId id="456" r:id="rId18"/>
    <p:sldId id="458" r:id="rId19"/>
    <p:sldId id="336" r:id="rId20"/>
    <p:sldId id="470" r:id="rId21"/>
    <p:sldId id="467" r:id="rId22"/>
    <p:sldId id="449" r:id="rId23"/>
    <p:sldId id="451" r:id="rId24"/>
    <p:sldId id="416" r:id="rId25"/>
    <p:sldId id="415" r:id="rId26"/>
    <p:sldId id="468" r:id="rId27"/>
    <p:sldId id="426" r:id="rId28"/>
    <p:sldId id="417" r:id="rId29"/>
    <p:sldId id="418" r:id="rId30"/>
    <p:sldId id="423" r:id="rId31"/>
    <p:sldId id="530" r:id="rId32"/>
    <p:sldId id="531" r:id="rId33"/>
    <p:sldId id="532" r:id="rId34"/>
    <p:sldId id="533" r:id="rId35"/>
    <p:sldId id="459" r:id="rId36"/>
    <p:sldId id="471" r:id="rId37"/>
    <p:sldId id="484" r:id="rId38"/>
    <p:sldId id="473" r:id="rId39"/>
    <p:sldId id="485" r:id="rId40"/>
    <p:sldId id="486" r:id="rId41"/>
    <p:sldId id="487" r:id="rId42"/>
    <p:sldId id="490" r:id="rId43"/>
    <p:sldId id="488" r:id="rId44"/>
    <p:sldId id="491" r:id="rId45"/>
    <p:sldId id="494" r:id="rId46"/>
    <p:sldId id="495" r:id="rId47"/>
    <p:sldId id="496" r:id="rId48"/>
    <p:sldId id="493" r:id="rId49"/>
    <p:sldId id="522" r:id="rId50"/>
    <p:sldId id="519" r:id="rId51"/>
    <p:sldId id="521" r:id="rId52"/>
    <p:sldId id="520" r:id="rId53"/>
    <p:sldId id="523" r:id="rId54"/>
    <p:sldId id="492" r:id="rId55"/>
    <p:sldId id="535" r:id="rId56"/>
    <p:sldId id="497" r:id="rId57"/>
    <p:sldId id="534" r:id="rId58"/>
    <p:sldId id="498" r:id="rId59"/>
    <p:sldId id="536" r:id="rId60"/>
    <p:sldId id="499" r:id="rId61"/>
    <p:sldId id="514" r:id="rId62"/>
    <p:sldId id="547" r:id="rId63"/>
    <p:sldId id="548" r:id="rId64"/>
    <p:sldId id="549" r:id="rId65"/>
    <p:sldId id="550" r:id="rId66"/>
    <p:sldId id="564" r:id="rId67"/>
    <p:sldId id="551" r:id="rId68"/>
    <p:sldId id="556" r:id="rId69"/>
    <p:sldId id="557" r:id="rId70"/>
    <p:sldId id="558" r:id="rId71"/>
    <p:sldId id="559" r:id="rId72"/>
    <p:sldId id="560" r:id="rId73"/>
    <p:sldId id="562" r:id="rId74"/>
    <p:sldId id="563" r:id="rId75"/>
    <p:sldId id="515" r:id="rId76"/>
    <p:sldId id="516" r:id="rId77"/>
    <p:sldId id="546" r:id="rId78"/>
    <p:sldId id="509" r:id="rId79"/>
    <p:sldId id="506" r:id="rId80"/>
    <p:sldId id="545" r:id="rId81"/>
    <p:sldId id="507" r:id="rId82"/>
    <p:sldId id="508" r:id="rId83"/>
    <p:sldId id="511" r:id="rId84"/>
    <p:sldId id="512" r:id="rId85"/>
    <p:sldId id="513" r:id="rId86"/>
    <p:sldId id="500" r:id="rId87"/>
    <p:sldId id="505" r:id="rId88"/>
    <p:sldId id="503" r:id="rId89"/>
    <p:sldId id="502" r:id="rId90"/>
    <p:sldId id="501" r:id="rId91"/>
    <p:sldId id="472" r:id="rId92"/>
    <p:sldId id="469" r:id="rId93"/>
    <p:sldId id="517" r:id="rId94"/>
    <p:sldId id="474" r:id="rId95"/>
    <p:sldId id="475" r:id="rId96"/>
    <p:sldId id="476" r:id="rId97"/>
    <p:sldId id="477" r:id="rId98"/>
    <p:sldId id="478" r:id="rId99"/>
    <p:sldId id="479" r:id="rId100"/>
    <p:sldId id="480" r:id="rId101"/>
    <p:sldId id="524" r:id="rId102"/>
    <p:sldId id="525" r:id="rId103"/>
    <p:sldId id="527" r:id="rId104"/>
    <p:sldId id="528" r:id="rId105"/>
    <p:sldId id="529" r:id="rId106"/>
    <p:sldId id="518" r:id="rId107"/>
    <p:sldId id="440" r:id="rId108"/>
    <p:sldId id="439" r:id="rId109"/>
    <p:sldId id="441" r:id="rId110"/>
    <p:sldId id="453" r:id="rId111"/>
    <p:sldId id="454" r:id="rId112"/>
    <p:sldId id="457" r:id="rId113"/>
    <p:sldId id="537" r:id="rId114"/>
    <p:sldId id="538" r:id="rId115"/>
    <p:sldId id="539" r:id="rId116"/>
    <p:sldId id="540" r:id="rId117"/>
    <p:sldId id="542" r:id="rId118"/>
    <p:sldId id="543" r:id="rId119"/>
    <p:sldId id="544" r:id="rId120"/>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66FF"/>
    <a:srgbClr val="0000FF"/>
    <a:srgbClr val="00CC00"/>
    <a:srgbClr val="FF0000"/>
    <a:srgbClr val="CC33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79522" autoAdjust="0"/>
  </p:normalViewPr>
  <p:slideViewPr>
    <p:cSldViewPr>
      <p:cViewPr varScale="1">
        <p:scale>
          <a:sx n="43" d="100"/>
          <a:sy n="43" d="100"/>
        </p:scale>
        <p:origin x="-90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20" Type="http://schemas.openxmlformats.org/officeDocument/2006/relationships/slide" Target="slides/slide119.xml"/><Relationship Id="rId121" Type="http://schemas.openxmlformats.org/officeDocument/2006/relationships/notesMaster" Target="notesMasters/notesMaster1.xml"/><Relationship Id="rId122" Type="http://schemas.openxmlformats.org/officeDocument/2006/relationships/handoutMaster" Target="handoutMasters/handoutMaster1.xml"/><Relationship Id="rId123" Type="http://schemas.openxmlformats.org/officeDocument/2006/relationships/printerSettings" Target="printerSettings/printerSettings1.bin"/><Relationship Id="rId124" Type="http://schemas.openxmlformats.org/officeDocument/2006/relationships/presProps" Target="presProps.xml"/><Relationship Id="rId125" Type="http://schemas.openxmlformats.org/officeDocument/2006/relationships/viewProps" Target="viewProps.xml"/><Relationship Id="rId126" Type="http://schemas.openxmlformats.org/officeDocument/2006/relationships/theme" Target="theme/theme1.xml"/><Relationship Id="rId12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00" Type="http://schemas.openxmlformats.org/officeDocument/2006/relationships/slide" Target="slides/slide9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48B638-AB6C-6C41-90B3-536E7408CD64}"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9C2A76A5-2135-854A-8670-18DFBCAADE8B}">
      <dgm:prSet phldrT="[Text]"/>
      <dgm:spPr/>
      <dgm:t>
        <a:bodyPr/>
        <a:lstStyle/>
        <a:p>
          <a:r>
            <a:rPr lang="en-US" dirty="0" smtClean="0"/>
            <a:t>These Continually Grow</a:t>
          </a:r>
          <a:endParaRPr lang="en-US" dirty="0"/>
        </a:p>
      </dgm:t>
    </dgm:pt>
    <dgm:pt modelId="{1A0FE085-9ABE-7444-B51C-CC51201DC2F7}" type="parTrans" cxnId="{05CAFD8C-AED0-B84E-939F-B3CEAFB48581}">
      <dgm:prSet/>
      <dgm:spPr/>
      <dgm:t>
        <a:bodyPr/>
        <a:lstStyle/>
        <a:p>
          <a:endParaRPr lang="en-US"/>
        </a:p>
      </dgm:t>
    </dgm:pt>
    <dgm:pt modelId="{7905BCBD-9786-EB40-A3F3-E6B6505002FD}" type="sibTrans" cxnId="{05CAFD8C-AED0-B84E-939F-B3CEAFB48581}">
      <dgm:prSet/>
      <dgm:spPr/>
      <dgm:t>
        <a:bodyPr/>
        <a:lstStyle/>
        <a:p>
          <a:endParaRPr lang="en-US"/>
        </a:p>
      </dgm:t>
    </dgm:pt>
    <dgm:pt modelId="{122E7CEE-7F03-9449-8E9C-87E01119A428}">
      <dgm:prSet phldrT="[Text]"/>
      <dgm:spPr/>
      <dgm:t>
        <a:bodyPr/>
        <a:lstStyle/>
        <a:p>
          <a:r>
            <a:rPr lang="en-US" dirty="0" smtClean="0"/>
            <a:t>_HOLD_</a:t>
          </a:r>
          <a:endParaRPr lang="en-US" dirty="0"/>
        </a:p>
      </dgm:t>
    </dgm:pt>
    <dgm:pt modelId="{683244F1-4052-0947-A2FC-579567E7A322}" type="parTrans" cxnId="{7F63115A-FFAA-D84F-A3BC-4148C062C210}">
      <dgm:prSet/>
      <dgm:spPr/>
      <dgm:t>
        <a:bodyPr/>
        <a:lstStyle/>
        <a:p>
          <a:endParaRPr lang="en-US"/>
        </a:p>
      </dgm:t>
    </dgm:pt>
    <dgm:pt modelId="{2AE7157E-1C0C-0E40-9F22-F78EED677330}" type="sibTrans" cxnId="{7F63115A-FFAA-D84F-A3BC-4148C062C210}">
      <dgm:prSet/>
      <dgm:spPr/>
      <dgm:t>
        <a:bodyPr/>
        <a:lstStyle/>
        <a:p>
          <a:endParaRPr lang="en-US"/>
        </a:p>
      </dgm:t>
    </dgm:pt>
    <dgm:pt modelId="{976EF150-4829-3242-9603-E0EBB7318B20}">
      <dgm:prSet phldrT="[Text]"/>
      <dgm:spPr/>
      <dgm:t>
        <a:bodyPr/>
        <a:lstStyle/>
        <a:p>
          <a:r>
            <a:rPr lang="en-US" dirty="0" smtClean="0"/>
            <a:t>How to Maintain</a:t>
          </a:r>
          <a:endParaRPr lang="en-US" dirty="0"/>
        </a:p>
      </dgm:t>
    </dgm:pt>
    <dgm:pt modelId="{4F919988-0CC6-234E-93C0-45A08E7925B7}" type="parTrans" cxnId="{A339603F-BC5A-8449-9B5C-8381D5C0732C}">
      <dgm:prSet/>
      <dgm:spPr/>
      <dgm:t>
        <a:bodyPr/>
        <a:lstStyle/>
        <a:p>
          <a:endParaRPr lang="en-US"/>
        </a:p>
      </dgm:t>
    </dgm:pt>
    <dgm:pt modelId="{2428C90D-2DDB-8347-9740-E6B34DCB887A}" type="sibTrans" cxnId="{A339603F-BC5A-8449-9B5C-8381D5C0732C}">
      <dgm:prSet/>
      <dgm:spPr/>
      <dgm:t>
        <a:bodyPr/>
        <a:lstStyle/>
        <a:p>
          <a:endParaRPr lang="en-US"/>
        </a:p>
      </dgm:t>
    </dgm:pt>
    <dgm:pt modelId="{7AB7A47C-CB3E-FD43-8882-B37D2300C30E}">
      <dgm:prSet phldrT="[Text]"/>
      <dgm:spPr/>
      <dgm:t>
        <a:bodyPr/>
        <a:lstStyle/>
        <a:p>
          <a:r>
            <a:rPr lang="en-US" dirty="0" smtClean="0"/>
            <a:t>Use </a:t>
          </a:r>
          <a:r>
            <a:rPr lang="en-US" b="1" dirty="0" err="1" smtClean="0"/>
            <a:t>cfengine</a:t>
          </a:r>
          <a:endParaRPr lang="en-US" dirty="0"/>
        </a:p>
      </dgm:t>
    </dgm:pt>
    <dgm:pt modelId="{2C329087-4335-884F-8816-15AC8F52A96B}" type="parTrans" cxnId="{46B48500-BABC-904B-A480-73D2D9829792}">
      <dgm:prSet/>
      <dgm:spPr/>
      <dgm:t>
        <a:bodyPr/>
        <a:lstStyle/>
        <a:p>
          <a:endParaRPr lang="en-US"/>
        </a:p>
      </dgm:t>
    </dgm:pt>
    <dgm:pt modelId="{4BCE9EEE-C307-4C4D-A7A5-3D9EB194F879}" type="sibTrans" cxnId="{46B48500-BABC-904B-A480-73D2D9829792}">
      <dgm:prSet/>
      <dgm:spPr/>
      <dgm:t>
        <a:bodyPr/>
        <a:lstStyle/>
        <a:p>
          <a:endParaRPr lang="en-US"/>
        </a:p>
      </dgm:t>
    </dgm:pt>
    <dgm:pt modelId="{8CD9860A-0BC5-FA42-9C67-F8D0039F463D}">
      <dgm:prSet phldrT="[Text]"/>
      <dgm:spPr/>
      <dgm:t>
        <a:bodyPr/>
        <a:lstStyle/>
        <a:p>
          <a:r>
            <a:rPr lang="en-US" dirty="0" smtClean="0"/>
            <a:t>_PH_</a:t>
          </a:r>
          <a:endParaRPr lang="en-US" dirty="0"/>
        </a:p>
      </dgm:t>
    </dgm:pt>
    <dgm:pt modelId="{563AA3C7-EE7A-DC4D-85C6-BB7399834951}" type="parTrans" cxnId="{3B8C47FC-BB8E-7641-B64A-EC0F62D0E0BE}">
      <dgm:prSet/>
      <dgm:spPr/>
      <dgm:t>
        <a:bodyPr/>
        <a:lstStyle/>
        <a:p>
          <a:endParaRPr lang="en-US"/>
        </a:p>
      </dgm:t>
    </dgm:pt>
    <dgm:pt modelId="{BE4888E5-179A-9840-9C13-D9CE687D810A}" type="sibTrans" cxnId="{3B8C47FC-BB8E-7641-B64A-EC0F62D0E0BE}">
      <dgm:prSet/>
      <dgm:spPr/>
      <dgm:t>
        <a:bodyPr/>
        <a:lstStyle/>
        <a:p>
          <a:endParaRPr lang="en-US"/>
        </a:p>
      </dgm:t>
    </dgm:pt>
    <dgm:pt modelId="{4E0A405C-5E19-994F-8460-DF20AF8DD737}">
      <dgm:prSet phldrT="[Text]"/>
      <dgm:spPr/>
      <dgm:t>
        <a:bodyPr/>
        <a:lstStyle/>
        <a:p>
          <a:r>
            <a:rPr lang="en-US" dirty="0" smtClean="0"/>
            <a:t>SAVEDLISTS</a:t>
          </a:r>
          <a:endParaRPr lang="en-US" dirty="0"/>
        </a:p>
      </dgm:t>
    </dgm:pt>
    <dgm:pt modelId="{74AD9A42-3A9B-DE46-85AF-0FBEFD71FCFD}" type="parTrans" cxnId="{351E5E94-B877-5F45-A2F1-3B3B8131C3AC}">
      <dgm:prSet/>
      <dgm:spPr/>
      <dgm:t>
        <a:bodyPr/>
        <a:lstStyle/>
        <a:p>
          <a:endParaRPr lang="en-US"/>
        </a:p>
      </dgm:t>
    </dgm:pt>
    <dgm:pt modelId="{AC49AFD1-C498-5F4E-9D9F-7729CEC2DADC}" type="sibTrans" cxnId="{351E5E94-B877-5F45-A2F1-3B3B8131C3AC}">
      <dgm:prSet/>
      <dgm:spPr/>
      <dgm:t>
        <a:bodyPr/>
        <a:lstStyle/>
        <a:p>
          <a:endParaRPr lang="en-US"/>
        </a:p>
      </dgm:t>
    </dgm:pt>
    <dgm:pt modelId="{22C08FF3-E9A9-FA4A-8C57-0EDEB48261DF}">
      <dgm:prSet phldrT="[Text]"/>
      <dgm:spPr/>
      <dgm:t>
        <a:bodyPr/>
        <a:lstStyle/>
        <a:p>
          <a:r>
            <a:rPr lang="en-US" dirty="0" smtClean="0"/>
            <a:t>Or a combination of either </a:t>
          </a:r>
          <a:r>
            <a:rPr lang="en-US" b="1" dirty="0" err="1" smtClean="0"/>
            <a:t>chmod</a:t>
          </a:r>
          <a:r>
            <a:rPr lang="en-US" dirty="0" smtClean="0"/>
            <a:t> or </a:t>
          </a:r>
          <a:r>
            <a:rPr lang="en-US" b="1" dirty="0" smtClean="0"/>
            <a:t>touch</a:t>
          </a:r>
          <a:r>
            <a:rPr lang="en-US" dirty="0" smtClean="0"/>
            <a:t> with the </a:t>
          </a:r>
          <a:r>
            <a:rPr lang="en-US" b="1" dirty="0" smtClean="0"/>
            <a:t>find</a:t>
          </a:r>
          <a:r>
            <a:rPr lang="en-US" dirty="0" smtClean="0"/>
            <a:t> command to tidy</a:t>
          </a:r>
          <a:endParaRPr lang="en-US" dirty="0"/>
        </a:p>
      </dgm:t>
    </dgm:pt>
    <dgm:pt modelId="{5EB37875-648D-114E-B3EB-E5A0A4B1C7D1}" type="parTrans" cxnId="{4C19A850-D323-2F45-BCD2-0A31D47F16A9}">
      <dgm:prSet/>
      <dgm:spPr/>
      <dgm:t>
        <a:bodyPr/>
        <a:lstStyle/>
        <a:p>
          <a:endParaRPr lang="en-US"/>
        </a:p>
      </dgm:t>
    </dgm:pt>
    <dgm:pt modelId="{20C99819-C34B-4845-909D-57851273A544}" type="sibTrans" cxnId="{4C19A850-D323-2F45-BCD2-0A31D47F16A9}">
      <dgm:prSet/>
      <dgm:spPr/>
      <dgm:t>
        <a:bodyPr/>
        <a:lstStyle/>
        <a:p>
          <a:endParaRPr lang="en-US"/>
        </a:p>
      </dgm:t>
    </dgm:pt>
    <dgm:pt modelId="{5F94A38C-6858-E244-8A5B-B402785CDA57}">
      <dgm:prSet phldrT="[Text]"/>
      <dgm:spPr/>
      <dgm:t>
        <a:bodyPr/>
        <a:lstStyle/>
        <a:p>
          <a:r>
            <a:rPr lang="en-US" dirty="0" smtClean="0"/>
            <a:t>Some Colleague mnemonics maintain _PH_ (PSFP, UILP, etc.)</a:t>
          </a:r>
          <a:endParaRPr lang="en-US" dirty="0"/>
        </a:p>
      </dgm:t>
    </dgm:pt>
    <dgm:pt modelId="{96EBDC97-8886-4041-9BDE-7922E8780ECD}" type="parTrans" cxnId="{B46F019D-15AD-CB4A-84A1-D61CC1AA0238}">
      <dgm:prSet/>
      <dgm:spPr/>
      <dgm:t>
        <a:bodyPr/>
        <a:lstStyle/>
        <a:p>
          <a:endParaRPr lang="en-US"/>
        </a:p>
      </dgm:t>
    </dgm:pt>
    <dgm:pt modelId="{87683706-29BD-9E47-A8F9-3BBCF8DAE867}" type="sibTrans" cxnId="{B46F019D-15AD-CB4A-84A1-D61CC1AA0238}">
      <dgm:prSet/>
      <dgm:spPr/>
      <dgm:t>
        <a:bodyPr/>
        <a:lstStyle/>
        <a:p>
          <a:endParaRPr lang="en-US"/>
        </a:p>
      </dgm:t>
    </dgm:pt>
    <dgm:pt modelId="{30ECB6EA-3B53-AA40-92F8-591362FE375E}">
      <dgm:prSet phldrT="[Text]"/>
      <dgm:spPr/>
      <dgm:t>
        <a:bodyPr/>
        <a:lstStyle/>
        <a:p>
          <a:r>
            <a:rPr lang="en-US" dirty="0" smtClean="0"/>
            <a:t>CLEAR.FILE</a:t>
          </a:r>
          <a:endParaRPr lang="en-US" dirty="0"/>
        </a:p>
      </dgm:t>
    </dgm:pt>
    <dgm:pt modelId="{84CFFE94-AB5F-5A45-96C0-BA489BC975EF}" type="parTrans" cxnId="{FEB2CD8A-0FFB-4741-A3B5-EE3555B09F82}">
      <dgm:prSet/>
      <dgm:spPr/>
      <dgm:t>
        <a:bodyPr/>
        <a:lstStyle/>
        <a:p>
          <a:endParaRPr lang="en-US"/>
        </a:p>
      </dgm:t>
    </dgm:pt>
    <dgm:pt modelId="{3D8183D3-0670-DD40-87EE-BE8DCD4B4CC5}" type="sibTrans" cxnId="{FEB2CD8A-0FFB-4741-A3B5-EE3555B09F82}">
      <dgm:prSet/>
      <dgm:spPr/>
      <dgm:t>
        <a:bodyPr/>
        <a:lstStyle/>
        <a:p>
          <a:endParaRPr lang="en-US"/>
        </a:p>
      </dgm:t>
    </dgm:pt>
    <dgm:pt modelId="{A11FA5B9-65AD-1B46-A5BD-EF718B77373A}" type="pres">
      <dgm:prSet presAssocID="{9748B638-AB6C-6C41-90B3-536E7408CD64}" presName="linear" presStyleCnt="0">
        <dgm:presLayoutVars>
          <dgm:animLvl val="lvl"/>
          <dgm:resizeHandles val="exact"/>
        </dgm:presLayoutVars>
      </dgm:prSet>
      <dgm:spPr/>
      <dgm:t>
        <a:bodyPr/>
        <a:lstStyle/>
        <a:p>
          <a:endParaRPr lang="en-US"/>
        </a:p>
      </dgm:t>
    </dgm:pt>
    <dgm:pt modelId="{056F835C-89F3-4645-A164-CE9D89DE784D}" type="pres">
      <dgm:prSet presAssocID="{9C2A76A5-2135-854A-8670-18DFBCAADE8B}" presName="parentText" presStyleLbl="node1" presStyleIdx="0" presStyleCnt="2">
        <dgm:presLayoutVars>
          <dgm:chMax val="0"/>
          <dgm:bulletEnabled val="1"/>
        </dgm:presLayoutVars>
      </dgm:prSet>
      <dgm:spPr/>
      <dgm:t>
        <a:bodyPr/>
        <a:lstStyle/>
        <a:p>
          <a:endParaRPr lang="en-US"/>
        </a:p>
      </dgm:t>
    </dgm:pt>
    <dgm:pt modelId="{68936B21-3314-6645-85E3-14ABBB868D48}" type="pres">
      <dgm:prSet presAssocID="{9C2A76A5-2135-854A-8670-18DFBCAADE8B}" presName="childText" presStyleLbl="revTx" presStyleIdx="0" presStyleCnt="2">
        <dgm:presLayoutVars>
          <dgm:bulletEnabled val="1"/>
        </dgm:presLayoutVars>
      </dgm:prSet>
      <dgm:spPr/>
      <dgm:t>
        <a:bodyPr/>
        <a:lstStyle/>
        <a:p>
          <a:endParaRPr lang="en-US"/>
        </a:p>
      </dgm:t>
    </dgm:pt>
    <dgm:pt modelId="{A38DBFE7-EEE7-DA49-9D99-BD304FF6D251}" type="pres">
      <dgm:prSet presAssocID="{976EF150-4829-3242-9603-E0EBB7318B20}" presName="parentText" presStyleLbl="node1" presStyleIdx="1" presStyleCnt="2">
        <dgm:presLayoutVars>
          <dgm:chMax val="0"/>
          <dgm:bulletEnabled val="1"/>
        </dgm:presLayoutVars>
      </dgm:prSet>
      <dgm:spPr/>
      <dgm:t>
        <a:bodyPr/>
        <a:lstStyle/>
        <a:p>
          <a:endParaRPr lang="en-US"/>
        </a:p>
      </dgm:t>
    </dgm:pt>
    <dgm:pt modelId="{CCF81C3E-9342-094D-857D-76FB550402B9}" type="pres">
      <dgm:prSet presAssocID="{976EF150-4829-3242-9603-E0EBB7318B20}" presName="childText" presStyleLbl="revTx" presStyleIdx="1" presStyleCnt="2">
        <dgm:presLayoutVars>
          <dgm:bulletEnabled val="1"/>
        </dgm:presLayoutVars>
      </dgm:prSet>
      <dgm:spPr/>
      <dgm:t>
        <a:bodyPr/>
        <a:lstStyle/>
        <a:p>
          <a:endParaRPr lang="en-US"/>
        </a:p>
      </dgm:t>
    </dgm:pt>
  </dgm:ptLst>
  <dgm:cxnLst>
    <dgm:cxn modelId="{351E5E94-B877-5F45-A2F1-3B3B8131C3AC}" srcId="{9C2A76A5-2135-854A-8670-18DFBCAADE8B}" destId="{4E0A405C-5E19-994F-8460-DF20AF8DD737}" srcOrd="2" destOrd="0" parTransId="{74AD9A42-3A9B-DE46-85AF-0FBEFD71FCFD}" sibTransId="{AC49AFD1-C498-5F4E-9D9F-7729CEC2DADC}"/>
    <dgm:cxn modelId="{41E297E2-7A46-A648-AFDC-8F9DECF05DBA}" type="presOf" srcId="{122E7CEE-7F03-9449-8E9C-87E01119A428}" destId="{68936B21-3314-6645-85E3-14ABBB868D48}" srcOrd="0" destOrd="0" presId="urn:microsoft.com/office/officeart/2005/8/layout/vList2"/>
    <dgm:cxn modelId="{4C19A850-D323-2F45-BCD2-0A31D47F16A9}" srcId="{976EF150-4829-3242-9603-E0EBB7318B20}" destId="{22C08FF3-E9A9-FA4A-8C57-0EDEB48261DF}" srcOrd="1" destOrd="0" parTransId="{5EB37875-648D-114E-B3EB-E5A0A4B1C7D1}" sibTransId="{20C99819-C34B-4845-909D-57851273A544}"/>
    <dgm:cxn modelId="{DEEF66B0-DA72-4546-BA59-B3B5C58C6203}" type="presOf" srcId="{22C08FF3-E9A9-FA4A-8C57-0EDEB48261DF}" destId="{CCF81C3E-9342-094D-857D-76FB550402B9}" srcOrd="0" destOrd="1" presId="urn:microsoft.com/office/officeart/2005/8/layout/vList2"/>
    <dgm:cxn modelId="{05CAFD8C-AED0-B84E-939F-B3CEAFB48581}" srcId="{9748B638-AB6C-6C41-90B3-536E7408CD64}" destId="{9C2A76A5-2135-854A-8670-18DFBCAADE8B}" srcOrd="0" destOrd="0" parTransId="{1A0FE085-9ABE-7444-B51C-CC51201DC2F7}" sibTransId="{7905BCBD-9786-EB40-A3F3-E6B6505002FD}"/>
    <dgm:cxn modelId="{A5F2CB80-6ACD-0541-A505-46E75AB3CFE3}" type="presOf" srcId="{7AB7A47C-CB3E-FD43-8882-B37D2300C30E}" destId="{CCF81C3E-9342-094D-857D-76FB550402B9}" srcOrd="0" destOrd="0" presId="urn:microsoft.com/office/officeart/2005/8/layout/vList2"/>
    <dgm:cxn modelId="{296403FB-724F-8F43-8BFE-5E5D9D289C37}" type="presOf" srcId="{8CD9860A-0BC5-FA42-9C67-F8D0039F463D}" destId="{68936B21-3314-6645-85E3-14ABBB868D48}" srcOrd="0" destOrd="1" presId="urn:microsoft.com/office/officeart/2005/8/layout/vList2"/>
    <dgm:cxn modelId="{B46F019D-15AD-CB4A-84A1-D61CC1AA0238}" srcId="{976EF150-4829-3242-9603-E0EBB7318B20}" destId="{5F94A38C-6858-E244-8A5B-B402785CDA57}" srcOrd="2" destOrd="0" parTransId="{96EBDC97-8886-4041-9BDE-7922E8780ECD}" sibTransId="{87683706-29BD-9E47-A8F9-3BBCF8DAE867}"/>
    <dgm:cxn modelId="{AEC3F861-1D5E-6249-8B31-D9D795323646}" type="presOf" srcId="{9C2A76A5-2135-854A-8670-18DFBCAADE8B}" destId="{056F835C-89F3-4645-A164-CE9D89DE784D}" srcOrd="0" destOrd="0" presId="urn:microsoft.com/office/officeart/2005/8/layout/vList2"/>
    <dgm:cxn modelId="{9ECE3DF0-3990-5844-8C12-1DDB2087CC85}" type="presOf" srcId="{976EF150-4829-3242-9603-E0EBB7318B20}" destId="{A38DBFE7-EEE7-DA49-9D99-BD304FF6D251}" srcOrd="0" destOrd="0" presId="urn:microsoft.com/office/officeart/2005/8/layout/vList2"/>
    <dgm:cxn modelId="{46B48500-BABC-904B-A480-73D2D9829792}" srcId="{976EF150-4829-3242-9603-E0EBB7318B20}" destId="{7AB7A47C-CB3E-FD43-8882-B37D2300C30E}" srcOrd="0" destOrd="0" parTransId="{2C329087-4335-884F-8816-15AC8F52A96B}" sibTransId="{4BCE9EEE-C307-4C4D-A7A5-3D9EB194F879}"/>
    <dgm:cxn modelId="{3B8C47FC-BB8E-7641-B64A-EC0F62D0E0BE}" srcId="{9C2A76A5-2135-854A-8670-18DFBCAADE8B}" destId="{8CD9860A-0BC5-FA42-9C67-F8D0039F463D}" srcOrd="1" destOrd="0" parTransId="{563AA3C7-EE7A-DC4D-85C6-BB7399834951}" sibTransId="{BE4888E5-179A-9840-9C13-D9CE687D810A}"/>
    <dgm:cxn modelId="{35CDE6B6-F9DA-D043-9940-9FB300E22518}" type="presOf" srcId="{4E0A405C-5E19-994F-8460-DF20AF8DD737}" destId="{68936B21-3314-6645-85E3-14ABBB868D48}" srcOrd="0" destOrd="2" presId="urn:microsoft.com/office/officeart/2005/8/layout/vList2"/>
    <dgm:cxn modelId="{9A99234F-571F-F84F-B464-1C515E4C83AF}" type="presOf" srcId="{9748B638-AB6C-6C41-90B3-536E7408CD64}" destId="{A11FA5B9-65AD-1B46-A5BD-EF718B77373A}" srcOrd="0" destOrd="0" presId="urn:microsoft.com/office/officeart/2005/8/layout/vList2"/>
    <dgm:cxn modelId="{7F63115A-FFAA-D84F-A3BC-4148C062C210}" srcId="{9C2A76A5-2135-854A-8670-18DFBCAADE8B}" destId="{122E7CEE-7F03-9449-8E9C-87E01119A428}" srcOrd="0" destOrd="0" parTransId="{683244F1-4052-0947-A2FC-579567E7A322}" sibTransId="{2AE7157E-1C0C-0E40-9F22-F78EED677330}"/>
    <dgm:cxn modelId="{CECE4811-79F0-9142-B944-7E19EF2246C2}" type="presOf" srcId="{30ECB6EA-3B53-AA40-92F8-591362FE375E}" destId="{CCF81C3E-9342-094D-857D-76FB550402B9}" srcOrd="0" destOrd="3" presId="urn:microsoft.com/office/officeart/2005/8/layout/vList2"/>
    <dgm:cxn modelId="{6F5CA6A0-28AB-8E43-9C95-4BE95B715EBD}" type="presOf" srcId="{5F94A38C-6858-E244-8A5B-B402785CDA57}" destId="{CCF81C3E-9342-094D-857D-76FB550402B9}" srcOrd="0" destOrd="2" presId="urn:microsoft.com/office/officeart/2005/8/layout/vList2"/>
    <dgm:cxn modelId="{A339603F-BC5A-8449-9B5C-8381D5C0732C}" srcId="{9748B638-AB6C-6C41-90B3-536E7408CD64}" destId="{976EF150-4829-3242-9603-E0EBB7318B20}" srcOrd="1" destOrd="0" parTransId="{4F919988-0CC6-234E-93C0-45A08E7925B7}" sibTransId="{2428C90D-2DDB-8347-9740-E6B34DCB887A}"/>
    <dgm:cxn modelId="{FEB2CD8A-0FFB-4741-A3B5-EE3555B09F82}" srcId="{976EF150-4829-3242-9603-E0EBB7318B20}" destId="{30ECB6EA-3B53-AA40-92F8-591362FE375E}" srcOrd="3" destOrd="0" parTransId="{84CFFE94-AB5F-5A45-96C0-BA489BC975EF}" sibTransId="{3D8183D3-0670-DD40-87EE-BE8DCD4B4CC5}"/>
    <dgm:cxn modelId="{B650A295-1D74-5B43-982F-B5885989058F}" type="presParOf" srcId="{A11FA5B9-65AD-1B46-A5BD-EF718B77373A}" destId="{056F835C-89F3-4645-A164-CE9D89DE784D}" srcOrd="0" destOrd="0" presId="urn:microsoft.com/office/officeart/2005/8/layout/vList2"/>
    <dgm:cxn modelId="{BDC937C6-133B-1342-ADFA-BB2FD21B0D04}" type="presParOf" srcId="{A11FA5B9-65AD-1B46-A5BD-EF718B77373A}" destId="{68936B21-3314-6645-85E3-14ABBB868D48}" srcOrd="1" destOrd="0" presId="urn:microsoft.com/office/officeart/2005/8/layout/vList2"/>
    <dgm:cxn modelId="{C154F8B6-9D37-5C4C-B851-29699371A61D}" type="presParOf" srcId="{A11FA5B9-65AD-1B46-A5BD-EF718B77373A}" destId="{A38DBFE7-EEE7-DA49-9D99-BD304FF6D251}" srcOrd="2" destOrd="0" presId="urn:microsoft.com/office/officeart/2005/8/layout/vList2"/>
    <dgm:cxn modelId="{293C4C4B-BA84-A84B-B7F4-5C8C7A9045DC}" type="presParOf" srcId="{A11FA5B9-65AD-1B46-A5BD-EF718B77373A}" destId="{CCF81C3E-9342-094D-857D-76FB550402B9}"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80EFAEB-C742-7D4B-A201-624241847F6D}" type="doc">
      <dgm:prSet loTypeId="urn:microsoft.com/office/officeart/2005/8/layout/vList2" loCatId="" qsTypeId="urn:microsoft.com/office/officeart/2005/8/quickstyle/simple4" qsCatId="simple" csTypeId="urn:microsoft.com/office/officeart/2005/8/colors/colorful1" csCatId="colorful" phldr="1"/>
      <dgm:spPr/>
      <dgm:t>
        <a:bodyPr/>
        <a:lstStyle/>
        <a:p>
          <a:endParaRPr lang="en-US"/>
        </a:p>
      </dgm:t>
    </dgm:pt>
    <dgm:pt modelId="{C3D10B1D-6211-FC40-B0BF-D9EF676A8443}">
      <dgm:prSet phldrT="[Text]"/>
      <dgm:spPr/>
      <dgm:t>
        <a:bodyPr/>
        <a:lstStyle/>
        <a:p>
          <a:r>
            <a:rPr lang="en-US" dirty="0" smtClean="0"/>
            <a:t>What</a:t>
          </a:r>
          <a:endParaRPr lang="en-US" dirty="0"/>
        </a:p>
      </dgm:t>
    </dgm:pt>
    <dgm:pt modelId="{07A3F257-220E-634F-98B0-0A3892BEAB5E}" type="parTrans" cxnId="{4FACAACC-757E-CB42-9D23-EE2DC52A5FA4}">
      <dgm:prSet/>
      <dgm:spPr/>
      <dgm:t>
        <a:bodyPr/>
        <a:lstStyle/>
        <a:p>
          <a:endParaRPr lang="en-US"/>
        </a:p>
      </dgm:t>
    </dgm:pt>
    <dgm:pt modelId="{003F4747-6604-C44C-AA51-C4042B90C1C9}" type="sibTrans" cxnId="{4FACAACC-757E-CB42-9D23-EE2DC52A5FA4}">
      <dgm:prSet/>
      <dgm:spPr/>
      <dgm:t>
        <a:bodyPr/>
        <a:lstStyle/>
        <a:p>
          <a:endParaRPr lang="en-US"/>
        </a:p>
      </dgm:t>
    </dgm:pt>
    <dgm:pt modelId="{2BD97C2A-510D-8342-A0F4-B6E47FB86AC7}">
      <dgm:prSet phldrT="[Text]"/>
      <dgm:spPr/>
      <dgm:t>
        <a:bodyPr/>
        <a:lstStyle/>
        <a:p>
          <a:r>
            <a:rPr lang="en-US" dirty="0" smtClean="0"/>
            <a:t>Used to perform </a:t>
          </a:r>
          <a:r>
            <a:rPr lang="en-US" dirty="0" err="1" smtClean="0"/>
            <a:t>UniData's</a:t>
          </a:r>
          <a:r>
            <a:rPr lang="en-US" dirty="0" smtClean="0"/>
            <a:t> '</a:t>
          </a:r>
          <a:r>
            <a:rPr lang="en-US" dirty="0" err="1" smtClean="0"/>
            <a:t>guide_ndx</a:t>
          </a:r>
          <a:r>
            <a:rPr lang="en-US" dirty="0" smtClean="0"/>
            <a:t>' command to analyze index files</a:t>
          </a:r>
          <a:endParaRPr lang="en-US" dirty="0"/>
        </a:p>
      </dgm:t>
    </dgm:pt>
    <dgm:pt modelId="{848FF540-DCFC-D44B-96DB-C84F5A16C26A}" type="parTrans" cxnId="{A2FD4CB1-48E3-BC49-94D9-7D9534D8B4D3}">
      <dgm:prSet/>
      <dgm:spPr/>
      <dgm:t>
        <a:bodyPr/>
        <a:lstStyle/>
        <a:p>
          <a:endParaRPr lang="en-US"/>
        </a:p>
      </dgm:t>
    </dgm:pt>
    <dgm:pt modelId="{1A00E43C-90B1-4144-B5AD-051B19A33762}" type="sibTrans" cxnId="{A2FD4CB1-48E3-BC49-94D9-7D9534D8B4D3}">
      <dgm:prSet/>
      <dgm:spPr/>
      <dgm:t>
        <a:bodyPr/>
        <a:lstStyle/>
        <a:p>
          <a:endParaRPr lang="en-US"/>
        </a:p>
      </dgm:t>
    </dgm:pt>
    <dgm:pt modelId="{D2BB8AD7-4C87-424A-B1C8-6579F17795BF}">
      <dgm:prSet phldrT="[Text]"/>
      <dgm:spPr/>
      <dgm:t>
        <a:bodyPr/>
        <a:lstStyle/>
        <a:p>
          <a:r>
            <a:rPr lang="en-US" dirty="0" smtClean="0"/>
            <a:t>Affects</a:t>
          </a:r>
          <a:endParaRPr lang="en-US" dirty="0"/>
        </a:p>
      </dgm:t>
    </dgm:pt>
    <dgm:pt modelId="{6A2359F2-6133-424D-98E0-31E45B48A111}" type="parTrans" cxnId="{40F840CC-891E-F545-9BFF-FD81A2E5DA9A}">
      <dgm:prSet/>
      <dgm:spPr/>
      <dgm:t>
        <a:bodyPr/>
        <a:lstStyle/>
        <a:p>
          <a:endParaRPr lang="en-US"/>
        </a:p>
      </dgm:t>
    </dgm:pt>
    <dgm:pt modelId="{E1F9E550-70FA-324F-AFD2-962F2AD1EBA2}" type="sibTrans" cxnId="{40F840CC-891E-F545-9BFF-FD81A2E5DA9A}">
      <dgm:prSet/>
      <dgm:spPr/>
      <dgm:t>
        <a:bodyPr/>
        <a:lstStyle/>
        <a:p>
          <a:endParaRPr lang="en-US"/>
        </a:p>
      </dgm:t>
    </dgm:pt>
    <dgm:pt modelId="{0CA04E44-6DFF-5841-874C-3B538844D714}">
      <dgm:prSet phldrT="[Text]"/>
      <dgm:spPr/>
      <dgm:t>
        <a:bodyPr/>
        <a:lstStyle/>
        <a:p>
          <a:r>
            <a:rPr lang="en-US" dirty="0" smtClean="0"/>
            <a:t>All environment and LPR files</a:t>
          </a:r>
          <a:endParaRPr lang="en-US" dirty="0"/>
        </a:p>
      </dgm:t>
    </dgm:pt>
    <dgm:pt modelId="{A29F212A-48E4-DB47-A124-91BA0EEA5957}" type="parTrans" cxnId="{43F73BC1-CE8B-504A-B4C2-80C3E8610212}">
      <dgm:prSet/>
      <dgm:spPr/>
      <dgm:t>
        <a:bodyPr/>
        <a:lstStyle/>
        <a:p>
          <a:endParaRPr lang="en-US"/>
        </a:p>
      </dgm:t>
    </dgm:pt>
    <dgm:pt modelId="{614ED141-A293-7A44-B462-5BE32F716DB3}" type="sibTrans" cxnId="{43F73BC1-CE8B-504A-B4C2-80C3E8610212}">
      <dgm:prSet/>
      <dgm:spPr/>
      <dgm:t>
        <a:bodyPr/>
        <a:lstStyle/>
        <a:p>
          <a:endParaRPr lang="en-US"/>
        </a:p>
      </dgm:t>
    </dgm:pt>
    <dgm:pt modelId="{EECE5095-CA85-AD4B-B081-11AF97DD19FA}">
      <dgm:prSet phldrT="[Text]"/>
      <dgm:spPr/>
      <dgm:t>
        <a:bodyPr/>
        <a:lstStyle/>
        <a:p>
          <a:r>
            <a:rPr lang="en-US" dirty="0" smtClean="0"/>
            <a:t>Schedule</a:t>
          </a:r>
          <a:endParaRPr lang="en-US" dirty="0"/>
        </a:p>
      </dgm:t>
    </dgm:pt>
    <dgm:pt modelId="{F21FACDB-BB8E-EA4C-AC60-75FDCDF3C1C8}" type="parTrans" cxnId="{F33F0283-5E49-CC49-B450-58A26A896782}">
      <dgm:prSet/>
      <dgm:spPr/>
      <dgm:t>
        <a:bodyPr/>
        <a:lstStyle/>
        <a:p>
          <a:endParaRPr lang="en-US"/>
        </a:p>
      </dgm:t>
    </dgm:pt>
    <dgm:pt modelId="{3C054FFE-4344-204F-9C69-D45A44A12254}" type="sibTrans" cxnId="{F33F0283-5E49-CC49-B450-58A26A896782}">
      <dgm:prSet/>
      <dgm:spPr/>
      <dgm:t>
        <a:bodyPr/>
        <a:lstStyle/>
        <a:p>
          <a:endParaRPr lang="en-US"/>
        </a:p>
      </dgm:t>
    </dgm:pt>
    <dgm:pt modelId="{7E881737-0768-D041-9BDE-87FDA92DDBC8}">
      <dgm:prSet phldrT="[Text]"/>
      <dgm:spPr/>
      <dgm:t>
        <a:bodyPr/>
        <a:lstStyle/>
        <a:p>
          <a:r>
            <a:rPr lang="en-US" dirty="0" smtClean="0"/>
            <a:t>Daily</a:t>
          </a:r>
          <a:endParaRPr lang="en-US" dirty="0"/>
        </a:p>
      </dgm:t>
    </dgm:pt>
    <dgm:pt modelId="{5E9D7EF2-C442-B24F-97C4-0AB891AF1C0C}" type="parTrans" cxnId="{FBE22475-ABA9-4B49-8D51-782DFD7B5B68}">
      <dgm:prSet/>
      <dgm:spPr/>
      <dgm:t>
        <a:bodyPr/>
        <a:lstStyle/>
        <a:p>
          <a:endParaRPr lang="en-US"/>
        </a:p>
      </dgm:t>
    </dgm:pt>
    <dgm:pt modelId="{E71E2951-F987-E448-A3CB-24EDC11B04FD}" type="sibTrans" cxnId="{FBE22475-ABA9-4B49-8D51-782DFD7B5B68}">
      <dgm:prSet/>
      <dgm:spPr/>
      <dgm:t>
        <a:bodyPr/>
        <a:lstStyle/>
        <a:p>
          <a:endParaRPr lang="en-US"/>
        </a:p>
      </dgm:t>
    </dgm:pt>
    <dgm:pt modelId="{2D875BEE-784A-D94A-96F0-CA1B4057B559}">
      <dgm:prSet phldrT="[Text]"/>
      <dgm:spPr/>
      <dgm:t>
        <a:bodyPr/>
        <a:lstStyle/>
        <a:p>
          <a:r>
            <a:rPr lang="en-US" dirty="0" smtClean="0"/>
            <a:t>Off-Schedule</a:t>
          </a:r>
          <a:endParaRPr lang="en-US" dirty="0"/>
        </a:p>
      </dgm:t>
    </dgm:pt>
    <dgm:pt modelId="{E740F9D0-0174-FB4C-9268-62C1722E01EA}" type="parTrans" cxnId="{2725693E-A90A-0844-8BF1-900BC6789BC8}">
      <dgm:prSet/>
      <dgm:spPr/>
      <dgm:t>
        <a:bodyPr/>
        <a:lstStyle/>
        <a:p>
          <a:endParaRPr lang="en-US"/>
        </a:p>
      </dgm:t>
    </dgm:pt>
    <dgm:pt modelId="{D9F1F427-9BFF-574E-9D03-0A80CAAB5CEE}" type="sibTrans" cxnId="{2725693E-A90A-0844-8BF1-900BC6789BC8}">
      <dgm:prSet/>
      <dgm:spPr/>
      <dgm:t>
        <a:bodyPr/>
        <a:lstStyle/>
        <a:p>
          <a:endParaRPr lang="en-US"/>
        </a:p>
      </dgm:t>
    </dgm:pt>
    <dgm:pt modelId="{34EA0787-C5A0-9D47-AEBE-12552CDB1A7F}">
      <dgm:prSet phldrT="[Text]"/>
      <dgm:spPr/>
      <dgm:t>
        <a:bodyPr/>
        <a:lstStyle/>
        <a:p>
          <a:r>
            <a:rPr lang="en-US" dirty="0" smtClean="0"/>
            <a:t>System Crash</a:t>
          </a:r>
          <a:endParaRPr lang="en-US" dirty="0"/>
        </a:p>
      </dgm:t>
    </dgm:pt>
    <dgm:pt modelId="{74CACEB6-3BF3-5241-B5EB-68BA0B93D154}" type="parTrans" cxnId="{E95627F1-4546-2B4D-9ADC-4A749F87FD34}">
      <dgm:prSet/>
      <dgm:spPr/>
      <dgm:t>
        <a:bodyPr/>
        <a:lstStyle/>
        <a:p>
          <a:endParaRPr lang="en-US"/>
        </a:p>
      </dgm:t>
    </dgm:pt>
    <dgm:pt modelId="{F8E56AD5-DDE6-EE4F-96F9-D555C0DCF668}" type="sibTrans" cxnId="{E95627F1-4546-2B4D-9ADC-4A749F87FD34}">
      <dgm:prSet/>
      <dgm:spPr/>
      <dgm:t>
        <a:bodyPr/>
        <a:lstStyle/>
        <a:p>
          <a:endParaRPr lang="en-US"/>
        </a:p>
      </dgm:t>
    </dgm:pt>
    <dgm:pt modelId="{9BD11E92-AEA2-7C48-9C79-F57B08FB471C}">
      <dgm:prSet phldrT="[Text]"/>
      <dgm:spPr/>
      <dgm:t>
        <a:bodyPr/>
        <a:lstStyle/>
        <a:p>
          <a:r>
            <a:rPr lang="en-US" dirty="0" smtClean="0"/>
            <a:t>Unexpected Form Results</a:t>
          </a:r>
          <a:endParaRPr lang="en-US" dirty="0"/>
        </a:p>
      </dgm:t>
    </dgm:pt>
    <dgm:pt modelId="{9AF37AE8-DAD0-B943-A609-A0D0060F5D84}" type="parTrans" cxnId="{B7B73D46-0687-6140-9323-A6A8CF4206AD}">
      <dgm:prSet/>
      <dgm:spPr/>
      <dgm:t>
        <a:bodyPr/>
        <a:lstStyle/>
        <a:p>
          <a:endParaRPr lang="en-US"/>
        </a:p>
      </dgm:t>
    </dgm:pt>
    <dgm:pt modelId="{A3E897FB-F754-3D4D-865F-EB5B29A578F1}" type="sibTrans" cxnId="{B7B73D46-0687-6140-9323-A6A8CF4206AD}">
      <dgm:prSet/>
      <dgm:spPr/>
      <dgm:t>
        <a:bodyPr/>
        <a:lstStyle/>
        <a:p>
          <a:endParaRPr lang="en-US"/>
        </a:p>
      </dgm:t>
    </dgm:pt>
    <dgm:pt modelId="{994AE3BE-8340-8F4B-9A60-905B082E85EC}">
      <dgm:prSet phldrT="[Text]"/>
      <dgm:spPr/>
      <dgm:t>
        <a:bodyPr/>
        <a:lstStyle/>
        <a:p>
          <a:r>
            <a:rPr lang="en-US" dirty="0" smtClean="0"/>
            <a:t>Check the output!</a:t>
          </a:r>
          <a:endParaRPr lang="en-US" dirty="0"/>
        </a:p>
      </dgm:t>
    </dgm:pt>
    <dgm:pt modelId="{0A22A596-9CE9-9C42-A325-B4127C3D7B66}" type="parTrans" cxnId="{0CFC4861-94D8-464B-883A-231DF361912D}">
      <dgm:prSet/>
      <dgm:spPr/>
      <dgm:t>
        <a:bodyPr/>
        <a:lstStyle/>
        <a:p>
          <a:endParaRPr lang="en-US"/>
        </a:p>
      </dgm:t>
    </dgm:pt>
    <dgm:pt modelId="{95F66232-45AC-3C4C-8F34-9BF145D710C0}" type="sibTrans" cxnId="{0CFC4861-94D8-464B-883A-231DF361912D}">
      <dgm:prSet/>
      <dgm:spPr/>
      <dgm:t>
        <a:bodyPr/>
        <a:lstStyle/>
        <a:p>
          <a:endParaRPr lang="en-US"/>
        </a:p>
      </dgm:t>
    </dgm:pt>
    <dgm:pt modelId="{727ACF58-B7A2-F34F-9E8B-2BFBF3B4F173}">
      <dgm:prSet phldrT="[Text]"/>
      <dgm:spPr/>
      <dgm:t>
        <a:bodyPr/>
        <a:lstStyle/>
        <a:p>
          <a:r>
            <a:rPr lang="en-US" dirty="0" smtClean="0"/>
            <a:t>Lookups not working or slow response</a:t>
          </a:r>
          <a:endParaRPr lang="en-US" dirty="0"/>
        </a:p>
      </dgm:t>
    </dgm:pt>
    <dgm:pt modelId="{602044B2-7745-DB4A-8576-717E8F3E18FB}" type="parTrans" cxnId="{DA273866-BB11-8D40-BE88-D4A37AB584BF}">
      <dgm:prSet/>
      <dgm:spPr/>
      <dgm:t>
        <a:bodyPr/>
        <a:lstStyle/>
        <a:p>
          <a:endParaRPr lang="en-US"/>
        </a:p>
      </dgm:t>
    </dgm:pt>
    <dgm:pt modelId="{5F4681F3-9E9D-2642-9F24-B1C177E0F9BD}" type="sibTrans" cxnId="{DA273866-BB11-8D40-BE88-D4A37AB584BF}">
      <dgm:prSet/>
      <dgm:spPr/>
      <dgm:t>
        <a:bodyPr/>
        <a:lstStyle/>
        <a:p>
          <a:endParaRPr lang="en-US"/>
        </a:p>
      </dgm:t>
    </dgm:pt>
    <dgm:pt modelId="{C5C1904A-7FCD-664C-BE3D-7B460DA82C47}" type="pres">
      <dgm:prSet presAssocID="{180EFAEB-C742-7D4B-A201-624241847F6D}" presName="linear" presStyleCnt="0">
        <dgm:presLayoutVars>
          <dgm:animLvl val="lvl"/>
          <dgm:resizeHandles val="exact"/>
        </dgm:presLayoutVars>
      </dgm:prSet>
      <dgm:spPr/>
      <dgm:t>
        <a:bodyPr/>
        <a:lstStyle/>
        <a:p>
          <a:endParaRPr lang="en-US"/>
        </a:p>
      </dgm:t>
    </dgm:pt>
    <dgm:pt modelId="{98AC9869-8406-6E40-963B-84F312808645}" type="pres">
      <dgm:prSet presAssocID="{C3D10B1D-6211-FC40-B0BF-D9EF676A8443}" presName="parentText" presStyleLbl="node1" presStyleIdx="0" presStyleCnt="4">
        <dgm:presLayoutVars>
          <dgm:chMax val="0"/>
          <dgm:bulletEnabled val="1"/>
        </dgm:presLayoutVars>
      </dgm:prSet>
      <dgm:spPr/>
      <dgm:t>
        <a:bodyPr/>
        <a:lstStyle/>
        <a:p>
          <a:endParaRPr lang="en-US"/>
        </a:p>
      </dgm:t>
    </dgm:pt>
    <dgm:pt modelId="{82F0A896-B8FE-DC49-9F6F-81CCC7074849}" type="pres">
      <dgm:prSet presAssocID="{C3D10B1D-6211-FC40-B0BF-D9EF676A8443}" presName="childText" presStyleLbl="revTx" presStyleIdx="0" presStyleCnt="4">
        <dgm:presLayoutVars>
          <dgm:bulletEnabled val="1"/>
        </dgm:presLayoutVars>
      </dgm:prSet>
      <dgm:spPr/>
      <dgm:t>
        <a:bodyPr/>
        <a:lstStyle/>
        <a:p>
          <a:endParaRPr lang="en-US"/>
        </a:p>
      </dgm:t>
    </dgm:pt>
    <dgm:pt modelId="{DBAF026E-4B1E-1E47-9718-57E0650C1345}" type="pres">
      <dgm:prSet presAssocID="{D2BB8AD7-4C87-424A-B1C8-6579F17795BF}" presName="parentText" presStyleLbl="node1" presStyleIdx="1" presStyleCnt="4">
        <dgm:presLayoutVars>
          <dgm:chMax val="0"/>
          <dgm:bulletEnabled val="1"/>
        </dgm:presLayoutVars>
      </dgm:prSet>
      <dgm:spPr/>
      <dgm:t>
        <a:bodyPr/>
        <a:lstStyle/>
        <a:p>
          <a:endParaRPr lang="en-US"/>
        </a:p>
      </dgm:t>
    </dgm:pt>
    <dgm:pt modelId="{2E540E1B-B865-3B4A-B703-4AB9B31D4F37}" type="pres">
      <dgm:prSet presAssocID="{D2BB8AD7-4C87-424A-B1C8-6579F17795BF}" presName="childText" presStyleLbl="revTx" presStyleIdx="1" presStyleCnt="4">
        <dgm:presLayoutVars>
          <dgm:bulletEnabled val="1"/>
        </dgm:presLayoutVars>
      </dgm:prSet>
      <dgm:spPr/>
      <dgm:t>
        <a:bodyPr/>
        <a:lstStyle/>
        <a:p>
          <a:endParaRPr lang="en-US"/>
        </a:p>
      </dgm:t>
    </dgm:pt>
    <dgm:pt modelId="{CE3974EA-F3DB-1B48-8366-9D05032B0153}" type="pres">
      <dgm:prSet presAssocID="{EECE5095-CA85-AD4B-B081-11AF97DD19FA}" presName="parentText" presStyleLbl="node1" presStyleIdx="2" presStyleCnt="4">
        <dgm:presLayoutVars>
          <dgm:chMax val="0"/>
          <dgm:bulletEnabled val="1"/>
        </dgm:presLayoutVars>
      </dgm:prSet>
      <dgm:spPr/>
      <dgm:t>
        <a:bodyPr/>
        <a:lstStyle/>
        <a:p>
          <a:endParaRPr lang="en-US"/>
        </a:p>
      </dgm:t>
    </dgm:pt>
    <dgm:pt modelId="{6C6B0F5E-62C3-2349-B2AC-15F498A8CE69}" type="pres">
      <dgm:prSet presAssocID="{EECE5095-CA85-AD4B-B081-11AF97DD19FA}" presName="childText" presStyleLbl="revTx" presStyleIdx="2" presStyleCnt="4">
        <dgm:presLayoutVars>
          <dgm:bulletEnabled val="1"/>
        </dgm:presLayoutVars>
      </dgm:prSet>
      <dgm:spPr/>
      <dgm:t>
        <a:bodyPr/>
        <a:lstStyle/>
        <a:p>
          <a:endParaRPr lang="en-US"/>
        </a:p>
      </dgm:t>
    </dgm:pt>
    <dgm:pt modelId="{FDE6F155-0AD4-0F4F-8F85-E526A6FF0DB4}" type="pres">
      <dgm:prSet presAssocID="{2D875BEE-784A-D94A-96F0-CA1B4057B559}" presName="parentText" presStyleLbl="node1" presStyleIdx="3" presStyleCnt="4">
        <dgm:presLayoutVars>
          <dgm:chMax val="0"/>
          <dgm:bulletEnabled val="1"/>
        </dgm:presLayoutVars>
      </dgm:prSet>
      <dgm:spPr/>
      <dgm:t>
        <a:bodyPr/>
        <a:lstStyle/>
        <a:p>
          <a:endParaRPr lang="en-US"/>
        </a:p>
      </dgm:t>
    </dgm:pt>
    <dgm:pt modelId="{E7606422-4832-C045-85EC-DA79DB736F69}" type="pres">
      <dgm:prSet presAssocID="{2D875BEE-784A-D94A-96F0-CA1B4057B559}" presName="childText" presStyleLbl="revTx" presStyleIdx="3" presStyleCnt="4">
        <dgm:presLayoutVars>
          <dgm:bulletEnabled val="1"/>
        </dgm:presLayoutVars>
      </dgm:prSet>
      <dgm:spPr/>
      <dgm:t>
        <a:bodyPr/>
        <a:lstStyle/>
        <a:p>
          <a:endParaRPr lang="en-US"/>
        </a:p>
      </dgm:t>
    </dgm:pt>
  </dgm:ptLst>
  <dgm:cxnLst>
    <dgm:cxn modelId="{660AFDA5-326E-3144-B750-ACC3F05193FE}" type="presOf" srcId="{C3D10B1D-6211-FC40-B0BF-D9EF676A8443}" destId="{98AC9869-8406-6E40-963B-84F312808645}" srcOrd="0" destOrd="0" presId="urn:microsoft.com/office/officeart/2005/8/layout/vList2"/>
    <dgm:cxn modelId="{35A1E8CC-A942-204E-B179-7C8B064A1E41}" type="presOf" srcId="{EECE5095-CA85-AD4B-B081-11AF97DD19FA}" destId="{CE3974EA-F3DB-1B48-8366-9D05032B0153}" srcOrd="0" destOrd="0" presId="urn:microsoft.com/office/officeart/2005/8/layout/vList2"/>
    <dgm:cxn modelId="{0CFC4861-94D8-464B-883A-231DF361912D}" srcId="{EECE5095-CA85-AD4B-B081-11AF97DD19FA}" destId="{994AE3BE-8340-8F4B-9A60-905B082E85EC}" srcOrd="1" destOrd="0" parTransId="{0A22A596-9CE9-9C42-A325-B4127C3D7B66}" sibTransId="{95F66232-45AC-3C4C-8F34-9BF145D710C0}"/>
    <dgm:cxn modelId="{4FACAACC-757E-CB42-9D23-EE2DC52A5FA4}" srcId="{180EFAEB-C742-7D4B-A201-624241847F6D}" destId="{C3D10B1D-6211-FC40-B0BF-D9EF676A8443}" srcOrd="0" destOrd="0" parTransId="{07A3F257-220E-634F-98B0-0A3892BEAB5E}" sibTransId="{003F4747-6604-C44C-AA51-C4042B90C1C9}"/>
    <dgm:cxn modelId="{B9CC18CB-BB5F-9E47-8F6E-DFBFE2310D1D}" type="presOf" srcId="{2D875BEE-784A-D94A-96F0-CA1B4057B559}" destId="{FDE6F155-0AD4-0F4F-8F85-E526A6FF0DB4}" srcOrd="0" destOrd="0" presId="urn:microsoft.com/office/officeart/2005/8/layout/vList2"/>
    <dgm:cxn modelId="{A4C8F949-B476-0646-B3C8-D38C3C093D18}" type="presOf" srcId="{34EA0787-C5A0-9D47-AEBE-12552CDB1A7F}" destId="{E7606422-4832-C045-85EC-DA79DB736F69}" srcOrd="0" destOrd="0" presId="urn:microsoft.com/office/officeart/2005/8/layout/vList2"/>
    <dgm:cxn modelId="{1EEF3888-AE85-9D41-AC2C-B8C89E712450}" type="presOf" srcId="{727ACF58-B7A2-F34F-9E8B-2BFBF3B4F173}" destId="{E7606422-4832-C045-85EC-DA79DB736F69}" srcOrd="0" destOrd="1" presId="urn:microsoft.com/office/officeart/2005/8/layout/vList2"/>
    <dgm:cxn modelId="{43F73BC1-CE8B-504A-B4C2-80C3E8610212}" srcId="{D2BB8AD7-4C87-424A-B1C8-6579F17795BF}" destId="{0CA04E44-6DFF-5841-874C-3B538844D714}" srcOrd="0" destOrd="0" parTransId="{A29F212A-48E4-DB47-A124-91BA0EEA5957}" sibTransId="{614ED141-A293-7A44-B462-5BE32F716DB3}"/>
    <dgm:cxn modelId="{BA38FDBF-08A6-784D-AE6C-501C54EB7099}" type="presOf" srcId="{9BD11E92-AEA2-7C48-9C79-F57B08FB471C}" destId="{E7606422-4832-C045-85EC-DA79DB736F69}" srcOrd="0" destOrd="2" presId="urn:microsoft.com/office/officeart/2005/8/layout/vList2"/>
    <dgm:cxn modelId="{FBE22475-ABA9-4B49-8D51-782DFD7B5B68}" srcId="{EECE5095-CA85-AD4B-B081-11AF97DD19FA}" destId="{7E881737-0768-D041-9BDE-87FDA92DDBC8}" srcOrd="0" destOrd="0" parTransId="{5E9D7EF2-C442-B24F-97C4-0AB891AF1C0C}" sibTransId="{E71E2951-F987-E448-A3CB-24EDC11B04FD}"/>
    <dgm:cxn modelId="{E95627F1-4546-2B4D-9ADC-4A749F87FD34}" srcId="{2D875BEE-784A-D94A-96F0-CA1B4057B559}" destId="{34EA0787-C5A0-9D47-AEBE-12552CDB1A7F}" srcOrd="0" destOrd="0" parTransId="{74CACEB6-3BF3-5241-B5EB-68BA0B93D154}" sibTransId="{F8E56AD5-DDE6-EE4F-96F9-D555C0DCF668}"/>
    <dgm:cxn modelId="{B1375865-7E4F-C847-833F-21EC6D358A1F}" type="presOf" srcId="{D2BB8AD7-4C87-424A-B1C8-6579F17795BF}" destId="{DBAF026E-4B1E-1E47-9718-57E0650C1345}" srcOrd="0" destOrd="0" presId="urn:microsoft.com/office/officeart/2005/8/layout/vList2"/>
    <dgm:cxn modelId="{8C3F3204-54E4-4042-8EE6-168DD3CB332E}" type="presOf" srcId="{994AE3BE-8340-8F4B-9A60-905B082E85EC}" destId="{6C6B0F5E-62C3-2349-B2AC-15F498A8CE69}" srcOrd="0" destOrd="1" presId="urn:microsoft.com/office/officeart/2005/8/layout/vList2"/>
    <dgm:cxn modelId="{D44A58E1-2582-3D4F-99E9-8E8923D1D7AC}" type="presOf" srcId="{7E881737-0768-D041-9BDE-87FDA92DDBC8}" destId="{6C6B0F5E-62C3-2349-B2AC-15F498A8CE69}" srcOrd="0" destOrd="0" presId="urn:microsoft.com/office/officeart/2005/8/layout/vList2"/>
    <dgm:cxn modelId="{F33F0283-5E49-CC49-B450-58A26A896782}" srcId="{180EFAEB-C742-7D4B-A201-624241847F6D}" destId="{EECE5095-CA85-AD4B-B081-11AF97DD19FA}" srcOrd="2" destOrd="0" parTransId="{F21FACDB-BB8E-EA4C-AC60-75FDCDF3C1C8}" sibTransId="{3C054FFE-4344-204F-9C69-D45A44A12254}"/>
    <dgm:cxn modelId="{464143CB-D88D-BE49-8ED7-8C096D72FD91}" type="presOf" srcId="{180EFAEB-C742-7D4B-A201-624241847F6D}" destId="{C5C1904A-7FCD-664C-BE3D-7B460DA82C47}" srcOrd="0" destOrd="0" presId="urn:microsoft.com/office/officeart/2005/8/layout/vList2"/>
    <dgm:cxn modelId="{8E61B8CA-4BA3-574A-AC42-41D3D2FD948B}" type="presOf" srcId="{0CA04E44-6DFF-5841-874C-3B538844D714}" destId="{2E540E1B-B865-3B4A-B703-4AB9B31D4F37}" srcOrd="0" destOrd="0" presId="urn:microsoft.com/office/officeart/2005/8/layout/vList2"/>
    <dgm:cxn modelId="{2725693E-A90A-0844-8BF1-900BC6789BC8}" srcId="{180EFAEB-C742-7D4B-A201-624241847F6D}" destId="{2D875BEE-784A-D94A-96F0-CA1B4057B559}" srcOrd="3" destOrd="0" parTransId="{E740F9D0-0174-FB4C-9268-62C1722E01EA}" sibTransId="{D9F1F427-9BFF-574E-9D03-0A80CAAB5CEE}"/>
    <dgm:cxn modelId="{B7B73D46-0687-6140-9323-A6A8CF4206AD}" srcId="{2D875BEE-784A-D94A-96F0-CA1B4057B559}" destId="{9BD11E92-AEA2-7C48-9C79-F57B08FB471C}" srcOrd="2" destOrd="0" parTransId="{9AF37AE8-DAD0-B943-A609-A0D0060F5D84}" sibTransId="{A3E897FB-F754-3D4D-865F-EB5B29A578F1}"/>
    <dgm:cxn modelId="{DA273866-BB11-8D40-BE88-D4A37AB584BF}" srcId="{2D875BEE-784A-D94A-96F0-CA1B4057B559}" destId="{727ACF58-B7A2-F34F-9E8B-2BFBF3B4F173}" srcOrd="1" destOrd="0" parTransId="{602044B2-7745-DB4A-8576-717E8F3E18FB}" sibTransId="{5F4681F3-9E9D-2642-9F24-B1C177E0F9BD}"/>
    <dgm:cxn modelId="{396BF2A2-E8F0-074B-B413-04B5F66A5C4E}" type="presOf" srcId="{2BD97C2A-510D-8342-A0F4-B6E47FB86AC7}" destId="{82F0A896-B8FE-DC49-9F6F-81CCC7074849}" srcOrd="0" destOrd="0" presId="urn:microsoft.com/office/officeart/2005/8/layout/vList2"/>
    <dgm:cxn modelId="{40F840CC-891E-F545-9BFF-FD81A2E5DA9A}" srcId="{180EFAEB-C742-7D4B-A201-624241847F6D}" destId="{D2BB8AD7-4C87-424A-B1C8-6579F17795BF}" srcOrd="1" destOrd="0" parTransId="{6A2359F2-6133-424D-98E0-31E45B48A111}" sibTransId="{E1F9E550-70FA-324F-AFD2-962F2AD1EBA2}"/>
    <dgm:cxn modelId="{A2FD4CB1-48E3-BC49-94D9-7D9534D8B4D3}" srcId="{C3D10B1D-6211-FC40-B0BF-D9EF676A8443}" destId="{2BD97C2A-510D-8342-A0F4-B6E47FB86AC7}" srcOrd="0" destOrd="0" parTransId="{848FF540-DCFC-D44B-96DB-C84F5A16C26A}" sibTransId="{1A00E43C-90B1-4144-B5AD-051B19A33762}"/>
    <dgm:cxn modelId="{DF6ED6D6-3D2E-AB4B-A94F-054C1D4F2225}" type="presParOf" srcId="{C5C1904A-7FCD-664C-BE3D-7B460DA82C47}" destId="{98AC9869-8406-6E40-963B-84F312808645}" srcOrd="0" destOrd="0" presId="urn:microsoft.com/office/officeart/2005/8/layout/vList2"/>
    <dgm:cxn modelId="{2360AA04-1F69-2F4D-B16C-6DC8CF649FC4}" type="presParOf" srcId="{C5C1904A-7FCD-664C-BE3D-7B460DA82C47}" destId="{82F0A896-B8FE-DC49-9F6F-81CCC7074849}" srcOrd="1" destOrd="0" presId="urn:microsoft.com/office/officeart/2005/8/layout/vList2"/>
    <dgm:cxn modelId="{C72A8B4A-5ABA-C345-BCE5-09F5D542A239}" type="presParOf" srcId="{C5C1904A-7FCD-664C-BE3D-7B460DA82C47}" destId="{DBAF026E-4B1E-1E47-9718-57E0650C1345}" srcOrd="2" destOrd="0" presId="urn:microsoft.com/office/officeart/2005/8/layout/vList2"/>
    <dgm:cxn modelId="{7CB8BA7B-6110-1644-BEBB-FA51DFF39471}" type="presParOf" srcId="{C5C1904A-7FCD-664C-BE3D-7B460DA82C47}" destId="{2E540E1B-B865-3B4A-B703-4AB9B31D4F37}" srcOrd="3" destOrd="0" presId="urn:microsoft.com/office/officeart/2005/8/layout/vList2"/>
    <dgm:cxn modelId="{75C3CB55-D9F0-9244-ACB1-7078EDDC61F5}" type="presParOf" srcId="{C5C1904A-7FCD-664C-BE3D-7B460DA82C47}" destId="{CE3974EA-F3DB-1B48-8366-9D05032B0153}" srcOrd="4" destOrd="0" presId="urn:microsoft.com/office/officeart/2005/8/layout/vList2"/>
    <dgm:cxn modelId="{8C6505F1-CEBF-A248-ABE8-D1131E06BDA4}" type="presParOf" srcId="{C5C1904A-7FCD-664C-BE3D-7B460DA82C47}" destId="{6C6B0F5E-62C3-2349-B2AC-15F498A8CE69}" srcOrd="5" destOrd="0" presId="urn:microsoft.com/office/officeart/2005/8/layout/vList2"/>
    <dgm:cxn modelId="{13835520-D1C5-F840-A214-34AD1BC343C8}" type="presParOf" srcId="{C5C1904A-7FCD-664C-BE3D-7B460DA82C47}" destId="{FDE6F155-0AD4-0F4F-8F85-E526A6FF0DB4}" srcOrd="6" destOrd="0" presId="urn:microsoft.com/office/officeart/2005/8/layout/vList2"/>
    <dgm:cxn modelId="{06A57303-553C-504F-B97B-AE4C90FEBC27}" type="presParOf" srcId="{C5C1904A-7FCD-664C-BE3D-7B460DA82C47}" destId="{E7606422-4832-C045-85EC-DA79DB736F69}"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80EFAEB-C742-7D4B-A201-624241847F6D}" type="doc">
      <dgm:prSet loTypeId="urn:microsoft.com/office/officeart/2005/8/layout/vList2" loCatId="" qsTypeId="urn:microsoft.com/office/officeart/2005/8/quickstyle/simple4" qsCatId="simple" csTypeId="urn:microsoft.com/office/officeart/2005/8/colors/colorful1" csCatId="colorful" phldr="1"/>
      <dgm:spPr/>
      <dgm:t>
        <a:bodyPr/>
        <a:lstStyle/>
        <a:p>
          <a:endParaRPr lang="en-US"/>
        </a:p>
      </dgm:t>
    </dgm:pt>
    <dgm:pt modelId="{C3D10B1D-6211-FC40-B0BF-D9EF676A8443}">
      <dgm:prSet phldrT="[Text]"/>
      <dgm:spPr/>
      <dgm:t>
        <a:bodyPr/>
        <a:lstStyle/>
        <a:p>
          <a:r>
            <a:rPr lang="en-US" dirty="0" smtClean="0"/>
            <a:t>What</a:t>
          </a:r>
          <a:endParaRPr lang="en-US" dirty="0"/>
        </a:p>
      </dgm:t>
    </dgm:pt>
    <dgm:pt modelId="{07A3F257-220E-634F-98B0-0A3892BEAB5E}" type="parTrans" cxnId="{4FACAACC-757E-CB42-9D23-EE2DC52A5FA4}">
      <dgm:prSet/>
      <dgm:spPr/>
      <dgm:t>
        <a:bodyPr/>
        <a:lstStyle/>
        <a:p>
          <a:endParaRPr lang="en-US"/>
        </a:p>
      </dgm:t>
    </dgm:pt>
    <dgm:pt modelId="{003F4747-6604-C44C-AA51-C4042B90C1C9}" type="sibTrans" cxnId="{4FACAACC-757E-CB42-9D23-EE2DC52A5FA4}">
      <dgm:prSet/>
      <dgm:spPr/>
      <dgm:t>
        <a:bodyPr/>
        <a:lstStyle/>
        <a:p>
          <a:endParaRPr lang="en-US"/>
        </a:p>
      </dgm:t>
    </dgm:pt>
    <dgm:pt modelId="{2BD97C2A-510D-8342-A0F4-B6E47FB86AC7}">
      <dgm:prSet phldrT="[Text]"/>
      <dgm:spPr/>
      <dgm:t>
        <a:bodyPr/>
        <a:lstStyle/>
        <a:p>
          <a:r>
            <a:rPr lang="en-US" dirty="0" smtClean="0"/>
            <a:t>Builds index structures for a file and/or calculate any computed index columns of a file</a:t>
          </a:r>
          <a:endParaRPr lang="en-US" dirty="0"/>
        </a:p>
      </dgm:t>
    </dgm:pt>
    <dgm:pt modelId="{848FF540-DCFC-D44B-96DB-C84F5A16C26A}" type="parTrans" cxnId="{A2FD4CB1-48E3-BC49-94D9-7D9534D8B4D3}">
      <dgm:prSet/>
      <dgm:spPr/>
      <dgm:t>
        <a:bodyPr/>
        <a:lstStyle/>
        <a:p>
          <a:endParaRPr lang="en-US"/>
        </a:p>
      </dgm:t>
    </dgm:pt>
    <dgm:pt modelId="{1A00E43C-90B1-4144-B5AD-051B19A33762}" type="sibTrans" cxnId="{A2FD4CB1-48E3-BC49-94D9-7D9534D8B4D3}">
      <dgm:prSet/>
      <dgm:spPr/>
      <dgm:t>
        <a:bodyPr/>
        <a:lstStyle/>
        <a:p>
          <a:endParaRPr lang="en-US"/>
        </a:p>
      </dgm:t>
    </dgm:pt>
    <dgm:pt modelId="{D2BB8AD7-4C87-424A-B1C8-6579F17795BF}">
      <dgm:prSet phldrT="[Text]"/>
      <dgm:spPr/>
      <dgm:t>
        <a:bodyPr/>
        <a:lstStyle/>
        <a:p>
          <a:r>
            <a:rPr lang="en-US" dirty="0" smtClean="0"/>
            <a:t>Affects</a:t>
          </a:r>
          <a:endParaRPr lang="en-US" dirty="0"/>
        </a:p>
      </dgm:t>
    </dgm:pt>
    <dgm:pt modelId="{6A2359F2-6133-424D-98E0-31E45B48A111}" type="parTrans" cxnId="{40F840CC-891E-F545-9BFF-FD81A2E5DA9A}">
      <dgm:prSet/>
      <dgm:spPr/>
      <dgm:t>
        <a:bodyPr/>
        <a:lstStyle/>
        <a:p>
          <a:endParaRPr lang="en-US"/>
        </a:p>
      </dgm:t>
    </dgm:pt>
    <dgm:pt modelId="{E1F9E550-70FA-324F-AFD2-962F2AD1EBA2}" type="sibTrans" cxnId="{40F840CC-891E-F545-9BFF-FD81A2E5DA9A}">
      <dgm:prSet/>
      <dgm:spPr/>
      <dgm:t>
        <a:bodyPr/>
        <a:lstStyle/>
        <a:p>
          <a:endParaRPr lang="en-US"/>
        </a:p>
      </dgm:t>
    </dgm:pt>
    <dgm:pt modelId="{0CA04E44-6DFF-5841-874C-3B538844D714}">
      <dgm:prSet phldrT="[Text]"/>
      <dgm:spPr/>
      <dgm:t>
        <a:bodyPr/>
        <a:lstStyle/>
        <a:p>
          <a:r>
            <a:rPr lang="en-US" dirty="0" smtClean="0"/>
            <a:t>Specified Index File</a:t>
          </a:r>
          <a:endParaRPr lang="en-US" dirty="0"/>
        </a:p>
      </dgm:t>
    </dgm:pt>
    <dgm:pt modelId="{A29F212A-48E4-DB47-A124-91BA0EEA5957}" type="parTrans" cxnId="{43F73BC1-CE8B-504A-B4C2-80C3E8610212}">
      <dgm:prSet/>
      <dgm:spPr/>
      <dgm:t>
        <a:bodyPr/>
        <a:lstStyle/>
        <a:p>
          <a:endParaRPr lang="en-US"/>
        </a:p>
      </dgm:t>
    </dgm:pt>
    <dgm:pt modelId="{614ED141-A293-7A44-B462-5BE32F716DB3}" type="sibTrans" cxnId="{43F73BC1-CE8B-504A-B4C2-80C3E8610212}">
      <dgm:prSet/>
      <dgm:spPr/>
      <dgm:t>
        <a:bodyPr/>
        <a:lstStyle/>
        <a:p>
          <a:endParaRPr lang="en-US"/>
        </a:p>
      </dgm:t>
    </dgm:pt>
    <dgm:pt modelId="{EECE5095-CA85-AD4B-B081-11AF97DD19FA}">
      <dgm:prSet phldrT="[Text]"/>
      <dgm:spPr/>
      <dgm:t>
        <a:bodyPr/>
        <a:lstStyle/>
        <a:p>
          <a:r>
            <a:rPr lang="en-US" dirty="0" smtClean="0"/>
            <a:t>When</a:t>
          </a:r>
          <a:endParaRPr lang="en-US" dirty="0"/>
        </a:p>
      </dgm:t>
    </dgm:pt>
    <dgm:pt modelId="{F21FACDB-BB8E-EA4C-AC60-75FDCDF3C1C8}" type="parTrans" cxnId="{F33F0283-5E49-CC49-B450-58A26A896782}">
      <dgm:prSet/>
      <dgm:spPr/>
      <dgm:t>
        <a:bodyPr/>
        <a:lstStyle/>
        <a:p>
          <a:endParaRPr lang="en-US"/>
        </a:p>
      </dgm:t>
    </dgm:pt>
    <dgm:pt modelId="{3C054FFE-4344-204F-9C69-D45A44A12254}" type="sibTrans" cxnId="{F33F0283-5E49-CC49-B450-58A26A896782}">
      <dgm:prSet/>
      <dgm:spPr/>
      <dgm:t>
        <a:bodyPr/>
        <a:lstStyle/>
        <a:p>
          <a:endParaRPr lang="en-US"/>
        </a:p>
      </dgm:t>
    </dgm:pt>
    <dgm:pt modelId="{7E881737-0768-D041-9BDE-87FDA92DDBC8}">
      <dgm:prSet phldrT="[Text]"/>
      <dgm:spPr/>
      <dgm:t>
        <a:bodyPr/>
        <a:lstStyle/>
        <a:p>
          <a:r>
            <a:rPr lang="en-US" dirty="0" smtClean="0"/>
            <a:t>WUIA report or</a:t>
          </a:r>
          <a:endParaRPr lang="en-US" dirty="0"/>
        </a:p>
      </dgm:t>
    </dgm:pt>
    <dgm:pt modelId="{5E9D7EF2-C442-B24F-97C4-0AB891AF1C0C}" type="parTrans" cxnId="{FBE22475-ABA9-4B49-8D51-782DFD7B5B68}">
      <dgm:prSet/>
      <dgm:spPr/>
      <dgm:t>
        <a:bodyPr/>
        <a:lstStyle/>
        <a:p>
          <a:endParaRPr lang="en-US"/>
        </a:p>
      </dgm:t>
    </dgm:pt>
    <dgm:pt modelId="{E71E2951-F987-E448-A3CB-24EDC11B04FD}" type="sibTrans" cxnId="{FBE22475-ABA9-4B49-8D51-782DFD7B5B68}">
      <dgm:prSet/>
      <dgm:spPr/>
      <dgm:t>
        <a:bodyPr/>
        <a:lstStyle/>
        <a:p>
          <a:endParaRPr lang="en-US"/>
        </a:p>
      </dgm:t>
    </dgm:pt>
    <dgm:pt modelId="{DCF74353-54DC-224A-97AF-5B166BB3A1A2}">
      <dgm:prSet phldrT="[Text]"/>
      <dgm:spPr/>
      <dgm:t>
        <a:bodyPr/>
        <a:lstStyle/>
        <a:p>
          <a:r>
            <a:rPr lang="en-US" dirty="0" smtClean="0"/>
            <a:t>Suspected problems with indices - slow lookups, unexpected results on forms</a:t>
          </a:r>
          <a:endParaRPr lang="en-US" dirty="0"/>
        </a:p>
      </dgm:t>
    </dgm:pt>
    <dgm:pt modelId="{3C49E908-BB0B-1B49-B214-0DB9BA5A9B93}" type="parTrans" cxnId="{B0952E96-4058-2242-9C62-079D4A848056}">
      <dgm:prSet/>
      <dgm:spPr/>
      <dgm:t>
        <a:bodyPr/>
        <a:lstStyle/>
        <a:p>
          <a:endParaRPr lang="en-US"/>
        </a:p>
      </dgm:t>
    </dgm:pt>
    <dgm:pt modelId="{17FAE4C6-3EA5-FA4A-9B0C-4B101FA6907B}" type="sibTrans" cxnId="{B0952E96-4058-2242-9C62-079D4A848056}">
      <dgm:prSet/>
      <dgm:spPr/>
      <dgm:t>
        <a:bodyPr/>
        <a:lstStyle/>
        <a:p>
          <a:endParaRPr lang="en-US"/>
        </a:p>
      </dgm:t>
    </dgm:pt>
    <dgm:pt modelId="{C5C1904A-7FCD-664C-BE3D-7B460DA82C47}" type="pres">
      <dgm:prSet presAssocID="{180EFAEB-C742-7D4B-A201-624241847F6D}" presName="linear" presStyleCnt="0">
        <dgm:presLayoutVars>
          <dgm:animLvl val="lvl"/>
          <dgm:resizeHandles val="exact"/>
        </dgm:presLayoutVars>
      </dgm:prSet>
      <dgm:spPr/>
      <dgm:t>
        <a:bodyPr/>
        <a:lstStyle/>
        <a:p>
          <a:endParaRPr lang="en-US"/>
        </a:p>
      </dgm:t>
    </dgm:pt>
    <dgm:pt modelId="{98AC9869-8406-6E40-963B-84F312808645}" type="pres">
      <dgm:prSet presAssocID="{C3D10B1D-6211-FC40-B0BF-D9EF676A8443}" presName="parentText" presStyleLbl="node1" presStyleIdx="0" presStyleCnt="3">
        <dgm:presLayoutVars>
          <dgm:chMax val="0"/>
          <dgm:bulletEnabled val="1"/>
        </dgm:presLayoutVars>
      </dgm:prSet>
      <dgm:spPr/>
      <dgm:t>
        <a:bodyPr/>
        <a:lstStyle/>
        <a:p>
          <a:endParaRPr lang="en-US"/>
        </a:p>
      </dgm:t>
    </dgm:pt>
    <dgm:pt modelId="{82F0A896-B8FE-DC49-9F6F-81CCC7074849}" type="pres">
      <dgm:prSet presAssocID="{C3D10B1D-6211-FC40-B0BF-D9EF676A8443}" presName="childText" presStyleLbl="revTx" presStyleIdx="0" presStyleCnt="3">
        <dgm:presLayoutVars>
          <dgm:bulletEnabled val="1"/>
        </dgm:presLayoutVars>
      </dgm:prSet>
      <dgm:spPr/>
      <dgm:t>
        <a:bodyPr/>
        <a:lstStyle/>
        <a:p>
          <a:endParaRPr lang="en-US"/>
        </a:p>
      </dgm:t>
    </dgm:pt>
    <dgm:pt modelId="{DBAF026E-4B1E-1E47-9718-57E0650C1345}" type="pres">
      <dgm:prSet presAssocID="{D2BB8AD7-4C87-424A-B1C8-6579F17795BF}" presName="parentText" presStyleLbl="node1" presStyleIdx="1" presStyleCnt="3">
        <dgm:presLayoutVars>
          <dgm:chMax val="0"/>
          <dgm:bulletEnabled val="1"/>
        </dgm:presLayoutVars>
      </dgm:prSet>
      <dgm:spPr/>
      <dgm:t>
        <a:bodyPr/>
        <a:lstStyle/>
        <a:p>
          <a:endParaRPr lang="en-US"/>
        </a:p>
      </dgm:t>
    </dgm:pt>
    <dgm:pt modelId="{2E540E1B-B865-3B4A-B703-4AB9B31D4F37}" type="pres">
      <dgm:prSet presAssocID="{D2BB8AD7-4C87-424A-B1C8-6579F17795BF}" presName="childText" presStyleLbl="revTx" presStyleIdx="1" presStyleCnt="3">
        <dgm:presLayoutVars>
          <dgm:bulletEnabled val="1"/>
        </dgm:presLayoutVars>
      </dgm:prSet>
      <dgm:spPr/>
      <dgm:t>
        <a:bodyPr/>
        <a:lstStyle/>
        <a:p>
          <a:endParaRPr lang="en-US"/>
        </a:p>
      </dgm:t>
    </dgm:pt>
    <dgm:pt modelId="{CE3974EA-F3DB-1B48-8366-9D05032B0153}" type="pres">
      <dgm:prSet presAssocID="{EECE5095-CA85-AD4B-B081-11AF97DD19FA}" presName="parentText" presStyleLbl="node1" presStyleIdx="2" presStyleCnt="3">
        <dgm:presLayoutVars>
          <dgm:chMax val="0"/>
          <dgm:bulletEnabled val="1"/>
        </dgm:presLayoutVars>
      </dgm:prSet>
      <dgm:spPr/>
      <dgm:t>
        <a:bodyPr/>
        <a:lstStyle/>
        <a:p>
          <a:endParaRPr lang="en-US"/>
        </a:p>
      </dgm:t>
    </dgm:pt>
    <dgm:pt modelId="{6C6B0F5E-62C3-2349-B2AC-15F498A8CE69}" type="pres">
      <dgm:prSet presAssocID="{EECE5095-CA85-AD4B-B081-11AF97DD19FA}" presName="childText" presStyleLbl="revTx" presStyleIdx="2" presStyleCnt="3">
        <dgm:presLayoutVars>
          <dgm:bulletEnabled val="1"/>
        </dgm:presLayoutVars>
      </dgm:prSet>
      <dgm:spPr/>
      <dgm:t>
        <a:bodyPr/>
        <a:lstStyle/>
        <a:p>
          <a:endParaRPr lang="en-US"/>
        </a:p>
      </dgm:t>
    </dgm:pt>
  </dgm:ptLst>
  <dgm:cxnLst>
    <dgm:cxn modelId="{4FACAACC-757E-CB42-9D23-EE2DC52A5FA4}" srcId="{180EFAEB-C742-7D4B-A201-624241847F6D}" destId="{C3D10B1D-6211-FC40-B0BF-D9EF676A8443}" srcOrd="0" destOrd="0" parTransId="{07A3F257-220E-634F-98B0-0A3892BEAB5E}" sibTransId="{003F4747-6604-C44C-AA51-C4042B90C1C9}"/>
    <dgm:cxn modelId="{A154B2C4-85C2-5A41-A743-EADEDD562ACF}" type="presOf" srcId="{DCF74353-54DC-224A-97AF-5B166BB3A1A2}" destId="{6C6B0F5E-62C3-2349-B2AC-15F498A8CE69}" srcOrd="0" destOrd="1" presId="urn:microsoft.com/office/officeart/2005/8/layout/vList2"/>
    <dgm:cxn modelId="{238A0CEA-4EB2-2D48-A0E5-57D81A115823}" type="presOf" srcId="{0CA04E44-6DFF-5841-874C-3B538844D714}" destId="{2E540E1B-B865-3B4A-B703-4AB9B31D4F37}" srcOrd="0" destOrd="0" presId="urn:microsoft.com/office/officeart/2005/8/layout/vList2"/>
    <dgm:cxn modelId="{243DFAFE-6366-F148-98A8-5832EE08AF5A}" type="presOf" srcId="{180EFAEB-C742-7D4B-A201-624241847F6D}" destId="{C5C1904A-7FCD-664C-BE3D-7B460DA82C47}" srcOrd="0" destOrd="0" presId="urn:microsoft.com/office/officeart/2005/8/layout/vList2"/>
    <dgm:cxn modelId="{43F73BC1-CE8B-504A-B4C2-80C3E8610212}" srcId="{D2BB8AD7-4C87-424A-B1C8-6579F17795BF}" destId="{0CA04E44-6DFF-5841-874C-3B538844D714}" srcOrd="0" destOrd="0" parTransId="{A29F212A-48E4-DB47-A124-91BA0EEA5957}" sibTransId="{614ED141-A293-7A44-B462-5BE32F716DB3}"/>
    <dgm:cxn modelId="{FBE22475-ABA9-4B49-8D51-782DFD7B5B68}" srcId="{EECE5095-CA85-AD4B-B081-11AF97DD19FA}" destId="{7E881737-0768-D041-9BDE-87FDA92DDBC8}" srcOrd="0" destOrd="0" parTransId="{5E9D7EF2-C442-B24F-97C4-0AB891AF1C0C}" sibTransId="{E71E2951-F987-E448-A3CB-24EDC11B04FD}"/>
    <dgm:cxn modelId="{E4511536-FCB1-D140-9BDD-C5D54AD034B8}" type="presOf" srcId="{EECE5095-CA85-AD4B-B081-11AF97DD19FA}" destId="{CE3974EA-F3DB-1B48-8366-9D05032B0153}" srcOrd="0" destOrd="0" presId="urn:microsoft.com/office/officeart/2005/8/layout/vList2"/>
    <dgm:cxn modelId="{CA06191A-63DE-0240-B6A4-4C28902D9C71}" type="presOf" srcId="{D2BB8AD7-4C87-424A-B1C8-6579F17795BF}" destId="{DBAF026E-4B1E-1E47-9718-57E0650C1345}" srcOrd="0" destOrd="0" presId="urn:microsoft.com/office/officeart/2005/8/layout/vList2"/>
    <dgm:cxn modelId="{B0952E96-4058-2242-9C62-079D4A848056}" srcId="{EECE5095-CA85-AD4B-B081-11AF97DD19FA}" destId="{DCF74353-54DC-224A-97AF-5B166BB3A1A2}" srcOrd="1" destOrd="0" parTransId="{3C49E908-BB0B-1B49-B214-0DB9BA5A9B93}" sibTransId="{17FAE4C6-3EA5-FA4A-9B0C-4B101FA6907B}"/>
    <dgm:cxn modelId="{3D9F7BF7-9EAD-154F-87BE-4EA9BCCD0668}" type="presOf" srcId="{C3D10B1D-6211-FC40-B0BF-D9EF676A8443}" destId="{98AC9869-8406-6E40-963B-84F312808645}" srcOrd="0" destOrd="0" presId="urn:microsoft.com/office/officeart/2005/8/layout/vList2"/>
    <dgm:cxn modelId="{F33F0283-5E49-CC49-B450-58A26A896782}" srcId="{180EFAEB-C742-7D4B-A201-624241847F6D}" destId="{EECE5095-CA85-AD4B-B081-11AF97DD19FA}" srcOrd="2" destOrd="0" parTransId="{F21FACDB-BB8E-EA4C-AC60-75FDCDF3C1C8}" sibTransId="{3C054FFE-4344-204F-9C69-D45A44A12254}"/>
    <dgm:cxn modelId="{CBDC3033-7652-6D4D-BF8C-4F3DB50FE9AB}" type="presOf" srcId="{2BD97C2A-510D-8342-A0F4-B6E47FB86AC7}" destId="{82F0A896-B8FE-DC49-9F6F-81CCC7074849}" srcOrd="0" destOrd="0" presId="urn:microsoft.com/office/officeart/2005/8/layout/vList2"/>
    <dgm:cxn modelId="{40F840CC-891E-F545-9BFF-FD81A2E5DA9A}" srcId="{180EFAEB-C742-7D4B-A201-624241847F6D}" destId="{D2BB8AD7-4C87-424A-B1C8-6579F17795BF}" srcOrd="1" destOrd="0" parTransId="{6A2359F2-6133-424D-98E0-31E45B48A111}" sibTransId="{E1F9E550-70FA-324F-AFD2-962F2AD1EBA2}"/>
    <dgm:cxn modelId="{FE96D80D-14C2-E24C-9FAF-F2494413BB73}" type="presOf" srcId="{7E881737-0768-D041-9BDE-87FDA92DDBC8}" destId="{6C6B0F5E-62C3-2349-B2AC-15F498A8CE69}" srcOrd="0" destOrd="0" presId="urn:microsoft.com/office/officeart/2005/8/layout/vList2"/>
    <dgm:cxn modelId="{A2FD4CB1-48E3-BC49-94D9-7D9534D8B4D3}" srcId="{C3D10B1D-6211-FC40-B0BF-D9EF676A8443}" destId="{2BD97C2A-510D-8342-A0F4-B6E47FB86AC7}" srcOrd="0" destOrd="0" parTransId="{848FF540-DCFC-D44B-96DB-C84F5A16C26A}" sibTransId="{1A00E43C-90B1-4144-B5AD-051B19A33762}"/>
    <dgm:cxn modelId="{F32C67D2-C9CD-EA4F-AD25-19F82386E704}" type="presParOf" srcId="{C5C1904A-7FCD-664C-BE3D-7B460DA82C47}" destId="{98AC9869-8406-6E40-963B-84F312808645}" srcOrd="0" destOrd="0" presId="urn:microsoft.com/office/officeart/2005/8/layout/vList2"/>
    <dgm:cxn modelId="{905EF9E3-3A88-1A41-A3C7-4C9B184CC562}" type="presParOf" srcId="{C5C1904A-7FCD-664C-BE3D-7B460DA82C47}" destId="{82F0A896-B8FE-DC49-9F6F-81CCC7074849}" srcOrd="1" destOrd="0" presId="urn:microsoft.com/office/officeart/2005/8/layout/vList2"/>
    <dgm:cxn modelId="{EAF4ED68-DFB4-924C-9F4E-62E600CDEF1D}" type="presParOf" srcId="{C5C1904A-7FCD-664C-BE3D-7B460DA82C47}" destId="{DBAF026E-4B1E-1E47-9718-57E0650C1345}" srcOrd="2" destOrd="0" presId="urn:microsoft.com/office/officeart/2005/8/layout/vList2"/>
    <dgm:cxn modelId="{626B096D-C18F-CF4B-9336-455E615CA045}" type="presParOf" srcId="{C5C1904A-7FCD-664C-BE3D-7B460DA82C47}" destId="{2E540E1B-B865-3B4A-B703-4AB9B31D4F37}" srcOrd="3" destOrd="0" presId="urn:microsoft.com/office/officeart/2005/8/layout/vList2"/>
    <dgm:cxn modelId="{2762F817-CFCA-4E43-A1F8-54B2A11A0DBA}" type="presParOf" srcId="{C5C1904A-7FCD-664C-BE3D-7B460DA82C47}" destId="{CE3974EA-F3DB-1B48-8366-9D05032B0153}" srcOrd="4" destOrd="0" presId="urn:microsoft.com/office/officeart/2005/8/layout/vList2"/>
    <dgm:cxn modelId="{9650A732-A06A-BE42-A080-22F68A4AA260}" type="presParOf" srcId="{C5C1904A-7FCD-664C-BE3D-7B460DA82C47}" destId="{6C6B0F5E-62C3-2349-B2AC-15F498A8CE69}"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80EFAEB-C742-7D4B-A201-624241847F6D}" type="doc">
      <dgm:prSet loTypeId="urn:microsoft.com/office/officeart/2005/8/layout/vList2" loCatId="" qsTypeId="urn:microsoft.com/office/officeart/2005/8/quickstyle/simple4" qsCatId="simple" csTypeId="urn:microsoft.com/office/officeart/2005/8/colors/colorful1" csCatId="colorful" phldr="1"/>
      <dgm:spPr/>
      <dgm:t>
        <a:bodyPr/>
        <a:lstStyle/>
        <a:p>
          <a:endParaRPr lang="en-US"/>
        </a:p>
      </dgm:t>
    </dgm:pt>
    <dgm:pt modelId="{C3D10B1D-6211-FC40-B0BF-D9EF676A8443}">
      <dgm:prSet phldrT="[Text]"/>
      <dgm:spPr/>
      <dgm:t>
        <a:bodyPr/>
        <a:lstStyle/>
        <a:p>
          <a:r>
            <a:rPr lang="en-US" dirty="0" smtClean="0"/>
            <a:t>What</a:t>
          </a:r>
          <a:endParaRPr lang="en-US" dirty="0"/>
        </a:p>
      </dgm:t>
    </dgm:pt>
    <dgm:pt modelId="{07A3F257-220E-634F-98B0-0A3892BEAB5E}" type="parTrans" cxnId="{4FACAACC-757E-CB42-9D23-EE2DC52A5FA4}">
      <dgm:prSet/>
      <dgm:spPr/>
      <dgm:t>
        <a:bodyPr/>
        <a:lstStyle/>
        <a:p>
          <a:endParaRPr lang="en-US"/>
        </a:p>
      </dgm:t>
    </dgm:pt>
    <dgm:pt modelId="{003F4747-6604-C44C-AA51-C4042B90C1C9}" type="sibTrans" cxnId="{4FACAACC-757E-CB42-9D23-EE2DC52A5FA4}">
      <dgm:prSet/>
      <dgm:spPr/>
      <dgm:t>
        <a:bodyPr/>
        <a:lstStyle/>
        <a:p>
          <a:endParaRPr lang="en-US"/>
        </a:p>
      </dgm:t>
    </dgm:pt>
    <dgm:pt modelId="{2BD97C2A-510D-8342-A0F4-B6E47FB86AC7}">
      <dgm:prSet phldrT="[Text]"/>
      <dgm:spPr/>
      <dgm:t>
        <a:bodyPr/>
        <a:lstStyle/>
        <a:p>
          <a:r>
            <a:rPr lang="en-US" dirty="0" smtClean="0"/>
            <a:t>Purge all UI log files or to purge user-specific log files. </a:t>
          </a:r>
          <a:endParaRPr lang="en-US" dirty="0"/>
        </a:p>
      </dgm:t>
    </dgm:pt>
    <dgm:pt modelId="{848FF540-DCFC-D44B-96DB-C84F5A16C26A}" type="parTrans" cxnId="{A2FD4CB1-48E3-BC49-94D9-7D9534D8B4D3}">
      <dgm:prSet/>
      <dgm:spPr/>
      <dgm:t>
        <a:bodyPr/>
        <a:lstStyle/>
        <a:p>
          <a:endParaRPr lang="en-US"/>
        </a:p>
      </dgm:t>
    </dgm:pt>
    <dgm:pt modelId="{1A00E43C-90B1-4144-B5AD-051B19A33762}" type="sibTrans" cxnId="{A2FD4CB1-48E3-BC49-94D9-7D9534D8B4D3}">
      <dgm:prSet/>
      <dgm:spPr/>
      <dgm:t>
        <a:bodyPr/>
        <a:lstStyle/>
        <a:p>
          <a:endParaRPr lang="en-US"/>
        </a:p>
      </dgm:t>
    </dgm:pt>
    <dgm:pt modelId="{D2BB8AD7-4C87-424A-B1C8-6579F17795BF}">
      <dgm:prSet phldrT="[Text]"/>
      <dgm:spPr/>
      <dgm:t>
        <a:bodyPr/>
        <a:lstStyle/>
        <a:p>
          <a:r>
            <a:rPr lang="en-US" dirty="0" smtClean="0"/>
            <a:t>Affects</a:t>
          </a:r>
          <a:endParaRPr lang="en-US" dirty="0"/>
        </a:p>
      </dgm:t>
    </dgm:pt>
    <dgm:pt modelId="{6A2359F2-6133-424D-98E0-31E45B48A111}" type="parTrans" cxnId="{40F840CC-891E-F545-9BFF-FD81A2E5DA9A}">
      <dgm:prSet/>
      <dgm:spPr/>
      <dgm:t>
        <a:bodyPr/>
        <a:lstStyle/>
        <a:p>
          <a:endParaRPr lang="en-US"/>
        </a:p>
      </dgm:t>
    </dgm:pt>
    <dgm:pt modelId="{E1F9E550-70FA-324F-AFD2-962F2AD1EBA2}" type="sibTrans" cxnId="{40F840CC-891E-F545-9BFF-FD81A2E5DA9A}">
      <dgm:prSet/>
      <dgm:spPr/>
      <dgm:t>
        <a:bodyPr/>
        <a:lstStyle/>
        <a:p>
          <a:endParaRPr lang="en-US"/>
        </a:p>
      </dgm:t>
    </dgm:pt>
    <dgm:pt modelId="{0CA04E44-6DFF-5841-874C-3B538844D714}">
      <dgm:prSet phldrT="[Text]"/>
      <dgm:spPr/>
      <dgm:t>
        <a:bodyPr/>
        <a:lstStyle/>
        <a:p>
          <a:r>
            <a:rPr lang="en-US" dirty="0" smtClean="0"/>
            <a:t>UI.LOG.INFO and _PH_</a:t>
          </a:r>
          <a:endParaRPr lang="en-US" dirty="0"/>
        </a:p>
      </dgm:t>
    </dgm:pt>
    <dgm:pt modelId="{A29F212A-48E4-DB47-A124-91BA0EEA5957}" type="parTrans" cxnId="{43F73BC1-CE8B-504A-B4C2-80C3E8610212}">
      <dgm:prSet/>
      <dgm:spPr/>
      <dgm:t>
        <a:bodyPr/>
        <a:lstStyle/>
        <a:p>
          <a:endParaRPr lang="en-US"/>
        </a:p>
      </dgm:t>
    </dgm:pt>
    <dgm:pt modelId="{614ED141-A293-7A44-B462-5BE32F716DB3}" type="sibTrans" cxnId="{43F73BC1-CE8B-504A-B4C2-80C3E8610212}">
      <dgm:prSet/>
      <dgm:spPr/>
      <dgm:t>
        <a:bodyPr/>
        <a:lstStyle/>
        <a:p>
          <a:endParaRPr lang="en-US"/>
        </a:p>
      </dgm:t>
    </dgm:pt>
    <dgm:pt modelId="{EECE5095-CA85-AD4B-B081-11AF97DD19FA}">
      <dgm:prSet phldrT="[Text]"/>
      <dgm:spPr/>
      <dgm:t>
        <a:bodyPr/>
        <a:lstStyle/>
        <a:p>
          <a:r>
            <a:rPr lang="en-US" dirty="0" smtClean="0"/>
            <a:t>NOTES</a:t>
          </a:r>
          <a:endParaRPr lang="en-US" dirty="0"/>
        </a:p>
      </dgm:t>
    </dgm:pt>
    <dgm:pt modelId="{F21FACDB-BB8E-EA4C-AC60-75FDCDF3C1C8}" type="parTrans" cxnId="{F33F0283-5E49-CC49-B450-58A26A896782}">
      <dgm:prSet/>
      <dgm:spPr/>
      <dgm:t>
        <a:bodyPr/>
        <a:lstStyle/>
        <a:p>
          <a:endParaRPr lang="en-US"/>
        </a:p>
      </dgm:t>
    </dgm:pt>
    <dgm:pt modelId="{3C054FFE-4344-204F-9C69-D45A44A12254}" type="sibTrans" cxnId="{F33F0283-5E49-CC49-B450-58A26A896782}">
      <dgm:prSet/>
      <dgm:spPr/>
      <dgm:t>
        <a:bodyPr/>
        <a:lstStyle/>
        <a:p>
          <a:endParaRPr lang="en-US"/>
        </a:p>
      </dgm:t>
    </dgm:pt>
    <dgm:pt modelId="{7E881737-0768-D041-9BDE-87FDA92DDBC8}">
      <dgm:prSet phldrT="[Text]"/>
      <dgm:spPr/>
      <dgm:t>
        <a:bodyPr/>
        <a:lstStyle/>
        <a:p>
          <a:r>
            <a:rPr lang="en-US" dirty="0" smtClean="0"/>
            <a:t>UILP purges only log entries that are not currently attached to a running process ID (PID).</a:t>
          </a:r>
          <a:endParaRPr lang="en-US" dirty="0"/>
        </a:p>
      </dgm:t>
    </dgm:pt>
    <dgm:pt modelId="{5E9D7EF2-C442-B24F-97C4-0AB891AF1C0C}" type="parTrans" cxnId="{FBE22475-ABA9-4B49-8D51-782DFD7B5B68}">
      <dgm:prSet/>
      <dgm:spPr/>
      <dgm:t>
        <a:bodyPr/>
        <a:lstStyle/>
        <a:p>
          <a:endParaRPr lang="en-US"/>
        </a:p>
      </dgm:t>
    </dgm:pt>
    <dgm:pt modelId="{E71E2951-F987-E448-A3CB-24EDC11B04FD}" type="sibTrans" cxnId="{FBE22475-ABA9-4B49-8D51-782DFD7B5B68}">
      <dgm:prSet/>
      <dgm:spPr/>
      <dgm:t>
        <a:bodyPr/>
        <a:lstStyle/>
        <a:p>
          <a:endParaRPr lang="en-US"/>
        </a:p>
      </dgm:t>
    </dgm:pt>
    <dgm:pt modelId="{06C1BDE2-4FE1-1A40-A047-265D2D7CDAC3}">
      <dgm:prSet phldrT="[Text]"/>
      <dgm:spPr/>
      <dgm:t>
        <a:bodyPr/>
        <a:lstStyle/>
        <a:p>
          <a:r>
            <a:rPr lang="en-US" dirty="0" smtClean="0"/>
            <a:t>You can run the UILP process interactively, or you can set up the UILP process to run as a background job or create a scheduled process for future log file purges for the selected users.</a:t>
          </a:r>
          <a:endParaRPr lang="en-US" dirty="0"/>
        </a:p>
      </dgm:t>
    </dgm:pt>
    <dgm:pt modelId="{5B0D06A7-2329-8142-8DF4-CF8F1F56EB2F}" type="parTrans" cxnId="{C6A9E624-214F-5548-9573-4AD744B4C302}">
      <dgm:prSet/>
      <dgm:spPr/>
      <dgm:t>
        <a:bodyPr/>
        <a:lstStyle/>
        <a:p>
          <a:endParaRPr lang="en-US"/>
        </a:p>
      </dgm:t>
    </dgm:pt>
    <dgm:pt modelId="{B467B9BC-AE5C-3B4C-8AC4-316BE131E83D}" type="sibTrans" cxnId="{C6A9E624-214F-5548-9573-4AD744B4C302}">
      <dgm:prSet/>
      <dgm:spPr/>
      <dgm:t>
        <a:bodyPr/>
        <a:lstStyle/>
        <a:p>
          <a:endParaRPr lang="en-US"/>
        </a:p>
      </dgm:t>
    </dgm:pt>
    <dgm:pt modelId="{C905FA0F-819C-1244-BC11-9CAB53D0CFC0}">
      <dgm:prSet phldrT="[Text]"/>
      <dgm:spPr/>
      <dgm:t>
        <a:bodyPr/>
        <a:lstStyle/>
        <a:p>
          <a:r>
            <a:rPr lang="en-US" dirty="0" smtClean="0"/>
            <a:t>Running the UILP form deletes the entry from the UI.LOG.INFO file and the associated UI log file from the _PH_ directory.</a:t>
          </a:r>
          <a:endParaRPr lang="en-US" dirty="0"/>
        </a:p>
      </dgm:t>
    </dgm:pt>
    <dgm:pt modelId="{4212DEF5-20BD-924D-9E6D-24E01C022F45}" type="parTrans" cxnId="{92C67E4C-29F3-0441-AE1A-5D89042827D2}">
      <dgm:prSet/>
      <dgm:spPr/>
      <dgm:t>
        <a:bodyPr/>
        <a:lstStyle/>
        <a:p>
          <a:endParaRPr lang="en-US"/>
        </a:p>
      </dgm:t>
    </dgm:pt>
    <dgm:pt modelId="{92CAE0AB-012D-D54B-862B-FB3C3C17AB49}" type="sibTrans" cxnId="{92C67E4C-29F3-0441-AE1A-5D89042827D2}">
      <dgm:prSet/>
      <dgm:spPr/>
      <dgm:t>
        <a:bodyPr/>
        <a:lstStyle/>
        <a:p>
          <a:endParaRPr lang="en-US"/>
        </a:p>
      </dgm:t>
    </dgm:pt>
    <dgm:pt modelId="{C5C1904A-7FCD-664C-BE3D-7B460DA82C47}" type="pres">
      <dgm:prSet presAssocID="{180EFAEB-C742-7D4B-A201-624241847F6D}" presName="linear" presStyleCnt="0">
        <dgm:presLayoutVars>
          <dgm:animLvl val="lvl"/>
          <dgm:resizeHandles val="exact"/>
        </dgm:presLayoutVars>
      </dgm:prSet>
      <dgm:spPr/>
      <dgm:t>
        <a:bodyPr/>
        <a:lstStyle/>
        <a:p>
          <a:endParaRPr lang="en-US"/>
        </a:p>
      </dgm:t>
    </dgm:pt>
    <dgm:pt modelId="{98AC9869-8406-6E40-963B-84F312808645}" type="pres">
      <dgm:prSet presAssocID="{C3D10B1D-6211-FC40-B0BF-D9EF676A8443}" presName="parentText" presStyleLbl="node1" presStyleIdx="0" presStyleCnt="3">
        <dgm:presLayoutVars>
          <dgm:chMax val="0"/>
          <dgm:bulletEnabled val="1"/>
        </dgm:presLayoutVars>
      </dgm:prSet>
      <dgm:spPr/>
      <dgm:t>
        <a:bodyPr/>
        <a:lstStyle/>
        <a:p>
          <a:endParaRPr lang="en-US"/>
        </a:p>
      </dgm:t>
    </dgm:pt>
    <dgm:pt modelId="{82F0A896-B8FE-DC49-9F6F-81CCC7074849}" type="pres">
      <dgm:prSet presAssocID="{C3D10B1D-6211-FC40-B0BF-D9EF676A8443}" presName="childText" presStyleLbl="revTx" presStyleIdx="0" presStyleCnt="3">
        <dgm:presLayoutVars>
          <dgm:bulletEnabled val="1"/>
        </dgm:presLayoutVars>
      </dgm:prSet>
      <dgm:spPr/>
      <dgm:t>
        <a:bodyPr/>
        <a:lstStyle/>
        <a:p>
          <a:endParaRPr lang="en-US"/>
        </a:p>
      </dgm:t>
    </dgm:pt>
    <dgm:pt modelId="{DBAF026E-4B1E-1E47-9718-57E0650C1345}" type="pres">
      <dgm:prSet presAssocID="{D2BB8AD7-4C87-424A-B1C8-6579F17795BF}" presName="parentText" presStyleLbl="node1" presStyleIdx="1" presStyleCnt="3">
        <dgm:presLayoutVars>
          <dgm:chMax val="0"/>
          <dgm:bulletEnabled val="1"/>
        </dgm:presLayoutVars>
      </dgm:prSet>
      <dgm:spPr/>
      <dgm:t>
        <a:bodyPr/>
        <a:lstStyle/>
        <a:p>
          <a:endParaRPr lang="en-US"/>
        </a:p>
      </dgm:t>
    </dgm:pt>
    <dgm:pt modelId="{2E540E1B-B865-3B4A-B703-4AB9B31D4F37}" type="pres">
      <dgm:prSet presAssocID="{D2BB8AD7-4C87-424A-B1C8-6579F17795BF}" presName="childText" presStyleLbl="revTx" presStyleIdx="1" presStyleCnt="3">
        <dgm:presLayoutVars>
          <dgm:bulletEnabled val="1"/>
        </dgm:presLayoutVars>
      </dgm:prSet>
      <dgm:spPr/>
      <dgm:t>
        <a:bodyPr/>
        <a:lstStyle/>
        <a:p>
          <a:endParaRPr lang="en-US"/>
        </a:p>
      </dgm:t>
    </dgm:pt>
    <dgm:pt modelId="{CE3974EA-F3DB-1B48-8366-9D05032B0153}" type="pres">
      <dgm:prSet presAssocID="{EECE5095-CA85-AD4B-B081-11AF97DD19FA}" presName="parentText" presStyleLbl="node1" presStyleIdx="2" presStyleCnt="3">
        <dgm:presLayoutVars>
          <dgm:chMax val="0"/>
          <dgm:bulletEnabled val="1"/>
        </dgm:presLayoutVars>
      </dgm:prSet>
      <dgm:spPr/>
      <dgm:t>
        <a:bodyPr/>
        <a:lstStyle/>
        <a:p>
          <a:endParaRPr lang="en-US"/>
        </a:p>
      </dgm:t>
    </dgm:pt>
    <dgm:pt modelId="{6C6B0F5E-62C3-2349-B2AC-15F498A8CE69}" type="pres">
      <dgm:prSet presAssocID="{EECE5095-CA85-AD4B-B081-11AF97DD19FA}" presName="childText" presStyleLbl="revTx" presStyleIdx="2" presStyleCnt="3">
        <dgm:presLayoutVars>
          <dgm:bulletEnabled val="1"/>
        </dgm:presLayoutVars>
      </dgm:prSet>
      <dgm:spPr/>
      <dgm:t>
        <a:bodyPr/>
        <a:lstStyle/>
        <a:p>
          <a:endParaRPr lang="en-US"/>
        </a:p>
      </dgm:t>
    </dgm:pt>
  </dgm:ptLst>
  <dgm:cxnLst>
    <dgm:cxn modelId="{C6A9E624-214F-5548-9573-4AD744B4C302}" srcId="{EECE5095-CA85-AD4B-B081-11AF97DD19FA}" destId="{06C1BDE2-4FE1-1A40-A047-265D2D7CDAC3}" srcOrd="2" destOrd="0" parTransId="{5B0D06A7-2329-8142-8DF4-CF8F1F56EB2F}" sibTransId="{B467B9BC-AE5C-3B4C-8AC4-316BE131E83D}"/>
    <dgm:cxn modelId="{4FACAACC-757E-CB42-9D23-EE2DC52A5FA4}" srcId="{180EFAEB-C742-7D4B-A201-624241847F6D}" destId="{C3D10B1D-6211-FC40-B0BF-D9EF676A8443}" srcOrd="0" destOrd="0" parTransId="{07A3F257-220E-634F-98B0-0A3892BEAB5E}" sibTransId="{003F4747-6604-C44C-AA51-C4042B90C1C9}"/>
    <dgm:cxn modelId="{92C67E4C-29F3-0441-AE1A-5D89042827D2}" srcId="{EECE5095-CA85-AD4B-B081-11AF97DD19FA}" destId="{C905FA0F-819C-1244-BC11-9CAB53D0CFC0}" srcOrd="1" destOrd="0" parTransId="{4212DEF5-20BD-924D-9E6D-24E01C022F45}" sibTransId="{92CAE0AB-012D-D54B-862B-FB3C3C17AB49}"/>
    <dgm:cxn modelId="{43F73BC1-CE8B-504A-B4C2-80C3E8610212}" srcId="{D2BB8AD7-4C87-424A-B1C8-6579F17795BF}" destId="{0CA04E44-6DFF-5841-874C-3B538844D714}" srcOrd="0" destOrd="0" parTransId="{A29F212A-48E4-DB47-A124-91BA0EEA5957}" sibTransId="{614ED141-A293-7A44-B462-5BE32F716DB3}"/>
    <dgm:cxn modelId="{FBE22475-ABA9-4B49-8D51-782DFD7B5B68}" srcId="{EECE5095-CA85-AD4B-B081-11AF97DD19FA}" destId="{7E881737-0768-D041-9BDE-87FDA92DDBC8}" srcOrd="0" destOrd="0" parTransId="{5E9D7EF2-C442-B24F-97C4-0AB891AF1C0C}" sibTransId="{E71E2951-F987-E448-A3CB-24EDC11B04FD}"/>
    <dgm:cxn modelId="{5E046ECC-7713-B54A-81A4-F714330EFC65}" type="presOf" srcId="{7E881737-0768-D041-9BDE-87FDA92DDBC8}" destId="{6C6B0F5E-62C3-2349-B2AC-15F498A8CE69}" srcOrd="0" destOrd="0" presId="urn:microsoft.com/office/officeart/2005/8/layout/vList2"/>
    <dgm:cxn modelId="{4577AA33-6240-3F49-AA2B-F6FBD1F49069}" type="presOf" srcId="{D2BB8AD7-4C87-424A-B1C8-6579F17795BF}" destId="{DBAF026E-4B1E-1E47-9718-57E0650C1345}" srcOrd="0" destOrd="0" presId="urn:microsoft.com/office/officeart/2005/8/layout/vList2"/>
    <dgm:cxn modelId="{E8F6633F-4027-F140-93B1-6FBDF31FBBC0}" type="presOf" srcId="{180EFAEB-C742-7D4B-A201-624241847F6D}" destId="{C5C1904A-7FCD-664C-BE3D-7B460DA82C47}" srcOrd="0" destOrd="0" presId="urn:microsoft.com/office/officeart/2005/8/layout/vList2"/>
    <dgm:cxn modelId="{F33F0283-5E49-CC49-B450-58A26A896782}" srcId="{180EFAEB-C742-7D4B-A201-624241847F6D}" destId="{EECE5095-CA85-AD4B-B081-11AF97DD19FA}" srcOrd="2" destOrd="0" parTransId="{F21FACDB-BB8E-EA4C-AC60-75FDCDF3C1C8}" sibTransId="{3C054FFE-4344-204F-9C69-D45A44A12254}"/>
    <dgm:cxn modelId="{BE465E26-FB74-3A45-B2E6-2EEF63071882}" type="presOf" srcId="{EECE5095-CA85-AD4B-B081-11AF97DD19FA}" destId="{CE3974EA-F3DB-1B48-8366-9D05032B0153}" srcOrd="0" destOrd="0" presId="urn:microsoft.com/office/officeart/2005/8/layout/vList2"/>
    <dgm:cxn modelId="{04A9E464-4812-3241-9AE5-A7B269C0DB9C}" type="presOf" srcId="{0CA04E44-6DFF-5841-874C-3B538844D714}" destId="{2E540E1B-B865-3B4A-B703-4AB9B31D4F37}" srcOrd="0" destOrd="0" presId="urn:microsoft.com/office/officeart/2005/8/layout/vList2"/>
    <dgm:cxn modelId="{B515F801-ECE4-F04E-B578-929D95943089}" type="presOf" srcId="{C905FA0F-819C-1244-BC11-9CAB53D0CFC0}" destId="{6C6B0F5E-62C3-2349-B2AC-15F498A8CE69}" srcOrd="0" destOrd="1" presId="urn:microsoft.com/office/officeart/2005/8/layout/vList2"/>
    <dgm:cxn modelId="{965A1333-345A-D74B-8D99-30D8C0E3F48B}" type="presOf" srcId="{2BD97C2A-510D-8342-A0F4-B6E47FB86AC7}" destId="{82F0A896-B8FE-DC49-9F6F-81CCC7074849}" srcOrd="0" destOrd="0" presId="urn:microsoft.com/office/officeart/2005/8/layout/vList2"/>
    <dgm:cxn modelId="{F3F16461-39BF-4447-8093-3D21D017268F}" type="presOf" srcId="{06C1BDE2-4FE1-1A40-A047-265D2D7CDAC3}" destId="{6C6B0F5E-62C3-2349-B2AC-15F498A8CE69}" srcOrd="0" destOrd="2" presId="urn:microsoft.com/office/officeart/2005/8/layout/vList2"/>
    <dgm:cxn modelId="{40F840CC-891E-F545-9BFF-FD81A2E5DA9A}" srcId="{180EFAEB-C742-7D4B-A201-624241847F6D}" destId="{D2BB8AD7-4C87-424A-B1C8-6579F17795BF}" srcOrd="1" destOrd="0" parTransId="{6A2359F2-6133-424D-98E0-31E45B48A111}" sibTransId="{E1F9E550-70FA-324F-AFD2-962F2AD1EBA2}"/>
    <dgm:cxn modelId="{59A0409B-D2C0-364C-8EFB-F5E5DE3A1438}" type="presOf" srcId="{C3D10B1D-6211-FC40-B0BF-D9EF676A8443}" destId="{98AC9869-8406-6E40-963B-84F312808645}" srcOrd="0" destOrd="0" presId="urn:microsoft.com/office/officeart/2005/8/layout/vList2"/>
    <dgm:cxn modelId="{A2FD4CB1-48E3-BC49-94D9-7D9534D8B4D3}" srcId="{C3D10B1D-6211-FC40-B0BF-D9EF676A8443}" destId="{2BD97C2A-510D-8342-A0F4-B6E47FB86AC7}" srcOrd="0" destOrd="0" parTransId="{848FF540-DCFC-D44B-96DB-C84F5A16C26A}" sibTransId="{1A00E43C-90B1-4144-B5AD-051B19A33762}"/>
    <dgm:cxn modelId="{240393AD-B91A-644E-A9D7-A46152D617CD}" type="presParOf" srcId="{C5C1904A-7FCD-664C-BE3D-7B460DA82C47}" destId="{98AC9869-8406-6E40-963B-84F312808645}" srcOrd="0" destOrd="0" presId="urn:microsoft.com/office/officeart/2005/8/layout/vList2"/>
    <dgm:cxn modelId="{F233D361-681E-4545-8E06-61DAB1C3B34D}" type="presParOf" srcId="{C5C1904A-7FCD-664C-BE3D-7B460DA82C47}" destId="{82F0A896-B8FE-DC49-9F6F-81CCC7074849}" srcOrd="1" destOrd="0" presId="urn:microsoft.com/office/officeart/2005/8/layout/vList2"/>
    <dgm:cxn modelId="{3A301525-A7A2-D149-9BDE-34D8CD305919}" type="presParOf" srcId="{C5C1904A-7FCD-664C-BE3D-7B460DA82C47}" destId="{DBAF026E-4B1E-1E47-9718-57E0650C1345}" srcOrd="2" destOrd="0" presId="urn:microsoft.com/office/officeart/2005/8/layout/vList2"/>
    <dgm:cxn modelId="{FCF04742-A77A-A445-8FAD-C0D3092951DF}" type="presParOf" srcId="{C5C1904A-7FCD-664C-BE3D-7B460DA82C47}" destId="{2E540E1B-B865-3B4A-B703-4AB9B31D4F37}" srcOrd="3" destOrd="0" presId="urn:microsoft.com/office/officeart/2005/8/layout/vList2"/>
    <dgm:cxn modelId="{756CB8B4-FFD7-F44B-B95D-104305A62AE9}" type="presParOf" srcId="{C5C1904A-7FCD-664C-BE3D-7B460DA82C47}" destId="{CE3974EA-F3DB-1B48-8366-9D05032B0153}" srcOrd="4" destOrd="0" presId="urn:microsoft.com/office/officeart/2005/8/layout/vList2"/>
    <dgm:cxn modelId="{9A10AC0F-B240-9449-90BA-EB9D1A757C7C}" type="presParOf" srcId="{C5C1904A-7FCD-664C-BE3D-7B460DA82C47}" destId="{6C6B0F5E-62C3-2349-B2AC-15F498A8CE69}"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80EFAEB-C742-7D4B-A201-624241847F6D}" type="doc">
      <dgm:prSet loTypeId="urn:microsoft.com/office/officeart/2005/8/layout/vList2" loCatId="" qsTypeId="urn:microsoft.com/office/officeart/2005/8/quickstyle/simple4" qsCatId="simple" csTypeId="urn:microsoft.com/office/officeart/2005/8/colors/colorful1" csCatId="colorful" phldr="1"/>
      <dgm:spPr/>
      <dgm:t>
        <a:bodyPr/>
        <a:lstStyle/>
        <a:p>
          <a:endParaRPr lang="en-US"/>
        </a:p>
      </dgm:t>
    </dgm:pt>
    <dgm:pt modelId="{C3D10B1D-6211-FC40-B0BF-D9EF676A8443}">
      <dgm:prSet phldrT="[Text]"/>
      <dgm:spPr/>
      <dgm:t>
        <a:bodyPr/>
        <a:lstStyle/>
        <a:p>
          <a:r>
            <a:rPr lang="en-US" dirty="0" smtClean="0"/>
            <a:t>What</a:t>
          </a:r>
          <a:endParaRPr lang="en-US" dirty="0"/>
        </a:p>
      </dgm:t>
    </dgm:pt>
    <dgm:pt modelId="{07A3F257-220E-634F-98B0-0A3892BEAB5E}" type="parTrans" cxnId="{4FACAACC-757E-CB42-9D23-EE2DC52A5FA4}">
      <dgm:prSet/>
      <dgm:spPr/>
      <dgm:t>
        <a:bodyPr/>
        <a:lstStyle/>
        <a:p>
          <a:endParaRPr lang="en-US"/>
        </a:p>
      </dgm:t>
    </dgm:pt>
    <dgm:pt modelId="{003F4747-6604-C44C-AA51-C4042B90C1C9}" type="sibTrans" cxnId="{4FACAACC-757E-CB42-9D23-EE2DC52A5FA4}">
      <dgm:prSet/>
      <dgm:spPr/>
      <dgm:t>
        <a:bodyPr/>
        <a:lstStyle/>
        <a:p>
          <a:endParaRPr lang="en-US"/>
        </a:p>
      </dgm:t>
    </dgm:pt>
    <dgm:pt modelId="{2BD97C2A-510D-8342-A0F4-B6E47FB86AC7}">
      <dgm:prSet phldrT="[Text]"/>
      <dgm:spPr/>
      <dgm:t>
        <a:bodyPr/>
        <a:lstStyle/>
        <a:p>
          <a:r>
            <a:rPr lang="en-US" dirty="0" smtClean="0"/>
            <a:t>Procedure to purge data that Envision automatically collects and stores when an end user runs a procedure.</a:t>
          </a:r>
          <a:endParaRPr lang="en-US" dirty="0"/>
        </a:p>
      </dgm:t>
    </dgm:pt>
    <dgm:pt modelId="{848FF540-DCFC-D44B-96DB-C84F5A16C26A}" type="parTrans" cxnId="{A2FD4CB1-48E3-BC49-94D9-7D9534D8B4D3}">
      <dgm:prSet/>
      <dgm:spPr/>
      <dgm:t>
        <a:bodyPr/>
        <a:lstStyle/>
        <a:p>
          <a:endParaRPr lang="en-US"/>
        </a:p>
      </dgm:t>
    </dgm:pt>
    <dgm:pt modelId="{1A00E43C-90B1-4144-B5AD-051B19A33762}" type="sibTrans" cxnId="{A2FD4CB1-48E3-BC49-94D9-7D9534D8B4D3}">
      <dgm:prSet/>
      <dgm:spPr/>
      <dgm:t>
        <a:bodyPr/>
        <a:lstStyle/>
        <a:p>
          <a:endParaRPr lang="en-US"/>
        </a:p>
      </dgm:t>
    </dgm:pt>
    <dgm:pt modelId="{D2BB8AD7-4C87-424A-B1C8-6579F17795BF}">
      <dgm:prSet phldrT="[Text]"/>
      <dgm:spPr/>
      <dgm:t>
        <a:bodyPr/>
        <a:lstStyle/>
        <a:p>
          <a:r>
            <a:rPr lang="en-US" dirty="0" smtClean="0"/>
            <a:t>Affects</a:t>
          </a:r>
          <a:endParaRPr lang="en-US" dirty="0"/>
        </a:p>
      </dgm:t>
    </dgm:pt>
    <dgm:pt modelId="{6A2359F2-6133-424D-98E0-31E45B48A111}" type="parTrans" cxnId="{40F840CC-891E-F545-9BFF-FD81A2E5DA9A}">
      <dgm:prSet/>
      <dgm:spPr/>
      <dgm:t>
        <a:bodyPr/>
        <a:lstStyle/>
        <a:p>
          <a:endParaRPr lang="en-US"/>
        </a:p>
      </dgm:t>
    </dgm:pt>
    <dgm:pt modelId="{E1F9E550-70FA-324F-AFD2-962F2AD1EBA2}" type="sibTrans" cxnId="{40F840CC-891E-F545-9BFF-FD81A2E5DA9A}">
      <dgm:prSet/>
      <dgm:spPr/>
      <dgm:t>
        <a:bodyPr/>
        <a:lstStyle/>
        <a:p>
          <a:endParaRPr lang="en-US"/>
        </a:p>
      </dgm:t>
    </dgm:pt>
    <dgm:pt modelId="{0CA04E44-6DFF-5841-874C-3B538844D714}">
      <dgm:prSet phldrT="[Text]"/>
      <dgm:spPr/>
      <dgm:t>
        <a:bodyPr/>
        <a:lstStyle/>
        <a:p>
          <a:r>
            <a:rPr lang="en-US" dirty="0" err="1" smtClean="0"/>
            <a:t>appl.PPROCESS</a:t>
          </a:r>
          <a:endParaRPr lang="en-US" dirty="0"/>
        </a:p>
      </dgm:t>
    </dgm:pt>
    <dgm:pt modelId="{A29F212A-48E4-DB47-A124-91BA0EEA5957}" type="parTrans" cxnId="{43F73BC1-CE8B-504A-B4C2-80C3E8610212}">
      <dgm:prSet/>
      <dgm:spPr/>
      <dgm:t>
        <a:bodyPr/>
        <a:lstStyle/>
        <a:p>
          <a:endParaRPr lang="en-US"/>
        </a:p>
      </dgm:t>
    </dgm:pt>
    <dgm:pt modelId="{614ED141-A293-7A44-B462-5BE32F716DB3}" type="sibTrans" cxnId="{43F73BC1-CE8B-504A-B4C2-80C3E8610212}">
      <dgm:prSet/>
      <dgm:spPr/>
      <dgm:t>
        <a:bodyPr/>
        <a:lstStyle/>
        <a:p>
          <a:endParaRPr lang="en-US"/>
        </a:p>
      </dgm:t>
    </dgm:pt>
    <dgm:pt modelId="{727ACF58-B7A2-F34F-9E8B-2BFBF3B4F173}">
      <dgm:prSet phldrT="[Text]"/>
      <dgm:spPr/>
      <dgm:t>
        <a:bodyPr/>
        <a:lstStyle/>
        <a:p>
          <a:r>
            <a:rPr lang="en-US" dirty="0" smtClean="0"/>
            <a:t>Notes</a:t>
          </a:r>
          <a:endParaRPr lang="en-US" dirty="0"/>
        </a:p>
      </dgm:t>
    </dgm:pt>
    <dgm:pt modelId="{602044B2-7745-DB4A-8576-717E8F3E18FB}" type="parTrans" cxnId="{DA273866-BB11-8D40-BE88-D4A37AB584BF}">
      <dgm:prSet/>
      <dgm:spPr/>
      <dgm:t>
        <a:bodyPr/>
        <a:lstStyle/>
        <a:p>
          <a:endParaRPr lang="en-US"/>
        </a:p>
      </dgm:t>
    </dgm:pt>
    <dgm:pt modelId="{5F4681F3-9E9D-2642-9F24-B1C177E0F9BD}" type="sibTrans" cxnId="{DA273866-BB11-8D40-BE88-D4A37AB584BF}">
      <dgm:prSet/>
      <dgm:spPr/>
      <dgm:t>
        <a:bodyPr/>
        <a:lstStyle/>
        <a:p>
          <a:endParaRPr lang="en-US"/>
        </a:p>
      </dgm:t>
    </dgm:pt>
    <dgm:pt modelId="{D4598CC5-0130-F94C-8C86-9167F1AF439D}">
      <dgm:prSet phldrT="[Text]"/>
      <dgm:spPr/>
      <dgm:t>
        <a:bodyPr/>
        <a:lstStyle/>
        <a:p>
          <a:r>
            <a:rPr lang="en-US" dirty="0" smtClean="0"/>
            <a:t>Run for each application - UT, CORE, ST, CF, HR</a:t>
          </a:r>
          <a:endParaRPr lang="en-US" dirty="0"/>
        </a:p>
      </dgm:t>
    </dgm:pt>
    <dgm:pt modelId="{268EE6FA-216A-7241-AAED-66D154AC09BC}" type="parTrans" cxnId="{5A2E9DA6-9A11-AC47-A369-125FAA0BC38D}">
      <dgm:prSet/>
      <dgm:spPr/>
      <dgm:t>
        <a:bodyPr/>
        <a:lstStyle/>
        <a:p>
          <a:endParaRPr lang="en-US"/>
        </a:p>
      </dgm:t>
    </dgm:pt>
    <dgm:pt modelId="{8E35A57A-6C9E-D940-9A76-6157AED83001}" type="sibTrans" cxnId="{5A2E9DA6-9A11-AC47-A369-125FAA0BC38D}">
      <dgm:prSet/>
      <dgm:spPr/>
      <dgm:t>
        <a:bodyPr/>
        <a:lstStyle/>
        <a:p>
          <a:endParaRPr lang="en-US"/>
        </a:p>
      </dgm:t>
    </dgm:pt>
    <dgm:pt modelId="{629A6003-5D01-374C-B5EB-B5E5DBDD495E}">
      <dgm:prSet phldrT="[Text]"/>
      <dgm:spPr/>
      <dgm:t>
        <a:bodyPr/>
        <a:lstStyle/>
        <a:p>
          <a:r>
            <a:rPr lang="en-US" dirty="0" smtClean="0"/>
            <a:t>Can be run with users on the system if  selection criteria deletes non-current items</a:t>
          </a:r>
          <a:endParaRPr lang="en-US" dirty="0"/>
        </a:p>
      </dgm:t>
    </dgm:pt>
    <dgm:pt modelId="{198AAA5F-9B51-6540-8F48-09B56C8070F6}" type="parTrans" cxnId="{9BE5483D-C1ED-7648-82BB-DDD3C3626C50}">
      <dgm:prSet/>
      <dgm:spPr/>
      <dgm:t>
        <a:bodyPr/>
        <a:lstStyle/>
        <a:p>
          <a:endParaRPr lang="en-US"/>
        </a:p>
      </dgm:t>
    </dgm:pt>
    <dgm:pt modelId="{307D2CDE-FC06-FF4F-BF51-FA9402845F8D}" type="sibTrans" cxnId="{9BE5483D-C1ED-7648-82BB-DDD3C3626C50}">
      <dgm:prSet/>
      <dgm:spPr/>
      <dgm:t>
        <a:bodyPr/>
        <a:lstStyle/>
        <a:p>
          <a:endParaRPr lang="en-US"/>
        </a:p>
      </dgm:t>
    </dgm:pt>
    <dgm:pt modelId="{CB2BF6B8-664F-3546-8E00-F8B4A75A8852}">
      <dgm:prSet phldrT="[Text]"/>
      <dgm:spPr/>
      <dgm:t>
        <a:bodyPr/>
        <a:lstStyle/>
        <a:p>
          <a:r>
            <a:rPr lang="en-US" dirty="0" smtClean="0"/>
            <a:t>These data include the operator's login ID and the date and time the procedure was run. It also includes the start time, stop time, and status for each process that the procedure runs.</a:t>
          </a:r>
          <a:endParaRPr lang="en-US" dirty="0"/>
        </a:p>
      </dgm:t>
    </dgm:pt>
    <dgm:pt modelId="{E58FC9BE-A6C4-2B4C-A29F-4ECAC8B7CDC9}" type="parTrans" cxnId="{D99A2C31-E69C-D843-9AE9-B80FBE5D6E8E}">
      <dgm:prSet/>
      <dgm:spPr/>
      <dgm:t>
        <a:bodyPr/>
        <a:lstStyle/>
        <a:p>
          <a:endParaRPr lang="en-US"/>
        </a:p>
      </dgm:t>
    </dgm:pt>
    <dgm:pt modelId="{0B91F84A-C025-354F-8B6A-4833F364090B}" type="sibTrans" cxnId="{D99A2C31-E69C-D843-9AE9-B80FBE5D6E8E}">
      <dgm:prSet/>
      <dgm:spPr/>
      <dgm:t>
        <a:bodyPr/>
        <a:lstStyle/>
        <a:p>
          <a:endParaRPr lang="en-US"/>
        </a:p>
      </dgm:t>
    </dgm:pt>
    <dgm:pt modelId="{C5C1904A-7FCD-664C-BE3D-7B460DA82C47}" type="pres">
      <dgm:prSet presAssocID="{180EFAEB-C742-7D4B-A201-624241847F6D}" presName="linear" presStyleCnt="0">
        <dgm:presLayoutVars>
          <dgm:animLvl val="lvl"/>
          <dgm:resizeHandles val="exact"/>
        </dgm:presLayoutVars>
      </dgm:prSet>
      <dgm:spPr/>
      <dgm:t>
        <a:bodyPr/>
        <a:lstStyle/>
        <a:p>
          <a:endParaRPr lang="en-US"/>
        </a:p>
      </dgm:t>
    </dgm:pt>
    <dgm:pt modelId="{98AC9869-8406-6E40-963B-84F312808645}" type="pres">
      <dgm:prSet presAssocID="{C3D10B1D-6211-FC40-B0BF-D9EF676A8443}" presName="parentText" presStyleLbl="node1" presStyleIdx="0" presStyleCnt="3">
        <dgm:presLayoutVars>
          <dgm:chMax val="0"/>
          <dgm:bulletEnabled val="1"/>
        </dgm:presLayoutVars>
      </dgm:prSet>
      <dgm:spPr/>
      <dgm:t>
        <a:bodyPr/>
        <a:lstStyle/>
        <a:p>
          <a:endParaRPr lang="en-US"/>
        </a:p>
      </dgm:t>
    </dgm:pt>
    <dgm:pt modelId="{82F0A896-B8FE-DC49-9F6F-81CCC7074849}" type="pres">
      <dgm:prSet presAssocID="{C3D10B1D-6211-FC40-B0BF-D9EF676A8443}" presName="childText" presStyleLbl="revTx" presStyleIdx="0" presStyleCnt="3">
        <dgm:presLayoutVars>
          <dgm:bulletEnabled val="1"/>
        </dgm:presLayoutVars>
      </dgm:prSet>
      <dgm:spPr/>
      <dgm:t>
        <a:bodyPr/>
        <a:lstStyle/>
        <a:p>
          <a:endParaRPr lang="en-US"/>
        </a:p>
      </dgm:t>
    </dgm:pt>
    <dgm:pt modelId="{DBAF026E-4B1E-1E47-9718-57E0650C1345}" type="pres">
      <dgm:prSet presAssocID="{D2BB8AD7-4C87-424A-B1C8-6579F17795BF}" presName="parentText" presStyleLbl="node1" presStyleIdx="1" presStyleCnt="3">
        <dgm:presLayoutVars>
          <dgm:chMax val="0"/>
          <dgm:bulletEnabled val="1"/>
        </dgm:presLayoutVars>
      </dgm:prSet>
      <dgm:spPr/>
      <dgm:t>
        <a:bodyPr/>
        <a:lstStyle/>
        <a:p>
          <a:endParaRPr lang="en-US"/>
        </a:p>
      </dgm:t>
    </dgm:pt>
    <dgm:pt modelId="{2E540E1B-B865-3B4A-B703-4AB9B31D4F37}" type="pres">
      <dgm:prSet presAssocID="{D2BB8AD7-4C87-424A-B1C8-6579F17795BF}" presName="childText" presStyleLbl="revTx" presStyleIdx="1" presStyleCnt="3">
        <dgm:presLayoutVars>
          <dgm:bulletEnabled val="1"/>
        </dgm:presLayoutVars>
      </dgm:prSet>
      <dgm:spPr/>
      <dgm:t>
        <a:bodyPr/>
        <a:lstStyle/>
        <a:p>
          <a:endParaRPr lang="en-US"/>
        </a:p>
      </dgm:t>
    </dgm:pt>
    <dgm:pt modelId="{2C296827-403E-CB45-A4B2-1A6F8991483D}" type="pres">
      <dgm:prSet presAssocID="{727ACF58-B7A2-F34F-9E8B-2BFBF3B4F173}" presName="parentText" presStyleLbl="node1" presStyleIdx="2" presStyleCnt="3">
        <dgm:presLayoutVars>
          <dgm:chMax val="0"/>
          <dgm:bulletEnabled val="1"/>
        </dgm:presLayoutVars>
      </dgm:prSet>
      <dgm:spPr/>
      <dgm:t>
        <a:bodyPr/>
        <a:lstStyle/>
        <a:p>
          <a:endParaRPr lang="en-US"/>
        </a:p>
      </dgm:t>
    </dgm:pt>
    <dgm:pt modelId="{514FB3E8-F4AF-A74A-954F-2009CC8198E3}" type="pres">
      <dgm:prSet presAssocID="{727ACF58-B7A2-F34F-9E8B-2BFBF3B4F173}" presName="childText" presStyleLbl="revTx" presStyleIdx="2" presStyleCnt="3">
        <dgm:presLayoutVars>
          <dgm:bulletEnabled val="1"/>
        </dgm:presLayoutVars>
      </dgm:prSet>
      <dgm:spPr/>
      <dgm:t>
        <a:bodyPr/>
        <a:lstStyle/>
        <a:p>
          <a:endParaRPr lang="en-US"/>
        </a:p>
      </dgm:t>
    </dgm:pt>
  </dgm:ptLst>
  <dgm:cxnLst>
    <dgm:cxn modelId="{D99A2C31-E69C-D843-9AE9-B80FBE5D6E8E}" srcId="{C3D10B1D-6211-FC40-B0BF-D9EF676A8443}" destId="{CB2BF6B8-664F-3546-8E00-F8B4A75A8852}" srcOrd="1" destOrd="0" parTransId="{E58FC9BE-A6C4-2B4C-A29F-4ECAC8B7CDC9}" sibTransId="{0B91F84A-C025-354F-8B6A-4833F364090B}"/>
    <dgm:cxn modelId="{5A2E9DA6-9A11-AC47-A369-125FAA0BC38D}" srcId="{727ACF58-B7A2-F34F-9E8B-2BFBF3B4F173}" destId="{D4598CC5-0130-F94C-8C86-9167F1AF439D}" srcOrd="0" destOrd="0" parTransId="{268EE6FA-216A-7241-AAED-66D154AC09BC}" sibTransId="{8E35A57A-6C9E-D940-9A76-6157AED83001}"/>
    <dgm:cxn modelId="{4FACAACC-757E-CB42-9D23-EE2DC52A5FA4}" srcId="{180EFAEB-C742-7D4B-A201-624241847F6D}" destId="{C3D10B1D-6211-FC40-B0BF-D9EF676A8443}" srcOrd="0" destOrd="0" parTransId="{07A3F257-220E-634F-98B0-0A3892BEAB5E}" sibTransId="{003F4747-6604-C44C-AA51-C4042B90C1C9}"/>
    <dgm:cxn modelId="{CA25AA0B-A7F9-C045-8A82-4F41A9E4B1C4}" type="presOf" srcId="{0CA04E44-6DFF-5841-874C-3B538844D714}" destId="{2E540E1B-B865-3B4A-B703-4AB9B31D4F37}" srcOrd="0" destOrd="0" presId="urn:microsoft.com/office/officeart/2005/8/layout/vList2"/>
    <dgm:cxn modelId="{E6C3A849-0E63-1443-B462-AC6F42468EA8}" type="presOf" srcId="{D4598CC5-0130-F94C-8C86-9167F1AF439D}" destId="{514FB3E8-F4AF-A74A-954F-2009CC8198E3}" srcOrd="0" destOrd="0" presId="urn:microsoft.com/office/officeart/2005/8/layout/vList2"/>
    <dgm:cxn modelId="{43F73BC1-CE8B-504A-B4C2-80C3E8610212}" srcId="{D2BB8AD7-4C87-424A-B1C8-6579F17795BF}" destId="{0CA04E44-6DFF-5841-874C-3B538844D714}" srcOrd="0" destOrd="0" parTransId="{A29F212A-48E4-DB47-A124-91BA0EEA5957}" sibTransId="{614ED141-A293-7A44-B462-5BE32F716DB3}"/>
    <dgm:cxn modelId="{6706F109-8D9A-0844-BFE6-5CC7083ACC21}" type="presOf" srcId="{C3D10B1D-6211-FC40-B0BF-D9EF676A8443}" destId="{98AC9869-8406-6E40-963B-84F312808645}" srcOrd="0" destOrd="0" presId="urn:microsoft.com/office/officeart/2005/8/layout/vList2"/>
    <dgm:cxn modelId="{CB7ED40E-DB1F-6042-99D3-B7BE6C50666A}" type="presOf" srcId="{629A6003-5D01-374C-B5EB-B5E5DBDD495E}" destId="{514FB3E8-F4AF-A74A-954F-2009CC8198E3}" srcOrd="0" destOrd="1" presId="urn:microsoft.com/office/officeart/2005/8/layout/vList2"/>
    <dgm:cxn modelId="{9BE5483D-C1ED-7648-82BB-DDD3C3626C50}" srcId="{727ACF58-B7A2-F34F-9E8B-2BFBF3B4F173}" destId="{629A6003-5D01-374C-B5EB-B5E5DBDD495E}" srcOrd="1" destOrd="0" parTransId="{198AAA5F-9B51-6540-8F48-09B56C8070F6}" sibTransId="{307D2CDE-FC06-FF4F-BF51-FA9402845F8D}"/>
    <dgm:cxn modelId="{430C050B-2BF6-4F4C-AB5F-9D5695C4944F}" type="presOf" srcId="{180EFAEB-C742-7D4B-A201-624241847F6D}" destId="{C5C1904A-7FCD-664C-BE3D-7B460DA82C47}" srcOrd="0" destOrd="0" presId="urn:microsoft.com/office/officeart/2005/8/layout/vList2"/>
    <dgm:cxn modelId="{FB621A42-4513-444C-8A6D-9187E7C8C762}" type="presOf" srcId="{D2BB8AD7-4C87-424A-B1C8-6579F17795BF}" destId="{DBAF026E-4B1E-1E47-9718-57E0650C1345}" srcOrd="0" destOrd="0" presId="urn:microsoft.com/office/officeart/2005/8/layout/vList2"/>
    <dgm:cxn modelId="{E1BD9E94-4A07-4C4A-912A-F594180AD000}" type="presOf" srcId="{CB2BF6B8-664F-3546-8E00-F8B4A75A8852}" destId="{82F0A896-B8FE-DC49-9F6F-81CCC7074849}" srcOrd="0" destOrd="1" presId="urn:microsoft.com/office/officeart/2005/8/layout/vList2"/>
    <dgm:cxn modelId="{FDBE6A32-BF37-554C-BDE2-41294F1CE560}" type="presOf" srcId="{727ACF58-B7A2-F34F-9E8B-2BFBF3B4F173}" destId="{2C296827-403E-CB45-A4B2-1A6F8991483D}" srcOrd="0" destOrd="0" presId="urn:microsoft.com/office/officeart/2005/8/layout/vList2"/>
    <dgm:cxn modelId="{DA273866-BB11-8D40-BE88-D4A37AB584BF}" srcId="{180EFAEB-C742-7D4B-A201-624241847F6D}" destId="{727ACF58-B7A2-F34F-9E8B-2BFBF3B4F173}" srcOrd="2" destOrd="0" parTransId="{602044B2-7745-DB4A-8576-717E8F3E18FB}" sibTransId="{5F4681F3-9E9D-2642-9F24-B1C177E0F9BD}"/>
    <dgm:cxn modelId="{B02A2BA0-C699-594D-9B0E-51082FA7E28C}" type="presOf" srcId="{2BD97C2A-510D-8342-A0F4-B6E47FB86AC7}" destId="{82F0A896-B8FE-DC49-9F6F-81CCC7074849}" srcOrd="0" destOrd="0" presId="urn:microsoft.com/office/officeart/2005/8/layout/vList2"/>
    <dgm:cxn modelId="{40F840CC-891E-F545-9BFF-FD81A2E5DA9A}" srcId="{180EFAEB-C742-7D4B-A201-624241847F6D}" destId="{D2BB8AD7-4C87-424A-B1C8-6579F17795BF}" srcOrd="1" destOrd="0" parTransId="{6A2359F2-6133-424D-98E0-31E45B48A111}" sibTransId="{E1F9E550-70FA-324F-AFD2-962F2AD1EBA2}"/>
    <dgm:cxn modelId="{A2FD4CB1-48E3-BC49-94D9-7D9534D8B4D3}" srcId="{C3D10B1D-6211-FC40-B0BF-D9EF676A8443}" destId="{2BD97C2A-510D-8342-A0F4-B6E47FB86AC7}" srcOrd="0" destOrd="0" parTransId="{848FF540-DCFC-D44B-96DB-C84F5A16C26A}" sibTransId="{1A00E43C-90B1-4144-B5AD-051B19A33762}"/>
    <dgm:cxn modelId="{E19D4942-79DA-BA4E-8B78-95C5172AE0B9}" type="presParOf" srcId="{C5C1904A-7FCD-664C-BE3D-7B460DA82C47}" destId="{98AC9869-8406-6E40-963B-84F312808645}" srcOrd="0" destOrd="0" presId="urn:microsoft.com/office/officeart/2005/8/layout/vList2"/>
    <dgm:cxn modelId="{DE8E5456-2A80-674D-8949-62F0539E3714}" type="presParOf" srcId="{C5C1904A-7FCD-664C-BE3D-7B460DA82C47}" destId="{82F0A896-B8FE-DC49-9F6F-81CCC7074849}" srcOrd="1" destOrd="0" presId="urn:microsoft.com/office/officeart/2005/8/layout/vList2"/>
    <dgm:cxn modelId="{929211ED-82D9-1846-988A-D11934344868}" type="presParOf" srcId="{C5C1904A-7FCD-664C-BE3D-7B460DA82C47}" destId="{DBAF026E-4B1E-1E47-9718-57E0650C1345}" srcOrd="2" destOrd="0" presId="urn:microsoft.com/office/officeart/2005/8/layout/vList2"/>
    <dgm:cxn modelId="{AAC79849-E824-DB44-B19F-D5039673AAFC}" type="presParOf" srcId="{C5C1904A-7FCD-664C-BE3D-7B460DA82C47}" destId="{2E540E1B-B865-3B4A-B703-4AB9B31D4F37}" srcOrd="3" destOrd="0" presId="urn:microsoft.com/office/officeart/2005/8/layout/vList2"/>
    <dgm:cxn modelId="{41D454C2-8529-2145-9494-7768A601EA11}" type="presParOf" srcId="{C5C1904A-7FCD-664C-BE3D-7B460DA82C47}" destId="{2C296827-403E-CB45-A4B2-1A6F8991483D}" srcOrd="4" destOrd="0" presId="urn:microsoft.com/office/officeart/2005/8/layout/vList2"/>
    <dgm:cxn modelId="{0304BB9B-6DE3-074B-BD5B-49EE36B557D0}" type="presParOf" srcId="{C5C1904A-7FCD-664C-BE3D-7B460DA82C47}" destId="{514FB3E8-F4AF-A74A-954F-2009CC8198E3}"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80EFAEB-C742-7D4B-A201-624241847F6D}" type="doc">
      <dgm:prSet loTypeId="urn:microsoft.com/office/officeart/2005/8/layout/vList2" loCatId="" qsTypeId="urn:microsoft.com/office/officeart/2005/8/quickstyle/simple4" qsCatId="simple" csTypeId="urn:microsoft.com/office/officeart/2005/8/colors/colorful1" csCatId="colorful" phldr="1"/>
      <dgm:spPr/>
      <dgm:t>
        <a:bodyPr/>
        <a:lstStyle/>
        <a:p>
          <a:endParaRPr lang="en-US"/>
        </a:p>
      </dgm:t>
    </dgm:pt>
    <dgm:pt modelId="{C3D10B1D-6211-FC40-B0BF-D9EF676A8443}">
      <dgm:prSet phldrT="[Text]"/>
      <dgm:spPr/>
      <dgm:t>
        <a:bodyPr/>
        <a:lstStyle/>
        <a:p>
          <a:r>
            <a:rPr lang="en-US" dirty="0" smtClean="0"/>
            <a:t>What</a:t>
          </a:r>
          <a:endParaRPr lang="en-US" dirty="0"/>
        </a:p>
      </dgm:t>
    </dgm:pt>
    <dgm:pt modelId="{07A3F257-220E-634F-98B0-0A3892BEAB5E}" type="parTrans" cxnId="{4FACAACC-757E-CB42-9D23-EE2DC52A5FA4}">
      <dgm:prSet/>
      <dgm:spPr/>
      <dgm:t>
        <a:bodyPr/>
        <a:lstStyle/>
        <a:p>
          <a:endParaRPr lang="en-US"/>
        </a:p>
      </dgm:t>
    </dgm:pt>
    <dgm:pt modelId="{003F4747-6604-C44C-AA51-C4042B90C1C9}" type="sibTrans" cxnId="{4FACAACC-757E-CB42-9D23-EE2DC52A5FA4}">
      <dgm:prSet/>
      <dgm:spPr/>
      <dgm:t>
        <a:bodyPr/>
        <a:lstStyle/>
        <a:p>
          <a:endParaRPr lang="en-US"/>
        </a:p>
      </dgm:t>
    </dgm:pt>
    <dgm:pt modelId="{2BD97C2A-510D-8342-A0F4-B6E47FB86AC7}">
      <dgm:prSet phldrT="[Text]"/>
      <dgm:spPr/>
      <dgm:t>
        <a:bodyPr/>
        <a:lstStyle/>
        <a:p>
          <a:r>
            <a:rPr lang="en-US" dirty="0" smtClean="0"/>
            <a:t>Purges entries from the UT.THROWN.ERRORS file</a:t>
          </a:r>
          <a:endParaRPr lang="en-US" dirty="0"/>
        </a:p>
      </dgm:t>
    </dgm:pt>
    <dgm:pt modelId="{848FF540-DCFC-D44B-96DB-C84F5A16C26A}" type="parTrans" cxnId="{A2FD4CB1-48E3-BC49-94D9-7D9534D8B4D3}">
      <dgm:prSet/>
      <dgm:spPr/>
      <dgm:t>
        <a:bodyPr/>
        <a:lstStyle/>
        <a:p>
          <a:endParaRPr lang="en-US"/>
        </a:p>
      </dgm:t>
    </dgm:pt>
    <dgm:pt modelId="{1A00E43C-90B1-4144-B5AD-051B19A33762}" type="sibTrans" cxnId="{A2FD4CB1-48E3-BC49-94D9-7D9534D8B4D3}">
      <dgm:prSet/>
      <dgm:spPr/>
      <dgm:t>
        <a:bodyPr/>
        <a:lstStyle/>
        <a:p>
          <a:endParaRPr lang="en-US"/>
        </a:p>
      </dgm:t>
    </dgm:pt>
    <dgm:pt modelId="{D2BB8AD7-4C87-424A-B1C8-6579F17795BF}">
      <dgm:prSet phldrT="[Text]"/>
      <dgm:spPr/>
      <dgm:t>
        <a:bodyPr/>
        <a:lstStyle/>
        <a:p>
          <a:r>
            <a:rPr lang="en-US" dirty="0" smtClean="0"/>
            <a:t>Affects</a:t>
          </a:r>
          <a:endParaRPr lang="en-US" dirty="0"/>
        </a:p>
      </dgm:t>
    </dgm:pt>
    <dgm:pt modelId="{6A2359F2-6133-424D-98E0-31E45B48A111}" type="parTrans" cxnId="{40F840CC-891E-F545-9BFF-FD81A2E5DA9A}">
      <dgm:prSet/>
      <dgm:spPr/>
      <dgm:t>
        <a:bodyPr/>
        <a:lstStyle/>
        <a:p>
          <a:endParaRPr lang="en-US"/>
        </a:p>
      </dgm:t>
    </dgm:pt>
    <dgm:pt modelId="{E1F9E550-70FA-324F-AFD2-962F2AD1EBA2}" type="sibTrans" cxnId="{40F840CC-891E-F545-9BFF-FD81A2E5DA9A}">
      <dgm:prSet/>
      <dgm:spPr/>
      <dgm:t>
        <a:bodyPr/>
        <a:lstStyle/>
        <a:p>
          <a:endParaRPr lang="en-US"/>
        </a:p>
      </dgm:t>
    </dgm:pt>
    <dgm:pt modelId="{0CA04E44-6DFF-5841-874C-3B538844D714}">
      <dgm:prSet phldrT="[Text]"/>
      <dgm:spPr/>
      <dgm:t>
        <a:bodyPr/>
        <a:lstStyle/>
        <a:p>
          <a:r>
            <a:rPr lang="en-US" dirty="0" smtClean="0"/>
            <a:t>UT.THROWN.ERRORS</a:t>
          </a:r>
          <a:endParaRPr lang="en-US" dirty="0"/>
        </a:p>
      </dgm:t>
    </dgm:pt>
    <dgm:pt modelId="{A29F212A-48E4-DB47-A124-91BA0EEA5957}" type="parTrans" cxnId="{43F73BC1-CE8B-504A-B4C2-80C3E8610212}">
      <dgm:prSet/>
      <dgm:spPr/>
      <dgm:t>
        <a:bodyPr/>
        <a:lstStyle/>
        <a:p>
          <a:endParaRPr lang="en-US"/>
        </a:p>
      </dgm:t>
    </dgm:pt>
    <dgm:pt modelId="{614ED141-A293-7A44-B462-5BE32F716DB3}" type="sibTrans" cxnId="{43F73BC1-CE8B-504A-B4C2-80C3E8610212}">
      <dgm:prSet/>
      <dgm:spPr/>
      <dgm:t>
        <a:bodyPr/>
        <a:lstStyle/>
        <a:p>
          <a:endParaRPr lang="en-US"/>
        </a:p>
      </dgm:t>
    </dgm:pt>
    <dgm:pt modelId="{EECE5095-CA85-AD4B-B081-11AF97DD19FA}">
      <dgm:prSet phldrT="[Text]"/>
      <dgm:spPr/>
      <dgm:t>
        <a:bodyPr/>
        <a:lstStyle/>
        <a:p>
          <a:r>
            <a:rPr lang="en-US" dirty="0" smtClean="0"/>
            <a:t>Notes</a:t>
          </a:r>
          <a:endParaRPr lang="en-US" dirty="0"/>
        </a:p>
      </dgm:t>
    </dgm:pt>
    <dgm:pt modelId="{F21FACDB-BB8E-EA4C-AC60-75FDCDF3C1C8}" type="parTrans" cxnId="{F33F0283-5E49-CC49-B450-58A26A896782}">
      <dgm:prSet/>
      <dgm:spPr/>
      <dgm:t>
        <a:bodyPr/>
        <a:lstStyle/>
        <a:p>
          <a:endParaRPr lang="en-US"/>
        </a:p>
      </dgm:t>
    </dgm:pt>
    <dgm:pt modelId="{3C054FFE-4344-204F-9C69-D45A44A12254}" type="sibTrans" cxnId="{F33F0283-5E49-CC49-B450-58A26A896782}">
      <dgm:prSet/>
      <dgm:spPr/>
      <dgm:t>
        <a:bodyPr/>
        <a:lstStyle/>
        <a:p>
          <a:endParaRPr lang="en-US"/>
        </a:p>
      </dgm:t>
    </dgm:pt>
    <dgm:pt modelId="{7E881737-0768-D041-9BDE-87FDA92DDBC8}">
      <dgm:prSet phldrT="[Text]"/>
      <dgm:spPr/>
      <dgm:t>
        <a:bodyPr/>
        <a:lstStyle/>
        <a:p>
          <a:r>
            <a:rPr lang="en-US" dirty="0" smtClean="0"/>
            <a:t>UT.THROWN.ERRORS entries are created when a process calls S.THROW.ERROR to report that an error has been detected.</a:t>
          </a:r>
          <a:endParaRPr lang="en-US" dirty="0"/>
        </a:p>
      </dgm:t>
    </dgm:pt>
    <dgm:pt modelId="{5E9D7EF2-C442-B24F-97C4-0AB891AF1C0C}" type="parTrans" cxnId="{FBE22475-ABA9-4B49-8D51-782DFD7B5B68}">
      <dgm:prSet/>
      <dgm:spPr/>
      <dgm:t>
        <a:bodyPr/>
        <a:lstStyle/>
        <a:p>
          <a:endParaRPr lang="en-US"/>
        </a:p>
      </dgm:t>
    </dgm:pt>
    <dgm:pt modelId="{E71E2951-F987-E448-A3CB-24EDC11B04FD}" type="sibTrans" cxnId="{FBE22475-ABA9-4B49-8D51-782DFD7B5B68}">
      <dgm:prSet/>
      <dgm:spPr/>
      <dgm:t>
        <a:bodyPr/>
        <a:lstStyle/>
        <a:p>
          <a:endParaRPr lang="en-US"/>
        </a:p>
      </dgm:t>
    </dgm:pt>
    <dgm:pt modelId="{7B23B01E-F4CC-7A4D-81D6-BA61D4EDA5EF}">
      <dgm:prSet phldrT="[Text]"/>
      <dgm:spPr/>
      <dgm:t>
        <a:bodyPr/>
        <a:lstStyle/>
        <a:p>
          <a:r>
            <a:rPr lang="en-US" dirty="0" smtClean="0"/>
            <a:t>These errors are usually caused by either a bug or unexpected data (data corruption) — or UI session timeout</a:t>
          </a:r>
          <a:endParaRPr lang="en-US" dirty="0"/>
        </a:p>
      </dgm:t>
    </dgm:pt>
    <dgm:pt modelId="{C6A030F0-D1E1-054E-BE2D-5EC2A7ABBFAD}" type="parTrans" cxnId="{C81B88C4-B8F8-0141-824A-2E1FE7666775}">
      <dgm:prSet/>
      <dgm:spPr/>
      <dgm:t>
        <a:bodyPr/>
        <a:lstStyle/>
        <a:p>
          <a:endParaRPr lang="en-US"/>
        </a:p>
      </dgm:t>
    </dgm:pt>
    <dgm:pt modelId="{7BE36C8D-16A3-A54C-BF8C-F2D742E745C3}" type="sibTrans" cxnId="{C81B88C4-B8F8-0141-824A-2E1FE7666775}">
      <dgm:prSet/>
      <dgm:spPr/>
      <dgm:t>
        <a:bodyPr/>
        <a:lstStyle/>
        <a:p>
          <a:endParaRPr lang="en-US"/>
        </a:p>
      </dgm:t>
    </dgm:pt>
    <dgm:pt modelId="{EC21020E-FA7C-8446-AFE0-E8DB4CBD1560}">
      <dgm:prSet phldrT="[Text]"/>
      <dgm:spPr/>
      <dgm:t>
        <a:bodyPr/>
        <a:lstStyle/>
        <a:p>
          <a:endParaRPr lang="en-US" dirty="0"/>
        </a:p>
      </dgm:t>
    </dgm:pt>
    <dgm:pt modelId="{FF4C7067-80EB-604F-84FC-E5624C17174B}" type="parTrans" cxnId="{F44E18DA-F463-D74E-8D5F-C9635DE2939C}">
      <dgm:prSet/>
      <dgm:spPr/>
      <dgm:t>
        <a:bodyPr/>
        <a:lstStyle/>
        <a:p>
          <a:endParaRPr lang="en-US"/>
        </a:p>
      </dgm:t>
    </dgm:pt>
    <dgm:pt modelId="{40DF8B6B-4652-1142-8689-104892728D7A}" type="sibTrans" cxnId="{F44E18DA-F463-D74E-8D5F-C9635DE2939C}">
      <dgm:prSet/>
      <dgm:spPr/>
      <dgm:t>
        <a:bodyPr/>
        <a:lstStyle/>
        <a:p>
          <a:endParaRPr lang="en-US"/>
        </a:p>
      </dgm:t>
    </dgm:pt>
    <dgm:pt modelId="{C5C1904A-7FCD-664C-BE3D-7B460DA82C47}" type="pres">
      <dgm:prSet presAssocID="{180EFAEB-C742-7D4B-A201-624241847F6D}" presName="linear" presStyleCnt="0">
        <dgm:presLayoutVars>
          <dgm:animLvl val="lvl"/>
          <dgm:resizeHandles val="exact"/>
        </dgm:presLayoutVars>
      </dgm:prSet>
      <dgm:spPr/>
      <dgm:t>
        <a:bodyPr/>
        <a:lstStyle/>
        <a:p>
          <a:endParaRPr lang="en-US"/>
        </a:p>
      </dgm:t>
    </dgm:pt>
    <dgm:pt modelId="{98AC9869-8406-6E40-963B-84F312808645}" type="pres">
      <dgm:prSet presAssocID="{C3D10B1D-6211-FC40-B0BF-D9EF676A8443}" presName="parentText" presStyleLbl="node1" presStyleIdx="0" presStyleCnt="3">
        <dgm:presLayoutVars>
          <dgm:chMax val="0"/>
          <dgm:bulletEnabled val="1"/>
        </dgm:presLayoutVars>
      </dgm:prSet>
      <dgm:spPr/>
      <dgm:t>
        <a:bodyPr/>
        <a:lstStyle/>
        <a:p>
          <a:endParaRPr lang="en-US"/>
        </a:p>
      </dgm:t>
    </dgm:pt>
    <dgm:pt modelId="{82F0A896-B8FE-DC49-9F6F-81CCC7074849}" type="pres">
      <dgm:prSet presAssocID="{C3D10B1D-6211-FC40-B0BF-D9EF676A8443}" presName="childText" presStyleLbl="revTx" presStyleIdx="0" presStyleCnt="3">
        <dgm:presLayoutVars>
          <dgm:bulletEnabled val="1"/>
        </dgm:presLayoutVars>
      </dgm:prSet>
      <dgm:spPr/>
      <dgm:t>
        <a:bodyPr/>
        <a:lstStyle/>
        <a:p>
          <a:endParaRPr lang="en-US"/>
        </a:p>
      </dgm:t>
    </dgm:pt>
    <dgm:pt modelId="{DBAF026E-4B1E-1E47-9718-57E0650C1345}" type="pres">
      <dgm:prSet presAssocID="{D2BB8AD7-4C87-424A-B1C8-6579F17795BF}" presName="parentText" presStyleLbl="node1" presStyleIdx="1" presStyleCnt="3">
        <dgm:presLayoutVars>
          <dgm:chMax val="0"/>
          <dgm:bulletEnabled val="1"/>
        </dgm:presLayoutVars>
      </dgm:prSet>
      <dgm:spPr/>
      <dgm:t>
        <a:bodyPr/>
        <a:lstStyle/>
        <a:p>
          <a:endParaRPr lang="en-US"/>
        </a:p>
      </dgm:t>
    </dgm:pt>
    <dgm:pt modelId="{2E540E1B-B865-3B4A-B703-4AB9B31D4F37}" type="pres">
      <dgm:prSet presAssocID="{D2BB8AD7-4C87-424A-B1C8-6579F17795BF}" presName="childText" presStyleLbl="revTx" presStyleIdx="1" presStyleCnt="3">
        <dgm:presLayoutVars>
          <dgm:bulletEnabled val="1"/>
        </dgm:presLayoutVars>
      </dgm:prSet>
      <dgm:spPr/>
      <dgm:t>
        <a:bodyPr/>
        <a:lstStyle/>
        <a:p>
          <a:endParaRPr lang="en-US"/>
        </a:p>
      </dgm:t>
    </dgm:pt>
    <dgm:pt modelId="{CE3974EA-F3DB-1B48-8366-9D05032B0153}" type="pres">
      <dgm:prSet presAssocID="{EECE5095-CA85-AD4B-B081-11AF97DD19FA}" presName="parentText" presStyleLbl="node1" presStyleIdx="2" presStyleCnt="3">
        <dgm:presLayoutVars>
          <dgm:chMax val="0"/>
          <dgm:bulletEnabled val="1"/>
        </dgm:presLayoutVars>
      </dgm:prSet>
      <dgm:spPr/>
      <dgm:t>
        <a:bodyPr/>
        <a:lstStyle/>
        <a:p>
          <a:endParaRPr lang="en-US"/>
        </a:p>
      </dgm:t>
    </dgm:pt>
    <dgm:pt modelId="{6C6B0F5E-62C3-2349-B2AC-15F498A8CE69}" type="pres">
      <dgm:prSet presAssocID="{EECE5095-CA85-AD4B-B081-11AF97DD19FA}" presName="childText" presStyleLbl="revTx" presStyleIdx="2" presStyleCnt="3">
        <dgm:presLayoutVars>
          <dgm:bulletEnabled val="1"/>
        </dgm:presLayoutVars>
      </dgm:prSet>
      <dgm:spPr/>
      <dgm:t>
        <a:bodyPr/>
        <a:lstStyle/>
        <a:p>
          <a:endParaRPr lang="en-US"/>
        </a:p>
      </dgm:t>
    </dgm:pt>
  </dgm:ptLst>
  <dgm:cxnLst>
    <dgm:cxn modelId="{15CE3ABF-2403-2340-80CC-0027D9CBE06A}" type="presOf" srcId="{7E881737-0768-D041-9BDE-87FDA92DDBC8}" destId="{6C6B0F5E-62C3-2349-B2AC-15F498A8CE69}" srcOrd="0" destOrd="0" presId="urn:microsoft.com/office/officeart/2005/8/layout/vList2"/>
    <dgm:cxn modelId="{4FACAACC-757E-CB42-9D23-EE2DC52A5FA4}" srcId="{180EFAEB-C742-7D4B-A201-624241847F6D}" destId="{C3D10B1D-6211-FC40-B0BF-D9EF676A8443}" srcOrd="0" destOrd="0" parTransId="{07A3F257-220E-634F-98B0-0A3892BEAB5E}" sibTransId="{003F4747-6604-C44C-AA51-C4042B90C1C9}"/>
    <dgm:cxn modelId="{658A6E8D-CF15-FF40-8661-E85122911DEA}" type="presOf" srcId="{C3D10B1D-6211-FC40-B0BF-D9EF676A8443}" destId="{98AC9869-8406-6E40-963B-84F312808645}" srcOrd="0" destOrd="0" presId="urn:microsoft.com/office/officeart/2005/8/layout/vList2"/>
    <dgm:cxn modelId="{43F73BC1-CE8B-504A-B4C2-80C3E8610212}" srcId="{D2BB8AD7-4C87-424A-B1C8-6579F17795BF}" destId="{0CA04E44-6DFF-5841-874C-3B538844D714}" srcOrd="0" destOrd="0" parTransId="{A29F212A-48E4-DB47-A124-91BA0EEA5957}" sibTransId="{614ED141-A293-7A44-B462-5BE32F716DB3}"/>
    <dgm:cxn modelId="{FBE22475-ABA9-4B49-8D51-782DFD7B5B68}" srcId="{EECE5095-CA85-AD4B-B081-11AF97DD19FA}" destId="{7E881737-0768-D041-9BDE-87FDA92DDBC8}" srcOrd="0" destOrd="0" parTransId="{5E9D7EF2-C442-B24F-97C4-0AB891AF1C0C}" sibTransId="{E71E2951-F987-E448-A3CB-24EDC11B04FD}"/>
    <dgm:cxn modelId="{0FBCD342-441E-7840-A0AE-3A575040ADC7}" type="presOf" srcId="{0CA04E44-6DFF-5841-874C-3B538844D714}" destId="{2E540E1B-B865-3B4A-B703-4AB9B31D4F37}" srcOrd="0" destOrd="0" presId="urn:microsoft.com/office/officeart/2005/8/layout/vList2"/>
    <dgm:cxn modelId="{899F295B-B050-3348-9556-EE4A779A3D04}" type="presOf" srcId="{7B23B01E-F4CC-7A4D-81D6-BA61D4EDA5EF}" destId="{6C6B0F5E-62C3-2349-B2AC-15F498A8CE69}" srcOrd="0" destOrd="1" presId="urn:microsoft.com/office/officeart/2005/8/layout/vList2"/>
    <dgm:cxn modelId="{C81B88C4-B8F8-0141-824A-2E1FE7666775}" srcId="{EECE5095-CA85-AD4B-B081-11AF97DD19FA}" destId="{7B23B01E-F4CC-7A4D-81D6-BA61D4EDA5EF}" srcOrd="1" destOrd="0" parTransId="{C6A030F0-D1E1-054E-BE2D-5EC2A7ABBFAD}" sibTransId="{7BE36C8D-16A3-A54C-BF8C-F2D742E745C3}"/>
    <dgm:cxn modelId="{F33F0283-5E49-CC49-B450-58A26A896782}" srcId="{180EFAEB-C742-7D4B-A201-624241847F6D}" destId="{EECE5095-CA85-AD4B-B081-11AF97DD19FA}" srcOrd="2" destOrd="0" parTransId="{F21FACDB-BB8E-EA4C-AC60-75FDCDF3C1C8}" sibTransId="{3C054FFE-4344-204F-9C69-D45A44A12254}"/>
    <dgm:cxn modelId="{F6063461-E740-404D-A7DC-ECCDEB85B8F2}" type="presOf" srcId="{EECE5095-CA85-AD4B-B081-11AF97DD19FA}" destId="{CE3974EA-F3DB-1B48-8366-9D05032B0153}" srcOrd="0" destOrd="0" presId="urn:microsoft.com/office/officeart/2005/8/layout/vList2"/>
    <dgm:cxn modelId="{9C50150D-5A7B-AB4A-921E-59C7BC488E46}" type="presOf" srcId="{180EFAEB-C742-7D4B-A201-624241847F6D}" destId="{C5C1904A-7FCD-664C-BE3D-7B460DA82C47}" srcOrd="0" destOrd="0" presId="urn:microsoft.com/office/officeart/2005/8/layout/vList2"/>
    <dgm:cxn modelId="{0971C75F-7F3E-7445-9B17-4B92B5C0B38B}" type="presOf" srcId="{2BD97C2A-510D-8342-A0F4-B6E47FB86AC7}" destId="{82F0A896-B8FE-DC49-9F6F-81CCC7074849}" srcOrd="0" destOrd="0" presId="urn:microsoft.com/office/officeart/2005/8/layout/vList2"/>
    <dgm:cxn modelId="{F44E18DA-F463-D74E-8D5F-C9635DE2939C}" srcId="{EECE5095-CA85-AD4B-B081-11AF97DD19FA}" destId="{EC21020E-FA7C-8446-AFE0-E8DB4CBD1560}" srcOrd="2" destOrd="0" parTransId="{FF4C7067-80EB-604F-84FC-E5624C17174B}" sibTransId="{40DF8B6B-4652-1142-8689-104892728D7A}"/>
    <dgm:cxn modelId="{40F840CC-891E-F545-9BFF-FD81A2E5DA9A}" srcId="{180EFAEB-C742-7D4B-A201-624241847F6D}" destId="{D2BB8AD7-4C87-424A-B1C8-6579F17795BF}" srcOrd="1" destOrd="0" parTransId="{6A2359F2-6133-424D-98E0-31E45B48A111}" sibTransId="{E1F9E550-70FA-324F-AFD2-962F2AD1EBA2}"/>
    <dgm:cxn modelId="{3E36E964-3400-844A-BC72-A216295180B6}" type="presOf" srcId="{D2BB8AD7-4C87-424A-B1C8-6579F17795BF}" destId="{DBAF026E-4B1E-1E47-9718-57E0650C1345}" srcOrd="0" destOrd="0" presId="urn:microsoft.com/office/officeart/2005/8/layout/vList2"/>
    <dgm:cxn modelId="{A2FD4CB1-48E3-BC49-94D9-7D9534D8B4D3}" srcId="{C3D10B1D-6211-FC40-B0BF-D9EF676A8443}" destId="{2BD97C2A-510D-8342-A0F4-B6E47FB86AC7}" srcOrd="0" destOrd="0" parTransId="{848FF540-DCFC-D44B-96DB-C84F5A16C26A}" sibTransId="{1A00E43C-90B1-4144-B5AD-051B19A33762}"/>
    <dgm:cxn modelId="{98776801-4C52-BE49-B8D8-FD3BDC112FB0}" type="presOf" srcId="{EC21020E-FA7C-8446-AFE0-E8DB4CBD1560}" destId="{6C6B0F5E-62C3-2349-B2AC-15F498A8CE69}" srcOrd="0" destOrd="2" presId="urn:microsoft.com/office/officeart/2005/8/layout/vList2"/>
    <dgm:cxn modelId="{8B56BD3C-9F32-654D-B8D3-93786EC91930}" type="presParOf" srcId="{C5C1904A-7FCD-664C-BE3D-7B460DA82C47}" destId="{98AC9869-8406-6E40-963B-84F312808645}" srcOrd="0" destOrd="0" presId="urn:microsoft.com/office/officeart/2005/8/layout/vList2"/>
    <dgm:cxn modelId="{F1FF7A99-3C6C-134D-A2B1-4F3EB2F2E4E6}" type="presParOf" srcId="{C5C1904A-7FCD-664C-BE3D-7B460DA82C47}" destId="{82F0A896-B8FE-DC49-9F6F-81CCC7074849}" srcOrd="1" destOrd="0" presId="urn:microsoft.com/office/officeart/2005/8/layout/vList2"/>
    <dgm:cxn modelId="{3C7FAEE3-12EA-5C4A-AAEC-D5C34C75356C}" type="presParOf" srcId="{C5C1904A-7FCD-664C-BE3D-7B460DA82C47}" destId="{DBAF026E-4B1E-1E47-9718-57E0650C1345}" srcOrd="2" destOrd="0" presId="urn:microsoft.com/office/officeart/2005/8/layout/vList2"/>
    <dgm:cxn modelId="{A347F4D1-2D92-6E43-9834-1137B3A7B54D}" type="presParOf" srcId="{C5C1904A-7FCD-664C-BE3D-7B460DA82C47}" destId="{2E540E1B-B865-3B4A-B703-4AB9B31D4F37}" srcOrd="3" destOrd="0" presId="urn:microsoft.com/office/officeart/2005/8/layout/vList2"/>
    <dgm:cxn modelId="{D8643038-FF00-FC47-8334-221632797ECB}" type="presParOf" srcId="{C5C1904A-7FCD-664C-BE3D-7B460DA82C47}" destId="{CE3974EA-F3DB-1B48-8366-9D05032B0153}" srcOrd="4" destOrd="0" presId="urn:microsoft.com/office/officeart/2005/8/layout/vList2"/>
    <dgm:cxn modelId="{23B481ED-5F97-7446-8C5E-9C2FB004A443}" type="presParOf" srcId="{C5C1904A-7FCD-664C-BE3D-7B460DA82C47}" destId="{6C6B0F5E-62C3-2349-B2AC-15F498A8CE69}"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80EFAEB-C742-7D4B-A201-624241847F6D}" type="doc">
      <dgm:prSet loTypeId="urn:microsoft.com/office/officeart/2005/8/layout/vList2" loCatId="" qsTypeId="urn:microsoft.com/office/officeart/2005/8/quickstyle/simple4" qsCatId="simple" csTypeId="urn:microsoft.com/office/officeart/2005/8/colors/colorful1" csCatId="colorful" phldr="1"/>
      <dgm:spPr/>
      <dgm:t>
        <a:bodyPr/>
        <a:lstStyle/>
        <a:p>
          <a:endParaRPr lang="en-US"/>
        </a:p>
      </dgm:t>
    </dgm:pt>
    <dgm:pt modelId="{C3D10B1D-6211-FC40-B0BF-D9EF676A8443}">
      <dgm:prSet phldrT="[Text]"/>
      <dgm:spPr/>
      <dgm:t>
        <a:bodyPr/>
        <a:lstStyle/>
        <a:p>
          <a:r>
            <a:rPr lang="en-US" dirty="0" smtClean="0"/>
            <a:t>What</a:t>
          </a:r>
          <a:endParaRPr lang="en-US" dirty="0"/>
        </a:p>
      </dgm:t>
    </dgm:pt>
    <dgm:pt modelId="{07A3F257-220E-634F-98B0-0A3892BEAB5E}" type="parTrans" cxnId="{4FACAACC-757E-CB42-9D23-EE2DC52A5FA4}">
      <dgm:prSet/>
      <dgm:spPr/>
      <dgm:t>
        <a:bodyPr/>
        <a:lstStyle/>
        <a:p>
          <a:endParaRPr lang="en-US"/>
        </a:p>
      </dgm:t>
    </dgm:pt>
    <dgm:pt modelId="{003F4747-6604-C44C-AA51-C4042B90C1C9}" type="sibTrans" cxnId="{4FACAACC-757E-CB42-9D23-EE2DC52A5FA4}">
      <dgm:prSet/>
      <dgm:spPr/>
      <dgm:t>
        <a:bodyPr/>
        <a:lstStyle/>
        <a:p>
          <a:endParaRPr lang="en-US"/>
        </a:p>
      </dgm:t>
    </dgm:pt>
    <dgm:pt modelId="{2BD97C2A-510D-8342-A0F4-B6E47FB86AC7}">
      <dgm:prSet phldrT="[Text]"/>
      <dgm:spPr/>
      <dgm:t>
        <a:bodyPr/>
        <a:lstStyle/>
        <a:p>
          <a:r>
            <a:rPr lang="en-US" dirty="0" smtClean="0"/>
            <a:t>Purges selected records from the PHANTOM.STATUS and PHANTOM.STATUS.DTL files.</a:t>
          </a:r>
          <a:endParaRPr lang="en-US" dirty="0"/>
        </a:p>
      </dgm:t>
    </dgm:pt>
    <dgm:pt modelId="{848FF540-DCFC-D44B-96DB-C84F5A16C26A}" type="parTrans" cxnId="{A2FD4CB1-48E3-BC49-94D9-7D9534D8B4D3}">
      <dgm:prSet/>
      <dgm:spPr/>
      <dgm:t>
        <a:bodyPr/>
        <a:lstStyle/>
        <a:p>
          <a:endParaRPr lang="en-US"/>
        </a:p>
      </dgm:t>
    </dgm:pt>
    <dgm:pt modelId="{1A00E43C-90B1-4144-B5AD-051B19A33762}" type="sibTrans" cxnId="{A2FD4CB1-48E3-BC49-94D9-7D9534D8B4D3}">
      <dgm:prSet/>
      <dgm:spPr/>
      <dgm:t>
        <a:bodyPr/>
        <a:lstStyle/>
        <a:p>
          <a:endParaRPr lang="en-US"/>
        </a:p>
      </dgm:t>
    </dgm:pt>
    <dgm:pt modelId="{D2BB8AD7-4C87-424A-B1C8-6579F17795BF}">
      <dgm:prSet phldrT="[Text]"/>
      <dgm:spPr/>
      <dgm:t>
        <a:bodyPr/>
        <a:lstStyle/>
        <a:p>
          <a:r>
            <a:rPr lang="en-US" dirty="0" smtClean="0"/>
            <a:t>Affects</a:t>
          </a:r>
          <a:endParaRPr lang="en-US" dirty="0"/>
        </a:p>
      </dgm:t>
    </dgm:pt>
    <dgm:pt modelId="{6A2359F2-6133-424D-98E0-31E45B48A111}" type="parTrans" cxnId="{40F840CC-891E-F545-9BFF-FD81A2E5DA9A}">
      <dgm:prSet/>
      <dgm:spPr/>
      <dgm:t>
        <a:bodyPr/>
        <a:lstStyle/>
        <a:p>
          <a:endParaRPr lang="en-US"/>
        </a:p>
      </dgm:t>
    </dgm:pt>
    <dgm:pt modelId="{E1F9E550-70FA-324F-AFD2-962F2AD1EBA2}" type="sibTrans" cxnId="{40F840CC-891E-F545-9BFF-FD81A2E5DA9A}">
      <dgm:prSet/>
      <dgm:spPr/>
      <dgm:t>
        <a:bodyPr/>
        <a:lstStyle/>
        <a:p>
          <a:endParaRPr lang="en-US"/>
        </a:p>
      </dgm:t>
    </dgm:pt>
    <dgm:pt modelId="{0CA04E44-6DFF-5841-874C-3B538844D714}">
      <dgm:prSet phldrT="[Text]"/>
      <dgm:spPr/>
      <dgm:t>
        <a:bodyPr/>
        <a:lstStyle/>
        <a:p>
          <a:r>
            <a:rPr lang="en-US" dirty="0" smtClean="0"/>
            <a:t>PHANTOM.STATUS &amp; PHANTOM.STATUS.DTL</a:t>
          </a:r>
          <a:endParaRPr lang="en-US" dirty="0"/>
        </a:p>
      </dgm:t>
    </dgm:pt>
    <dgm:pt modelId="{A29F212A-48E4-DB47-A124-91BA0EEA5957}" type="parTrans" cxnId="{43F73BC1-CE8B-504A-B4C2-80C3E8610212}">
      <dgm:prSet/>
      <dgm:spPr/>
      <dgm:t>
        <a:bodyPr/>
        <a:lstStyle/>
        <a:p>
          <a:endParaRPr lang="en-US"/>
        </a:p>
      </dgm:t>
    </dgm:pt>
    <dgm:pt modelId="{614ED141-A293-7A44-B462-5BE32F716DB3}" type="sibTrans" cxnId="{43F73BC1-CE8B-504A-B4C2-80C3E8610212}">
      <dgm:prSet/>
      <dgm:spPr/>
      <dgm:t>
        <a:bodyPr/>
        <a:lstStyle/>
        <a:p>
          <a:endParaRPr lang="en-US"/>
        </a:p>
      </dgm:t>
    </dgm:pt>
    <dgm:pt modelId="{EECE5095-CA85-AD4B-B081-11AF97DD19FA}">
      <dgm:prSet phldrT="[Text]"/>
      <dgm:spPr/>
      <dgm:t>
        <a:bodyPr/>
        <a:lstStyle/>
        <a:p>
          <a:r>
            <a:rPr lang="en-US" dirty="0" smtClean="0"/>
            <a:t>Notes</a:t>
          </a:r>
          <a:endParaRPr lang="en-US" dirty="0"/>
        </a:p>
      </dgm:t>
    </dgm:pt>
    <dgm:pt modelId="{F21FACDB-BB8E-EA4C-AC60-75FDCDF3C1C8}" type="parTrans" cxnId="{F33F0283-5E49-CC49-B450-58A26A896782}">
      <dgm:prSet/>
      <dgm:spPr/>
      <dgm:t>
        <a:bodyPr/>
        <a:lstStyle/>
        <a:p>
          <a:endParaRPr lang="en-US"/>
        </a:p>
      </dgm:t>
    </dgm:pt>
    <dgm:pt modelId="{3C054FFE-4344-204F-9C69-D45A44A12254}" type="sibTrans" cxnId="{F33F0283-5E49-CC49-B450-58A26A896782}">
      <dgm:prSet/>
      <dgm:spPr/>
      <dgm:t>
        <a:bodyPr/>
        <a:lstStyle/>
        <a:p>
          <a:endParaRPr lang="en-US"/>
        </a:p>
      </dgm:t>
    </dgm:pt>
    <dgm:pt modelId="{7E881737-0768-D041-9BDE-87FDA92DDBC8}">
      <dgm:prSet phldrT="[Text]"/>
      <dgm:spPr/>
      <dgm:t>
        <a:bodyPr/>
        <a:lstStyle/>
        <a:p>
          <a:r>
            <a:rPr lang="en-US" dirty="0" smtClean="0"/>
            <a:t>Also purges any COMO files in the _PH_ directory created for the selected process runs.</a:t>
          </a:r>
          <a:endParaRPr lang="en-US" dirty="0"/>
        </a:p>
      </dgm:t>
    </dgm:pt>
    <dgm:pt modelId="{5E9D7EF2-C442-B24F-97C4-0AB891AF1C0C}" type="parTrans" cxnId="{FBE22475-ABA9-4B49-8D51-782DFD7B5B68}">
      <dgm:prSet/>
      <dgm:spPr/>
      <dgm:t>
        <a:bodyPr/>
        <a:lstStyle/>
        <a:p>
          <a:endParaRPr lang="en-US"/>
        </a:p>
      </dgm:t>
    </dgm:pt>
    <dgm:pt modelId="{E71E2951-F987-E448-A3CB-24EDC11B04FD}" type="sibTrans" cxnId="{FBE22475-ABA9-4B49-8D51-782DFD7B5B68}">
      <dgm:prSet/>
      <dgm:spPr/>
      <dgm:t>
        <a:bodyPr/>
        <a:lstStyle/>
        <a:p>
          <a:endParaRPr lang="en-US"/>
        </a:p>
      </dgm:t>
    </dgm:pt>
    <dgm:pt modelId="{EC21020E-FA7C-8446-AFE0-E8DB4CBD1560}">
      <dgm:prSet phldrT="[Text]"/>
      <dgm:spPr/>
      <dgm:t>
        <a:bodyPr/>
        <a:lstStyle/>
        <a:p>
          <a:endParaRPr lang="en-US" dirty="0"/>
        </a:p>
      </dgm:t>
    </dgm:pt>
    <dgm:pt modelId="{FF4C7067-80EB-604F-84FC-E5624C17174B}" type="parTrans" cxnId="{F44E18DA-F463-D74E-8D5F-C9635DE2939C}">
      <dgm:prSet/>
      <dgm:spPr/>
      <dgm:t>
        <a:bodyPr/>
        <a:lstStyle/>
        <a:p>
          <a:endParaRPr lang="en-US"/>
        </a:p>
      </dgm:t>
    </dgm:pt>
    <dgm:pt modelId="{40DF8B6B-4652-1142-8689-104892728D7A}" type="sibTrans" cxnId="{F44E18DA-F463-D74E-8D5F-C9635DE2939C}">
      <dgm:prSet/>
      <dgm:spPr/>
      <dgm:t>
        <a:bodyPr/>
        <a:lstStyle/>
        <a:p>
          <a:endParaRPr lang="en-US"/>
        </a:p>
      </dgm:t>
    </dgm:pt>
    <dgm:pt modelId="{C5C1904A-7FCD-664C-BE3D-7B460DA82C47}" type="pres">
      <dgm:prSet presAssocID="{180EFAEB-C742-7D4B-A201-624241847F6D}" presName="linear" presStyleCnt="0">
        <dgm:presLayoutVars>
          <dgm:animLvl val="lvl"/>
          <dgm:resizeHandles val="exact"/>
        </dgm:presLayoutVars>
      </dgm:prSet>
      <dgm:spPr/>
      <dgm:t>
        <a:bodyPr/>
        <a:lstStyle/>
        <a:p>
          <a:endParaRPr lang="en-US"/>
        </a:p>
      </dgm:t>
    </dgm:pt>
    <dgm:pt modelId="{98AC9869-8406-6E40-963B-84F312808645}" type="pres">
      <dgm:prSet presAssocID="{C3D10B1D-6211-FC40-B0BF-D9EF676A8443}" presName="parentText" presStyleLbl="node1" presStyleIdx="0" presStyleCnt="3">
        <dgm:presLayoutVars>
          <dgm:chMax val="0"/>
          <dgm:bulletEnabled val="1"/>
        </dgm:presLayoutVars>
      </dgm:prSet>
      <dgm:spPr/>
      <dgm:t>
        <a:bodyPr/>
        <a:lstStyle/>
        <a:p>
          <a:endParaRPr lang="en-US"/>
        </a:p>
      </dgm:t>
    </dgm:pt>
    <dgm:pt modelId="{82F0A896-B8FE-DC49-9F6F-81CCC7074849}" type="pres">
      <dgm:prSet presAssocID="{C3D10B1D-6211-FC40-B0BF-D9EF676A8443}" presName="childText" presStyleLbl="revTx" presStyleIdx="0" presStyleCnt="3">
        <dgm:presLayoutVars>
          <dgm:bulletEnabled val="1"/>
        </dgm:presLayoutVars>
      </dgm:prSet>
      <dgm:spPr/>
      <dgm:t>
        <a:bodyPr/>
        <a:lstStyle/>
        <a:p>
          <a:endParaRPr lang="en-US"/>
        </a:p>
      </dgm:t>
    </dgm:pt>
    <dgm:pt modelId="{DBAF026E-4B1E-1E47-9718-57E0650C1345}" type="pres">
      <dgm:prSet presAssocID="{D2BB8AD7-4C87-424A-B1C8-6579F17795BF}" presName="parentText" presStyleLbl="node1" presStyleIdx="1" presStyleCnt="3">
        <dgm:presLayoutVars>
          <dgm:chMax val="0"/>
          <dgm:bulletEnabled val="1"/>
        </dgm:presLayoutVars>
      </dgm:prSet>
      <dgm:spPr/>
      <dgm:t>
        <a:bodyPr/>
        <a:lstStyle/>
        <a:p>
          <a:endParaRPr lang="en-US"/>
        </a:p>
      </dgm:t>
    </dgm:pt>
    <dgm:pt modelId="{2E540E1B-B865-3B4A-B703-4AB9B31D4F37}" type="pres">
      <dgm:prSet presAssocID="{D2BB8AD7-4C87-424A-B1C8-6579F17795BF}" presName="childText" presStyleLbl="revTx" presStyleIdx="1" presStyleCnt="3">
        <dgm:presLayoutVars>
          <dgm:bulletEnabled val="1"/>
        </dgm:presLayoutVars>
      </dgm:prSet>
      <dgm:spPr/>
      <dgm:t>
        <a:bodyPr/>
        <a:lstStyle/>
        <a:p>
          <a:endParaRPr lang="en-US"/>
        </a:p>
      </dgm:t>
    </dgm:pt>
    <dgm:pt modelId="{CE3974EA-F3DB-1B48-8366-9D05032B0153}" type="pres">
      <dgm:prSet presAssocID="{EECE5095-CA85-AD4B-B081-11AF97DD19FA}" presName="parentText" presStyleLbl="node1" presStyleIdx="2" presStyleCnt="3">
        <dgm:presLayoutVars>
          <dgm:chMax val="0"/>
          <dgm:bulletEnabled val="1"/>
        </dgm:presLayoutVars>
      </dgm:prSet>
      <dgm:spPr/>
      <dgm:t>
        <a:bodyPr/>
        <a:lstStyle/>
        <a:p>
          <a:endParaRPr lang="en-US"/>
        </a:p>
      </dgm:t>
    </dgm:pt>
    <dgm:pt modelId="{6C6B0F5E-62C3-2349-B2AC-15F498A8CE69}" type="pres">
      <dgm:prSet presAssocID="{EECE5095-CA85-AD4B-B081-11AF97DD19FA}" presName="childText" presStyleLbl="revTx" presStyleIdx="2" presStyleCnt="3">
        <dgm:presLayoutVars>
          <dgm:bulletEnabled val="1"/>
        </dgm:presLayoutVars>
      </dgm:prSet>
      <dgm:spPr/>
      <dgm:t>
        <a:bodyPr/>
        <a:lstStyle/>
        <a:p>
          <a:endParaRPr lang="en-US"/>
        </a:p>
      </dgm:t>
    </dgm:pt>
  </dgm:ptLst>
  <dgm:cxnLst>
    <dgm:cxn modelId="{4FACAACC-757E-CB42-9D23-EE2DC52A5FA4}" srcId="{180EFAEB-C742-7D4B-A201-624241847F6D}" destId="{C3D10B1D-6211-FC40-B0BF-D9EF676A8443}" srcOrd="0" destOrd="0" parTransId="{07A3F257-220E-634F-98B0-0A3892BEAB5E}" sibTransId="{003F4747-6604-C44C-AA51-C4042B90C1C9}"/>
    <dgm:cxn modelId="{5D98E5AE-A11B-EE43-8528-80E680FEA930}" type="presOf" srcId="{2BD97C2A-510D-8342-A0F4-B6E47FB86AC7}" destId="{82F0A896-B8FE-DC49-9F6F-81CCC7074849}" srcOrd="0" destOrd="0" presId="urn:microsoft.com/office/officeart/2005/8/layout/vList2"/>
    <dgm:cxn modelId="{50EAB042-B343-8746-847C-44F8EE6B60F1}" type="presOf" srcId="{7E881737-0768-D041-9BDE-87FDA92DDBC8}" destId="{6C6B0F5E-62C3-2349-B2AC-15F498A8CE69}" srcOrd="0" destOrd="0" presId="urn:microsoft.com/office/officeart/2005/8/layout/vList2"/>
    <dgm:cxn modelId="{43F73BC1-CE8B-504A-B4C2-80C3E8610212}" srcId="{D2BB8AD7-4C87-424A-B1C8-6579F17795BF}" destId="{0CA04E44-6DFF-5841-874C-3B538844D714}" srcOrd="0" destOrd="0" parTransId="{A29F212A-48E4-DB47-A124-91BA0EEA5957}" sibTransId="{614ED141-A293-7A44-B462-5BE32F716DB3}"/>
    <dgm:cxn modelId="{FBE22475-ABA9-4B49-8D51-782DFD7B5B68}" srcId="{EECE5095-CA85-AD4B-B081-11AF97DD19FA}" destId="{7E881737-0768-D041-9BDE-87FDA92DDBC8}" srcOrd="0" destOrd="0" parTransId="{5E9D7EF2-C442-B24F-97C4-0AB891AF1C0C}" sibTransId="{E71E2951-F987-E448-A3CB-24EDC11B04FD}"/>
    <dgm:cxn modelId="{2B010F58-936D-7442-A829-541BDA901383}" type="presOf" srcId="{0CA04E44-6DFF-5841-874C-3B538844D714}" destId="{2E540E1B-B865-3B4A-B703-4AB9B31D4F37}" srcOrd="0" destOrd="0" presId="urn:microsoft.com/office/officeart/2005/8/layout/vList2"/>
    <dgm:cxn modelId="{3141C6A2-0C00-AA48-B36D-5FA456A88881}" type="presOf" srcId="{180EFAEB-C742-7D4B-A201-624241847F6D}" destId="{C5C1904A-7FCD-664C-BE3D-7B460DA82C47}" srcOrd="0" destOrd="0" presId="urn:microsoft.com/office/officeart/2005/8/layout/vList2"/>
    <dgm:cxn modelId="{00AE4C27-5440-474D-9808-A965494C312C}" type="presOf" srcId="{D2BB8AD7-4C87-424A-B1C8-6579F17795BF}" destId="{DBAF026E-4B1E-1E47-9718-57E0650C1345}" srcOrd="0" destOrd="0" presId="urn:microsoft.com/office/officeart/2005/8/layout/vList2"/>
    <dgm:cxn modelId="{F33F0283-5E49-CC49-B450-58A26A896782}" srcId="{180EFAEB-C742-7D4B-A201-624241847F6D}" destId="{EECE5095-CA85-AD4B-B081-11AF97DD19FA}" srcOrd="2" destOrd="0" parTransId="{F21FACDB-BB8E-EA4C-AC60-75FDCDF3C1C8}" sibTransId="{3C054FFE-4344-204F-9C69-D45A44A12254}"/>
    <dgm:cxn modelId="{0B67779D-1832-7841-B0B3-E1978003562F}" type="presOf" srcId="{EECE5095-CA85-AD4B-B081-11AF97DD19FA}" destId="{CE3974EA-F3DB-1B48-8366-9D05032B0153}" srcOrd="0" destOrd="0" presId="urn:microsoft.com/office/officeart/2005/8/layout/vList2"/>
    <dgm:cxn modelId="{F44E18DA-F463-D74E-8D5F-C9635DE2939C}" srcId="{EECE5095-CA85-AD4B-B081-11AF97DD19FA}" destId="{EC21020E-FA7C-8446-AFE0-E8DB4CBD1560}" srcOrd="1" destOrd="0" parTransId="{FF4C7067-80EB-604F-84FC-E5624C17174B}" sibTransId="{40DF8B6B-4652-1142-8689-104892728D7A}"/>
    <dgm:cxn modelId="{C0ED0420-9F9C-5F4D-AA82-2CE7F09E489C}" type="presOf" srcId="{C3D10B1D-6211-FC40-B0BF-D9EF676A8443}" destId="{98AC9869-8406-6E40-963B-84F312808645}" srcOrd="0" destOrd="0" presId="urn:microsoft.com/office/officeart/2005/8/layout/vList2"/>
    <dgm:cxn modelId="{1C275717-0163-D246-BD9C-DDC7D1E7EB3E}" type="presOf" srcId="{EC21020E-FA7C-8446-AFE0-E8DB4CBD1560}" destId="{6C6B0F5E-62C3-2349-B2AC-15F498A8CE69}" srcOrd="0" destOrd="1" presId="urn:microsoft.com/office/officeart/2005/8/layout/vList2"/>
    <dgm:cxn modelId="{40F840CC-891E-F545-9BFF-FD81A2E5DA9A}" srcId="{180EFAEB-C742-7D4B-A201-624241847F6D}" destId="{D2BB8AD7-4C87-424A-B1C8-6579F17795BF}" srcOrd="1" destOrd="0" parTransId="{6A2359F2-6133-424D-98E0-31E45B48A111}" sibTransId="{E1F9E550-70FA-324F-AFD2-962F2AD1EBA2}"/>
    <dgm:cxn modelId="{A2FD4CB1-48E3-BC49-94D9-7D9534D8B4D3}" srcId="{C3D10B1D-6211-FC40-B0BF-D9EF676A8443}" destId="{2BD97C2A-510D-8342-A0F4-B6E47FB86AC7}" srcOrd="0" destOrd="0" parTransId="{848FF540-DCFC-D44B-96DB-C84F5A16C26A}" sibTransId="{1A00E43C-90B1-4144-B5AD-051B19A33762}"/>
    <dgm:cxn modelId="{7A67F21B-21CE-3148-8D5E-5059581C10B5}" type="presParOf" srcId="{C5C1904A-7FCD-664C-BE3D-7B460DA82C47}" destId="{98AC9869-8406-6E40-963B-84F312808645}" srcOrd="0" destOrd="0" presId="urn:microsoft.com/office/officeart/2005/8/layout/vList2"/>
    <dgm:cxn modelId="{D9BCC36C-9ABB-FB46-81EE-C8D62377153A}" type="presParOf" srcId="{C5C1904A-7FCD-664C-BE3D-7B460DA82C47}" destId="{82F0A896-B8FE-DC49-9F6F-81CCC7074849}" srcOrd="1" destOrd="0" presId="urn:microsoft.com/office/officeart/2005/8/layout/vList2"/>
    <dgm:cxn modelId="{EAD801F0-AE3C-4C47-BDA2-0E50E733C1D2}" type="presParOf" srcId="{C5C1904A-7FCD-664C-BE3D-7B460DA82C47}" destId="{DBAF026E-4B1E-1E47-9718-57E0650C1345}" srcOrd="2" destOrd="0" presId="urn:microsoft.com/office/officeart/2005/8/layout/vList2"/>
    <dgm:cxn modelId="{6569D290-9E2F-CF4D-815B-6A12A45B02CA}" type="presParOf" srcId="{C5C1904A-7FCD-664C-BE3D-7B460DA82C47}" destId="{2E540E1B-B865-3B4A-B703-4AB9B31D4F37}" srcOrd="3" destOrd="0" presId="urn:microsoft.com/office/officeart/2005/8/layout/vList2"/>
    <dgm:cxn modelId="{C16FF292-F2BD-7942-9000-5ACC5F0FB81C}" type="presParOf" srcId="{C5C1904A-7FCD-664C-BE3D-7B460DA82C47}" destId="{CE3974EA-F3DB-1B48-8366-9D05032B0153}" srcOrd="4" destOrd="0" presId="urn:microsoft.com/office/officeart/2005/8/layout/vList2"/>
    <dgm:cxn modelId="{CD98F431-F628-5B49-835A-3D2B8AFA5ACF}" type="presParOf" srcId="{C5C1904A-7FCD-664C-BE3D-7B460DA82C47}" destId="{6C6B0F5E-62C3-2349-B2AC-15F498A8CE69}"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80EFAEB-C742-7D4B-A201-624241847F6D}" type="doc">
      <dgm:prSet loTypeId="urn:microsoft.com/office/officeart/2005/8/layout/vList2" loCatId="" qsTypeId="urn:microsoft.com/office/officeart/2005/8/quickstyle/simple4" qsCatId="simple" csTypeId="urn:microsoft.com/office/officeart/2005/8/colors/colorful1" csCatId="colorful" phldr="1"/>
      <dgm:spPr/>
      <dgm:t>
        <a:bodyPr/>
        <a:lstStyle/>
        <a:p>
          <a:endParaRPr lang="en-US"/>
        </a:p>
      </dgm:t>
    </dgm:pt>
    <dgm:pt modelId="{C3D10B1D-6211-FC40-B0BF-D9EF676A8443}">
      <dgm:prSet phldrT="[Text]"/>
      <dgm:spPr/>
      <dgm:t>
        <a:bodyPr/>
        <a:lstStyle/>
        <a:p>
          <a:r>
            <a:rPr lang="en-US" dirty="0" smtClean="0"/>
            <a:t>What</a:t>
          </a:r>
          <a:endParaRPr lang="en-US" dirty="0"/>
        </a:p>
      </dgm:t>
    </dgm:pt>
    <dgm:pt modelId="{07A3F257-220E-634F-98B0-0A3892BEAB5E}" type="parTrans" cxnId="{4FACAACC-757E-CB42-9D23-EE2DC52A5FA4}">
      <dgm:prSet/>
      <dgm:spPr/>
      <dgm:t>
        <a:bodyPr/>
        <a:lstStyle/>
        <a:p>
          <a:endParaRPr lang="en-US"/>
        </a:p>
      </dgm:t>
    </dgm:pt>
    <dgm:pt modelId="{003F4747-6604-C44C-AA51-C4042B90C1C9}" type="sibTrans" cxnId="{4FACAACC-757E-CB42-9D23-EE2DC52A5FA4}">
      <dgm:prSet/>
      <dgm:spPr/>
      <dgm:t>
        <a:bodyPr/>
        <a:lstStyle/>
        <a:p>
          <a:endParaRPr lang="en-US"/>
        </a:p>
      </dgm:t>
    </dgm:pt>
    <dgm:pt modelId="{2BD97C2A-510D-8342-A0F4-B6E47FB86AC7}">
      <dgm:prSet phldrT="[Text]"/>
      <dgm:spPr/>
      <dgm:t>
        <a:bodyPr/>
        <a:lstStyle/>
        <a:p>
          <a:r>
            <a:rPr lang="en-US" dirty="0" smtClean="0"/>
            <a:t>Deletes transactions from the EDX.LOG file.</a:t>
          </a:r>
          <a:endParaRPr lang="en-US" dirty="0"/>
        </a:p>
      </dgm:t>
    </dgm:pt>
    <dgm:pt modelId="{848FF540-DCFC-D44B-96DB-C84F5A16C26A}" type="parTrans" cxnId="{A2FD4CB1-48E3-BC49-94D9-7D9534D8B4D3}">
      <dgm:prSet/>
      <dgm:spPr/>
      <dgm:t>
        <a:bodyPr/>
        <a:lstStyle/>
        <a:p>
          <a:endParaRPr lang="en-US"/>
        </a:p>
      </dgm:t>
    </dgm:pt>
    <dgm:pt modelId="{1A00E43C-90B1-4144-B5AD-051B19A33762}" type="sibTrans" cxnId="{A2FD4CB1-48E3-BC49-94D9-7D9534D8B4D3}">
      <dgm:prSet/>
      <dgm:spPr/>
      <dgm:t>
        <a:bodyPr/>
        <a:lstStyle/>
        <a:p>
          <a:endParaRPr lang="en-US"/>
        </a:p>
      </dgm:t>
    </dgm:pt>
    <dgm:pt modelId="{D2BB8AD7-4C87-424A-B1C8-6579F17795BF}">
      <dgm:prSet phldrT="[Text]"/>
      <dgm:spPr/>
      <dgm:t>
        <a:bodyPr/>
        <a:lstStyle/>
        <a:p>
          <a:r>
            <a:rPr lang="en-US" dirty="0" smtClean="0"/>
            <a:t>Affects</a:t>
          </a:r>
          <a:endParaRPr lang="en-US" dirty="0"/>
        </a:p>
      </dgm:t>
    </dgm:pt>
    <dgm:pt modelId="{6A2359F2-6133-424D-98E0-31E45B48A111}" type="parTrans" cxnId="{40F840CC-891E-F545-9BFF-FD81A2E5DA9A}">
      <dgm:prSet/>
      <dgm:spPr/>
      <dgm:t>
        <a:bodyPr/>
        <a:lstStyle/>
        <a:p>
          <a:endParaRPr lang="en-US"/>
        </a:p>
      </dgm:t>
    </dgm:pt>
    <dgm:pt modelId="{E1F9E550-70FA-324F-AFD2-962F2AD1EBA2}" type="sibTrans" cxnId="{40F840CC-891E-F545-9BFF-FD81A2E5DA9A}">
      <dgm:prSet/>
      <dgm:spPr/>
      <dgm:t>
        <a:bodyPr/>
        <a:lstStyle/>
        <a:p>
          <a:endParaRPr lang="en-US"/>
        </a:p>
      </dgm:t>
    </dgm:pt>
    <dgm:pt modelId="{0CA04E44-6DFF-5841-874C-3B538844D714}">
      <dgm:prSet phldrT="[Text]"/>
      <dgm:spPr/>
      <dgm:t>
        <a:bodyPr/>
        <a:lstStyle/>
        <a:p>
          <a:r>
            <a:rPr lang="en-US" dirty="0" smtClean="0"/>
            <a:t>EDX.LOG (Contains successful transactions for which archiving is enabled)</a:t>
          </a:r>
          <a:endParaRPr lang="en-US" dirty="0"/>
        </a:p>
      </dgm:t>
    </dgm:pt>
    <dgm:pt modelId="{A29F212A-48E4-DB47-A124-91BA0EEA5957}" type="parTrans" cxnId="{43F73BC1-CE8B-504A-B4C2-80C3E8610212}">
      <dgm:prSet/>
      <dgm:spPr/>
      <dgm:t>
        <a:bodyPr/>
        <a:lstStyle/>
        <a:p>
          <a:endParaRPr lang="en-US"/>
        </a:p>
      </dgm:t>
    </dgm:pt>
    <dgm:pt modelId="{614ED141-A293-7A44-B462-5BE32F716DB3}" type="sibTrans" cxnId="{43F73BC1-CE8B-504A-B4C2-80C3E8610212}">
      <dgm:prSet/>
      <dgm:spPr/>
      <dgm:t>
        <a:bodyPr/>
        <a:lstStyle/>
        <a:p>
          <a:endParaRPr lang="en-US"/>
        </a:p>
      </dgm:t>
    </dgm:pt>
    <dgm:pt modelId="{EECE5095-CA85-AD4B-B081-11AF97DD19FA}">
      <dgm:prSet phldrT="[Text]"/>
      <dgm:spPr/>
      <dgm:t>
        <a:bodyPr/>
        <a:lstStyle/>
        <a:p>
          <a:r>
            <a:rPr lang="en-US" dirty="0" smtClean="0"/>
            <a:t>Notes</a:t>
          </a:r>
          <a:endParaRPr lang="en-US" dirty="0"/>
        </a:p>
      </dgm:t>
    </dgm:pt>
    <dgm:pt modelId="{F21FACDB-BB8E-EA4C-AC60-75FDCDF3C1C8}" type="parTrans" cxnId="{F33F0283-5E49-CC49-B450-58A26A896782}">
      <dgm:prSet/>
      <dgm:spPr/>
      <dgm:t>
        <a:bodyPr/>
        <a:lstStyle/>
        <a:p>
          <a:endParaRPr lang="en-US"/>
        </a:p>
      </dgm:t>
    </dgm:pt>
    <dgm:pt modelId="{3C054FFE-4344-204F-9C69-D45A44A12254}" type="sibTrans" cxnId="{F33F0283-5E49-CC49-B450-58A26A896782}">
      <dgm:prSet/>
      <dgm:spPr/>
      <dgm:t>
        <a:bodyPr/>
        <a:lstStyle/>
        <a:p>
          <a:endParaRPr lang="en-US"/>
        </a:p>
      </dgm:t>
    </dgm:pt>
    <dgm:pt modelId="{7E881737-0768-D041-9BDE-87FDA92DDBC8}">
      <dgm:prSet phldrT="[Text]"/>
      <dgm:spPr/>
      <dgm:t>
        <a:bodyPr/>
        <a:lstStyle/>
        <a:p>
          <a:r>
            <a:rPr lang="en-US" dirty="0" smtClean="0"/>
            <a:t>If you leave all of the selection fields blank, all transactions in the EDX.LOG file will be deleted.</a:t>
          </a:r>
          <a:endParaRPr lang="en-US" dirty="0"/>
        </a:p>
      </dgm:t>
    </dgm:pt>
    <dgm:pt modelId="{5E9D7EF2-C442-B24F-97C4-0AB891AF1C0C}" type="parTrans" cxnId="{FBE22475-ABA9-4B49-8D51-782DFD7B5B68}">
      <dgm:prSet/>
      <dgm:spPr/>
      <dgm:t>
        <a:bodyPr/>
        <a:lstStyle/>
        <a:p>
          <a:endParaRPr lang="en-US"/>
        </a:p>
      </dgm:t>
    </dgm:pt>
    <dgm:pt modelId="{E71E2951-F987-E448-A3CB-24EDC11B04FD}" type="sibTrans" cxnId="{FBE22475-ABA9-4B49-8D51-782DFD7B5B68}">
      <dgm:prSet/>
      <dgm:spPr/>
      <dgm:t>
        <a:bodyPr/>
        <a:lstStyle/>
        <a:p>
          <a:endParaRPr lang="en-US"/>
        </a:p>
      </dgm:t>
    </dgm:pt>
    <dgm:pt modelId="{BE106407-A7D3-B34E-A4DE-C7D8F6338BBB}">
      <dgm:prSet phldrT="[Text]"/>
      <dgm:spPr/>
      <dgm:t>
        <a:bodyPr/>
        <a:lstStyle/>
        <a:p>
          <a:r>
            <a:rPr lang="en-US" dirty="0" smtClean="0"/>
            <a:t>You can limit the transactions to be deleted using the selection fields on this form.</a:t>
          </a:r>
          <a:endParaRPr lang="en-US" dirty="0"/>
        </a:p>
      </dgm:t>
    </dgm:pt>
    <dgm:pt modelId="{BB3B6E7D-6BF5-E94C-B7E4-B58F1D85C947}" type="parTrans" cxnId="{30CAFAE4-9C5B-C24E-97E9-D82214E683BA}">
      <dgm:prSet/>
      <dgm:spPr/>
      <dgm:t>
        <a:bodyPr/>
        <a:lstStyle/>
        <a:p>
          <a:endParaRPr lang="en-US"/>
        </a:p>
      </dgm:t>
    </dgm:pt>
    <dgm:pt modelId="{B7DC1BAC-B251-D747-9BFA-899243569C29}" type="sibTrans" cxnId="{30CAFAE4-9C5B-C24E-97E9-D82214E683BA}">
      <dgm:prSet/>
      <dgm:spPr/>
      <dgm:t>
        <a:bodyPr/>
        <a:lstStyle/>
        <a:p>
          <a:endParaRPr lang="en-US"/>
        </a:p>
      </dgm:t>
    </dgm:pt>
    <dgm:pt modelId="{C5C1904A-7FCD-664C-BE3D-7B460DA82C47}" type="pres">
      <dgm:prSet presAssocID="{180EFAEB-C742-7D4B-A201-624241847F6D}" presName="linear" presStyleCnt="0">
        <dgm:presLayoutVars>
          <dgm:animLvl val="lvl"/>
          <dgm:resizeHandles val="exact"/>
        </dgm:presLayoutVars>
      </dgm:prSet>
      <dgm:spPr/>
      <dgm:t>
        <a:bodyPr/>
        <a:lstStyle/>
        <a:p>
          <a:endParaRPr lang="en-US"/>
        </a:p>
      </dgm:t>
    </dgm:pt>
    <dgm:pt modelId="{98AC9869-8406-6E40-963B-84F312808645}" type="pres">
      <dgm:prSet presAssocID="{C3D10B1D-6211-FC40-B0BF-D9EF676A8443}" presName="parentText" presStyleLbl="node1" presStyleIdx="0" presStyleCnt="3">
        <dgm:presLayoutVars>
          <dgm:chMax val="0"/>
          <dgm:bulletEnabled val="1"/>
        </dgm:presLayoutVars>
      </dgm:prSet>
      <dgm:spPr/>
      <dgm:t>
        <a:bodyPr/>
        <a:lstStyle/>
        <a:p>
          <a:endParaRPr lang="en-US"/>
        </a:p>
      </dgm:t>
    </dgm:pt>
    <dgm:pt modelId="{82F0A896-B8FE-DC49-9F6F-81CCC7074849}" type="pres">
      <dgm:prSet presAssocID="{C3D10B1D-6211-FC40-B0BF-D9EF676A8443}" presName="childText" presStyleLbl="revTx" presStyleIdx="0" presStyleCnt="3">
        <dgm:presLayoutVars>
          <dgm:bulletEnabled val="1"/>
        </dgm:presLayoutVars>
      </dgm:prSet>
      <dgm:spPr/>
      <dgm:t>
        <a:bodyPr/>
        <a:lstStyle/>
        <a:p>
          <a:endParaRPr lang="en-US"/>
        </a:p>
      </dgm:t>
    </dgm:pt>
    <dgm:pt modelId="{DBAF026E-4B1E-1E47-9718-57E0650C1345}" type="pres">
      <dgm:prSet presAssocID="{D2BB8AD7-4C87-424A-B1C8-6579F17795BF}" presName="parentText" presStyleLbl="node1" presStyleIdx="1" presStyleCnt="3">
        <dgm:presLayoutVars>
          <dgm:chMax val="0"/>
          <dgm:bulletEnabled val="1"/>
        </dgm:presLayoutVars>
      </dgm:prSet>
      <dgm:spPr/>
      <dgm:t>
        <a:bodyPr/>
        <a:lstStyle/>
        <a:p>
          <a:endParaRPr lang="en-US"/>
        </a:p>
      </dgm:t>
    </dgm:pt>
    <dgm:pt modelId="{2E540E1B-B865-3B4A-B703-4AB9B31D4F37}" type="pres">
      <dgm:prSet presAssocID="{D2BB8AD7-4C87-424A-B1C8-6579F17795BF}" presName="childText" presStyleLbl="revTx" presStyleIdx="1" presStyleCnt="3">
        <dgm:presLayoutVars>
          <dgm:bulletEnabled val="1"/>
        </dgm:presLayoutVars>
      </dgm:prSet>
      <dgm:spPr/>
      <dgm:t>
        <a:bodyPr/>
        <a:lstStyle/>
        <a:p>
          <a:endParaRPr lang="en-US"/>
        </a:p>
      </dgm:t>
    </dgm:pt>
    <dgm:pt modelId="{CE3974EA-F3DB-1B48-8366-9D05032B0153}" type="pres">
      <dgm:prSet presAssocID="{EECE5095-CA85-AD4B-B081-11AF97DD19FA}" presName="parentText" presStyleLbl="node1" presStyleIdx="2" presStyleCnt="3">
        <dgm:presLayoutVars>
          <dgm:chMax val="0"/>
          <dgm:bulletEnabled val="1"/>
        </dgm:presLayoutVars>
      </dgm:prSet>
      <dgm:spPr/>
      <dgm:t>
        <a:bodyPr/>
        <a:lstStyle/>
        <a:p>
          <a:endParaRPr lang="en-US"/>
        </a:p>
      </dgm:t>
    </dgm:pt>
    <dgm:pt modelId="{6C6B0F5E-62C3-2349-B2AC-15F498A8CE69}" type="pres">
      <dgm:prSet presAssocID="{EECE5095-CA85-AD4B-B081-11AF97DD19FA}" presName="childText" presStyleLbl="revTx" presStyleIdx="2" presStyleCnt="3">
        <dgm:presLayoutVars>
          <dgm:bulletEnabled val="1"/>
        </dgm:presLayoutVars>
      </dgm:prSet>
      <dgm:spPr/>
      <dgm:t>
        <a:bodyPr/>
        <a:lstStyle/>
        <a:p>
          <a:endParaRPr lang="en-US"/>
        </a:p>
      </dgm:t>
    </dgm:pt>
  </dgm:ptLst>
  <dgm:cxnLst>
    <dgm:cxn modelId="{06570434-E5C2-8F4E-BE42-75F641AAF767}" type="presOf" srcId="{180EFAEB-C742-7D4B-A201-624241847F6D}" destId="{C5C1904A-7FCD-664C-BE3D-7B460DA82C47}" srcOrd="0" destOrd="0" presId="urn:microsoft.com/office/officeart/2005/8/layout/vList2"/>
    <dgm:cxn modelId="{C0AF8DAC-99F9-5A46-8227-872FB6D5D8AF}" type="presOf" srcId="{7E881737-0768-D041-9BDE-87FDA92DDBC8}" destId="{6C6B0F5E-62C3-2349-B2AC-15F498A8CE69}" srcOrd="0" destOrd="0" presId="urn:microsoft.com/office/officeart/2005/8/layout/vList2"/>
    <dgm:cxn modelId="{4FACAACC-757E-CB42-9D23-EE2DC52A5FA4}" srcId="{180EFAEB-C742-7D4B-A201-624241847F6D}" destId="{C3D10B1D-6211-FC40-B0BF-D9EF676A8443}" srcOrd="0" destOrd="0" parTransId="{07A3F257-220E-634F-98B0-0A3892BEAB5E}" sibTransId="{003F4747-6604-C44C-AA51-C4042B90C1C9}"/>
    <dgm:cxn modelId="{A372A342-C6B7-2A45-936B-2156398E96CE}" type="presOf" srcId="{0CA04E44-6DFF-5841-874C-3B538844D714}" destId="{2E540E1B-B865-3B4A-B703-4AB9B31D4F37}" srcOrd="0" destOrd="0" presId="urn:microsoft.com/office/officeart/2005/8/layout/vList2"/>
    <dgm:cxn modelId="{E2B258D0-C938-1D46-AF95-37D61286F59D}" type="presOf" srcId="{BE106407-A7D3-B34E-A4DE-C7D8F6338BBB}" destId="{6C6B0F5E-62C3-2349-B2AC-15F498A8CE69}" srcOrd="0" destOrd="1" presId="urn:microsoft.com/office/officeart/2005/8/layout/vList2"/>
    <dgm:cxn modelId="{43F73BC1-CE8B-504A-B4C2-80C3E8610212}" srcId="{D2BB8AD7-4C87-424A-B1C8-6579F17795BF}" destId="{0CA04E44-6DFF-5841-874C-3B538844D714}" srcOrd="0" destOrd="0" parTransId="{A29F212A-48E4-DB47-A124-91BA0EEA5957}" sibTransId="{614ED141-A293-7A44-B462-5BE32F716DB3}"/>
    <dgm:cxn modelId="{2C549A23-8BEA-9B41-B330-656DF8FDA394}" type="presOf" srcId="{EECE5095-CA85-AD4B-B081-11AF97DD19FA}" destId="{CE3974EA-F3DB-1B48-8366-9D05032B0153}" srcOrd="0" destOrd="0" presId="urn:microsoft.com/office/officeart/2005/8/layout/vList2"/>
    <dgm:cxn modelId="{FBE22475-ABA9-4B49-8D51-782DFD7B5B68}" srcId="{EECE5095-CA85-AD4B-B081-11AF97DD19FA}" destId="{7E881737-0768-D041-9BDE-87FDA92DDBC8}" srcOrd="0" destOrd="0" parTransId="{5E9D7EF2-C442-B24F-97C4-0AB891AF1C0C}" sibTransId="{E71E2951-F987-E448-A3CB-24EDC11B04FD}"/>
    <dgm:cxn modelId="{DA5B3FBE-1FB3-9E42-9569-837658692003}" type="presOf" srcId="{C3D10B1D-6211-FC40-B0BF-D9EF676A8443}" destId="{98AC9869-8406-6E40-963B-84F312808645}" srcOrd="0" destOrd="0" presId="urn:microsoft.com/office/officeart/2005/8/layout/vList2"/>
    <dgm:cxn modelId="{30CAFAE4-9C5B-C24E-97E9-D82214E683BA}" srcId="{EECE5095-CA85-AD4B-B081-11AF97DD19FA}" destId="{BE106407-A7D3-B34E-A4DE-C7D8F6338BBB}" srcOrd="1" destOrd="0" parTransId="{BB3B6E7D-6BF5-E94C-B7E4-B58F1D85C947}" sibTransId="{B7DC1BAC-B251-D747-9BFA-899243569C29}"/>
    <dgm:cxn modelId="{F33F0283-5E49-CC49-B450-58A26A896782}" srcId="{180EFAEB-C742-7D4B-A201-624241847F6D}" destId="{EECE5095-CA85-AD4B-B081-11AF97DD19FA}" srcOrd="2" destOrd="0" parTransId="{F21FACDB-BB8E-EA4C-AC60-75FDCDF3C1C8}" sibTransId="{3C054FFE-4344-204F-9C69-D45A44A12254}"/>
    <dgm:cxn modelId="{098D46C6-5612-9D4C-884F-8BEB06DE2A57}" type="presOf" srcId="{2BD97C2A-510D-8342-A0F4-B6E47FB86AC7}" destId="{82F0A896-B8FE-DC49-9F6F-81CCC7074849}" srcOrd="0" destOrd="0" presId="urn:microsoft.com/office/officeart/2005/8/layout/vList2"/>
    <dgm:cxn modelId="{0BFC08D2-F03A-874B-80E7-1BA48B332611}" type="presOf" srcId="{D2BB8AD7-4C87-424A-B1C8-6579F17795BF}" destId="{DBAF026E-4B1E-1E47-9718-57E0650C1345}" srcOrd="0" destOrd="0" presId="urn:microsoft.com/office/officeart/2005/8/layout/vList2"/>
    <dgm:cxn modelId="{40F840CC-891E-F545-9BFF-FD81A2E5DA9A}" srcId="{180EFAEB-C742-7D4B-A201-624241847F6D}" destId="{D2BB8AD7-4C87-424A-B1C8-6579F17795BF}" srcOrd="1" destOrd="0" parTransId="{6A2359F2-6133-424D-98E0-31E45B48A111}" sibTransId="{E1F9E550-70FA-324F-AFD2-962F2AD1EBA2}"/>
    <dgm:cxn modelId="{A2FD4CB1-48E3-BC49-94D9-7D9534D8B4D3}" srcId="{C3D10B1D-6211-FC40-B0BF-D9EF676A8443}" destId="{2BD97C2A-510D-8342-A0F4-B6E47FB86AC7}" srcOrd="0" destOrd="0" parTransId="{848FF540-DCFC-D44B-96DB-C84F5A16C26A}" sibTransId="{1A00E43C-90B1-4144-B5AD-051B19A33762}"/>
    <dgm:cxn modelId="{C1DB6C3F-F54D-6241-941C-830DCDC9DDFE}" type="presParOf" srcId="{C5C1904A-7FCD-664C-BE3D-7B460DA82C47}" destId="{98AC9869-8406-6E40-963B-84F312808645}" srcOrd="0" destOrd="0" presId="urn:microsoft.com/office/officeart/2005/8/layout/vList2"/>
    <dgm:cxn modelId="{85FB4C48-16E8-7F48-8F83-08E1116338D6}" type="presParOf" srcId="{C5C1904A-7FCD-664C-BE3D-7B460DA82C47}" destId="{82F0A896-B8FE-DC49-9F6F-81CCC7074849}" srcOrd="1" destOrd="0" presId="urn:microsoft.com/office/officeart/2005/8/layout/vList2"/>
    <dgm:cxn modelId="{EE6F93A4-C63E-4C4A-832E-4F69635A8248}" type="presParOf" srcId="{C5C1904A-7FCD-664C-BE3D-7B460DA82C47}" destId="{DBAF026E-4B1E-1E47-9718-57E0650C1345}" srcOrd="2" destOrd="0" presId="urn:microsoft.com/office/officeart/2005/8/layout/vList2"/>
    <dgm:cxn modelId="{6C538665-562D-564C-A595-0DF14B8E2EAD}" type="presParOf" srcId="{C5C1904A-7FCD-664C-BE3D-7B460DA82C47}" destId="{2E540E1B-B865-3B4A-B703-4AB9B31D4F37}" srcOrd="3" destOrd="0" presId="urn:microsoft.com/office/officeart/2005/8/layout/vList2"/>
    <dgm:cxn modelId="{E4BC92B1-5EA4-1F42-AFAD-595848EA30DC}" type="presParOf" srcId="{C5C1904A-7FCD-664C-BE3D-7B460DA82C47}" destId="{CE3974EA-F3DB-1B48-8366-9D05032B0153}" srcOrd="4" destOrd="0" presId="urn:microsoft.com/office/officeart/2005/8/layout/vList2"/>
    <dgm:cxn modelId="{2584E4BD-606B-1647-A723-EEC4F540219A}" type="presParOf" srcId="{C5C1904A-7FCD-664C-BE3D-7B460DA82C47}" destId="{6C6B0F5E-62C3-2349-B2AC-15F498A8CE69}"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80EFAEB-C742-7D4B-A201-624241847F6D}" type="doc">
      <dgm:prSet loTypeId="urn:microsoft.com/office/officeart/2005/8/layout/vList2" loCatId="" qsTypeId="urn:microsoft.com/office/officeart/2005/8/quickstyle/simple4" qsCatId="simple" csTypeId="urn:microsoft.com/office/officeart/2005/8/colors/colorful1" csCatId="colorful" phldr="1"/>
      <dgm:spPr/>
      <dgm:t>
        <a:bodyPr/>
        <a:lstStyle/>
        <a:p>
          <a:endParaRPr lang="en-US"/>
        </a:p>
      </dgm:t>
    </dgm:pt>
    <dgm:pt modelId="{C3D10B1D-6211-FC40-B0BF-D9EF676A8443}">
      <dgm:prSet phldrT="[Text]"/>
      <dgm:spPr/>
      <dgm:t>
        <a:bodyPr/>
        <a:lstStyle/>
        <a:p>
          <a:r>
            <a:rPr lang="en-US" dirty="0" smtClean="0"/>
            <a:t>What</a:t>
          </a:r>
          <a:endParaRPr lang="en-US" dirty="0"/>
        </a:p>
      </dgm:t>
    </dgm:pt>
    <dgm:pt modelId="{07A3F257-220E-634F-98B0-0A3892BEAB5E}" type="parTrans" cxnId="{4FACAACC-757E-CB42-9D23-EE2DC52A5FA4}">
      <dgm:prSet/>
      <dgm:spPr/>
      <dgm:t>
        <a:bodyPr/>
        <a:lstStyle/>
        <a:p>
          <a:endParaRPr lang="en-US"/>
        </a:p>
      </dgm:t>
    </dgm:pt>
    <dgm:pt modelId="{003F4747-6604-C44C-AA51-C4042B90C1C9}" type="sibTrans" cxnId="{4FACAACC-757E-CB42-9D23-EE2DC52A5FA4}">
      <dgm:prSet/>
      <dgm:spPr/>
      <dgm:t>
        <a:bodyPr/>
        <a:lstStyle/>
        <a:p>
          <a:endParaRPr lang="en-US"/>
        </a:p>
      </dgm:t>
    </dgm:pt>
    <dgm:pt modelId="{2BD97C2A-510D-8342-A0F4-B6E47FB86AC7}">
      <dgm:prSet phldrT="[Text]"/>
      <dgm:spPr/>
      <dgm:t>
        <a:bodyPr/>
        <a:lstStyle/>
        <a:p>
          <a:r>
            <a:rPr lang="en-US" dirty="0" smtClean="0"/>
            <a:t>Deletes transactions from the EDX.ERR file.</a:t>
          </a:r>
          <a:endParaRPr lang="en-US" dirty="0"/>
        </a:p>
      </dgm:t>
    </dgm:pt>
    <dgm:pt modelId="{848FF540-DCFC-D44B-96DB-C84F5A16C26A}" type="parTrans" cxnId="{A2FD4CB1-48E3-BC49-94D9-7D9534D8B4D3}">
      <dgm:prSet/>
      <dgm:spPr/>
      <dgm:t>
        <a:bodyPr/>
        <a:lstStyle/>
        <a:p>
          <a:endParaRPr lang="en-US"/>
        </a:p>
      </dgm:t>
    </dgm:pt>
    <dgm:pt modelId="{1A00E43C-90B1-4144-B5AD-051B19A33762}" type="sibTrans" cxnId="{A2FD4CB1-48E3-BC49-94D9-7D9534D8B4D3}">
      <dgm:prSet/>
      <dgm:spPr/>
      <dgm:t>
        <a:bodyPr/>
        <a:lstStyle/>
        <a:p>
          <a:endParaRPr lang="en-US"/>
        </a:p>
      </dgm:t>
    </dgm:pt>
    <dgm:pt modelId="{D2BB8AD7-4C87-424A-B1C8-6579F17795BF}">
      <dgm:prSet phldrT="[Text]"/>
      <dgm:spPr/>
      <dgm:t>
        <a:bodyPr/>
        <a:lstStyle/>
        <a:p>
          <a:r>
            <a:rPr lang="en-US" dirty="0" smtClean="0"/>
            <a:t>Affects</a:t>
          </a:r>
          <a:endParaRPr lang="en-US" dirty="0"/>
        </a:p>
      </dgm:t>
    </dgm:pt>
    <dgm:pt modelId="{6A2359F2-6133-424D-98E0-31E45B48A111}" type="parTrans" cxnId="{40F840CC-891E-F545-9BFF-FD81A2E5DA9A}">
      <dgm:prSet/>
      <dgm:spPr/>
      <dgm:t>
        <a:bodyPr/>
        <a:lstStyle/>
        <a:p>
          <a:endParaRPr lang="en-US"/>
        </a:p>
      </dgm:t>
    </dgm:pt>
    <dgm:pt modelId="{E1F9E550-70FA-324F-AFD2-962F2AD1EBA2}" type="sibTrans" cxnId="{40F840CC-891E-F545-9BFF-FD81A2E5DA9A}">
      <dgm:prSet/>
      <dgm:spPr/>
      <dgm:t>
        <a:bodyPr/>
        <a:lstStyle/>
        <a:p>
          <a:endParaRPr lang="en-US"/>
        </a:p>
      </dgm:t>
    </dgm:pt>
    <dgm:pt modelId="{0CA04E44-6DFF-5841-874C-3B538844D714}">
      <dgm:prSet phldrT="[Text]"/>
      <dgm:spPr/>
      <dgm:t>
        <a:bodyPr/>
        <a:lstStyle/>
        <a:p>
          <a:r>
            <a:rPr lang="en-US" dirty="0" smtClean="0"/>
            <a:t>EDX.ERR (Contains transactions which encountered a transformation, validation, or subscriber-returned error or are missing Colleague data)</a:t>
          </a:r>
          <a:endParaRPr lang="en-US" dirty="0"/>
        </a:p>
      </dgm:t>
    </dgm:pt>
    <dgm:pt modelId="{A29F212A-48E4-DB47-A124-91BA0EEA5957}" type="parTrans" cxnId="{43F73BC1-CE8B-504A-B4C2-80C3E8610212}">
      <dgm:prSet/>
      <dgm:spPr/>
      <dgm:t>
        <a:bodyPr/>
        <a:lstStyle/>
        <a:p>
          <a:endParaRPr lang="en-US"/>
        </a:p>
      </dgm:t>
    </dgm:pt>
    <dgm:pt modelId="{614ED141-A293-7A44-B462-5BE32F716DB3}" type="sibTrans" cxnId="{43F73BC1-CE8B-504A-B4C2-80C3E8610212}">
      <dgm:prSet/>
      <dgm:spPr/>
      <dgm:t>
        <a:bodyPr/>
        <a:lstStyle/>
        <a:p>
          <a:endParaRPr lang="en-US"/>
        </a:p>
      </dgm:t>
    </dgm:pt>
    <dgm:pt modelId="{EECE5095-CA85-AD4B-B081-11AF97DD19FA}">
      <dgm:prSet phldrT="[Text]"/>
      <dgm:spPr/>
      <dgm:t>
        <a:bodyPr/>
        <a:lstStyle/>
        <a:p>
          <a:r>
            <a:rPr lang="en-US" dirty="0" smtClean="0"/>
            <a:t>Notes</a:t>
          </a:r>
          <a:endParaRPr lang="en-US" dirty="0"/>
        </a:p>
      </dgm:t>
    </dgm:pt>
    <dgm:pt modelId="{F21FACDB-BB8E-EA4C-AC60-75FDCDF3C1C8}" type="parTrans" cxnId="{F33F0283-5E49-CC49-B450-58A26A896782}">
      <dgm:prSet/>
      <dgm:spPr/>
      <dgm:t>
        <a:bodyPr/>
        <a:lstStyle/>
        <a:p>
          <a:endParaRPr lang="en-US"/>
        </a:p>
      </dgm:t>
    </dgm:pt>
    <dgm:pt modelId="{3C054FFE-4344-204F-9C69-D45A44A12254}" type="sibTrans" cxnId="{F33F0283-5E49-CC49-B450-58A26A896782}">
      <dgm:prSet/>
      <dgm:spPr/>
      <dgm:t>
        <a:bodyPr/>
        <a:lstStyle/>
        <a:p>
          <a:endParaRPr lang="en-US"/>
        </a:p>
      </dgm:t>
    </dgm:pt>
    <dgm:pt modelId="{7E881737-0768-D041-9BDE-87FDA92DDBC8}">
      <dgm:prSet phldrT="[Text]"/>
      <dgm:spPr/>
      <dgm:t>
        <a:bodyPr/>
        <a:lstStyle/>
        <a:p>
          <a:r>
            <a:rPr lang="en-US" dirty="0" smtClean="0"/>
            <a:t>If you leave all of the selection fields blank, all transactions in the EDX.ERR file will be deleted.</a:t>
          </a:r>
          <a:endParaRPr lang="en-US" dirty="0"/>
        </a:p>
      </dgm:t>
    </dgm:pt>
    <dgm:pt modelId="{5E9D7EF2-C442-B24F-97C4-0AB891AF1C0C}" type="parTrans" cxnId="{FBE22475-ABA9-4B49-8D51-782DFD7B5B68}">
      <dgm:prSet/>
      <dgm:spPr/>
      <dgm:t>
        <a:bodyPr/>
        <a:lstStyle/>
        <a:p>
          <a:endParaRPr lang="en-US"/>
        </a:p>
      </dgm:t>
    </dgm:pt>
    <dgm:pt modelId="{E71E2951-F987-E448-A3CB-24EDC11B04FD}" type="sibTrans" cxnId="{FBE22475-ABA9-4B49-8D51-782DFD7B5B68}">
      <dgm:prSet/>
      <dgm:spPr/>
      <dgm:t>
        <a:bodyPr/>
        <a:lstStyle/>
        <a:p>
          <a:endParaRPr lang="en-US"/>
        </a:p>
      </dgm:t>
    </dgm:pt>
    <dgm:pt modelId="{BE106407-A7D3-B34E-A4DE-C7D8F6338BBB}">
      <dgm:prSet phldrT="[Text]"/>
      <dgm:spPr/>
      <dgm:t>
        <a:bodyPr/>
        <a:lstStyle/>
        <a:p>
          <a:r>
            <a:rPr lang="en-US" dirty="0" smtClean="0"/>
            <a:t>You can limit the transactions to be deleted using the selection fields on this form.</a:t>
          </a:r>
          <a:endParaRPr lang="en-US" dirty="0"/>
        </a:p>
      </dgm:t>
    </dgm:pt>
    <dgm:pt modelId="{BB3B6E7D-6BF5-E94C-B7E4-B58F1D85C947}" type="parTrans" cxnId="{30CAFAE4-9C5B-C24E-97E9-D82214E683BA}">
      <dgm:prSet/>
      <dgm:spPr/>
      <dgm:t>
        <a:bodyPr/>
        <a:lstStyle/>
        <a:p>
          <a:endParaRPr lang="en-US"/>
        </a:p>
      </dgm:t>
    </dgm:pt>
    <dgm:pt modelId="{B7DC1BAC-B251-D747-9BFA-899243569C29}" type="sibTrans" cxnId="{30CAFAE4-9C5B-C24E-97E9-D82214E683BA}">
      <dgm:prSet/>
      <dgm:spPr/>
      <dgm:t>
        <a:bodyPr/>
        <a:lstStyle/>
        <a:p>
          <a:endParaRPr lang="en-US"/>
        </a:p>
      </dgm:t>
    </dgm:pt>
    <dgm:pt modelId="{C5C1904A-7FCD-664C-BE3D-7B460DA82C47}" type="pres">
      <dgm:prSet presAssocID="{180EFAEB-C742-7D4B-A201-624241847F6D}" presName="linear" presStyleCnt="0">
        <dgm:presLayoutVars>
          <dgm:animLvl val="lvl"/>
          <dgm:resizeHandles val="exact"/>
        </dgm:presLayoutVars>
      </dgm:prSet>
      <dgm:spPr/>
      <dgm:t>
        <a:bodyPr/>
        <a:lstStyle/>
        <a:p>
          <a:endParaRPr lang="en-US"/>
        </a:p>
      </dgm:t>
    </dgm:pt>
    <dgm:pt modelId="{98AC9869-8406-6E40-963B-84F312808645}" type="pres">
      <dgm:prSet presAssocID="{C3D10B1D-6211-FC40-B0BF-D9EF676A8443}" presName="parentText" presStyleLbl="node1" presStyleIdx="0" presStyleCnt="3">
        <dgm:presLayoutVars>
          <dgm:chMax val="0"/>
          <dgm:bulletEnabled val="1"/>
        </dgm:presLayoutVars>
      </dgm:prSet>
      <dgm:spPr/>
      <dgm:t>
        <a:bodyPr/>
        <a:lstStyle/>
        <a:p>
          <a:endParaRPr lang="en-US"/>
        </a:p>
      </dgm:t>
    </dgm:pt>
    <dgm:pt modelId="{82F0A896-B8FE-DC49-9F6F-81CCC7074849}" type="pres">
      <dgm:prSet presAssocID="{C3D10B1D-6211-FC40-B0BF-D9EF676A8443}" presName="childText" presStyleLbl="revTx" presStyleIdx="0" presStyleCnt="3">
        <dgm:presLayoutVars>
          <dgm:bulletEnabled val="1"/>
        </dgm:presLayoutVars>
      </dgm:prSet>
      <dgm:spPr/>
      <dgm:t>
        <a:bodyPr/>
        <a:lstStyle/>
        <a:p>
          <a:endParaRPr lang="en-US"/>
        </a:p>
      </dgm:t>
    </dgm:pt>
    <dgm:pt modelId="{DBAF026E-4B1E-1E47-9718-57E0650C1345}" type="pres">
      <dgm:prSet presAssocID="{D2BB8AD7-4C87-424A-B1C8-6579F17795BF}" presName="parentText" presStyleLbl="node1" presStyleIdx="1" presStyleCnt="3">
        <dgm:presLayoutVars>
          <dgm:chMax val="0"/>
          <dgm:bulletEnabled val="1"/>
        </dgm:presLayoutVars>
      </dgm:prSet>
      <dgm:spPr/>
      <dgm:t>
        <a:bodyPr/>
        <a:lstStyle/>
        <a:p>
          <a:endParaRPr lang="en-US"/>
        </a:p>
      </dgm:t>
    </dgm:pt>
    <dgm:pt modelId="{2E540E1B-B865-3B4A-B703-4AB9B31D4F37}" type="pres">
      <dgm:prSet presAssocID="{D2BB8AD7-4C87-424A-B1C8-6579F17795BF}" presName="childText" presStyleLbl="revTx" presStyleIdx="1" presStyleCnt="3">
        <dgm:presLayoutVars>
          <dgm:bulletEnabled val="1"/>
        </dgm:presLayoutVars>
      </dgm:prSet>
      <dgm:spPr/>
      <dgm:t>
        <a:bodyPr/>
        <a:lstStyle/>
        <a:p>
          <a:endParaRPr lang="en-US"/>
        </a:p>
      </dgm:t>
    </dgm:pt>
    <dgm:pt modelId="{CE3974EA-F3DB-1B48-8366-9D05032B0153}" type="pres">
      <dgm:prSet presAssocID="{EECE5095-CA85-AD4B-B081-11AF97DD19FA}" presName="parentText" presStyleLbl="node1" presStyleIdx="2" presStyleCnt="3">
        <dgm:presLayoutVars>
          <dgm:chMax val="0"/>
          <dgm:bulletEnabled val="1"/>
        </dgm:presLayoutVars>
      </dgm:prSet>
      <dgm:spPr/>
      <dgm:t>
        <a:bodyPr/>
        <a:lstStyle/>
        <a:p>
          <a:endParaRPr lang="en-US"/>
        </a:p>
      </dgm:t>
    </dgm:pt>
    <dgm:pt modelId="{6C6B0F5E-62C3-2349-B2AC-15F498A8CE69}" type="pres">
      <dgm:prSet presAssocID="{EECE5095-CA85-AD4B-B081-11AF97DD19FA}" presName="childText" presStyleLbl="revTx" presStyleIdx="2" presStyleCnt="3">
        <dgm:presLayoutVars>
          <dgm:bulletEnabled val="1"/>
        </dgm:presLayoutVars>
      </dgm:prSet>
      <dgm:spPr/>
      <dgm:t>
        <a:bodyPr/>
        <a:lstStyle/>
        <a:p>
          <a:endParaRPr lang="en-US"/>
        </a:p>
      </dgm:t>
    </dgm:pt>
  </dgm:ptLst>
  <dgm:cxnLst>
    <dgm:cxn modelId="{30CAFAE4-9C5B-C24E-97E9-D82214E683BA}" srcId="{EECE5095-CA85-AD4B-B081-11AF97DD19FA}" destId="{BE106407-A7D3-B34E-A4DE-C7D8F6338BBB}" srcOrd="1" destOrd="0" parTransId="{BB3B6E7D-6BF5-E94C-B7E4-B58F1D85C947}" sibTransId="{B7DC1BAC-B251-D747-9BFA-899243569C29}"/>
    <dgm:cxn modelId="{73B31F16-C573-444B-BCC0-276BBDA3DD0B}" type="presOf" srcId="{BE106407-A7D3-B34E-A4DE-C7D8F6338BBB}" destId="{6C6B0F5E-62C3-2349-B2AC-15F498A8CE69}" srcOrd="0" destOrd="1" presId="urn:microsoft.com/office/officeart/2005/8/layout/vList2"/>
    <dgm:cxn modelId="{F33F0283-5E49-CC49-B450-58A26A896782}" srcId="{180EFAEB-C742-7D4B-A201-624241847F6D}" destId="{EECE5095-CA85-AD4B-B081-11AF97DD19FA}" srcOrd="2" destOrd="0" parTransId="{F21FACDB-BB8E-EA4C-AC60-75FDCDF3C1C8}" sibTransId="{3C054FFE-4344-204F-9C69-D45A44A12254}"/>
    <dgm:cxn modelId="{19863CC2-6019-794F-BEEC-E08E22A975F8}" type="presOf" srcId="{180EFAEB-C742-7D4B-A201-624241847F6D}" destId="{C5C1904A-7FCD-664C-BE3D-7B460DA82C47}" srcOrd="0" destOrd="0" presId="urn:microsoft.com/office/officeart/2005/8/layout/vList2"/>
    <dgm:cxn modelId="{9D865DD7-CF8F-904A-B21D-5A95766A0A38}" type="presOf" srcId="{7E881737-0768-D041-9BDE-87FDA92DDBC8}" destId="{6C6B0F5E-62C3-2349-B2AC-15F498A8CE69}" srcOrd="0" destOrd="0" presId="urn:microsoft.com/office/officeart/2005/8/layout/vList2"/>
    <dgm:cxn modelId="{ECEC324E-70D8-4D48-A974-C32F547C1069}" type="presOf" srcId="{0CA04E44-6DFF-5841-874C-3B538844D714}" destId="{2E540E1B-B865-3B4A-B703-4AB9B31D4F37}" srcOrd="0" destOrd="0" presId="urn:microsoft.com/office/officeart/2005/8/layout/vList2"/>
    <dgm:cxn modelId="{A71D54FF-E129-C646-AA64-B40CB94029E5}" type="presOf" srcId="{EECE5095-CA85-AD4B-B081-11AF97DD19FA}" destId="{CE3974EA-F3DB-1B48-8366-9D05032B0153}" srcOrd="0" destOrd="0" presId="urn:microsoft.com/office/officeart/2005/8/layout/vList2"/>
    <dgm:cxn modelId="{4FACAACC-757E-CB42-9D23-EE2DC52A5FA4}" srcId="{180EFAEB-C742-7D4B-A201-624241847F6D}" destId="{C3D10B1D-6211-FC40-B0BF-D9EF676A8443}" srcOrd="0" destOrd="0" parTransId="{07A3F257-220E-634F-98B0-0A3892BEAB5E}" sibTransId="{003F4747-6604-C44C-AA51-C4042B90C1C9}"/>
    <dgm:cxn modelId="{DB48967D-1F70-F242-86D0-A9A25D82F48C}" type="presOf" srcId="{C3D10B1D-6211-FC40-B0BF-D9EF676A8443}" destId="{98AC9869-8406-6E40-963B-84F312808645}" srcOrd="0" destOrd="0" presId="urn:microsoft.com/office/officeart/2005/8/layout/vList2"/>
    <dgm:cxn modelId="{43F73BC1-CE8B-504A-B4C2-80C3E8610212}" srcId="{D2BB8AD7-4C87-424A-B1C8-6579F17795BF}" destId="{0CA04E44-6DFF-5841-874C-3B538844D714}" srcOrd="0" destOrd="0" parTransId="{A29F212A-48E4-DB47-A124-91BA0EEA5957}" sibTransId="{614ED141-A293-7A44-B462-5BE32F716DB3}"/>
    <dgm:cxn modelId="{FBE22475-ABA9-4B49-8D51-782DFD7B5B68}" srcId="{EECE5095-CA85-AD4B-B081-11AF97DD19FA}" destId="{7E881737-0768-D041-9BDE-87FDA92DDBC8}" srcOrd="0" destOrd="0" parTransId="{5E9D7EF2-C442-B24F-97C4-0AB891AF1C0C}" sibTransId="{E71E2951-F987-E448-A3CB-24EDC11B04FD}"/>
    <dgm:cxn modelId="{A2FD4CB1-48E3-BC49-94D9-7D9534D8B4D3}" srcId="{C3D10B1D-6211-FC40-B0BF-D9EF676A8443}" destId="{2BD97C2A-510D-8342-A0F4-B6E47FB86AC7}" srcOrd="0" destOrd="0" parTransId="{848FF540-DCFC-D44B-96DB-C84F5A16C26A}" sibTransId="{1A00E43C-90B1-4144-B5AD-051B19A33762}"/>
    <dgm:cxn modelId="{CC0197B9-339B-B54D-9E75-45BE9EF5533B}" type="presOf" srcId="{2BD97C2A-510D-8342-A0F4-B6E47FB86AC7}" destId="{82F0A896-B8FE-DC49-9F6F-81CCC7074849}" srcOrd="0" destOrd="0" presId="urn:microsoft.com/office/officeart/2005/8/layout/vList2"/>
    <dgm:cxn modelId="{40F840CC-891E-F545-9BFF-FD81A2E5DA9A}" srcId="{180EFAEB-C742-7D4B-A201-624241847F6D}" destId="{D2BB8AD7-4C87-424A-B1C8-6579F17795BF}" srcOrd="1" destOrd="0" parTransId="{6A2359F2-6133-424D-98E0-31E45B48A111}" sibTransId="{E1F9E550-70FA-324F-AFD2-962F2AD1EBA2}"/>
    <dgm:cxn modelId="{03FA9FA8-43CA-AA4B-BDAA-5872CA15D712}" type="presOf" srcId="{D2BB8AD7-4C87-424A-B1C8-6579F17795BF}" destId="{DBAF026E-4B1E-1E47-9718-57E0650C1345}" srcOrd="0" destOrd="0" presId="urn:microsoft.com/office/officeart/2005/8/layout/vList2"/>
    <dgm:cxn modelId="{D1595262-D142-5A4C-BB69-BBE4F1B8EECF}" type="presParOf" srcId="{C5C1904A-7FCD-664C-BE3D-7B460DA82C47}" destId="{98AC9869-8406-6E40-963B-84F312808645}" srcOrd="0" destOrd="0" presId="urn:microsoft.com/office/officeart/2005/8/layout/vList2"/>
    <dgm:cxn modelId="{0B8C5332-1672-EC4D-BE46-690A7240C300}" type="presParOf" srcId="{C5C1904A-7FCD-664C-BE3D-7B460DA82C47}" destId="{82F0A896-B8FE-DC49-9F6F-81CCC7074849}" srcOrd="1" destOrd="0" presId="urn:microsoft.com/office/officeart/2005/8/layout/vList2"/>
    <dgm:cxn modelId="{F3A185D7-C7E9-0F4B-9C4E-45C5184C0C5C}" type="presParOf" srcId="{C5C1904A-7FCD-664C-BE3D-7B460DA82C47}" destId="{DBAF026E-4B1E-1E47-9718-57E0650C1345}" srcOrd="2" destOrd="0" presId="urn:microsoft.com/office/officeart/2005/8/layout/vList2"/>
    <dgm:cxn modelId="{00E3B062-CD3A-7D4E-8846-18344B013AA1}" type="presParOf" srcId="{C5C1904A-7FCD-664C-BE3D-7B460DA82C47}" destId="{2E540E1B-B865-3B4A-B703-4AB9B31D4F37}" srcOrd="3" destOrd="0" presId="urn:microsoft.com/office/officeart/2005/8/layout/vList2"/>
    <dgm:cxn modelId="{A8CCB2A9-E8D2-C94C-B9D9-1F8935ACCFF3}" type="presParOf" srcId="{C5C1904A-7FCD-664C-BE3D-7B460DA82C47}" destId="{CE3974EA-F3DB-1B48-8366-9D05032B0153}" srcOrd="4" destOrd="0" presId="urn:microsoft.com/office/officeart/2005/8/layout/vList2"/>
    <dgm:cxn modelId="{8AD1CE60-74FF-8A40-9305-27E21788B543}" type="presParOf" srcId="{C5C1904A-7FCD-664C-BE3D-7B460DA82C47}" destId="{6C6B0F5E-62C3-2349-B2AC-15F498A8CE69}"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80EFAEB-C742-7D4B-A201-624241847F6D}" type="doc">
      <dgm:prSet loTypeId="urn:microsoft.com/office/officeart/2005/8/layout/vList2" loCatId="" qsTypeId="urn:microsoft.com/office/officeart/2005/8/quickstyle/simple4" qsCatId="simple" csTypeId="urn:microsoft.com/office/officeart/2005/8/colors/accent2_2" csCatId="accent2" phldr="1"/>
      <dgm:spPr/>
      <dgm:t>
        <a:bodyPr/>
        <a:lstStyle/>
        <a:p>
          <a:endParaRPr lang="en-US"/>
        </a:p>
      </dgm:t>
    </dgm:pt>
    <dgm:pt modelId="{C3D10B1D-6211-FC40-B0BF-D9EF676A8443}">
      <dgm:prSet phldrT="[Text]"/>
      <dgm:spPr/>
      <dgm:t>
        <a:bodyPr/>
        <a:lstStyle/>
        <a:p>
          <a:r>
            <a:rPr lang="en-US" dirty="0" smtClean="0"/>
            <a:t>What</a:t>
          </a:r>
          <a:endParaRPr lang="en-US" dirty="0"/>
        </a:p>
      </dgm:t>
    </dgm:pt>
    <dgm:pt modelId="{07A3F257-220E-634F-98B0-0A3892BEAB5E}" type="parTrans" cxnId="{4FACAACC-757E-CB42-9D23-EE2DC52A5FA4}">
      <dgm:prSet/>
      <dgm:spPr/>
      <dgm:t>
        <a:bodyPr/>
        <a:lstStyle/>
        <a:p>
          <a:endParaRPr lang="en-US"/>
        </a:p>
      </dgm:t>
    </dgm:pt>
    <dgm:pt modelId="{003F4747-6604-C44C-AA51-C4042B90C1C9}" type="sibTrans" cxnId="{4FACAACC-757E-CB42-9D23-EE2DC52A5FA4}">
      <dgm:prSet/>
      <dgm:spPr/>
      <dgm:t>
        <a:bodyPr/>
        <a:lstStyle/>
        <a:p>
          <a:endParaRPr lang="en-US"/>
        </a:p>
      </dgm:t>
    </dgm:pt>
    <dgm:pt modelId="{2BD97C2A-510D-8342-A0F4-B6E47FB86AC7}">
      <dgm:prSet phldrT="[Text]"/>
      <dgm:spPr/>
      <dgm:t>
        <a:bodyPr/>
        <a:lstStyle/>
        <a:p>
          <a:r>
            <a:rPr lang="en-US" dirty="0" smtClean="0"/>
            <a:t>Deletes transactions from the EDX.STATUS file.</a:t>
          </a:r>
          <a:endParaRPr lang="en-US" dirty="0"/>
        </a:p>
      </dgm:t>
    </dgm:pt>
    <dgm:pt modelId="{848FF540-DCFC-D44B-96DB-C84F5A16C26A}" type="parTrans" cxnId="{A2FD4CB1-48E3-BC49-94D9-7D9534D8B4D3}">
      <dgm:prSet/>
      <dgm:spPr/>
      <dgm:t>
        <a:bodyPr/>
        <a:lstStyle/>
        <a:p>
          <a:endParaRPr lang="en-US"/>
        </a:p>
      </dgm:t>
    </dgm:pt>
    <dgm:pt modelId="{1A00E43C-90B1-4144-B5AD-051B19A33762}" type="sibTrans" cxnId="{A2FD4CB1-48E3-BC49-94D9-7D9534D8B4D3}">
      <dgm:prSet/>
      <dgm:spPr/>
      <dgm:t>
        <a:bodyPr/>
        <a:lstStyle/>
        <a:p>
          <a:endParaRPr lang="en-US"/>
        </a:p>
      </dgm:t>
    </dgm:pt>
    <dgm:pt modelId="{D2BB8AD7-4C87-424A-B1C8-6579F17795BF}">
      <dgm:prSet phldrT="[Text]"/>
      <dgm:spPr/>
      <dgm:t>
        <a:bodyPr/>
        <a:lstStyle/>
        <a:p>
          <a:r>
            <a:rPr lang="en-US" dirty="0" smtClean="0"/>
            <a:t>Affects</a:t>
          </a:r>
          <a:endParaRPr lang="en-US" dirty="0"/>
        </a:p>
      </dgm:t>
    </dgm:pt>
    <dgm:pt modelId="{6A2359F2-6133-424D-98E0-31E45B48A111}" type="parTrans" cxnId="{40F840CC-891E-F545-9BFF-FD81A2E5DA9A}">
      <dgm:prSet/>
      <dgm:spPr/>
      <dgm:t>
        <a:bodyPr/>
        <a:lstStyle/>
        <a:p>
          <a:endParaRPr lang="en-US"/>
        </a:p>
      </dgm:t>
    </dgm:pt>
    <dgm:pt modelId="{E1F9E550-70FA-324F-AFD2-962F2AD1EBA2}" type="sibTrans" cxnId="{40F840CC-891E-F545-9BFF-FD81A2E5DA9A}">
      <dgm:prSet/>
      <dgm:spPr/>
      <dgm:t>
        <a:bodyPr/>
        <a:lstStyle/>
        <a:p>
          <a:endParaRPr lang="en-US"/>
        </a:p>
      </dgm:t>
    </dgm:pt>
    <dgm:pt modelId="{0CA04E44-6DFF-5841-874C-3B538844D714}">
      <dgm:prSet phldrT="[Text]"/>
      <dgm:spPr/>
      <dgm:t>
        <a:bodyPr/>
        <a:lstStyle/>
        <a:p>
          <a:r>
            <a:rPr lang="en-US" dirty="0" smtClean="0"/>
            <a:t>EDX.STATUS (Contains transactions that require manual processing or could not be delivered to the subscriber)</a:t>
          </a:r>
          <a:endParaRPr lang="en-US" dirty="0"/>
        </a:p>
      </dgm:t>
    </dgm:pt>
    <dgm:pt modelId="{A29F212A-48E4-DB47-A124-91BA0EEA5957}" type="parTrans" cxnId="{43F73BC1-CE8B-504A-B4C2-80C3E8610212}">
      <dgm:prSet/>
      <dgm:spPr/>
      <dgm:t>
        <a:bodyPr/>
        <a:lstStyle/>
        <a:p>
          <a:endParaRPr lang="en-US"/>
        </a:p>
      </dgm:t>
    </dgm:pt>
    <dgm:pt modelId="{614ED141-A293-7A44-B462-5BE32F716DB3}" type="sibTrans" cxnId="{43F73BC1-CE8B-504A-B4C2-80C3E8610212}">
      <dgm:prSet/>
      <dgm:spPr/>
      <dgm:t>
        <a:bodyPr/>
        <a:lstStyle/>
        <a:p>
          <a:endParaRPr lang="en-US"/>
        </a:p>
      </dgm:t>
    </dgm:pt>
    <dgm:pt modelId="{EECE5095-CA85-AD4B-B081-11AF97DD19FA}">
      <dgm:prSet phldrT="[Text]"/>
      <dgm:spPr/>
      <dgm:t>
        <a:bodyPr/>
        <a:lstStyle/>
        <a:p>
          <a:r>
            <a:rPr lang="en-US" dirty="0" smtClean="0"/>
            <a:t>Caution</a:t>
          </a:r>
          <a:endParaRPr lang="en-US" dirty="0"/>
        </a:p>
      </dgm:t>
    </dgm:pt>
    <dgm:pt modelId="{F21FACDB-BB8E-EA4C-AC60-75FDCDF3C1C8}" type="parTrans" cxnId="{F33F0283-5E49-CC49-B450-58A26A896782}">
      <dgm:prSet/>
      <dgm:spPr/>
      <dgm:t>
        <a:bodyPr/>
        <a:lstStyle/>
        <a:p>
          <a:endParaRPr lang="en-US"/>
        </a:p>
      </dgm:t>
    </dgm:pt>
    <dgm:pt modelId="{3C054FFE-4344-204F-9C69-D45A44A12254}" type="sibTrans" cxnId="{F33F0283-5E49-CC49-B450-58A26A896782}">
      <dgm:prSet/>
      <dgm:spPr/>
      <dgm:t>
        <a:bodyPr/>
        <a:lstStyle/>
        <a:p>
          <a:endParaRPr lang="en-US"/>
        </a:p>
      </dgm:t>
    </dgm:pt>
    <dgm:pt modelId="{7E881737-0768-D041-9BDE-87FDA92DDBC8}">
      <dgm:prSet phldrT="[Text]"/>
      <dgm:spPr/>
      <dgm:t>
        <a:bodyPr/>
        <a:lstStyle/>
        <a:p>
          <a:r>
            <a:rPr lang="en-US" dirty="0" smtClean="0"/>
            <a:t>Records in EDX.STATUS may indicate a problem that needs to be investigated.</a:t>
          </a:r>
          <a:endParaRPr lang="en-US" dirty="0"/>
        </a:p>
      </dgm:t>
    </dgm:pt>
    <dgm:pt modelId="{5E9D7EF2-C442-B24F-97C4-0AB891AF1C0C}" type="parTrans" cxnId="{FBE22475-ABA9-4B49-8D51-782DFD7B5B68}">
      <dgm:prSet/>
      <dgm:spPr/>
      <dgm:t>
        <a:bodyPr/>
        <a:lstStyle/>
        <a:p>
          <a:endParaRPr lang="en-US"/>
        </a:p>
      </dgm:t>
    </dgm:pt>
    <dgm:pt modelId="{E71E2951-F987-E448-A3CB-24EDC11B04FD}" type="sibTrans" cxnId="{FBE22475-ABA9-4B49-8D51-782DFD7B5B68}">
      <dgm:prSet/>
      <dgm:spPr/>
      <dgm:t>
        <a:bodyPr/>
        <a:lstStyle/>
        <a:p>
          <a:endParaRPr lang="en-US"/>
        </a:p>
      </dgm:t>
    </dgm:pt>
    <dgm:pt modelId="{29420E11-55F8-A845-A8C2-A11ED35377A3}">
      <dgm:prSet phldrT="[Text]"/>
      <dgm:spPr/>
      <dgm:t>
        <a:bodyPr/>
        <a:lstStyle/>
        <a:p>
          <a:r>
            <a:rPr lang="en-US" dirty="0" smtClean="0"/>
            <a:t>Purge with caution</a:t>
          </a:r>
          <a:endParaRPr lang="en-US" dirty="0"/>
        </a:p>
      </dgm:t>
    </dgm:pt>
    <dgm:pt modelId="{FD6E9AB1-7DA6-2C45-8EAE-5F474C732331}" type="parTrans" cxnId="{33910130-B9F3-D740-8944-89CE8DA172E0}">
      <dgm:prSet/>
      <dgm:spPr/>
      <dgm:t>
        <a:bodyPr/>
        <a:lstStyle/>
        <a:p>
          <a:endParaRPr lang="en-US"/>
        </a:p>
      </dgm:t>
    </dgm:pt>
    <dgm:pt modelId="{E955460A-B05C-064B-9F6C-9D56C1DC5495}" type="sibTrans" cxnId="{33910130-B9F3-D740-8944-89CE8DA172E0}">
      <dgm:prSet/>
      <dgm:spPr/>
      <dgm:t>
        <a:bodyPr/>
        <a:lstStyle/>
        <a:p>
          <a:endParaRPr lang="en-US"/>
        </a:p>
      </dgm:t>
    </dgm:pt>
    <dgm:pt modelId="{C5C1904A-7FCD-664C-BE3D-7B460DA82C47}" type="pres">
      <dgm:prSet presAssocID="{180EFAEB-C742-7D4B-A201-624241847F6D}" presName="linear" presStyleCnt="0">
        <dgm:presLayoutVars>
          <dgm:animLvl val="lvl"/>
          <dgm:resizeHandles val="exact"/>
        </dgm:presLayoutVars>
      </dgm:prSet>
      <dgm:spPr/>
      <dgm:t>
        <a:bodyPr/>
        <a:lstStyle/>
        <a:p>
          <a:endParaRPr lang="en-US"/>
        </a:p>
      </dgm:t>
    </dgm:pt>
    <dgm:pt modelId="{98AC9869-8406-6E40-963B-84F312808645}" type="pres">
      <dgm:prSet presAssocID="{C3D10B1D-6211-FC40-B0BF-D9EF676A8443}" presName="parentText" presStyleLbl="node1" presStyleIdx="0" presStyleCnt="3">
        <dgm:presLayoutVars>
          <dgm:chMax val="0"/>
          <dgm:bulletEnabled val="1"/>
        </dgm:presLayoutVars>
      </dgm:prSet>
      <dgm:spPr/>
      <dgm:t>
        <a:bodyPr/>
        <a:lstStyle/>
        <a:p>
          <a:endParaRPr lang="en-US"/>
        </a:p>
      </dgm:t>
    </dgm:pt>
    <dgm:pt modelId="{82F0A896-B8FE-DC49-9F6F-81CCC7074849}" type="pres">
      <dgm:prSet presAssocID="{C3D10B1D-6211-FC40-B0BF-D9EF676A8443}" presName="childText" presStyleLbl="revTx" presStyleIdx="0" presStyleCnt="3">
        <dgm:presLayoutVars>
          <dgm:bulletEnabled val="1"/>
        </dgm:presLayoutVars>
      </dgm:prSet>
      <dgm:spPr/>
      <dgm:t>
        <a:bodyPr/>
        <a:lstStyle/>
        <a:p>
          <a:endParaRPr lang="en-US"/>
        </a:p>
      </dgm:t>
    </dgm:pt>
    <dgm:pt modelId="{DBAF026E-4B1E-1E47-9718-57E0650C1345}" type="pres">
      <dgm:prSet presAssocID="{D2BB8AD7-4C87-424A-B1C8-6579F17795BF}" presName="parentText" presStyleLbl="node1" presStyleIdx="1" presStyleCnt="3">
        <dgm:presLayoutVars>
          <dgm:chMax val="0"/>
          <dgm:bulletEnabled val="1"/>
        </dgm:presLayoutVars>
      </dgm:prSet>
      <dgm:spPr/>
      <dgm:t>
        <a:bodyPr/>
        <a:lstStyle/>
        <a:p>
          <a:endParaRPr lang="en-US"/>
        </a:p>
      </dgm:t>
    </dgm:pt>
    <dgm:pt modelId="{2E540E1B-B865-3B4A-B703-4AB9B31D4F37}" type="pres">
      <dgm:prSet presAssocID="{D2BB8AD7-4C87-424A-B1C8-6579F17795BF}" presName="childText" presStyleLbl="revTx" presStyleIdx="1" presStyleCnt="3">
        <dgm:presLayoutVars>
          <dgm:bulletEnabled val="1"/>
        </dgm:presLayoutVars>
      </dgm:prSet>
      <dgm:spPr/>
      <dgm:t>
        <a:bodyPr/>
        <a:lstStyle/>
        <a:p>
          <a:endParaRPr lang="en-US"/>
        </a:p>
      </dgm:t>
    </dgm:pt>
    <dgm:pt modelId="{CE3974EA-F3DB-1B48-8366-9D05032B0153}" type="pres">
      <dgm:prSet presAssocID="{EECE5095-CA85-AD4B-B081-11AF97DD19FA}" presName="parentText" presStyleLbl="node1" presStyleIdx="2" presStyleCnt="3">
        <dgm:presLayoutVars>
          <dgm:chMax val="0"/>
          <dgm:bulletEnabled val="1"/>
        </dgm:presLayoutVars>
      </dgm:prSet>
      <dgm:spPr/>
      <dgm:t>
        <a:bodyPr/>
        <a:lstStyle/>
        <a:p>
          <a:endParaRPr lang="en-US"/>
        </a:p>
      </dgm:t>
    </dgm:pt>
    <dgm:pt modelId="{6C6B0F5E-62C3-2349-B2AC-15F498A8CE69}" type="pres">
      <dgm:prSet presAssocID="{EECE5095-CA85-AD4B-B081-11AF97DD19FA}" presName="childText" presStyleLbl="revTx" presStyleIdx="2" presStyleCnt="3">
        <dgm:presLayoutVars>
          <dgm:bulletEnabled val="1"/>
        </dgm:presLayoutVars>
      </dgm:prSet>
      <dgm:spPr/>
      <dgm:t>
        <a:bodyPr/>
        <a:lstStyle/>
        <a:p>
          <a:endParaRPr lang="en-US"/>
        </a:p>
      </dgm:t>
    </dgm:pt>
  </dgm:ptLst>
  <dgm:cxnLst>
    <dgm:cxn modelId="{F33F0283-5E49-CC49-B450-58A26A896782}" srcId="{180EFAEB-C742-7D4B-A201-624241847F6D}" destId="{EECE5095-CA85-AD4B-B081-11AF97DD19FA}" srcOrd="2" destOrd="0" parTransId="{F21FACDB-BB8E-EA4C-AC60-75FDCDF3C1C8}" sibTransId="{3C054FFE-4344-204F-9C69-D45A44A12254}"/>
    <dgm:cxn modelId="{8A668727-4D85-0748-A25D-C29EA18487ED}" type="presOf" srcId="{29420E11-55F8-A845-A8C2-A11ED35377A3}" destId="{6C6B0F5E-62C3-2349-B2AC-15F498A8CE69}" srcOrd="0" destOrd="1" presId="urn:microsoft.com/office/officeart/2005/8/layout/vList2"/>
    <dgm:cxn modelId="{DAADE81D-F0FB-9746-8A6B-A1FF8C286363}" type="presOf" srcId="{2BD97C2A-510D-8342-A0F4-B6E47FB86AC7}" destId="{82F0A896-B8FE-DC49-9F6F-81CCC7074849}" srcOrd="0" destOrd="0" presId="urn:microsoft.com/office/officeart/2005/8/layout/vList2"/>
    <dgm:cxn modelId="{4FACAACC-757E-CB42-9D23-EE2DC52A5FA4}" srcId="{180EFAEB-C742-7D4B-A201-624241847F6D}" destId="{C3D10B1D-6211-FC40-B0BF-D9EF676A8443}" srcOrd="0" destOrd="0" parTransId="{07A3F257-220E-634F-98B0-0A3892BEAB5E}" sibTransId="{003F4747-6604-C44C-AA51-C4042B90C1C9}"/>
    <dgm:cxn modelId="{A87EDAA2-7D2C-EC47-9DE6-C25E9B40909F}" type="presOf" srcId="{C3D10B1D-6211-FC40-B0BF-D9EF676A8443}" destId="{98AC9869-8406-6E40-963B-84F312808645}" srcOrd="0" destOrd="0" presId="urn:microsoft.com/office/officeart/2005/8/layout/vList2"/>
    <dgm:cxn modelId="{DD8F8B6D-FF0D-1844-A11B-2FB646BB3097}" type="presOf" srcId="{7E881737-0768-D041-9BDE-87FDA92DDBC8}" destId="{6C6B0F5E-62C3-2349-B2AC-15F498A8CE69}" srcOrd="0" destOrd="0" presId="urn:microsoft.com/office/officeart/2005/8/layout/vList2"/>
    <dgm:cxn modelId="{ED9A59DD-A620-CE45-9623-24C926E0B418}" type="presOf" srcId="{D2BB8AD7-4C87-424A-B1C8-6579F17795BF}" destId="{DBAF026E-4B1E-1E47-9718-57E0650C1345}" srcOrd="0" destOrd="0" presId="urn:microsoft.com/office/officeart/2005/8/layout/vList2"/>
    <dgm:cxn modelId="{43F73BC1-CE8B-504A-B4C2-80C3E8610212}" srcId="{D2BB8AD7-4C87-424A-B1C8-6579F17795BF}" destId="{0CA04E44-6DFF-5841-874C-3B538844D714}" srcOrd="0" destOrd="0" parTransId="{A29F212A-48E4-DB47-A124-91BA0EEA5957}" sibTransId="{614ED141-A293-7A44-B462-5BE32F716DB3}"/>
    <dgm:cxn modelId="{33910130-B9F3-D740-8944-89CE8DA172E0}" srcId="{EECE5095-CA85-AD4B-B081-11AF97DD19FA}" destId="{29420E11-55F8-A845-A8C2-A11ED35377A3}" srcOrd="1" destOrd="0" parTransId="{FD6E9AB1-7DA6-2C45-8EAE-5F474C732331}" sibTransId="{E955460A-B05C-064B-9F6C-9D56C1DC5495}"/>
    <dgm:cxn modelId="{7EE465C0-E722-E241-BD7A-27A7E1B6FA43}" type="presOf" srcId="{180EFAEB-C742-7D4B-A201-624241847F6D}" destId="{C5C1904A-7FCD-664C-BE3D-7B460DA82C47}" srcOrd="0" destOrd="0" presId="urn:microsoft.com/office/officeart/2005/8/layout/vList2"/>
    <dgm:cxn modelId="{8F6FB0C3-E7E0-8C4A-A33E-5DACA892F6AF}" type="presOf" srcId="{0CA04E44-6DFF-5841-874C-3B538844D714}" destId="{2E540E1B-B865-3B4A-B703-4AB9B31D4F37}" srcOrd="0" destOrd="0" presId="urn:microsoft.com/office/officeart/2005/8/layout/vList2"/>
    <dgm:cxn modelId="{FBE22475-ABA9-4B49-8D51-782DFD7B5B68}" srcId="{EECE5095-CA85-AD4B-B081-11AF97DD19FA}" destId="{7E881737-0768-D041-9BDE-87FDA92DDBC8}" srcOrd="0" destOrd="0" parTransId="{5E9D7EF2-C442-B24F-97C4-0AB891AF1C0C}" sibTransId="{E71E2951-F987-E448-A3CB-24EDC11B04FD}"/>
    <dgm:cxn modelId="{A2FD4CB1-48E3-BC49-94D9-7D9534D8B4D3}" srcId="{C3D10B1D-6211-FC40-B0BF-D9EF676A8443}" destId="{2BD97C2A-510D-8342-A0F4-B6E47FB86AC7}" srcOrd="0" destOrd="0" parTransId="{848FF540-DCFC-D44B-96DB-C84F5A16C26A}" sibTransId="{1A00E43C-90B1-4144-B5AD-051B19A33762}"/>
    <dgm:cxn modelId="{8A72BF27-016F-B845-9D5B-C33BD82EE509}" type="presOf" srcId="{EECE5095-CA85-AD4B-B081-11AF97DD19FA}" destId="{CE3974EA-F3DB-1B48-8366-9D05032B0153}" srcOrd="0" destOrd="0" presId="urn:microsoft.com/office/officeart/2005/8/layout/vList2"/>
    <dgm:cxn modelId="{40F840CC-891E-F545-9BFF-FD81A2E5DA9A}" srcId="{180EFAEB-C742-7D4B-A201-624241847F6D}" destId="{D2BB8AD7-4C87-424A-B1C8-6579F17795BF}" srcOrd="1" destOrd="0" parTransId="{6A2359F2-6133-424D-98E0-31E45B48A111}" sibTransId="{E1F9E550-70FA-324F-AFD2-962F2AD1EBA2}"/>
    <dgm:cxn modelId="{CB6D0444-7D7F-294D-88C0-41E47564BC1D}" type="presParOf" srcId="{C5C1904A-7FCD-664C-BE3D-7B460DA82C47}" destId="{98AC9869-8406-6E40-963B-84F312808645}" srcOrd="0" destOrd="0" presId="urn:microsoft.com/office/officeart/2005/8/layout/vList2"/>
    <dgm:cxn modelId="{3589776D-8943-6341-810D-1B11E019D18C}" type="presParOf" srcId="{C5C1904A-7FCD-664C-BE3D-7B460DA82C47}" destId="{82F0A896-B8FE-DC49-9F6F-81CCC7074849}" srcOrd="1" destOrd="0" presId="urn:microsoft.com/office/officeart/2005/8/layout/vList2"/>
    <dgm:cxn modelId="{DA0F80E2-7289-6249-884D-B8E8D59637BD}" type="presParOf" srcId="{C5C1904A-7FCD-664C-BE3D-7B460DA82C47}" destId="{DBAF026E-4B1E-1E47-9718-57E0650C1345}" srcOrd="2" destOrd="0" presId="urn:microsoft.com/office/officeart/2005/8/layout/vList2"/>
    <dgm:cxn modelId="{943F46D1-2812-1C45-9B60-986A7D485BFF}" type="presParOf" srcId="{C5C1904A-7FCD-664C-BE3D-7B460DA82C47}" destId="{2E540E1B-B865-3B4A-B703-4AB9B31D4F37}" srcOrd="3" destOrd="0" presId="urn:microsoft.com/office/officeart/2005/8/layout/vList2"/>
    <dgm:cxn modelId="{ABF96A38-93F0-C841-BE14-C55FA6C1B84A}" type="presParOf" srcId="{C5C1904A-7FCD-664C-BE3D-7B460DA82C47}" destId="{CE3974EA-F3DB-1B48-8366-9D05032B0153}" srcOrd="4" destOrd="0" presId="urn:microsoft.com/office/officeart/2005/8/layout/vList2"/>
    <dgm:cxn modelId="{2F6688F5-D5D5-CC4D-9CBD-B6B0CFA657C9}" type="presParOf" srcId="{C5C1904A-7FCD-664C-BE3D-7B460DA82C47}" destId="{6C6B0F5E-62C3-2349-B2AC-15F498A8CE69}"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80EFAEB-C742-7D4B-A201-624241847F6D}" type="doc">
      <dgm:prSet loTypeId="urn:microsoft.com/office/officeart/2005/8/layout/vList2" loCatId="" qsTypeId="urn:microsoft.com/office/officeart/2005/8/quickstyle/simple4" qsCatId="simple" csTypeId="urn:microsoft.com/office/officeart/2005/8/colors/colorful1" csCatId="colorful" phldr="1"/>
      <dgm:spPr/>
      <dgm:t>
        <a:bodyPr/>
        <a:lstStyle/>
        <a:p>
          <a:endParaRPr lang="en-US"/>
        </a:p>
      </dgm:t>
    </dgm:pt>
    <dgm:pt modelId="{C3D10B1D-6211-FC40-B0BF-D9EF676A8443}">
      <dgm:prSet phldrT="[Text]"/>
      <dgm:spPr/>
      <dgm:t>
        <a:bodyPr/>
        <a:lstStyle/>
        <a:p>
          <a:r>
            <a:rPr lang="en-US" dirty="0" smtClean="0"/>
            <a:t>What</a:t>
          </a:r>
          <a:endParaRPr lang="en-US" dirty="0"/>
        </a:p>
      </dgm:t>
    </dgm:pt>
    <dgm:pt modelId="{07A3F257-220E-634F-98B0-0A3892BEAB5E}" type="parTrans" cxnId="{4FACAACC-757E-CB42-9D23-EE2DC52A5FA4}">
      <dgm:prSet/>
      <dgm:spPr/>
      <dgm:t>
        <a:bodyPr/>
        <a:lstStyle/>
        <a:p>
          <a:endParaRPr lang="en-US"/>
        </a:p>
      </dgm:t>
    </dgm:pt>
    <dgm:pt modelId="{003F4747-6604-C44C-AA51-C4042B90C1C9}" type="sibTrans" cxnId="{4FACAACC-757E-CB42-9D23-EE2DC52A5FA4}">
      <dgm:prSet/>
      <dgm:spPr/>
      <dgm:t>
        <a:bodyPr/>
        <a:lstStyle/>
        <a:p>
          <a:endParaRPr lang="en-US"/>
        </a:p>
      </dgm:t>
    </dgm:pt>
    <dgm:pt modelId="{2BD97C2A-510D-8342-A0F4-B6E47FB86AC7}">
      <dgm:prSet phldrT="[Text]"/>
      <dgm:spPr/>
      <dgm:t>
        <a:bodyPr/>
        <a:lstStyle/>
        <a:p>
          <a:r>
            <a:rPr lang="en-US" dirty="0" smtClean="0"/>
            <a:t>Removes records from the ECT.LOG file</a:t>
          </a:r>
          <a:endParaRPr lang="en-US" dirty="0"/>
        </a:p>
      </dgm:t>
    </dgm:pt>
    <dgm:pt modelId="{848FF540-DCFC-D44B-96DB-C84F5A16C26A}" type="parTrans" cxnId="{A2FD4CB1-48E3-BC49-94D9-7D9534D8B4D3}">
      <dgm:prSet/>
      <dgm:spPr/>
      <dgm:t>
        <a:bodyPr/>
        <a:lstStyle/>
        <a:p>
          <a:endParaRPr lang="en-US"/>
        </a:p>
      </dgm:t>
    </dgm:pt>
    <dgm:pt modelId="{1A00E43C-90B1-4144-B5AD-051B19A33762}" type="sibTrans" cxnId="{A2FD4CB1-48E3-BC49-94D9-7D9534D8B4D3}">
      <dgm:prSet/>
      <dgm:spPr/>
      <dgm:t>
        <a:bodyPr/>
        <a:lstStyle/>
        <a:p>
          <a:endParaRPr lang="en-US"/>
        </a:p>
      </dgm:t>
    </dgm:pt>
    <dgm:pt modelId="{D2BB8AD7-4C87-424A-B1C8-6579F17795BF}">
      <dgm:prSet phldrT="[Text]"/>
      <dgm:spPr/>
      <dgm:t>
        <a:bodyPr/>
        <a:lstStyle/>
        <a:p>
          <a:r>
            <a:rPr lang="en-US" dirty="0" smtClean="0"/>
            <a:t>Affects</a:t>
          </a:r>
          <a:endParaRPr lang="en-US" dirty="0"/>
        </a:p>
      </dgm:t>
    </dgm:pt>
    <dgm:pt modelId="{6A2359F2-6133-424D-98E0-31E45B48A111}" type="parTrans" cxnId="{40F840CC-891E-F545-9BFF-FD81A2E5DA9A}">
      <dgm:prSet/>
      <dgm:spPr/>
      <dgm:t>
        <a:bodyPr/>
        <a:lstStyle/>
        <a:p>
          <a:endParaRPr lang="en-US"/>
        </a:p>
      </dgm:t>
    </dgm:pt>
    <dgm:pt modelId="{E1F9E550-70FA-324F-AFD2-962F2AD1EBA2}" type="sibTrans" cxnId="{40F840CC-891E-F545-9BFF-FD81A2E5DA9A}">
      <dgm:prSet/>
      <dgm:spPr/>
      <dgm:t>
        <a:bodyPr/>
        <a:lstStyle/>
        <a:p>
          <a:endParaRPr lang="en-US"/>
        </a:p>
      </dgm:t>
    </dgm:pt>
    <dgm:pt modelId="{0CA04E44-6DFF-5841-874C-3B538844D714}">
      <dgm:prSet phldrT="[Text]"/>
      <dgm:spPr/>
      <dgm:t>
        <a:bodyPr/>
        <a:lstStyle/>
        <a:p>
          <a:r>
            <a:rPr lang="en-US" dirty="0" smtClean="0"/>
            <a:t>ECT.LOG (record of transactions sent to a third-party payment-verification provider)</a:t>
          </a:r>
          <a:endParaRPr lang="en-US" dirty="0"/>
        </a:p>
      </dgm:t>
    </dgm:pt>
    <dgm:pt modelId="{A29F212A-48E4-DB47-A124-91BA0EEA5957}" type="parTrans" cxnId="{43F73BC1-CE8B-504A-B4C2-80C3E8610212}">
      <dgm:prSet/>
      <dgm:spPr/>
      <dgm:t>
        <a:bodyPr/>
        <a:lstStyle/>
        <a:p>
          <a:endParaRPr lang="en-US"/>
        </a:p>
      </dgm:t>
    </dgm:pt>
    <dgm:pt modelId="{614ED141-A293-7A44-B462-5BE32F716DB3}" type="sibTrans" cxnId="{43F73BC1-CE8B-504A-B4C2-80C3E8610212}">
      <dgm:prSet/>
      <dgm:spPr/>
      <dgm:t>
        <a:bodyPr/>
        <a:lstStyle/>
        <a:p>
          <a:endParaRPr lang="en-US"/>
        </a:p>
      </dgm:t>
    </dgm:pt>
    <dgm:pt modelId="{C5C1904A-7FCD-664C-BE3D-7B460DA82C47}" type="pres">
      <dgm:prSet presAssocID="{180EFAEB-C742-7D4B-A201-624241847F6D}" presName="linear" presStyleCnt="0">
        <dgm:presLayoutVars>
          <dgm:animLvl val="lvl"/>
          <dgm:resizeHandles val="exact"/>
        </dgm:presLayoutVars>
      </dgm:prSet>
      <dgm:spPr/>
      <dgm:t>
        <a:bodyPr/>
        <a:lstStyle/>
        <a:p>
          <a:endParaRPr lang="en-US"/>
        </a:p>
      </dgm:t>
    </dgm:pt>
    <dgm:pt modelId="{98AC9869-8406-6E40-963B-84F312808645}" type="pres">
      <dgm:prSet presAssocID="{C3D10B1D-6211-FC40-B0BF-D9EF676A8443}" presName="parentText" presStyleLbl="node1" presStyleIdx="0" presStyleCnt="2">
        <dgm:presLayoutVars>
          <dgm:chMax val="0"/>
          <dgm:bulletEnabled val="1"/>
        </dgm:presLayoutVars>
      </dgm:prSet>
      <dgm:spPr/>
      <dgm:t>
        <a:bodyPr/>
        <a:lstStyle/>
        <a:p>
          <a:endParaRPr lang="en-US"/>
        </a:p>
      </dgm:t>
    </dgm:pt>
    <dgm:pt modelId="{82F0A896-B8FE-DC49-9F6F-81CCC7074849}" type="pres">
      <dgm:prSet presAssocID="{C3D10B1D-6211-FC40-B0BF-D9EF676A8443}" presName="childText" presStyleLbl="revTx" presStyleIdx="0" presStyleCnt="2">
        <dgm:presLayoutVars>
          <dgm:bulletEnabled val="1"/>
        </dgm:presLayoutVars>
      </dgm:prSet>
      <dgm:spPr/>
      <dgm:t>
        <a:bodyPr/>
        <a:lstStyle/>
        <a:p>
          <a:endParaRPr lang="en-US"/>
        </a:p>
      </dgm:t>
    </dgm:pt>
    <dgm:pt modelId="{DBAF026E-4B1E-1E47-9718-57E0650C1345}" type="pres">
      <dgm:prSet presAssocID="{D2BB8AD7-4C87-424A-B1C8-6579F17795BF}" presName="parentText" presStyleLbl="node1" presStyleIdx="1" presStyleCnt="2">
        <dgm:presLayoutVars>
          <dgm:chMax val="0"/>
          <dgm:bulletEnabled val="1"/>
        </dgm:presLayoutVars>
      </dgm:prSet>
      <dgm:spPr/>
      <dgm:t>
        <a:bodyPr/>
        <a:lstStyle/>
        <a:p>
          <a:endParaRPr lang="en-US"/>
        </a:p>
      </dgm:t>
    </dgm:pt>
    <dgm:pt modelId="{2E540E1B-B865-3B4A-B703-4AB9B31D4F37}" type="pres">
      <dgm:prSet presAssocID="{D2BB8AD7-4C87-424A-B1C8-6579F17795BF}" presName="childText" presStyleLbl="revTx" presStyleIdx="1" presStyleCnt="2">
        <dgm:presLayoutVars>
          <dgm:bulletEnabled val="1"/>
        </dgm:presLayoutVars>
      </dgm:prSet>
      <dgm:spPr/>
      <dgm:t>
        <a:bodyPr/>
        <a:lstStyle/>
        <a:p>
          <a:endParaRPr lang="en-US"/>
        </a:p>
      </dgm:t>
    </dgm:pt>
  </dgm:ptLst>
  <dgm:cxnLst>
    <dgm:cxn modelId="{4FACAACC-757E-CB42-9D23-EE2DC52A5FA4}" srcId="{180EFAEB-C742-7D4B-A201-624241847F6D}" destId="{C3D10B1D-6211-FC40-B0BF-D9EF676A8443}" srcOrd="0" destOrd="0" parTransId="{07A3F257-220E-634F-98B0-0A3892BEAB5E}" sibTransId="{003F4747-6604-C44C-AA51-C4042B90C1C9}"/>
    <dgm:cxn modelId="{AB2AB0A6-19B9-F344-922B-80A599866B40}" type="presOf" srcId="{2BD97C2A-510D-8342-A0F4-B6E47FB86AC7}" destId="{82F0A896-B8FE-DC49-9F6F-81CCC7074849}" srcOrd="0" destOrd="0" presId="urn:microsoft.com/office/officeart/2005/8/layout/vList2"/>
    <dgm:cxn modelId="{6302FF83-FB58-1D42-9C49-8CEC94CCE4A7}" type="presOf" srcId="{180EFAEB-C742-7D4B-A201-624241847F6D}" destId="{C5C1904A-7FCD-664C-BE3D-7B460DA82C47}" srcOrd="0" destOrd="0" presId="urn:microsoft.com/office/officeart/2005/8/layout/vList2"/>
    <dgm:cxn modelId="{51C95097-68A3-9D4A-BD5B-C14C6405CBF4}" type="presOf" srcId="{0CA04E44-6DFF-5841-874C-3B538844D714}" destId="{2E540E1B-B865-3B4A-B703-4AB9B31D4F37}" srcOrd="0" destOrd="0" presId="urn:microsoft.com/office/officeart/2005/8/layout/vList2"/>
    <dgm:cxn modelId="{43F73BC1-CE8B-504A-B4C2-80C3E8610212}" srcId="{D2BB8AD7-4C87-424A-B1C8-6579F17795BF}" destId="{0CA04E44-6DFF-5841-874C-3B538844D714}" srcOrd="0" destOrd="0" parTransId="{A29F212A-48E4-DB47-A124-91BA0EEA5957}" sibTransId="{614ED141-A293-7A44-B462-5BE32F716DB3}"/>
    <dgm:cxn modelId="{08647B95-7C02-8A4B-9C7C-85CBE759216B}" type="presOf" srcId="{D2BB8AD7-4C87-424A-B1C8-6579F17795BF}" destId="{DBAF026E-4B1E-1E47-9718-57E0650C1345}" srcOrd="0" destOrd="0" presId="urn:microsoft.com/office/officeart/2005/8/layout/vList2"/>
    <dgm:cxn modelId="{A2FD4CB1-48E3-BC49-94D9-7D9534D8B4D3}" srcId="{C3D10B1D-6211-FC40-B0BF-D9EF676A8443}" destId="{2BD97C2A-510D-8342-A0F4-B6E47FB86AC7}" srcOrd="0" destOrd="0" parTransId="{848FF540-DCFC-D44B-96DB-C84F5A16C26A}" sibTransId="{1A00E43C-90B1-4144-B5AD-051B19A33762}"/>
    <dgm:cxn modelId="{514A5105-EBE1-BB49-8961-92069728B65C}" type="presOf" srcId="{C3D10B1D-6211-FC40-B0BF-D9EF676A8443}" destId="{98AC9869-8406-6E40-963B-84F312808645}" srcOrd="0" destOrd="0" presId="urn:microsoft.com/office/officeart/2005/8/layout/vList2"/>
    <dgm:cxn modelId="{40F840CC-891E-F545-9BFF-FD81A2E5DA9A}" srcId="{180EFAEB-C742-7D4B-A201-624241847F6D}" destId="{D2BB8AD7-4C87-424A-B1C8-6579F17795BF}" srcOrd="1" destOrd="0" parTransId="{6A2359F2-6133-424D-98E0-31E45B48A111}" sibTransId="{E1F9E550-70FA-324F-AFD2-962F2AD1EBA2}"/>
    <dgm:cxn modelId="{C7963305-8EB0-FF41-B74E-673CE028FC1A}" type="presParOf" srcId="{C5C1904A-7FCD-664C-BE3D-7B460DA82C47}" destId="{98AC9869-8406-6E40-963B-84F312808645}" srcOrd="0" destOrd="0" presId="urn:microsoft.com/office/officeart/2005/8/layout/vList2"/>
    <dgm:cxn modelId="{CD611755-9BC5-6F46-880D-92EFE52D6BAF}" type="presParOf" srcId="{C5C1904A-7FCD-664C-BE3D-7B460DA82C47}" destId="{82F0A896-B8FE-DC49-9F6F-81CCC7074849}" srcOrd="1" destOrd="0" presId="urn:microsoft.com/office/officeart/2005/8/layout/vList2"/>
    <dgm:cxn modelId="{C7BF3A6C-DBA0-CE4D-8279-E83B0C94BD6F}" type="presParOf" srcId="{C5C1904A-7FCD-664C-BE3D-7B460DA82C47}" destId="{DBAF026E-4B1E-1E47-9718-57E0650C1345}" srcOrd="2" destOrd="0" presId="urn:microsoft.com/office/officeart/2005/8/layout/vList2"/>
    <dgm:cxn modelId="{BC9D8D6D-371C-9E4E-A61B-6C987732717B}" type="presParOf" srcId="{C5C1904A-7FCD-664C-BE3D-7B460DA82C47}" destId="{2E540E1B-B865-3B4A-B703-4AB9B31D4F3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2E62A9-7D05-4354-AAB4-D8FC4652669B}" type="doc">
      <dgm:prSet loTypeId="urn:microsoft.com/office/officeart/2005/8/layout/list1" loCatId="list" qsTypeId="urn:microsoft.com/office/officeart/2005/8/quickstyle/3D1" qsCatId="3D" csTypeId="urn:microsoft.com/office/officeart/2005/8/colors/accent0_3" csCatId="mainScheme" phldr="1"/>
      <dgm:spPr/>
      <dgm:t>
        <a:bodyPr/>
        <a:lstStyle/>
        <a:p>
          <a:endParaRPr lang="en-US"/>
        </a:p>
      </dgm:t>
    </dgm:pt>
    <dgm:pt modelId="{ABA13873-AB8E-48B0-A4C5-E2BC7C963187}">
      <dgm:prSet phldrT="[Text]"/>
      <dgm:spPr/>
      <dgm:t>
        <a:bodyPr/>
        <a:lstStyle/>
        <a:p>
          <a:r>
            <a:rPr lang="en-US" dirty="0" smtClean="0"/>
            <a:t>s10s_rec_cluster_short_&lt;stamp&gt;.log</a:t>
          </a:r>
          <a:endParaRPr lang="en-US" dirty="0"/>
        </a:p>
      </dgm:t>
    </dgm:pt>
    <dgm:pt modelId="{C702D5E0-C9F6-433C-BD27-AD847808C987}" type="parTrans" cxnId="{E9E6D60B-0106-4EC0-8FC2-D3171B5BF8B1}">
      <dgm:prSet/>
      <dgm:spPr/>
      <dgm:t>
        <a:bodyPr/>
        <a:lstStyle/>
        <a:p>
          <a:endParaRPr lang="en-US"/>
        </a:p>
      </dgm:t>
    </dgm:pt>
    <dgm:pt modelId="{2611C5CC-20D2-4C59-9669-393C4B7F02A6}" type="sibTrans" cxnId="{E9E6D60B-0106-4EC0-8FC2-D3171B5BF8B1}">
      <dgm:prSet/>
      <dgm:spPr/>
      <dgm:t>
        <a:bodyPr/>
        <a:lstStyle/>
        <a:p>
          <a:endParaRPr lang="en-US"/>
        </a:p>
      </dgm:t>
    </dgm:pt>
    <dgm:pt modelId="{3C3E843F-2024-4A8D-BA2E-FE1022F59D12}">
      <dgm:prSet phldrT="[Text]"/>
      <dgm:spPr/>
      <dgm:t>
        <a:bodyPr/>
        <a:lstStyle/>
        <a:p>
          <a:r>
            <a:rPr lang="en-US" dirty="0" smtClean="0"/>
            <a:t>s10s_rec_cluster_verbose_&lt;stamp&gt;.log</a:t>
          </a:r>
          <a:endParaRPr lang="en-US" dirty="0"/>
        </a:p>
      </dgm:t>
    </dgm:pt>
    <dgm:pt modelId="{6C5FCAED-D481-4E0C-B848-C0DA18291F2D}" type="parTrans" cxnId="{0F8006B9-9D60-48CF-B1EE-08E709102C3D}">
      <dgm:prSet/>
      <dgm:spPr/>
      <dgm:t>
        <a:bodyPr/>
        <a:lstStyle/>
        <a:p>
          <a:endParaRPr lang="en-US"/>
        </a:p>
      </dgm:t>
    </dgm:pt>
    <dgm:pt modelId="{DA95AD79-F1CC-41EA-A9C9-306BC7A5C9EE}" type="sibTrans" cxnId="{0F8006B9-9D60-48CF-B1EE-08E709102C3D}">
      <dgm:prSet/>
      <dgm:spPr/>
      <dgm:t>
        <a:bodyPr/>
        <a:lstStyle/>
        <a:p>
          <a:endParaRPr lang="en-US"/>
        </a:p>
      </dgm:t>
    </dgm:pt>
    <dgm:pt modelId="{28F322CF-1DF3-4208-B719-64B14BCF1703}">
      <dgm:prSet phldrT="[Text]"/>
      <dgm:spPr/>
      <dgm:t>
        <a:bodyPr/>
        <a:lstStyle/>
        <a:p>
          <a:r>
            <a:rPr lang="en-US" dirty="0" smtClean="0"/>
            <a:t>s10s_rec_cluster_failed_&lt;stamp&gt;.log</a:t>
          </a:r>
          <a:endParaRPr lang="en-US" dirty="0"/>
        </a:p>
      </dgm:t>
    </dgm:pt>
    <dgm:pt modelId="{44BAC67E-6C14-4590-8784-D59C38796956}" type="parTrans" cxnId="{370CBF69-01AC-4F8F-B052-E057E1EF267B}">
      <dgm:prSet/>
      <dgm:spPr/>
      <dgm:t>
        <a:bodyPr/>
        <a:lstStyle/>
        <a:p>
          <a:endParaRPr lang="en-US"/>
        </a:p>
      </dgm:t>
    </dgm:pt>
    <dgm:pt modelId="{E7F7650D-B3AF-4682-B35D-B967DF3DFB60}" type="sibTrans" cxnId="{370CBF69-01AC-4F8F-B052-E057E1EF267B}">
      <dgm:prSet/>
      <dgm:spPr/>
      <dgm:t>
        <a:bodyPr/>
        <a:lstStyle/>
        <a:p>
          <a:endParaRPr lang="en-US"/>
        </a:p>
      </dgm:t>
    </dgm:pt>
    <dgm:pt modelId="{C06A7DEA-F6FF-4EDB-88CA-FC95F0B484B8}">
      <dgm:prSet phldrT="[Text]"/>
      <dgm:spPr/>
      <dgm:t>
        <a:bodyPr/>
        <a:lstStyle/>
        <a:p>
          <a:r>
            <a:rPr lang="en-US" dirty="0" smtClean="0"/>
            <a:t>Same output as script displays on terminal during installation</a:t>
          </a:r>
          <a:endParaRPr lang="en-US" dirty="0"/>
        </a:p>
      </dgm:t>
    </dgm:pt>
    <dgm:pt modelId="{6EED7280-79D7-462D-B16C-53415EF73073}" type="parTrans" cxnId="{A688ACB4-19BF-4236-912F-72ED85AC1F5E}">
      <dgm:prSet/>
      <dgm:spPr/>
      <dgm:t>
        <a:bodyPr/>
        <a:lstStyle/>
        <a:p>
          <a:endParaRPr lang="en-US"/>
        </a:p>
      </dgm:t>
    </dgm:pt>
    <dgm:pt modelId="{39B462F9-7C22-4527-BED2-05669F3AD0C6}" type="sibTrans" cxnId="{A688ACB4-19BF-4236-912F-72ED85AC1F5E}">
      <dgm:prSet/>
      <dgm:spPr/>
      <dgm:t>
        <a:bodyPr/>
        <a:lstStyle/>
        <a:p>
          <a:endParaRPr lang="en-US"/>
        </a:p>
      </dgm:t>
    </dgm:pt>
    <dgm:pt modelId="{15AE8912-834C-4368-81B2-C19C7F5411C2}">
      <dgm:prSet phldrT="[Text]"/>
      <dgm:spPr/>
      <dgm:t>
        <a:bodyPr/>
        <a:lstStyle/>
        <a:p>
          <a:r>
            <a:rPr lang="en-US" dirty="0" smtClean="0"/>
            <a:t>All output from </a:t>
          </a:r>
          <a:r>
            <a:rPr lang="en-US" b="1" dirty="0" err="1" smtClean="0"/>
            <a:t>patchadd</a:t>
          </a:r>
          <a:r>
            <a:rPr lang="en-US" dirty="0" smtClean="0"/>
            <a:t> command during install</a:t>
          </a:r>
          <a:endParaRPr lang="en-US" dirty="0"/>
        </a:p>
      </dgm:t>
    </dgm:pt>
    <dgm:pt modelId="{B50787DD-4856-434E-810C-FA1CBC126031}" type="parTrans" cxnId="{FDC5E7D9-1ABF-48DD-9027-4AC4F3698737}">
      <dgm:prSet/>
      <dgm:spPr/>
      <dgm:t>
        <a:bodyPr/>
        <a:lstStyle/>
        <a:p>
          <a:endParaRPr lang="en-US"/>
        </a:p>
      </dgm:t>
    </dgm:pt>
    <dgm:pt modelId="{DD38C03F-9A2E-4993-B390-D14701B0D73B}" type="sibTrans" cxnId="{FDC5E7D9-1ABF-48DD-9027-4AC4F3698737}">
      <dgm:prSet/>
      <dgm:spPr/>
      <dgm:t>
        <a:bodyPr/>
        <a:lstStyle/>
        <a:p>
          <a:endParaRPr lang="en-US"/>
        </a:p>
      </dgm:t>
    </dgm:pt>
    <dgm:pt modelId="{1EB8A246-1DB4-4340-8B0C-5745144C6C8F}">
      <dgm:prSet phldrT="[Text]"/>
      <dgm:spPr/>
      <dgm:t>
        <a:bodyPr/>
        <a:lstStyle/>
        <a:p>
          <a:r>
            <a:rPr lang="en-US" dirty="0" smtClean="0"/>
            <a:t>Output for patches that failed to apply</a:t>
          </a:r>
          <a:endParaRPr lang="en-US" dirty="0"/>
        </a:p>
      </dgm:t>
    </dgm:pt>
    <dgm:pt modelId="{10D54FE4-8200-43A9-BCED-E18896E79F28}" type="parTrans" cxnId="{74692945-59B0-459B-8F4B-F5007FAEF66D}">
      <dgm:prSet/>
      <dgm:spPr/>
      <dgm:t>
        <a:bodyPr/>
        <a:lstStyle/>
        <a:p>
          <a:endParaRPr lang="en-US"/>
        </a:p>
      </dgm:t>
    </dgm:pt>
    <dgm:pt modelId="{75948E54-FDBF-41C1-A86C-5B6CCAA893F6}" type="sibTrans" cxnId="{74692945-59B0-459B-8F4B-F5007FAEF66D}">
      <dgm:prSet/>
      <dgm:spPr/>
      <dgm:t>
        <a:bodyPr/>
        <a:lstStyle/>
        <a:p>
          <a:endParaRPr lang="en-US"/>
        </a:p>
      </dgm:t>
    </dgm:pt>
    <dgm:pt modelId="{9B447663-69EA-425A-8DF0-A7FAC055A74B}">
      <dgm:prSet phldrT="[Text]"/>
      <dgm:spPr/>
      <dgm:t>
        <a:bodyPr/>
        <a:lstStyle/>
        <a:p>
          <a:r>
            <a:rPr lang="en-US" dirty="0" smtClean="0"/>
            <a:t>Only created if a patch failed</a:t>
          </a:r>
          <a:endParaRPr lang="en-US" dirty="0"/>
        </a:p>
      </dgm:t>
    </dgm:pt>
    <dgm:pt modelId="{5678BEC3-C65A-4206-A97B-B97F98E5279D}" type="parTrans" cxnId="{46F5ACBC-0BFD-4569-8878-B9AE1B19416B}">
      <dgm:prSet/>
      <dgm:spPr/>
      <dgm:t>
        <a:bodyPr/>
        <a:lstStyle/>
        <a:p>
          <a:endParaRPr lang="en-US"/>
        </a:p>
      </dgm:t>
    </dgm:pt>
    <dgm:pt modelId="{2B77DC1B-1C3D-456C-8DED-A47CEC14E2C3}" type="sibTrans" cxnId="{46F5ACBC-0BFD-4569-8878-B9AE1B19416B}">
      <dgm:prSet/>
      <dgm:spPr/>
      <dgm:t>
        <a:bodyPr/>
        <a:lstStyle/>
        <a:p>
          <a:endParaRPr lang="en-US"/>
        </a:p>
      </dgm:t>
    </dgm:pt>
    <dgm:pt modelId="{11FF810B-5ADD-4963-8B86-205B51680089}" type="pres">
      <dgm:prSet presAssocID="{B12E62A9-7D05-4354-AAB4-D8FC4652669B}" presName="linear" presStyleCnt="0">
        <dgm:presLayoutVars>
          <dgm:dir/>
          <dgm:animLvl val="lvl"/>
          <dgm:resizeHandles val="exact"/>
        </dgm:presLayoutVars>
      </dgm:prSet>
      <dgm:spPr/>
      <dgm:t>
        <a:bodyPr/>
        <a:lstStyle/>
        <a:p>
          <a:endParaRPr lang="en-US"/>
        </a:p>
      </dgm:t>
    </dgm:pt>
    <dgm:pt modelId="{2502B542-12CD-48ED-A996-E2761722A2FC}" type="pres">
      <dgm:prSet presAssocID="{ABA13873-AB8E-48B0-A4C5-E2BC7C963187}" presName="parentLin" presStyleCnt="0"/>
      <dgm:spPr/>
      <dgm:t>
        <a:bodyPr/>
        <a:lstStyle/>
        <a:p>
          <a:endParaRPr lang="en-US"/>
        </a:p>
      </dgm:t>
    </dgm:pt>
    <dgm:pt modelId="{2BB14E7E-32E8-4963-B5B7-23B1D9314430}" type="pres">
      <dgm:prSet presAssocID="{ABA13873-AB8E-48B0-A4C5-E2BC7C963187}" presName="parentLeftMargin" presStyleLbl="node1" presStyleIdx="0" presStyleCnt="3"/>
      <dgm:spPr/>
      <dgm:t>
        <a:bodyPr/>
        <a:lstStyle/>
        <a:p>
          <a:endParaRPr lang="en-US"/>
        </a:p>
      </dgm:t>
    </dgm:pt>
    <dgm:pt modelId="{734D88AB-FADA-4480-BE6E-36AEF1374DD9}" type="pres">
      <dgm:prSet presAssocID="{ABA13873-AB8E-48B0-A4C5-E2BC7C963187}" presName="parentText" presStyleLbl="node1" presStyleIdx="0" presStyleCnt="3">
        <dgm:presLayoutVars>
          <dgm:chMax val="0"/>
          <dgm:bulletEnabled val="1"/>
        </dgm:presLayoutVars>
      </dgm:prSet>
      <dgm:spPr/>
      <dgm:t>
        <a:bodyPr/>
        <a:lstStyle/>
        <a:p>
          <a:endParaRPr lang="en-US"/>
        </a:p>
      </dgm:t>
    </dgm:pt>
    <dgm:pt modelId="{47236D52-F39A-42E1-9115-424ABE544D62}" type="pres">
      <dgm:prSet presAssocID="{ABA13873-AB8E-48B0-A4C5-E2BC7C963187}" presName="negativeSpace" presStyleCnt="0"/>
      <dgm:spPr/>
      <dgm:t>
        <a:bodyPr/>
        <a:lstStyle/>
        <a:p>
          <a:endParaRPr lang="en-US"/>
        </a:p>
      </dgm:t>
    </dgm:pt>
    <dgm:pt modelId="{305EC44A-9332-4A03-8E69-A3619C62068F}" type="pres">
      <dgm:prSet presAssocID="{ABA13873-AB8E-48B0-A4C5-E2BC7C963187}" presName="childText" presStyleLbl="conFgAcc1" presStyleIdx="0" presStyleCnt="3">
        <dgm:presLayoutVars>
          <dgm:bulletEnabled val="1"/>
        </dgm:presLayoutVars>
      </dgm:prSet>
      <dgm:spPr/>
      <dgm:t>
        <a:bodyPr/>
        <a:lstStyle/>
        <a:p>
          <a:endParaRPr lang="en-US"/>
        </a:p>
      </dgm:t>
    </dgm:pt>
    <dgm:pt modelId="{D3EFEB77-E7E8-480D-BF60-A891299E33CF}" type="pres">
      <dgm:prSet presAssocID="{2611C5CC-20D2-4C59-9669-393C4B7F02A6}" presName="spaceBetweenRectangles" presStyleCnt="0"/>
      <dgm:spPr/>
      <dgm:t>
        <a:bodyPr/>
        <a:lstStyle/>
        <a:p>
          <a:endParaRPr lang="en-US"/>
        </a:p>
      </dgm:t>
    </dgm:pt>
    <dgm:pt modelId="{0E5B4A38-8E0A-458C-BC1A-ED5C51FE81BF}" type="pres">
      <dgm:prSet presAssocID="{3C3E843F-2024-4A8D-BA2E-FE1022F59D12}" presName="parentLin" presStyleCnt="0"/>
      <dgm:spPr/>
      <dgm:t>
        <a:bodyPr/>
        <a:lstStyle/>
        <a:p>
          <a:endParaRPr lang="en-US"/>
        </a:p>
      </dgm:t>
    </dgm:pt>
    <dgm:pt modelId="{AF90BF4F-8934-4DB2-8E53-F589ABE59213}" type="pres">
      <dgm:prSet presAssocID="{3C3E843F-2024-4A8D-BA2E-FE1022F59D12}" presName="parentLeftMargin" presStyleLbl="node1" presStyleIdx="0" presStyleCnt="3"/>
      <dgm:spPr/>
      <dgm:t>
        <a:bodyPr/>
        <a:lstStyle/>
        <a:p>
          <a:endParaRPr lang="en-US"/>
        </a:p>
      </dgm:t>
    </dgm:pt>
    <dgm:pt modelId="{63F112DA-F482-4184-9581-15860DB51D5F}" type="pres">
      <dgm:prSet presAssocID="{3C3E843F-2024-4A8D-BA2E-FE1022F59D12}" presName="parentText" presStyleLbl="node1" presStyleIdx="1" presStyleCnt="3">
        <dgm:presLayoutVars>
          <dgm:chMax val="0"/>
          <dgm:bulletEnabled val="1"/>
        </dgm:presLayoutVars>
      </dgm:prSet>
      <dgm:spPr/>
      <dgm:t>
        <a:bodyPr/>
        <a:lstStyle/>
        <a:p>
          <a:endParaRPr lang="en-US"/>
        </a:p>
      </dgm:t>
    </dgm:pt>
    <dgm:pt modelId="{980EAFEC-B715-4D9E-88FB-8C2E2665114F}" type="pres">
      <dgm:prSet presAssocID="{3C3E843F-2024-4A8D-BA2E-FE1022F59D12}" presName="negativeSpace" presStyleCnt="0"/>
      <dgm:spPr/>
      <dgm:t>
        <a:bodyPr/>
        <a:lstStyle/>
        <a:p>
          <a:endParaRPr lang="en-US"/>
        </a:p>
      </dgm:t>
    </dgm:pt>
    <dgm:pt modelId="{DC31609B-2187-48A1-A14C-510B562FF4DA}" type="pres">
      <dgm:prSet presAssocID="{3C3E843F-2024-4A8D-BA2E-FE1022F59D12}" presName="childText" presStyleLbl="conFgAcc1" presStyleIdx="1" presStyleCnt="3">
        <dgm:presLayoutVars>
          <dgm:bulletEnabled val="1"/>
        </dgm:presLayoutVars>
      </dgm:prSet>
      <dgm:spPr/>
      <dgm:t>
        <a:bodyPr/>
        <a:lstStyle/>
        <a:p>
          <a:endParaRPr lang="en-US"/>
        </a:p>
      </dgm:t>
    </dgm:pt>
    <dgm:pt modelId="{9F4CB10E-04A4-4116-999E-EFFA372A753F}" type="pres">
      <dgm:prSet presAssocID="{DA95AD79-F1CC-41EA-A9C9-306BC7A5C9EE}" presName="spaceBetweenRectangles" presStyleCnt="0"/>
      <dgm:spPr/>
      <dgm:t>
        <a:bodyPr/>
        <a:lstStyle/>
        <a:p>
          <a:endParaRPr lang="en-US"/>
        </a:p>
      </dgm:t>
    </dgm:pt>
    <dgm:pt modelId="{D3300B1F-1F38-4A0D-B8FB-1027DE473987}" type="pres">
      <dgm:prSet presAssocID="{28F322CF-1DF3-4208-B719-64B14BCF1703}" presName="parentLin" presStyleCnt="0"/>
      <dgm:spPr/>
      <dgm:t>
        <a:bodyPr/>
        <a:lstStyle/>
        <a:p>
          <a:endParaRPr lang="en-US"/>
        </a:p>
      </dgm:t>
    </dgm:pt>
    <dgm:pt modelId="{C2679D97-9471-4036-B142-D9A3207A6A51}" type="pres">
      <dgm:prSet presAssocID="{28F322CF-1DF3-4208-B719-64B14BCF1703}" presName="parentLeftMargin" presStyleLbl="node1" presStyleIdx="1" presStyleCnt="3"/>
      <dgm:spPr/>
      <dgm:t>
        <a:bodyPr/>
        <a:lstStyle/>
        <a:p>
          <a:endParaRPr lang="en-US"/>
        </a:p>
      </dgm:t>
    </dgm:pt>
    <dgm:pt modelId="{C3656AA8-51DB-4EEE-BD0D-5506A49A49B0}" type="pres">
      <dgm:prSet presAssocID="{28F322CF-1DF3-4208-B719-64B14BCF1703}" presName="parentText" presStyleLbl="node1" presStyleIdx="2" presStyleCnt="3">
        <dgm:presLayoutVars>
          <dgm:chMax val="0"/>
          <dgm:bulletEnabled val="1"/>
        </dgm:presLayoutVars>
      </dgm:prSet>
      <dgm:spPr/>
      <dgm:t>
        <a:bodyPr/>
        <a:lstStyle/>
        <a:p>
          <a:endParaRPr lang="en-US"/>
        </a:p>
      </dgm:t>
    </dgm:pt>
    <dgm:pt modelId="{2C0A328F-F7C8-43F5-9CEF-5DD00BE535CB}" type="pres">
      <dgm:prSet presAssocID="{28F322CF-1DF3-4208-B719-64B14BCF1703}" presName="negativeSpace" presStyleCnt="0"/>
      <dgm:spPr/>
      <dgm:t>
        <a:bodyPr/>
        <a:lstStyle/>
        <a:p>
          <a:endParaRPr lang="en-US"/>
        </a:p>
      </dgm:t>
    </dgm:pt>
    <dgm:pt modelId="{FFBE9483-5CF9-4CFC-B994-874829C694F7}" type="pres">
      <dgm:prSet presAssocID="{28F322CF-1DF3-4208-B719-64B14BCF1703}" presName="childText" presStyleLbl="conFgAcc1" presStyleIdx="2" presStyleCnt="3">
        <dgm:presLayoutVars>
          <dgm:bulletEnabled val="1"/>
        </dgm:presLayoutVars>
      </dgm:prSet>
      <dgm:spPr/>
      <dgm:t>
        <a:bodyPr/>
        <a:lstStyle/>
        <a:p>
          <a:endParaRPr lang="en-US"/>
        </a:p>
      </dgm:t>
    </dgm:pt>
  </dgm:ptLst>
  <dgm:cxnLst>
    <dgm:cxn modelId="{0F8006B9-9D60-48CF-B1EE-08E709102C3D}" srcId="{B12E62A9-7D05-4354-AAB4-D8FC4652669B}" destId="{3C3E843F-2024-4A8D-BA2E-FE1022F59D12}" srcOrd="1" destOrd="0" parTransId="{6C5FCAED-D481-4E0C-B848-C0DA18291F2D}" sibTransId="{DA95AD79-F1CC-41EA-A9C9-306BC7A5C9EE}"/>
    <dgm:cxn modelId="{46F5ACBC-0BFD-4569-8878-B9AE1B19416B}" srcId="{28F322CF-1DF3-4208-B719-64B14BCF1703}" destId="{9B447663-69EA-425A-8DF0-A7FAC055A74B}" srcOrd="1" destOrd="0" parTransId="{5678BEC3-C65A-4206-A97B-B97F98E5279D}" sibTransId="{2B77DC1B-1C3D-456C-8DED-A47CEC14E2C3}"/>
    <dgm:cxn modelId="{9F2E5210-0419-440F-BC60-85399C7C7556}" type="presOf" srcId="{15AE8912-834C-4368-81B2-C19C7F5411C2}" destId="{DC31609B-2187-48A1-A14C-510B562FF4DA}" srcOrd="0" destOrd="0" presId="urn:microsoft.com/office/officeart/2005/8/layout/list1"/>
    <dgm:cxn modelId="{C87F7CEC-58CD-43E2-92C9-13CC49279AC3}" type="presOf" srcId="{3C3E843F-2024-4A8D-BA2E-FE1022F59D12}" destId="{AF90BF4F-8934-4DB2-8E53-F589ABE59213}" srcOrd="0" destOrd="0" presId="urn:microsoft.com/office/officeart/2005/8/layout/list1"/>
    <dgm:cxn modelId="{E9E6D60B-0106-4EC0-8FC2-D3171B5BF8B1}" srcId="{B12E62A9-7D05-4354-AAB4-D8FC4652669B}" destId="{ABA13873-AB8E-48B0-A4C5-E2BC7C963187}" srcOrd="0" destOrd="0" parTransId="{C702D5E0-C9F6-433C-BD27-AD847808C987}" sibTransId="{2611C5CC-20D2-4C59-9669-393C4B7F02A6}"/>
    <dgm:cxn modelId="{8A0E1BAC-D8BF-4F84-900A-B80A902F2B7B}" type="presOf" srcId="{28F322CF-1DF3-4208-B719-64B14BCF1703}" destId="{C2679D97-9471-4036-B142-D9A3207A6A51}" srcOrd="0" destOrd="0" presId="urn:microsoft.com/office/officeart/2005/8/layout/list1"/>
    <dgm:cxn modelId="{3A620E4C-C35C-42E9-A70F-F2097CFD017D}" type="presOf" srcId="{C06A7DEA-F6FF-4EDB-88CA-FC95F0B484B8}" destId="{305EC44A-9332-4A03-8E69-A3619C62068F}" srcOrd="0" destOrd="0" presId="urn:microsoft.com/office/officeart/2005/8/layout/list1"/>
    <dgm:cxn modelId="{370CBF69-01AC-4F8F-B052-E057E1EF267B}" srcId="{B12E62A9-7D05-4354-AAB4-D8FC4652669B}" destId="{28F322CF-1DF3-4208-B719-64B14BCF1703}" srcOrd="2" destOrd="0" parTransId="{44BAC67E-6C14-4590-8784-D59C38796956}" sibTransId="{E7F7650D-B3AF-4682-B35D-B967DF3DFB60}"/>
    <dgm:cxn modelId="{D952C234-D410-4697-9BBD-882057A63DCA}" type="presOf" srcId="{ABA13873-AB8E-48B0-A4C5-E2BC7C963187}" destId="{2BB14E7E-32E8-4963-B5B7-23B1D9314430}" srcOrd="0" destOrd="0" presId="urn:microsoft.com/office/officeart/2005/8/layout/list1"/>
    <dgm:cxn modelId="{B359EC95-474C-4196-A659-970994F34A16}" type="presOf" srcId="{ABA13873-AB8E-48B0-A4C5-E2BC7C963187}" destId="{734D88AB-FADA-4480-BE6E-36AEF1374DD9}" srcOrd="1" destOrd="0" presId="urn:microsoft.com/office/officeart/2005/8/layout/list1"/>
    <dgm:cxn modelId="{8CAAC24C-A812-478D-81AC-DA3758003E75}" type="presOf" srcId="{3C3E843F-2024-4A8D-BA2E-FE1022F59D12}" destId="{63F112DA-F482-4184-9581-15860DB51D5F}" srcOrd="1" destOrd="0" presId="urn:microsoft.com/office/officeart/2005/8/layout/list1"/>
    <dgm:cxn modelId="{FDC5E7D9-1ABF-48DD-9027-4AC4F3698737}" srcId="{3C3E843F-2024-4A8D-BA2E-FE1022F59D12}" destId="{15AE8912-834C-4368-81B2-C19C7F5411C2}" srcOrd="0" destOrd="0" parTransId="{B50787DD-4856-434E-810C-FA1CBC126031}" sibTransId="{DD38C03F-9A2E-4993-B390-D14701B0D73B}"/>
    <dgm:cxn modelId="{F6D1E7CE-460D-4125-98C6-0CB3ECEE6BA2}" type="presOf" srcId="{1EB8A246-1DB4-4340-8B0C-5745144C6C8F}" destId="{FFBE9483-5CF9-4CFC-B994-874829C694F7}" srcOrd="0" destOrd="0" presId="urn:microsoft.com/office/officeart/2005/8/layout/list1"/>
    <dgm:cxn modelId="{3740384B-53A9-43EB-A735-1AF600519DDE}" type="presOf" srcId="{28F322CF-1DF3-4208-B719-64B14BCF1703}" destId="{C3656AA8-51DB-4EEE-BD0D-5506A49A49B0}" srcOrd="1" destOrd="0" presId="urn:microsoft.com/office/officeart/2005/8/layout/list1"/>
    <dgm:cxn modelId="{769BB1C7-222C-4C22-9F3D-552A48C2E329}" type="presOf" srcId="{9B447663-69EA-425A-8DF0-A7FAC055A74B}" destId="{FFBE9483-5CF9-4CFC-B994-874829C694F7}" srcOrd="0" destOrd="1" presId="urn:microsoft.com/office/officeart/2005/8/layout/list1"/>
    <dgm:cxn modelId="{74692945-59B0-459B-8F4B-F5007FAEF66D}" srcId="{28F322CF-1DF3-4208-B719-64B14BCF1703}" destId="{1EB8A246-1DB4-4340-8B0C-5745144C6C8F}" srcOrd="0" destOrd="0" parTransId="{10D54FE4-8200-43A9-BCED-E18896E79F28}" sibTransId="{75948E54-FDBF-41C1-A86C-5B6CCAA893F6}"/>
    <dgm:cxn modelId="{A688ACB4-19BF-4236-912F-72ED85AC1F5E}" srcId="{ABA13873-AB8E-48B0-A4C5-E2BC7C963187}" destId="{C06A7DEA-F6FF-4EDB-88CA-FC95F0B484B8}" srcOrd="0" destOrd="0" parTransId="{6EED7280-79D7-462D-B16C-53415EF73073}" sibTransId="{39B462F9-7C22-4527-BED2-05669F3AD0C6}"/>
    <dgm:cxn modelId="{A788B87F-1AB4-4F93-997D-E7322F797B8F}" type="presOf" srcId="{B12E62A9-7D05-4354-AAB4-D8FC4652669B}" destId="{11FF810B-5ADD-4963-8B86-205B51680089}" srcOrd="0" destOrd="0" presId="urn:microsoft.com/office/officeart/2005/8/layout/list1"/>
    <dgm:cxn modelId="{1E8D6018-8833-44EB-A0CA-930158D7926A}" type="presParOf" srcId="{11FF810B-5ADD-4963-8B86-205B51680089}" destId="{2502B542-12CD-48ED-A996-E2761722A2FC}" srcOrd="0" destOrd="0" presId="urn:microsoft.com/office/officeart/2005/8/layout/list1"/>
    <dgm:cxn modelId="{905E6BFA-98A6-45C7-9C3B-2ECBAE06903A}" type="presParOf" srcId="{2502B542-12CD-48ED-A996-E2761722A2FC}" destId="{2BB14E7E-32E8-4963-B5B7-23B1D9314430}" srcOrd="0" destOrd="0" presId="urn:microsoft.com/office/officeart/2005/8/layout/list1"/>
    <dgm:cxn modelId="{4A104636-D44C-4543-9B15-939F4B0A2EEE}" type="presParOf" srcId="{2502B542-12CD-48ED-A996-E2761722A2FC}" destId="{734D88AB-FADA-4480-BE6E-36AEF1374DD9}" srcOrd="1" destOrd="0" presId="urn:microsoft.com/office/officeart/2005/8/layout/list1"/>
    <dgm:cxn modelId="{3418E631-91A2-41A6-844F-98F2A4E9C32F}" type="presParOf" srcId="{11FF810B-5ADD-4963-8B86-205B51680089}" destId="{47236D52-F39A-42E1-9115-424ABE544D62}" srcOrd="1" destOrd="0" presId="urn:microsoft.com/office/officeart/2005/8/layout/list1"/>
    <dgm:cxn modelId="{A112E134-68A4-4F2D-A1CF-D196016B36F1}" type="presParOf" srcId="{11FF810B-5ADD-4963-8B86-205B51680089}" destId="{305EC44A-9332-4A03-8E69-A3619C62068F}" srcOrd="2" destOrd="0" presId="urn:microsoft.com/office/officeart/2005/8/layout/list1"/>
    <dgm:cxn modelId="{BF62ADF6-8C2F-4CC5-8FF0-C7B652BBA80D}" type="presParOf" srcId="{11FF810B-5ADD-4963-8B86-205B51680089}" destId="{D3EFEB77-E7E8-480D-BF60-A891299E33CF}" srcOrd="3" destOrd="0" presId="urn:microsoft.com/office/officeart/2005/8/layout/list1"/>
    <dgm:cxn modelId="{800C4325-92F1-4F35-B97D-DB71BD687E85}" type="presParOf" srcId="{11FF810B-5ADD-4963-8B86-205B51680089}" destId="{0E5B4A38-8E0A-458C-BC1A-ED5C51FE81BF}" srcOrd="4" destOrd="0" presId="urn:microsoft.com/office/officeart/2005/8/layout/list1"/>
    <dgm:cxn modelId="{ED62CAD1-394C-4B2B-A996-F9DC8617098C}" type="presParOf" srcId="{0E5B4A38-8E0A-458C-BC1A-ED5C51FE81BF}" destId="{AF90BF4F-8934-4DB2-8E53-F589ABE59213}" srcOrd="0" destOrd="0" presId="urn:microsoft.com/office/officeart/2005/8/layout/list1"/>
    <dgm:cxn modelId="{FEF2735B-5D6B-4CEA-8549-331A76EE190D}" type="presParOf" srcId="{0E5B4A38-8E0A-458C-BC1A-ED5C51FE81BF}" destId="{63F112DA-F482-4184-9581-15860DB51D5F}" srcOrd="1" destOrd="0" presId="urn:microsoft.com/office/officeart/2005/8/layout/list1"/>
    <dgm:cxn modelId="{1977B890-5E1E-4F9A-BACD-6C7B47F104A4}" type="presParOf" srcId="{11FF810B-5ADD-4963-8B86-205B51680089}" destId="{980EAFEC-B715-4D9E-88FB-8C2E2665114F}" srcOrd="5" destOrd="0" presId="urn:microsoft.com/office/officeart/2005/8/layout/list1"/>
    <dgm:cxn modelId="{014FF73A-E5C1-4600-BCA6-140100348D40}" type="presParOf" srcId="{11FF810B-5ADD-4963-8B86-205B51680089}" destId="{DC31609B-2187-48A1-A14C-510B562FF4DA}" srcOrd="6" destOrd="0" presId="urn:microsoft.com/office/officeart/2005/8/layout/list1"/>
    <dgm:cxn modelId="{79C9988D-9263-48BE-950E-B859BF58CDE3}" type="presParOf" srcId="{11FF810B-5ADD-4963-8B86-205B51680089}" destId="{9F4CB10E-04A4-4116-999E-EFFA372A753F}" srcOrd="7" destOrd="0" presId="urn:microsoft.com/office/officeart/2005/8/layout/list1"/>
    <dgm:cxn modelId="{49FCB516-80D4-460E-AB04-DC5221D5C0AF}" type="presParOf" srcId="{11FF810B-5ADD-4963-8B86-205B51680089}" destId="{D3300B1F-1F38-4A0D-B8FB-1027DE473987}" srcOrd="8" destOrd="0" presId="urn:microsoft.com/office/officeart/2005/8/layout/list1"/>
    <dgm:cxn modelId="{FA5D66B8-F402-4A51-86E8-35DA8514F7BA}" type="presParOf" srcId="{D3300B1F-1F38-4A0D-B8FB-1027DE473987}" destId="{C2679D97-9471-4036-B142-D9A3207A6A51}" srcOrd="0" destOrd="0" presId="urn:microsoft.com/office/officeart/2005/8/layout/list1"/>
    <dgm:cxn modelId="{5C902053-6D78-4179-ACA1-A482FA2381C8}" type="presParOf" srcId="{D3300B1F-1F38-4A0D-B8FB-1027DE473987}" destId="{C3656AA8-51DB-4EEE-BD0D-5506A49A49B0}" srcOrd="1" destOrd="0" presId="urn:microsoft.com/office/officeart/2005/8/layout/list1"/>
    <dgm:cxn modelId="{6F268BE3-672F-490C-89B8-B683FF75F984}" type="presParOf" srcId="{11FF810B-5ADD-4963-8B86-205B51680089}" destId="{2C0A328F-F7C8-43F5-9CEF-5DD00BE535CB}" srcOrd="9" destOrd="0" presId="urn:microsoft.com/office/officeart/2005/8/layout/list1"/>
    <dgm:cxn modelId="{545DE323-8AAC-43BA-B882-5E604DD1EF7B}" type="presParOf" srcId="{11FF810B-5ADD-4963-8B86-205B51680089}" destId="{FFBE9483-5CF9-4CFC-B994-874829C694F7}"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80EFAEB-C742-7D4B-A201-624241847F6D}" type="doc">
      <dgm:prSet loTypeId="urn:microsoft.com/office/officeart/2005/8/layout/vList2" loCatId="" qsTypeId="urn:microsoft.com/office/officeart/2005/8/quickstyle/simple4" qsCatId="simple" csTypeId="urn:microsoft.com/office/officeart/2005/8/colors/colorful1" csCatId="colorful" phldr="1"/>
      <dgm:spPr/>
      <dgm:t>
        <a:bodyPr/>
        <a:lstStyle/>
        <a:p>
          <a:endParaRPr lang="en-US"/>
        </a:p>
      </dgm:t>
    </dgm:pt>
    <dgm:pt modelId="{C3D10B1D-6211-FC40-B0BF-D9EF676A8443}">
      <dgm:prSet phldrT="[Text]"/>
      <dgm:spPr/>
      <dgm:t>
        <a:bodyPr/>
        <a:lstStyle/>
        <a:p>
          <a:r>
            <a:rPr lang="en-US" dirty="0" smtClean="0"/>
            <a:t>What</a:t>
          </a:r>
          <a:endParaRPr lang="en-US" dirty="0"/>
        </a:p>
      </dgm:t>
    </dgm:pt>
    <dgm:pt modelId="{07A3F257-220E-634F-98B0-0A3892BEAB5E}" type="parTrans" cxnId="{4FACAACC-757E-CB42-9D23-EE2DC52A5FA4}">
      <dgm:prSet/>
      <dgm:spPr/>
      <dgm:t>
        <a:bodyPr/>
        <a:lstStyle/>
        <a:p>
          <a:endParaRPr lang="en-US"/>
        </a:p>
      </dgm:t>
    </dgm:pt>
    <dgm:pt modelId="{003F4747-6604-C44C-AA51-C4042B90C1C9}" type="sibTrans" cxnId="{4FACAACC-757E-CB42-9D23-EE2DC52A5FA4}">
      <dgm:prSet/>
      <dgm:spPr/>
      <dgm:t>
        <a:bodyPr/>
        <a:lstStyle/>
        <a:p>
          <a:endParaRPr lang="en-US"/>
        </a:p>
      </dgm:t>
    </dgm:pt>
    <dgm:pt modelId="{2BD97C2A-510D-8342-A0F4-B6E47FB86AC7}">
      <dgm:prSet phldrT="[Text]"/>
      <dgm:spPr/>
      <dgm:t>
        <a:bodyPr/>
        <a:lstStyle/>
        <a:p>
          <a:r>
            <a:rPr lang="en-US" dirty="0" smtClean="0"/>
            <a:t>Purges an ELF batch, and the associated records in the intermediate files</a:t>
          </a:r>
          <a:endParaRPr lang="en-US" dirty="0"/>
        </a:p>
      </dgm:t>
    </dgm:pt>
    <dgm:pt modelId="{848FF540-DCFC-D44B-96DB-C84F5A16C26A}" type="parTrans" cxnId="{A2FD4CB1-48E3-BC49-94D9-7D9534D8B4D3}">
      <dgm:prSet/>
      <dgm:spPr/>
      <dgm:t>
        <a:bodyPr/>
        <a:lstStyle/>
        <a:p>
          <a:endParaRPr lang="en-US"/>
        </a:p>
      </dgm:t>
    </dgm:pt>
    <dgm:pt modelId="{1A00E43C-90B1-4144-B5AD-051B19A33762}" type="sibTrans" cxnId="{A2FD4CB1-48E3-BC49-94D9-7D9534D8B4D3}">
      <dgm:prSet/>
      <dgm:spPr/>
      <dgm:t>
        <a:bodyPr/>
        <a:lstStyle/>
        <a:p>
          <a:endParaRPr lang="en-US"/>
        </a:p>
      </dgm:t>
    </dgm:pt>
    <dgm:pt modelId="{D2BB8AD7-4C87-424A-B1C8-6579F17795BF}">
      <dgm:prSet phldrT="[Text]"/>
      <dgm:spPr/>
      <dgm:t>
        <a:bodyPr/>
        <a:lstStyle/>
        <a:p>
          <a:r>
            <a:rPr lang="en-US" dirty="0" smtClean="0"/>
            <a:t>Affects</a:t>
          </a:r>
          <a:endParaRPr lang="en-US" dirty="0"/>
        </a:p>
      </dgm:t>
    </dgm:pt>
    <dgm:pt modelId="{6A2359F2-6133-424D-98E0-31E45B48A111}" type="parTrans" cxnId="{40F840CC-891E-F545-9BFF-FD81A2E5DA9A}">
      <dgm:prSet/>
      <dgm:spPr/>
      <dgm:t>
        <a:bodyPr/>
        <a:lstStyle/>
        <a:p>
          <a:endParaRPr lang="en-US"/>
        </a:p>
      </dgm:t>
    </dgm:pt>
    <dgm:pt modelId="{E1F9E550-70FA-324F-AFD2-962F2AD1EBA2}" type="sibTrans" cxnId="{40F840CC-891E-F545-9BFF-FD81A2E5DA9A}">
      <dgm:prSet/>
      <dgm:spPr/>
      <dgm:t>
        <a:bodyPr/>
        <a:lstStyle/>
        <a:p>
          <a:endParaRPr lang="en-US"/>
        </a:p>
      </dgm:t>
    </dgm:pt>
    <dgm:pt modelId="{0CA04E44-6DFF-5841-874C-3B538844D714}">
      <dgm:prSet phldrT="[Text]"/>
      <dgm:spPr/>
      <dgm:t>
        <a:bodyPr/>
        <a:lstStyle/>
        <a:p>
          <a:r>
            <a:rPr lang="en-US" dirty="0" smtClean="0"/>
            <a:t>ELF.TRANSACTIONS</a:t>
          </a:r>
          <a:endParaRPr lang="en-US" dirty="0"/>
        </a:p>
      </dgm:t>
    </dgm:pt>
    <dgm:pt modelId="{A29F212A-48E4-DB47-A124-91BA0EEA5957}" type="parTrans" cxnId="{43F73BC1-CE8B-504A-B4C2-80C3E8610212}">
      <dgm:prSet/>
      <dgm:spPr/>
      <dgm:t>
        <a:bodyPr/>
        <a:lstStyle/>
        <a:p>
          <a:endParaRPr lang="en-US"/>
        </a:p>
      </dgm:t>
    </dgm:pt>
    <dgm:pt modelId="{614ED141-A293-7A44-B462-5BE32F716DB3}" type="sibTrans" cxnId="{43F73BC1-CE8B-504A-B4C2-80C3E8610212}">
      <dgm:prSet/>
      <dgm:spPr/>
      <dgm:t>
        <a:bodyPr/>
        <a:lstStyle/>
        <a:p>
          <a:endParaRPr lang="en-US"/>
        </a:p>
      </dgm:t>
    </dgm:pt>
    <dgm:pt modelId="{C5C1904A-7FCD-664C-BE3D-7B460DA82C47}" type="pres">
      <dgm:prSet presAssocID="{180EFAEB-C742-7D4B-A201-624241847F6D}" presName="linear" presStyleCnt="0">
        <dgm:presLayoutVars>
          <dgm:animLvl val="lvl"/>
          <dgm:resizeHandles val="exact"/>
        </dgm:presLayoutVars>
      </dgm:prSet>
      <dgm:spPr/>
      <dgm:t>
        <a:bodyPr/>
        <a:lstStyle/>
        <a:p>
          <a:endParaRPr lang="en-US"/>
        </a:p>
      </dgm:t>
    </dgm:pt>
    <dgm:pt modelId="{98AC9869-8406-6E40-963B-84F312808645}" type="pres">
      <dgm:prSet presAssocID="{C3D10B1D-6211-FC40-B0BF-D9EF676A8443}" presName="parentText" presStyleLbl="node1" presStyleIdx="0" presStyleCnt="2">
        <dgm:presLayoutVars>
          <dgm:chMax val="0"/>
          <dgm:bulletEnabled val="1"/>
        </dgm:presLayoutVars>
      </dgm:prSet>
      <dgm:spPr/>
      <dgm:t>
        <a:bodyPr/>
        <a:lstStyle/>
        <a:p>
          <a:endParaRPr lang="en-US"/>
        </a:p>
      </dgm:t>
    </dgm:pt>
    <dgm:pt modelId="{82F0A896-B8FE-DC49-9F6F-81CCC7074849}" type="pres">
      <dgm:prSet presAssocID="{C3D10B1D-6211-FC40-B0BF-D9EF676A8443}" presName="childText" presStyleLbl="revTx" presStyleIdx="0" presStyleCnt="2">
        <dgm:presLayoutVars>
          <dgm:bulletEnabled val="1"/>
        </dgm:presLayoutVars>
      </dgm:prSet>
      <dgm:spPr/>
      <dgm:t>
        <a:bodyPr/>
        <a:lstStyle/>
        <a:p>
          <a:endParaRPr lang="en-US"/>
        </a:p>
      </dgm:t>
    </dgm:pt>
    <dgm:pt modelId="{DBAF026E-4B1E-1E47-9718-57E0650C1345}" type="pres">
      <dgm:prSet presAssocID="{D2BB8AD7-4C87-424A-B1C8-6579F17795BF}" presName="parentText" presStyleLbl="node1" presStyleIdx="1" presStyleCnt="2">
        <dgm:presLayoutVars>
          <dgm:chMax val="0"/>
          <dgm:bulletEnabled val="1"/>
        </dgm:presLayoutVars>
      </dgm:prSet>
      <dgm:spPr/>
      <dgm:t>
        <a:bodyPr/>
        <a:lstStyle/>
        <a:p>
          <a:endParaRPr lang="en-US"/>
        </a:p>
      </dgm:t>
    </dgm:pt>
    <dgm:pt modelId="{2E540E1B-B865-3B4A-B703-4AB9B31D4F37}" type="pres">
      <dgm:prSet presAssocID="{D2BB8AD7-4C87-424A-B1C8-6579F17795BF}" presName="childText" presStyleLbl="revTx" presStyleIdx="1" presStyleCnt="2">
        <dgm:presLayoutVars>
          <dgm:bulletEnabled val="1"/>
        </dgm:presLayoutVars>
      </dgm:prSet>
      <dgm:spPr/>
      <dgm:t>
        <a:bodyPr/>
        <a:lstStyle/>
        <a:p>
          <a:endParaRPr lang="en-US"/>
        </a:p>
      </dgm:t>
    </dgm:pt>
  </dgm:ptLst>
  <dgm:cxnLst>
    <dgm:cxn modelId="{DE1269F6-4039-5B4E-87F9-E89221EDFFFD}" type="presOf" srcId="{2BD97C2A-510D-8342-A0F4-B6E47FB86AC7}" destId="{82F0A896-B8FE-DC49-9F6F-81CCC7074849}" srcOrd="0" destOrd="0" presId="urn:microsoft.com/office/officeart/2005/8/layout/vList2"/>
    <dgm:cxn modelId="{7BEAB8B6-EE06-1649-A6A8-9DB586C12FA8}" type="presOf" srcId="{0CA04E44-6DFF-5841-874C-3B538844D714}" destId="{2E540E1B-B865-3B4A-B703-4AB9B31D4F37}" srcOrd="0" destOrd="0" presId="urn:microsoft.com/office/officeart/2005/8/layout/vList2"/>
    <dgm:cxn modelId="{6F1CEE68-721B-5546-81C9-31E46CE57AF1}" type="presOf" srcId="{D2BB8AD7-4C87-424A-B1C8-6579F17795BF}" destId="{DBAF026E-4B1E-1E47-9718-57E0650C1345}" srcOrd="0" destOrd="0" presId="urn:microsoft.com/office/officeart/2005/8/layout/vList2"/>
    <dgm:cxn modelId="{4FACAACC-757E-CB42-9D23-EE2DC52A5FA4}" srcId="{180EFAEB-C742-7D4B-A201-624241847F6D}" destId="{C3D10B1D-6211-FC40-B0BF-D9EF676A8443}" srcOrd="0" destOrd="0" parTransId="{07A3F257-220E-634F-98B0-0A3892BEAB5E}" sibTransId="{003F4747-6604-C44C-AA51-C4042B90C1C9}"/>
    <dgm:cxn modelId="{175D910E-91CF-8446-B518-54A2D9FF9236}" type="presOf" srcId="{180EFAEB-C742-7D4B-A201-624241847F6D}" destId="{C5C1904A-7FCD-664C-BE3D-7B460DA82C47}" srcOrd="0" destOrd="0" presId="urn:microsoft.com/office/officeart/2005/8/layout/vList2"/>
    <dgm:cxn modelId="{43F73BC1-CE8B-504A-B4C2-80C3E8610212}" srcId="{D2BB8AD7-4C87-424A-B1C8-6579F17795BF}" destId="{0CA04E44-6DFF-5841-874C-3B538844D714}" srcOrd="0" destOrd="0" parTransId="{A29F212A-48E4-DB47-A124-91BA0EEA5957}" sibTransId="{614ED141-A293-7A44-B462-5BE32F716DB3}"/>
    <dgm:cxn modelId="{95530E6F-A065-BC4C-A7E7-76EF322D7A1F}" type="presOf" srcId="{C3D10B1D-6211-FC40-B0BF-D9EF676A8443}" destId="{98AC9869-8406-6E40-963B-84F312808645}" srcOrd="0" destOrd="0" presId="urn:microsoft.com/office/officeart/2005/8/layout/vList2"/>
    <dgm:cxn modelId="{A2FD4CB1-48E3-BC49-94D9-7D9534D8B4D3}" srcId="{C3D10B1D-6211-FC40-B0BF-D9EF676A8443}" destId="{2BD97C2A-510D-8342-A0F4-B6E47FB86AC7}" srcOrd="0" destOrd="0" parTransId="{848FF540-DCFC-D44B-96DB-C84F5A16C26A}" sibTransId="{1A00E43C-90B1-4144-B5AD-051B19A33762}"/>
    <dgm:cxn modelId="{40F840CC-891E-F545-9BFF-FD81A2E5DA9A}" srcId="{180EFAEB-C742-7D4B-A201-624241847F6D}" destId="{D2BB8AD7-4C87-424A-B1C8-6579F17795BF}" srcOrd="1" destOrd="0" parTransId="{6A2359F2-6133-424D-98E0-31E45B48A111}" sibTransId="{E1F9E550-70FA-324F-AFD2-962F2AD1EBA2}"/>
    <dgm:cxn modelId="{0A7DD3D4-DACE-154C-A935-452FF5781EE3}" type="presParOf" srcId="{C5C1904A-7FCD-664C-BE3D-7B460DA82C47}" destId="{98AC9869-8406-6E40-963B-84F312808645}" srcOrd="0" destOrd="0" presId="urn:microsoft.com/office/officeart/2005/8/layout/vList2"/>
    <dgm:cxn modelId="{B6342025-3356-234B-AC98-74A8637164BE}" type="presParOf" srcId="{C5C1904A-7FCD-664C-BE3D-7B460DA82C47}" destId="{82F0A896-B8FE-DC49-9F6F-81CCC7074849}" srcOrd="1" destOrd="0" presId="urn:microsoft.com/office/officeart/2005/8/layout/vList2"/>
    <dgm:cxn modelId="{3D1BA018-937A-B249-A0F4-B827CDB42B6F}" type="presParOf" srcId="{C5C1904A-7FCD-664C-BE3D-7B460DA82C47}" destId="{DBAF026E-4B1E-1E47-9718-57E0650C1345}" srcOrd="2" destOrd="0" presId="urn:microsoft.com/office/officeart/2005/8/layout/vList2"/>
    <dgm:cxn modelId="{9FFD0FD5-1645-7C47-A354-840E2C3CD802}" type="presParOf" srcId="{C5C1904A-7FCD-664C-BE3D-7B460DA82C47}" destId="{2E540E1B-B865-3B4A-B703-4AB9B31D4F3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80EFAEB-C742-7D4B-A201-624241847F6D}" type="doc">
      <dgm:prSet loTypeId="urn:microsoft.com/office/officeart/2005/8/layout/vList2" loCatId="" qsTypeId="urn:microsoft.com/office/officeart/2005/8/quickstyle/simple4" qsCatId="simple" csTypeId="urn:microsoft.com/office/officeart/2005/8/colors/colorful1" csCatId="colorful" phldr="1"/>
      <dgm:spPr/>
      <dgm:t>
        <a:bodyPr/>
        <a:lstStyle/>
        <a:p>
          <a:endParaRPr lang="en-US"/>
        </a:p>
      </dgm:t>
    </dgm:pt>
    <dgm:pt modelId="{C3D10B1D-6211-FC40-B0BF-D9EF676A8443}">
      <dgm:prSet phldrT="[Text]"/>
      <dgm:spPr/>
      <dgm:t>
        <a:bodyPr/>
        <a:lstStyle/>
        <a:p>
          <a:r>
            <a:rPr lang="en-US" dirty="0" smtClean="0"/>
            <a:t>What</a:t>
          </a:r>
          <a:endParaRPr lang="en-US" dirty="0"/>
        </a:p>
      </dgm:t>
    </dgm:pt>
    <dgm:pt modelId="{07A3F257-220E-634F-98B0-0A3892BEAB5E}" type="parTrans" cxnId="{4FACAACC-757E-CB42-9D23-EE2DC52A5FA4}">
      <dgm:prSet/>
      <dgm:spPr/>
      <dgm:t>
        <a:bodyPr/>
        <a:lstStyle/>
        <a:p>
          <a:endParaRPr lang="en-US"/>
        </a:p>
      </dgm:t>
    </dgm:pt>
    <dgm:pt modelId="{003F4747-6604-C44C-AA51-C4042B90C1C9}" type="sibTrans" cxnId="{4FACAACC-757E-CB42-9D23-EE2DC52A5FA4}">
      <dgm:prSet/>
      <dgm:spPr/>
      <dgm:t>
        <a:bodyPr/>
        <a:lstStyle/>
        <a:p>
          <a:endParaRPr lang="en-US"/>
        </a:p>
      </dgm:t>
    </dgm:pt>
    <dgm:pt modelId="{2BD97C2A-510D-8342-A0F4-B6E47FB86AC7}">
      <dgm:prSet phldrT="[Text]"/>
      <dgm:spPr/>
      <dgm:t>
        <a:bodyPr/>
        <a:lstStyle/>
        <a:p>
          <a:r>
            <a:rPr lang="en-US" dirty="0" smtClean="0"/>
            <a:t>Allows user to select records from the EVENT.LOG file and either purge them or report them depending on the flag.</a:t>
          </a:r>
          <a:endParaRPr lang="en-US" dirty="0"/>
        </a:p>
      </dgm:t>
    </dgm:pt>
    <dgm:pt modelId="{848FF540-DCFC-D44B-96DB-C84F5A16C26A}" type="parTrans" cxnId="{A2FD4CB1-48E3-BC49-94D9-7D9534D8B4D3}">
      <dgm:prSet/>
      <dgm:spPr/>
      <dgm:t>
        <a:bodyPr/>
        <a:lstStyle/>
        <a:p>
          <a:endParaRPr lang="en-US"/>
        </a:p>
      </dgm:t>
    </dgm:pt>
    <dgm:pt modelId="{1A00E43C-90B1-4144-B5AD-051B19A33762}" type="sibTrans" cxnId="{A2FD4CB1-48E3-BC49-94D9-7D9534D8B4D3}">
      <dgm:prSet/>
      <dgm:spPr/>
      <dgm:t>
        <a:bodyPr/>
        <a:lstStyle/>
        <a:p>
          <a:endParaRPr lang="en-US"/>
        </a:p>
      </dgm:t>
    </dgm:pt>
    <dgm:pt modelId="{D2BB8AD7-4C87-424A-B1C8-6579F17795BF}">
      <dgm:prSet phldrT="[Text]"/>
      <dgm:spPr/>
      <dgm:t>
        <a:bodyPr/>
        <a:lstStyle/>
        <a:p>
          <a:r>
            <a:rPr lang="en-US" dirty="0" smtClean="0"/>
            <a:t>Affects</a:t>
          </a:r>
          <a:endParaRPr lang="en-US" dirty="0"/>
        </a:p>
      </dgm:t>
    </dgm:pt>
    <dgm:pt modelId="{6A2359F2-6133-424D-98E0-31E45B48A111}" type="parTrans" cxnId="{40F840CC-891E-F545-9BFF-FD81A2E5DA9A}">
      <dgm:prSet/>
      <dgm:spPr/>
      <dgm:t>
        <a:bodyPr/>
        <a:lstStyle/>
        <a:p>
          <a:endParaRPr lang="en-US"/>
        </a:p>
      </dgm:t>
    </dgm:pt>
    <dgm:pt modelId="{E1F9E550-70FA-324F-AFD2-962F2AD1EBA2}" type="sibTrans" cxnId="{40F840CC-891E-F545-9BFF-FD81A2E5DA9A}">
      <dgm:prSet/>
      <dgm:spPr/>
      <dgm:t>
        <a:bodyPr/>
        <a:lstStyle/>
        <a:p>
          <a:endParaRPr lang="en-US"/>
        </a:p>
      </dgm:t>
    </dgm:pt>
    <dgm:pt modelId="{0CA04E44-6DFF-5841-874C-3B538844D714}">
      <dgm:prSet phldrT="[Text]"/>
      <dgm:spPr/>
      <dgm:t>
        <a:bodyPr/>
        <a:lstStyle/>
        <a:p>
          <a:r>
            <a:rPr lang="en-US" dirty="0" smtClean="0"/>
            <a:t>EVENT.LOG</a:t>
          </a:r>
          <a:endParaRPr lang="en-US" dirty="0"/>
        </a:p>
      </dgm:t>
    </dgm:pt>
    <dgm:pt modelId="{A29F212A-48E4-DB47-A124-91BA0EEA5957}" type="parTrans" cxnId="{43F73BC1-CE8B-504A-B4C2-80C3E8610212}">
      <dgm:prSet/>
      <dgm:spPr/>
      <dgm:t>
        <a:bodyPr/>
        <a:lstStyle/>
        <a:p>
          <a:endParaRPr lang="en-US"/>
        </a:p>
      </dgm:t>
    </dgm:pt>
    <dgm:pt modelId="{614ED141-A293-7A44-B462-5BE32F716DB3}" type="sibTrans" cxnId="{43F73BC1-CE8B-504A-B4C2-80C3E8610212}">
      <dgm:prSet/>
      <dgm:spPr/>
      <dgm:t>
        <a:bodyPr/>
        <a:lstStyle/>
        <a:p>
          <a:endParaRPr lang="en-US"/>
        </a:p>
      </dgm:t>
    </dgm:pt>
    <dgm:pt modelId="{C5C1904A-7FCD-664C-BE3D-7B460DA82C47}" type="pres">
      <dgm:prSet presAssocID="{180EFAEB-C742-7D4B-A201-624241847F6D}" presName="linear" presStyleCnt="0">
        <dgm:presLayoutVars>
          <dgm:animLvl val="lvl"/>
          <dgm:resizeHandles val="exact"/>
        </dgm:presLayoutVars>
      </dgm:prSet>
      <dgm:spPr/>
      <dgm:t>
        <a:bodyPr/>
        <a:lstStyle/>
        <a:p>
          <a:endParaRPr lang="en-US"/>
        </a:p>
      </dgm:t>
    </dgm:pt>
    <dgm:pt modelId="{98AC9869-8406-6E40-963B-84F312808645}" type="pres">
      <dgm:prSet presAssocID="{C3D10B1D-6211-FC40-B0BF-D9EF676A8443}" presName="parentText" presStyleLbl="node1" presStyleIdx="0" presStyleCnt="2">
        <dgm:presLayoutVars>
          <dgm:chMax val="0"/>
          <dgm:bulletEnabled val="1"/>
        </dgm:presLayoutVars>
      </dgm:prSet>
      <dgm:spPr/>
      <dgm:t>
        <a:bodyPr/>
        <a:lstStyle/>
        <a:p>
          <a:endParaRPr lang="en-US"/>
        </a:p>
      </dgm:t>
    </dgm:pt>
    <dgm:pt modelId="{82F0A896-B8FE-DC49-9F6F-81CCC7074849}" type="pres">
      <dgm:prSet presAssocID="{C3D10B1D-6211-FC40-B0BF-D9EF676A8443}" presName="childText" presStyleLbl="revTx" presStyleIdx="0" presStyleCnt="2">
        <dgm:presLayoutVars>
          <dgm:bulletEnabled val="1"/>
        </dgm:presLayoutVars>
      </dgm:prSet>
      <dgm:spPr/>
      <dgm:t>
        <a:bodyPr/>
        <a:lstStyle/>
        <a:p>
          <a:endParaRPr lang="en-US"/>
        </a:p>
      </dgm:t>
    </dgm:pt>
    <dgm:pt modelId="{DBAF026E-4B1E-1E47-9718-57E0650C1345}" type="pres">
      <dgm:prSet presAssocID="{D2BB8AD7-4C87-424A-B1C8-6579F17795BF}" presName="parentText" presStyleLbl="node1" presStyleIdx="1" presStyleCnt="2">
        <dgm:presLayoutVars>
          <dgm:chMax val="0"/>
          <dgm:bulletEnabled val="1"/>
        </dgm:presLayoutVars>
      </dgm:prSet>
      <dgm:spPr/>
      <dgm:t>
        <a:bodyPr/>
        <a:lstStyle/>
        <a:p>
          <a:endParaRPr lang="en-US"/>
        </a:p>
      </dgm:t>
    </dgm:pt>
    <dgm:pt modelId="{2E540E1B-B865-3B4A-B703-4AB9B31D4F37}" type="pres">
      <dgm:prSet presAssocID="{D2BB8AD7-4C87-424A-B1C8-6579F17795BF}" presName="childText" presStyleLbl="revTx" presStyleIdx="1" presStyleCnt="2">
        <dgm:presLayoutVars>
          <dgm:bulletEnabled val="1"/>
        </dgm:presLayoutVars>
      </dgm:prSet>
      <dgm:spPr/>
      <dgm:t>
        <a:bodyPr/>
        <a:lstStyle/>
        <a:p>
          <a:endParaRPr lang="en-US"/>
        </a:p>
      </dgm:t>
    </dgm:pt>
  </dgm:ptLst>
  <dgm:cxnLst>
    <dgm:cxn modelId="{BF6BB7AD-6A2F-8F42-AF15-F4BECE3597C3}" type="presOf" srcId="{0CA04E44-6DFF-5841-874C-3B538844D714}" destId="{2E540E1B-B865-3B4A-B703-4AB9B31D4F37}" srcOrd="0" destOrd="0" presId="urn:microsoft.com/office/officeart/2005/8/layout/vList2"/>
    <dgm:cxn modelId="{828A5C13-D989-E444-841C-8F1A2787507B}" type="presOf" srcId="{C3D10B1D-6211-FC40-B0BF-D9EF676A8443}" destId="{98AC9869-8406-6E40-963B-84F312808645}" srcOrd="0" destOrd="0" presId="urn:microsoft.com/office/officeart/2005/8/layout/vList2"/>
    <dgm:cxn modelId="{4FACAACC-757E-CB42-9D23-EE2DC52A5FA4}" srcId="{180EFAEB-C742-7D4B-A201-624241847F6D}" destId="{C3D10B1D-6211-FC40-B0BF-D9EF676A8443}" srcOrd="0" destOrd="0" parTransId="{07A3F257-220E-634F-98B0-0A3892BEAB5E}" sibTransId="{003F4747-6604-C44C-AA51-C4042B90C1C9}"/>
    <dgm:cxn modelId="{86ACE45D-00EC-4341-A600-3C1279851004}" type="presOf" srcId="{2BD97C2A-510D-8342-A0F4-B6E47FB86AC7}" destId="{82F0A896-B8FE-DC49-9F6F-81CCC7074849}" srcOrd="0" destOrd="0" presId="urn:microsoft.com/office/officeart/2005/8/layout/vList2"/>
    <dgm:cxn modelId="{43F73BC1-CE8B-504A-B4C2-80C3E8610212}" srcId="{D2BB8AD7-4C87-424A-B1C8-6579F17795BF}" destId="{0CA04E44-6DFF-5841-874C-3B538844D714}" srcOrd="0" destOrd="0" parTransId="{A29F212A-48E4-DB47-A124-91BA0EEA5957}" sibTransId="{614ED141-A293-7A44-B462-5BE32F716DB3}"/>
    <dgm:cxn modelId="{A25178E4-31CA-9946-9CFD-8F809EBFB2FC}" type="presOf" srcId="{180EFAEB-C742-7D4B-A201-624241847F6D}" destId="{C5C1904A-7FCD-664C-BE3D-7B460DA82C47}" srcOrd="0" destOrd="0" presId="urn:microsoft.com/office/officeart/2005/8/layout/vList2"/>
    <dgm:cxn modelId="{A2FD4CB1-48E3-BC49-94D9-7D9534D8B4D3}" srcId="{C3D10B1D-6211-FC40-B0BF-D9EF676A8443}" destId="{2BD97C2A-510D-8342-A0F4-B6E47FB86AC7}" srcOrd="0" destOrd="0" parTransId="{848FF540-DCFC-D44B-96DB-C84F5A16C26A}" sibTransId="{1A00E43C-90B1-4144-B5AD-051B19A33762}"/>
    <dgm:cxn modelId="{CA63CEFD-B874-F544-8BDF-92886BE237EF}" type="presOf" srcId="{D2BB8AD7-4C87-424A-B1C8-6579F17795BF}" destId="{DBAF026E-4B1E-1E47-9718-57E0650C1345}" srcOrd="0" destOrd="0" presId="urn:microsoft.com/office/officeart/2005/8/layout/vList2"/>
    <dgm:cxn modelId="{40F840CC-891E-F545-9BFF-FD81A2E5DA9A}" srcId="{180EFAEB-C742-7D4B-A201-624241847F6D}" destId="{D2BB8AD7-4C87-424A-B1C8-6579F17795BF}" srcOrd="1" destOrd="0" parTransId="{6A2359F2-6133-424D-98E0-31E45B48A111}" sibTransId="{E1F9E550-70FA-324F-AFD2-962F2AD1EBA2}"/>
    <dgm:cxn modelId="{D98620EA-1E55-5F40-8422-4A2FFB0567C3}" type="presParOf" srcId="{C5C1904A-7FCD-664C-BE3D-7B460DA82C47}" destId="{98AC9869-8406-6E40-963B-84F312808645}" srcOrd="0" destOrd="0" presId="urn:microsoft.com/office/officeart/2005/8/layout/vList2"/>
    <dgm:cxn modelId="{EB4CCFA8-FB82-344C-8DBB-0C522A9FDF39}" type="presParOf" srcId="{C5C1904A-7FCD-664C-BE3D-7B460DA82C47}" destId="{82F0A896-B8FE-DC49-9F6F-81CCC7074849}" srcOrd="1" destOrd="0" presId="urn:microsoft.com/office/officeart/2005/8/layout/vList2"/>
    <dgm:cxn modelId="{61D127BA-CFC5-1A4D-A82E-583640127C2E}" type="presParOf" srcId="{C5C1904A-7FCD-664C-BE3D-7B460DA82C47}" destId="{DBAF026E-4B1E-1E47-9718-57E0650C1345}" srcOrd="2" destOrd="0" presId="urn:microsoft.com/office/officeart/2005/8/layout/vList2"/>
    <dgm:cxn modelId="{52E8B86F-349B-804C-AD7A-3F1049ADD314}" type="presParOf" srcId="{C5C1904A-7FCD-664C-BE3D-7B460DA82C47}" destId="{2E540E1B-B865-3B4A-B703-4AB9B31D4F37}"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80EFAEB-C742-7D4B-A201-624241847F6D}" type="doc">
      <dgm:prSet loTypeId="urn:microsoft.com/office/officeart/2005/8/layout/vList2" loCatId="" qsTypeId="urn:microsoft.com/office/officeart/2005/8/quickstyle/simple4" qsCatId="simple" csTypeId="urn:microsoft.com/office/officeart/2005/8/colors/colorful1" csCatId="colorful" phldr="1"/>
      <dgm:spPr/>
      <dgm:t>
        <a:bodyPr/>
        <a:lstStyle/>
        <a:p>
          <a:endParaRPr lang="en-US"/>
        </a:p>
      </dgm:t>
    </dgm:pt>
    <dgm:pt modelId="{C3D10B1D-6211-FC40-B0BF-D9EF676A8443}">
      <dgm:prSet phldrT="[Text]"/>
      <dgm:spPr/>
      <dgm:t>
        <a:bodyPr/>
        <a:lstStyle/>
        <a:p>
          <a:r>
            <a:rPr lang="en-US" dirty="0" smtClean="0"/>
            <a:t>What</a:t>
          </a:r>
          <a:endParaRPr lang="en-US" dirty="0"/>
        </a:p>
      </dgm:t>
    </dgm:pt>
    <dgm:pt modelId="{07A3F257-220E-634F-98B0-0A3892BEAB5E}" type="parTrans" cxnId="{4FACAACC-757E-CB42-9D23-EE2DC52A5FA4}">
      <dgm:prSet/>
      <dgm:spPr/>
      <dgm:t>
        <a:bodyPr/>
        <a:lstStyle/>
        <a:p>
          <a:endParaRPr lang="en-US"/>
        </a:p>
      </dgm:t>
    </dgm:pt>
    <dgm:pt modelId="{003F4747-6604-C44C-AA51-C4042B90C1C9}" type="sibTrans" cxnId="{4FACAACC-757E-CB42-9D23-EE2DC52A5FA4}">
      <dgm:prSet/>
      <dgm:spPr/>
      <dgm:t>
        <a:bodyPr/>
        <a:lstStyle/>
        <a:p>
          <a:endParaRPr lang="en-US"/>
        </a:p>
      </dgm:t>
    </dgm:pt>
    <dgm:pt modelId="{2BD97C2A-510D-8342-A0F4-B6E47FB86AC7}">
      <dgm:prSet phldrT="[Text]"/>
      <dgm:spPr/>
      <dgm:t>
        <a:bodyPr/>
        <a:lstStyle/>
        <a:p>
          <a:r>
            <a:rPr lang="en-US" dirty="0" smtClean="0"/>
            <a:t>Purges data that is automatically collected and stored for a file that has transaction logging turned on.</a:t>
          </a:r>
          <a:endParaRPr lang="en-US" dirty="0"/>
        </a:p>
      </dgm:t>
    </dgm:pt>
    <dgm:pt modelId="{848FF540-DCFC-D44B-96DB-C84F5A16C26A}" type="parTrans" cxnId="{A2FD4CB1-48E3-BC49-94D9-7D9534D8B4D3}">
      <dgm:prSet/>
      <dgm:spPr/>
      <dgm:t>
        <a:bodyPr/>
        <a:lstStyle/>
        <a:p>
          <a:endParaRPr lang="en-US"/>
        </a:p>
      </dgm:t>
    </dgm:pt>
    <dgm:pt modelId="{1A00E43C-90B1-4144-B5AD-051B19A33762}" type="sibTrans" cxnId="{A2FD4CB1-48E3-BC49-94D9-7D9534D8B4D3}">
      <dgm:prSet/>
      <dgm:spPr/>
      <dgm:t>
        <a:bodyPr/>
        <a:lstStyle/>
        <a:p>
          <a:endParaRPr lang="en-US"/>
        </a:p>
      </dgm:t>
    </dgm:pt>
    <dgm:pt modelId="{D2BB8AD7-4C87-424A-B1C8-6579F17795BF}">
      <dgm:prSet phldrT="[Text]"/>
      <dgm:spPr/>
      <dgm:t>
        <a:bodyPr/>
        <a:lstStyle/>
        <a:p>
          <a:r>
            <a:rPr lang="en-US" dirty="0" smtClean="0"/>
            <a:t>Affects</a:t>
          </a:r>
          <a:endParaRPr lang="en-US" dirty="0"/>
        </a:p>
      </dgm:t>
    </dgm:pt>
    <dgm:pt modelId="{6A2359F2-6133-424D-98E0-31E45B48A111}" type="parTrans" cxnId="{40F840CC-891E-F545-9BFF-FD81A2E5DA9A}">
      <dgm:prSet/>
      <dgm:spPr/>
      <dgm:t>
        <a:bodyPr/>
        <a:lstStyle/>
        <a:p>
          <a:endParaRPr lang="en-US"/>
        </a:p>
      </dgm:t>
    </dgm:pt>
    <dgm:pt modelId="{E1F9E550-70FA-324F-AFD2-962F2AD1EBA2}" type="sibTrans" cxnId="{40F840CC-891E-F545-9BFF-FD81A2E5DA9A}">
      <dgm:prSet/>
      <dgm:spPr/>
      <dgm:t>
        <a:bodyPr/>
        <a:lstStyle/>
        <a:p>
          <a:endParaRPr lang="en-US"/>
        </a:p>
      </dgm:t>
    </dgm:pt>
    <dgm:pt modelId="{0CA04E44-6DFF-5841-874C-3B538844D714}">
      <dgm:prSet phldrT="[Text]"/>
      <dgm:spPr/>
      <dgm:t>
        <a:bodyPr/>
        <a:lstStyle/>
        <a:p>
          <a:r>
            <a:rPr lang="en-US" dirty="0" smtClean="0"/>
            <a:t>TXLOG</a:t>
          </a:r>
          <a:endParaRPr lang="en-US" dirty="0"/>
        </a:p>
      </dgm:t>
    </dgm:pt>
    <dgm:pt modelId="{A29F212A-48E4-DB47-A124-91BA0EEA5957}" type="parTrans" cxnId="{43F73BC1-CE8B-504A-B4C2-80C3E8610212}">
      <dgm:prSet/>
      <dgm:spPr/>
      <dgm:t>
        <a:bodyPr/>
        <a:lstStyle/>
        <a:p>
          <a:endParaRPr lang="en-US"/>
        </a:p>
      </dgm:t>
    </dgm:pt>
    <dgm:pt modelId="{614ED141-A293-7A44-B462-5BE32F716DB3}" type="sibTrans" cxnId="{43F73BC1-CE8B-504A-B4C2-80C3E8610212}">
      <dgm:prSet/>
      <dgm:spPr/>
      <dgm:t>
        <a:bodyPr/>
        <a:lstStyle/>
        <a:p>
          <a:endParaRPr lang="en-US"/>
        </a:p>
      </dgm:t>
    </dgm:pt>
    <dgm:pt modelId="{C5C1904A-7FCD-664C-BE3D-7B460DA82C47}" type="pres">
      <dgm:prSet presAssocID="{180EFAEB-C742-7D4B-A201-624241847F6D}" presName="linear" presStyleCnt="0">
        <dgm:presLayoutVars>
          <dgm:animLvl val="lvl"/>
          <dgm:resizeHandles val="exact"/>
        </dgm:presLayoutVars>
      </dgm:prSet>
      <dgm:spPr/>
      <dgm:t>
        <a:bodyPr/>
        <a:lstStyle/>
        <a:p>
          <a:endParaRPr lang="en-US"/>
        </a:p>
      </dgm:t>
    </dgm:pt>
    <dgm:pt modelId="{98AC9869-8406-6E40-963B-84F312808645}" type="pres">
      <dgm:prSet presAssocID="{C3D10B1D-6211-FC40-B0BF-D9EF676A8443}" presName="parentText" presStyleLbl="node1" presStyleIdx="0" presStyleCnt="2">
        <dgm:presLayoutVars>
          <dgm:chMax val="0"/>
          <dgm:bulletEnabled val="1"/>
        </dgm:presLayoutVars>
      </dgm:prSet>
      <dgm:spPr/>
      <dgm:t>
        <a:bodyPr/>
        <a:lstStyle/>
        <a:p>
          <a:endParaRPr lang="en-US"/>
        </a:p>
      </dgm:t>
    </dgm:pt>
    <dgm:pt modelId="{82F0A896-B8FE-DC49-9F6F-81CCC7074849}" type="pres">
      <dgm:prSet presAssocID="{C3D10B1D-6211-FC40-B0BF-D9EF676A8443}" presName="childText" presStyleLbl="revTx" presStyleIdx="0" presStyleCnt="2">
        <dgm:presLayoutVars>
          <dgm:bulletEnabled val="1"/>
        </dgm:presLayoutVars>
      </dgm:prSet>
      <dgm:spPr/>
      <dgm:t>
        <a:bodyPr/>
        <a:lstStyle/>
        <a:p>
          <a:endParaRPr lang="en-US"/>
        </a:p>
      </dgm:t>
    </dgm:pt>
    <dgm:pt modelId="{DBAF026E-4B1E-1E47-9718-57E0650C1345}" type="pres">
      <dgm:prSet presAssocID="{D2BB8AD7-4C87-424A-B1C8-6579F17795BF}" presName="parentText" presStyleLbl="node1" presStyleIdx="1" presStyleCnt="2">
        <dgm:presLayoutVars>
          <dgm:chMax val="0"/>
          <dgm:bulletEnabled val="1"/>
        </dgm:presLayoutVars>
      </dgm:prSet>
      <dgm:spPr/>
      <dgm:t>
        <a:bodyPr/>
        <a:lstStyle/>
        <a:p>
          <a:endParaRPr lang="en-US"/>
        </a:p>
      </dgm:t>
    </dgm:pt>
    <dgm:pt modelId="{2E540E1B-B865-3B4A-B703-4AB9B31D4F37}" type="pres">
      <dgm:prSet presAssocID="{D2BB8AD7-4C87-424A-B1C8-6579F17795BF}" presName="childText" presStyleLbl="revTx" presStyleIdx="1" presStyleCnt="2">
        <dgm:presLayoutVars>
          <dgm:bulletEnabled val="1"/>
        </dgm:presLayoutVars>
      </dgm:prSet>
      <dgm:spPr/>
      <dgm:t>
        <a:bodyPr/>
        <a:lstStyle/>
        <a:p>
          <a:endParaRPr lang="en-US"/>
        </a:p>
      </dgm:t>
    </dgm:pt>
  </dgm:ptLst>
  <dgm:cxnLst>
    <dgm:cxn modelId="{784ECB79-CD2C-5D40-BA2E-EEB67396B842}" type="presOf" srcId="{C3D10B1D-6211-FC40-B0BF-D9EF676A8443}" destId="{98AC9869-8406-6E40-963B-84F312808645}" srcOrd="0" destOrd="0" presId="urn:microsoft.com/office/officeart/2005/8/layout/vList2"/>
    <dgm:cxn modelId="{75E0B8D3-9CD0-4E4E-BE9D-766BF93FA415}" type="presOf" srcId="{D2BB8AD7-4C87-424A-B1C8-6579F17795BF}" destId="{DBAF026E-4B1E-1E47-9718-57E0650C1345}" srcOrd="0" destOrd="0" presId="urn:microsoft.com/office/officeart/2005/8/layout/vList2"/>
    <dgm:cxn modelId="{4FACAACC-757E-CB42-9D23-EE2DC52A5FA4}" srcId="{180EFAEB-C742-7D4B-A201-624241847F6D}" destId="{C3D10B1D-6211-FC40-B0BF-D9EF676A8443}" srcOrd="0" destOrd="0" parTransId="{07A3F257-220E-634F-98B0-0A3892BEAB5E}" sibTransId="{003F4747-6604-C44C-AA51-C4042B90C1C9}"/>
    <dgm:cxn modelId="{5303CCAB-FBF2-7D48-B64E-3011FDFCE91A}" type="presOf" srcId="{2BD97C2A-510D-8342-A0F4-B6E47FB86AC7}" destId="{82F0A896-B8FE-DC49-9F6F-81CCC7074849}" srcOrd="0" destOrd="0" presId="urn:microsoft.com/office/officeart/2005/8/layout/vList2"/>
    <dgm:cxn modelId="{43F73BC1-CE8B-504A-B4C2-80C3E8610212}" srcId="{D2BB8AD7-4C87-424A-B1C8-6579F17795BF}" destId="{0CA04E44-6DFF-5841-874C-3B538844D714}" srcOrd="0" destOrd="0" parTransId="{A29F212A-48E4-DB47-A124-91BA0EEA5957}" sibTransId="{614ED141-A293-7A44-B462-5BE32F716DB3}"/>
    <dgm:cxn modelId="{E14DEDE8-50D2-094D-8AF4-6CD7C673436D}" type="presOf" srcId="{180EFAEB-C742-7D4B-A201-624241847F6D}" destId="{C5C1904A-7FCD-664C-BE3D-7B460DA82C47}" srcOrd="0" destOrd="0" presId="urn:microsoft.com/office/officeart/2005/8/layout/vList2"/>
    <dgm:cxn modelId="{8997EE04-F5EF-EE40-A3AD-6E6E5322DAAD}" type="presOf" srcId="{0CA04E44-6DFF-5841-874C-3B538844D714}" destId="{2E540E1B-B865-3B4A-B703-4AB9B31D4F37}" srcOrd="0" destOrd="0" presId="urn:microsoft.com/office/officeart/2005/8/layout/vList2"/>
    <dgm:cxn modelId="{A2FD4CB1-48E3-BC49-94D9-7D9534D8B4D3}" srcId="{C3D10B1D-6211-FC40-B0BF-D9EF676A8443}" destId="{2BD97C2A-510D-8342-A0F4-B6E47FB86AC7}" srcOrd="0" destOrd="0" parTransId="{848FF540-DCFC-D44B-96DB-C84F5A16C26A}" sibTransId="{1A00E43C-90B1-4144-B5AD-051B19A33762}"/>
    <dgm:cxn modelId="{40F840CC-891E-F545-9BFF-FD81A2E5DA9A}" srcId="{180EFAEB-C742-7D4B-A201-624241847F6D}" destId="{D2BB8AD7-4C87-424A-B1C8-6579F17795BF}" srcOrd="1" destOrd="0" parTransId="{6A2359F2-6133-424D-98E0-31E45B48A111}" sibTransId="{E1F9E550-70FA-324F-AFD2-962F2AD1EBA2}"/>
    <dgm:cxn modelId="{F2B52963-96D9-4F47-98C9-D85EECC21BA9}" type="presParOf" srcId="{C5C1904A-7FCD-664C-BE3D-7B460DA82C47}" destId="{98AC9869-8406-6E40-963B-84F312808645}" srcOrd="0" destOrd="0" presId="urn:microsoft.com/office/officeart/2005/8/layout/vList2"/>
    <dgm:cxn modelId="{C5E7E880-B1AA-114C-B0B8-022461B12753}" type="presParOf" srcId="{C5C1904A-7FCD-664C-BE3D-7B460DA82C47}" destId="{82F0A896-B8FE-DC49-9F6F-81CCC7074849}" srcOrd="1" destOrd="0" presId="urn:microsoft.com/office/officeart/2005/8/layout/vList2"/>
    <dgm:cxn modelId="{5A0D50C1-010D-C545-BB39-BB5C11714A49}" type="presParOf" srcId="{C5C1904A-7FCD-664C-BE3D-7B460DA82C47}" destId="{DBAF026E-4B1E-1E47-9718-57E0650C1345}" srcOrd="2" destOrd="0" presId="urn:microsoft.com/office/officeart/2005/8/layout/vList2"/>
    <dgm:cxn modelId="{0B4D24E7-0570-144D-AB8A-0FC0701826CD}" type="presParOf" srcId="{C5C1904A-7FCD-664C-BE3D-7B460DA82C47}" destId="{2E540E1B-B865-3B4A-B703-4AB9B31D4F3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0EFAEB-C742-7D4B-A201-624241847F6D}" type="doc">
      <dgm:prSet loTypeId="urn:microsoft.com/office/officeart/2005/8/layout/vList2" loCatId="" qsTypeId="urn:microsoft.com/office/officeart/2005/8/quickstyle/simple4" qsCatId="simple" csTypeId="urn:microsoft.com/office/officeart/2005/8/colors/colorful3" csCatId="colorful" phldr="1"/>
      <dgm:spPr/>
      <dgm:t>
        <a:bodyPr/>
        <a:lstStyle/>
        <a:p>
          <a:endParaRPr lang="en-US"/>
        </a:p>
      </dgm:t>
    </dgm:pt>
    <dgm:pt modelId="{C3D10B1D-6211-FC40-B0BF-D9EF676A8443}">
      <dgm:prSet phldrT="[Text]"/>
      <dgm:spPr/>
      <dgm:t>
        <a:bodyPr/>
        <a:lstStyle/>
        <a:p>
          <a:r>
            <a:rPr lang="en-US" dirty="0" smtClean="0"/>
            <a:t>What</a:t>
          </a:r>
          <a:endParaRPr lang="en-US" dirty="0"/>
        </a:p>
      </dgm:t>
    </dgm:pt>
    <dgm:pt modelId="{07A3F257-220E-634F-98B0-0A3892BEAB5E}" type="parTrans" cxnId="{4FACAACC-757E-CB42-9D23-EE2DC52A5FA4}">
      <dgm:prSet/>
      <dgm:spPr/>
      <dgm:t>
        <a:bodyPr/>
        <a:lstStyle/>
        <a:p>
          <a:endParaRPr lang="en-US"/>
        </a:p>
      </dgm:t>
    </dgm:pt>
    <dgm:pt modelId="{003F4747-6604-C44C-AA51-C4042B90C1C9}" type="sibTrans" cxnId="{4FACAACC-757E-CB42-9D23-EE2DC52A5FA4}">
      <dgm:prSet/>
      <dgm:spPr/>
      <dgm:t>
        <a:bodyPr/>
        <a:lstStyle/>
        <a:p>
          <a:endParaRPr lang="en-US"/>
        </a:p>
      </dgm:t>
    </dgm:pt>
    <dgm:pt modelId="{2BD97C2A-510D-8342-A0F4-B6E47FB86AC7}">
      <dgm:prSet phldrT="[Text]"/>
      <dgm:spPr/>
      <dgm:t>
        <a:bodyPr/>
        <a:lstStyle/>
        <a:p>
          <a:r>
            <a:rPr lang="en-US" dirty="0" smtClean="0"/>
            <a:t>Weekly </a:t>
          </a:r>
          <a:r>
            <a:rPr lang="en-US" dirty="0" err="1" smtClean="0"/>
            <a:t>UniData</a:t>
          </a:r>
          <a:r>
            <a:rPr lang="en-US" dirty="0" smtClean="0"/>
            <a:t> File Analysis</a:t>
          </a:r>
          <a:endParaRPr lang="en-US" dirty="0"/>
        </a:p>
      </dgm:t>
    </dgm:pt>
    <dgm:pt modelId="{848FF540-DCFC-D44B-96DB-C84F5A16C26A}" type="parTrans" cxnId="{A2FD4CB1-48E3-BC49-94D9-7D9534D8B4D3}">
      <dgm:prSet/>
      <dgm:spPr/>
      <dgm:t>
        <a:bodyPr/>
        <a:lstStyle/>
        <a:p>
          <a:endParaRPr lang="en-US"/>
        </a:p>
      </dgm:t>
    </dgm:pt>
    <dgm:pt modelId="{1A00E43C-90B1-4144-B5AD-051B19A33762}" type="sibTrans" cxnId="{A2FD4CB1-48E3-BC49-94D9-7D9534D8B4D3}">
      <dgm:prSet/>
      <dgm:spPr/>
      <dgm:t>
        <a:bodyPr/>
        <a:lstStyle/>
        <a:p>
          <a:endParaRPr lang="en-US"/>
        </a:p>
      </dgm:t>
    </dgm:pt>
    <dgm:pt modelId="{D2BB8AD7-4C87-424A-B1C8-6579F17795BF}">
      <dgm:prSet phldrT="[Text]"/>
      <dgm:spPr/>
      <dgm:t>
        <a:bodyPr/>
        <a:lstStyle/>
        <a:p>
          <a:r>
            <a:rPr lang="en-US" dirty="0" smtClean="0"/>
            <a:t>Affects</a:t>
          </a:r>
          <a:endParaRPr lang="en-US" dirty="0"/>
        </a:p>
      </dgm:t>
    </dgm:pt>
    <dgm:pt modelId="{6A2359F2-6133-424D-98E0-31E45B48A111}" type="parTrans" cxnId="{40F840CC-891E-F545-9BFF-FD81A2E5DA9A}">
      <dgm:prSet/>
      <dgm:spPr/>
      <dgm:t>
        <a:bodyPr/>
        <a:lstStyle/>
        <a:p>
          <a:endParaRPr lang="en-US"/>
        </a:p>
      </dgm:t>
    </dgm:pt>
    <dgm:pt modelId="{E1F9E550-70FA-324F-AFD2-962F2AD1EBA2}" type="sibTrans" cxnId="{40F840CC-891E-F545-9BFF-FD81A2E5DA9A}">
      <dgm:prSet/>
      <dgm:spPr/>
      <dgm:t>
        <a:bodyPr/>
        <a:lstStyle/>
        <a:p>
          <a:endParaRPr lang="en-US"/>
        </a:p>
      </dgm:t>
    </dgm:pt>
    <dgm:pt modelId="{0CA04E44-6DFF-5841-874C-3B538844D714}">
      <dgm:prSet phldrT="[Text]"/>
      <dgm:spPr/>
      <dgm:t>
        <a:bodyPr/>
        <a:lstStyle/>
        <a:p>
          <a:r>
            <a:rPr lang="en-US" dirty="0" smtClean="0"/>
            <a:t>All environment and LPR files</a:t>
          </a:r>
          <a:endParaRPr lang="en-US" dirty="0"/>
        </a:p>
      </dgm:t>
    </dgm:pt>
    <dgm:pt modelId="{A29F212A-48E4-DB47-A124-91BA0EEA5957}" type="parTrans" cxnId="{43F73BC1-CE8B-504A-B4C2-80C3E8610212}">
      <dgm:prSet/>
      <dgm:spPr/>
      <dgm:t>
        <a:bodyPr/>
        <a:lstStyle/>
        <a:p>
          <a:endParaRPr lang="en-US"/>
        </a:p>
      </dgm:t>
    </dgm:pt>
    <dgm:pt modelId="{614ED141-A293-7A44-B462-5BE32F716DB3}" type="sibTrans" cxnId="{43F73BC1-CE8B-504A-B4C2-80C3E8610212}">
      <dgm:prSet/>
      <dgm:spPr/>
      <dgm:t>
        <a:bodyPr/>
        <a:lstStyle/>
        <a:p>
          <a:endParaRPr lang="en-US"/>
        </a:p>
      </dgm:t>
    </dgm:pt>
    <dgm:pt modelId="{EECE5095-CA85-AD4B-B081-11AF97DD19FA}">
      <dgm:prSet phldrT="[Text]"/>
      <dgm:spPr/>
      <dgm:t>
        <a:bodyPr/>
        <a:lstStyle/>
        <a:p>
          <a:r>
            <a:rPr lang="en-US" dirty="0" smtClean="0"/>
            <a:t>Schedule</a:t>
          </a:r>
          <a:endParaRPr lang="en-US" dirty="0"/>
        </a:p>
      </dgm:t>
    </dgm:pt>
    <dgm:pt modelId="{F21FACDB-BB8E-EA4C-AC60-75FDCDF3C1C8}" type="parTrans" cxnId="{F33F0283-5E49-CC49-B450-58A26A896782}">
      <dgm:prSet/>
      <dgm:spPr/>
      <dgm:t>
        <a:bodyPr/>
        <a:lstStyle/>
        <a:p>
          <a:endParaRPr lang="en-US"/>
        </a:p>
      </dgm:t>
    </dgm:pt>
    <dgm:pt modelId="{3C054FFE-4344-204F-9C69-D45A44A12254}" type="sibTrans" cxnId="{F33F0283-5E49-CC49-B450-58A26A896782}">
      <dgm:prSet/>
      <dgm:spPr/>
      <dgm:t>
        <a:bodyPr/>
        <a:lstStyle/>
        <a:p>
          <a:endParaRPr lang="en-US"/>
        </a:p>
      </dgm:t>
    </dgm:pt>
    <dgm:pt modelId="{7E881737-0768-D041-9BDE-87FDA92DDBC8}">
      <dgm:prSet phldrT="[Text]"/>
      <dgm:spPr/>
      <dgm:t>
        <a:bodyPr/>
        <a:lstStyle/>
        <a:p>
          <a:r>
            <a:rPr lang="en-US" dirty="0" smtClean="0"/>
            <a:t>Daily</a:t>
          </a:r>
          <a:endParaRPr lang="en-US" dirty="0"/>
        </a:p>
      </dgm:t>
    </dgm:pt>
    <dgm:pt modelId="{5E9D7EF2-C442-B24F-97C4-0AB891AF1C0C}" type="parTrans" cxnId="{FBE22475-ABA9-4B49-8D51-782DFD7B5B68}">
      <dgm:prSet/>
      <dgm:spPr/>
      <dgm:t>
        <a:bodyPr/>
        <a:lstStyle/>
        <a:p>
          <a:endParaRPr lang="en-US"/>
        </a:p>
      </dgm:t>
    </dgm:pt>
    <dgm:pt modelId="{E71E2951-F987-E448-A3CB-24EDC11B04FD}" type="sibTrans" cxnId="{FBE22475-ABA9-4B49-8D51-782DFD7B5B68}">
      <dgm:prSet/>
      <dgm:spPr/>
      <dgm:t>
        <a:bodyPr/>
        <a:lstStyle/>
        <a:p>
          <a:endParaRPr lang="en-US"/>
        </a:p>
      </dgm:t>
    </dgm:pt>
    <dgm:pt modelId="{2D875BEE-784A-D94A-96F0-CA1B4057B559}">
      <dgm:prSet phldrT="[Text]"/>
      <dgm:spPr/>
      <dgm:t>
        <a:bodyPr/>
        <a:lstStyle/>
        <a:p>
          <a:r>
            <a:rPr lang="en-US" dirty="0" smtClean="0"/>
            <a:t>Off-Schedule</a:t>
          </a:r>
          <a:endParaRPr lang="en-US" dirty="0"/>
        </a:p>
      </dgm:t>
    </dgm:pt>
    <dgm:pt modelId="{E740F9D0-0174-FB4C-9268-62C1722E01EA}" type="parTrans" cxnId="{2725693E-A90A-0844-8BF1-900BC6789BC8}">
      <dgm:prSet/>
      <dgm:spPr/>
      <dgm:t>
        <a:bodyPr/>
        <a:lstStyle/>
        <a:p>
          <a:endParaRPr lang="en-US"/>
        </a:p>
      </dgm:t>
    </dgm:pt>
    <dgm:pt modelId="{D9F1F427-9BFF-574E-9D03-0A80CAAB5CEE}" type="sibTrans" cxnId="{2725693E-A90A-0844-8BF1-900BC6789BC8}">
      <dgm:prSet/>
      <dgm:spPr/>
      <dgm:t>
        <a:bodyPr/>
        <a:lstStyle/>
        <a:p>
          <a:endParaRPr lang="en-US"/>
        </a:p>
      </dgm:t>
    </dgm:pt>
    <dgm:pt modelId="{34EA0787-C5A0-9D47-AEBE-12552CDB1A7F}">
      <dgm:prSet phldrT="[Text]"/>
      <dgm:spPr/>
      <dgm:t>
        <a:bodyPr/>
        <a:lstStyle/>
        <a:p>
          <a:r>
            <a:rPr lang="en-US" dirty="0" smtClean="0"/>
            <a:t>System Crash</a:t>
          </a:r>
          <a:endParaRPr lang="en-US" dirty="0"/>
        </a:p>
      </dgm:t>
    </dgm:pt>
    <dgm:pt modelId="{74CACEB6-3BF3-5241-B5EB-68BA0B93D154}" type="parTrans" cxnId="{E95627F1-4546-2B4D-9ADC-4A749F87FD34}">
      <dgm:prSet/>
      <dgm:spPr/>
      <dgm:t>
        <a:bodyPr/>
        <a:lstStyle/>
        <a:p>
          <a:endParaRPr lang="en-US"/>
        </a:p>
      </dgm:t>
    </dgm:pt>
    <dgm:pt modelId="{F8E56AD5-DDE6-EE4F-96F9-D555C0DCF668}" type="sibTrans" cxnId="{E95627F1-4546-2B4D-9ADC-4A749F87FD34}">
      <dgm:prSet/>
      <dgm:spPr/>
      <dgm:t>
        <a:bodyPr/>
        <a:lstStyle/>
        <a:p>
          <a:endParaRPr lang="en-US"/>
        </a:p>
      </dgm:t>
    </dgm:pt>
    <dgm:pt modelId="{9BD11E92-AEA2-7C48-9C79-F57B08FB471C}">
      <dgm:prSet phldrT="[Text]"/>
      <dgm:spPr/>
      <dgm:t>
        <a:bodyPr/>
        <a:lstStyle/>
        <a:p>
          <a:r>
            <a:rPr lang="en-US" dirty="0" smtClean="0"/>
            <a:t>Unexpected Form Results</a:t>
          </a:r>
          <a:endParaRPr lang="en-US" dirty="0"/>
        </a:p>
      </dgm:t>
    </dgm:pt>
    <dgm:pt modelId="{9AF37AE8-DAD0-B943-A609-A0D0060F5D84}" type="parTrans" cxnId="{B7B73D46-0687-6140-9323-A6A8CF4206AD}">
      <dgm:prSet/>
      <dgm:spPr/>
      <dgm:t>
        <a:bodyPr/>
        <a:lstStyle/>
        <a:p>
          <a:endParaRPr lang="en-US"/>
        </a:p>
      </dgm:t>
    </dgm:pt>
    <dgm:pt modelId="{A3E897FB-F754-3D4D-865F-EB5B29A578F1}" type="sibTrans" cxnId="{B7B73D46-0687-6140-9323-A6A8CF4206AD}">
      <dgm:prSet/>
      <dgm:spPr/>
      <dgm:t>
        <a:bodyPr/>
        <a:lstStyle/>
        <a:p>
          <a:endParaRPr lang="en-US"/>
        </a:p>
      </dgm:t>
    </dgm:pt>
    <dgm:pt modelId="{994AE3BE-8340-8F4B-9A60-905B082E85EC}">
      <dgm:prSet phldrT="[Text]"/>
      <dgm:spPr/>
      <dgm:t>
        <a:bodyPr/>
        <a:lstStyle/>
        <a:p>
          <a:r>
            <a:rPr lang="en-US" dirty="0" smtClean="0"/>
            <a:t>Check the output!</a:t>
          </a:r>
          <a:endParaRPr lang="en-US" dirty="0"/>
        </a:p>
      </dgm:t>
    </dgm:pt>
    <dgm:pt modelId="{0A22A596-9CE9-9C42-A325-B4127C3D7B66}" type="parTrans" cxnId="{0CFC4861-94D8-464B-883A-231DF361912D}">
      <dgm:prSet/>
      <dgm:spPr/>
      <dgm:t>
        <a:bodyPr/>
        <a:lstStyle/>
        <a:p>
          <a:endParaRPr lang="en-US"/>
        </a:p>
      </dgm:t>
    </dgm:pt>
    <dgm:pt modelId="{95F66232-45AC-3C4C-8F34-9BF145D710C0}" type="sibTrans" cxnId="{0CFC4861-94D8-464B-883A-231DF361912D}">
      <dgm:prSet/>
      <dgm:spPr/>
      <dgm:t>
        <a:bodyPr/>
        <a:lstStyle/>
        <a:p>
          <a:endParaRPr lang="en-US"/>
        </a:p>
      </dgm:t>
    </dgm:pt>
    <dgm:pt modelId="{D2AC2BBE-5465-F449-A1C8-582DA6FB9D9A}" type="pres">
      <dgm:prSet presAssocID="{180EFAEB-C742-7D4B-A201-624241847F6D}" presName="linear" presStyleCnt="0">
        <dgm:presLayoutVars>
          <dgm:animLvl val="lvl"/>
          <dgm:resizeHandles val="exact"/>
        </dgm:presLayoutVars>
      </dgm:prSet>
      <dgm:spPr/>
      <dgm:t>
        <a:bodyPr/>
        <a:lstStyle/>
        <a:p>
          <a:endParaRPr lang="en-US"/>
        </a:p>
      </dgm:t>
    </dgm:pt>
    <dgm:pt modelId="{F8578061-7CF5-784F-BD0C-B367E727B09C}" type="pres">
      <dgm:prSet presAssocID="{C3D10B1D-6211-FC40-B0BF-D9EF676A8443}" presName="parentText" presStyleLbl="node1" presStyleIdx="0" presStyleCnt="4">
        <dgm:presLayoutVars>
          <dgm:chMax val="0"/>
          <dgm:bulletEnabled val="1"/>
        </dgm:presLayoutVars>
      </dgm:prSet>
      <dgm:spPr/>
      <dgm:t>
        <a:bodyPr/>
        <a:lstStyle/>
        <a:p>
          <a:endParaRPr lang="en-US"/>
        </a:p>
      </dgm:t>
    </dgm:pt>
    <dgm:pt modelId="{C137DE9D-669E-F84C-B4F7-3340B4AC46A9}" type="pres">
      <dgm:prSet presAssocID="{C3D10B1D-6211-FC40-B0BF-D9EF676A8443}" presName="childText" presStyleLbl="revTx" presStyleIdx="0" presStyleCnt="4">
        <dgm:presLayoutVars>
          <dgm:bulletEnabled val="1"/>
        </dgm:presLayoutVars>
      </dgm:prSet>
      <dgm:spPr/>
      <dgm:t>
        <a:bodyPr/>
        <a:lstStyle/>
        <a:p>
          <a:endParaRPr lang="en-US"/>
        </a:p>
      </dgm:t>
    </dgm:pt>
    <dgm:pt modelId="{6712CCD7-4F0F-2640-805A-734ED7170BFB}" type="pres">
      <dgm:prSet presAssocID="{D2BB8AD7-4C87-424A-B1C8-6579F17795BF}" presName="parentText" presStyleLbl="node1" presStyleIdx="1" presStyleCnt="4">
        <dgm:presLayoutVars>
          <dgm:chMax val="0"/>
          <dgm:bulletEnabled val="1"/>
        </dgm:presLayoutVars>
      </dgm:prSet>
      <dgm:spPr/>
      <dgm:t>
        <a:bodyPr/>
        <a:lstStyle/>
        <a:p>
          <a:endParaRPr lang="en-US"/>
        </a:p>
      </dgm:t>
    </dgm:pt>
    <dgm:pt modelId="{034D420B-5C37-734B-85D9-43D94D02EABE}" type="pres">
      <dgm:prSet presAssocID="{D2BB8AD7-4C87-424A-B1C8-6579F17795BF}" presName="childText" presStyleLbl="revTx" presStyleIdx="1" presStyleCnt="4">
        <dgm:presLayoutVars>
          <dgm:bulletEnabled val="1"/>
        </dgm:presLayoutVars>
      </dgm:prSet>
      <dgm:spPr/>
      <dgm:t>
        <a:bodyPr/>
        <a:lstStyle/>
        <a:p>
          <a:endParaRPr lang="en-US"/>
        </a:p>
      </dgm:t>
    </dgm:pt>
    <dgm:pt modelId="{41DD9B40-E809-5C4E-B344-05C64E333C60}" type="pres">
      <dgm:prSet presAssocID="{EECE5095-CA85-AD4B-B081-11AF97DD19FA}" presName="parentText" presStyleLbl="node1" presStyleIdx="2" presStyleCnt="4">
        <dgm:presLayoutVars>
          <dgm:chMax val="0"/>
          <dgm:bulletEnabled val="1"/>
        </dgm:presLayoutVars>
      </dgm:prSet>
      <dgm:spPr/>
      <dgm:t>
        <a:bodyPr/>
        <a:lstStyle/>
        <a:p>
          <a:endParaRPr lang="en-US"/>
        </a:p>
      </dgm:t>
    </dgm:pt>
    <dgm:pt modelId="{C96F2A3F-79A5-A747-B0A1-B4892C588196}" type="pres">
      <dgm:prSet presAssocID="{EECE5095-CA85-AD4B-B081-11AF97DD19FA}" presName="childText" presStyleLbl="revTx" presStyleIdx="2" presStyleCnt="4">
        <dgm:presLayoutVars>
          <dgm:bulletEnabled val="1"/>
        </dgm:presLayoutVars>
      </dgm:prSet>
      <dgm:spPr/>
      <dgm:t>
        <a:bodyPr/>
        <a:lstStyle/>
        <a:p>
          <a:endParaRPr lang="en-US"/>
        </a:p>
      </dgm:t>
    </dgm:pt>
    <dgm:pt modelId="{AAA00B32-30E2-DD4F-A24A-A2A08CD0B867}" type="pres">
      <dgm:prSet presAssocID="{2D875BEE-784A-D94A-96F0-CA1B4057B559}" presName="parentText" presStyleLbl="node1" presStyleIdx="3" presStyleCnt="4">
        <dgm:presLayoutVars>
          <dgm:chMax val="0"/>
          <dgm:bulletEnabled val="1"/>
        </dgm:presLayoutVars>
      </dgm:prSet>
      <dgm:spPr/>
      <dgm:t>
        <a:bodyPr/>
        <a:lstStyle/>
        <a:p>
          <a:endParaRPr lang="en-US"/>
        </a:p>
      </dgm:t>
    </dgm:pt>
    <dgm:pt modelId="{873733C8-0CD1-8643-9DFE-F1304B4FA930}" type="pres">
      <dgm:prSet presAssocID="{2D875BEE-784A-D94A-96F0-CA1B4057B559}" presName="childText" presStyleLbl="revTx" presStyleIdx="3" presStyleCnt="4">
        <dgm:presLayoutVars>
          <dgm:bulletEnabled val="1"/>
        </dgm:presLayoutVars>
      </dgm:prSet>
      <dgm:spPr/>
      <dgm:t>
        <a:bodyPr/>
        <a:lstStyle/>
        <a:p>
          <a:endParaRPr lang="en-US"/>
        </a:p>
      </dgm:t>
    </dgm:pt>
  </dgm:ptLst>
  <dgm:cxnLst>
    <dgm:cxn modelId="{74E41590-6A48-4C4B-938D-9680E062F4CA}" type="presOf" srcId="{9BD11E92-AEA2-7C48-9C79-F57B08FB471C}" destId="{873733C8-0CD1-8643-9DFE-F1304B4FA930}" srcOrd="0" destOrd="1" presId="urn:microsoft.com/office/officeart/2005/8/layout/vList2"/>
    <dgm:cxn modelId="{0CFC4861-94D8-464B-883A-231DF361912D}" srcId="{EECE5095-CA85-AD4B-B081-11AF97DD19FA}" destId="{994AE3BE-8340-8F4B-9A60-905B082E85EC}" srcOrd="1" destOrd="0" parTransId="{0A22A596-9CE9-9C42-A325-B4127C3D7B66}" sibTransId="{95F66232-45AC-3C4C-8F34-9BF145D710C0}"/>
    <dgm:cxn modelId="{4FACAACC-757E-CB42-9D23-EE2DC52A5FA4}" srcId="{180EFAEB-C742-7D4B-A201-624241847F6D}" destId="{C3D10B1D-6211-FC40-B0BF-D9EF676A8443}" srcOrd="0" destOrd="0" parTransId="{07A3F257-220E-634F-98B0-0A3892BEAB5E}" sibTransId="{003F4747-6604-C44C-AA51-C4042B90C1C9}"/>
    <dgm:cxn modelId="{B4032F6F-1A9B-9B47-B6FD-13CED5C15CFB}" type="presOf" srcId="{EECE5095-CA85-AD4B-B081-11AF97DD19FA}" destId="{41DD9B40-E809-5C4E-B344-05C64E333C60}" srcOrd="0" destOrd="0" presId="urn:microsoft.com/office/officeart/2005/8/layout/vList2"/>
    <dgm:cxn modelId="{0DB14F7A-15E9-0844-BA08-DD743039C316}" type="presOf" srcId="{994AE3BE-8340-8F4B-9A60-905B082E85EC}" destId="{C96F2A3F-79A5-A747-B0A1-B4892C588196}" srcOrd="0" destOrd="1" presId="urn:microsoft.com/office/officeart/2005/8/layout/vList2"/>
    <dgm:cxn modelId="{43F73BC1-CE8B-504A-B4C2-80C3E8610212}" srcId="{D2BB8AD7-4C87-424A-B1C8-6579F17795BF}" destId="{0CA04E44-6DFF-5841-874C-3B538844D714}" srcOrd="0" destOrd="0" parTransId="{A29F212A-48E4-DB47-A124-91BA0EEA5957}" sibTransId="{614ED141-A293-7A44-B462-5BE32F716DB3}"/>
    <dgm:cxn modelId="{6768D64E-6500-3545-A185-7C8975F0E6C4}" type="presOf" srcId="{34EA0787-C5A0-9D47-AEBE-12552CDB1A7F}" destId="{873733C8-0CD1-8643-9DFE-F1304B4FA930}" srcOrd="0" destOrd="0" presId="urn:microsoft.com/office/officeart/2005/8/layout/vList2"/>
    <dgm:cxn modelId="{FBE22475-ABA9-4B49-8D51-782DFD7B5B68}" srcId="{EECE5095-CA85-AD4B-B081-11AF97DD19FA}" destId="{7E881737-0768-D041-9BDE-87FDA92DDBC8}" srcOrd="0" destOrd="0" parTransId="{5E9D7EF2-C442-B24F-97C4-0AB891AF1C0C}" sibTransId="{E71E2951-F987-E448-A3CB-24EDC11B04FD}"/>
    <dgm:cxn modelId="{E95627F1-4546-2B4D-9ADC-4A749F87FD34}" srcId="{2D875BEE-784A-D94A-96F0-CA1B4057B559}" destId="{34EA0787-C5A0-9D47-AEBE-12552CDB1A7F}" srcOrd="0" destOrd="0" parTransId="{74CACEB6-3BF3-5241-B5EB-68BA0B93D154}" sibTransId="{F8E56AD5-DDE6-EE4F-96F9-D555C0DCF668}"/>
    <dgm:cxn modelId="{E2354857-6D21-794E-B6A4-5409F3ADDCCB}" type="presOf" srcId="{C3D10B1D-6211-FC40-B0BF-D9EF676A8443}" destId="{F8578061-7CF5-784F-BD0C-B367E727B09C}" srcOrd="0" destOrd="0" presId="urn:microsoft.com/office/officeart/2005/8/layout/vList2"/>
    <dgm:cxn modelId="{BAB5163B-1956-4C4A-95E7-2F6DD2A46F75}" type="presOf" srcId="{2BD97C2A-510D-8342-A0F4-B6E47FB86AC7}" destId="{C137DE9D-669E-F84C-B4F7-3340B4AC46A9}" srcOrd="0" destOrd="0" presId="urn:microsoft.com/office/officeart/2005/8/layout/vList2"/>
    <dgm:cxn modelId="{F33F0283-5E49-CC49-B450-58A26A896782}" srcId="{180EFAEB-C742-7D4B-A201-624241847F6D}" destId="{EECE5095-CA85-AD4B-B081-11AF97DD19FA}" srcOrd="2" destOrd="0" parTransId="{F21FACDB-BB8E-EA4C-AC60-75FDCDF3C1C8}" sibTransId="{3C054FFE-4344-204F-9C69-D45A44A12254}"/>
    <dgm:cxn modelId="{2725693E-A90A-0844-8BF1-900BC6789BC8}" srcId="{180EFAEB-C742-7D4B-A201-624241847F6D}" destId="{2D875BEE-784A-D94A-96F0-CA1B4057B559}" srcOrd="3" destOrd="0" parTransId="{E740F9D0-0174-FB4C-9268-62C1722E01EA}" sibTransId="{D9F1F427-9BFF-574E-9D03-0A80CAAB5CEE}"/>
    <dgm:cxn modelId="{B7B73D46-0687-6140-9323-A6A8CF4206AD}" srcId="{2D875BEE-784A-D94A-96F0-CA1B4057B559}" destId="{9BD11E92-AEA2-7C48-9C79-F57B08FB471C}" srcOrd="1" destOrd="0" parTransId="{9AF37AE8-DAD0-B943-A609-A0D0060F5D84}" sibTransId="{A3E897FB-F754-3D4D-865F-EB5B29A578F1}"/>
    <dgm:cxn modelId="{C7467DB2-A853-EA4C-A9E1-6495FDBC3A56}" type="presOf" srcId="{2D875BEE-784A-D94A-96F0-CA1B4057B559}" destId="{AAA00B32-30E2-DD4F-A24A-A2A08CD0B867}" srcOrd="0" destOrd="0" presId="urn:microsoft.com/office/officeart/2005/8/layout/vList2"/>
    <dgm:cxn modelId="{5821A5FE-C501-704F-8EF0-1B19ED73CD35}" type="presOf" srcId="{180EFAEB-C742-7D4B-A201-624241847F6D}" destId="{D2AC2BBE-5465-F449-A1C8-582DA6FB9D9A}" srcOrd="0" destOrd="0" presId="urn:microsoft.com/office/officeart/2005/8/layout/vList2"/>
    <dgm:cxn modelId="{40F840CC-891E-F545-9BFF-FD81A2E5DA9A}" srcId="{180EFAEB-C742-7D4B-A201-624241847F6D}" destId="{D2BB8AD7-4C87-424A-B1C8-6579F17795BF}" srcOrd="1" destOrd="0" parTransId="{6A2359F2-6133-424D-98E0-31E45B48A111}" sibTransId="{E1F9E550-70FA-324F-AFD2-962F2AD1EBA2}"/>
    <dgm:cxn modelId="{0A7B8BFA-CC6C-5144-93D7-E6612788A070}" type="presOf" srcId="{D2BB8AD7-4C87-424A-B1C8-6579F17795BF}" destId="{6712CCD7-4F0F-2640-805A-734ED7170BFB}" srcOrd="0" destOrd="0" presId="urn:microsoft.com/office/officeart/2005/8/layout/vList2"/>
    <dgm:cxn modelId="{268F7A12-6019-1245-BD11-2C75808ED55F}" type="presOf" srcId="{7E881737-0768-D041-9BDE-87FDA92DDBC8}" destId="{C96F2A3F-79A5-A747-B0A1-B4892C588196}" srcOrd="0" destOrd="0" presId="urn:microsoft.com/office/officeart/2005/8/layout/vList2"/>
    <dgm:cxn modelId="{A2FD4CB1-48E3-BC49-94D9-7D9534D8B4D3}" srcId="{C3D10B1D-6211-FC40-B0BF-D9EF676A8443}" destId="{2BD97C2A-510D-8342-A0F4-B6E47FB86AC7}" srcOrd="0" destOrd="0" parTransId="{848FF540-DCFC-D44B-96DB-C84F5A16C26A}" sibTransId="{1A00E43C-90B1-4144-B5AD-051B19A33762}"/>
    <dgm:cxn modelId="{F4D14E43-A134-0341-BBD8-7A07B23E9F64}" type="presOf" srcId="{0CA04E44-6DFF-5841-874C-3B538844D714}" destId="{034D420B-5C37-734B-85D9-43D94D02EABE}" srcOrd="0" destOrd="0" presId="urn:microsoft.com/office/officeart/2005/8/layout/vList2"/>
    <dgm:cxn modelId="{40A01EC6-EE1C-2D45-97FF-956648D9E0CD}" type="presParOf" srcId="{D2AC2BBE-5465-F449-A1C8-582DA6FB9D9A}" destId="{F8578061-7CF5-784F-BD0C-B367E727B09C}" srcOrd="0" destOrd="0" presId="urn:microsoft.com/office/officeart/2005/8/layout/vList2"/>
    <dgm:cxn modelId="{F5DE751E-D7E3-2B41-B681-7A4D9DE84260}" type="presParOf" srcId="{D2AC2BBE-5465-F449-A1C8-582DA6FB9D9A}" destId="{C137DE9D-669E-F84C-B4F7-3340B4AC46A9}" srcOrd="1" destOrd="0" presId="urn:microsoft.com/office/officeart/2005/8/layout/vList2"/>
    <dgm:cxn modelId="{580628D9-5F58-AC49-9986-82F41B9B559B}" type="presParOf" srcId="{D2AC2BBE-5465-F449-A1C8-582DA6FB9D9A}" destId="{6712CCD7-4F0F-2640-805A-734ED7170BFB}" srcOrd="2" destOrd="0" presId="urn:microsoft.com/office/officeart/2005/8/layout/vList2"/>
    <dgm:cxn modelId="{FB98787B-19A6-6843-B27A-43FCB5A8AF93}" type="presParOf" srcId="{D2AC2BBE-5465-F449-A1C8-582DA6FB9D9A}" destId="{034D420B-5C37-734B-85D9-43D94D02EABE}" srcOrd="3" destOrd="0" presId="urn:microsoft.com/office/officeart/2005/8/layout/vList2"/>
    <dgm:cxn modelId="{10A66A61-388D-C74A-BC08-1C651002B3AA}" type="presParOf" srcId="{D2AC2BBE-5465-F449-A1C8-582DA6FB9D9A}" destId="{41DD9B40-E809-5C4E-B344-05C64E333C60}" srcOrd="4" destOrd="0" presId="urn:microsoft.com/office/officeart/2005/8/layout/vList2"/>
    <dgm:cxn modelId="{C2A8F68D-B4EB-AA4B-BF7F-17E959FE9B9D}" type="presParOf" srcId="{D2AC2BBE-5465-F449-A1C8-582DA6FB9D9A}" destId="{C96F2A3F-79A5-A747-B0A1-B4892C588196}" srcOrd="5" destOrd="0" presId="urn:microsoft.com/office/officeart/2005/8/layout/vList2"/>
    <dgm:cxn modelId="{EF61CA68-9564-DC46-A0D7-AE706F16B416}" type="presParOf" srcId="{D2AC2BBE-5465-F449-A1C8-582DA6FB9D9A}" destId="{AAA00B32-30E2-DD4F-A24A-A2A08CD0B867}" srcOrd="6" destOrd="0" presId="urn:microsoft.com/office/officeart/2005/8/layout/vList2"/>
    <dgm:cxn modelId="{460D4DE7-E1DD-E445-8AC7-6CD48A477B71}" type="presParOf" srcId="{D2AC2BBE-5465-F449-A1C8-582DA6FB9D9A}" destId="{873733C8-0CD1-8643-9DFE-F1304B4FA930}"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CCC4CC-1C02-9E4A-B2D7-002F77E86EA7}" type="doc">
      <dgm:prSet loTypeId="urn:microsoft.com/office/officeart/2005/8/layout/vProcess5" loCatId="list" qsTypeId="urn:microsoft.com/office/officeart/2005/8/quickstyle/3D1" qsCatId="3D" csTypeId="urn:microsoft.com/office/officeart/2005/8/colors/colorful1" csCatId="colorful" phldr="1"/>
      <dgm:spPr/>
      <dgm:t>
        <a:bodyPr/>
        <a:lstStyle/>
        <a:p>
          <a:endParaRPr lang="en-US"/>
        </a:p>
      </dgm:t>
    </dgm:pt>
    <dgm:pt modelId="{F2B53636-02CB-8E4D-8BFA-828C649D5C9D}">
      <dgm:prSet phldrT="[Text]"/>
      <dgm:spPr/>
      <dgm:t>
        <a:bodyPr/>
        <a:lstStyle/>
        <a:p>
          <a:r>
            <a:rPr lang="en-US" dirty="0" smtClean="0"/>
            <a:t>Runs </a:t>
          </a:r>
          <a:r>
            <a:rPr lang="en-US" dirty="0" err="1" smtClean="0"/>
            <a:t>UniData</a:t>
          </a:r>
          <a:r>
            <a:rPr lang="en-US" dirty="0" smtClean="0"/>
            <a:t> Guide Command</a:t>
          </a:r>
          <a:endParaRPr lang="en-US" dirty="0"/>
        </a:p>
      </dgm:t>
    </dgm:pt>
    <dgm:pt modelId="{1F21754F-CDCD-0244-9C37-2A6B83A651EE}" type="parTrans" cxnId="{060BF90C-88EF-6A48-9802-3AFBDB675929}">
      <dgm:prSet/>
      <dgm:spPr/>
      <dgm:t>
        <a:bodyPr/>
        <a:lstStyle/>
        <a:p>
          <a:endParaRPr lang="en-US"/>
        </a:p>
      </dgm:t>
    </dgm:pt>
    <dgm:pt modelId="{838B158B-2E84-CE46-8094-04352723FA6F}" type="sibTrans" cxnId="{060BF90C-88EF-6A48-9802-3AFBDB675929}">
      <dgm:prSet/>
      <dgm:spPr/>
      <dgm:t>
        <a:bodyPr/>
        <a:lstStyle/>
        <a:p>
          <a:endParaRPr lang="en-US"/>
        </a:p>
      </dgm:t>
    </dgm:pt>
    <dgm:pt modelId="{E48ACC11-D7E8-DC42-823C-C03D950A393F}">
      <dgm:prSet phldrT="[Text]"/>
      <dgm:spPr/>
      <dgm:t>
        <a:bodyPr/>
        <a:lstStyle/>
        <a:p>
          <a:r>
            <a:rPr lang="en-US" dirty="0" smtClean="0"/>
            <a:t>Identifies damaged files</a:t>
          </a:r>
          <a:endParaRPr lang="en-US" dirty="0"/>
        </a:p>
      </dgm:t>
    </dgm:pt>
    <dgm:pt modelId="{9F276627-E76C-564B-B9A4-6656415296EA}" type="parTrans" cxnId="{59D0CECC-F19C-0348-B145-1A8F0584DD1D}">
      <dgm:prSet/>
      <dgm:spPr/>
      <dgm:t>
        <a:bodyPr/>
        <a:lstStyle/>
        <a:p>
          <a:endParaRPr lang="en-US"/>
        </a:p>
      </dgm:t>
    </dgm:pt>
    <dgm:pt modelId="{70E3526B-C146-A845-B7CB-FE6D265C6A7D}" type="sibTrans" cxnId="{59D0CECC-F19C-0348-B145-1A8F0584DD1D}">
      <dgm:prSet/>
      <dgm:spPr/>
      <dgm:t>
        <a:bodyPr/>
        <a:lstStyle/>
        <a:p>
          <a:endParaRPr lang="en-US"/>
        </a:p>
      </dgm:t>
    </dgm:pt>
    <dgm:pt modelId="{4B7B8DF2-F60D-4D46-A15B-E13EDC8D0710}">
      <dgm:prSet phldrT="[Text]"/>
      <dgm:spPr/>
      <dgm:t>
        <a:bodyPr/>
        <a:lstStyle/>
        <a:p>
          <a:r>
            <a:rPr lang="en-US" dirty="0" smtClean="0"/>
            <a:t>Builds DATATEL.RESIZE.FILES paragraph</a:t>
          </a:r>
          <a:endParaRPr lang="en-US" dirty="0"/>
        </a:p>
      </dgm:t>
    </dgm:pt>
    <dgm:pt modelId="{7C2C0E4E-C557-4C43-ADC8-A3FC22A85833}" type="parTrans" cxnId="{7A8BB03E-2810-8A4F-917E-5E8361D1B26A}">
      <dgm:prSet/>
      <dgm:spPr/>
      <dgm:t>
        <a:bodyPr/>
        <a:lstStyle/>
        <a:p>
          <a:endParaRPr lang="en-US"/>
        </a:p>
      </dgm:t>
    </dgm:pt>
    <dgm:pt modelId="{EA51D383-CFC9-1448-AC7F-0267029EC888}" type="sibTrans" cxnId="{7A8BB03E-2810-8A4F-917E-5E8361D1B26A}">
      <dgm:prSet/>
      <dgm:spPr/>
      <dgm:t>
        <a:bodyPr/>
        <a:lstStyle/>
        <a:p>
          <a:endParaRPr lang="en-US"/>
        </a:p>
      </dgm:t>
    </dgm:pt>
    <dgm:pt modelId="{294890AA-EB25-8A4A-A957-A5623211D17E}">
      <dgm:prSet phldrT="[Text]"/>
      <dgm:spPr/>
      <dgm:t>
        <a:bodyPr/>
        <a:lstStyle/>
        <a:p>
          <a:r>
            <a:rPr lang="en-US" dirty="0" smtClean="0"/>
            <a:t>Recommends optimum block size and modulo</a:t>
          </a:r>
          <a:endParaRPr lang="en-US" dirty="0"/>
        </a:p>
      </dgm:t>
    </dgm:pt>
    <dgm:pt modelId="{1FC03CC8-C075-B845-855F-16E16F6FD8E5}" type="parTrans" cxnId="{1EC7DC25-2166-704F-B2DA-F08235F053B8}">
      <dgm:prSet/>
      <dgm:spPr/>
      <dgm:t>
        <a:bodyPr/>
        <a:lstStyle/>
        <a:p>
          <a:endParaRPr lang="en-US"/>
        </a:p>
      </dgm:t>
    </dgm:pt>
    <dgm:pt modelId="{23578660-D309-3D4C-92C1-4DCBB2D88738}" type="sibTrans" cxnId="{1EC7DC25-2166-704F-B2DA-F08235F053B8}">
      <dgm:prSet/>
      <dgm:spPr/>
      <dgm:t>
        <a:bodyPr/>
        <a:lstStyle/>
        <a:p>
          <a:endParaRPr lang="en-US"/>
        </a:p>
      </dgm:t>
    </dgm:pt>
    <dgm:pt modelId="{084D8B2C-EEAB-FE45-84D7-A55E6F0D1A6F}" type="pres">
      <dgm:prSet presAssocID="{73CCC4CC-1C02-9E4A-B2D7-002F77E86EA7}" presName="outerComposite" presStyleCnt="0">
        <dgm:presLayoutVars>
          <dgm:chMax val="5"/>
          <dgm:dir/>
          <dgm:resizeHandles val="exact"/>
        </dgm:presLayoutVars>
      </dgm:prSet>
      <dgm:spPr/>
      <dgm:t>
        <a:bodyPr/>
        <a:lstStyle/>
        <a:p>
          <a:endParaRPr lang="en-US"/>
        </a:p>
      </dgm:t>
    </dgm:pt>
    <dgm:pt modelId="{BF2D3177-F596-D640-884B-EF8DC77679B9}" type="pres">
      <dgm:prSet presAssocID="{73CCC4CC-1C02-9E4A-B2D7-002F77E86EA7}" presName="dummyMaxCanvas" presStyleCnt="0">
        <dgm:presLayoutVars/>
      </dgm:prSet>
      <dgm:spPr/>
    </dgm:pt>
    <dgm:pt modelId="{D1D13FB4-B3AB-A741-BBA8-1387E169908B}" type="pres">
      <dgm:prSet presAssocID="{73CCC4CC-1C02-9E4A-B2D7-002F77E86EA7}" presName="FourNodes_1" presStyleLbl="node1" presStyleIdx="0" presStyleCnt="4">
        <dgm:presLayoutVars>
          <dgm:bulletEnabled val="1"/>
        </dgm:presLayoutVars>
      </dgm:prSet>
      <dgm:spPr/>
      <dgm:t>
        <a:bodyPr/>
        <a:lstStyle/>
        <a:p>
          <a:endParaRPr lang="en-US"/>
        </a:p>
      </dgm:t>
    </dgm:pt>
    <dgm:pt modelId="{066B572E-C6ED-B64B-BE2E-93C813CD9BA8}" type="pres">
      <dgm:prSet presAssocID="{73CCC4CC-1C02-9E4A-B2D7-002F77E86EA7}" presName="FourNodes_2" presStyleLbl="node1" presStyleIdx="1" presStyleCnt="4">
        <dgm:presLayoutVars>
          <dgm:bulletEnabled val="1"/>
        </dgm:presLayoutVars>
      </dgm:prSet>
      <dgm:spPr/>
      <dgm:t>
        <a:bodyPr/>
        <a:lstStyle/>
        <a:p>
          <a:endParaRPr lang="en-US"/>
        </a:p>
      </dgm:t>
    </dgm:pt>
    <dgm:pt modelId="{20D921B1-ED83-8F44-85F9-45A12AB86B94}" type="pres">
      <dgm:prSet presAssocID="{73CCC4CC-1C02-9E4A-B2D7-002F77E86EA7}" presName="FourNodes_3" presStyleLbl="node1" presStyleIdx="2" presStyleCnt="4">
        <dgm:presLayoutVars>
          <dgm:bulletEnabled val="1"/>
        </dgm:presLayoutVars>
      </dgm:prSet>
      <dgm:spPr/>
      <dgm:t>
        <a:bodyPr/>
        <a:lstStyle/>
        <a:p>
          <a:endParaRPr lang="en-US"/>
        </a:p>
      </dgm:t>
    </dgm:pt>
    <dgm:pt modelId="{3F27A364-E653-7347-BB0F-EB3754DDAA31}" type="pres">
      <dgm:prSet presAssocID="{73CCC4CC-1C02-9E4A-B2D7-002F77E86EA7}" presName="FourNodes_4" presStyleLbl="node1" presStyleIdx="3" presStyleCnt="4">
        <dgm:presLayoutVars>
          <dgm:bulletEnabled val="1"/>
        </dgm:presLayoutVars>
      </dgm:prSet>
      <dgm:spPr/>
      <dgm:t>
        <a:bodyPr/>
        <a:lstStyle/>
        <a:p>
          <a:endParaRPr lang="en-US"/>
        </a:p>
      </dgm:t>
    </dgm:pt>
    <dgm:pt modelId="{F90FD9E8-905A-C543-95DF-10C12C9797B9}" type="pres">
      <dgm:prSet presAssocID="{73CCC4CC-1C02-9E4A-B2D7-002F77E86EA7}" presName="FourConn_1-2" presStyleLbl="fgAccFollowNode1" presStyleIdx="0" presStyleCnt="3">
        <dgm:presLayoutVars>
          <dgm:bulletEnabled val="1"/>
        </dgm:presLayoutVars>
      </dgm:prSet>
      <dgm:spPr/>
      <dgm:t>
        <a:bodyPr/>
        <a:lstStyle/>
        <a:p>
          <a:endParaRPr lang="en-US"/>
        </a:p>
      </dgm:t>
    </dgm:pt>
    <dgm:pt modelId="{ECC1F283-9196-A44D-824A-C3108598E8F7}" type="pres">
      <dgm:prSet presAssocID="{73CCC4CC-1C02-9E4A-B2D7-002F77E86EA7}" presName="FourConn_2-3" presStyleLbl="fgAccFollowNode1" presStyleIdx="1" presStyleCnt="3">
        <dgm:presLayoutVars>
          <dgm:bulletEnabled val="1"/>
        </dgm:presLayoutVars>
      </dgm:prSet>
      <dgm:spPr/>
      <dgm:t>
        <a:bodyPr/>
        <a:lstStyle/>
        <a:p>
          <a:endParaRPr lang="en-US"/>
        </a:p>
      </dgm:t>
    </dgm:pt>
    <dgm:pt modelId="{FDB6BB55-41C5-D648-8E67-8AB67AE12904}" type="pres">
      <dgm:prSet presAssocID="{73CCC4CC-1C02-9E4A-B2D7-002F77E86EA7}" presName="FourConn_3-4" presStyleLbl="fgAccFollowNode1" presStyleIdx="2" presStyleCnt="3">
        <dgm:presLayoutVars>
          <dgm:bulletEnabled val="1"/>
        </dgm:presLayoutVars>
      </dgm:prSet>
      <dgm:spPr/>
      <dgm:t>
        <a:bodyPr/>
        <a:lstStyle/>
        <a:p>
          <a:endParaRPr lang="en-US"/>
        </a:p>
      </dgm:t>
    </dgm:pt>
    <dgm:pt modelId="{D65EF5FB-684B-F24D-A483-DB02D16F974B}" type="pres">
      <dgm:prSet presAssocID="{73CCC4CC-1C02-9E4A-B2D7-002F77E86EA7}" presName="FourNodes_1_text" presStyleLbl="node1" presStyleIdx="3" presStyleCnt="4">
        <dgm:presLayoutVars>
          <dgm:bulletEnabled val="1"/>
        </dgm:presLayoutVars>
      </dgm:prSet>
      <dgm:spPr/>
      <dgm:t>
        <a:bodyPr/>
        <a:lstStyle/>
        <a:p>
          <a:endParaRPr lang="en-US"/>
        </a:p>
      </dgm:t>
    </dgm:pt>
    <dgm:pt modelId="{B28B6D41-3D0D-184A-A92A-0D8BBEC24611}" type="pres">
      <dgm:prSet presAssocID="{73CCC4CC-1C02-9E4A-B2D7-002F77E86EA7}" presName="FourNodes_2_text" presStyleLbl="node1" presStyleIdx="3" presStyleCnt="4">
        <dgm:presLayoutVars>
          <dgm:bulletEnabled val="1"/>
        </dgm:presLayoutVars>
      </dgm:prSet>
      <dgm:spPr/>
      <dgm:t>
        <a:bodyPr/>
        <a:lstStyle/>
        <a:p>
          <a:endParaRPr lang="en-US"/>
        </a:p>
      </dgm:t>
    </dgm:pt>
    <dgm:pt modelId="{F27CCBA4-8398-1947-8668-2CFF71E6DC02}" type="pres">
      <dgm:prSet presAssocID="{73CCC4CC-1C02-9E4A-B2D7-002F77E86EA7}" presName="FourNodes_3_text" presStyleLbl="node1" presStyleIdx="3" presStyleCnt="4">
        <dgm:presLayoutVars>
          <dgm:bulletEnabled val="1"/>
        </dgm:presLayoutVars>
      </dgm:prSet>
      <dgm:spPr/>
      <dgm:t>
        <a:bodyPr/>
        <a:lstStyle/>
        <a:p>
          <a:endParaRPr lang="en-US"/>
        </a:p>
      </dgm:t>
    </dgm:pt>
    <dgm:pt modelId="{CB77D823-CD2B-204F-9301-E03229FCDE4D}" type="pres">
      <dgm:prSet presAssocID="{73CCC4CC-1C02-9E4A-B2D7-002F77E86EA7}" presName="FourNodes_4_text" presStyleLbl="node1" presStyleIdx="3" presStyleCnt="4">
        <dgm:presLayoutVars>
          <dgm:bulletEnabled val="1"/>
        </dgm:presLayoutVars>
      </dgm:prSet>
      <dgm:spPr/>
      <dgm:t>
        <a:bodyPr/>
        <a:lstStyle/>
        <a:p>
          <a:endParaRPr lang="en-US"/>
        </a:p>
      </dgm:t>
    </dgm:pt>
  </dgm:ptLst>
  <dgm:cxnLst>
    <dgm:cxn modelId="{B6D4CFF8-6EDC-AB46-9273-CFAF8293139D}" type="presOf" srcId="{E48ACC11-D7E8-DC42-823C-C03D950A393F}" destId="{066B572E-C6ED-B64B-BE2E-93C813CD9BA8}" srcOrd="0" destOrd="0" presId="urn:microsoft.com/office/officeart/2005/8/layout/vProcess5"/>
    <dgm:cxn modelId="{F61BB244-575D-BC40-B9E0-08368157C167}" type="presOf" srcId="{70E3526B-C146-A845-B7CB-FE6D265C6A7D}" destId="{ECC1F283-9196-A44D-824A-C3108598E8F7}" srcOrd="0" destOrd="0" presId="urn:microsoft.com/office/officeart/2005/8/layout/vProcess5"/>
    <dgm:cxn modelId="{0B462C4A-8C90-F04B-8BC4-C1C55B2B5338}" type="presOf" srcId="{4B7B8DF2-F60D-4D46-A15B-E13EDC8D0710}" destId="{CB77D823-CD2B-204F-9301-E03229FCDE4D}" srcOrd="1" destOrd="0" presId="urn:microsoft.com/office/officeart/2005/8/layout/vProcess5"/>
    <dgm:cxn modelId="{D7DBCB92-5453-5E41-8ACF-10FD431889AB}" type="presOf" srcId="{E48ACC11-D7E8-DC42-823C-C03D950A393F}" destId="{B28B6D41-3D0D-184A-A92A-0D8BBEC24611}" srcOrd="1" destOrd="0" presId="urn:microsoft.com/office/officeart/2005/8/layout/vProcess5"/>
    <dgm:cxn modelId="{F7CB416C-FF2F-4047-AACF-C615EB355611}" type="presOf" srcId="{4B7B8DF2-F60D-4D46-A15B-E13EDC8D0710}" destId="{3F27A364-E653-7347-BB0F-EB3754DDAA31}" srcOrd="0" destOrd="0" presId="urn:microsoft.com/office/officeart/2005/8/layout/vProcess5"/>
    <dgm:cxn modelId="{A160C343-970A-CD42-A064-B52BC984BC12}" type="presOf" srcId="{73CCC4CC-1C02-9E4A-B2D7-002F77E86EA7}" destId="{084D8B2C-EEAB-FE45-84D7-A55E6F0D1A6F}" srcOrd="0" destOrd="0" presId="urn:microsoft.com/office/officeart/2005/8/layout/vProcess5"/>
    <dgm:cxn modelId="{7A8BB03E-2810-8A4F-917E-5E8361D1B26A}" srcId="{73CCC4CC-1C02-9E4A-B2D7-002F77E86EA7}" destId="{4B7B8DF2-F60D-4D46-A15B-E13EDC8D0710}" srcOrd="3" destOrd="0" parTransId="{7C2C0E4E-C557-4C43-ADC8-A3FC22A85833}" sibTransId="{EA51D383-CFC9-1448-AC7F-0267029EC888}"/>
    <dgm:cxn modelId="{59DEF4A2-E9D4-6A48-81A0-B7F41D45A759}" type="presOf" srcId="{F2B53636-02CB-8E4D-8BFA-828C649D5C9D}" destId="{D1D13FB4-B3AB-A741-BBA8-1387E169908B}" srcOrd="0" destOrd="0" presId="urn:microsoft.com/office/officeart/2005/8/layout/vProcess5"/>
    <dgm:cxn modelId="{1EC7DC25-2166-704F-B2DA-F08235F053B8}" srcId="{73CCC4CC-1C02-9E4A-B2D7-002F77E86EA7}" destId="{294890AA-EB25-8A4A-A957-A5623211D17E}" srcOrd="2" destOrd="0" parTransId="{1FC03CC8-C075-B845-855F-16E16F6FD8E5}" sibTransId="{23578660-D309-3D4C-92C1-4DCBB2D88738}"/>
    <dgm:cxn modelId="{060BF90C-88EF-6A48-9802-3AFBDB675929}" srcId="{73CCC4CC-1C02-9E4A-B2D7-002F77E86EA7}" destId="{F2B53636-02CB-8E4D-8BFA-828C649D5C9D}" srcOrd="0" destOrd="0" parTransId="{1F21754F-CDCD-0244-9C37-2A6B83A651EE}" sibTransId="{838B158B-2E84-CE46-8094-04352723FA6F}"/>
    <dgm:cxn modelId="{461D69CF-93D3-1E45-99FA-22E876DB2680}" type="presOf" srcId="{F2B53636-02CB-8E4D-8BFA-828C649D5C9D}" destId="{D65EF5FB-684B-F24D-A483-DB02D16F974B}" srcOrd="1" destOrd="0" presId="urn:microsoft.com/office/officeart/2005/8/layout/vProcess5"/>
    <dgm:cxn modelId="{861B590A-AE2D-0C46-8895-9AECFA464189}" type="presOf" srcId="{294890AA-EB25-8A4A-A957-A5623211D17E}" destId="{20D921B1-ED83-8F44-85F9-45A12AB86B94}" srcOrd="0" destOrd="0" presId="urn:microsoft.com/office/officeart/2005/8/layout/vProcess5"/>
    <dgm:cxn modelId="{E7137033-650E-E142-B6A5-F394808EF9FD}" type="presOf" srcId="{23578660-D309-3D4C-92C1-4DCBB2D88738}" destId="{FDB6BB55-41C5-D648-8E67-8AB67AE12904}" srcOrd="0" destOrd="0" presId="urn:microsoft.com/office/officeart/2005/8/layout/vProcess5"/>
    <dgm:cxn modelId="{5647A049-95F5-9644-8045-4B705CD878BF}" type="presOf" srcId="{294890AA-EB25-8A4A-A957-A5623211D17E}" destId="{F27CCBA4-8398-1947-8668-2CFF71E6DC02}" srcOrd="1" destOrd="0" presId="urn:microsoft.com/office/officeart/2005/8/layout/vProcess5"/>
    <dgm:cxn modelId="{4273831B-7F13-994B-AD60-A2265FC3A8A5}" type="presOf" srcId="{838B158B-2E84-CE46-8094-04352723FA6F}" destId="{F90FD9E8-905A-C543-95DF-10C12C9797B9}" srcOrd="0" destOrd="0" presId="urn:microsoft.com/office/officeart/2005/8/layout/vProcess5"/>
    <dgm:cxn modelId="{59D0CECC-F19C-0348-B145-1A8F0584DD1D}" srcId="{73CCC4CC-1C02-9E4A-B2D7-002F77E86EA7}" destId="{E48ACC11-D7E8-DC42-823C-C03D950A393F}" srcOrd="1" destOrd="0" parTransId="{9F276627-E76C-564B-B9A4-6656415296EA}" sibTransId="{70E3526B-C146-A845-B7CB-FE6D265C6A7D}"/>
    <dgm:cxn modelId="{2E638605-43B1-8646-88CF-5DF6F42A4C45}" type="presParOf" srcId="{084D8B2C-EEAB-FE45-84D7-A55E6F0D1A6F}" destId="{BF2D3177-F596-D640-884B-EF8DC77679B9}" srcOrd="0" destOrd="0" presId="urn:microsoft.com/office/officeart/2005/8/layout/vProcess5"/>
    <dgm:cxn modelId="{3DDA9A3D-A153-BC4F-95F6-26903CDC2FE8}" type="presParOf" srcId="{084D8B2C-EEAB-FE45-84D7-A55E6F0D1A6F}" destId="{D1D13FB4-B3AB-A741-BBA8-1387E169908B}" srcOrd="1" destOrd="0" presId="urn:microsoft.com/office/officeart/2005/8/layout/vProcess5"/>
    <dgm:cxn modelId="{193B8260-2090-FD43-AD6D-4E20251CA00C}" type="presParOf" srcId="{084D8B2C-EEAB-FE45-84D7-A55E6F0D1A6F}" destId="{066B572E-C6ED-B64B-BE2E-93C813CD9BA8}" srcOrd="2" destOrd="0" presId="urn:microsoft.com/office/officeart/2005/8/layout/vProcess5"/>
    <dgm:cxn modelId="{BCCA55ED-329D-5041-8FBB-0CCBB03943B4}" type="presParOf" srcId="{084D8B2C-EEAB-FE45-84D7-A55E6F0D1A6F}" destId="{20D921B1-ED83-8F44-85F9-45A12AB86B94}" srcOrd="3" destOrd="0" presId="urn:microsoft.com/office/officeart/2005/8/layout/vProcess5"/>
    <dgm:cxn modelId="{06D13FD7-6B35-8842-8541-F11FE094EC2B}" type="presParOf" srcId="{084D8B2C-EEAB-FE45-84D7-A55E6F0D1A6F}" destId="{3F27A364-E653-7347-BB0F-EB3754DDAA31}" srcOrd="4" destOrd="0" presId="urn:microsoft.com/office/officeart/2005/8/layout/vProcess5"/>
    <dgm:cxn modelId="{2CDD3ABA-FC1F-DB4C-859C-11C24BA112A7}" type="presParOf" srcId="{084D8B2C-EEAB-FE45-84D7-A55E6F0D1A6F}" destId="{F90FD9E8-905A-C543-95DF-10C12C9797B9}" srcOrd="5" destOrd="0" presId="urn:microsoft.com/office/officeart/2005/8/layout/vProcess5"/>
    <dgm:cxn modelId="{5AF15DC0-0118-4242-884E-026D63EAACB9}" type="presParOf" srcId="{084D8B2C-EEAB-FE45-84D7-A55E6F0D1A6F}" destId="{ECC1F283-9196-A44D-824A-C3108598E8F7}" srcOrd="6" destOrd="0" presId="urn:microsoft.com/office/officeart/2005/8/layout/vProcess5"/>
    <dgm:cxn modelId="{EC0FCD23-BA53-2D44-B2D4-E1948FB137DA}" type="presParOf" srcId="{084D8B2C-EEAB-FE45-84D7-A55E6F0D1A6F}" destId="{FDB6BB55-41C5-D648-8E67-8AB67AE12904}" srcOrd="7" destOrd="0" presId="urn:microsoft.com/office/officeart/2005/8/layout/vProcess5"/>
    <dgm:cxn modelId="{EDEA279A-3131-314B-8182-4E1B6E43E4A9}" type="presParOf" srcId="{084D8B2C-EEAB-FE45-84D7-A55E6F0D1A6F}" destId="{D65EF5FB-684B-F24D-A483-DB02D16F974B}" srcOrd="8" destOrd="0" presId="urn:microsoft.com/office/officeart/2005/8/layout/vProcess5"/>
    <dgm:cxn modelId="{BB33029D-F345-C943-9583-AFF98D2FA276}" type="presParOf" srcId="{084D8B2C-EEAB-FE45-84D7-A55E6F0D1A6F}" destId="{B28B6D41-3D0D-184A-A92A-0D8BBEC24611}" srcOrd="9" destOrd="0" presId="urn:microsoft.com/office/officeart/2005/8/layout/vProcess5"/>
    <dgm:cxn modelId="{D8AAC82F-87F4-1D4B-9D54-EC4BEA8171B8}" type="presParOf" srcId="{084D8B2C-EEAB-FE45-84D7-A55E6F0D1A6F}" destId="{F27CCBA4-8398-1947-8668-2CFF71E6DC02}" srcOrd="10" destOrd="0" presId="urn:microsoft.com/office/officeart/2005/8/layout/vProcess5"/>
    <dgm:cxn modelId="{80DF7232-2C68-834B-9294-557F75A51FA5}" type="presParOf" srcId="{084D8B2C-EEAB-FE45-84D7-A55E6F0D1A6F}" destId="{CB77D823-CD2B-204F-9301-E03229FCDE4D}"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DD85762-717F-E349-8D1E-0AB3C83546BE}"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DB00BA5-4140-714B-BE87-A15EA3CD1E47}">
      <dgm:prSet/>
      <dgm:spPr/>
      <dgm:t>
        <a:bodyPr/>
        <a:lstStyle/>
        <a:p>
          <a:pPr rtl="0"/>
          <a:r>
            <a:rPr lang="en-US" b="1" dirty="0" smtClean="0"/>
            <a:t>WUFA:</a:t>
          </a:r>
          <a:endParaRPr lang="en-US" dirty="0"/>
        </a:p>
      </dgm:t>
    </dgm:pt>
    <dgm:pt modelId="{374A2E40-4053-224F-9928-A3C12088739C}" type="parTrans" cxnId="{5B9EA1D4-2DDB-204F-998B-9BFCA3B2A3AD}">
      <dgm:prSet/>
      <dgm:spPr/>
      <dgm:t>
        <a:bodyPr/>
        <a:lstStyle/>
        <a:p>
          <a:endParaRPr lang="en-US"/>
        </a:p>
      </dgm:t>
    </dgm:pt>
    <dgm:pt modelId="{A28CEDA5-1F9A-E842-BC79-7A3884C63FC5}" type="sibTrans" cxnId="{5B9EA1D4-2DDB-204F-998B-9BFCA3B2A3AD}">
      <dgm:prSet/>
      <dgm:spPr/>
      <dgm:t>
        <a:bodyPr/>
        <a:lstStyle/>
        <a:p>
          <a:endParaRPr lang="en-US"/>
        </a:p>
      </dgm:t>
    </dgm:pt>
    <dgm:pt modelId="{742E23E7-94E0-D844-8506-59FCCC19C466}" type="pres">
      <dgm:prSet presAssocID="{DDD85762-717F-E349-8D1E-0AB3C83546BE}" presName="linear" presStyleCnt="0">
        <dgm:presLayoutVars>
          <dgm:animLvl val="lvl"/>
          <dgm:resizeHandles val="exact"/>
        </dgm:presLayoutVars>
      </dgm:prSet>
      <dgm:spPr/>
      <dgm:t>
        <a:bodyPr/>
        <a:lstStyle/>
        <a:p>
          <a:endParaRPr lang="en-US"/>
        </a:p>
      </dgm:t>
    </dgm:pt>
    <dgm:pt modelId="{1CFD3615-AF18-0641-89E7-76A7B3CB5496}" type="pres">
      <dgm:prSet presAssocID="{ADB00BA5-4140-714B-BE87-A15EA3CD1E47}" presName="parentText" presStyleLbl="node1" presStyleIdx="0" presStyleCnt="1">
        <dgm:presLayoutVars>
          <dgm:chMax val="0"/>
          <dgm:bulletEnabled val="1"/>
        </dgm:presLayoutVars>
      </dgm:prSet>
      <dgm:spPr/>
      <dgm:t>
        <a:bodyPr/>
        <a:lstStyle/>
        <a:p>
          <a:endParaRPr lang="en-US"/>
        </a:p>
      </dgm:t>
    </dgm:pt>
  </dgm:ptLst>
  <dgm:cxnLst>
    <dgm:cxn modelId="{0D20D917-F018-8F4A-A6DF-712BDFFFEB2C}" type="presOf" srcId="{DDD85762-717F-E349-8D1E-0AB3C83546BE}" destId="{742E23E7-94E0-D844-8506-59FCCC19C466}" srcOrd="0" destOrd="0" presId="urn:microsoft.com/office/officeart/2005/8/layout/vList2"/>
    <dgm:cxn modelId="{5B9EA1D4-2DDB-204F-998B-9BFCA3B2A3AD}" srcId="{DDD85762-717F-E349-8D1E-0AB3C83546BE}" destId="{ADB00BA5-4140-714B-BE87-A15EA3CD1E47}" srcOrd="0" destOrd="0" parTransId="{374A2E40-4053-224F-9928-A3C12088739C}" sibTransId="{A28CEDA5-1F9A-E842-BC79-7A3884C63FC5}"/>
    <dgm:cxn modelId="{34907224-DA18-2C45-9C01-9B6634BBECC8}" type="presOf" srcId="{ADB00BA5-4140-714B-BE87-A15EA3CD1E47}" destId="{1CFD3615-AF18-0641-89E7-76A7B3CB5496}" srcOrd="0" destOrd="0" presId="urn:microsoft.com/office/officeart/2005/8/layout/vList2"/>
    <dgm:cxn modelId="{DCA791E4-020E-C14D-9D1B-4E8CB14AEE3A}" type="presParOf" srcId="{742E23E7-94E0-D844-8506-59FCCC19C466}" destId="{1CFD3615-AF18-0641-89E7-76A7B3CB5496}"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46E3EBD-5DDD-1249-8679-63BE7A19A669}" type="doc">
      <dgm:prSet loTypeId="urn:microsoft.com/office/officeart/2005/8/layout/list1" loCatId="list" qsTypeId="urn:microsoft.com/office/officeart/2005/8/quickstyle/3D1" qsCatId="3D" csTypeId="urn:microsoft.com/office/officeart/2005/8/colors/colorful3" csCatId="colorful" phldr="1"/>
      <dgm:spPr/>
      <dgm:t>
        <a:bodyPr/>
        <a:lstStyle/>
        <a:p>
          <a:endParaRPr lang="en-US"/>
        </a:p>
      </dgm:t>
    </dgm:pt>
    <dgm:pt modelId="{1593C6E4-7EC3-BF46-8673-1DA195E81108}">
      <dgm:prSet phldrT="[Text]"/>
      <dgm:spPr/>
      <dgm:t>
        <a:bodyPr/>
        <a:lstStyle/>
        <a:p>
          <a:r>
            <a:rPr lang="en-US" dirty="0" smtClean="0"/>
            <a:t>Script called by </a:t>
          </a:r>
          <a:r>
            <a:rPr lang="en-US" dirty="0" err="1" smtClean="0"/>
            <a:t>cron</a:t>
          </a:r>
          <a:endParaRPr lang="en-US" dirty="0"/>
        </a:p>
      </dgm:t>
    </dgm:pt>
    <dgm:pt modelId="{00FDCF4B-CD12-DD41-9736-A44DF575D453}" type="parTrans" cxnId="{512F91B1-F200-4C4A-8660-B5D2F1CB366F}">
      <dgm:prSet/>
      <dgm:spPr/>
      <dgm:t>
        <a:bodyPr/>
        <a:lstStyle/>
        <a:p>
          <a:endParaRPr lang="en-US"/>
        </a:p>
      </dgm:t>
    </dgm:pt>
    <dgm:pt modelId="{7AEAB7EA-6A32-554A-8C5D-5D4B83A39EE1}" type="sibTrans" cxnId="{512F91B1-F200-4C4A-8660-B5D2F1CB366F}">
      <dgm:prSet/>
      <dgm:spPr/>
      <dgm:t>
        <a:bodyPr/>
        <a:lstStyle/>
        <a:p>
          <a:endParaRPr lang="en-US"/>
        </a:p>
      </dgm:t>
    </dgm:pt>
    <dgm:pt modelId="{B4167DCC-5639-7349-A4BC-B8DA18C24C12}">
      <dgm:prSet phldrT="[Text]"/>
      <dgm:spPr/>
      <dgm:t>
        <a:bodyPr/>
        <a:lstStyle/>
        <a:p>
          <a:r>
            <a:rPr lang="en-US" dirty="0" smtClean="0"/>
            <a:t>DASU &amp; DASP Environment Variables</a:t>
          </a:r>
          <a:endParaRPr lang="en-US" dirty="0"/>
        </a:p>
      </dgm:t>
    </dgm:pt>
    <dgm:pt modelId="{08DC2ACD-019F-0E41-BDE1-BFD46B7FD2A8}" type="parTrans" cxnId="{BEE7E0E4-88A4-3E41-875D-31CAFA89D6DA}">
      <dgm:prSet/>
      <dgm:spPr/>
      <dgm:t>
        <a:bodyPr/>
        <a:lstStyle/>
        <a:p>
          <a:endParaRPr lang="en-US"/>
        </a:p>
      </dgm:t>
    </dgm:pt>
    <dgm:pt modelId="{01FB0FFD-3E75-1B47-9338-9B3A18C765C5}" type="sibTrans" cxnId="{BEE7E0E4-88A4-3E41-875D-31CAFA89D6DA}">
      <dgm:prSet/>
      <dgm:spPr/>
      <dgm:t>
        <a:bodyPr/>
        <a:lstStyle/>
        <a:p>
          <a:endParaRPr lang="en-US"/>
        </a:p>
      </dgm:t>
    </dgm:pt>
    <dgm:pt modelId="{73F28B6D-E6D3-8943-A499-90B186BF50AC}">
      <dgm:prSet phldrT="[Text]"/>
      <dgm:spPr/>
      <dgm:t>
        <a:bodyPr/>
        <a:lstStyle/>
        <a:p>
          <a:r>
            <a:rPr lang="en-US" dirty="0" smtClean="0"/>
            <a:t>Required for non-interactive scripts</a:t>
          </a:r>
          <a:endParaRPr lang="en-US" b="1" dirty="0" smtClean="0">
            <a:latin typeface="Courier New"/>
            <a:cs typeface="Courier New"/>
          </a:endParaRPr>
        </a:p>
      </dgm:t>
    </dgm:pt>
    <dgm:pt modelId="{67C55FDC-379D-8045-B67D-8F286E6C5E71}" type="parTrans" cxnId="{AD55D8F3-1329-7D4D-B173-33C98BAE8F48}">
      <dgm:prSet/>
      <dgm:spPr/>
      <dgm:t>
        <a:bodyPr/>
        <a:lstStyle/>
        <a:p>
          <a:endParaRPr lang="en-US"/>
        </a:p>
      </dgm:t>
    </dgm:pt>
    <dgm:pt modelId="{BA457D17-BDE9-5D44-A358-9A92574E18B6}" type="sibTrans" cxnId="{AD55D8F3-1329-7D4D-B173-33C98BAE8F48}">
      <dgm:prSet/>
      <dgm:spPr/>
      <dgm:t>
        <a:bodyPr/>
        <a:lstStyle/>
        <a:p>
          <a:endParaRPr lang="en-US"/>
        </a:p>
      </dgm:t>
    </dgm:pt>
    <dgm:pt modelId="{E8014639-8F72-EB47-85BA-607BAAC8C2B9}">
      <dgm:prSet phldrT="[Text]"/>
      <dgm:spPr/>
      <dgm:t>
        <a:bodyPr/>
        <a:lstStyle/>
        <a:p>
          <a:r>
            <a:rPr lang="en-US" dirty="0" smtClean="0"/>
            <a:t>See WUFA.KSH in Appendix</a:t>
          </a:r>
          <a:endParaRPr lang="en-US" dirty="0"/>
        </a:p>
      </dgm:t>
    </dgm:pt>
    <dgm:pt modelId="{F24F1B6E-CC25-C54F-8DD2-EA16DC5A20F6}" type="parTrans" cxnId="{89BD371D-E37B-C349-849F-39465A3C7831}">
      <dgm:prSet/>
      <dgm:spPr/>
      <dgm:t>
        <a:bodyPr/>
        <a:lstStyle/>
        <a:p>
          <a:endParaRPr lang="en-US"/>
        </a:p>
      </dgm:t>
    </dgm:pt>
    <dgm:pt modelId="{C1DBCBAB-FEFF-CF4D-825F-B784A334236E}" type="sibTrans" cxnId="{89BD371D-E37B-C349-849F-39465A3C7831}">
      <dgm:prSet/>
      <dgm:spPr/>
      <dgm:t>
        <a:bodyPr/>
        <a:lstStyle/>
        <a:p>
          <a:endParaRPr lang="en-US"/>
        </a:p>
      </dgm:t>
    </dgm:pt>
    <dgm:pt modelId="{740DE323-AB0A-2443-8A69-0159CA997D13}">
      <dgm:prSet phldrT="[Text]"/>
      <dgm:spPr/>
      <dgm:t>
        <a:bodyPr/>
        <a:lstStyle/>
        <a:p>
          <a:r>
            <a:rPr lang="en-US" dirty="0" smtClean="0">
              <a:latin typeface="Courier New"/>
              <a:cs typeface="Courier New"/>
            </a:rPr>
            <a:t>0 18 * * * /bin/</a:t>
          </a:r>
          <a:r>
            <a:rPr lang="en-US" dirty="0" err="1" smtClean="0">
              <a:latin typeface="Courier New"/>
              <a:cs typeface="Courier New"/>
            </a:rPr>
            <a:t>su</a:t>
          </a:r>
          <a:r>
            <a:rPr lang="en-US" dirty="0" smtClean="0">
              <a:latin typeface="Courier New"/>
              <a:cs typeface="Courier New"/>
            </a:rPr>
            <a:t> - </a:t>
          </a:r>
          <a:r>
            <a:rPr lang="en-US" dirty="0" err="1" smtClean="0">
              <a:latin typeface="Courier New"/>
              <a:cs typeface="Courier New"/>
            </a:rPr>
            <a:t>datatel</a:t>
          </a:r>
          <a:r>
            <a:rPr lang="en-US" dirty="0" smtClean="0">
              <a:latin typeface="Courier New"/>
              <a:cs typeface="Courier New"/>
            </a:rPr>
            <a:t/>
          </a:r>
          <a:br>
            <a:rPr lang="en-US" dirty="0" smtClean="0">
              <a:latin typeface="Courier New"/>
              <a:cs typeface="Courier New"/>
            </a:rPr>
          </a:br>
          <a:r>
            <a:rPr lang="en-US" b="1" dirty="0" err="1" smtClean="0">
              <a:latin typeface="Wingdings" pitchFamily="2" charset="2"/>
            </a:rPr>
            <a:t>Ä</a:t>
          </a:r>
          <a:r>
            <a:rPr lang="en-US" dirty="0" smtClean="0">
              <a:latin typeface="Courier New"/>
              <a:cs typeface="Courier New"/>
            </a:rPr>
            <a:t>-c ”/opt/local/bin/</a:t>
          </a:r>
          <a:r>
            <a:rPr lang="en-US" dirty="0" err="1" smtClean="0">
              <a:latin typeface="Courier New"/>
              <a:cs typeface="Courier New"/>
            </a:rPr>
            <a:t>wufa.ksh</a:t>
          </a:r>
          <a:r>
            <a:rPr lang="en-US" dirty="0" smtClean="0">
              <a:latin typeface="Courier New"/>
              <a:cs typeface="Courier New"/>
            </a:rPr>
            <a:t>”</a:t>
          </a:r>
          <a:endParaRPr lang="en-US" dirty="0"/>
        </a:p>
      </dgm:t>
    </dgm:pt>
    <dgm:pt modelId="{A95880CB-FBD3-614A-9C9B-EADBCBEBB95B}" type="parTrans" cxnId="{20C0E906-652F-9449-A2CF-2BEAF8555A08}">
      <dgm:prSet/>
      <dgm:spPr/>
      <dgm:t>
        <a:bodyPr/>
        <a:lstStyle/>
        <a:p>
          <a:endParaRPr lang="en-US"/>
        </a:p>
      </dgm:t>
    </dgm:pt>
    <dgm:pt modelId="{798FE21E-2977-4549-9C3D-2B06E9A08C6E}" type="sibTrans" cxnId="{20C0E906-652F-9449-A2CF-2BEAF8555A08}">
      <dgm:prSet/>
      <dgm:spPr/>
      <dgm:t>
        <a:bodyPr/>
        <a:lstStyle/>
        <a:p>
          <a:endParaRPr lang="en-US"/>
        </a:p>
      </dgm:t>
    </dgm:pt>
    <dgm:pt modelId="{FB7C2FE5-D6D1-D541-9CA0-26F5AA5016CD}">
      <dgm:prSet phldrT="[Text]"/>
      <dgm:spPr/>
      <dgm:t>
        <a:bodyPr/>
        <a:lstStyle/>
        <a:p>
          <a:r>
            <a:rPr lang="en-US" dirty="0" smtClean="0"/>
            <a:t>See </a:t>
          </a:r>
          <a:r>
            <a:rPr lang="en-US" dirty="0" err="1" smtClean="0"/>
            <a:t>AnswerNet</a:t>
          </a:r>
          <a:r>
            <a:rPr lang="en-US" dirty="0" smtClean="0"/>
            <a:t> 5901 and next slide</a:t>
          </a:r>
          <a:br>
            <a:rPr lang="en-US" dirty="0" smtClean="0"/>
          </a:br>
          <a:endParaRPr lang="en-US" b="1" dirty="0" smtClean="0">
            <a:latin typeface="Courier New"/>
            <a:cs typeface="Courier New"/>
          </a:endParaRPr>
        </a:p>
      </dgm:t>
    </dgm:pt>
    <dgm:pt modelId="{654C5CE7-4748-8A47-A936-8F5283CA9CFD}" type="parTrans" cxnId="{EA0E265F-ACCC-1040-9402-616893E0CA06}">
      <dgm:prSet/>
      <dgm:spPr/>
    </dgm:pt>
    <dgm:pt modelId="{25465C90-850D-2344-BE90-2CE7B3EBCA21}" type="sibTrans" cxnId="{EA0E265F-ACCC-1040-9402-616893E0CA06}">
      <dgm:prSet/>
      <dgm:spPr/>
    </dgm:pt>
    <dgm:pt modelId="{66B2392D-E141-0346-821E-3BDC5F63CB06}" type="pres">
      <dgm:prSet presAssocID="{246E3EBD-5DDD-1249-8679-63BE7A19A669}" presName="linear" presStyleCnt="0">
        <dgm:presLayoutVars>
          <dgm:dir/>
          <dgm:animLvl val="lvl"/>
          <dgm:resizeHandles val="exact"/>
        </dgm:presLayoutVars>
      </dgm:prSet>
      <dgm:spPr/>
      <dgm:t>
        <a:bodyPr/>
        <a:lstStyle/>
        <a:p>
          <a:endParaRPr lang="en-US"/>
        </a:p>
      </dgm:t>
    </dgm:pt>
    <dgm:pt modelId="{32D52B4F-D51B-B345-8D84-2CA7CDA62088}" type="pres">
      <dgm:prSet presAssocID="{1593C6E4-7EC3-BF46-8673-1DA195E81108}" presName="parentLin" presStyleCnt="0"/>
      <dgm:spPr/>
    </dgm:pt>
    <dgm:pt modelId="{875BAF38-E082-A745-BB7F-3B55ED8F651C}" type="pres">
      <dgm:prSet presAssocID="{1593C6E4-7EC3-BF46-8673-1DA195E81108}" presName="parentLeftMargin" presStyleLbl="node1" presStyleIdx="0" presStyleCnt="2"/>
      <dgm:spPr/>
      <dgm:t>
        <a:bodyPr/>
        <a:lstStyle/>
        <a:p>
          <a:endParaRPr lang="en-US"/>
        </a:p>
      </dgm:t>
    </dgm:pt>
    <dgm:pt modelId="{A4BC969D-E81A-D549-A200-E2A6308B348A}" type="pres">
      <dgm:prSet presAssocID="{1593C6E4-7EC3-BF46-8673-1DA195E81108}" presName="parentText" presStyleLbl="node1" presStyleIdx="0" presStyleCnt="2">
        <dgm:presLayoutVars>
          <dgm:chMax val="0"/>
          <dgm:bulletEnabled val="1"/>
        </dgm:presLayoutVars>
      </dgm:prSet>
      <dgm:spPr/>
      <dgm:t>
        <a:bodyPr/>
        <a:lstStyle/>
        <a:p>
          <a:endParaRPr lang="en-US"/>
        </a:p>
      </dgm:t>
    </dgm:pt>
    <dgm:pt modelId="{ED24FF82-816C-2544-8B27-FB091C6D5238}" type="pres">
      <dgm:prSet presAssocID="{1593C6E4-7EC3-BF46-8673-1DA195E81108}" presName="negativeSpace" presStyleCnt="0"/>
      <dgm:spPr/>
    </dgm:pt>
    <dgm:pt modelId="{17DD8AFA-A773-0F47-AD4F-1B2889ED9006}" type="pres">
      <dgm:prSet presAssocID="{1593C6E4-7EC3-BF46-8673-1DA195E81108}" presName="childText" presStyleLbl="conFgAcc1" presStyleIdx="0" presStyleCnt="2" custLinFactNeighborX="42593" custLinFactNeighborY="-22278">
        <dgm:presLayoutVars>
          <dgm:bulletEnabled val="1"/>
        </dgm:presLayoutVars>
      </dgm:prSet>
      <dgm:spPr/>
      <dgm:t>
        <a:bodyPr/>
        <a:lstStyle/>
        <a:p>
          <a:endParaRPr lang="en-US"/>
        </a:p>
      </dgm:t>
    </dgm:pt>
    <dgm:pt modelId="{C902FBF5-963C-A440-9C08-301185694798}" type="pres">
      <dgm:prSet presAssocID="{7AEAB7EA-6A32-554A-8C5D-5D4B83A39EE1}" presName="spaceBetweenRectangles" presStyleCnt="0"/>
      <dgm:spPr/>
    </dgm:pt>
    <dgm:pt modelId="{1DB6FB0E-DD9C-694F-B092-13B1B69B988C}" type="pres">
      <dgm:prSet presAssocID="{B4167DCC-5639-7349-A4BC-B8DA18C24C12}" presName="parentLin" presStyleCnt="0"/>
      <dgm:spPr/>
    </dgm:pt>
    <dgm:pt modelId="{2B85DA86-216A-8B48-B376-22C12E1E5D12}" type="pres">
      <dgm:prSet presAssocID="{B4167DCC-5639-7349-A4BC-B8DA18C24C12}" presName="parentLeftMargin" presStyleLbl="node1" presStyleIdx="0" presStyleCnt="2"/>
      <dgm:spPr/>
      <dgm:t>
        <a:bodyPr/>
        <a:lstStyle/>
        <a:p>
          <a:endParaRPr lang="en-US"/>
        </a:p>
      </dgm:t>
    </dgm:pt>
    <dgm:pt modelId="{E603D7A3-911D-474C-8CE9-F7EE50092A75}" type="pres">
      <dgm:prSet presAssocID="{B4167DCC-5639-7349-A4BC-B8DA18C24C12}" presName="parentText" presStyleLbl="node1" presStyleIdx="1" presStyleCnt="2">
        <dgm:presLayoutVars>
          <dgm:chMax val="0"/>
          <dgm:bulletEnabled val="1"/>
        </dgm:presLayoutVars>
      </dgm:prSet>
      <dgm:spPr/>
      <dgm:t>
        <a:bodyPr/>
        <a:lstStyle/>
        <a:p>
          <a:endParaRPr lang="en-US"/>
        </a:p>
      </dgm:t>
    </dgm:pt>
    <dgm:pt modelId="{780FD0C4-CC50-C34A-97BC-31A77E900E59}" type="pres">
      <dgm:prSet presAssocID="{B4167DCC-5639-7349-A4BC-B8DA18C24C12}" presName="negativeSpace" presStyleCnt="0"/>
      <dgm:spPr/>
    </dgm:pt>
    <dgm:pt modelId="{CC8D1DAB-6AF7-6145-986E-2BC797FB3C44}" type="pres">
      <dgm:prSet presAssocID="{B4167DCC-5639-7349-A4BC-B8DA18C24C12}" presName="childText" presStyleLbl="conFgAcc1" presStyleIdx="1" presStyleCnt="2">
        <dgm:presLayoutVars>
          <dgm:bulletEnabled val="1"/>
        </dgm:presLayoutVars>
      </dgm:prSet>
      <dgm:spPr/>
      <dgm:t>
        <a:bodyPr/>
        <a:lstStyle/>
        <a:p>
          <a:endParaRPr lang="en-US"/>
        </a:p>
      </dgm:t>
    </dgm:pt>
  </dgm:ptLst>
  <dgm:cxnLst>
    <dgm:cxn modelId="{73D9ED8B-8359-824E-BE6D-9CE99A5934BB}" type="presOf" srcId="{73F28B6D-E6D3-8943-A499-90B186BF50AC}" destId="{CC8D1DAB-6AF7-6145-986E-2BC797FB3C44}" srcOrd="0" destOrd="0" presId="urn:microsoft.com/office/officeart/2005/8/layout/list1"/>
    <dgm:cxn modelId="{BEE7E0E4-88A4-3E41-875D-31CAFA89D6DA}" srcId="{246E3EBD-5DDD-1249-8679-63BE7A19A669}" destId="{B4167DCC-5639-7349-A4BC-B8DA18C24C12}" srcOrd="1" destOrd="0" parTransId="{08DC2ACD-019F-0E41-BDE1-BFD46B7FD2A8}" sibTransId="{01FB0FFD-3E75-1B47-9338-9B3A18C765C5}"/>
    <dgm:cxn modelId="{EE8D5F1D-448B-3A42-A744-B6FFAC384F28}" type="presOf" srcId="{1593C6E4-7EC3-BF46-8673-1DA195E81108}" destId="{A4BC969D-E81A-D549-A200-E2A6308B348A}" srcOrd="1" destOrd="0" presId="urn:microsoft.com/office/officeart/2005/8/layout/list1"/>
    <dgm:cxn modelId="{EA0E265F-ACCC-1040-9402-616893E0CA06}" srcId="{B4167DCC-5639-7349-A4BC-B8DA18C24C12}" destId="{FB7C2FE5-D6D1-D541-9CA0-26F5AA5016CD}" srcOrd="1" destOrd="0" parTransId="{654C5CE7-4748-8A47-A936-8F5283CA9CFD}" sibTransId="{25465C90-850D-2344-BE90-2CE7B3EBCA21}"/>
    <dgm:cxn modelId="{89BD371D-E37B-C349-849F-39465A3C7831}" srcId="{1593C6E4-7EC3-BF46-8673-1DA195E81108}" destId="{E8014639-8F72-EB47-85BA-607BAAC8C2B9}" srcOrd="1" destOrd="0" parTransId="{F24F1B6E-CC25-C54F-8DD2-EA16DC5A20F6}" sibTransId="{C1DBCBAB-FEFF-CF4D-825F-B784A334236E}"/>
    <dgm:cxn modelId="{20C0E906-652F-9449-A2CF-2BEAF8555A08}" srcId="{1593C6E4-7EC3-BF46-8673-1DA195E81108}" destId="{740DE323-AB0A-2443-8A69-0159CA997D13}" srcOrd="0" destOrd="0" parTransId="{A95880CB-FBD3-614A-9C9B-EADBCBEBB95B}" sibTransId="{798FE21E-2977-4549-9C3D-2B06E9A08C6E}"/>
    <dgm:cxn modelId="{F04FC242-8D57-6647-A127-6E581622E46F}" type="presOf" srcId="{1593C6E4-7EC3-BF46-8673-1DA195E81108}" destId="{875BAF38-E082-A745-BB7F-3B55ED8F651C}" srcOrd="0" destOrd="0" presId="urn:microsoft.com/office/officeart/2005/8/layout/list1"/>
    <dgm:cxn modelId="{E14F312B-9032-7042-9F52-222BC2BCE8A1}" type="presOf" srcId="{B4167DCC-5639-7349-A4BC-B8DA18C24C12}" destId="{2B85DA86-216A-8B48-B376-22C12E1E5D12}" srcOrd="0" destOrd="0" presId="urn:microsoft.com/office/officeart/2005/8/layout/list1"/>
    <dgm:cxn modelId="{E7982980-1179-1D43-98E4-F3E613CB8C69}" type="presOf" srcId="{740DE323-AB0A-2443-8A69-0159CA997D13}" destId="{17DD8AFA-A773-0F47-AD4F-1B2889ED9006}" srcOrd="0" destOrd="0" presId="urn:microsoft.com/office/officeart/2005/8/layout/list1"/>
    <dgm:cxn modelId="{1A26C098-930A-C249-833C-9ECF3E283139}" type="presOf" srcId="{E8014639-8F72-EB47-85BA-607BAAC8C2B9}" destId="{17DD8AFA-A773-0F47-AD4F-1B2889ED9006}" srcOrd="0" destOrd="1" presId="urn:microsoft.com/office/officeart/2005/8/layout/list1"/>
    <dgm:cxn modelId="{42DF47DE-D347-9447-A5CA-7D0FAA552166}" type="presOf" srcId="{246E3EBD-5DDD-1249-8679-63BE7A19A669}" destId="{66B2392D-E141-0346-821E-3BDC5F63CB06}" srcOrd="0" destOrd="0" presId="urn:microsoft.com/office/officeart/2005/8/layout/list1"/>
    <dgm:cxn modelId="{AD55D8F3-1329-7D4D-B173-33C98BAE8F48}" srcId="{B4167DCC-5639-7349-A4BC-B8DA18C24C12}" destId="{73F28B6D-E6D3-8943-A499-90B186BF50AC}" srcOrd="0" destOrd="0" parTransId="{67C55FDC-379D-8045-B67D-8F286E6C5E71}" sibTransId="{BA457D17-BDE9-5D44-A358-9A92574E18B6}"/>
    <dgm:cxn modelId="{65BC79E3-4E79-AD43-B671-CAA567D51E3B}" type="presOf" srcId="{B4167DCC-5639-7349-A4BC-B8DA18C24C12}" destId="{E603D7A3-911D-474C-8CE9-F7EE50092A75}" srcOrd="1" destOrd="0" presId="urn:microsoft.com/office/officeart/2005/8/layout/list1"/>
    <dgm:cxn modelId="{E2A64B40-A2FA-AE4B-8F52-D3B6AD640D51}" type="presOf" srcId="{FB7C2FE5-D6D1-D541-9CA0-26F5AA5016CD}" destId="{CC8D1DAB-6AF7-6145-986E-2BC797FB3C44}" srcOrd="0" destOrd="1" presId="urn:microsoft.com/office/officeart/2005/8/layout/list1"/>
    <dgm:cxn modelId="{512F91B1-F200-4C4A-8660-B5D2F1CB366F}" srcId="{246E3EBD-5DDD-1249-8679-63BE7A19A669}" destId="{1593C6E4-7EC3-BF46-8673-1DA195E81108}" srcOrd="0" destOrd="0" parTransId="{00FDCF4B-CD12-DD41-9736-A44DF575D453}" sibTransId="{7AEAB7EA-6A32-554A-8C5D-5D4B83A39EE1}"/>
    <dgm:cxn modelId="{C4D358AD-1129-4D45-A029-347A346DD89C}" type="presParOf" srcId="{66B2392D-E141-0346-821E-3BDC5F63CB06}" destId="{32D52B4F-D51B-B345-8D84-2CA7CDA62088}" srcOrd="0" destOrd="0" presId="urn:microsoft.com/office/officeart/2005/8/layout/list1"/>
    <dgm:cxn modelId="{BD408C77-B6E3-094A-92DB-A4C13975A17A}" type="presParOf" srcId="{32D52B4F-D51B-B345-8D84-2CA7CDA62088}" destId="{875BAF38-E082-A745-BB7F-3B55ED8F651C}" srcOrd="0" destOrd="0" presId="urn:microsoft.com/office/officeart/2005/8/layout/list1"/>
    <dgm:cxn modelId="{4F8FEC36-DF74-F64C-82A5-B76598DCA31B}" type="presParOf" srcId="{32D52B4F-D51B-B345-8D84-2CA7CDA62088}" destId="{A4BC969D-E81A-D549-A200-E2A6308B348A}" srcOrd="1" destOrd="0" presId="urn:microsoft.com/office/officeart/2005/8/layout/list1"/>
    <dgm:cxn modelId="{218B61F5-A3FE-5548-9911-82A78D80B2E4}" type="presParOf" srcId="{66B2392D-E141-0346-821E-3BDC5F63CB06}" destId="{ED24FF82-816C-2544-8B27-FB091C6D5238}" srcOrd="1" destOrd="0" presId="urn:microsoft.com/office/officeart/2005/8/layout/list1"/>
    <dgm:cxn modelId="{A28D6306-CBC7-0F4D-913E-4838E348698F}" type="presParOf" srcId="{66B2392D-E141-0346-821E-3BDC5F63CB06}" destId="{17DD8AFA-A773-0F47-AD4F-1B2889ED9006}" srcOrd="2" destOrd="0" presId="urn:microsoft.com/office/officeart/2005/8/layout/list1"/>
    <dgm:cxn modelId="{72FFBB60-1438-F349-85EF-4662E349C9BD}" type="presParOf" srcId="{66B2392D-E141-0346-821E-3BDC5F63CB06}" destId="{C902FBF5-963C-A440-9C08-301185694798}" srcOrd="3" destOrd="0" presId="urn:microsoft.com/office/officeart/2005/8/layout/list1"/>
    <dgm:cxn modelId="{26721570-4C0F-A641-AFA0-441B9F6738EA}" type="presParOf" srcId="{66B2392D-E141-0346-821E-3BDC5F63CB06}" destId="{1DB6FB0E-DD9C-694F-B092-13B1B69B988C}" srcOrd="4" destOrd="0" presId="urn:microsoft.com/office/officeart/2005/8/layout/list1"/>
    <dgm:cxn modelId="{68F2A17B-5273-FF43-A2FE-6E01523DC733}" type="presParOf" srcId="{1DB6FB0E-DD9C-694F-B092-13B1B69B988C}" destId="{2B85DA86-216A-8B48-B376-22C12E1E5D12}" srcOrd="0" destOrd="0" presId="urn:microsoft.com/office/officeart/2005/8/layout/list1"/>
    <dgm:cxn modelId="{BD8F4D37-1869-F54B-B701-4302C445FB8D}" type="presParOf" srcId="{1DB6FB0E-DD9C-694F-B092-13B1B69B988C}" destId="{E603D7A3-911D-474C-8CE9-F7EE50092A75}" srcOrd="1" destOrd="0" presId="urn:microsoft.com/office/officeart/2005/8/layout/list1"/>
    <dgm:cxn modelId="{A822C103-0F48-7149-9405-75D8CB629193}" type="presParOf" srcId="{66B2392D-E141-0346-821E-3BDC5F63CB06}" destId="{780FD0C4-CC50-C34A-97BC-31A77E900E59}" srcOrd="5" destOrd="0" presId="urn:microsoft.com/office/officeart/2005/8/layout/list1"/>
    <dgm:cxn modelId="{2663D8A3-4C7C-DF4A-8E73-7E6F58B8673C}" type="presParOf" srcId="{66B2392D-E141-0346-821E-3BDC5F63CB06}" destId="{CC8D1DAB-6AF7-6145-986E-2BC797FB3C44}"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0DCC61C-07FE-4E4B-A4D6-B5B616BED05F}" type="doc">
      <dgm:prSet loTypeId="urn:microsoft.com/office/officeart/2005/8/layout/vProcess5" loCatId="list" qsTypeId="urn:microsoft.com/office/officeart/2005/8/quickstyle/simple5" qsCatId="simple" csTypeId="urn:microsoft.com/office/officeart/2005/8/colors/colorful3" csCatId="colorful" phldr="1"/>
      <dgm:spPr/>
      <dgm:t>
        <a:bodyPr/>
        <a:lstStyle/>
        <a:p>
          <a:endParaRPr lang="en-US"/>
        </a:p>
      </dgm:t>
    </dgm:pt>
    <dgm:pt modelId="{9AE9375C-DF49-B349-A69D-3F452FFCE30D}">
      <dgm:prSet phldrT="[Text]"/>
      <dgm:spPr/>
      <dgm:t>
        <a:bodyPr/>
        <a:lstStyle/>
        <a:p>
          <a:r>
            <a:rPr lang="en-US" dirty="0" smtClean="0"/>
            <a:t>Log into environment as </a:t>
          </a:r>
          <a:r>
            <a:rPr lang="en-US" dirty="0" err="1" smtClean="0"/>
            <a:t>datatel</a:t>
          </a:r>
          <a:endParaRPr lang="en-US" dirty="0"/>
        </a:p>
      </dgm:t>
    </dgm:pt>
    <dgm:pt modelId="{062A9779-03B8-B245-8DF7-8382CE825C43}" type="parTrans" cxnId="{F62FF477-E632-1F43-877A-11310BEA0AA0}">
      <dgm:prSet/>
      <dgm:spPr/>
      <dgm:t>
        <a:bodyPr/>
        <a:lstStyle/>
        <a:p>
          <a:endParaRPr lang="en-US"/>
        </a:p>
      </dgm:t>
    </dgm:pt>
    <dgm:pt modelId="{08C12E26-5E3E-624F-B92E-819A035C35CB}" type="sibTrans" cxnId="{F62FF477-E632-1F43-877A-11310BEA0AA0}">
      <dgm:prSet/>
      <dgm:spPr/>
      <dgm:t>
        <a:bodyPr/>
        <a:lstStyle/>
        <a:p>
          <a:endParaRPr lang="en-US"/>
        </a:p>
      </dgm:t>
    </dgm:pt>
    <dgm:pt modelId="{CED280FE-6AA2-D84F-925F-F20EF3EDEF4E}">
      <dgm:prSet phldrT="[Text]"/>
      <dgm:spPr/>
      <dgm:t>
        <a:bodyPr/>
        <a:lstStyle/>
        <a:p>
          <a:r>
            <a:rPr lang="en-US" dirty="0" smtClean="0"/>
            <a:t>! echo $DASU</a:t>
          </a:r>
          <a:endParaRPr lang="en-US" dirty="0"/>
        </a:p>
      </dgm:t>
    </dgm:pt>
    <dgm:pt modelId="{E8BAF3A9-D7A2-6B45-AF27-FB6CEB3FDF34}" type="parTrans" cxnId="{CF83D443-3C18-E849-8833-41FF82E7D32B}">
      <dgm:prSet/>
      <dgm:spPr/>
      <dgm:t>
        <a:bodyPr/>
        <a:lstStyle/>
        <a:p>
          <a:endParaRPr lang="en-US"/>
        </a:p>
      </dgm:t>
    </dgm:pt>
    <dgm:pt modelId="{3F42B133-F83D-8D45-AB00-84F9E8B70573}" type="sibTrans" cxnId="{CF83D443-3C18-E849-8833-41FF82E7D32B}">
      <dgm:prSet/>
      <dgm:spPr/>
      <dgm:t>
        <a:bodyPr/>
        <a:lstStyle/>
        <a:p>
          <a:endParaRPr lang="en-US"/>
        </a:p>
      </dgm:t>
    </dgm:pt>
    <dgm:pt modelId="{A9305487-3AC4-1C4D-BB2B-707949E9B7C9}">
      <dgm:prSet phldrT="[Text]"/>
      <dgm:spPr/>
      <dgm:t>
        <a:bodyPr/>
        <a:lstStyle/>
        <a:p>
          <a:r>
            <a:rPr lang="en-US" dirty="0" smtClean="0"/>
            <a:t>! echo $DASP</a:t>
          </a:r>
          <a:endParaRPr lang="en-US" dirty="0"/>
        </a:p>
      </dgm:t>
    </dgm:pt>
    <dgm:pt modelId="{15D0669C-9BEA-594B-BCA2-F71527A646C4}" type="parTrans" cxnId="{941DEAA1-0E21-5E49-8BFB-FE4436FC245C}">
      <dgm:prSet/>
      <dgm:spPr/>
      <dgm:t>
        <a:bodyPr/>
        <a:lstStyle/>
        <a:p>
          <a:endParaRPr lang="en-US"/>
        </a:p>
      </dgm:t>
    </dgm:pt>
    <dgm:pt modelId="{F767F293-0F74-1440-8ECA-799686EBA24C}" type="sibTrans" cxnId="{941DEAA1-0E21-5E49-8BFB-FE4436FC245C}">
      <dgm:prSet/>
      <dgm:spPr/>
      <dgm:t>
        <a:bodyPr/>
        <a:lstStyle/>
        <a:p>
          <a:endParaRPr lang="en-US"/>
        </a:p>
      </dgm:t>
    </dgm:pt>
    <dgm:pt modelId="{4378622D-6D08-8349-9955-F75E99AFE59E}" type="pres">
      <dgm:prSet presAssocID="{E0DCC61C-07FE-4E4B-A4D6-B5B616BED05F}" presName="outerComposite" presStyleCnt="0">
        <dgm:presLayoutVars>
          <dgm:chMax val="5"/>
          <dgm:dir/>
          <dgm:resizeHandles val="exact"/>
        </dgm:presLayoutVars>
      </dgm:prSet>
      <dgm:spPr/>
      <dgm:t>
        <a:bodyPr/>
        <a:lstStyle/>
        <a:p>
          <a:endParaRPr lang="en-US"/>
        </a:p>
      </dgm:t>
    </dgm:pt>
    <dgm:pt modelId="{3501DAC7-043C-7540-8DED-A0EA51D3C55E}" type="pres">
      <dgm:prSet presAssocID="{E0DCC61C-07FE-4E4B-A4D6-B5B616BED05F}" presName="dummyMaxCanvas" presStyleCnt="0">
        <dgm:presLayoutVars/>
      </dgm:prSet>
      <dgm:spPr/>
    </dgm:pt>
    <dgm:pt modelId="{74686469-9CDA-1A47-AC09-C16CDF7DEB39}" type="pres">
      <dgm:prSet presAssocID="{E0DCC61C-07FE-4E4B-A4D6-B5B616BED05F}" presName="ThreeNodes_1" presStyleLbl="node1" presStyleIdx="0" presStyleCnt="3">
        <dgm:presLayoutVars>
          <dgm:bulletEnabled val="1"/>
        </dgm:presLayoutVars>
      </dgm:prSet>
      <dgm:spPr/>
      <dgm:t>
        <a:bodyPr/>
        <a:lstStyle/>
        <a:p>
          <a:endParaRPr lang="en-US"/>
        </a:p>
      </dgm:t>
    </dgm:pt>
    <dgm:pt modelId="{5F827823-D643-2747-A5C6-AF5ECBA89D04}" type="pres">
      <dgm:prSet presAssocID="{E0DCC61C-07FE-4E4B-A4D6-B5B616BED05F}" presName="ThreeNodes_2" presStyleLbl="node1" presStyleIdx="1" presStyleCnt="3">
        <dgm:presLayoutVars>
          <dgm:bulletEnabled val="1"/>
        </dgm:presLayoutVars>
      </dgm:prSet>
      <dgm:spPr/>
      <dgm:t>
        <a:bodyPr/>
        <a:lstStyle/>
        <a:p>
          <a:endParaRPr lang="en-US"/>
        </a:p>
      </dgm:t>
    </dgm:pt>
    <dgm:pt modelId="{460A1FE3-3268-5240-9182-E139F6F3A484}" type="pres">
      <dgm:prSet presAssocID="{E0DCC61C-07FE-4E4B-A4D6-B5B616BED05F}" presName="ThreeNodes_3" presStyleLbl="node1" presStyleIdx="2" presStyleCnt="3">
        <dgm:presLayoutVars>
          <dgm:bulletEnabled val="1"/>
        </dgm:presLayoutVars>
      </dgm:prSet>
      <dgm:spPr/>
      <dgm:t>
        <a:bodyPr/>
        <a:lstStyle/>
        <a:p>
          <a:endParaRPr lang="en-US"/>
        </a:p>
      </dgm:t>
    </dgm:pt>
    <dgm:pt modelId="{A67C5BCF-86A4-7C47-8E91-5B7551FFD7F6}" type="pres">
      <dgm:prSet presAssocID="{E0DCC61C-07FE-4E4B-A4D6-B5B616BED05F}" presName="ThreeConn_1-2" presStyleLbl="fgAccFollowNode1" presStyleIdx="0" presStyleCnt="2">
        <dgm:presLayoutVars>
          <dgm:bulletEnabled val="1"/>
        </dgm:presLayoutVars>
      </dgm:prSet>
      <dgm:spPr/>
      <dgm:t>
        <a:bodyPr/>
        <a:lstStyle/>
        <a:p>
          <a:endParaRPr lang="en-US"/>
        </a:p>
      </dgm:t>
    </dgm:pt>
    <dgm:pt modelId="{026EBF17-195D-1A4A-ADDA-1B65FC2607DA}" type="pres">
      <dgm:prSet presAssocID="{E0DCC61C-07FE-4E4B-A4D6-B5B616BED05F}" presName="ThreeConn_2-3" presStyleLbl="fgAccFollowNode1" presStyleIdx="1" presStyleCnt="2">
        <dgm:presLayoutVars>
          <dgm:bulletEnabled val="1"/>
        </dgm:presLayoutVars>
      </dgm:prSet>
      <dgm:spPr/>
      <dgm:t>
        <a:bodyPr/>
        <a:lstStyle/>
        <a:p>
          <a:endParaRPr lang="en-US"/>
        </a:p>
      </dgm:t>
    </dgm:pt>
    <dgm:pt modelId="{511197E3-3964-764A-92BD-2156C43BA10A}" type="pres">
      <dgm:prSet presAssocID="{E0DCC61C-07FE-4E4B-A4D6-B5B616BED05F}" presName="ThreeNodes_1_text" presStyleLbl="node1" presStyleIdx="2" presStyleCnt="3">
        <dgm:presLayoutVars>
          <dgm:bulletEnabled val="1"/>
        </dgm:presLayoutVars>
      </dgm:prSet>
      <dgm:spPr/>
      <dgm:t>
        <a:bodyPr/>
        <a:lstStyle/>
        <a:p>
          <a:endParaRPr lang="en-US"/>
        </a:p>
      </dgm:t>
    </dgm:pt>
    <dgm:pt modelId="{224F4CAE-3A06-AE4B-A197-E523ED5BAC37}" type="pres">
      <dgm:prSet presAssocID="{E0DCC61C-07FE-4E4B-A4D6-B5B616BED05F}" presName="ThreeNodes_2_text" presStyleLbl="node1" presStyleIdx="2" presStyleCnt="3">
        <dgm:presLayoutVars>
          <dgm:bulletEnabled val="1"/>
        </dgm:presLayoutVars>
      </dgm:prSet>
      <dgm:spPr/>
      <dgm:t>
        <a:bodyPr/>
        <a:lstStyle/>
        <a:p>
          <a:endParaRPr lang="en-US"/>
        </a:p>
      </dgm:t>
    </dgm:pt>
    <dgm:pt modelId="{7BFE1044-94BC-134B-8702-717073261035}" type="pres">
      <dgm:prSet presAssocID="{E0DCC61C-07FE-4E4B-A4D6-B5B616BED05F}" presName="ThreeNodes_3_text" presStyleLbl="node1" presStyleIdx="2" presStyleCnt="3">
        <dgm:presLayoutVars>
          <dgm:bulletEnabled val="1"/>
        </dgm:presLayoutVars>
      </dgm:prSet>
      <dgm:spPr/>
      <dgm:t>
        <a:bodyPr/>
        <a:lstStyle/>
        <a:p>
          <a:endParaRPr lang="en-US"/>
        </a:p>
      </dgm:t>
    </dgm:pt>
  </dgm:ptLst>
  <dgm:cxnLst>
    <dgm:cxn modelId="{D7B5B229-EEBE-CA49-9FF0-F836A0740350}" type="presOf" srcId="{A9305487-3AC4-1C4D-BB2B-707949E9B7C9}" destId="{460A1FE3-3268-5240-9182-E139F6F3A484}" srcOrd="0" destOrd="0" presId="urn:microsoft.com/office/officeart/2005/8/layout/vProcess5"/>
    <dgm:cxn modelId="{F62FF477-E632-1F43-877A-11310BEA0AA0}" srcId="{E0DCC61C-07FE-4E4B-A4D6-B5B616BED05F}" destId="{9AE9375C-DF49-B349-A69D-3F452FFCE30D}" srcOrd="0" destOrd="0" parTransId="{062A9779-03B8-B245-8DF7-8382CE825C43}" sibTransId="{08C12E26-5E3E-624F-B92E-819A035C35CB}"/>
    <dgm:cxn modelId="{BA8ECA9B-5D9C-894E-84DD-1F90FABE0B82}" type="presOf" srcId="{CED280FE-6AA2-D84F-925F-F20EF3EDEF4E}" destId="{224F4CAE-3A06-AE4B-A197-E523ED5BAC37}" srcOrd="1" destOrd="0" presId="urn:microsoft.com/office/officeart/2005/8/layout/vProcess5"/>
    <dgm:cxn modelId="{759401B2-F122-9A44-9938-53EAE42A5A3D}" type="presOf" srcId="{08C12E26-5E3E-624F-B92E-819A035C35CB}" destId="{A67C5BCF-86A4-7C47-8E91-5B7551FFD7F6}" srcOrd="0" destOrd="0" presId="urn:microsoft.com/office/officeart/2005/8/layout/vProcess5"/>
    <dgm:cxn modelId="{F60AD6E4-601C-144F-BF2E-1F0C045DD061}" type="presOf" srcId="{CED280FE-6AA2-D84F-925F-F20EF3EDEF4E}" destId="{5F827823-D643-2747-A5C6-AF5ECBA89D04}" srcOrd="0" destOrd="0" presId="urn:microsoft.com/office/officeart/2005/8/layout/vProcess5"/>
    <dgm:cxn modelId="{941DEAA1-0E21-5E49-8BFB-FE4436FC245C}" srcId="{E0DCC61C-07FE-4E4B-A4D6-B5B616BED05F}" destId="{A9305487-3AC4-1C4D-BB2B-707949E9B7C9}" srcOrd="2" destOrd="0" parTransId="{15D0669C-9BEA-594B-BCA2-F71527A646C4}" sibTransId="{F767F293-0F74-1440-8ECA-799686EBA24C}"/>
    <dgm:cxn modelId="{F3A0B12A-3A60-B64F-8C64-AA6735D4C91A}" type="presOf" srcId="{3F42B133-F83D-8D45-AB00-84F9E8B70573}" destId="{026EBF17-195D-1A4A-ADDA-1B65FC2607DA}" srcOrd="0" destOrd="0" presId="urn:microsoft.com/office/officeart/2005/8/layout/vProcess5"/>
    <dgm:cxn modelId="{CF83D443-3C18-E849-8833-41FF82E7D32B}" srcId="{E0DCC61C-07FE-4E4B-A4D6-B5B616BED05F}" destId="{CED280FE-6AA2-D84F-925F-F20EF3EDEF4E}" srcOrd="1" destOrd="0" parTransId="{E8BAF3A9-D7A2-6B45-AF27-FB6CEB3FDF34}" sibTransId="{3F42B133-F83D-8D45-AB00-84F9E8B70573}"/>
    <dgm:cxn modelId="{8C3A8D5E-7B82-D34D-9B5D-0FB9129F663F}" type="presOf" srcId="{9AE9375C-DF49-B349-A69D-3F452FFCE30D}" destId="{74686469-9CDA-1A47-AC09-C16CDF7DEB39}" srcOrd="0" destOrd="0" presId="urn:microsoft.com/office/officeart/2005/8/layout/vProcess5"/>
    <dgm:cxn modelId="{87871C1D-65E8-FB4E-A7F9-ED4DE7F442FF}" type="presOf" srcId="{9AE9375C-DF49-B349-A69D-3F452FFCE30D}" destId="{511197E3-3964-764A-92BD-2156C43BA10A}" srcOrd="1" destOrd="0" presId="urn:microsoft.com/office/officeart/2005/8/layout/vProcess5"/>
    <dgm:cxn modelId="{456191F7-A8CD-6E4E-BA44-3F1C3C498EE8}" type="presOf" srcId="{E0DCC61C-07FE-4E4B-A4D6-B5B616BED05F}" destId="{4378622D-6D08-8349-9955-F75E99AFE59E}" srcOrd="0" destOrd="0" presId="urn:microsoft.com/office/officeart/2005/8/layout/vProcess5"/>
    <dgm:cxn modelId="{FE0C1DD5-F792-9B49-955C-E26B33E0308A}" type="presOf" srcId="{A9305487-3AC4-1C4D-BB2B-707949E9B7C9}" destId="{7BFE1044-94BC-134B-8702-717073261035}" srcOrd="1" destOrd="0" presId="urn:microsoft.com/office/officeart/2005/8/layout/vProcess5"/>
    <dgm:cxn modelId="{A063C490-0898-034E-BDE6-D24A02D54594}" type="presParOf" srcId="{4378622D-6D08-8349-9955-F75E99AFE59E}" destId="{3501DAC7-043C-7540-8DED-A0EA51D3C55E}" srcOrd="0" destOrd="0" presId="urn:microsoft.com/office/officeart/2005/8/layout/vProcess5"/>
    <dgm:cxn modelId="{9C58F266-7DD3-F543-88B3-78288C58E90C}" type="presParOf" srcId="{4378622D-6D08-8349-9955-F75E99AFE59E}" destId="{74686469-9CDA-1A47-AC09-C16CDF7DEB39}" srcOrd="1" destOrd="0" presId="urn:microsoft.com/office/officeart/2005/8/layout/vProcess5"/>
    <dgm:cxn modelId="{861A5C31-3745-9944-B2B3-4BF47E666B09}" type="presParOf" srcId="{4378622D-6D08-8349-9955-F75E99AFE59E}" destId="{5F827823-D643-2747-A5C6-AF5ECBA89D04}" srcOrd="2" destOrd="0" presId="urn:microsoft.com/office/officeart/2005/8/layout/vProcess5"/>
    <dgm:cxn modelId="{F3CAD1C3-58B1-C44E-AFAB-3E68184153A6}" type="presParOf" srcId="{4378622D-6D08-8349-9955-F75E99AFE59E}" destId="{460A1FE3-3268-5240-9182-E139F6F3A484}" srcOrd="3" destOrd="0" presId="urn:microsoft.com/office/officeart/2005/8/layout/vProcess5"/>
    <dgm:cxn modelId="{93175DCE-CB31-8547-A4DF-C7A2F35E7C69}" type="presParOf" srcId="{4378622D-6D08-8349-9955-F75E99AFE59E}" destId="{A67C5BCF-86A4-7C47-8E91-5B7551FFD7F6}" srcOrd="4" destOrd="0" presId="urn:microsoft.com/office/officeart/2005/8/layout/vProcess5"/>
    <dgm:cxn modelId="{B238159D-8516-F34B-A3DC-257D82BBC538}" type="presParOf" srcId="{4378622D-6D08-8349-9955-F75E99AFE59E}" destId="{026EBF17-195D-1A4A-ADDA-1B65FC2607DA}" srcOrd="5" destOrd="0" presId="urn:microsoft.com/office/officeart/2005/8/layout/vProcess5"/>
    <dgm:cxn modelId="{9CF34903-07AB-3243-B6D3-7366837023E9}" type="presParOf" srcId="{4378622D-6D08-8349-9955-F75E99AFE59E}" destId="{511197E3-3964-764A-92BD-2156C43BA10A}" srcOrd="6" destOrd="0" presId="urn:microsoft.com/office/officeart/2005/8/layout/vProcess5"/>
    <dgm:cxn modelId="{56870F7C-EBC5-E44C-86BC-CFDC164DB301}" type="presParOf" srcId="{4378622D-6D08-8349-9955-F75E99AFE59E}" destId="{224F4CAE-3A06-AE4B-A197-E523ED5BAC37}" srcOrd="7" destOrd="0" presId="urn:microsoft.com/office/officeart/2005/8/layout/vProcess5"/>
    <dgm:cxn modelId="{E1E57480-CB69-8C4F-8BA0-E75EAB707DE0}" type="presParOf" srcId="{4378622D-6D08-8349-9955-F75E99AFE59E}" destId="{7BFE1044-94BC-134B-8702-71707326103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6E3EBD-5DDD-1249-8679-63BE7A19A669}" type="doc">
      <dgm:prSet loTypeId="urn:microsoft.com/office/officeart/2005/8/layout/list1" loCatId="list" qsTypeId="urn:microsoft.com/office/officeart/2005/8/quickstyle/3D1" qsCatId="3D" csTypeId="urn:microsoft.com/office/officeart/2005/8/colors/colorful3" csCatId="colorful" phldr="1"/>
      <dgm:spPr/>
      <dgm:t>
        <a:bodyPr/>
        <a:lstStyle/>
        <a:p>
          <a:endParaRPr lang="en-US"/>
        </a:p>
      </dgm:t>
    </dgm:pt>
    <dgm:pt modelId="{1593C6E4-7EC3-BF46-8673-1DA195E81108}">
      <dgm:prSet phldrT="[Text]"/>
      <dgm:spPr/>
      <dgm:t>
        <a:bodyPr/>
        <a:lstStyle/>
        <a:p>
          <a:r>
            <a:rPr lang="en-US" dirty="0" smtClean="0"/>
            <a:t>Store in separate file</a:t>
          </a:r>
          <a:endParaRPr lang="en-US" dirty="0"/>
        </a:p>
      </dgm:t>
    </dgm:pt>
    <dgm:pt modelId="{00FDCF4B-CD12-DD41-9736-A44DF575D453}" type="parTrans" cxnId="{512F91B1-F200-4C4A-8660-B5D2F1CB366F}">
      <dgm:prSet/>
      <dgm:spPr/>
      <dgm:t>
        <a:bodyPr/>
        <a:lstStyle/>
        <a:p>
          <a:endParaRPr lang="en-US"/>
        </a:p>
      </dgm:t>
    </dgm:pt>
    <dgm:pt modelId="{7AEAB7EA-6A32-554A-8C5D-5D4B83A39EE1}" type="sibTrans" cxnId="{512F91B1-F200-4C4A-8660-B5D2F1CB366F}">
      <dgm:prSet/>
      <dgm:spPr/>
      <dgm:t>
        <a:bodyPr/>
        <a:lstStyle/>
        <a:p>
          <a:endParaRPr lang="en-US"/>
        </a:p>
      </dgm:t>
    </dgm:pt>
    <dgm:pt modelId="{B4167DCC-5639-7349-A4BC-B8DA18C24C12}">
      <dgm:prSet phldrT="[Text]"/>
      <dgm:spPr/>
      <dgm:t>
        <a:bodyPr/>
        <a:lstStyle/>
        <a:p>
          <a:r>
            <a:rPr lang="en-US" dirty="0" smtClean="0"/>
            <a:t>in Scripts</a:t>
          </a:r>
          <a:endParaRPr lang="en-US" dirty="0"/>
        </a:p>
      </dgm:t>
    </dgm:pt>
    <dgm:pt modelId="{08DC2ACD-019F-0E41-BDE1-BFD46B7FD2A8}" type="parTrans" cxnId="{BEE7E0E4-88A4-3E41-875D-31CAFA89D6DA}">
      <dgm:prSet/>
      <dgm:spPr/>
      <dgm:t>
        <a:bodyPr/>
        <a:lstStyle/>
        <a:p>
          <a:endParaRPr lang="en-US"/>
        </a:p>
      </dgm:t>
    </dgm:pt>
    <dgm:pt modelId="{01FB0FFD-3E75-1B47-9338-9B3A18C765C5}" type="sibTrans" cxnId="{BEE7E0E4-88A4-3E41-875D-31CAFA89D6DA}">
      <dgm:prSet/>
      <dgm:spPr/>
      <dgm:t>
        <a:bodyPr/>
        <a:lstStyle/>
        <a:p>
          <a:endParaRPr lang="en-US"/>
        </a:p>
      </dgm:t>
    </dgm:pt>
    <dgm:pt modelId="{73F28B6D-E6D3-8943-A499-90B186BF50AC}">
      <dgm:prSet phldrT="[Text]"/>
      <dgm:spPr/>
      <dgm:t>
        <a:bodyPr/>
        <a:lstStyle/>
        <a:p>
          <a:r>
            <a:rPr lang="en-US" dirty="0" smtClean="0"/>
            <a:t>Use “.” command to read in:</a:t>
          </a:r>
          <a:br>
            <a:rPr lang="en-US" dirty="0" smtClean="0"/>
          </a:br>
          <a:r>
            <a:rPr lang="en-US" dirty="0" smtClean="0">
              <a:latin typeface="Courier New"/>
              <a:cs typeface="Courier New"/>
            </a:rPr>
            <a:t>if [ -r /export/home/</a:t>
          </a:r>
          <a:r>
            <a:rPr lang="en-US" dirty="0" err="1" smtClean="0">
              <a:latin typeface="Courier New"/>
              <a:cs typeface="Courier New"/>
            </a:rPr>
            <a:t>datatel</a:t>
          </a:r>
          <a:r>
            <a:rPr lang="en-US" dirty="0" smtClean="0">
              <a:latin typeface="Courier New"/>
              <a:cs typeface="Courier New"/>
            </a:rPr>
            <a:t>/.</a:t>
          </a:r>
          <a:r>
            <a:rPr lang="en-US" dirty="0" err="1" smtClean="0">
              <a:latin typeface="Courier New"/>
              <a:cs typeface="Courier New"/>
            </a:rPr>
            <a:t>sqlenvinit_dat</a:t>
          </a:r>
          <a:r>
            <a:rPr lang="en-US" dirty="0" smtClean="0">
              <a:latin typeface="Courier New"/>
              <a:cs typeface="Courier New"/>
            </a:rPr>
            <a:t> ]</a:t>
          </a:r>
        </a:p>
        <a:p>
          <a:r>
            <a:rPr lang="en-US" dirty="0" smtClean="0">
              <a:latin typeface="Courier New"/>
              <a:cs typeface="Courier New"/>
            </a:rPr>
            <a:t>then</a:t>
          </a:r>
        </a:p>
        <a:p>
          <a:r>
            <a:rPr lang="en-US" dirty="0" smtClean="0">
              <a:latin typeface="Courier New"/>
              <a:cs typeface="Courier New"/>
            </a:rPr>
            <a:t>. /export/home/</a:t>
          </a:r>
          <a:r>
            <a:rPr lang="en-US" dirty="0" err="1" smtClean="0">
              <a:latin typeface="Courier New"/>
              <a:cs typeface="Courier New"/>
            </a:rPr>
            <a:t>datatel</a:t>
          </a:r>
          <a:r>
            <a:rPr lang="en-US" dirty="0" smtClean="0">
              <a:latin typeface="Courier New"/>
              <a:cs typeface="Courier New"/>
            </a:rPr>
            <a:t>/.</a:t>
          </a:r>
          <a:r>
            <a:rPr lang="en-US" dirty="0" err="1" smtClean="0">
              <a:latin typeface="Courier New"/>
              <a:cs typeface="Courier New"/>
            </a:rPr>
            <a:t>sqlenvinit_dat</a:t>
          </a:r>
          <a:endParaRPr lang="en-US" dirty="0" smtClean="0">
            <a:latin typeface="Courier New"/>
            <a:cs typeface="Courier New"/>
          </a:endParaRPr>
        </a:p>
        <a:p>
          <a:r>
            <a:rPr lang="en-US" dirty="0" smtClean="0">
              <a:latin typeface="Courier New"/>
              <a:cs typeface="Courier New"/>
            </a:rPr>
            <a:t>else</a:t>
          </a:r>
        </a:p>
        <a:p>
          <a:r>
            <a:rPr lang="en-US" b="1" dirty="0" smtClean="0">
              <a:latin typeface="Courier New"/>
              <a:cs typeface="Courier New"/>
            </a:rPr>
            <a:t>…</a:t>
          </a:r>
        </a:p>
      </dgm:t>
    </dgm:pt>
    <dgm:pt modelId="{67C55FDC-379D-8045-B67D-8F286E6C5E71}" type="parTrans" cxnId="{AD55D8F3-1329-7D4D-B173-33C98BAE8F48}">
      <dgm:prSet/>
      <dgm:spPr/>
      <dgm:t>
        <a:bodyPr/>
        <a:lstStyle/>
        <a:p>
          <a:endParaRPr lang="en-US"/>
        </a:p>
      </dgm:t>
    </dgm:pt>
    <dgm:pt modelId="{BA457D17-BDE9-5D44-A358-9A92574E18B6}" type="sibTrans" cxnId="{AD55D8F3-1329-7D4D-B173-33C98BAE8F48}">
      <dgm:prSet/>
      <dgm:spPr/>
      <dgm:t>
        <a:bodyPr/>
        <a:lstStyle/>
        <a:p>
          <a:endParaRPr lang="en-US"/>
        </a:p>
      </dgm:t>
    </dgm:pt>
    <dgm:pt modelId="{EFF20F05-74E0-0247-9C49-BD25582D8124}">
      <dgm:prSet phldrT="[Text]"/>
      <dgm:spPr/>
      <dgm:t>
        <a:bodyPr/>
        <a:lstStyle/>
        <a:p>
          <a:r>
            <a:rPr lang="en-US" b="0" dirty="0" smtClean="0">
              <a:latin typeface="+mn-lt"/>
              <a:cs typeface="Courier New"/>
            </a:rPr>
            <a:t>In </a:t>
          </a:r>
          <a:r>
            <a:rPr lang="en-US" b="0" dirty="0" err="1" smtClean="0">
              <a:latin typeface="+mn-lt"/>
              <a:cs typeface="Courier New"/>
            </a:rPr>
            <a:t>datatel</a:t>
          </a:r>
          <a:r>
            <a:rPr lang="en-US" b="0" dirty="0" smtClean="0">
              <a:latin typeface="+mn-lt"/>
              <a:cs typeface="Courier New"/>
            </a:rPr>
            <a:t> home </a:t>
          </a:r>
          <a:r>
            <a:rPr lang="en-US" b="0" dirty="0" err="1" smtClean="0">
              <a:latin typeface="+mn-lt"/>
              <a:cs typeface="Courier New"/>
            </a:rPr>
            <a:t>diretory</a:t>
          </a:r>
          <a:r>
            <a:rPr lang="en-US" b="0" dirty="0" smtClean="0">
              <a:latin typeface="+mn-lt"/>
              <a:cs typeface="Courier New"/>
            </a:rPr>
            <a:t>:</a:t>
          </a:r>
          <a:br>
            <a:rPr lang="en-US" b="0" dirty="0" smtClean="0">
              <a:latin typeface="+mn-lt"/>
              <a:cs typeface="Courier New"/>
            </a:rPr>
          </a:br>
          <a:r>
            <a:rPr lang="en-US" b="0" dirty="0" smtClean="0">
              <a:latin typeface="Courier New"/>
              <a:cs typeface="Courier New"/>
            </a:rPr>
            <a:t># cat /export/home/</a:t>
          </a:r>
          <a:r>
            <a:rPr lang="en-US" b="0" dirty="0" err="1" smtClean="0">
              <a:latin typeface="Courier New"/>
              <a:cs typeface="Courier New"/>
            </a:rPr>
            <a:t>datatel</a:t>
          </a:r>
          <a:r>
            <a:rPr lang="en-US" b="0" dirty="0" smtClean="0">
              <a:latin typeface="Courier New"/>
              <a:cs typeface="Courier New"/>
            </a:rPr>
            <a:t>/.</a:t>
          </a:r>
          <a:r>
            <a:rPr lang="en-US" b="0" dirty="0" err="1" smtClean="0">
              <a:latin typeface="Courier New"/>
              <a:cs typeface="Courier New"/>
            </a:rPr>
            <a:t>sqlenvinit_dat</a:t>
          </a:r>
          <a:r>
            <a:rPr lang="en-US" b="0" dirty="0" smtClean="0">
              <a:latin typeface="Courier New"/>
              <a:cs typeface="Courier New"/>
            </a:rPr>
            <a:t/>
          </a:r>
          <a:br>
            <a:rPr lang="en-US" b="0" dirty="0" smtClean="0">
              <a:latin typeface="Courier New"/>
              <a:cs typeface="Courier New"/>
            </a:rPr>
          </a:br>
          <a:r>
            <a:rPr lang="en-US" b="0" dirty="0" smtClean="0">
              <a:latin typeface="Courier New"/>
              <a:cs typeface="Courier New"/>
            </a:rPr>
            <a:t>1 # Local Variables</a:t>
          </a:r>
          <a:br>
            <a:rPr lang="en-US" b="0" dirty="0" smtClean="0">
              <a:latin typeface="Courier New"/>
              <a:cs typeface="Courier New"/>
            </a:rPr>
          </a:br>
          <a:r>
            <a:rPr lang="en-US" b="0" dirty="0" smtClean="0">
              <a:latin typeface="Courier New"/>
              <a:cs typeface="Courier New"/>
            </a:rPr>
            <a:t>2 DASU=</a:t>
          </a:r>
          <a:r>
            <a:rPr lang="en-US" b="0" dirty="0" err="1" smtClean="0">
              <a:latin typeface="Courier New"/>
              <a:cs typeface="Courier New"/>
            </a:rPr>
            <a:t>datatel</a:t>
          </a:r>
          <a:r>
            <a:rPr lang="en-US" b="0" dirty="0" smtClean="0">
              <a:latin typeface="Courier New"/>
              <a:cs typeface="Courier New"/>
            </a:rPr>
            <a:t>; export DASU</a:t>
          </a:r>
          <a:br>
            <a:rPr lang="en-US" b="0" dirty="0" smtClean="0">
              <a:latin typeface="Courier New"/>
              <a:cs typeface="Courier New"/>
            </a:rPr>
          </a:br>
          <a:r>
            <a:rPr lang="en-US" b="0" dirty="0" smtClean="0">
              <a:latin typeface="Courier New"/>
              <a:cs typeface="Courier New"/>
            </a:rPr>
            <a:t>3 DASP=d9AfrwGF; export DASP</a:t>
          </a:r>
          <a:endParaRPr lang="en-US" b="0" dirty="0"/>
        </a:p>
      </dgm:t>
    </dgm:pt>
    <dgm:pt modelId="{AC4FA4EB-AAF6-6B4C-B68F-684DDA88ED73}" type="parTrans" cxnId="{C04755E6-2A4F-EF40-8506-DB3FCA6DB679}">
      <dgm:prSet/>
      <dgm:spPr/>
      <dgm:t>
        <a:bodyPr/>
        <a:lstStyle/>
        <a:p>
          <a:endParaRPr lang="en-US"/>
        </a:p>
      </dgm:t>
    </dgm:pt>
    <dgm:pt modelId="{61EC0976-F673-784C-8944-950910217FA7}" type="sibTrans" cxnId="{C04755E6-2A4F-EF40-8506-DB3FCA6DB679}">
      <dgm:prSet/>
      <dgm:spPr/>
      <dgm:t>
        <a:bodyPr/>
        <a:lstStyle/>
        <a:p>
          <a:endParaRPr lang="en-US"/>
        </a:p>
      </dgm:t>
    </dgm:pt>
    <dgm:pt modelId="{66B2392D-E141-0346-821E-3BDC5F63CB06}" type="pres">
      <dgm:prSet presAssocID="{246E3EBD-5DDD-1249-8679-63BE7A19A669}" presName="linear" presStyleCnt="0">
        <dgm:presLayoutVars>
          <dgm:dir/>
          <dgm:animLvl val="lvl"/>
          <dgm:resizeHandles val="exact"/>
        </dgm:presLayoutVars>
      </dgm:prSet>
      <dgm:spPr/>
      <dgm:t>
        <a:bodyPr/>
        <a:lstStyle/>
        <a:p>
          <a:endParaRPr lang="en-US"/>
        </a:p>
      </dgm:t>
    </dgm:pt>
    <dgm:pt modelId="{32D52B4F-D51B-B345-8D84-2CA7CDA62088}" type="pres">
      <dgm:prSet presAssocID="{1593C6E4-7EC3-BF46-8673-1DA195E81108}" presName="parentLin" presStyleCnt="0"/>
      <dgm:spPr/>
    </dgm:pt>
    <dgm:pt modelId="{875BAF38-E082-A745-BB7F-3B55ED8F651C}" type="pres">
      <dgm:prSet presAssocID="{1593C6E4-7EC3-BF46-8673-1DA195E81108}" presName="parentLeftMargin" presStyleLbl="node1" presStyleIdx="0" presStyleCnt="2"/>
      <dgm:spPr/>
      <dgm:t>
        <a:bodyPr/>
        <a:lstStyle/>
        <a:p>
          <a:endParaRPr lang="en-US"/>
        </a:p>
      </dgm:t>
    </dgm:pt>
    <dgm:pt modelId="{A4BC969D-E81A-D549-A200-E2A6308B348A}" type="pres">
      <dgm:prSet presAssocID="{1593C6E4-7EC3-BF46-8673-1DA195E81108}" presName="parentText" presStyleLbl="node1" presStyleIdx="0" presStyleCnt="2">
        <dgm:presLayoutVars>
          <dgm:chMax val="0"/>
          <dgm:bulletEnabled val="1"/>
        </dgm:presLayoutVars>
      </dgm:prSet>
      <dgm:spPr/>
      <dgm:t>
        <a:bodyPr/>
        <a:lstStyle/>
        <a:p>
          <a:endParaRPr lang="en-US"/>
        </a:p>
      </dgm:t>
    </dgm:pt>
    <dgm:pt modelId="{ED24FF82-816C-2544-8B27-FB091C6D5238}" type="pres">
      <dgm:prSet presAssocID="{1593C6E4-7EC3-BF46-8673-1DA195E81108}" presName="negativeSpace" presStyleCnt="0"/>
      <dgm:spPr/>
    </dgm:pt>
    <dgm:pt modelId="{17DD8AFA-A773-0F47-AD4F-1B2889ED9006}" type="pres">
      <dgm:prSet presAssocID="{1593C6E4-7EC3-BF46-8673-1DA195E81108}" presName="childText" presStyleLbl="conFgAcc1" presStyleIdx="0" presStyleCnt="2" custLinFactNeighborX="42593" custLinFactNeighborY="-22278">
        <dgm:presLayoutVars>
          <dgm:bulletEnabled val="1"/>
        </dgm:presLayoutVars>
      </dgm:prSet>
      <dgm:spPr/>
      <dgm:t>
        <a:bodyPr/>
        <a:lstStyle/>
        <a:p>
          <a:endParaRPr lang="en-US"/>
        </a:p>
      </dgm:t>
    </dgm:pt>
    <dgm:pt modelId="{C902FBF5-963C-A440-9C08-301185694798}" type="pres">
      <dgm:prSet presAssocID="{7AEAB7EA-6A32-554A-8C5D-5D4B83A39EE1}" presName="spaceBetweenRectangles" presStyleCnt="0"/>
      <dgm:spPr/>
    </dgm:pt>
    <dgm:pt modelId="{1DB6FB0E-DD9C-694F-B092-13B1B69B988C}" type="pres">
      <dgm:prSet presAssocID="{B4167DCC-5639-7349-A4BC-B8DA18C24C12}" presName="parentLin" presStyleCnt="0"/>
      <dgm:spPr/>
    </dgm:pt>
    <dgm:pt modelId="{2B85DA86-216A-8B48-B376-22C12E1E5D12}" type="pres">
      <dgm:prSet presAssocID="{B4167DCC-5639-7349-A4BC-B8DA18C24C12}" presName="parentLeftMargin" presStyleLbl="node1" presStyleIdx="0" presStyleCnt="2"/>
      <dgm:spPr/>
      <dgm:t>
        <a:bodyPr/>
        <a:lstStyle/>
        <a:p>
          <a:endParaRPr lang="en-US"/>
        </a:p>
      </dgm:t>
    </dgm:pt>
    <dgm:pt modelId="{E603D7A3-911D-474C-8CE9-F7EE50092A75}" type="pres">
      <dgm:prSet presAssocID="{B4167DCC-5639-7349-A4BC-B8DA18C24C12}" presName="parentText" presStyleLbl="node1" presStyleIdx="1" presStyleCnt="2">
        <dgm:presLayoutVars>
          <dgm:chMax val="0"/>
          <dgm:bulletEnabled val="1"/>
        </dgm:presLayoutVars>
      </dgm:prSet>
      <dgm:spPr/>
      <dgm:t>
        <a:bodyPr/>
        <a:lstStyle/>
        <a:p>
          <a:endParaRPr lang="en-US"/>
        </a:p>
      </dgm:t>
    </dgm:pt>
    <dgm:pt modelId="{780FD0C4-CC50-C34A-97BC-31A77E900E59}" type="pres">
      <dgm:prSet presAssocID="{B4167DCC-5639-7349-A4BC-B8DA18C24C12}" presName="negativeSpace" presStyleCnt="0"/>
      <dgm:spPr/>
    </dgm:pt>
    <dgm:pt modelId="{CC8D1DAB-6AF7-6145-986E-2BC797FB3C44}" type="pres">
      <dgm:prSet presAssocID="{B4167DCC-5639-7349-A4BC-B8DA18C24C12}" presName="childText" presStyleLbl="conFgAcc1" presStyleIdx="1" presStyleCnt="2">
        <dgm:presLayoutVars>
          <dgm:bulletEnabled val="1"/>
        </dgm:presLayoutVars>
      </dgm:prSet>
      <dgm:spPr/>
      <dgm:t>
        <a:bodyPr/>
        <a:lstStyle/>
        <a:p>
          <a:endParaRPr lang="en-US"/>
        </a:p>
      </dgm:t>
    </dgm:pt>
  </dgm:ptLst>
  <dgm:cxnLst>
    <dgm:cxn modelId="{068D6C01-885B-4941-9D20-6D19DBAB7CDE}" type="presOf" srcId="{B4167DCC-5639-7349-A4BC-B8DA18C24C12}" destId="{2B85DA86-216A-8B48-B376-22C12E1E5D12}" srcOrd="0" destOrd="0" presId="urn:microsoft.com/office/officeart/2005/8/layout/list1"/>
    <dgm:cxn modelId="{BEE7E0E4-88A4-3E41-875D-31CAFA89D6DA}" srcId="{246E3EBD-5DDD-1249-8679-63BE7A19A669}" destId="{B4167DCC-5639-7349-A4BC-B8DA18C24C12}" srcOrd="1" destOrd="0" parTransId="{08DC2ACD-019F-0E41-BDE1-BFD46B7FD2A8}" sibTransId="{01FB0FFD-3E75-1B47-9338-9B3A18C765C5}"/>
    <dgm:cxn modelId="{C04755E6-2A4F-EF40-8506-DB3FCA6DB679}" srcId="{1593C6E4-7EC3-BF46-8673-1DA195E81108}" destId="{EFF20F05-74E0-0247-9C49-BD25582D8124}" srcOrd="0" destOrd="0" parTransId="{AC4FA4EB-AAF6-6B4C-B68F-684DDA88ED73}" sibTransId="{61EC0976-F673-784C-8944-950910217FA7}"/>
    <dgm:cxn modelId="{AD55D8F3-1329-7D4D-B173-33C98BAE8F48}" srcId="{B4167DCC-5639-7349-A4BC-B8DA18C24C12}" destId="{73F28B6D-E6D3-8943-A499-90B186BF50AC}" srcOrd="0" destOrd="0" parTransId="{67C55FDC-379D-8045-B67D-8F286E6C5E71}" sibTransId="{BA457D17-BDE9-5D44-A358-9A92574E18B6}"/>
    <dgm:cxn modelId="{6A4C96AF-1C1D-7843-8D28-AC8508C377AE}" type="presOf" srcId="{1593C6E4-7EC3-BF46-8673-1DA195E81108}" destId="{875BAF38-E082-A745-BB7F-3B55ED8F651C}" srcOrd="0" destOrd="0" presId="urn:microsoft.com/office/officeart/2005/8/layout/list1"/>
    <dgm:cxn modelId="{512F91B1-F200-4C4A-8660-B5D2F1CB366F}" srcId="{246E3EBD-5DDD-1249-8679-63BE7A19A669}" destId="{1593C6E4-7EC3-BF46-8673-1DA195E81108}" srcOrd="0" destOrd="0" parTransId="{00FDCF4B-CD12-DD41-9736-A44DF575D453}" sibTransId="{7AEAB7EA-6A32-554A-8C5D-5D4B83A39EE1}"/>
    <dgm:cxn modelId="{51979824-B5CB-494E-95EE-A6E5CF7C0FEF}" type="presOf" srcId="{1593C6E4-7EC3-BF46-8673-1DA195E81108}" destId="{A4BC969D-E81A-D549-A200-E2A6308B348A}" srcOrd="1" destOrd="0" presId="urn:microsoft.com/office/officeart/2005/8/layout/list1"/>
    <dgm:cxn modelId="{EB02D205-79D6-EF4E-AC8E-CF75BF4CD268}" type="presOf" srcId="{73F28B6D-E6D3-8943-A499-90B186BF50AC}" destId="{CC8D1DAB-6AF7-6145-986E-2BC797FB3C44}" srcOrd="0" destOrd="0" presId="urn:microsoft.com/office/officeart/2005/8/layout/list1"/>
    <dgm:cxn modelId="{D126749A-8B2E-BD44-98C4-04C8016C07A7}" type="presOf" srcId="{246E3EBD-5DDD-1249-8679-63BE7A19A669}" destId="{66B2392D-E141-0346-821E-3BDC5F63CB06}" srcOrd="0" destOrd="0" presId="urn:microsoft.com/office/officeart/2005/8/layout/list1"/>
    <dgm:cxn modelId="{3F7D9F10-83AB-8944-9AFC-4EA97EE2F9F3}" type="presOf" srcId="{EFF20F05-74E0-0247-9C49-BD25582D8124}" destId="{17DD8AFA-A773-0F47-AD4F-1B2889ED9006}" srcOrd="0" destOrd="0" presId="urn:microsoft.com/office/officeart/2005/8/layout/list1"/>
    <dgm:cxn modelId="{7FCE6458-498F-614F-BFD1-253AD1610B8A}" type="presOf" srcId="{B4167DCC-5639-7349-A4BC-B8DA18C24C12}" destId="{E603D7A3-911D-474C-8CE9-F7EE50092A75}" srcOrd="1" destOrd="0" presId="urn:microsoft.com/office/officeart/2005/8/layout/list1"/>
    <dgm:cxn modelId="{50A2098D-3626-BC4F-820B-03E0D0C23AE5}" type="presParOf" srcId="{66B2392D-E141-0346-821E-3BDC5F63CB06}" destId="{32D52B4F-D51B-B345-8D84-2CA7CDA62088}" srcOrd="0" destOrd="0" presId="urn:microsoft.com/office/officeart/2005/8/layout/list1"/>
    <dgm:cxn modelId="{FA192573-F1E0-B54A-9306-6717B85751C2}" type="presParOf" srcId="{32D52B4F-D51B-B345-8D84-2CA7CDA62088}" destId="{875BAF38-E082-A745-BB7F-3B55ED8F651C}" srcOrd="0" destOrd="0" presId="urn:microsoft.com/office/officeart/2005/8/layout/list1"/>
    <dgm:cxn modelId="{5F675C7F-9B19-DA40-8BEE-3A8BAB268854}" type="presParOf" srcId="{32D52B4F-D51B-B345-8D84-2CA7CDA62088}" destId="{A4BC969D-E81A-D549-A200-E2A6308B348A}" srcOrd="1" destOrd="0" presId="urn:microsoft.com/office/officeart/2005/8/layout/list1"/>
    <dgm:cxn modelId="{9427EEC8-6E51-824A-8ABF-831597AE4D39}" type="presParOf" srcId="{66B2392D-E141-0346-821E-3BDC5F63CB06}" destId="{ED24FF82-816C-2544-8B27-FB091C6D5238}" srcOrd="1" destOrd="0" presId="urn:microsoft.com/office/officeart/2005/8/layout/list1"/>
    <dgm:cxn modelId="{8AD72796-9116-9C45-AD01-6D3F4B15B30A}" type="presParOf" srcId="{66B2392D-E141-0346-821E-3BDC5F63CB06}" destId="{17DD8AFA-A773-0F47-AD4F-1B2889ED9006}" srcOrd="2" destOrd="0" presId="urn:microsoft.com/office/officeart/2005/8/layout/list1"/>
    <dgm:cxn modelId="{D759E57B-A2B5-E246-8D63-B82C1B5B58EF}" type="presParOf" srcId="{66B2392D-E141-0346-821E-3BDC5F63CB06}" destId="{C902FBF5-963C-A440-9C08-301185694798}" srcOrd="3" destOrd="0" presId="urn:microsoft.com/office/officeart/2005/8/layout/list1"/>
    <dgm:cxn modelId="{5C636269-412C-5940-97A1-9E97D8D757C8}" type="presParOf" srcId="{66B2392D-E141-0346-821E-3BDC5F63CB06}" destId="{1DB6FB0E-DD9C-694F-B092-13B1B69B988C}" srcOrd="4" destOrd="0" presId="urn:microsoft.com/office/officeart/2005/8/layout/list1"/>
    <dgm:cxn modelId="{D1B80C98-4E18-1444-80A2-BDDA01F6A00C}" type="presParOf" srcId="{1DB6FB0E-DD9C-694F-B092-13B1B69B988C}" destId="{2B85DA86-216A-8B48-B376-22C12E1E5D12}" srcOrd="0" destOrd="0" presId="urn:microsoft.com/office/officeart/2005/8/layout/list1"/>
    <dgm:cxn modelId="{3548B0D6-9517-4442-9A64-5739512019B5}" type="presParOf" srcId="{1DB6FB0E-DD9C-694F-B092-13B1B69B988C}" destId="{E603D7A3-911D-474C-8CE9-F7EE50092A75}" srcOrd="1" destOrd="0" presId="urn:microsoft.com/office/officeart/2005/8/layout/list1"/>
    <dgm:cxn modelId="{35C4C711-FE06-F44A-A42B-1F7D95C253B5}" type="presParOf" srcId="{66B2392D-E141-0346-821E-3BDC5F63CB06}" destId="{780FD0C4-CC50-C34A-97BC-31A77E900E59}" srcOrd="5" destOrd="0" presId="urn:microsoft.com/office/officeart/2005/8/layout/list1"/>
    <dgm:cxn modelId="{99A44B59-9C35-8D4D-B6E9-439AD7E71BC9}" type="presParOf" srcId="{66B2392D-E141-0346-821E-3BDC5F63CB06}" destId="{CC8D1DAB-6AF7-6145-986E-2BC797FB3C44}"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80EFAEB-C742-7D4B-A201-624241847F6D}" type="doc">
      <dgm:prSet loTypeId="urn:microsoft.com/office/officeart/2005/8/layout/vList2" loCatId="" qsTypeId="urn:microsoft.com/office/officeart/2005/8/quickstyle/simple4" qsCatId="simple" csTypeId="urn:microsoft.com/office/officeart/2005/8/colors/colorful4" csCatId="colorful" phldr="1"/>
      <dgm:spPr/>
      <dgm:t>
        <a:bodyPr/>
        <a:lstStyle/>
        <a:p>
          <a:endParaRPr lang="en-US"/>
        </a:p>
      </dgm:t>
    </dgm:pt>
    <dgm:pt modelId="{C3D10B1D-6211-FC40-B0BF-D9EF676A8443}">
      <dgm:prSet phldrT="[Text]"/>
      <dgm:spPr/>
      <dgm:t>
        <a:bodyPr/>
        <a:lstStyle/>
        <a:p>
          <a:r>
            <a:rPr lang="en-US" dirty="0" smtClean="0"/>
            <a:t>What</a:t>
          </a:r>
          <a:endParaRPr lang="en-US" dirty="0"/>
        </a:p>
      </dgm:t>
    </dgm:pt>
    <dgm:pt modelId="{07A3F257-220E-634F-98B0-0A3892BEAB5E}" type="parTrans" cxnId="{4FACAACC-757E-CB42-9D23-EE2DC52A5FA4}">
      <dgm:prSet/>
      <dgm:spPr/>
      <dgm:t>
        <a:bodyPr/>
        <a:lstStyle/>
        <a:p>
          <a:endParaRPr lang="en-US"/>
        </a:p>
      </dgm:t>
    </dgm:pt>
    <dgm:pt modelId="{003F4747-6604-C44C-AA51-C4042B90C1C9}" type="sibTrans" cxnId="{4FACAACC-757E-CB42-9D23-EE2DC52A5FA4}">
      <dgm:prSet/>
      <dgm:spPr/>
      <dgm:t>
        <a:bodyPr/>
        <a:lstStyle/>
        <a:p>
          <a:endParaRPr lang="en-US"/>
        </a:p>
      </dgm:t>
    </dgm:pt>
    <dgm:pt modelId="{2BD97C2A-510D-8342-A0F4-B6E47FB86AC7}">
      <dgm:prSet phldrT="[Text]"/>
      <dgm:spPr/>
      <dgm:t>
        <a:bodyPr/>
        <a:lstStyle/>
        <a:p>
          <a:r>
            <a:rPr lang="en-US" dirty="0" smtClean="0"/>
            <a:t>Resize paragraph generated by WUFA</a:t>
          </a:r>
          <a:endParaRPr lang="en-US" dirty="0"/>
        </a:p>
      </dgm:t>
    </dgm:pt>
    <dgm:pt modelId="{848FF540-DCFC-D44B-96DB-C84F5A16C26A}" type="parTrans" cxnId="{A2FD4CB1-48E3-BC49-94D9-7D9534D8B4D3}">
      <dgm:prSet/>
      <dgm:spPr/>
      <dgm:t>
        <a:bodyPr/>
        <a:lstStyle/>
        <a:p>
          <a:endParaRPr lang="en-US"/>
        </a:p>
      </dgm:t>
    </dgm:pt>
    <dgm:pt modelId="{1A00E43C-90B1-4144-B5AD-051B19A33762}" type="sibTrans" cxnId="{A2FD4CB1-48E3-BC49-94D9-7D9534D8B4D3}">
      <dgm:prSet/>
      <dgm:spPr/>
      <dgm:t>
        <a:bodyPr/>
        <a:lstStyle/>
        <a:p>
          <a:endParaRPr lang="en-US"/>
        </a:p>
      </dgm:t>
    </dgm:pt>
    <dgm:pt modelId="{D2BB8AD7-4C87-424A-B1C8-6579F17795BF}">
      <dgm:prSet phldrT="[Text]"/>
      <dgm:spPr/>
      <dgm:t>
        <a:bodyPr/>
        <a:lstStyle/>
        <a:p>
          <a:r>
            <a:rPr lang="en-US" dirty="0" smtClean="0"/>
            <a:t>Affects</a:t>
          </a:r>
          <a:endParaRPr lang="en-US" dirty="0"/>
        </a:p>
      </dgm:t>
    </dgm:pt>
    <dgm:pt modelId="{6A2359F2-6133-424D-98E0-31E45B48A111}" type="parTrans" cxnId="{40F840CC-891E-F545-9BFF-FD81A2E5DA9A}">
      <dgm:prSet/>
      <dgm:spPr/>
      <dgm:t>
        <a:bodyPr/>
        <a:lstStyle/>
        <a:p>
          <a:endParaRPr lang="en-US"/>
        </a:p>
      </dgm:t>
    </dgm:pt>
    <dgm:pt modelId="{E1F9E550-70FA-324F-AFD2-962F2AD1EBA2}" type="sibTrans" cxnId="{40F840CC-891E-F545-9BFF-FD81A2E5DA9A}">
      <dgm:prSet/>
      <dgm:spPr/>
      <dgm:t>
        <a:bodyPr/>
        <a:lstStyle/>
        <a:p>
          <a:endParaRPr lang="en-US"/>
        </a:p>
      </dgm:t>
    </dgm:pt>
    <dgm:pt modelId="{0CA04E44-6DFF-5841-874C-3B538844D714}">
      <dgm:prSet phldrT="[Text]"/>
      <dgm:spPr/>
      <dgm:t>
        <a:bodyPr/>
        <a:lstStyle/>
        <a:p>
          <a:r>
            <a:rPr lang="en-US" dirty="0" smtClean="0"/>
            <a:t>Files with ‘</a:t>
          </a:r>
          <a:r>
            <a:rPr lang="en-US" dirty="0" err="1" smtClean="0"/>
            <a:t>memresize</a:t>
          </a:r>
          <a:r>
            <a:rPr lang="en-US" dirty="0" smtClean="0"/>
            <a:t>’ entries in paragraph</a:t>
          </a:r>
          <a:endParaRPr lang="en-US" dirty="0"/>
        </a:p>
      </dgm:t>
    </dgm:pt>
    <dgm:pt modelId="{A29F212A-48E4-DB47-A124-91BA0EEA5957}" type="parTrans" cxnId="{43F73BC1-CE8B-504A-B4C2-80C3E8610212}">
      <dgm:prSet/>
      <dgm:spPr/>
      <dgm:t>
        <a:bodyPr/>
        <a:lstStyle/>
        <a:p>
          <a:endParaRPr lang="en-US"/>
        </a:p>
      </dgm:t>
    </dgm:pt>
    <dgm:pt modelId="{614ED141-A293-7A44-B462-5BE32F716DB3}" type="sibTrans" cxnId="{43F73BC1-CE8B-504A-B4C2-80C3E8610212}">
      <dgm:prSet/>
      <dgm:spPr/>
      <dgm:t>
        <a:bodyPr/>
        <a:lstStyle/>
        <a:p>
          <a:endParaRPr lang="en-US"/>
        </a:p>
      </dgm:t>
    </dgm:pt>
    <dgm:pt modelId="{EECE5095-CA85-AD4B-B081-11AF97DD19FA}">
      <dgm:prSet phldrT="[Text]"/>
      <dgm:spPr/>
      <dgm:t>
        <a:bodyPr/>
        <a:lstStyle/>
        <a:p>
          <a:r>
            <a:rPr lang="en-US" dirty="0" smtClean="0"/>
            <a:t>Schedule</a:t>
          </a:r>
          <a:endParaRPr lang="en-US" dirty="0"/>
        </a:p>
      </dgm:t>
    </dgm:pt>
    <dgm:pt modelId="{F21FACDB-BB8E-EA4C-AC60-75FDCDF3C1C8}" type="parTrans" cxnId="{F33F0283-5E49-CC49-B450-58A26A896782}">
      <dgm:prSet/>
      <dgm:spPr/>
      <dgm:t>
        <a:bodyPr/>
        <a:lstStyle/>
        <a:p>
          <a:endParaRPr lang="en-US"/>
        </a:p>
      </dgm:t>
    </dgm:pt>
    <dgm:pt modelId="{3C054FFE-4344-204F-9C69-D45A44A12254}" type="sibTrans" cxnId="{F33F0283-5E49-CC49-B450-58A26A896782}">
      <dgm:prSet/>
      <dgm:spPr/>
      <dgm:t>
        <a:bodyPr/>
        <a:lstStyle/>
        <a:p>
          <a:endParaRPr lang="en-US"/>
        </a:p>
      </dgm:t>
    </dgm:pt>
    <dgm:pt modelId="{7E881737-0768-D041-9BDE-87FDA92DDBC8}">
      <dgm:prSet phldrT="[Text]"/>
      <dgm:spPr/>
      <dgm:t>
        <a:bodyPr/>
        <a:lstStyle/>
        <a:p>
          <a:r>
            <a:rPr lang="en-US" dirty="0" smtClean="0"/>
            <a:t>As needed – at least quarterly</a:t>
          </a:r>
          <a:endParaRPr lang="en-US" dirty="0"/>
        </a:p>
      </dgm:t>
    </dgm:pt>
    <dgm:pt modelId="{5E9D7EF2-C442-B24F-97C4-0AB891AF1C0C}" type="parTrans" cxnId="{FBE22475-ABA9-4B49-8D51-782DFD7B5B68}">
      <dgm:prSet/>
      <dgm:spPr/>
      <dgm:t>
        <a:bodyPr/>
        <a:lstStyle/>
        <a:p>
          <a:endParaRPr lang="en-US"/>
        </a:p>
      </dgm:t>
    </dgm:pt>
    <dgm:pt modelId="{E71E2951-F987-E448-A3CB-24EDC11B04FD}" type="sibTrans" cxnId="{FBE22475-ABA9-4B49-8D51-782DFD7B5B68}">
      <dgm:prSet/>
      <dgm:spPr/>
      <dgm:t>
        <a:bodyPr/>
        <a:lstStyle/>
        <a:p>
          <a:endParaRPr lang="en-US"/>
        </a:p>
      </dgm:t>
    </dgm:pt>
    <dgm:pt modelId="{2D875BEE-784A-D94A-96F0-CA1B4057B559}">
      <dgm:prSet phldrT="[Text]"/>
      <dgm:spPr/>
      <dgm:t>
        <a:bodyPr/>
        <a:lstStyle/>
        <a:p>
          <a:r>
            <a:rPr lang="en-US" dirty="0" smtClean="0"/>
            <a:t>Off-Schedule</a:t>
          </a:r>
          <a:endParaRPr lang="en-US" dirty="0"/>
        </a:p>
      </dgm:t>
    </dgm:pt>
    <dgm:pt modelId="{E740F9D0-0174-FB4C-9268-62C1722E01EA}" type="parTrans" cxnId="{2725693E-A90A-0844-8BF1-900BC6789BC8}">
      <dgm:prSet/>
      <dgm:spPr/>
      <dgm:t>
        <a:bodyPr/>
        <a:lstStyle/>
        <a:p>
          <a:endParaRPr lang="en-US"/>
        </a:p>
      </dgm:t>
    </dgm:pt>
    <dgm:pt modelId="{D9F1F427-9BFF-574E-9D03-0A80CAAB5CEE}" type="sibTrans" cxnId="{2725693E-A90A-0844-8BF1-900BC6789BC8}">
      <dgm:prSet/>
      <dgm:spPr/>
      <dgm:t>
        <a:bodyPr/>
        <a:lstStyle/>
        <a:p>
          <a:endParaRPr lang="en-US"/>
        </a:p>
      </dgm:t>
    </dgm:pt>
    <dgm:pt modelId="{34EA0787-C5A0-9D47-AEBE-12552CDB1A7F}">
      <dgm:prSet phldrT="[Text]"/>
      <dgm:spPr/>
      <dgm:t>
        <a:bodyPr/>
        <a:lstStyle/>
        <a:p>
          <a:r>
            <a:rPr lang="en-US" dirty="0" smtClean="0"/>
            <a:t>Before or after a major ‘data’ event:</a:t>
          </a:r>
          <a:br>
            <a:rPr lang="en-US" dirty="0" smtClean="0"/>
          </a:br>
          <a:r>
            <a:rPr lang="en-US" dirty="0" smtClean="0"/>
            <a:t>importing large amount of data, main registration, new application coming online</a:t>
          </a:r>
          <a:endParaRPr lang="en-US" dirty="0"/>
        </a:p>
      </dgm:t>
    </dgm:pt>
    <dgm:pt modelId="{74CACEB6-3BF3-5241-B5EB-68BA0B93D154}" type="parTrans" cxnId="{E95627F1-4546-2B4D-9ADC-4A749F87FD34}">
      <dgm:prSet/>
      <dgm:spPr/>
      <dgm:t>
        <a:bodyPr/>
        <a:lstStyle/>
        <a:p>
          <a:endParaRPr lang="en-US"/>
        </a:p>
      </dgm:t>
    </dgm:pt>
    <dgm:pt modelId="{F8E56AD5-DDE6-EE4F-96F9-D555C0DCF668}" type="sibTrans" cxnId="{E95627F1-4546-2B4D-9ADC-4A749F87FD34}">
      <dgm:prSet/>
      <dgm:spPr/>
      <dgm:t>
        <a:bodyPr/>
        <a:lstStyle/>
        <a:p>
          <a:endParaRPr lang="en-US"/>
        </a:p>
      </dgm:t>
    </dgm:pt>
    <dgm:pt modelId="{9BD11E92-AEA2-7C48-9C79-F57B08FB471C}">
      <dgm:prSet phldrT="[Text]"/>
      <dgm:spPr/>
      <dgm:t>
        <a:bodyPr/>
        <a:lstStyle/>
        <a:p>
          <a:endParaRPr lang="en-US" dirty="0"/>
        </a:p>
      </dgm:t>
    </dgm:pt>
    <dgm:pt modelId="{9AF37AE8-DAD0-B943-A609-A0D0060F5D84}" type="parTrans" cxnId="{B7B73D46-0687-6140-9323-A6A8CF4206AD}">
      <dgm:prSet/>
      <dgm:spPr/>
      <dgm:t>
        <a:bodyPr/>
        <a:lstStyle/>
        <a:p>
          <a:endParaRPr lang="en-US"/>
        </a:p>
      </dgm:t>
    </dgm:pt>
    <dgm:pt modelId="{A3E897FB-F754-3D4D-865F-EB5B29A578F1}" type="sibTrans" cxnId="{B7B73D46-0687-6140-9323-A6A8CF4206AD}">
      <dgm:prSet/>
      <dgm:spPr/>
      <dgm:t>
        <a:bodyPr/>
        <a:lstStyle/>
        <a:p>
          <a:endParaRPr lang="en-US"/>
        </a:p>
      </dgm:t>
    </dgm:pt>
    <dgm:pt modelId="{5269F449-E471-F24D-BE91-B2DDD78B955D}" type="pres">
      <dgm:prSet presAssocID="{180EFAEB-C742-7D4B-A201-624241847F6D}" presName="linear" presStyleCnt="0">
        <dgm:presLayoutVars>
          <dgm:animLvl val="lvl"/>
          <dgm:resizeHandles val="exact"/>
        </dgm:presLayoutVars>
      </dgm:prSet>
      <dgm:spPr/>
      <dgm:t>
        <a:bodyPr/>
        <a:lstStyle/>
        <a:p>
          <a:endParaRPr lang="en-US"/>
        </a:p>
      </dgm:t>
    </dgm:pt>
    <dgm:pt modelId="{B0F2B7BE-6615-2E4D-B8A0-D0FE35E4B1DC}" type="pres">
      <dgm:prSet presAssocID="{C3D10B1D-6211-FC40-B0BF-D9EF676A8443}" presName="parentText" presStyleLbl="node1" presStyleIdx="0" presStyleCnt="4">
        <dgm:presLayoutVars>
          <dgm:chMax val="0"/>
          <dgm:bulletEnabled val="1"/>
        </dgm:presLayoutVars>
      </dgm:prSet>
      <dgm:spPr/>
      <dgm:t>
        <a:bodyPr/>
        <a:lstStyle/>
        <a:p>
          <a:endParaRPr lang="en-US"/>
        </a:p>
      </dgm:t>
    </dgm:pt>
    <dgm:pt modelId="{D9428365-C921-4E43-AA4A-EC0841030473}" type="pres">
      <dgm:prSet presAssocID="{C3D10B1D-6211-FC40-B0BF-D9EF676A8443}" presName="childText" presStyleLbl="revTx" presStyleIdx="0" presStyleCnt="4">
        <dgm:presLayoutVars>
          <dgm:bulletEnabled val="1"/>
        </dgm:presLayoutVars>
      </dgm:prSet>
      <dgm:spPr/>
      <dgm:t>
        <a:bodyPr/>
        <a:lstStyle/>
        <a:p>
          <a:endParaRPr lang="en-US"/>
        </a:p>
      </dgm:t>
    </dgm:pt>
    <dgm:pt modelId="{1CC13891-B7D4-0840-B90A-A38113C51ED5}" type="pres">
      <dgm:prSet presAssocID="{D2BB8AD7-4C87-424A-B1C8-6579F17795BF}" presName="parentText" presStyleLbl="node1" presStyleIdx="1" presStyleCnt="4">
        <dgm:presLayoutVars>
          <dgm:chMax val="0"/>
          <dgm:bulletEnabled val="1"/>
        </dgm:presLayoutVars>
      </dgm:prSet>
      <dgm:spPr/>
      <dgm:t>
        <a:bodyPr/>
        <a:lstStyle/>
        <a:p>
          <a:endParaRPr lang="en-US"/>
        </a:p>
      </dgm:t>
    </dgm:pt>
    <dgm:pt modelId="{A8CEC977-FF59-3148-873C-7501CE75326E}" type="pres">
      <dgm:prSet presAssocID="{D2BB8AD7-4C87-424A-B1C8-6579F17795BF}" presName="childText" presStyleLbl="revTx" presStyleIdx="1" presStyleCnt="4">
        <dgm:presLayoutVars>
          <dgm:bulletEnabled val="1"/>
        </dgm:presLayoutVars>
      </dgm:prSet>
      <dgm:spPr/>
      <dgm:t>
        <a:bodyPr/>
        <a:lstStyle/>
        <a:p>
          <a:endParaRPr lang="en-US"/>
        </a:p>
      </dgm:t>
    </dgm:pt>
    <dgm:pt modelId="{3BF2507C-408D-544B-87B7-EF9C039C06F9}" type="pres">
      <dgm:prSet presAssocID="{EECE5095-CA85-AD4B-B081-11AF97DD19FA}" presName="parentText" presStyleLbl="node1" presStyleIdx="2" presStyleCnt="4">
        <dgm:presLayoutVars>
          <dgm:chMax val="0"/>
          <dgm:bulletEnabled val="1"/>
        </dgm:presLayoutVars>
      </dgm:prSet>
      <dgm:spPr/>
      <dgm:t>
        <a:bodyPr/>
        <a:lstStyle/>
        <a:p>
          <a:endParaRPr lang="en-US"/>
        </a:p>
      </dgm:t>
    </dgm:pt>
    <dgm:pt modelId="{15BCCF47-4349-684F-8AD2-D87D448EB882}" type="pres">
      <dgm:prSet presAssocID="{EECE5095-CA85-AD4B-B081-11AF97DD19FA}" presName="childText" presStyleLbl="revTx" presStyleIdx="2" presStyleCnt="4">
        <dgm:presLayoutVars>
          <dgm:bulletEnabled val="1"/>
        </dgm:presLayoutVars>
      </dgm:prSet>
      <dgm:spPr/>
      <dgm:t>
        <a:bodyPr/>
        <a:lstStyle/>
        <a:p>
          <a:endParaRPr lang="en-US"/>
        </a:p>
      </dgm:t>
    </dgm:pt>
    <dgm:pt modelId="{F00F2498-82BD-1440-B5DE-BC401534864A}" type="pres">
      <dgm:prSet presAssocID="{2D875BEE-784A-D94A-96F0-CA1B4057B559}" presName="parentText" presStyleLbl="node1" presStyleIdx="3" presStyleCnt="4">
        <dgm:presLayoutVars>
          <dgm:chMax val="0"/>
          <dgm:bulletEnabled val="1"/>
        </dgm:presLayoutVars>
      </dgm:prSet>
      <dgm:spPr/>
      <dgm:t>
        <a:bodyPr/>
        <a:lstStyle/>
        <a:p>
          <a:endParaRPr lang="en-US"/>
        </a:p>
      </dgm:t>
    </dgm:pt>
    <dgm:pt modelId="{9B31D5E5-1D0F-464D-A468-A9DE213C2AE3}" type="pres">
      <dgm:prSet presAssocID="{2D875BEE-784A-D94A-96F0-CA1B4057B559}" presName="childText" presStyleLbl="revTx" presStyleIdx="3" presStyleCnt="4">
        <dgm:presLayoutVars>
          <dgm:bulletEnabled val="1"/>
        </dgm:presLayoutVars>
      </dgm:prSet>
      <dgm:spPr/>
      <dgm:t>
        <a:bodyPr/>
        <a:lstStyle/>
        <a:p>
          <a:endParaRPr lang="en-US"/>
        </a:p>
      </dgm:t>
    </dgm:pt>
  </dgm:ptLst>
  <dgm:cxnLst>
    <dgm:cxn modelId="{EC2F47FC-D3D1-DF49-B065-E3ACD536683D}" type="presOf" srcId="{D2BB8AD7-4C87-424A-B1C8-6579F17795BF}" destId="{1CC13891-B7D4-0840-B90A-A38113C51ED5}" srcOrd="0" destOrd="0" presId="urn:microsoft.com/office/officeart/2005/8/layout/vList2"/>
    <dgm:cxn modelId="{A828BA35-FA25-A745-9E3E-CACC489CCC8B}" type="presOf" srcId="{9BD11E92-AEA2-7C48-9C79-F57B08FB471C}" destId="{9B31D5E5-1D0F-464D-A468-A9DE213C2AE3}" srcOrd="0" destOrd="1" presId="urn:microsoft.com/office/officeart/2005/8/layout/vList2"/>
    <dgm:cxn modelId="{4A037FBF-0071-1349-A6E1-21B026443981}" type="presOf" srcId="{0CA04E44-6DFF-5841-874C-3B538844D714}" destId="{A8CEC977-FF59-3148-873C-7501CE75326E}" srcOrd="0" destOrd="0" presId="urn:microsoft.com/office/officeart/2005/8/layout/vList2"/>
    <dgm:cxn modelId="{4FACAACC-757E-CB42-9D23-EE2DC52A5FA4}" srcId="{180EFAEB-C742-7D4B-A201-624241847F6D}" destId="{C3D10B1D-6211-FC40-B0BF-D9EF676A8443}" srcOrd="0" destOrd="0" parTransId="{07A3F257-220E-634F-98B0-0A3892BEAB5E}" sibTransId="{003F4747-6604-C44C-AA51-C4042B90C1C9}"/>
    <dgm:cxn modelId="{43F73BC1-CE8B-504A-B4C2-80C3E8610212}" srcId="{D2BB8AD7-4C87-424A-B1C8-6579F17795BF}" destId="{0CA04E44-6DFF-5841-874C-3B538844D714}" srcOrd="0" destOrd="0" parTransId="{A29F212A-48E4-DB47-A124-91BA0EEA5957}" sibTransId="{614ED141-A293-7A44-B462-5BE32F716DB3}"/>
    <dgm:cxn modelId="{4EB743D2-5DB2-4F48-80AD-BB87B38D24A1}" type="presOf" srcId="{2BD97C2A-510D-8342-A0F4-B6E47FB86AC7}" destId="{D9428365-C921-4E43-AA4A-EC0841030473}" srcOrd="0" destOrd="0" presId="urn:microsoft.com/office/officeart/2005/8/layout/vList2"/>
    <dgm:cxn modelId="{13423F45-33A4-0641-8328-8C471A6CE970}" type="presOf" srcId="{7E881737-0768-D041-9BDE-87FDA92DDBC8}" destId="{15BCCF47-4349-684F-8AD2-D87D448EB882}" srcOrd="0" destOrd="0" presId="urn:microsoft.com/office/officeart/2005/8/layout/vList2"/>
    <dgm:cxn modelId="{6E1A2A3A-9A5A-8944-9E78-9C7225FE15C7}" type="presOf" srcId="{C3D10B1D-6211-FC40-B0BF-D9EF676A8443}" destId="{B0F2B7BE-6615-2E4D-B8A0-D0FE35E4B1DC}" srcOrd="0" destOrd="0" presId="urn:microsoft.com/office/officeart/2005/8/layout/vList2"/>
    <dgm:cxn modelId="{FBE22475-ABA9-4B49-8D51-782DFD7B5B68}" srcId="{EECE5095-CA85-AD4B-B081-11AF97DD19FA}" destId="{7E881737-0768-D041-9BDE-87FDA92DDBC8}" srcOrd="0" destOrd="0" parTransId="{5E9D7EF2-C442-B24F-97C4-0AB891AF1C0C}" sibTransId="{E71E2951-F987-E448-A3CB-24EDC11B04FD}"/>
    <dgm:cxn modelId="{3E3FEEB4-06BB-5D4B-87B3-4BE2F956050C}" type="presOf" srcId="{34EA0787-C5A0-9D47-AEBE-12552CDB1A7F}" destId="{9B31D5E5-1D0F-464D-A468-A9DE213C2AE3}" srcOrd="0" destOrd="0" presId="urn:microsoft.com/office/officeart/2005/8/layout/vList2"/>
    <dgm:cxn modelId="{E95627F1-4546-2B4D-9ADC-4A749F87FD34}" srcId="{2D875BEE-784A-D94A-96F0-CA1B4057B559}" destId="{34EA0787-C5A0-9D47-AEBE-12552CDB1A7F}" srcOrd="0" destOrd="0" parTransId="{74CACEB6-3BF3-5241-B5EB-68BA0B93D154}" sibTransId="{F8E56AD5-DDE6-EE4F-96F9-D555C0DCF668}"/>
    <dgm:cxn modelId="{DA15FC22-925E-7C4D-8EF8-F5AEC1BAB535}" type="presOf" srcId="{180EFAEB-C742-7D4B-A201-624241847F6D}" destId="{5269F449-E471-F24D-BE91-B2DDD78B955D}" srcOrd="0" destOrd="0" presId="urn:microsoft.com/office/officeart/2005/8/layout/vList2"/>
    <dgm:cxn modelId="{F33F0283-5E49-CC49-B450-58A26A896782}" srcId="{180EFAEB-C742-7D4B-A201-624241847F6D}" destId="{EECE5095-CA85-AD4B-B081-11AF97DD19FA}" srcOrd="2" destOrd="0" parTransId="{F21FACDB-BB8E-EA4C-AC60-75FDCDF3C1C8}" sibTransId="{3C054FFE-4344-204F-9C69-D45A44A12254}"/>
    <dgm:cxn modelId="{1E13AE17-E614-0845-AB64-D0D9769DF7B2}" type="presOf" srcId="{EECE5095-CA85-AD4B-B081-11AF97DD19FA}" destId="{3BF2507C-408D-544B-87B7-EF9C039C06F9}" srcOrd="0" destOrd="0" presId="urn:microsoft.com/office/officeart/2005/8/layout/vList2"/>
    <dgm:cxn modelId="{2725693E-A90A-0844-8BF1-900BC6789BC8}" srcId="{180EFAEB-C742-7D4B-A201-624241847F6D}" destId="{2D875BEE-784A-D94A-96F0-CA1B4057B559}" srcOrd="3" destOrd="0" parTransId="{E740F9D0-0174-FB4C-9268-62C1722E01EA}" sibTransId="{D9F1F427-9BFF-574E-9D03-0A80CAAB5CEE}"/>
    <dgm:cxn modelId="{B7B73D46-0687-6140-9323-A6A8CF4206AD}" srcId="{2D875BEE-784A-D94A-96F0-CA1B4057B559}" destId="{9BD11E92-AEA2-7C48-9C79-F57B08FB471C}" srcOrd="1" destOrd="0" parTransId="{9AF37AE8-DAD0-B943-A609-A0D0060F5D84}" sibTransId="{A3E897FB-F754-3D4D-865F-EB5B29A578F1}"/>
    <dgm:cxn modelId="{40F840CC-891E-F545-9BFF-FD81A2E5DA9A}" srcId="{180EFAEB-C742-7D4B-A201-624241847F6D}" destId="{D2BB8AD7-4C87-424A-B1C8-6579F17795BF}" srcOrd="1" destOrd="0" parTransId="{6A2359F2-6133-424D-98E0-31E45B48A111}" sibTransId="{E1F9E550-70FA-324F-AFD2-962F2AD1EBA2}"/>
    <dgm:cxn modelId="{EE7D5B24-A1D9-4B44-A276-CF60FCC417CD}" type="presOf" srcId="{2D875BEE-784A-D94A-96F0-CA1B4057B559}" destId="{F00F2498-82BD-1440-B5DE-BC401534864A}" srcOrd="0" destOrd="0" presId="urn:microsoft.com/office/officeart/2005/8/layout/vList2"/>
    <dgm:cxn modelId="{A2FD4CB1-48E3-BC49-94D9-7D9534D8B4D3}" srcId="{C3D10B1D-6211-FC40-B0BF-D9EF676A8443}" destId="{2BD97C2A-510D-8342-A0F4-B6E47FB86AC7}" srcOrd="0" destOrd="0" parTransId="{848FF540-DCFC-D44B-96DB-C84F5A16C26A}" sibTransId="{1A00E43C-90B1-4144-B5AD-051B19A33762}"/>
    <dgm:cxn modelId="{43724691-41C6-6345-B52C-E082642406D8}" type="presParOf" srcId="{5269F449-E471-F24D-BE91-B2DDD78B955D}" destId="{B0F2B7BE-6615-2E4D-B8A0-D0FE35E4B1DC}" srcOrd="0" destOrd="0" presId="urn:microsoft.com/office/officeart/2005/8/layout/vList2"/>
    <dgm:cxn modelId="{5D9D492A-5FC7-7748-AEFA-9EACE4B11B09}" type="presParOf" srcId="{5269F449-E471-F24D-BE91-B2DDD78B955D}" destId="{D9428365-C921-4E43-AA4A-EC0841030473}" srcOrd="1" destOrd="0" presId="urn:microsoft.com/office/officeart/2005/8/layout/vList2"/>
    <dgm:cxn modelId="{A649AE28-28E7-D04E-AFBD-6ABF99D543E2}" type="presParOf" srcId="{5269F449-E471-F24D-BE91-B2DDD78B955D}" destId="{1CC13891-B7D4-0840-B90A-A38113C51ED5}" srcOrd="2" destOrd="0" presId="urn:microsoft.com/office/officeart/2005/8/layout/vList2"/>
    <dgm:cxn modelId="{B79B9643-00A7-2F44-A453-69FC74E9C76C}" type="presParOf" srcId="{5269F449-E471-F24D-BE91-B2DDD78B955D}" destId="{A8CEC977-FF59-3148-873C-7501CE75326E}" srcOrd="3" destOrd="0" presId="urn:microsoft.com/office/officeart/2005/8/layout/vList2"/>
    <dgm:cxn modelId="{12B70B2A-496B-CC40-B2CB-B4901900A36B}" type="presParOf" srcId="{5269F449-E471-F24D-BE91-B2DDD78B955D}" destId="{3BF2507C-408D-544B-87B7-EF9C039C06F9}" srcOrd="4" destOrd="0" presId="urn:microsoft.com/office/officeart/2005/8/layout/vList2"/>
    <dgm:cxn modelId="{4D615645-C5F9-7B44-BCD0-F92204D2DA0A}" type="presParOf" srcId="{5269F449-E471-F24D-BE91-B2DDD78B955D}" destId="{15BCCF47-4349-684F-8AD2-D87D448EB882}" srcOrd="5" destOrd="0" presId="urn:microsoft.com/office/officeart/2005/8/layout/vList2"/>
    <dgm:cxn modelId="{CFE651E0-0C1B-574C-84B2-F7A6CBC9843A}" type="presParOf" srcId="{5269F449-E471-F24D-BE91-B2DDD78B955D}" destId="{F00F2498-82BD-1440-B5DE-BC401534864A}" srcOrd="6" destOrd="0" presId="urn:microsoft.com/office/officeart/2005/8/layout/vList2"/>
    <dgm:cxn modelId="{818A35A3-3BCE-FE4E-95F9-52B7D68244AC}" type="presParOf" srcId="{5269F449-E471-F24D-BE91-B2DDD78B955D}" destId="{9B31D5E5-1D0F-464D-A468-A9DE213C2AE3}"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F835C-89F3-4645-A164-CE9D89DE784D}">
      <dsp:nvSpPr>
        <dsp:cNvPr id="0" name=""/>
        <dsp:cNvSpPr/>
      </dsp:nvSpPr>
      <dsp:spPr>
        <a:xfrm>
          <a:off x="0" y="64439"/>
          <a:ext cx="8229600" cy="64759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These Continually Grow</a:t>
          </a:r>
          <a:endParaRPr lang="en-US" sz="2700" kern="1200" dirty="0"/>
        </a:p>
      </dsp:txBody>
      <dsp:txXfrm>
        <a:off x="31613" y="96052"/>
        <a:ext cx="8166374" cy="584369"/>
      </dsp:txXfrm>
    </dsp:sp>
    <dsp:sp modelId="{68936B21-3314-6645-85E3-14ABBB868D48}">
      <dsp:nvSpPr>
        <dsp:cNvPr id="0" name=""/>
        <dsp:cNvSpPr/>
      </dsp:nvSpPr>
      <dsp:spPr>
        <a:xfrm>
          <a:off x="0" y="712034"/>
          <a:ext cx="8229600" cy="1089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smtClean="0"/>
            <a:t>_HOLD_</a:t>
          </a:r>
          <a:endParaRPr lang="en-US" sz="2100" kern="1200" dirty="0"/>
        </a:p>
        <a:p>
          <a:pPr marL="228600" lvl="1" indent="-228600" algn="l" defTabSz="933450">
            <a:lnSpc>
              <a:spcPct val="90000"/>
            </a:lnSpc>
            <a:spcBef>
              <a:spcPct val="0"/>
            </a:spcBef>
            <a:spcAft>
              <a:spcPct val="20000"/>
            </a:spcAft>
            <a:buChar char="••"/>
          </a:pPr>
          <a:r>
            <a:rPr lang="en-US" sz="2100" kern="1200" dirty="0" smtClean="0"/>
            <a:t>_PH_</a:t>
          </a:r>
          <a:endParaRPr lang="en-US" sz="2100" kern="1200" dirty="0"/>
        </a:p>
        <a:p>
          <a:pPr marL="228600" lvl="1" indent="-228600" algn="l" defTabSz="933450">
            <a:lnSpc>
              <a:spcPct val="90000"/>
            </a:lnSpc>
            <a:spcBef>
              <a:spcPct val="0"/>
            </a:spcBef>
            <a:spcAft>
              <a:spcPct val="20000"/>
            </a:spcAft>
            <a:buChar char="••"/>
          </a:pPr>
          <a:r>
            <a:rPr lang="en-US" sz="2100" kern="1200" dirty="0" smtClean="0"/>
            <a:t>SAVEDLISTS</a:t>
          </a:r>
          <a:endParaRPr lang="en-US" sz="2100" kern="1200" dirty="0"/>
        </a:p>
      </dsp:txBody>
      <dsp:txXfrm>
        <a:off x="0" y="712034"/>
        <a:ext cx="8229600" cy="1089854"/>
      </dsp:txXfrm>
    </dsp:sp>
    <dsp:sp modelId="{A38DBFE7-EEE7-DA49-9D99-BD304FF6D251}">
      <dsp:nvSpPr>
        <dsp:cNvPr id="0" name=""/>
        <dsp:cNvSpPr/>
      </dsp:nvSpPr>
      <dsp:spPr>
        <a:xfrm>
          <a:off x="0" y="1801889"/>
          <a:ext cx="8229600" cy="64759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How to Maintain</a:t>
          </a:r>
          <a:endParaRPr lang="en-US" sz="2700" kern="1200" dirty="0"/>
        </a:p>
      </dsp:txBody>
      <dsp:txXfrm>
        <a:off x="31613" y="1833502"/>
        <a:ext cx="8166374" cy="584369"/>
      </dsp:txXfrm>
    </dsp:sp>
    <dsp:sp modelId="{CCF81C3E-9342-094D-857D-76FB550402B9}">
      <dsp:nvSpPr>
        <dsp:cNvPr id="0" name=""/>
        <dsp:cNvSpPr/>
      </dsp:nvSpPr>
      <dsp:spPr>
        <a:xfrm>
          <a:off x="0" y="2449484"/>
          <a:ext cx="8229600" cy="20120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smtClean="0"/>
            <a:t>Use </a:t>
          </a:r>
          <a:r>
            <a:rPr lang="en-US" sz="2100" b="1" kern="1200" dirty="0" err="1" smtClean="0"/>
            <a:t>cfengine</a:t>
          </a:r>
          <a:endParaRPr lang="en-US" sz="2100" kern="1200" dirty="0"/>
        </a:p>
        <a:p>
          <a:pPr marL="228600" lvl="1" indent="-228600" algn="l" defTabSz="933450">
            <a:lnSpc>
              <a:spcPct val="90000"/>
            </a:lnSpc>
            <a:spcBef>
              <a:spcPct val="0"/>
            </a:spcBef>
            <a:spcAft>
              <a:spcPct val="20000"/>
            </a:spcAft>
            <a:buChar char="••"/>
          </a:pPr>
          <a:r>
            <a:rPr lang="en-US" sz="2100" kern="1200" dirty="0" smtClean="0"/>
            <a:t>Or a combination of either </a:t>
          </a:r>
          <a:r>
            <a:rPr lang="en-US" sz="2100" b="1" kern="1200" dirty="0" err="1" smtClean="0"/>
            <a:t>chmod</a:t>
          </a:r>
          <a:r>
            <a:rPr lang="en-US" sz="2100" kern="1200" dirty="0" smtClean="0"/>
            <a:t> or </a:t>
          </a:r>
          <a:r>
            <a:rPr lang="en-US" sz="2100" b="1" kern="1200" dirty="0" smtClean="0"/>
            <a:t>touch</a:t>
          </a:r>
          <a:r>
            <a:rPr lang="en-US" sz="2100" kern="1200" dirty="0" smtClean="0"/>
            <a:t> with the </a:t>
          </a:r>
          <a:r>
            <a:rPr lang="en-US" sz="2100" b="1" kern="1200" dirty="0" smtClean="0"/>
            <a:t>find</a:t>
          </a:r>
          <a:r>
            <a:rPr lang="en-US" sz="2100" kern="1200" dirty="0" smtClean="0"/>
            <a:t> command to tidy</a:t>
          </a:r>
          <a:endParaRPr lang="en-US" sz="2100" kern="1200" dirty="0"/>
        </a:p>
        <a:p>
          <a:pPr marL="228600" lvl="1" indent="-228600" algn="l" defTabSz="933450">
            <a:lnSpc>
              <a:spcPct val="90000"/>
            </a:lnSpc>
            <a:spcBef>
              <a:spcPct val="0"/>
            </a:spcBef>
            <a:spcAft>
              <a:spcPct val="20000"/>
            </a:spcAft>
            <a:buChar char="••"/>
          </a:pPr>
          <a:r>
            <a:rPr lang="en-US" sz="2100" kern="1200" dirty="0" smtClean="0"/>
            <a:t>Some Colleague mnemonics maintain _PH_ (PSFP, UILP, etc.)</a:t>
          </a:r>
          <a:endParaRPr lang="en-US" sz="2100" kern="1200" dirty="0"/>
        </a:p>
        <a:p>
          <a:pPr marL="228600" lvl="1" indent="-228600" algn="l" defTabSz="933450">
            <a:lnSpc>
              <a:spcPct val="90000"/>
            </a:lnSpc>
            <a:spcBef>
              <a:spcPct val="0"/>
            </a:spcBef>
            <a:spcAft>
              <a:spcPct val="20000"/>
            </a:spcAft>
            <a:buChar char="••"/>
          </a:pPr>
          <a:r>
            <a:rPr lang="en-US" sz="2100" kern="1200" dirty="0" smtClean="0"/>
            <a:t>CLEAR.FILE</a:t>
          </a:r>
          <a:endParaRPr lang="en-US" sz="2100" kern="1200" dirty="0"/>
        </a:p>
      </dsp:txBody>
      <dsp:txXfrm>
        <a:off x="0" y="2449484"/>
        <a:ext cx="8229600" cy="201203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C9869-8406-6E40-963B-84F312808645}">
      <dsp:nvSpPr>
        <dsp:cNvPr id="0" name=""/>
        <dsp:cNvSpPr/>
      </dsp:nvSpPr>
      <dsp:spPr>
        <a:xfrm>
          <a:off x="0" y="120374"/>
          <a:ext cx="8229600" cy="527670"/>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What</a:t>
          </a:r>
          <a:endParaRPr lang="en-US" sz="2200" kern="1200" dirty="0"/>
        </a:p>
      </dsp:txBody>
      <dsp:txXfrm>
        <a:off x="25759" y="146133"/>
        <a:ext cx="8178082" cy="476152"/>
      </dsp:txXfrm>
    </dsp:sp>
    <dsp:sp modelId="{82F0A896-B8FE-DC49-9F6F-81CCC7074849}">
      <dsp:nvSpPr>
        <dsp:cNvPr id="0" name=""/>
        <dsp:cNvSpPr/>
      </dsp:nvSpPr>
      <dsp:spPr>
        <a:xfrm>
          <a:off x="0" y="648044"/>
          <a:ext cx="82296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smtClean="0"/>
            <a:t>Used to perform </a:t>
          </a:r>
          <a:r>
            <a:rPr lang="en-US" sz="1700" kern="1200" dirty="0" err="1" smtClean="0"/>
            <a:t>UniData's</a:t>
          </a:r>
          <a:r>
            <a:rPr lang="en-US" sz="1700" kern="1200" dirty="0" smtClean="0"/>
            <a:t> '</a:t>
          </a:r>
          <a:r>
            <a:rPr lang="en-US" sz="1700" kern="1200" dirty="0" err="1" smtClean="0"/>
            <a:t>guide_ndx</a:t>
          </a:r>
          <a:r>
            <a:rPr lang="en-US" sz="1700" kern="1200" dirty="0" smtClean="0"/>
            <a:t>' command to analyze index files</a:t>
          </a:r>
          <a:endParaRPr lang="en-US" sz="1700" kern="1200" dirty="0"/>
        </a:p>
      </dsp:txBody>
      <dsp:txXfrm>
        <a:off x="0" y="648044"/>
        <a:ext cx="8229600" cy="364320"/>
      </dsp:txXfrm>
    </dsp:sp>
    <dsp:sp modelId="{DBAF026E-4B1E-1E47-9718-57E0650C1345}">
      <dsp:nvSpPr>
        <dsp:cNvPr id="0" name=""/>
        <dsp:cNvSpPr/>
      </dsp:nvSpPr>
      <dsp:spPr>
        <a:xfrm>
          <a:off x="0" y="1012364"/>
          <a:ext cx="8229600" cy="527670"/>
        </a:xfrm>
        <a:prstGeom prst="round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Affects</a:t>
          </a:r>
          <a:endParaRPr lang="en-US" sz="2200" kern="1200" dirty="0"/>
        </a:p>
      </dsp:txBody>
      <dsp:txXfrm>
        <a:off x="25759" y="1038123"/>
        <a:ext cx="8178082" cy="476152"/>
      </dsp:txXfrm>
    </dsp:sp>
    <dsp:sp modelId="{2E540E1B-B865-3B4A-B703-4AB9B31D4F37}">
      <dsp:nvSpPr>
        <dsp:cNvPr id="0" name=""/>
        <dsp:cNvSpPr/>
      </dsp:nvSpPr>
      <dsp:spPr>
        <a:xfrm>
          <a:off x="0" y="1540034"/>
          <a:ext cx="82296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smtClean="0"/>
            <a:t>All environment and LPR files</a:t>
          </a:r>
          <a:endParaRPr lang="en-US" sz="1700" kern="1200" dirty="0"/>
        </a:p>
      </dsp:txBody>
      <dsp:txXfrm>
        <a:off x="0" y="1540034"/>
        <a:ext cx="8229600" cy="364320"/>
      </dsp:txXfrm>
    </dsp:sp>
    <dsp:sp modelId="{CE3974EA-F3DB-1B48-8366-9D05032B0153}">
      <dsp:nvSpPr>
        <dsp:cNvPr id="0" name=""/>
        <dsp:cNvSpPr/>
      </dsp:nvSpPr>
      <dsp:spPr>
        <a:xfrm>
          <a:off x="0" y="1904354"/>
          <a:ext cx="8229600" cy="527670"/>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Schedule</a:t>
          </a:r>
          <a:endParaRPr lang="en-US" sz="2200" kern="1200" dirty="0"/>
        </a:p>
      </dsp:txBody>
      <dsp:txXfrm>
        <a:off x="25759" y="1930113"/>
        <a:ext cx="8178082" cy="476152"/>
      </dsp:txXfrm>
    </dsp:sp>
    <dsp:sp modelId="{6C6B0F5E-62C3-2349-B2AC-15F498A8CE69}">
      <dsp:nvSpPr>
        <dsp:cNvPr id="0" name=""/>
        <dsp:cNvSpPr/>
      </dsp:nvSpPr>
      <dsp:spPr>
        <a:xfrm>
          <a:off x="0" y="2432024"/>
          <a:ext cx="8229600" cy="580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smtClean="0"/>
            <a:t>Daily</a:t>
          </a:r>
          <a:endParaRPr lang="en-US" sz="1700" kern="1200" dirty="0"/>
        </a:p>
        <a:p>
          <a:pPr marL="171450" lvl="1" indent="-171450" algn="l" defTabSz="755650">
            <a:lnSpc>
              <a:spcPct val="90000"/>
            </a:lnSpc>
            <a:spcBef>
              <a:spcPct val="0"/>
            </a:spcBef>
            <a:spcAft>
              <a:spcPct val="20000"/>
            </a:spcAft>
            <a:buChar char="••"/>
          </a:pPr>
          <a:r>
            <a:rPr lang="en-US" sz="1700" kern="1200" dirty="0" smtClean="0"/>
            <a:t>Check the output!</a:t>
          </a:r>
          <a:endParaRPr lang="en-US" sz="1700" kern="1200" dirty="0"/>
        </a:p>
      </dsp:txBody>
      <dsp:txXfrm>
        <a:off x="0" y="2432024"/>
        <a:ext cx="8229600" cy="580635"/>
      </dsp:txXfrm>
    </dsp:sp>
    <dsp:sp modelId="{FDE6F155-0AD4-0F4F-8F85-E526A6FF0DB4}">
      <dsp:nvSpPr>
        <dsp:cNvPr id="0" name=""/>
        <dsp:cNvSpPr/>
      </dsp:nvSpPr>
      <dsp:spPr>
        <a:xfrm>
          <a:off x="0" y="3012659"/>
          <a:ext cx="8229600" cy="527670"/>
        </a:xfrm>
        <a:prstGeom prst="roundRect">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Off-Schedule</a:t>
          </a:r>
          <a:endParaRPr lang="en-US" sz="2200" kern="1200" dirty="0"/>
        </a:p>
      </dsp:txBody>
      <dsp:txXfrm>
        <a:off x="25759" y="3038418"/>
        <a:ext cx="8178082" cy="476152"/>
      </dsp:txXfrm>
    </dsp:sp>
    <dsp:sp modelId="{E7606422-4832-C045-85EC-DA79DB736F69}">
      <dsp:nvSpPr>
        <dsp:cNvPr id="0" name=""/>
        <dsp:cNvSpPr/>
      </dsp:nvSpPr>
      <dsp:spPr>
        <a:xfrm>
          <a:off x="0" y="3540329"/>
          <a:ext cx="8229600" cy="865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smtClean="0"/>
            <a:t>System Crash</a:t>
          </a:r>
          <a:endParaRPr lang="en-US" sz="1700" kern="1200" dirty="0"/>
        </a:p>
        <a:p>
          <a:pPr marL="171450" lvl="1" indent="-171450" algn="l" defTabSz="755650">
            <a:lnSpc>
              <a:spcPct val="90000"/>
            </a:lnSpc>
            <a:spcBef>
              <a:spcPct val="0"/>
            </a:spcBef>
            <a:spcAft>
              <a:spcPct val="20000"/>
            </a:spcAft>
            <a:buChar char="••"/>
          </a:pPr>
          <a:r>
            <a:rPr lang="en-US" sz="1700" kern="1200" dirty="0" smtClean="0"/>
            <a:t>Lookups not working or slow response</a:t>
          </a:r>
          <a:endParaRPr lang="en-US" sz="1700" kern="1200" dirty="0"/>
        </a:p>
        <a:p>
          <a:pPr marL="171450" lvl="1" indent="-171450" algn="l" defTabSz="755650">
            <a:lnSpc>
              <a:spcPct val="90000"/>
            </a:lnSpc>
            <a:spcBef>
              <a:spcPct val="0"/>
            </a:spcBef>
            <a:spcAft>
              <a:spcPct val="20000"/>
            </a:spcAft>
            <a:buChar char="••"/>
          </a:pPr>
          <a:r>
            <a:rPr lang="en-US" sz="1700" kern="1200" dirty="0" smtClean="0"/>
            <a:t>Unexpected Form Results</a:t>
          </a:r>
          <a:endParaRPr lang="en-US" sz="1700" kern="1200" dirty="0"/>
        </a:p>
      </dsp:txBody>
      <dsp:txXfrm>
        <a:off x="0" y="3540329"/>
        <a:ext cx="8229600" cy="86526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C9869-8406-6E40-963B-84F312808645}">
      <dsp:nvSpPr>
        <dsp:cNvPr id="0" name=""/>
        <dsp:cNvSpPr/>
      </dsp:nvSpPr>
      <dsp:spPr>
        <a:xfrm>
          <a:off x="0" y="19281"/>
          <a:ext cx="8229600" cy="719549"/>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What</a:t>
          </a:r>
          <a:endParaRPr lang="en-US" sz="3000" kern="1200" dirty="0"/>
        </a:p>
      </dsp:txBody>
      <dsp:txXfrm>
        <a:off x="35125" y="54406"/>
        <a:ext cx="8159350" cy="649299"/>
      </dsp:txXfrm>
    </dsp:sp>
    <dsp:sp modelId="{82F0A896-B8FE-DC49-9F6F-81CCC7074849}">
      <dsp:nvSpPr>
        <dsp:cNvPr id="0" name=""/>
        <dsp:cNvSpPr/>
      </dsp:nvSpPr>
      <dsp:spPr>
        <a:xfrm>
          <a:off x="0" y="738831"/>
          <a:ext cx="8229600" cy="714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smtClean="0"/>
            <a:t>Builds index structures for a file and/or calculate any computed index columns of a file</a:t>
          </a:r>
          <a:endParaRPr lang="en-US" sz="2300" kern="1200" dirty="0"/>
        </a:p>
      </dsp:txBody>
      <dsp:txXfrm>
        <a:off x="0" y="738831"/>
        <a:ext cx="8229600" cy="714150"/>
      </dsp:txXfrm>
    </dsp:sp>
    <dsp:sp modelId="{DBAF026E-4B1E-1E47-9718-57E0650C1345}">
      <dsp:nvSpPr>
        <dsp:cNvPr id="0" name=""/>
        <dsp:cNvSpPr/>
      </dsp:nvSpPr>
      <dsp:spPr>
        <a:xfrm>
          <a:off x="0" y="1452981"/>
          <a:ext cx="8229600" cy="719549"/>
        </a:xfrm>
        <a:prstGeom prst="round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Affects</a:t>
          </a:r>
          <a:endParaRPr lang="en-US" sz="3000" kern="1200" dirty="0"/>
        </a:p>
      </dsp:txBody>
      <dsp:txXfrm>
        <a:off x="35125" y="1488106"/>
        <a:ext cx="8159350" cy="649299"/>
      </dsp:txXfrm>
    </dsp:sp>
    <dsp:sp modelId="{2E540E1B-B865-3B4A-B703-4AB9B31D4F37}">
      <dsp:nvSpPr>
        <dsp:cNvPr id="0" name=""/>
        <dsp:cNvSpPr/>
      </dsp:nvSpPr>
      <dsp:spPr>
        <a:xfrm>
          <a:off x="0" y="2172531"/>
          <a:ext cx="8229600"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smtClean="0"/>
            <a:t>Specified Index File</a:t>
          </a:r>
          <a:endParaRPr lang="en-US" sz="2300" kern="1200" dirty="0"/>
        </a:p>
      </dsp:txBody>
      <dsp:txXfrm>
        <a:off x="0" y="2172531"/>
        <a:ext cx="8229600" cy="496800"/>
      </dsp:txXfrm>
    </dsp:sp>
    <dsp:sp modelId="{CE3974EA-F3DB-1B48-8366-9D05032B0153}">
      <dsp:nvSpPr>
        <dsp:cNvPr id="0" name=""/>
        <dsp:cNvSpPr/>
      </dsp:nvSpPr>
      <dsp:spPr>
        <a:xfrm>
          <a:off x="0" y="2669331"/>
          <a:ext cx="8229600" cy="719549"/>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When</a:t>
          </a:r>
          <a:endParaRPr lang="en-US" sz="3000" kern="1200" dirty="0"/>
        </a:p>
      </dsp:txBody>
      <dsp:txXfrm>
        <a:off x="35125" y="2704456"/>
        <a:ext cx="8159350" cy="649299"/>
      </dsp:txXfrm>
    </dsp:sp>
    <dsp:sp modelId="{6C6B0F5E-62C3-2349-B2AC-15F498A8CE69}">
      <dsp:nvSpPr>
        <dsp:cNvPr id="0" name=""/>
        <dsp:cNvSpPr/>
      </dsp:nvSpPr>
      <dsp:spPr>
        <a:xfrm>
          <a:off x="0" y="3388881"/>
          <a:ext cx="8229600" cy="11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smtClean="0"/>
            <a:t>WUIA report or</a:t>
          </a:r>
          <a:endParaRPr lang="en-US" sz="2300" kern="1200" dirty="0"/>
        </a:p>
        <a:p>
          <a:pPr marL="228600" lvl="1" indent="-228600" algn="l" defTabSz="1022350">
            <a:lnSpc>
              <a:spcPct val="90000"/>
            </a:lnSpc>
            <a:spcBef>
              <a:spcPct val="0"/>
            </a:spcBef>
            <a:spcAft>
              <a:spcPct val="20000"/>
            </a:spcAft>
            <a:buChar char="••"/>
          </a:pPr>
          <a:r>
            <a:rPr lang="en-US" sz="2300" kern="1200" dirty="0" smtClean="0"/>
            <a:t>Suspected problems with indices - slow lookups, unexpected results on forms</a:t>
          </a:r>
          <a:endParaRPr lang="en-US" sz="2300" kern="1200" dirty="0"/>
        </a:p>
      </dsp:txBody>
      <dsp:txXfrm>
        <a:off x="0" y="3388881"/>
        <a:ext cx="8229600" cy="11178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C9869-8406-6E40-963B-84F312808645}">
      <dsp:nvSpPr>
        <dsp:cNvPr id="0" name=""/>
        <dsp:cNvSpPr/>
      </dsp:nvSpPr>
      <dsp:spPr>
        <a:xfrm>
          <a:off x="0" y="102418"/>
          <a:ext cx="8229600" cy="551655"/>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smtClean="0"/>
            <a:t>What</a:t>
          </a:r>
          <a:endParaRPr lang="en-US" sz="2300" kern="1200" dirty="0"/>
        </a:p>
      </dsp:txBody>
      <dsp:txXfrm>
        <a:off x="26930" y="129348"/>
        <a:ext cx="8175740" cy="497795"/>
      </dsp:txXfrm>
    </dsp:sp>
    <dsp:sp modelId="{82F0A896-B8FE-DC49-9F6F-81CCC7074849}">
      <dsp:nvSpPr>
        <dsp:cNvPr id="0" name=""/>
        <dsp:cNvSpPr/>
      </dsp:nvSpPr>
      <dsp:spPr>
        <a:xfrm>
          <a:off x="0" y="654073"/>
          <a:ext cx="8229600"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t>Purge all UI log files or to purge user-specific log files. </a:t>
          </a:r>
          <a:endParaRPr lang="en-US" sz="1800" kern="1200" dirty="0"/>
        </a:p>
      </dsp:txBody>
      <dsp:txXfrm>
        <a:off x="0" y="654073"/>
        <a:ext cx="8229600" cy="380880"/>
      </dsp:txXfrm>
    </dsp:sp>
    <dsp:sp modelId="{DBAF026E-4B1E-1E47-9718-57E0650C1345}">
      <dsp:nvSpPr>
        <dsp:cNvPr id="0" name=""/>
        <dsp:cNvSpPr/>
      </dsp:nvSpPr>
      <dsp:spPr>
        <a:xfrm>
          <a:off x="0" y="1034954"/>
          <a:ext cx="8229600" cy="551655"/>
        </a:xfrm>
        <a:prstGeom prst="round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smtClean="0"/>
            <a:t>Affects</a:t>
          </a:r>
          <a:endParaRPr lang="en-US" sz="2300" kern="1200" dirty="0"/>
        </a:p>
      </dsp:txBody>
      <dsp:txXfrm>
        <a:off x="26930" y="1061884"/>
        <a:ext cx="8175740" cy="497795"/>
      </dsp:txXfrm>
    </dsp:sp>
    <dsp:sp modelId="{2E540E1B-B865-3B4A-B703-4AB9B31D4F37}">
      <dsp:nvSpPr>
        <dsp:cNvPr id="0" name=""/>
        <dsp:cNvSpPr/>
      </dsp:nvSpPr>
      <dsp:spPr>
        <a:xfrm>
          <a:off x="0" y="1586609"/>
          <a:ext cx="8229600"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t>UI.LOG.INFO and _PH_</a:t>
          </a:r>
          <a:endParaRPr lang="en-US" sz="1800" kern="1200" dirty="0"/>
        </a:p>
      </dsp:txBody>
      <dsp:txXfrm>
        <a:off x="0" y="1586609"/>
        <a:ext cx="8229600" cy="380880"/>
      </dsp:txXfrm>
    </dsp:sp>
    <dsp:sp modelId="{CE3974EA-F3DB-1B48-8366-9D05032B0153}">
      <dsp:nvSpPr>
        <dsp:cNvPr id="0" name=""/>
        <dsp:cNvSpPr/>
      </dsp:nvSpPr>
      <dsp:spPr>
        <a:xfrm>
          <a:off x="0" y="1967489"/>
          <a:ext cx="8229600" cy="551655"/>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smtClean="0"/>
            <a:t>NOTES</a:t>
          </a:r>
          <a:endParaRPr lang="en-US" sz="2300" kern="1200" dirty="0"/>
        </a:p>
      </dsp:txBody>
      <dsp:txXfrm>
        <a:off x="26930" y="1994419"/>
        <a:ext cx="8175740" cy="497795"/>
      </dsp:txXfrm>
    </dsp:sp>
    <dsp:sp modelId="{6C6B0F5E-62C3-2349-B2AC-15F498A8CE69}">
      <dsp:nvSpPr>
        <dsp:cNvPr id="0" name=""/>
        <dsp:cNvSpPr/>
      </dsp:nvSpPr>
      <dsp:spPr>
        <a:xfrm>
          <a:off x="0" y="2519144"/>
          <a:ext cx="8229600" cy="1904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t>UILP purges only log entries that are not currently attached to a running process ID (PID).</a:t>
          </a:r>
          <a:endParaRPr lang="en-US" sz="1800" kern="1200" dirty="0"/>
        </a:p>
        <a:p>
          <a:pPr marL="171450" lvl="1" indent="-171450" algn="l" defTabSz="800100">
            <a:lnSpc>
              <a:spcPct val="90000"/>
            </a:lnSpc>
            <a:spcBef>
              <a:spcPct val="0"/>
            </a:spcBef>
            <a:spcAft>
              <a:spcPct val="20000"/>
            </a:spcAft>
            <a:buChar char="••"/>
          </a:pPr>
          <a:r>
            <a:rPr lang="en-US" sz="1800" kern="1200" dirty="0" smtClean="0"/>
            <a:t>Running the UILP form deletes the entry from the UI.LOG.INFO file and the associated UI log file from the _PH_ directory.</a:t>
          </a:r>
          <a:endParaRPr lang="en-US" sz="1800" kern="1200" dirty="0"/>
        </a:p>
        <a:p>
          <a:pPr marL="171450" lvl="1" indent="-171450" algn="l" defTabSz="800100">
            <a:lnSpc>
              <a:spcPct val="90000"/>
            </a:lnSpc>
            <a:spcBef>
              <a:spcPct val="0"/>
            </a:spcBef>
            <a:spcAft>
              <a:spcPct val="20000"/>
            </a:spcAft>
            <a:buChar char="••"/>
          </a:pPr>
          <a:r>
            <a:rPr lang="en-US" sz="1800" kern="1200" dirty="0" smtClean="0"/>
            <a:t>You can run the UILP process interactively, or you can set up the UILP process to run as a background job or create a scheduled process for future log file purges for the selected users.</a:t>
          </a:r>
          <a:endParaRPr lang="en-US" sz="1800" kern="1200" dirty="0"/>
        </a:p>
      </dsp:txBody>
      <dsp:txXfrm>
        <a:off x="0" y="2519144"/>
        <a:ext cx="8229600" cy="190440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C9869-8406-6E40-963B-84F312808645}">
      <dsp:nvSpPr>
        <dsp:cNvPr id="0" name=""/>
        <dsp:cNvSpPr/>
      </dsp:nvSpPr>
      <dsp:spPr>
        <a:xfrm>
          <a:off x="0" y="20901"/>
          <a:ext cx="8229600" cy="575639"/>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What</a:t>
          </a:r>
          <a:endParaRPr lang="en-US" sz="2400" kern="1200" dirty="0"/>
        </a:p>
      </dsp:txBody>
      <dsp:txXfrm>
        <a:off x="28100" y="49001"/>
        <a:ext cx="8173400" cy="519439"/>
      </dsp:txXfrm>
    </dsp:sp>
    <dsp:sp modelId="{82F0A896-B8FE-DC49-9F6F-81CCC7074849}">
      <dsp:nvSpPr>
        <dsp:cNvPr id="0" name=""/>
        <dsp:cNvSpPr/>
      </dsp:nvSpPr>
      <dsp:spPr>
        <a:xfrm>
          <a:off x="0" y="596541"/>
          <a:ext cx="8229600" cy="144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smtClean="0"/>
            <a:t>Procedure to purge data that Envision automatically collects and stores when an end user runs a procedure.</a:t>
          </a:r>
          <a:endParaRPr lang="en-US" sz="1900" kern="1200" dirty="0"/>
        </a:p>
        <a:p>
          <a:pPr marL="171450" lvl="1" indent="-171450" algn="l" defTabSz="844550">
            <a:lnSpc>
              <a:spcPct val="90000"/>
            </a:lnSpc>
            <a:spcBef>
              <a:spcPct val="0"/>
            </a:spcBef>
            <a:spcAft>
              <a:spcPct val="20000"/>
            </a:spcAft>
            <a:buChar char="••"/>
          </a:pPr>
          <a:r>
            <a:rPr lang="en-US" sz="1900" kern="1200" dirty="0" smtClean="0"/>
            <a:t>These data include the operator's login ID and the date and time the procedure was run. It also includes the start time, stop time, and status for each process that the procedure runs.</a:t>
          </a:r>
          <a:endParaRPr lang="en-US" sz="1900" kern="1200" dirty="0"/>
        </a:p>
      </dsp:txBody>
      <dsp:txXfrm>
        <a:off x="0" y="596541"/>
        <a:ext cx="8229600" cy="1440720"/>
      </dsp:txXfrm>
    </dsp:sp>
    <dsp:sp modelId="{DBAF026E-4B1E-1E47-9718-57E0650C1345}">
      <dsp:nvSpPr>
        <dsp:cNvPr id="0" name=""/>
        <dsp:cNvSpPr/>
      </dsp:nvSpPr>
      <dsp:spPr>
        <a:xfrm>
          <a:off x="0" y="2037261"/>
          <a:ext cx="8229600" cy="575639"/>
        </a:xfrm>
        <a:prstGeom prst="round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Affects</a:t>
          </a:r>
          <a:endParaRPr lang="en-US" sz="2400" kern="1200" dirty="0"/>
        </a:p>
      </dsp:txBody>
      <dsp:txXfrm>
        <a:off x="28100" y="2065361"/>
        <a:ext cx="8173400" cy="519439"/>
      </dsp:txXfrm>
    </dsp:sp>
    <dsp:sp modelId="{2E540E1B-B865-3B4A-B703-4AB9B31D4F37}">
      <dsp:nvSpPr>
        <dsp:cNvPr id="0" name=""/>
        <dsp:cNvSpPr/>
      </dsp:nvSpPr>
      <dsp:spPr>
        <a:xfrm>
          <a:off x="0" y="2612901"/>
          <a:ext cx="82296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err="1" smtClean="0"/>
            <a:t>appl.PPROCESS</a:t>
          </a:r>
          <a:endParaRPr lang="en-US" sz="1900" kern="1200" dirty="0"/>
        </a:p>
      </dsp:txBody>
      <dsp:txXfrm>
        <a:off x="0" y="2612901"/>
        <a:ext cx="8229600" cy="397440"/>
      </dsp:txXfrm>
    </dsp:sp>
    <dsp:sp modelId="{2C296827-403E-CB45-A4B2-1A6F8991483D}">
      <dsp:nvSpPr>
        <dsp:cNvPr id="0" name=""/>
        <dsp:cNvSpPr/>
      </dsp:nvSpPr>
      <dsp:spPr>
        <a:xfrm>
          <a:off x="0" y="3010341"/>
          <a:ext cx="8229600" cy="575639"/>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Notes</a:t>
          </a:r>
          <a:endParaRPr lang="en-US" sz="2400" kern="1200" dirty="0"/>
        </a:p>
      </dsp:txBody>
      <dsp:txXfrm>
        <a:off x="28100" y="3038441"/>
        <a:ext cx="8173400" cy="519439"/>
      </dsp:txXfrm>
    </dsp:sp>
    <dsp:sp modelId="{514FB3E8-F4AF-A74A-954F-2009CC8198E3}">
      <dsp:nvSpPr>
        <dsp:cNvPr id="0" name=""/>
        <dsp:cNvSpPr/>
      </dsp:nvSpPr>
      <dsp:spPr>
        <a:xfrm>
          <a:off x="0" y="3585981"/>
          <a:ext cx="8229600" cy="919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smtClean="0"/>
            <a:t>Run for each application - UT, CORE, ST, CF, HR</a:t>
          </a:r>
          <a:endParaRPr lang="en-US" sz="1900" kern="1200" dirty="0"/>
        </a:p>
        <a:p>
          <a:pPr marL="171450" lvl="1" indent="-171450" algn="l" defTabSz="844550">
            <a:lnSpc>
              <a:spcPct val="90000"/>
            </a:lnSpc>
            <a:spcBef>
              <a:spcPct val="0"/>
            </a:spcBef>
            <a:spcAft>
              <a:spcPct val="20000"/>
            </a:spcAft>
            <a:buChar char="••"/>
          </a:pPr>
          <a:r>
            <a:rPr lang="en-US" sz="1900" kern="1200" dirty="0" smtClean="0"/>
            <a:t>Can be run with users on the system if  selection criteria deletes non-current items</a:t>
          </a:r>
          <a:endParaRPr lang="en-US" sz="1900" kern="1200" dirty="0"/>
        </a:p>
      </dsp:txBody>
      <dsp:txXfrm>
        <a:off x="0" y="3585981"/>
        <a:ext cx="8229600" cy="91908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C9869-8406-6E40-963B-84F312808645}">
      <dsp:nvSpPr>
        <dsp:cNvPr id="0" name=""/>
        <dsp:cNvSpPr/>
      </dsp:nvSpPr>
      <dsp:spPr>
        <a:xfrm>
          <a:off x="0" y="103161"/>
          <a:ext cx="8229600" cy="623610"/>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What</a:t>
          </a:r>
          <a:endParaRPr lang="en-US" sz="2600" kern="1200" dirty="0"/>
        </a:p>
      </dsp:txBody>
      <dsp:txXfrm>
        <a:off x="30442" y="133603"/>
        <a:ext cx="8168716" cy="562726"/>
      </dsp:txXfrm>
    </dsp:sp>
    <dsp:sp modelId="{82F0A896-B8FE-DC49-9F6F-81CCC7074849}">
      <dsp:nvSpPr>
        <dsp:cNvPr id="0" name=""/>
        <dsp:cNvSpPr/>
      </dsp:nvSpPr>
      <dsp:spPr>
        <a:xfrm>
          <a:off x="0" y="726771"/>
          <a:ext cx="8229600" cy="430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Purges entries from the UT.THROWN.ERRORS file</a:t>
          </a:r>
          <a:endParaRPr lang="en-US" sz="2000" kern="1200" dirty="0"/>
        </a:p>
      </dsp:txBody>
      <dsp:txXfrm>
        <a:off x="0" y="726771"/>
        <a:ext cx="8229600" cy="430560"/>
      </dsp:txXfrm>
    </dsp:sp>
    <dsp:sp modelId="{DBAF026E-4B1E-1E47-9718-57E0650C1345}">
      <dsp:nvSpPr>
        <dsp:cNvPr id="0" name=""/>
        <dsp:cNvSpPr/>
      </dsp:nvSpPr>
      <dsp:spPr>
        <a:xfrm>
          <a:off x="0" y="1157331"/>
          <a:ext cx="8229600" cy="623610"/>
        </a:xfrm>
        <a:prstGeom prst="round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Affects</a:t>
          </a:r>
          <a:endParaRPr lang="en-US" sz="2600" kern="1200" dirty="0"/>
        </a:p>
      </dsp:txBody>
      <dsp:txXfrm>
        <a:off x="30442" y="1187773"/>
        <a:ext cx="8168716" cy="562726"/>
      </dsp:txXfrm>
    </dsp:sp>
    <dsp:sp modelId="{2E540E1B-B865-3B4A-B703-4AB9B31D4F37}">
      <dsp:nvSpPr>
        <dsp:cNvPr id="0" name=""/>
        <dsp:cNvSpPr/>
      </dsp:nvSpPr>
      <dsp:spPr>
        <a:xfrm>
          <a:off x="0" y="1780941"/>
          <a:ext cx="8229600" cy="430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UT.THROWN.ERRORS</a:t>
          </a:r>
          <a:endParaRPr lang="en-US" sz="2000" kern="1200" dirty="0"/>
        </a:p>
      </dsp:txBody>
      <dsp:txXfrm>
        <a:off x="0" y="1780941"/>
        <a:ext cx="8229600" cy="430560"/>
      </dsp:txXfrm>
    </dsp:sp>
    <dsp:sp modelId="{CE3974EA-F3DB-1B48-8366-9D05032B0153}">
      <dsp:nvSpPr>
        <dsp:cNvPr id="0" name=""/>
        <dsp:cNvSpPr/>
      </dsp:nvSpPr>
      <dsp:spPr>
        <a:xfrm>
          <a:off x="0" y="2211501"/>
          <a:ext cx="8229600" cy="623610"/>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Notes</a:t>
          </a:r>
          <a:endParaRPr lang="en-US" sz="2600" kern="1200" dirty="0"/>
        </a:p>
      </dsp:txBody>
      <dsp:txXfrm>
        <a:off x="30442" y="2241943"/>
        <a:ext cx="8168716" cy="562726"/>
      </dsp:txXfrm>
    </dsp:sp>
    <dsp:sp modelId="{6C6B0F5E-62C3-2349-B2AC-15F498A8CE69}">
      <dsp:nvSpPr>
        <dsp:cNvPr id="0" name=""/>
        <dsp:cNvSpPr/>
      </dsp:nvSpPr>
      <dsp:spPr>
        <a:xfrm>
          <a:off x="0" y="2835111"/>
          <a:ext cx="8229600" cy="1587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UT.THROWN.ERRORS entries are created when a process calls S.THROW.ERROR to report that an error has been detected.</a:t>
          </a:r>
          <a:endParaRPr lang="en-US" sz="2000" kern="1200" dirty="0"/>
        </a:p>
        <a:p>
          <a:pPr marL="228600" lvl="1" indent="-228600" algn="l" defTabSz="889000">
            <a:lnSpc>
              <a:spcPct val="90000"/>
            </a:lnSpc>
            <a:spcBef>
              <a:spcPct val="0"/>
            </a:spcBef>
            <a:spcAft>
              <a:spcPct val="20000"/>
            </a:spcAft>
            <a:buChar char="••"/>
          </a:pPr>
          <a:r>
            <a:rPr lang="en-US" sz="2000" kern="1200" dirty="0" smtClean="0"/>
            <a:t>These errors are usually caused by either a bug or unexpected data (data corruption) — or UI session timeout</a:t>
          </a:r>
          <a:endParaRPr lang="en-US" sz="2000" kern="1200" dirty="0"/>
        </a:p>
        <a:p>
          <a:pPr marL="228600" lvl="1" indent="-228600" algn="l" defTabSz="889000">
            <a:lnSpc>
              <a:spcPct val="90000"/>
            </a:lnSpc>
            <a:spcBef>
              <a:spcPct val="0"/>
            </a:spcBef>
            <a:spcAft>
              <a:spcPct val="20000"/>
            </a:spcAft>
            <a:buChar char="••"/>
          </a:pPr>
          <a:endParaRPr lang="en-US" sz="2000" kern="1200" dirty="0"/>
        </a:p>
      </dsp:txBody>
      <dsp:txXfrm>
        <a:off x="0" y="2835111"/>
        <a:ext cx="8229600" cy="158769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C9869-8406-6E40-963B-84F312808645}">
      <dsp:nvSpPr>
        <dsp:cNvPr id="0" name=""/>
        <dsp:cNvSpPr/>
      </dsp:nvSpPr>
      <dsp:spPr>
        <a:xfrm>
          <a:off x="0" y="19281"/>
          <a:ext cx="8229600" cy="719549"/>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What</a:t>
          </a:r>
          <a:endParaRPr lang="en-US" sz="3000" kern="1200" dirty="0"/>
        </a:p>
      </dsp:txBody>
      <dsp:txXfrm>
        <a:off x="35125" y="54406"/>
        <a:ext cx="8159350" cy="649299"/>
      </dsp:txXfrm>
    </dsp:sp>
    <dsp:sp modelId="{82F0A896-B8FE-DC49-9F6F-81CCC7074849}">
      <dsp:nvSpPr>
        <dsp:cNvPr id="0" name=""/>
        <dsp:cNvSpPr/>
      </dsp:nvSpPr>
      <dsp:spPr>
        <a:xfrm>
          <a:off x="0" y="738831"/>
          <a:ext cx="8229600" cy="714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smtClean="0"/>
            <a:t>Purges selected records from the PHANTOM.STATUS and PHANTOM.STATUS.DTL files.</a:t>
          </a:r>
          <a:endParaRPr lang="en-US" sz="2300" kern="1200" dirty="0"/>
        </a:p>
      </dsp:txBody>
      <dsp:txXfrm>
        <a:off x="0" y="738831"/>
        <a:ext cx="8229600" cy="714150"/>
      </dsp:txXfrm>
    </dsp:sp>
    <dsp:sp modelId="{DBAF026E-4B1E-1E47-9718-57E0650C1345}">
      <dsp:nvSpPr>
        <dsp:cNvPr id="0" name=""/>
        <dsp:cNvSpPr/>
      </dsp:nvSpPr>
      <dsp:spPr>
        <a:xfrm>
          <a:off x="0" y="1452981"/>
          <a:ext cx="8229600" cy="719549"/>
        </a:xfrm>
        <a:prstGeom prst="round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Affects</a:t>
          </a:r>
          <a:endParaRPr lang="en-US" sz="3000" kern="1200" dirty="0"/>
        </a:p>
      </dsp:txBody>
      <dsp:txXfrm>
        <a:off x="35125" y="1488106"/>
        <a:ext cx="8159350" cy="649299"/>
      </dsp:txXfrm>
    </dsp:sp>
    <dsp:sp modelId="{2E540E1B-B865-3B4A-B703-4AB9B31D4F37}">
      <dsp:nvSpPr>
        <dsp:cNvPr id="0" name=""/>
        <dsp:cNvSpPr/>
      </dsp:nvSpPr>
      <dsp:spPr>
        <a:xfrm>
          <a:off x="0" y="2172531"/>
          <a:ext cx="8229600"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smtClean="0"/>
            <a:t>PHANTOM.STATUS &amp; PHANTOM.STATUS.DTL</a:t>
          </a:r>
          <a:endParaRPr lang="en-US" sz="2300" kern="1200" dirty="0"/>
        </a:p>
      </dsp:txBody>
      <dsp:txXfrm>
        <a:off x="0" y="2172531"/>
        <a:ext cx="8229600" cy="496800"/>
      </dsp:txXfrm>
    </dsp:sp>
    <dsp:sp modelId="{CE3974EA-F3DB-1B48-8366-9D05032B0153}">
      <dsp:nvSpPr>
        <dsp:cNvPr id="0" name=""/>
        <dsp:cNvSpPr/>
      </dsp:nvSpPr>
      <dsp:spPr>
        <a:xfrm>
          <a:off x="0" y="2669331"/>
          <a:ext cx="8229600" cy="719549"/>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Notes</a:t>
          </a:r>
          <a:endParaRPr lang="en-US" sz="3000" kern="1200" dirty="0"/>
        </a:p>
      </dsp:txBody>
      <dsp:txXfrm>
        <a:off x="35125" y="2704456"/>
        <a:ext cx="8159350" cy="649299"/>
      </dsp:txXfrm>
    </dsp:sp>
    <dsp:sp modelId="{6C6B0F5E-62C3-2349-B2AC-15F498A8CE69}">
      <dsp:nvSpPr>
        <dsp:cNvPr id="0" name=""/>
        <dsp:cNvSpPr/>
      </dsp:nvSpPr>
      <dsp:spPr>
        <a:xfrm>
          <a:off x="0" y="3388881"/>
          <a:ext cx="8229600" cy="11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smtClean="0"/>
            <a:t>Also purges any COMO files in the _PH_ directory created for the selected process runs.</a:t>
          </a:r>
          <a:endParaRPr lang="en-US" sz="2300" kern="1200" dirty="0"/>
        </a:p>
        <a:p>
          <a:pPr marL="228600" lvl="1" indent="-228600" algn="l" defTabSz="1022350">
            <a:lnSpc>
              <a:spcPct val="90000"/>
            </a:lnSpc>
            <a:spcBef>
              <a:spcPct val="0"/>
            </a:spcBef>
            <a:spcAft>
              <a:spcPct val="20000"/>
            </a:spcAft>
            <a:buChar char="••"/>
          </a:pPr>
          <a:endParaRPr lang="en-US" sz="2300" kern="1200" dirty="0"/>
        </a:p>
      </dsp:txBody>
      <dsp:txXfrm>
        <a:off x="0" y="3388881"/>
        <a:ext cx="8229600" cy="111780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C9869-8406-6E40-963B-84F312808645}">
      <dsp:nvSpPr>
        <dsp:cNvPr id="0" name=""/>
        <dsp:cNvSpPr/>
      </dsp:nvSpPr>
      <dsp:spPr>
        <a:xfrm>
          <a:off x="0" y="2226"/>
          <a:ext cx="8229600" cy="671580"/>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What</a:t>
          </a:r>
          <a:endParaRPr lang="en-US" sz="2800" kern="1200" dirty="0"/>
        </a:p>
      </dsp:txBody>
      <dsp:txXfrm>
        <a:off x="32784" y="35010"/>
        <a:ext cx="8164032" cy="606012"/>
      </dsp:txXfrm>
    </dsp:sp>
    <dsp:sp modelId="{82F0A896-B8FE-DC49-9F6F-81CCC7074849}">
      <dsp:nvSpPr>
        <dsp:cNvPr id="0" name=""/>
        <dsp:cNvSpPr/>
      </dsp:nvSpPr>
      <dsp:spPr>
        <a:xfrm>
          <a:off x="0" y="673806"/>
          <a:ext cx="8229600"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smtClean="0"/>
            <a:t>Deletes transactions from the EDX.LOG file.</a:t>
          </a:r>
          <a:endParaRPr lang="en-US" sz="2200" kern="1200" dirty="0"/>
        </a:p>
      </dsp:txBody>
      <dsp:txXfrm>
        <a:off x="0" y="673806"/>
        <a:ext cx="8229600" cy="463680"/>
      </dsp:txXfrm>
    </dsp:sp>
    <dsp:sp modelId="{DBAF026E-4B1E-1E47-9718-57E0650C1345}">
      <dsp:nvSpPr>
        <dsp:cNvPr id="0" name=""/>
        <dsp:cNvSpPr/>
      </dsp:nvSpPr>
      <dsp:spPr>
        <a:xfrm>
          <a:off x="0" y="1137486"/>
          <a:ext cx="8229600" cy="671580"/>
        </a:xfrm>
        <a:prstGeom prst="round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Affects</a:t>
          </a:r>
          <a:endParaRPr lang="en-US" sz="2800" kern="1200" dirty="0"/>
        </a:p>
      </dsp:txBody>
      <dsp:txXfrm>
        <a:off x="32784" y="1170270"/>
        <a:ext cx="8164032" cy="606012"/>
      </dsp:txXfrm>
    </dsp:sp>
    <dsp:sp modelId="{2E540E1B-B865-3B4A-B703-4AB9B31D4F37}">
      <dsp:nvSpPr>
        <dsp:cNvPr id="0" name=""/>
        <dsp:cNvSpPr/>
      </dsp:nvSpPr>
      <dsp:spPr>
        <a:xfrm>
          <a:off x="0" y="1809066"/>
          <a:ext cx="8229600" cy="681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smtClean="0"/>
            <a:t>EDX.LOG (Contains successful transactions for which archiving is enabled)</a:t>
          </a:r>
          <a:endParaRPr lang="en-US" sz="2200" kern="1200" dirty="0"/>
        </a:p>
      </dsp:txBody>
      <dsp:txXfrm>
        <a:off x="0" y="1809066"/>
        <a:ext cx="8229600" cy="681030"/>
      </dsp:txXfrm>
    </dsp:sp>
    <dsp:sp modelId="{CE3974EA-F3DB-1B48-8366-9D05032B0153}">
      <dsp:nvSpPr>
        <dsp:cNvPr id="0" name=""/>
        <dsp:cNvSpPr/>
      </dsp:nvSpPr>
      <dsp:spPr>
        <a:xfrm>
          <a:off x="0" y="2490096"/>
          <a:ext cx="8229600" cy="671580"/>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Notes</a:t>
          </a:r>
          <a:endParaRPr lang="en-US" sz="2800" kern="1200" dirty="0"/>
        </a:p>
      </dsp:txBody>
      <dsp:txXfrm>
        <a:off x="32784" y="2522880"/>
        <a:ext cx="8164032" cy="606012"/>
      </dsp:txXfrm>
    </dsp:sp>
    <dsp:sp modelId="{6C6B0F5E-62C3-2349-B2AC-15F498A8CE69}">
      <dsp:nvSpPr>
        <dsp:cNvPr id="0" name=""/>
        <dsp:cNvSpPr/>
      </dsp:nvSpPr>
      <dsp:spPr>
        <a:xfrm>
          <a:off x="0" y="3161676"/>
          <a:ext cx="8229600" cy="1362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smtClean="0"/>
            <a:t>If you leave all of the selection fields blank, all transactions in the EDX.LOG file will be deleted.</a:t>
          </a:r>
          <a:endParaRPr lang="en-US" sz="2200" kern="1200" dirty="0"/>
        </a:p>
        <a:p>
          <a:pPr marL="228600" lvl="1" indent="-228600" algn="l" defTabSz="977900">
            <a:lnSpc>
              <a:spcPct val="90000"/>
            </a:lnSpc>
            <a:spcBef>
              <a:spcPct val="0"/>
            </a:spcBef>
            <a:spcAft>
              <a:spcPct val="20000"/>
            </a:spcAft>
            <a:buChar char="••"/>
          </a:pPr>
          <a:r>
            <a:rPr lang="en-US" sz="2200" kern="1200" dirty="0" smtClean="0"/>
            <a:t>You can limit the transactions to be deleted using the selection fields on this form.</a:t>
          </a:r>
          <a:endParaRPr lang="en-US" sz="2200" kern="1200" dirty="0"/>
        </a:p>
      </dsp:txBody>
      <dsp:txXfrm>
        <a:off x="0" y="3161676"/>
        <a:ext cx="8229600" cy="136206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C9869-8406-6E40-963B-84F312808645}">
      <dsp:nvSpPr>
        <dsp:cNvPr id="0" name=""/>
        <dsp:cNvSpPr/>
      </dsp:nvSpPr>
      <dsp:spPr>
        <a:xfrm>
          <a:off x="0" y="35886"/>
          <a:ext cx="8229600" cy="623610"/>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What</a:t>
          </a:r>
          <a:endParaRPr lang="en-US" sz="2600" kern="1200" dirty="0"/>
        </a:p>
      </dsp:txBody>
      <dsp:txXfrm>
        <a:off x="30442" y="66328"/>
        <a:ext cx="8168716" cy="562726"/>
      </dsp:txXfrm>
    </dsp:sp>
    <dsp:sp modelId="{82F0A896-B8FE-DC49-9F6F-81CCC7074849}">
      <dsp:nvSpPr>
        <dsp:cNvPr id="0" name=""/>
        <dsp:cNvSpPr/>
      </dsp:nvSpPr>
      <dsp:spPr>
        <a:xfrm>
          <a:off x="0" y="659496"/>
          <a:ext cx="8229600" cy="430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Deletes transactions from the EDX.ERR file.</a:t>
          </a:r>
          <a:endParaRPr lang="en-US" sz="2000" kern="1200" dirty="0"/>
        </a:p>
      </dsp:txBody>
      <dsp:txXfrm>
        <a:off x="0" y="659496"/>
        <a:ext cx="8229600" cy="430560"/>
      </dsp:txXfrm>
    </dsp:sp>
    <dsp:sp modelId="{DBAF026E-4B1E-1E47-9718-57E0650C1345}">
      <dsp:nvSpPr>
        <dsp:cNvPr id="0" name=""/>
        <dsp:cNvSpPr/>
      </dsp:nvSpPr>
      <dsp:spPr>
        <a:xfrm>
          <a:off x="0" y="1090056"/>
          <a:ext cx="8229600" cy="623610"/>
        </a:xfrm>
        <a:prstGeom prst="round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Affects</a:t>
          </a:r>
          <a:endParaRPr lang="en-US" sz="2600" kern="1200" dirty="0"/>
        </a:p>
      </dsp:txBody>
      <dsp:txXfrm>
        <a:off x="30442" y="1120498"/>
        <a:ext cx="8168716" cy="562726"/>
      </dsp:txXfrm>
    </dsp:sp>
    <dsp:sp modelId="{2E540E1B-B865-3B4A-B703-4AB9B31D4F37}">
      <dsp:nvSpPr>
        <dsp:cNvPr id="0" name=""/>
        <dsp:cNvSpPr/>
      </dsp:nvSpPr>
      <dsp:spPr>
        <a:xfrm>
          <a:off x="0" y="1713666"/>
          <a:ext cx="8229600" cy="914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EDX.ERR (Contains transactions which encountered a transformation, validation, or subscriber-returned error or are missing Colleague data)</a:t>
          </a:r>
          <a:endParaRPr lang="en-US" sz="2000" kern="1200" dirty="0"/>
        </a:p>
      </dsp:txBody>
      <dsp:txXfrm>
        <a:off x="0" y="1713666"/>
        <a:ext cx="8229600" cy="914940"/>
      </dsp:txXfrm>
    </dsp:sp>
    <dsp:sp modelId="{CE3974EA-F3DB-1B48-8366-9D05032B0153}">
      <dsp:nvSpPr>
        <dsp:cNvPr id="0" name=""/>
        <dsp:cNvSpPr/>
      </dsp:nvSpPr>
      <dsp:spPr>
        <a:xfrm>
          <a:off x="0" y="2628606"/>
          <a:ext cx="8229600" cy="623610"/>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Notes</a:t>
          </a:r>
          <a:endParaRPr lang="en-US" sz="2600" kern="1200" dirty="0"/>
        </a:p>
      </dsp:txBody>
      <dsp:txXfrm>
        <a:off x="30442" y="2659048"/>
        <a:ext cx="8168716" cy="562726"/>
      </dsp:txXfrm>
    </dsp:sp>
    <dsp:sp modelId="{6C6B0F5E-62C3-2349-B2AC-15F498A8CE69}">
      <dsp:nvSpPr>
        <dsp:cNvPr id="0" name=""/>
        <dsp:cNvSpPr/>
      </dsp:nvSpPr>
      <dsp:spPr>
        <a:xfrm>
          <a:off x="0" y="3252216"/>
          <a:ext cx="8229600" cy="1237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If you leave all of the selection fields blank, all transactions in the EDX.ERR file will be deleted.</a:t>
          </a:r>
          <a:endParaRPr lang="en-US" sz="2000" kern="1200" dirty="0"/>
        </a:p>
        <a:p>
          <a:pPr marL="228600" lvl="1" indent="-228600" algn="l" defTabSz="889000">
            <a:lnSpc>
              <a:spcPct val="90000"/>
            </a:lnSpc>
            <a:spcBef>
              <a:spcPct val="0"/>
            </a:spcBef>
            <a:spcAft>
              <a:spcPct val="20000"/>
            </a:spcAft>
            <a:buChar char="••"/>
          </a:pPr>
          <a:r>
            <a:rPr lang="en-US" sz="2000" kern="1200" dirty="0" smtClean="0"/>
            <a:t>You can limit the transactions to be deleted using the selection fields on this form.</a:t>
          </a:r>
          <a:endParaRPr lang="en-US" sz="2000" kern="1200" dirty="0"/>
        </a:p>
      </dsp:txBody>
      <dsp:txXfrm>
        <a:off x="0" y="3252216"/>
        <a:ext cx="8229600" cy="123786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C9869-8406-6E40-963B-84F312808645}">
      <dsp:nvSpPr>
        <dsp:cNvPr id="0" name=""/>
        <dsp:cNvSpPr/>
      </dsp:nvSpPr>
      <dsp:spPr>
        <a:xfrm>
          <a:off x="0" y="236665"/>
          <a:ext cx="8229600" cy="647595"/>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What</a:t>
          </a:r>
          <a:endParaRPr lang="en-US" sz="2700" kern="1200" dirty="0"/>
        </a:p>
      </dsp:txBody>
      <dsp:txXfrm>
        <a:off x="31613" y="268278"/>
        <a:ext cx="8166374" cy="584369"/>
      </dsp:txXfrm>
    </dsp:sp>
    <dsp:sp modelId="{82F0A896-B8FE-DC49-9F6F-81CCC7074849}">
      <dsp:nvSpPr>
        <dsp:cNvPr id="0" name=""/>
        <dsp:cNvSpPr/>
      </dsp:nvSpPr>
      <dsp:spPr>
        <a:xfrm>
          <a:off x="0" y="884260"/>
          <a:ext cx="8229600"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smtClean="0"/>
            <a:t>Deletes transactions from the EDX.STATUS file.</a:t>
          </a:r>
          <a:endParaRPr lang="en-US" sz="2100" kern="1200" dirty="0"/>
        </a:p>
      </dsp:txBody>
      <dsp:txXfrm>
        <a:off x="0" y="884260"/>
        <a:ext cx="8229600" cy="447120"/>
      </dsp:txXfrm>
    </dsp:sp>
    <dsp:sp modelId="{DBAF026E-4B1E-1E47-9718-57E0650C1345}">
      <dsp:nvSpPr>
        <dsp:cNvPr id="0" name=""/>
        <dsp:cNvSpPr/>
      </dsp:nvSpPr>
      <dsp:spPr>
        <a:xfrm>
          <a:off x="0" y="1331380"/>
          <a:ext cx="8229600" cy="647595"/>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Affects</a:t>
          </a:r>
          <a:endParaRPr lang="en-US" sz="2700" kern="1200" dirty="0"/>
        </a:p>
      </dsp:txBody>
      <dsp:txXfrm>
        <a:off x="31613" y="1362993"/>
        <a:ext cx="8166374" cy="584369"/>
      </dsp:txXfrm>
    </dsp:sp>
    <dsp:sp modelId="{2E540E1B-B865-3B4A-B703-4AB9B31D4F37}">
      <dsp:nvSpPr>
        <dsp:cNvPr id="0" name=""/>
        <dsp:cNvSpPr/>
      </dsp:nvSpPr>
      <dsp:spPr>
        <a:xfrm>
          <a:off x="0" y="1978975"/>
          <a:ext cx="8229600" cy="656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smtClean="0"/>
            <a:t>EDX.STATUS (Contains transactions that require manual processing or could not be delivered to the subscriber)</a:t>
          </a:r>
          <a:endParaRPr lang="en-US" sz="2100" kern="1200" dirty="0"/>
        </a:p>
      </dsp:txBody>
      <dsp:txXfrm>
        <a:off x="0" y="1978975"/>
        <a:ext cx="8229600" cy="656707"/>
      </dsp:txXfrm>
    </dsp:sp>
    <dsp:sp modelId="{CE3974EA-F3DB-1B48-8366-9D05032B0153}">
      <dsp:nvSpPr>
        <dsp:cNvPr id="0" name=""/>
        <dsp:cNvSpPr/>
      </dsp:nvSpPr>
      <dsp:spPr>
        <a:xfrm>
          <a:off x="0" y="2635682"/>
          <a:ext cx="8229600" cy="647595"/>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Caution</a:t>
          </a:r>
          <a:endParaRPr lang="en-US" sz="2700" kern="1200" dirty="0"/>
        </a:p>
      </dsp:txBody>
      <dsp:txXfrm>
        <a:off x="31613" y="2667295"/>
        <a:ext cx="8166374" cy="584369"/>
      </dsp:txXfrm>
    </dsp:sp>
    <dsp:sp modelId="{6C6B0F5E-62C3-2349-B2AC-15F498A8CE69}">
      <dsp:nvSpPr>
        <dsp:cNvPr id="0" name=""/>
        <dsp:cNvSpPr/>
      </dsp:nvSpPr>
      <dsp:spPr>
        <a:xfrm>
          <a:off x="0" y="3283277"/>
          <a:ext cx="8229600" cy="10060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smtClean="0"/>
            <a:t>Records in EDX.STATUS may indicate a problem that needs to be investigated.</a:t>
          </a:r>
          <a:endParaRPr lang="en-US" sz="2100" kern="1200" dirty="0"/>
        </a:p>
        <a:p>
          <a:pPr marL="228600" lvl="1" indent="-228600" algn="l" defTabSz="933450">
            <a:lnSpc>
              <a:spcPct val="90000"/>
            </a:lnSpc>
            <a:spcBef>
              <a:spcPct val="0"/>
            </a:spcBef>
            <a:spcAft>
              <a:spcPct val="20000"/>
            </a:spcAft>
            <a:buChar char="••"/>
          </a:pPr>
          <a:r>
            <a:rPr lang="en-US" sz="2100" kern="1200" dirty="0" smtClean="0"/>
            <a:t>Purge with caution</a:t>
          </a:r>
          <a:endParaRPr lang="en-US" sz="2100" kern="1200" dirty="0"/>
        </a:p>
      </dsp:txBody>
      <dsp:txXfrm>
        <a:off x="0" y="3283277"/>
        <a:ext cx="8229600" cy="100601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C9869-8406-6E40-963B-84F312808645}">
      <dsp:nvSpPr>
        <dsp:cNvPr id="0" name=""/>
        <dsp:cNvSpPr/>
      </dsp:nvSpPr>
      <dsp:spPr>
        <a:xfrm>
          <a:off x="0" y="5848"/>
          <a:ext cx="8229600" cy="1007370"/>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a:lnSpc>
              <a:spcPct val="90000"/>
            </a:lnSpc>
            <a:spcBef>
              <a:spcPct val="0"/>
            </a:spcBef>
            <a:spcAft>
              <a:spcPct val="35000"/>
            </a:spcAft>
          </a:pPr>
          <a:r>
            <a:rPr lang="en-US" sz="4200" kern="1200" dirty="0" smtClean="0"/>
            <a:t>What</a:t>
          </a:r>
          <a:endParaRPr lang="en-US" sz="4200" kern="1200" dirty="0"/>
        </a:p>
      </dsp:txBody>
      <dsp:txXfrm>
        <a:off x="49176" y="55024"/>
        <a:ext cx="8131248" cy="909018"/>
      </dsp:txXfrm>
    </dsp:sp>
    <dsp:sp modelId="{82F0A896-B8FE-DC49-9F6F-81CCC7074849}">
      <dsp:nvSpPr>
        <dsp:cNvPr id="0" name=""/>
        <dsp:cNvSpPr/>
      </dsp:nvSpPr>
      <dsp:spPr>
        <a:xfrm>
          <a:off x="0" y="1013218"/>
          <a:ext cx="8229600" cy="1021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3340" rIns="298704" bIns="53340" numCol="1" spcCol="1270" anchor="t" anchorCtr="0">
          <a:noAutofit/>
        </a:bodyPr>
        <a:lstStyle/>
        <a:p>
          <a:pPr marL="285750" lvl="1" indent="-285750" algn="l" defTabSz="1466850">
            <a:lnSpc>
              <a:spcPct val="90000"/>
            </a:lnSpc>
            <a:spcBef>
              <a:spcPct val="0"/>
            </a:spcBef>
            <a:spcAft>
              <a:spcPct val="20000"/>
            </a:spcAft>
            <a:buChar char="••"/>
          </a:pPr>
          <a:r>
            <a:rPr lang="en-US" sz="3300" kern="1200" dirty="0" smtClean="0"/>
            <a:t>Removes records from the ECT.LOG file</a:t>
          </a:r>
          <a:endParaRPr lang="en-US" sz="3300" kern="1200" dirty="0"/>
        </a:p>
      </dsp:txBody>
      <dsp:txXfrm>
        <a:off x="0" y="1013218"/>
        <a:ext cx="8229600" cy="1021545"/>
      </dsp:txXfrm>
    </dsp:sp>
    <dsp:sp modelId="{DBAF026E-4B1E-1E47-9718-57E0650C1345}">
      <dsp:nvSpPr>
        <dsp:cNvPr id="0" name=""/>
        <dsp:cNvSpPr/>
      </dsp:nvSpPr>
      <dsp:spPr>
        <a:xfrm>
          <a:off x="0" y="2034764"/>
          <a:ext cx="8229600" cy="1007370"/>
        </a:xfrm>
        <a:prstGeom prst="round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a:lnSpc>
              <a:spcPct val="90000"/>
            </a:lnSpc>
            <a:spcBef>
              <a:spcPct val="0"/>
            </a:spcBef>
            <a:spcAft>
              <a:spcPct val="35000"/>
            </a:spcAft>
          </a:pPr>
          <a:r>
            <a:rPr lang="en-US" sz="4200" kern="1200" dirty="0" smtClean="0"/>
            <a:t>Affects</a:t>
          </a:r>
          <a:endParaRPr lang="en-US" sz="4200" kern="1200" dirty="0"/>
        </a:p>
      </dsp:txBody>
      <dsp:txXfrm>
        <a:off x="49176" y="2083940"/>
        <a:ext cx="8131248" cy="909018"/>
      </dsp:txXfrm>
    </dsp:sp>
    <dsp:sp modelId="{2E540E1B-B865-3B4A-B703-4AB9B31D4F37}">
      <dsp:nvSpPr>
        <dsp:cNvPr id="0" name=""/>
        <dsp:cNvSpPr/>
      </dsp:nvSpPr>
      <dsp:spPr>
        <a:xfrm>
          <a:off x="0" y="3042134"/>
          <a:ext cx="8229600" cy="1477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3340" rIns="298704" bIns="53340" numCol="1" spcCol="1270" anchor="t" anchorCtr="0">
          <a:noAutofit/>
        </a:bodyPr>
        <a:lstStyle/>
        <a:p>
          <a:pPr marL="285750" lvl="1" indent="-285750" algn="l" defTabSz="1466850">
            <a:lnSpc>
              <a:spcPct val="90000"/>
            </a:lnSpc>
            <a:spcBef>
              <a:spcPct val="0"/>
            </a:spcBef>
            <a:spcAft>
              <a:spcPct val="20000"/>
            </a:spcAft>
            <a:buChar char="••"/>
          </a:pPr>
          <a:r>
            <a:rPr lang="en-US" sz="3300" kern="1200" dirty="0" smtClean="0"/>
            <a:t>ECT.LOG (record of transactions sent to a third-party payment-verification provider)</a:t>
          </a:r>
          <a:endParaRPr lang="en-US" sz="3300" kern="1200" dirty="0"/>
        </a:p>
      </dsp:txBody>
      <dsp:txXfrm>
        <a:off x="0" y="3042134"/>
        <a:ext cx="8229600" cy="14779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5EC44A-9332-4A03-8E69-A3619C62068F}">
      <dsp:nvSpPr>
        <dsp:cNvPr id="0" name=""/>
        <dsp:cNvSpPr/>
      </dsp:nvSpPr>
      <dsp:spPr>
        <a:xfrm>
          <a:off x="0" y="340850"/>
          <a:ext cx="8229600" cy="11907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437388" rIns="638708"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Same output as script displays on terminal during installation</a:t>
          </a:r>
          <a:endParaRPr lang="en-US" sz="2100" kern="1200" dirty="0"/>
        </a:p>
      </dsp:txBody>
      <dsp:txXfrm>
        <a:off x="0" y="340850"/>
        <a:ext cx="8229600" cy="1190700"/>
      </dsp:txXfrm>
    </dsp:sp>
    <dsp:sp modelId="{734D88AB-FADA-4480-BE6E-36AEF1374DD9}">
      <dsp:nvSpPr>
        <dsp:cNvPr id="0" name=""/>
        <dsp:cNvSpPr/>
      </dsp:nvSpPr>
      <dsp:spPr>
        <a:xfrm>
          <a:off x="411480" y="30890"/>
          <a:ext cx="5760720" cy="619920"/>
        </a:xfrm>
        <a:prstGeom prst="roundRect">
          <a:avLst/>
        </a:prstGeom>
        <a:gradFill rotWithShape="0">
          <a:gsLst>
            <a:gs pos="0">
              <a:schemeClr val="dk2">
                <a:hueOff val="0"/>
                <a:satOff val="0"/>
                <a:lumOff val="0"/>
                <a:alphaOff val="0"/>
                <a:shade val="15000"/>
                <a:satMod val="180000"/>
              </a:schemeClr>
            </a:gs>
            <a:gs pos="50000">
              <a:schemeClr val="dk2">
                <a:hueOff val="0"/>
                <a:satOff val="0"/>
                <a:lumOff val="0"/>
                <a:alphaOff val="0"/>
                <a:shade val="45000"/>
                <a:satMod val="170000"/>
              </a:schemeClr>
            </a:gs>
            <a:gs pos="70000">
              <a:schemeClr val="dk2">
                <a:hueOff val="0"/>
                <a:satOff val="0"/>
                <a:lumOff val="0"/>
                <a:alphaOff val="0"/>
                <a:tint val="99000"/>
                <a:shade val="65000"/>
                <a:satMod val="155000"/>
              </a:schemeClr>
            </a:gs>
            <a:gs pos="100000">
              <a:schemeClr val="dk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933450">
            <a:lnSpc>
              <a:spcPct val="90000"/>
            </a:lnSpc>
            <a:spcBef>
              <a:spcPct val="0"/>
            </a:spcBef>
            <a:spcAft>
              <a:spcPct val="35000"/>
            </a:spcAft>
          </a:pPr>
          <a:r>
            <a:rPr lang="en-US" sz="2100" kern="1200" dirty="0" smtClean="0"/>
            <a:t>s10s_rec_cluster_short_&lt;stamp&gt;.log</a:t>
          </a:r>
          <a:endParaRPr lang="en-US" sz="2100" kern="1200" dirty="0"/>
        </a:p>
      </dsp:txBody>
      <dsp:txXfrm>
        <a:off x="441742" y="61152"/>
        <a:ext cx="5700196" cy="559396"/>
      </dsp:txXfrm>
    </dsp:sp>
    <dsp:sp modelId="{DC31609B-2187-48A1-A14C-510B562FF4DA}">
      <dsp:nvSpPr>
        <dsp:cNvPr id="0" name=""/>
        <dsp:cNvSpPr/>
      </dsp:nvSpPr>
      <dsp:spPr>
        <a:xfrm>
          <a:off x="0" y="1954910"/>
          <a:ext cx="8229600" cy="893025"/>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437388" rIns="638708"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All output from </a:t>
          </a:r>
          <a:r>
            <a:rPr lang="en-US" sz="2100" b="1" kern="1200" dirty="0" err="1" smtClean="0"/>
            <a:t>patchadd</a:t>
          </a:r>
          <a:r>
            <a:rPr lang="en-US" sz="2100" kern="1200" dirty="0" smtClean="0"/>
            <a:t> command during install</a:t>
          </a:r>
          <a:endParaRPr lang="en-US" sz="2100" kern="1200" dirty="0"/>
        </a:p>
      </dsp:txBody>
      <dsp:txXfrm>
        <a:off x="0" y="1954910"/>
        <a:ext cx="8229600" cy="893025"/>
      </dsp:txXfrm>
    </dsp:sp>
    <dsp:sp modelId="{63F112DA-F482-4184-9581-15860DB51D5F}">
      <dsp:nvSpPr>
        <dsp:cNvPr id="0" name=""/>
        <dsp:cNvSpPr/>
      </dsp:nvSpPr>
      <dsp:spPr>
        <a:xfrm>
          <a:off x="411480" y="1644950"/>
          <a:ext cx="5760720" cy="619920"/>
        </a:xfrm>
        <a:prstGeom prst="roundRect">
          <a:avLst/>
        </a:prstGeom>
        <a:gradFill rotWithShape="0">
          <a:gsLst>
            <a:gs pos="0">
              <a:schemeClr val="dk2">
                <a:hueOff val="0"/>
                <a:satOff val="0"/>
                <a:lumOff val="0"/>
                <a:alphaOff val="0"/>
                <a:shade val="15000"/>
                <a:satMod val="180000"/>
              </a:schemeClr>
            </a:gs>
            <a:gs pos="50000">
              <a:schemeClr val="dk2">
                <a:hueOff val="0"/>
                <a:satOff val="0"/>
                <a:lumOff val="0"/>
                <a:alphaOff val="0"/>
                <a:shade val="45000"/>
                <a:satMod val="170000"/>
              </a:schemeClr>
            </a:gs>
            <a:gs pos="70000">
              <a:schemeClr val="dk2">
                <a:hueOff val="0"/>
                <a:satOff val="0"/>
                <a:lumOff val="0"/>
                <a:alphaOff val="0"/>
                <a:tint val="99000"/>
                <a:shade val="65000"/>
                <a:satMod val="155000"/>
              </a:schemeClr>
            </a:gs>
            <a:gs pos="100000">
              <a:schemeClr val="dk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933450">
            <a:lnSpc>
              <a:spcPct val="90000"/>
            </a:lnSpc>
            <a:spcBef>
              <a:spcPct val="0"/>
            </a:spcBef>
            <a:spcAft>
              <a:spcPct val="35000"/>
            </a:spcAft>
          </a:pPr>
          <a:r>
            <a:rPr lang="en-US" sz="2100" kern="1200" dirty="0" smtClean="0"/>
            <a:t>s10s_rec_cluster_verbose_&lt;stamp&gt;.log</a:t>
          </a:r>
          <a:endParaRPr lang="en-US" sz="2100" kern="1200" dirty="0"/>
        </a:p>
      </dsp:txBody>
      <dsp:txXfrm>
        <a:off x="441742" y="1675212"/>
        <a:ext cx="5700196" cy="559396"/>
      </dsp:txXfrm>
    </dsp:sp>
    <dsp:sp modelId="{FFBE9483-5CF9-4CFC-B994-874829C694F7}">
      <dsp:nvSpPr>
        <dsp:cNvPr id="0" name=""/>
        <dsp:cNvSpPr/>
      </dsp:nvSpPr>
      <dsp:spPr>
        <a:xfrm>
          <a:off x="0" y="3271296"/>
          <a:ext cx="8229600" cy="1223775"/>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437388" rIns="638708"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Output for patches that failed to apply</a:t>
          </a:r>
          <a:endParaRPr lang="en-US" sz="2100" kern="1200" dirty="0"/>
        </a:p>
        <a:p>
          <a:pPr marL="228600" lvl="1" indent="-228600" algn="l" defTabSz="933450">
            <a:lnSpc>
              <a:spcPct val="90000"/>
            </a:lnSpc>
            <a:spcBef>
              <a:spcPct val="0"/>
            </a:spcBef>
            <a:spcAft>
              <a:spcPct val="15000"/>
            </a:spcAft>
            <a:buChar char="••"/>
          </a:pPr>
          <a:r>
            <a:rPr lang="en-US" sz="2100" kern="1200" dirty="0" smtClean="0"/>
            <a:t>Only created if a patch failed</a:t>
          </a:r>
          <a:endParaRPr lang="en-US" sz="2100" kern="1200" dirty="0"/>
        </a:p>
      </dsp:txBody>
      <dsp:txXfrm>
        <a:off x="0" y="3271296"/>
        <a:ext cx="8229600" cy="1223775"/>
      </dsp:txXfrm>
    </dsp:sp>
    <dsp:sp modelId="{C3656AA8-51DB-4EEE-BD0D-5506A49A49B0}">
      <dsp:nvSpPr>
        <dsp:cNvPr id="0" name=""/>
        <dsp:cNvSpPr/>
      </dsp:nvSpPr>
      <dsp:spPr>
        <a:xfrm>
          <a:off x="411480" y="2961336"/>
          <a:ext cx="5760720" cy="619920"/>
        </a:xfrm>
        <a:prstGeom prst="roundRect">
          <a:avLst/>
        </a:prstGeom>
        <a:gradFill rotWithShape="0">
          <a:gsLst>
            <a:gs pos="0">
              <a:schemeClr val="dk2">
                <a:hueOff val="0"/>
                <a:satOff val="0"/>
                <a:lumOff val="0"/>
                <a:alphaOff val="0"/>
                <a:shade val="15000"/>
                <a:satMod val="180000"/>
              </a:schemeClr>
            </a:gs>
            <a:gs pos="50000">
              <a:schemeClr val="dk2">
                <a:hueOff val="0"/>
                <a:satOff val="0"/>
                <a:lumOff val="0"/>
                <a:alphaOff val="0"/>
                <a:shade val="45000"/>
                <a:satMod val="170000"/>
              </a:schemeClr>
            </a:gs>
            <a:gs pos="70000">
              <a:schemeClr val="dk2">
                <a:hueOff val="0"/>
                <a:satOff val="0"/>
                <a:lumOff val="0"/>
                <a:alphaOff val="0"/>
                <a:tint val="99000"/>
                <a:shade val="65000"/>
                <a:satMod val="155000"/>
              </a:schemeClr>
            </a:gs>
            <a:gs pos="100000">
              <a:schemeClr val="dk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933450">
            <a:lnSpc>
              <a:spcPct val="90000"/>
            </a:lnSpc>
            <a:spcBef>
              <a:spcPct val="0"/>
            </a:spcBef>
            <a:spcAft>
              <a:spcPct val="35000"/>
            </a:spcAft>
          </a:pPr>
          <a:r>
            <a:rPr lang="en-US" sz="2100" kern="1200" dirty="0" smtClean="0"/>
            <a:t>s10s_rec_cluster_failed_&lt;stamp&gt;.log</a:t>
          </a:r>
          <a:endParaRPr lang="en-US" sz="2100" kern="1200" dirty="0"/>
        </a:p>
      </dsp:txBody>
      <dsp:txXfrm>
        <a:off x="441742" y="2991598"/>
        <a:ext cx="5700196" cy="55939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C9869-8406-6E40-963B-84F312808645}">
      <dsp:nvSpPr>
        <dsp:cNvPr id="0" name=""/>
        <dsp:cNvSpPr/>
      </dsp:nvSpPr>
      <dsp:spPr>
        <a:xfrm>
          <a:off x="0" y="19281"/>
          <a:ext cx="8229600" cy="1079325"/>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a:lnSpc>
              <a:spcPct val="90000"/>
            </a:lnSpc>
            <a:spcBef>
              <a:spcPct val="0"/>
            </a:spcBef>
            <a:spcAft>
              <a:spcPct val="35000"/>
            </a:spcAft>
          </a:pPr>
          <a:r>
            <a:rPr lang="en-US" sz="4500" kern="1200" dirty="0" smtClean="0"/>
            <a:t>What</a:t>
          </a:r>
          <a:endParaRPr lang="en-US" sz="4500" kern="1200" dirty="0"/>
        </a:p>
      </dsp:txBody>
      <dsp:txXfrm>
        <a:off x="52688" y="71969"/>
        <a:ext cx="8124224" cy="973949"/>
      </dsp:txXfrm>
    </dsp:sp>
    <dsp:sp modelId="{82F0A896-B8FE-DC49-9F6F-81CCC7074849}">
      <dsp:nvSpPr>
        <dsp:cNvPr id="0" name=""/>
        <dsp:cNvSpPr/>
      </dsp:nvSpPr>
      <dsp:spPr>
        <a:xfrm>
          <a:off x="0" y="1098606"/>
          <a:ext cx="8229600" cy="1583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7150" rIns="320040" bIns="57150" numCol="1" spcCol="1270" anchor="t" anchorCtr="0">
          <a:noAutofit/>
        </a:bodyPr>
        <a:lstStyle/>
        <a:p>
          <a:pPr marL="285750" lvl="1" indent="-285750" algn="l" defTabSz="1555750">
            <a:lnSpc>
              <a:spcPct val="90000"/>
            </a:lnSpc>
            <a:spcBef>
              <a:spcPct val="0"/>
            </a:spcBef>
            <a:spcAft>
              <a:spcPct val="20000"/>
            </a:spcAft>
            <a:buChar char="••"/>
          </a:pPr>
          <a:r>
            <a:rPr lang="en-US" sz="3500" kern="1200" dirty="0" smtClean="0"/>
            <a:t>Purges an ELF batch, and the associated records in the intermediate files</a:t>
          </a:r>
          <a:endParaRPr lang="en-US" sz="3500" kern="1200" dirty="0"/>
        </a:p>
      </dsp:txBody>
      <dsp:txXfrm>
        <a:off x="0" y="1098606"/>
        <a:ext cx="8229600" cy="1583549"/>
      </dsp:txXfrm>
    </dsp:sp>
    <dsp:sp modelId="{DBAF026E-4B1E-1E47-9718-57E0650C1345}">
      <dsp:nvSpPr>
        <dsp:cNvPr id="0" name=""/>
        <dsp:cNvSpPr/>
      </dsp:nvSpPr>
      <dsp:spPr>
        <a:xfrm>
          <a:off x="0" y="2682156"/>
          <a:ext cx="8229600" cy="1079325"/>
        </a:xfrm>
        <a:prstGeom prst="round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a:lnSpc>
              <a:spcPct val="90000"/>
            </a:lnSpc>
            <a:spcBef>
              <a:spcPct val="0"/>
            </a:spcBef>
            <a:spcAft>
              <a:spcPct val="35000"/>
            </a:spcAft>
          </a:pPr>
          <a:r>
            <a:rPr lang="en-US" sz="4500" kern="1200" dirty="0" smtClean="0"/>
            <a:t>Affects</a:t>
          </a:r>
          <a:endParaRPr lang="en-US" sz="4500" kern="1200" dirty="0"/>
        </a:p>
      </dsp:txBody>
      <dsp:txXfrm>
        <a:off x="52688" y="2734844"/>
        <a:ext cx="8124224" cy="973949"/>
      </dsp:txXfrm>
    </dsp:sp>
    <dsp:sp modelId="{2E540E1B-B865-3B4A-B703-4AB9B31D4F37}">
      <dsp:nvSpPr>
        <dsp:cNvPr id="0" name=""/>
        <dsp:cNvSpPr/>
      </dsp:nvSpPr>
      <dsp:spPr>
        <a:xfrm>
          <a:off x="0" y="3761481"/>
          <a:ext cx="8229600"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7150" rIns="320040" bIns="57150" numCol="1" spcCol="1270" anchor="t" anchorCtr="0">
          <a:noAutofit/>
        </a:bodyPr>
        <a:lstStyle/>
        <a:p>
          <a:pPr marL="285750" lvl="1" indent="-285750" algn="l" defTabSz="1555750">
            <a:lnSpc>
              <a:spcPct val="90000"/>
            </a:lnSpc>
            <a:spcBef>
              <a:spcPct val="0"/>
            </a:spcBef>
            <a:spcAft>
              <a:spcPct val="20000"/>
            </a:spcAft>
            <a:buChar char="••"/>
          </a:pPr>
          <a:r>
            <a:rPr lang="en-US" sz="3500" kern="1200" dirty="0" smtClean="0"/>
            <a:t>ELF.TRANSACTIONS</a:t>
          </a:r>
          <a:endParaRPr lang="en-US" sz="3500" kern="1200" dirty="0"/>
        </a:p>
      </dsp:txBody>
      <dsp:txXfrm>
        <a:off x="0" y="3761481"/>
        <a:ext cx="8229600" cy="74520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C9869-8406-6E40-963B-84F312808645}">
      <dsp:nvSpPr>
        <dsp:cNvPr id="0" name=""/>
        <dsp:cNvSpPr/>
      </dsp:nvSpPr>
      <dsp:spPr>
        <a:xfrm>
          <a:off x="0" y="268581"/>
          <a:ext cx="8229600" cy="959400"/>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n-US" sz="4000" kern="1200" dirty="0" smtClean="0"/>
            <a:t>What</a:t>
          </a:r>
          <a:endParaRPr lang="en-US" sz="4000" kern="1200" dirty="0"/>
        </a:p>
      </dsp:txBody>
      <dsp:txXfrm>
        <a:off x="46834" y="315415"/>
        <a:ext cx="8135932" cy="865732"/>
      </dsp:txXfrm>
    </dsp:sp>
    <dsp:sp modelId="{82F0A896-B8FE-DC49-9F6F-81CCC7074849}">
      <dsp:nvSpPr>
        <dsp:cNvPr id="0" name=""/>
        <dsp:cNvSpPr/>
      </dsp:nvSpPr>
      <dsp:spPr>
        <a:xfrm>
          <a:off x="0" y="1227981"/>
          <a:ext cx="8229600" cy="1407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n-US" sz="3100" kern="1200" dirty="0" smtClean="0"/>
            <a:t>Allows user to select records from the EVENT.LOG file and either purge them or report them depending on the flag.</a:t>
          </a:r>
          <a:endParaRPr lang="en-US" sz="3100" kern="1200" dirty="0"/>
        </a:p>
      </dsp:txBody>
      <dsp:txXfrm>
        <a:off x="0" y="1227981"/>
        <a:ext cx="8229600" cy="1407600"/>
      </dsp:txXfrm>
    </dsp:sp>
    <dsp:sp modelId="{DBAF026E-4B1E-1E47-9718-57E0650C1345}">
      <dsp:nvSpPr>
        <dsp:cNvPr id="0" name=""/>
        <dsp:cNvSpPr/>
      </dsp:nvSpPr>
      <dsp:spPr>
        <a:xfrm>
          <a:off x="0" y="2635581"/>
          <a:ext cx="8229600" cy="959400"/>
        </a:xfrm>
        <a:prstGeom prst="round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n-US" sz="4000" kern="1200" dirty="0" smtClean="0"/>
            <a:t>Affects</a:t>
          </a:r>
          <a:endParaRPr lang="en-US" sz="4000" kern="1200" dirty="0"/>
        </a:p>
      </dsp:txBody>
      <dsp:txXfrm>
        <a:off x="46834" y="2682415"/>
        <a:ext cx="8135932" cy="865732"/>
      </dsp:txXfrm>
    </dsp:sp>
    <dsp:sp modelId="{2E540E1B-B865-3B4A-B703-4AB9B31D4F37}">
      <dsp:nvSpPr>
        <dsp:cNvPr id="0" name=""/>
        <dsp:cNvSpPr/>
      </dsp:nvSpPr>
      <dsp:spPr>
        <a:xfrm>
          <a:off x="0" y="3594981"/>
          <a:ext cx="8229600" cy="662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n-US" sz="3100" kern="1200" dirty="0" smtClean="0"/>
            <a:t>EVENT.LOG</a:t>
          </a:r>
          <a:endParaRPr lang="en-US" sz="3100" kern="1200" dirty="0"/>
        </a:p>
      </dsp:txBody>
      <dsp:txXfrm>
        <a:off x="0" y="3594981"/>
        <a:ext cx="8229600" cy="66240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C9869-8406-6E40-963B-84F312808645}">
      <dsp:nvSpPr>
        <dsp:cNvPr id="0" name=""/>
        <dsp:cNvSpPr/>
      </dsp:nvSpPr>
      <dsp:spPr>
        <a:xfrm>
          <a:off x="0" y="69141"/>
          <a:ext cx="8229600" cy="1055340"/>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a:lnSpc>
              <a:spcPct val="90000"/>
            </a:lnSpc>
            <a:spcBef>
              <a:spcPct val="0"/>
            </a:spcBef>
            <a:spcAft>
              <a:spcPct val="35000"/>
            </a:spcAft>
          </a:pPr>
          <a:r>
            <a:rPr lang="en-US" sz="4400" kern="1200" dirty="0" smtClean="0"/>
            <a:t>What</a:t>
          </a:r>
          <a:endParaRPr lang="en-US" sz="4400" kern="1200" dirty="0"/>
        </a:p>
      </dsp:txBody>
      <dsp:txXfrm>
        <a:off x="51517" y="120658"/>
        <a:ext cx="8126566" cy="952306"/>
      </dsp:txXfrm>
    </dsp:sp>
    <dsp:sp modelId="{82F0A896-B8FE-DC49-9F6F-81CCC7074849}">
      <dsp:nvSpPr>
        <dsp:cNvPr id="0" name=""/>
        <dsp:cNvSpPr/>
      </dsp:nvSpPr>
      <dsp:spPr>
        <a:xfrm>
          <a:off x="0" y="1124481"/>
          <a:ext cx="8229600" cy="1548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5880" rIns="312928" bIns="55880" numCol="1" spcCol="1270" anchor="t" anchorCtr="0">
          <a:noAutofit/>
        </a:bodyPr>
        <a:lstStyle/>
        <a:p>
          <a:pPr marL="285750" lvl="1" indent="-285750" algn="l" defTabSz="1511300">
            <a:lnSpc>
              <a:spcPct val="90000"/>
            </a:lnSpc>
            <a:spcBef>
              <a:spcPct val="0"/>
            </a:spcBef>
            <a:spcAft>
              <a:spcPct val="20000"/>
            </a:spcAft>
            <a:buChar char="••"/>
          </a:pPr>
          <a:r>
            <a:rPr lang="en-US" sz="3400" kern="1200" dirty="0" smtClean="0"/>
            <a:t>Purges data that is automatically collected and stored for a file that has transaction logging turned on.</a:t>
          </a:r>
          <a:endParaRPr lang="en-US" sz="3400" kern="1200" dirty="0"/>
        </a:p>
      </dsp:txBody>
      <dsp:txXfrm>
        <a:off x="0" y="1124481"/>
        <a:ext cx="8229600" cy="1548360"/>
      </dsp:txXfrm>
    </dsp:sp>
    <dsp:sp modelId="{DBAF026E-4B1E-1E47-9718-57E0650C1345}">
      <dsp:nvSpPr>
        <dsp:cNvPr id="0" name=""/>
        <dsp:cNvSpPr/>
      </dsp:nvSpPr>
      <dsp:spPr>
        <a:xfrm>
          <a:off x="0" y="2672841"/>
          <a:ext cx="8229600" cy="1055340"/>
        </a:xfrm>
        <a:prstGeom prst="round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a:lnSpc>
              <a:spcPct val="90000"/>
            </a:lnSpc>
            <a:spcBef>
              <a:spcPct val="0"/>
            </a:spcBef>
            <a:spcAft>
              <a:spcPct val="35000"/>
            </a:spcAft>
          </a:pPr>
          <a:r>
            <a:rPr lang="en-US" sz="4400" kern="1200" dirty="0" smtClean="0"/>
            <a:t>Affects</a:t>
          </a:r>
          <a:endParaRPr lang="en-US" sz="4400" kern="1200" dirty="0"/>
        </a:p>
      </dsp:txBody>
      <dsp:txXfrm>
        <a:off x="51517" y="2724358"/>
        <a:ext cx="8126566" cy="952306"/>
      </dsp:txXfrm>
    </dsp:sp>
    <dsp:sp modelId="{2E540E1B-B865-3B4A-B703-4AB9B31D4F37}">
      <dsp:nvSpPr>
        <dsp:cNvPr id="0" name=""/>
        <dsp:cNvSpPr/>
      </dsp:nvSpPr>
      <dsp:spPr>
        <a:xfrm>
          <a:off x="0" y="3728181"/>
          <a:ext cx="8229600" cy="728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5880" rIns="312928" bIns="55880" numCol="1" spcCol="1270" anchor="t" anchorCtr="0">
          <a:noAutofit/>
        </a:bodyPr>
        <a:lstStyle/>
        <a:p>
          <a:pPr marL="285750" lvl="1" indent="-285750" algn="l" defTabSz="1511300">
            <a:lnSpc>
              <a:spcPct val="90000"/>
            </a:lnSpc>
            <a:spcBef>
              <a:spcPct val="0"/>
            </a:spcBef>
            <a:spcAft>
              <a:spcPct val="20000"/>
            </a:spcAft>
            <a:buChar char="••"/>
          </a:pPr>
          <a:r>
            <a:rPr lang="en-US" sz="3400" kern="1200" dirty="0" smtClean="0"/>
            <a:t>TXLOG</a:t>
          </a:r>
          <a:endParaRPr lang="en-US" sz="3400" kern="1200" dirty="0"/>
        </a:p>
      </dsp:txBody>
      <dsp:txXfrm>
        <a:off x="0" y="3728181"/>
        <a:ext cx="8229600" cy="7286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578061-7CF5-784F-BD0C-B367E727B09C}">
      <dsp:nvSpPr>
        <dsp:cNvPr id="0" name=""/>
        <dsp:cNvSpPr/>
      </dsp:nvSpPr>
      <dsp:spPr>
        <a:xfrm>
          <a:off x="0" y="68421"/>
          <a:ext cx="8229600" cy="575639"/>
        </a:xfrm>
        <a:prstGeom prst="round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What</a:t>
          </a:r>
          <a:endParaRPr lang="en-US" sz="2400" kern="1200" dirty="0"/>
        </a:p>
      </dsp:txBody>
      <dsp:txXfrm>
        <a:off x="28100" y="96521"/>
        <a:ext cx="8173400" cy="519439"/>
      </dsp:txXfrm>
    </dsp:sp>
    <dsp:sp modelId="{C137DE9D-669E-F84C-B4F7-3340B4AC46A9}">
      <dsp:nvSpPr>
        <dsp:cNvPr id="0" name=""/>
        <dsp:cNvSpPr/>
      </dsp:nvSpPr>
      <dsp:spPr>
        <a:xfrm>
          <a:off x="0" y="644061"/>
          <a:ext cx="82296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smtClean="0"/>
            <a:t>Weekly </a:t>
          </a:r>
          <a:r>
            <a:rPr lang="en-US" sz="1900" kern="1200" dirty="0" err="1" smtClean="0"/>
            <a:t>UniData</a:t>
          </a:r>
          <a:r>
            <a:rPr lang="en-US" sz="1900" kern="1200" dirty="0" smtClean="0"/>
            <a:t> File Analysis</a:t>
          </a:r>
          <a:endParaRPr lang="en-US" sz="1900" kern="1200" dirty="0"/>
        </a:p>
      </dsp:txBody>
      <dsp:txXfrm>
        <a:off x="0" y="644061"/>
        <a:ext cx="8229600" cy="397440"/>
      </dsp:txXfrm>
    </dsp:sp>
    <dsp:sp modelId="{6712CCD7-4F0F-2640-805A-734ED7170BFB}">
      <dsp:nvSpPr>
        <dsp:cNvPr id="0" name=""/>
        <dsp:cNvSpPr/>
      </dsp:nvSpPr>
      <dsp:spPr>
        <a:xfrm>
          <a:off x="0" y="1041501"/>
          <a:ext cx="8229600" cy="575639"/>
        </a:xfrm>
        <a:prstGeom prst="roundRect">
          <a:avLst/>
        </a:prstGeom>
        <a:gradFill rotWithShape="0">
          <a:gsLst>
            <a:gs pos="0">
              <a:schemeClr val="accent3">
                <a:hueOff val="3750089"/>
                <a:satOff val="-5627"/>
                <a:lumOff val="-915"/>
                <a:alphaOff val="0"/>
                <a:shade val="15000"/>
                <a:satMod val="180000"/>
              </a:schemeClr>
            </a:gs>
            <a:gs pos="50000">
              <a:schemeClr val="accent3">
                <a:hueOff val="3750089"/>
                <a:satOff val="-5627"/>
                <a:lumOff val="-915"/>
                <a:alphaOff val="0"/>
                <a:shade val="45000"/>
                <a:satMod val="170000"/>
              </a:schemeClr>
            </a:gs>
            <a:gs pos="70000">
              <a:schemeClr val="accent3">
                <a:hueOff val="3750089"/>
                <a:satOff val="-5627"/>
                <a:lumOff val="-915"/>
                <a:alphaOff val="0"/>
                <a:tint val="99000"/>
                <a:shade val="65000"/>
                <a:satMod val="155000"/>
              </a:schemeClr>
            </a:gs>
            <a:gs pos="100000">
              <a:schemeClr val="accent3">
                <a:hueOff val="3750089"/>
                <a:satOff val="-5627"/>
                <a:lumOff val="-915"/>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Affects</a:t>
          </a:r>
          <a:endParaRPr lang="en-US" sz="2400" kern="1200" dirty="0"/>
        </a:p>
      </dsp:txBody>
      <dsp:txXfrm>
        <a:off x="28100" y="1069601"/>
        <a:ext cx="8173400" cy="519439"/>
      </dsp:txXfrm>
    </dsp:sp>
    <dsp:sp modelId="{034D420B-5C37-734B-85D9-43D94D02EABE}">
      <dsp:nvSpPr>
        <dsp:cNvPr id="0" name=""/>
        <dsp:cNvSpPr/>
      </dsp:nvSpPr>
      <dsp:spPr>
        <a:xfrm>
          <a:off x="0" y="1617141"/>
          <a:ext cx="82296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smtClean="0"/>
            <a:t>All environment and LPR files</a:t>
          </a:r>
          <a:endParaRPr lang="en-US" sz="1900" kern="1200" dirty="0"/>
        </a:p>
      </dsp:txBody>
      <dsp:txXfrm>
        <a:off x="0" y="1617141"/>
        <a:ext cx="8229600" cy="397440"/>
      </dsp:txXfrm>
    </dsp:sp>
    <dsp:sp modelId="{41DD9B40-E809-5C4E-B344-05C64E333C60}">
      <dsp:nvSpPr>
        <dsp:cNvPr id="0" name=""/>
        <dsp:cNvSpPr/>
      </dsp:nvSpPr>
      <dsp:spPr>
        <a:xfrm>
          <a:off x="0" y="2014581"/>
          <a:ext cx="8229600" cy="575639"/>
        </a:xfrm>
        <a:prstGeom prst="roundRect">
          <a:avLst/>
        </a:prstGeom>
        <a:gradFill rotWithShape="0">
          <a:gsLst>
            <a:gs pos="0">
              <a:schemeClr val="accent3">
                <a:hueOff val="7500177"/>
                <a:satOff val="-11253"/>
                <a:lumOff val="-1830"/>
                <a:alphaOff val="0"/>
                <a:shade val="15000"/>
                <a:satMod val="180000"/>
              </a:schemeClr>
            </a:gs>
            <a:gs pos="50000">
              <a:schemeClr val="accent3">
                <a:hueOff val="7500177"/>
                <a:satOff val="-11253"/>
                <a:lumOff val="-1830"/>
                <a:alphaOff val="0"/>
                <a:shade val="45000"/>
                <a:satMod val="170000"/>
              </a:schemeClr>
            </a:gs>
            <a:gs pos="70000">
              <a:schemeClr val="accent3">
                <a:hueOff val="7500177"/>
                <a:satOff val="-11253"/>
                <a:lumOff val="-1830"/>
                <a:alphaOff val="0"/>
                <a:tint val="99000"/>
                <a:shade val="65000"/>
                <a:satMod val="155000"/>
              </a:schemeClr>
            </a:gs>
            <a:gs pos="100000">
              <a:schemeClr val="accent3">
                <a:hueOff val="7500177"/>
                <a:satOff val="-11253"/>
                <a:lumOff val="-183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Schedule</a:t>
          </a:r>
          <a:endParaRPr lang="en-US" sz="2400" kern="1200" dirty="0"/>
        </a:p>
      </dsp:txBody>
      <dsp:txXfrm>
        <a:off x="28100" y="2042681"/>
        <a:ext cx="8173400" cy="519439"/>
      </dsp:txXfrm>
    </dsp:sp>
    <dsp:sp modelId="{C96F2A3F-79A5-A747-B0A1-B4892C588196}">
      <dsp:nvSpPr>
        <dsp:cNvPr id="0" name=""/>
        <dsp:cNvSpPr/>
      </dsp:nvSpPr>
      <dsp:spPr>
        <a:xfrm>
          <a:off x="0" y="2590221"/>
          <a:ext cx="8229600" cy="64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smtClean="0"/>
            <a:t>Daily</a:t>
          </a:r>
          <a:endParaRPr lang="en-US" sz="1900" kern="1200" dirty="0"/>
        </a:p>
        <a:p>
          <a:pPr marL="171450" lvl="1" indent="-171450" algn="l" defTabSz="844550">
            <a:lnSpc>
              <a:spcPct val="90000"/>
            </a:lnSpc>
            <a:spcBef>
              <a:spcPct val="0"/>
            </a:spcBef>
            <a:spcAft>
              <a:spcPct val="20000"/>
            </a:spcAft>
            <a:buChar char="••"/>
          </a:pPr>
          <a:r>
            <a:rPr lang="en-US" sz="1900" kern="1200" dirty="0" smtClean="0"/>
            <a:t>Check the output!</a:t>
          </a:r>
          <a:endParaRPr lang="en-US" sz="1900" kern="1200" dirty="0"/>
        </a:p>
      </dsp:txBody>
      <dsp:txXfrm>
        <a:off x="0" y="2590221"/>
        <a:ext cx="8229600" cy="645840"/>
      </dsp:txXfrm>
    </dsp:sp>
    <dsp:sp modelId="{AAA00B32-30E2-DD4F-A24A-A2A08CD0B867}">
      <dsp:nvSpPr>
        <dsp:cNvPr id="0" name=""/>
        <dsp:cNvSpPr/>
      </dsp:nvSpPr>
      <dsp:spPr>
        <a:xfrm>
          <a:off x="0" y="3236061"/>
          <a:ext cx="8229600" cy="575639"/>
        </a:xfrm>
        <a:prstGeom prst="roundRect">
          <a:avLst/>
        </a:prstGeom>
        <a:gradFill rotWithShape="0">
          <a:gsLst>
            <a:gs pos="0">
              <a:schemeClr val="accent3">
                <a:hueOff val="11250266"/>
                <a:satOff val="-16880"/>
                <a:lumOff val="-2745"/>
                <a:alphaOff val="0"/>
                <a:shade val="15000"/>
                <a:satMod val="180000"/>
              </a:schemeClr>
            </a:gs>
            <a:gs pos="50000">
              <a:schemeClr val="accent3">
                <a:hueOff val="11250266"/>
                <a:satOff val="-16880"/>
                <a:lumOff val="-2745"/>
                <a:alphaOff val="0"/>
                <a:shade val="45000"/>
                <a:satMod val="170000"/>
              </a:schemeClr>
            </a:gs>
            <a:gs pos="70000">
              <a:schemeClr val="accent3">
                <a:hueOff val="11250266"/>
                <a:satOff val="-16880"/>
                <a:lumOff val="-2745"/>
                <a:alphaOff val="0"/>
                <a:tint val="99000"/>
                <a:shade val="65000"/>
                <a:satMod val="155000"/>
              </a:schemeClr>
            </a:gs>
            <a:gs pos="100000">
              <a:schemeClr val="accent3">
                <a:hueOff val="11250266"/>
                <a:satOff val="-16880"/>
                <a:lumOff val="-2745"/>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Off-Schedule</a:t>
          </a:r>
          <a:endParaRPr lang="en-US" sz="2400" kern="1200" dirty="0"/>
        </a:p>
      </dsp:txBody>
      <dsp:txXfrm>
        <a:off x="28100" y="3264161"/>
        <a:ext cx="8173400" cy="519439"/>
      </dsp:txXfrm>
    </dsp:sp>
    <dsp:sp modelId="{873733C8-0CD1-8643-9DFE-F1304B4FA930}">
      <dsp:nvSpPr>
        <dsp:cNvPr id="0" name=""/>
        <dsp:cNvSpPr/>
      </dsp:nvSpPr>
      <dsp:spPr>
        <a:xfrm>
          <a:off x="0" y="3811701"/>
          <a:ext cx="8229600" cy="64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smtClean="0"/>
            <a:t>System Crash</a:t>
          </a:r>
          <a:endParaRPr lang="en-US" sz="1900" kern="1200" dirty="0"/>
        </a:p>
        <a:p>
          <a:pPr marL="171450" lvl="1" indent="-171450" algn="l" defTabSz="844550">
            <a:lnSpc>
              <a:spcPct val="90000"/>
            </a:lnSpc>
            <a:spcBef>
              <a:spcPct val="0"/>
            </a:spcBef>
            <a:spcAft>
              <a:spcPct val="20000"/>
            </a:spcAft>
            <a:buChar char="••"/>
          </a:pPr>
          <a:r>
            <a:rPr lang="en-US" sz="1900" kern="1200" dirty="0" smtClean="0"/>
            <a:t>Unexpected Form Results</a:t>
          </a:r>
          <a:endParaRPr lang="en-US" sz="1900" kern="1200" dirty="0"/>
        </a:p>
      </dsp:txBody>
      <dsp:txXfrm>
        <a:off x="0" y="3811701"/>
        <a:ext cx="8229600" cy="6458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D13FB4-B3AB-A741-BBA8-1387E169908B}">
      <dsp:nvSpPr>
        <dsp:cNvPr id="0" name=""/>
        <dsp:cNvSpPr/>
      </dsp:nvSpPr>
      <dsp:spPr>
        <a:xfrm>
          <a:off x="0" y="0"/>
          <a:ext cx="6583680" cy="995711"/>
        </a:xfrm>
        <a:prstGeom prst="roundRect">
          <a:avLst>
            <a:gd name="adj" fmla="val 1000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Runs </a:t>
          </a:r>
          <a:r>
            <a:rPr lang="en-US" sz="2600" kern="1200" dirty="0" err="1" smtClean="0"/>
            <a:t>UniData</a:t>
          </a:r>
          <a:r>
            <a:rPr lang="en-US" sz="2600" kern="1200" dirty="0" smtClean="0"/>
            <a:t> Guide Command</a:t>
          </a:r>
          <a:endParaRPr lang="en-US" sz="2600" kern="1200" dirty="0"/>
        </a:p>
      </dsp:txBody>
      <dsp:txXfrm>
        <a:off x="29163" y="29163"/>
        <a:ext cx="5425092" cy="937385"/>
      </dsp:txXfrm>
    </dsp:sp>
    <dsp:sp modelId="{066B572E-C6ED-B64B-BE2E-93C813CD9BA8}">
      <dsp:nvSpPr>
        <dsp:cNvPr id="0" name=""/>
        <dsp:cNvSpPr/>
      </dsp:nvSpPr>
      <dsp:spPr>
        <a:xfrm>
          <a:off x="551383" y="1176750"/>
          <a:ext cx="6583680" cy="995711"/>
        </a:xfrm>
        <a:prstGeom prst="roundRect">
          <a:avLst>
            <a:gd name="adj" fmla="val 10000"/>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Identifies damaged files</a:t>
          </a:r>
          <a:endParaRPr lang="en-US" sz="2600" kern="1200" dirty="0"/>
        </a:p>
      </dsp:txBody>
      <dsp:txXfrm>
        <a:off x="580546" y="1205913"/>
        <a:ext cx="5326758" cy="937385"/>
      </dsp:txXfrm>
    </dsp:sp>
    <dsp:sp modelId="{20D921B1-ED83-8F44-85F9-45A12AB86B94}">
      <dsp:nvSpPr>
        <dsp:cNvPr id="0" name=""/>
        <dsp:cNvSpPr/>
      </dsp:nvSpPr>
      <dsp:spPr>
        <a:xfrm>
          <a:off x="1094536" y="2353500"/>
          <a:ext cx="6583680" cy="995711"/>
        </a:xfrm>
        <a:prstGeom prst="roundRect">
          <a:avLst>
            <a:gd name="adj" fmla="val 10000"/>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Recommends optimum block size and modulo</a:t>
          </a:r>
          <a:endParaRPr lang="en-US" sz="2600" kern="1200" dirty="0"/>
        </a:p>
      </dsp:txBody>
      <dsp:txXfrm>
        <a:off x="1123699" y="2382663"/>
        <a:ext cx="5334987" cy="937385"/>
      </dsp:txXfrm>
    </dsp:sp>
    <dsp:sp modelId="{3F27A364-E653-7347-BB0F-EB3754DDAA31}">
      <dsp:nvSpPr>
        <dsp:cNvPr id="0" name=""/>
        <dsp:cNvSpPr/>
      </dsp:nvSpPr>
      <dsp:spPr>
        <a:xfrm>
          <a:off x="1645920" y="3530250"/>
          <a:ext cx="6583680" cy="995711"/>
        </a:xfrm>
        <a:prstGeom prst="roundRect">
          <a:avLst>
            <a:gd name="adj" fmla="val 10000"/>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Builds DATATEL.RESIZE.FILES paragraph</a:t>
          </a:r>
          <a:endParaRPr lang="en-US" sz="2600" kern="1200" dirty="0"/>
        </a:p>
      </dsp:txBody>
      <dsp:txXfrm>
        <a:off x="1675083" y="3559413"/>
        <a:ext cx="5326758" cy="937385"/>
      </dsp:txXfrm>
    </dsp:sp>
    <dsp:sp modelId="{F90FD9E8-905A-C543-95DF-10C12C9797B9}">
      <dsp:nvSpPr>
        <dsp:cNvPr id="0" name=""/>
        <dsp:cNvSpPr/>
      </dsp:nvSpPr>
      <dsp:spPr>
        <a:xfrm>
          <a:off x="5936467" y="762624"/>
          <a:ext cx="647212" cy="647212"/>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6082090" y="762624"/>
        <a:ext cx="355966" cy="487027"/>
      </dsp:txXfrm>
    </dsp:sp>
    <dsp:sp modelId="{ECC1F283-9196-A44D-824A-C3108598E8F7}">
      <dsp:nvSpPr>
        <dsp:cNvPr id="0" name=""/>
        <dsp:cNvSpPr/>
      </dsp:nvSpPr>
      <dsp:spPr>
        <a:xfrm>
          <a:off x="6487850" y="1939374"/>
          <a:ext cx="647212" cy="647212"/>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6633473" y="1939374"/>
        <a:ext cx="355966" cy="487027"/>
      </dsp:txXfrm>
    </dsp:sp>
    <dsp:sp modelId="{FDB6BB55-41C5-D648-8E67-8AB67AE12904}">
      <dsp:nvSpPr>
        <dsp:cNvPr id="0" name=""/>
        <dsp:cNvSpPr/>
      </dsp:nvSpPr>
      <dsp:spPr>
        <a:xfrm>
          <a:off x="7031004" y="3116124"/>
          <a:ext cx="647212" cy="647212"/>
        </a:xfrm>
        <a:prstGeom prst="downArrow">
          <a:avLst>
            <a:gd name="adj1" fmla="val 55000"/>
            <a:gd name="adj2" fmla="val 45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7176627" y="3116124"/>
        <a:ext cx="355966" cy="48702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FD3615-AF18-0641-89E7-76A7B3CB5496}">
      <dsp:nvSpPr>
        <dsp:cNvPr id="0" name=""/>
        <dsp:cNvSpPr/>
      </dsp:nvSpPr>
      <dsp:spPr>
        <a:xfrm>
          <a:off x="0" y="7852"/>
          <a:ext cx="8229600" cy="112729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en-US" sz="4700" b="1" kern="1200" dirty="0" smtClean="0"/>
            <a:t>WUFA:</a:t>
          </a:r>
          <a:endParaRPr lang="en-US" sz="4700" kern="1200" dirty="0"/>
        </a:p>
      </dsp:txBody>
      <dsp:txXfrm>
        <a:off x="55030" y="62882"/>
        <a:ext cx="8119540" cy="101723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D8AFA-A773-0F47-AD4F-1B2889ED9006}">
      <dsp:nvSpPr>
        <dsp:cNvPr id="0" name=""/>
        <dsp:cNvSpPr/>
      </dsp:nvSpPr>
      <dsp:spPr>
        <a:xfrm>
          <a:off x="0" y="506862"/>
          <a:ext cx="8229600" cy="166635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479044" rIns="638708"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smtClean="0">
              <a:latin typeface="Courier New"/>
              <a:cs typeface="Courier New"/>
            </a:rPr>
            <a:t>0 18 * * * /bin/</a:t>
          </a:r>
          <a:r>
            <a:rPr lang="en-US" sz="2300" kern="1200" dirty="0" err="1" smtClean="0">
              <a:latin typeface="Courier New"/>
              <a:cs typeface="Courier New"/>
            </a:rPr>
            <a:t>su</a:t>
          </a:r>
          <a:r>
            <a:rPr lang="en-US" sz="2300" kern="1200" dirty="0" smtClean="0">
              <a:latin typeface="Courier New"/>
              <a:cs typeface="Courier New"/>
            </a:rPr>
            <a:t> - </a:t>
          </a:r>
          <a:r>
            <a:rPr lang="en-US" sz="2300" kern="1200" dirty="0" err="1" smtClean="0">
              <a:latin typeface="Courier New"/>
              <a:cs typeface="Courier New"/>
            </a:rPr>
            <a:t>datatel</a:t>
          </a:r>
          <a:r>
            <a:rPr lang="en-US" sz="2300" kern="1200" dirty="0" smtClean="0">
              <a:latin typeface="Courier New"/>
              <a:cs typeface="Courier New"/>
            </a:rPr>
            <a:t/>
          </a:r>
          <a:br>
            <a:rPr lang="en-US" sz="2300" kern="1200" dirty="0" smtClean="0">
              <a:latin typeface="Courier New"/>
              <a:cs typeface="Courier New"/>
            </a:rPr>
          </a:br>
          <a:r>
            <a:rPr lang="en-US" sz="2300" b="1" kern="1200" dirty="0" err="1" smtClean="0">
              <a:latin typeface="Wingdings" pitchFamily="2" charset="2"/>
            </a:rPr>
            <a:t>Ä</a:t>
          </a:r>
          <a:r>
            <a:rPr lang="en-US" sz="2300" kern="1200" dirty="0" smtClean="0">
              <a:latin typeface="Courier New"/>
              <a:cs typeface="Courier New"/>
            </a:rPr>
            <a:t>-c ”/opt/local/bin/</a:t>
          </a:r>
          <a:r>
            <a:rPr lang="en-US" sz="2300" kern="1200" dirty="0" err="1" smtClean="0">
              <a:latin typeface="Courier New"/>
              <a:cs typeface="Courier New"/>
            </a:rPr>
            <a:t>wufa.ksh</a:t>
          </a:r>
          <a:r>
            <a:rPr lang="en-US" sz="2300" kern="1200" dirty="0" smtClean="0">
              <a:latin typeface="Courier New"/>
              <a:cs typeface="Courier New"/>
            </a:rPr>
            <a:t>”</a:t>
          </a:r>
          <a:endParaRPr lang="en-US" sz="2300" kern="1200" dirty="0"/>
        </a:p>
        <a:p>
          <a:pPr marL="228600" lvl="1" indent="-228600" algn="l" defTabSz="1022350">
            <a:lnSpc>
              <a:spcPct val="90000"/>
            </a:lnSpc>
            <a:spcBef>
              <a:spcPct val="0"/>
            </a:spcBef>
            <a:spcAft>
              <a:spcPct val="15000"/>
            </a:spcAft>
            <a:buChar char="••"/>
          </a:pPr>
          <a:r>
            <a:rPr lang="en-US" sz="2300" kern="1200" dirty="0" smtClean="0"/>
            <a:t>See WUFA.KSH in Appendix</a:t>
          </a:r>
          <a:endParaRPr lang="en-US" sz="2300" kern="1200" dirty="0"/>
        </a:p>
      </dsp:txBody>
      <dsp:txXfrm>
        <a:off x="0" y="506862"/>
        <a:ext cx="8229600" cy="1666350"/>
      </dsp:txXfrm>
    </dsp:sp>
    <dsp:sp modelId="{A4BC969D-E81A-D549-A200-E2A6308B348A}">
      <dsp:nvSpPr>
        <dsp:cNvPr id="0" name=""/>
        <dsp:cNvSpPr/>
      </dsp:nvSpPr>
      <dsp:spPr>
        <a:xfrm>
          <a:off x="411480" y="195051"/>
          <a:ext cx="5760720" cy="678960"/>
        </a:xfrm>
        <a:prstGeom prst="round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022350">
            <a:lnSpc>
              <a:spcPct val="90000"/>
            </a:lnSpc>
            <a:spcBef>
              <a:spcPct val="0"/>
            </a:spcBef>
            <a:spcAft>
              <a:spcPct val="35000"/>
            </a:spcAft>
          </a:pPr>
          <a:r>
            <a:rPr lang="en-US" sz="2300" kern="1200" dirty="0" smtClean="0"/>
            <a:t>Script called by </a:t>
          </a:r>
          <a:r>
            <a:rPr lang="en-US" sz="2300" kern="1200" dirty="0" err="1" smtClean="0"/>
            <a:t>cron</a:t>
          </a:r>
          <a:endParaRPr lang="en-US" sz="2300" kern="1200" dirty="0"/>
        </a:p>
      </dsp:txBody>
      <dsp:txXfrm>
        <a:off x="444624" y="228195"/>
        <a:ext cx="5694432" cy="612672"/>
      </dsp:txXfrm>
    </dsp:sp>
    <dsp:sp modelId="{CC8D1DAB-6AF7-6145-986E-2BC797FB3C44}">
      <dsp:nvSpPr>
        <dsp:cNvPr id="0" name=""/>
        <dsp:cNvSpPr/>
      </dsp:nvSpPr>
      <dsp:spPr>
        <a:xfrm>
          <a:off x="0" y="2664561"/>
          <a:ext cx="8229600" cy="1666350"/>
        </a:xfrm>
        <a:prstGeom prst="rect">
          <a:avLst/>
        </a:prstGeom>
        <a:solidFill>
          <a:schemeClr val="lt1">
            <a:alpha val="90000"/>
            <a:hueOff val="0"/>
            <a:satOff val="0"/>
            <a:lumOff val="0"/>
            <a:alphaOff val="0"/>
          </a:schemeClr>
        </a:solidFill>
        <a:ln w="9525" cap="flat" cmpd="sng" algn="ctr">
          <a:solidFill>
            <a:schemeClr val="accent3">
              <a:hueOff val="11250266"/>
              <a:satOff val="-16880"/>
              <a:lumOff val="-2745"/>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479044" rIns="638708"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smtClean="0"/>
            <a:t>Required for non-interactive scripts</a:t>
          </a:r>
          <a:endParaRPr lang="en-US" sz="2300" b="1" kern="1200" dirty="0" smtClean="0">
            <a:latin typeface="Courier New"/>
            <a:cs typeface="Courier New"/>
          </a:endParaRPr>
        </a:p>
        <a:p>
          <a:pPr marL="228600" lvl="1" indent="-228600" algn="l" defTabSz="1022350">
            <a:lnSpc>
              <a:spcPct val="90000"/>
            </a:lnSpc>
            <a:spcBef>
              <a:spcPct val="0"/>
            </a:spcBef>
            <a:spcAft>
              <a:spcPct val="15000"/>
            </a:spcAft>
            <a:buChar char="••"/>
          </a:pPr>
          <a:r>
            <a:rPr lang="en-US" sz="2300" kern="1200" dirty="0" smtClean="0"/>
            <a:t>See </a:t>
          </a:r>
          <a:r>
            <a:rPr lang="en-US" sz="2300" kern="1200" dirty="0" err="1" smtClean="0"/>
            <a:t>AnswerNet</a:t>
          </a:r>
          <a:r>
            <a:rPr lang="en-US" sz="2300" kern="1200" dirty="0" smtClean="0"/>
            <a:t> 5901 and next slide</a:t>
          </a:r>
          <a:br>
            <a:rPr lang="en-US" sz="2300" kern="1200" dirty="0" smtClean="0"/>
          </a:br>
          <a:endParaRPr lang="en-US" sz="2300" b="1" kern="1200" dirty="0" smtClean="0">
            <a:latin typeface="Courier New"/>
            <a:cs typeface="Courier New"/>
          </a:endParaRPr>
        </a:p>
      </dsp:txBody>
      <dsp:txXfrm>
        <a:off x="0" y="2664561"/>
        <a:ext cx="8229600" cy="1666350"/>
      </dsp:txXfrm>
    </dsp:sp>
    <dsp:sp modelId="{E603D7A3-911D-474C-8CE9-F7EE50092A75}">
      <dsp:nvSpPr>
        <dsp:cNvPr id="0" name=""/>
        <dsp:cNvSpPr/>
      </dsp:nvSpPr>
      <dsp:spPr>
        <a:xfrm>
          <a:off x="411480" y="2325081"/>
          <a:ext cx="5760720" cy="678960"/>
        </a:xfrm>
        <a:prstGeom prst="roundRect">
          <a:avLst/>
        </a:prstGeom>
        <a:gradFill rotWithShape="0">
          <a:gsLst>
            <a:gs pos="0">
              <a:schemeClr val="accent3">
                <a:hueOff val="11250266"/>
                <a:satOff val="-16880"/>
                <a:lumOff val="-2745"/>
                <a:alphaOff val="0"/>
                <a:shade val="15000"/>
                <a:satMod val="180000"/>
              </a:schemeClr>
            </a:gs>
            <a:gs pos="50000">
              <a:schemeClr val="accent3">
                <a:hueOff val="11250266"/>
                <a:satOff val="-16880"/>
                <a:lumOff val="-2745"/>
                <a:alphaOff val="0"/>
                <a:shade val="45000"/>
                <a:satMod val="170000"/>
              </a:schemeClr>
            </a:gs>
            <a:gs pos="70000">
              <a:schemeClr val="accent3">
                <a:hueOff val="11250266"/>
                <a:satOff val="-16880"/>
                <a:lumOff val="-2745"/>
                <a:alphaOff val="0"/>
                <a:tint val="99000"/>
                <a:shade val="65000"/>
                <a:satMod val="155000"/>
              </a:schemeClr>
            </a:gs>
            <a:gs pos="100000">
              <a:schemeClr val="accent3">
                <a:hueOff val="11250266"/>
                <a:satOff val="-16880"/>
                <a:lumOff val="-2745"/>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022350">
            <a:lnSpc>
              <a:spcPct val="90000"/>
            </a:lnSpc>
            <a:spcBef>
              <a:spcPct val="0"/>
            </a:spcBef>
            <a:spcAft>
              <a:spcPct val="35000"/>
            </a:spcAft>
          </a:pPr>
          <a:r>
            <a:rPr lang="en-US" sz="2300" kern="1200" dirty="0" smtClean="0"/>
            <a:t>DASU &amp; DASP Environment Variables</a:t>
          </a:r>
          <a:endParaRPr lang="en-US" sz="2300" kern="1200" dirty="0"/>
        </a:p>
      </dsp:txBody>
      <dsp:txXfrm>
        <a:off x="444624" y="2358225"/>
        <a:ext cx="5694432" cy="61267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686469-9CDA-1A47-AC09-C16CDF7DEB39}">
      <dsp:nvSpPr>
        <dsp:cNvPr id="0" name=""/>
        <dsp:cNvSpPr/>
      </dsp:nvSpPr>
      <dsp:spPr>
        <a:xfrm>
          <a:off x="0" y="0"/>
          <a:ext cx="6995160" cy="1357788"/>
        </a:xfrm>
        <a:prstGeom prst="roundRect">
          <a:avLst>
            <a:gd name="adj" fmla="val 10000"/>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t>Log into environment as </a:t>
          </a:r>
          <a:r>
            <a:rPr lang="en-US" sz="3600" kern="1200" dirty="0" err="1" smtClean="0"/>
            <a:t>datatel</a:t>
          </a:r>
          <a:endParaRPr lang="en-US" sz="3600" kern="1200" dirty="0"/>
        </a:p>
      </dsp:txBody>
      <dsp:txXfrm>
        <a:off x="39768" y="39768"/>
        <a:ext cx="5530000" cy="1278252"/>
      </dsp:txXfrm>
    </dsp:sp>
    <dsp:sp modelId="{5F827823-D643-2747-A5C6-AF5ECBA89D04}">
      <dsp:nvSpPr>
        <dsp:cNvPr id="0" name=""/>
        <dsp:cNvSpPr/>
      </dsp:nvSpPr>
      <dsp:spPr>
        <a:xfrm>
          <a:off x="617219" y="1584087"/>
          <a:ext cx="6995160" cy="1357788"/>
        </a:xfrm>
        <a:prstGeom prst="roundRect">
          <a:avLst>
            <a:gd name="adj" fmla="val 10000"/>
          </a:avLst>
        </a:prstGeom>
        <a:gradFill rotWithShape="0">
          <a:gsLst>
            <a:gs pos="0">
              <a:schemeClr val="accent3">
                <a:hueOff val="5625133"/>
                <a:satOff val="-8440"/>
                <a:lumOff val="-1373"/>
                <a:alphaOff val="0"/>
                <a:shade val="15000"/>
                <a:satMod val="180000"/>
              </a:schemeClr>
            </a:gs>
            <a:gs pos="50000">
              <a:schemeClr val="accent3">
                <a:hueOff val="5625133"/>
                <a:satOff val="-8440"/>
                <a:lumOff val="-1373"/>
                <a:alphaOff val="0"/>
                <a:shade val="45000"/>
                <a:satMod val="170000"/>
              </a:schemeClr>
            </a:gs>
            <a:gs pos="70000">
              <a:schemeClr val="accent3">
                <a:hueOff val="5625133"/>
                <a:satOff val="-8440"/>
                <a:lumOff val="-1373"/>
                <a:alphaOff val="0"/>
                <a:tint val="99000"/>
                <a:shade val="65000"/>
                <a:satMod val="155000"/>
              </a:schemeClr>
            </a:gs>
            <a:gs pos="100000">
              <a:schemeClr val="accent3">
                <a:hueOff val="5625133"/>
                <a:satOff val="-8440"/>
                <a:lumOff val="-1373"/>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5625133"/>
              <a:satOff val="-8440"/>
              <a:lumOff val="-1373"/>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t>! echo $DASU</a:t>
          </a:r>
          <a:endParaRPr lang="en-US" sz="3600" kern="1200" dirty="0"/>
        </a:p>
      </dsp:txBody>
      <dsp:txXfrm>
        <a:off x="656987" y="1623855"/>
        <a:ext cx="5415841" cy="1278252"/>
      </dsp:txXfrm>
    </dsp:sp>
    <dsp:sp modelId="{460A1FE3-3268-5240-9182-E139F6F3A484}">
      <dsp:nvSpPr>
        <dsp:cNvPr id="0" name=""/>
        <dsp:cNvSpPr/>
      </dsp:nvSpPr>
      <dsp:spPr>
        <a:xfrm>
          <a:off x="1234439" y="3168174"/>
          <a:ext cx="6995160" cy="1357788"/>
        </a:xfrm>
        <a:prstGeom prst="roundRect">
          <a:avLst>
            <a:gd name="adj" fmla="val 10000"/>
          </a:avLst>
        </a:prstGeom>
        <a:gradFill rotWithShape="0">
          <a:gsLst>
            <a:gs pos="0">
              <a:schemeClr val="accent3">
                <a:hueOff val="11250266"/>
                <a:satOff val="-16880"/>
                <a:lumOff val="-2745"/>
                <a:alphaOff val="0"/>
                <a:shade val="15000"/>
                <a:satMod val="180000"/>
              </a:schemeClr>
            </a:gs>
            <a:gs pos="50000">
              <a:schemeClr val="accent3">
                <a:hueOff val="11250266"/>
                <a:satOff val="-16880"/>
                <a:lumOff val="-2745"/>
                <a:alphaOff val="0"/>
                <a:shade val="45000"/>
                <a:satMod val="170000"/>
              </a:schemeClr>
            </a:gs>
            <a:gs pos="70000">
              <a:schemeClr val="accent3">
                <a:hueOff val="11250266"/>
                <a:satOff val="-16880"/>
                <a:lumOff val="-2745"/>
                <a:alphaOff val="0"/>
                <a:tint val="99000"/>
                <a:shade val="65000"/>
                <a:satMod val="155000"/>
              </a:schemeClr>
            </a:gs>
            <a:gs pos="100000">
              <a:schemeClr val="accent3">
                <a:hueOff val="11250266"/>
                <a:satOff val="-16880"/>
                <a:lumOff val="-2745"/>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11250266"/>
              <a:satOff val="-16880"/>
              <a:lumOff val="-2745"/>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t>! echo $DASP</a:t>
          </a:r>
          <a:endParaRPr lang="en-US" sz="3600" kern="1200" dirty="0"/>
        </a:p>
      </dsp:txBody>
      <dsp:txXfrm>
        <a:off x="1274207" y="3207942"/>
        <a:ext cx="5415841" cy="1278252"/>
      </dsp:txXfrm>
    </dsp:sp>
    <dsp:sp modelId="{A67C5BCF-86A4-7C47-8E91-5B7551FFD7F6}">
      <dsp:nvSpPr>
        <dsp:cNvPr id="0" name=""/>
        <dsp:cNvSpPr/>
      </dsp:nvSpPr>
      <dsp:spPr>
        <a:xfrm>
          <a:off x="6112597" y="1029656"/>
          <a:ext cx="882562" cy="882562"/>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311173" y="1029656"/>
        <a:ext cx="485410" cy="664128"/>
      </dsp:txXfrm>
    </dsp:sp>
    <dsp:sp modelId="{026EBF17-195D-1A4A-ADDA-1B65FC2607DA}">
      <dsp:nvSpPr>
        <dsp:cNvPr id="0" name=""/>
        <dsp:cNvSpPr/>
      </dsp:nvSpPr>
      <dsp:spPr>
        <a:xfrm>
          <a:off x="6729817" y="2604691"/>
          <a:ext cx="882562" cy="882562"/>
        </a:xfrm>
        <a:prstGeom prst="downArrow">
          <a:avLst>
            <a:gd name="adj1" fmla="val 55000"/>
            <a:gd name="adj2" fmla="val 45000"/>
          </a:avLst>
        </a:prstGeom>
        <a:solidFill>
          <a:schemeClr val="accent3">
            <a:tint val="40000"/>
            <a:alpha val="90000"/>
            <a:hueOff val="10716852"/>
            <a:satOff val="-13793"/>
            <a:lumOff val="-1075"/>
            <a:alphaOff val="0"/>
          </a:schemeClr>
        </a:solidFill>
        <a:ln w="9525" cap="flat" cmpd="sng" algn="ctr">
          <a:solidFill>
            <a:schemeClr val="accent3">
              <a:tint val="40000"/>
              <a:alpha val="90000"/>
              <a:hueOff val="10716852"/>
              <a:satOff val="-13793"/>
              <a:lumOff val="-1075"/>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928393" y="2604691"/>
        <a:ext cx="485410" cy="66412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D8AFA-A773-0F47-AD4F-1B2889ED9006}">
      <dsp:nvSpPr>
        <dsp:cNvPr id="0" name=""/>
        <dsp:cNvSpPr/>
      </dsp:nvSpPr>
      <dsp:spPr>
        <a:xfrm>
          <a:off x="0" y="349155"/>
          <a:ext cx="8229600" cy="166005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354076" rIns="638708" bIns="120904" numCol="1" spcCol="1270" anchor="t" anchorCtr="0">
          <a:noAutofit/>
        </a:bodyPr>
        <a:lstStyle/>
        <a:p>
          <a:pPr marL="171450" lvl="1" indent="-171450" algn="l" defTabSz="755650">
            <a:lnSpc>
              <a:spcPct val="90000"/>
            </a:lnSpc>
            <a:spcBef>
              <a:spcPct val="0"/>
            </a:spcBef>
            <a:spcAft>
              <a:spcPct val="15000"/>
            </a:spcAft>
            <a:buChar char="••"/>
          </a:pPr>
          <a:r>
            <a:rPr lang="en-US" sz="1700" b="0" kern="1200" dirty="0" smtClean="0">
              <a:latin typeface="+mn-lt"/>
              <a:cs typeface="Courier New"/>
            </a:rPr>
            <a:t>In </a:t>
          </a:r>
          <a:r>
            <a:rPr lang="en-US" sz="1700" b="0" kern="1200" dirty="0" err="1" smtClean="0">
              <a:latin typeface="+mn-lt"/>
              <a:cs typeface="Courier New"/>
            </a:rPr>
            <a:t>datatel</a:t>
          </a:r>
          <a:r>
            <a:rPr lang="en-US" sz="1700" b="0" kern="1200" dirty="0" smtClean="0">
              <a:latin typeface="+mn-lt"/>
              <a:cs typeface="Courier New"/>
            </a:rPr>
            <a:t> home </a:t>
          </a:r>
          <a:r>
            <a:rPr lang="en-US" sz="1700" b="0" kern="1200" dirty="0" err="1" smtClean="0">
              <a:latin typeface="+mn-lt"/>
              <a:cs typeface="Courier New"/>
            </a:rPr>
            <a:t>diretory</a:t>
          </a:r>
          <a:r>
            <a:rPr lang="en-US" sz="1700" b="0" kern="1200" dirty="0" smtClean="0">
              <a:latin typeface="+mn-lt"/>
              <a:cs typeface="Courier New"/>
            </a:rPr>
            <a:t>:</a:t>
          </a:r>
          <a:br>
            <a:rPr lang="en-US" sz="1700" b="0" kern="1200" dirty="0" smtClean="0">
              <a:latin typeface="+mn-lt"/>
              <a:cs typeface="Courier New"/>
            </a:rPr>
          </a:br>
          <a:r>
            <a:rPr lang="en-US" sz="1700" b="0" kern="1200" dirty="0" smtClean="0">
              <a:latin typeface="Courier New"/>
              <a:cs typeface="Courier New"/>
            </a:rPr>
            <a:t># cat /export/home/</a:t>
          </a:r>
          <a:r>
            <a:rPr lang="en-US" sz="1700" b="0" kern="1200" dirty="0" err="1" smtClean="0">
              <a:latin typeface="Courier New"/>
              <a:cs typeface="Courier New"/>
            </a:rPr>
            <a:t>datatel</a:t>
          </a:r>
          <a:r>
            <a:rPr lang="en-US" sz="1700" b="0" kern="1200" dirty="0" smtClean="0">
              <a:latin typeface="Courier New"/>
              <a:cs typeface="Courier New"/>
            </a:rPr>
            <a:t>/.</a:t>
          </a:r>
          <a:r>
            <a:rPr lang="en-US" sz="1700" b="0" kern="1200" dirty="0" err="1" smtClean="0">
              <a:latin typeface="Courier New"/>
              <a:cs typeface="Courier New"/>
            </a:rPr>
            <a:t>sqlenvinit_dat</a:t>
          </a:r>
          <a:r>
            <a:rPr lang="en-US" sz="1700" b="0" kern="1200" dirty="0" smtClean="0">
              <a:latin typeface="Courier New"/>
              <a:cs typeface="Courier New"/>
            </a:rPr>
            <a:t/>
          </a:r>
          <a:br>
            <a:rPr lang="en-US" sz="1700" b="0" kern="1200" dirty="0" smtClean="0">
              <a:latin typeface="Courier New"/>
              <a:cs typeface="Courier New"/>
            </a:rPr>
          </a:br>
          <a:r>
            <a:rPr lang="en-US" sz="1700" b="0" kern="1200" dirty="0" smtClean="0">
              <a:latin typeface="Courier New"/>
              <a:cs typeface="Courier New"/>
            </a:rPr>
            <a:t>1 # Local Variables</a:t>
          </a:r>
          <a:br>
            <a:rPr lang="en-US" sz="1700" b="0" kern="1200" dirty="0" smtClean="0">
              <a:latin typeface="Courier New"/>
              <a:cs typeface="Courier New"/>
            </a:rPr>
          </a:br>
          <a:r>
            <a:rPr lang="en-US" sz="1700" b="0" kern="1200" dirty="0" smtClean="0">
              <a:latin typeface="Courier New"/>
              <a:cs typeface="Courier New"/>
            </a:rPr>
            <a:t>2 DASU=</a:t>
          </a:r>
          <a:r>
            <a:rPr lang="en-US" sz="1700" b="0" kern="1200" dirty="0" err="1" smtClean="0">
              <a:latin typeface="Courier New"/>
              <a:cs typeface="Courier New"/>
            </a:rPr>
            <a:t>datatel</a:t>
          </a:r>
          <a:r>
            <a:rPr lang="en-US" sz="1700" b="0" kern="1200" dirty="0" smtClean="0">
              <a:latin typeface="Courier New"/>
              <a:cs typeface="Courier New"/>
            </a:rPr>
            <a:t>; export DASU</a:t>
          </a:r>
          <a:br>
            <a:rPr lang="en-US" sz="1700" b="0" kern="1200" dirty="0" smtClean="0">
              <a:latin typeface="Courier New"/>
              <a:cs typeface="Courier New"/>
            </a:rPr>
          </a:br>
          <a:r>
            <a:rPr lang="en-US" sz="1700" b="0" kern="1200" dirty="0" smtClean="0">
              <a:latin typeface="Courier New"/>
              <a:cs typeface="Courier New"/>
            </a:rPr>
            <a:t>3 DASP=d9AfrwGF; export DASP</a:t>
          </a:r>
          <a:endParaRPr lang="en-US" sz="1700" b="0" kern="1200" dirty="0"/>
        </a:p>
      </dsp:txBody>
      <dsp:txXfrm>
        <a:off x="0" y="349155"/>
        <a:ext cx="8229600" cy="1660050"/>
      </dsp:txXfrm>
    </dsp:sp>
    <dsp:sp modelId="{A4BC969D-E81A-D549-A200-E2A6308B348A}">
      <dsp:nvSpPr>
        <dsp:cNvPr id="0" name=""/>
        <dsp:cNvSpPr/>
      </dsp:nvSpPr>
      <dsp:spPr>
        <a:xfrm>
          <a:off x="411480" y="118686"/>
          <a:ext cx="5760720" cy="501840"/>
        </a:xfrm>
        <a:prstGeom prst="round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755650">
            <a:lnSpc>
              <a:spcPct val="90000"/>
            </a:lnSpc>
            <a:spcBef>
              <a:spcPct val="0"/>
            </a:spcBef>
            <a:spcAft>
              <a:spcPct val="35000"/>
            </a:spcAft>
          </a:pPr>
          <a:r>
            <a:rPr lang="en-US" sz="1700" kern="1200" dirty="0" smtClean="0"/>
            <a:t>Store in separate file</a:t>
          </a:r>
          <a:endParaRPr lang="en-US" sz="1700" kern="1200" dirty="0"/>
        </a:p>
      </dsp:txBody>
      <dsp:txXfrm>
        <a:off x="435978" y="143184"/>
        <a:ext cx="5711724" cy="452844"/>
      </dsp:txXfrm>
    </dsp:sp>
    <dsp:sp modelId="{CC8D1DAB-6AF7-6145-986E-2BC797FB3C44}">
      <dsp:nvSpPr>
        <dsp:cNvPr id="0" name=""/>
        <dsp:cNvSpPr/>
      </dsp:nvSpPr>
      <dsp:spPr>
        <a:xfrm>
          <a:off x="0" y="2372376"/>
          <a:ext cx="8229600" cy="2034900"/>
        </a:xfrm>
        <a:prstGeom prst="rect">
          <a:avLst/>
        </a:prstGeom>
        <a:solidFill>
          <a:schemeClr val="lt1">
            <a:alpha val="90000"/>
            <a:hueOff val="0"/>
            <a:satOff val="0"/>
            <a:lumOff val="0"/>
            <a:alphaOff val="0"/>
          </a:schemeClr>
        </a:solidFill>
        <a:ln w="9525" cap="flat" cmpd="sng" algn="ctr">
          <a:solidFill>
            <a:schemeClr val="accent3">
              <a:hueOff val="11250266"/>
              <a:satOff val="-16880"/>
              <a:lumOff val="-2745"/>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354076" rIns="638708"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Use “.” command to read in:</a:t>
          </a:r>
          <a:br>
            <a:rPr lang="en-US" sz="1700" kern="1200" dirty="0" smtClean="0"/>
          </a:br>
          <a:r>
            <a:rPr lang="en-US" sz="1700" kern="1200" dirty="0" smtClean="0">
              <a:latin typeface="Courier New"/>
              <a:cs typeface="Courier New"/>
            </a:rPr>
            <a:t>if [ -r /export/home/</a:t>
          </a:r>
          <a:r>
            <a:rPr lang="en-US" sz="1700" kern="1200" dirty="0" err="1" smtClean="0">
              <a:latin typeface="Courier New"/>
              <a:cs typeface="Courier New"/>
            </a:rPr>
            <a:t>datatel</a:t>
          </a:r>
          <a:r>
            <a:rPr lang="en-US" sz="1700" kern="1200" dirty="0" smtClean="0">
              <a:latin typeface="Courier New"/>
              <a:cs typeface="Courier New"/>
            </a:rPr>
            <a:t>/.</a:t>
          </a:r>
          <a:r>
            <a:rPr lang="en-US" sz="1700" kern="1200" dirty="0" err="1" smtClean="0">
              <a:latin typeface="Courier New"/>
              <a:cs typeface="Courier New"/>
            </a:rPr>
            <a:t>sqlenvinit_dat</a:t>
          </a:r>
          <a:r>
            <a:rPr lang="en-US" sz="1700" kern="1200" dirty="0" smtClean="0">
              <a:latin typeface="Courier New"/>
              <a:cs typeface="Courier New"/>
            </a:rPr>
            <a:t> ]</a:t>
          </a:r>
        </a:p>
        <a:p>
          <a:pPr marL="171450" lvl="1" indent="-171450" algn="l" defTabSz="755650">
            <a:lnSpc>
              <a:spcPct val="90000"/>
            </a:lnSpc>
            <a:spcBef>
              <a:spcPct val="0"/>
            </a:spcBef>
            <a:spcAft>
              <a:spcPct val="15000"/>
            </a:spcAft>
            <a:buChar char="••"/>
          </a:pPr>
          <a:r>
            <a:rPr lang="en-US" sz="1700" kern="1200" dirty="0" smtClean="0">
              <a:latin typeface="Courier New"/>
              <a:cs typeface="Courier New"/>
            </a:rPr>
            <a:t>then</a:t>
          </a:r>
        </a:p>
        <a:p>
          <a:pPr marL="171450" lvl="1" indent="-171450" algn="l" defTabSz="755650">
            <a:lnSpc>
              <a:spcPct val="90000"/>
            </a:lnSpc>
            <a:spcBef>
              <a:spcPct val="0"/>
            </a:spcBef>
            <a:spcAft>
              <a:spcPct val="15000"/>
            </a:spcAft>
            <a:buChar char="••"/>
          </a:pPr>
          <a:r>
            <a:rPr lang="en-US" sz="1700" kern="1200" dirty="0" smtClean="0">
              <a:latin typeface="Courier New"/>
              <a:cs typeface="Courier New"/>
            </a:rPr>
            <a:t>. /export/home/</a:t>
          </a:r>
          <a:r>
            <a:rPr lang="en-US" sz="1700" kern="1200" dirty="0" err="1" smtClean="0">
              <a:latin typeface="Courier New"/>
              <a:cs typeface="Courier New"/>
            </a:rPr>
            <a:t>datatel</a:t>
          </a:r>
          <a:r>
            <a:rPr lang="en-US" sz="1700" kern="1200" dirty="0" smtClean="0">
              <a:latin typeface="Courier New"/>
              <a:cs typeface="Courier New"/>
            </a:rPr>
            <a:t>/.</a:t>
          </a:r>
          <a:r>
            <a:rPr lang="en-US" sz="1700" kern="1200" dirty="0" err="1" smtClean="0">
              <a:latin typeface="Courier New"/>
              <a:cs typeface="Courier New"/>
            </a:rPr>
            <a:t>sqlenvinit_dat</a:t>
          </a:r>
          <a:endParaRPr lang="en-US" sz="1700" kern="1200" dirty="0" smtClean="0">
            <a:latin typeface="Courier New"/>
            <a:cs typeface="Courier New"/>
          </a:endParaRPr>
        </a:p>
        <a:p>
          <a:pPr marL="171450" lvl="1" indent="-171450" algn="l" defTabSz="755650">
            <a:lnSpc>
              <a:spcPct val="90000"/>
            </a:lnSpc>
            <a:spcBef>
              <a:spcPct val="0"/>
            </a:spcBef>
            <a:spcAft>
              <a:spcPct val="15000"/>
            </a:spcAft>
            <a:buChar char="••"/>
          </a:pPr>
          <a:r>
            <a:rPr lang="en-US" sz="1700" kern="1200" dirty="0" smtClean="0">
              <a:latin typeface="Courier New"/>
              <a:cs typeface="Courier New"/>
            </a:rPr>
            <a:t>else</a:t>
          </a:r>
        </a:p>
        <a:p>
          <a:pPr marL="171450" lvl="1" indent="-171450" algn="l" defTabSz="755650">
            <a:lnSpc>
              <a:spcPct val="90000"/>
            </a:lnSpc>
            <a:spcBef>
              <a:spcPct val="0"/>
            </a:spcBef>
            <a:spcAft>
              <a:spcPct val="15000"/>
            </a:spcAft>
            <a:buChar char="••"/>
          </a:pPr>
          <a:r>
            <a:rPr lang="en-US" sz="1700" b="1" kern="1200" dirty="0" smtClean="0">
              <a:latin typeface="Courier New"/>
              <a:cs typeface="Courier New"/>
            </a:rPr>
            <a:t>…</a:t>
          </a:r>
        </a:p>
      </dsp:txBody>
      <dsp:txXfrm>
        <a:off x="0" y="2372376"/>
        <a:ext cx="8229600" cy="2034900"/>
      </dsp:txXfrm>
    </dsp:sp>
    <dsp:sp modelId="{E603D7A3-911D-474C-8CE9-F7EE50092A75}">
      <dsp:nvSpPr>
        <dsp:cNvPr id="0" name=""/>
        <dsp:cNvSpPr/>
      </dsp:nvSpPr>
      <dsp:spPr>
        <a:xfrm>
          <a:off x="411480" y="2121456"/>
          <a:ext cx="5760720" cy="501840"/>
        </a:xfrm>
        <a:prstGeom prst="roundRect">
          <a:avLst/>
        </a:prstGeom>
        <a:gradFill rotWithShape="0">
          <a:gsLst>
            <a:gs pos="0">
              <a:schemeClr val="accent3">
                <a:hueOff val="11250266"/>
                <a:satOff val="-16880"/>
                <a:lumOff val="-2745"/>
                <a:alphaOff val="0"/>
                <a:shade val="15000"/>
                <a:satMod val="180000"/>
              </a:schemeClr>
            </a:gs>
            <a:gs pos="50000">
              <a:schemeClr val="accent3">
                <a:hueOff val="11250266"/>
                <a:satOff val="-16880"/>
                <a:lumOff val="-2745"/>
                <a:alphaOff val="0"/>
                <a:shade val="45000"/>
                <a:satMod val="170000"/>
              </a:schemeClr>
            </a:gs>
            <a:gs pos="70000">
              <a:schemeClr val="accent3">
                <a:hueOff val="11250266"/>
                <a:satOff val="-16880"/>
                <a:lumOff val="-2745"/>
                <a:alphaOff val="0"/>
                <a:tint val="99000"/>
                <a:shade val="65000"/>
                <a:satMod val="155000"/>
              </a:schemeClr>
            </a:gs>
            <a:gs pos="100000">
              <a:schemeClr val="accent3">
                <a:hueOff val="11250266"/>
                <a:satOff val="-16880"/>
                <a:lumOff val="-2745"/>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755650">
            <a:lnSpc>
              <a:spcPct val="90000"/>
            </a:lnSpc>
            <a:spcBef>
              <a:spcPct val="0"/>
            </a:spcBef>
            <a:spcAft>
              <a:spcPct val="35000"/>
            </a:spcAft>
          </a:pPr>
          <a:r>
            <a:rPr lang="en-US" sz="1700" kern="1200" dirty="0" smtClean="0"/>
            <a:t>in Scripts</a:t>
          </a:r>
          <a:endParaRPr lang="en-US" sz="1700" kern="1200" dirty="0"/>
        </a:p>
      </dsp:txBody>
      <dsp:txXfrm>
        <a:off x="435978" y="2145954"/>
        <a:ext cx="5711724" cy="45284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2B7BE-6615-2E4D-B8A0-D0FE35E4B1DC}">
      <dsp:nvSpPr>
        <dsp:cNvPr id="0" name=""/>
        <dsp:cNvSpPr/>
      </dsp:nvSpPr>
      <dsp:spPr>
        <a:xfrm>
          <a:off x="0" y="28933"/>
          <a:ext cx="8229600" cy="551655"/>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smtClean="0"/>
            <a:t>What</a:t>
          </a:r>
          <a:endParaRPr lang="en-US" sz="2300" kern="1200" dirty="0"/>
        </a:p>
      </dsp:txBody>
      <dsp:txXfrm>
        <a:off x="26930" y="55863"/>
        <a:ext cx="8175740" cy="497795"/>
      </dsp:txXfrm>
    </dsp:sp>
    <dsp:sp modelId="{D9428365-C921-4E43-AA4A-EC0841030473}">
      <dsp:nvSpPr>
        <dsp:cNvPr id="0" name=""/>
        <dsp:cNvSpPr/>
      </dsp:nvSpPr>
      <dsp:spPr>
        <a:xfrm>
          <a:off x="0" y="580588"/>
          <a:ext cx="8229600"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t>Resize paragraph generated by WUFA</a:t>
          </a:r>
          <a:endParaRPr lang="en-US" sz="1800" kern="1200" dirty="0"/>
        </a:p>
      </dsp:txBody>
      <dsp:txXfrm>
        <a:off x="0" y="580588"/>
        <a:ext cx="8229600" cy="380880"/>
      </dsp:txXfrm>
    </dsp:sp>
    <dsp:sp modelId="{1CC13891-B7D4-0840-B90A-A38113C51ED5}">
      <dsp:nvSpPr>
        <dsp:cNvPr id="0" name=""/>
        <dsp:cNvSpPr/>
      </dsp:nvSpPr>
      <dsp:spPr>
        <a:xfrm>
          <a:off x="0" y="961469"/>
          <a:ext cx="8229600" cy="551655"/>
        </a:xfrm>
        <a:prstGeom prst="roundRect">
          <a:avLst/>
        </a:prstGeom>
        <a:gradFill rotWithShape="0">
          <a:gsLst>
            <a:gs pos="0">
              <a:schemeClr val="accent4">
                <a:hueOff val="-1488257"/>
                <a:satOff val="8966"/>
                <a:lumOff val="719"/>
                <a:alphaOff val="0"/>
                <a:shade val="15000"/>
                <a:satMod val="180000"/>
              </a:schemeClr>
            </a:gs>
            <a:gs pos="50000">
              <a:schemeClr val="accent4">
                <a:hueOff val="-1488257"/>
                <a:satOff val="8966"/>
                <a:lumOff val="719"/>
                <a:alphaOff val="0"/>
                <a:shade val="45000"/>
                <a:satMod val="170000"/>
              </a:schemeClr>
            </a:gs>
            <a:gs pos="70000">
              <a:schemeClr val="accent4">
                <a:hueOff val="-1488257"/>
                <a:satOff val="8966"/>
                <a:lumOff val="719"/>
                <a:alphaOff val="0"/>
                <a:tint val="99000"/>
                <a:shade val="65000"/>
                <a:satMod val="155000"/>
              </a:schemeClr>
            </a:gs>
            <a:gs pos="100000">
              <a:schemeClr val="accent4">
                <a:hueOff val="-1488257"/>
                <a:satOff val="8966"/>
                <a:lumOff val="719"/>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smtClean="0"/>
            <a:t>Affects</a:t>
          </a:r>
          <a:endParaRPr lang="en-US" sz="2300" kern="1200" dirty="0"/>
        </a:p>
      </dsp:txBody>
      <dsp:txXfrm>
        <a:off x="26930" y="988399"/>
        <a:ext cx="8175740" cy="497795"/>
      </dsp:txXfrm>
    </dsp:sp>
    <dsp:sp modelId="{A8CEC977-FF59-3148-873C-7501CE75326E}">
      <dsp:nvSpPr>
        <dsp:cNvPr id="0" name=""/>
        <dsp:cNvSpPr/>
      </dsp:nvSpPr>
      <dsp:spPr>
        <a:xfrm>
          <a:off x="0" y="1513124"/>
          <a:ext cx="8229600"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t>Files with ‘</a:t>
          </a:r>
          <a:r>
            <a:rPr lang="en-US" sz="1800" kern="1200" dirty="0" err="1" smtClean="0"/>
            <a:t>memresize</a:t>
          </a:r>
          <a:r>
            <a:rPr lang="en-US" sz="1800" kern="1200" dirty="0" smtClean="0"/>
            <a:t>’ entries in paragraph</a:t>
          </a:r>
          <a:endParaRPr lang="en-US" sz="1800" kern="1200" dirty="0"/>
        </a:p>
      </dsp:txBody>
      <dsp:txXfrm>
        <a:off x="0" y="1513124"/>
        <a:ext cx="8229600" cy="380880"/>
      </dsp:txXfrm>
    </dsp:sp>
    <dsp:sp modelId="{3BF2507C-408D-544B-87B7-EF9C039C06F9}">
      <dsp:nvSpPr>
        <dsp:cNvPr id="0" name=""/>
        <dsp:cNvSpPr/>
      </dsp:nvSpPr>
      <dsp:spPr>
        <a:xfrm>
          <a:off x="0" y="1894004"/>
          <a:ext cx="8229600" cy="551655"/>
        </a:xfrm>
        <a:prstGeom prst="roundRect">
          <a:avLst/>
        </a:prstGeom>
        <a:gradFill rotWithShape="0">
          <a:gsLst>
            <a:gs pos="0">
              <a:schemeClr val="accent4">
                <a:hueOff val="-2976514"/>
                <a:satOff val="17933"/>
                <a:lumOff val="1437"/>
                <a:alphaOff val="0"/>
                <a:shade val="15000"/>
                <a:satMod val="180000"/>
              </a:schemeClr>
            </a:gs>
            <a:gs pos="50000">
              <a:schemeClr val="accent4">
                <a:hueOff val="-2976514"/>
                <a:satOff val="17933"/>
                <a:lumOff val="1437"/>
                <a:alphaOff val="0"/>
                <a:shade val="45000"/>
                <a:satMod val="170000"/>
              </a:schemeClr>
            </a:gs>
            <a:gs pos="70000">
              <a:schemeClr val="accent4">
                <a:hueOff val="-2976514"/>
                <a:satOff val="17933"/>
                <a:lumOff val="1437"/>
                <a:alphaOff val="0"/>
                <a:tint val="99000"/>
                <a:shade val="65000"/>
                <a:satMod val="155000"/>
              </a:schemeClr>
            </a:gs>
            <a:gs pos="100000">
              <a:schemeClr val="accent4">
                <a:hueOff val="-2976514"/>
                <a:satOff val="17933"/>
                <a:lumOff val="1437"/>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smtClean="0"/>
            <a:t>Schedule</a:t>
          </a:r>
          <a:endParaRPr lang="en-US" sz="2300" kern="1200" dirty="0"/>
        </a:p>
      </dsp:txBody>
      <dsp:txXfrm>
        <a:off x="26930" y="1920934"/>
        <a:ext cx="8175740" cy="497795"/>
      </dsp:txXfrm>
    </dsp:sp>
    <dsp:sp modelId="{15BCCF47-4349-684F-8AD2-D87D448EB882}">
      <dsp:nvSpPr>
        <dsp:cNvPr id="0" name=""/>
        <dsp:cNvSpPr/>
      </dsp:nvSpPr>
      <dsp:spPr>
        <a:xfrm>
          <a:off x="0" y="2445659"/>
          <a:ext cx="8229600"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t>As needed – at least quarterly</a:t>
          </a:r>
          <a:endParaRPr lang="en-US" sz="1800" kern="1200" dirty="0"/>
        </a:p>
      </dsp:txBody>
      <dsp:txXfrm>
        <a:off x="0" y="2445659"/>
        <a:ext cx="8229600" cy="380880"/>
      </dsp:txXfrm>
    </dsp:sp>
    <dsp:sp modelId="{F00F2498-82BD-1440-B5DE-BC401534864A}">
      <dsp:nvSpPr>
        <dsp:cNvPr id="0" name=""/>
        <dsp:cNvSpPr/>
      </dsp:nvSpPr>
      <dsp:spPr>
        <a:xfrm>
          <a:off x="0" y="2826539"/>
          <a:ext cx="8229600" cy="551655"/>
        </a:xfrm>
        <a:prstGeom prst="roundRect">
          <a:avLst/>
        </a:prstGeom>
        <a:gradFill rotWithShape="0">
          <a:gsLst>
            <a:gs pos="0">
              <a:schemeClr val="accent4">
                <a:hueOff val="-4464771"/>
                <a:satOff val="26899"/>
                <a:lumOff val="2156"/>
                <a:alphaOff val="0"/>
                <a:shade val="15000"/>
                <a:satMod val="180000"/>
              </a:schemeClr>
            </a:gs>
            <a:gs pos="50000">
              <a:schemeClr val="accent4">
                <a:hueOff val="-4464771"/>
                <a:satOff val="26899"/>
                <a:lumOff val="2156"/>
                <a:alphaOff val="0"/>
                <a:shade val="45000"/>
                <a:satMod val="170000"/>
              </a:schemeClr>
            </a:gs>
            <a:gs pos="70000">
              <a:schemeClr val="accent4">
                <a:hueOff val="-4464771"/>
                <a:satOff val="26899"/>
                <a:lumOff val="2156"/>
                <a:alphaOff val="0"/>
                <a:tint val="99000"/>
                <a:shade val="65000"/>
                <a:satMod val="155000"/>
              </a:schemeClr>
            </a:gs>
            <a:gs pos="100000">
              <a:schemeClr val="accent4">
                <a:hueOff val="-4464771"/>
                <a:satOff val="26899"/>
                <a:lumOff val="2156"/>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smtClean="0"/>
            <a:t>Off-Schedule</a:t>
          </a:r>
          <a:endParaRPr lang="en-US" sz="2300" kern="1200" dirty="0"/>
        </a:p>
      </dsp:txBody>
      <dsp:txXfrm>
        <a:off x="26930" y="2853469"/>
        <a:ext cx="8175740" cy="497795"/>
      </dsp:txXfrm>
    </dsp:sp>
    <dsp:sp modelId="{9B31D5E5-1D0F-464D-A468-A9DE213C2AE3}">
      <dsp:nvSpPr>
        <dsp:cNvPr id="0" name=""/>
        <dsp:cNvSpPr/>
      </dsp:nvSpPr>
      <dsp:spPr>
        <a:xfrm>
          <a:off x="0" y="3378194"/>
          <a:ext cx="8229600" cy="1118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t>Before or after a major ‘data’ event:</a:t>
          </a:r>
          <a:br>
            <a:rPr lang="en-US" sz="1800" kern="1200" dirty="0" smtClean="0"/>
          </a:br>
          <a:r>
            <a:rPr lang="en-US" sz="1800" kern="1200" dirty="0" smtClean="0"/>
            <a:t>importing large amount of data, main registration, new application coming online</a:t>
          </a:r>
          <a:endParaRPr lang="en-US" sz="1800" kern="1200" dirty="0"/>
        </a:p>
        <a:p>
          <a:pPr marL="171450" lvl="1" indent="-171450" algn="l" defTabSz="800100">
            <a:lnSpc>
              <a:spcPct val="90000"/>
            </a:lnSpc>
            <a:spcBef>
              <a:spcPct val="0"/>
            </a:spcBef>
            <a:spcAft>
              <a:spcPct val="20000"/>
            </a:spcAft>
            <a:buChar char="••"/>
          </a:pPr>
          <a:endParaRPr lang="en-US" sz="1800" kern="1200" dirty="0"/>
        </a:p>
      </dsp:txBody>
      <dsp:txXfrm>
        <a:off x="0" y="3378194"/>
        <a:ext cx="8229600" cy="111883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bwMode="auto">
          <a:xfrm>
            <a:off x="0" y="0"/>
            <a:ext cx="3170583" cy="480388"/>
          </a:xfrm>
          <a:prstGeom prst="rect">
            <a:avLst/>
          </a:prstGeom>
          <a:noFill/>
          <a:ln w="9525">
            <a:noFill/>
            <a:miter lim="800000"/>
            <a:headEnd/>
            <a:tailEnd/>
          </a:ln>
          <a:effectLst/>
        </p:spPr>
        <p:txBody>
          <a:bodyPr vert="horz" wrap="square" lIns="94851" tIns="47425" rIns="94851" bIns="47425" numCol="1" anchor="t" anchorCtr="0" compatLnSpc="1">
            <a:prstTxWarp prst="textNoShape">
              <a:avLst/>
            </a:prstTxWarp>
          </a:bodyPr>
          <a:lstStyle>
            <a:lvl1pPr eaLnBrk="1" hangingPunct="1">
              <a:defRPr sz="1200"/>
            </a:lvl1pPr>
          </a:lstStyle>
          <a:p>
            <a:pPr>
              <a:defRPr/>
            </a:pPr>
            <a:endParaRPr lang="en-US"/>
          </a:p>
        </p:txBody>
      </p:sp>
      <p:sp>
        <p:nvSpPr>
          <p:cNvPr id="151555" name="Rectangle 3"/>
          <p:cNvSpPr>
            <a:spLocks noGrp="1" noChangeArrowheads="1"/>
          </p:cNvSpPr>
          <p:nvPr>
            <p:ph type="dt" sz="quarter" idx="1"/>
          </p:nvPr>
        </p:nvSpPr>
        <p:spPr bwMode="auto">
          <a:xfrm>
            <a:off x="4142962" y="0"/>
            <a:ext cx="3170583" cy="480388"/>
          </a:xfrm>
          <a:prstGeom prst="rect">
            <a:avLst/>
          </a:prstGeom>
          <a:noFill/>
          <a:ln w="9525">
            <a:noFill/>
            <a:miter lim="800000"/>
            <a:headEnd/>
            <a:tailEnd/>
          </a:ln>
          <a:effectLst/>
        </p:spPr>
        <p:txBody>
          <a:bodyPr vert="horz" wrap="square" lIns="94851" tIns="47425" rIns="94851" bIns="47425" numCol="1" anchor="t" anchorCtr="0" compatLnSpc="1">
            <a:prstTxWarp prst="textNoShape">
              <a:avLst/>
            </a:prstTxWarp>
          </a:bodyPr>
          <a:lstStyle>
            <a:lvl1pPr algn="r" eaLnBrk="1" hangingPunct="1">
              <a:defRPr sz="1200"/>
            </a:lvl1pPr>
          </a:lstStyle>
          <a:p>
            <a:pPr>
              <a:defRPr/>
            </a:pPr>
            <a:endParaRPr lang="en-US"/>
          </a:p>
        </p:txBody>
      </p:sp>
      <p:sp>
        <p:nvSpPr>
          <p:cNvPr id="151556" name="Rectangle 4"/>
          <p:cNvSpPr>
            <a:spLocks noGrp="1" noChangeArrowheads="1"/>
          </p:cNvSpPr>
          <p:nvPr>
            <p:ph type="ftr" sz="quarter" idx="2"/>
          </p:nvPr>
        </p:nvSpPr>
        <p:spPr bwMode="auto">
          <a:xfrm>
            <a:off x="0" y="9119173"/>
            <a:ext cx="3170583" cy="480388"/>
          </a:xfrm>
          <a:prstGeom prst="rect">
            <a:avLst/>
          </a:prstGeom>
          <a:noFill/>
          <a:ln w="9525">
            <a:noFill/>
            <a:miter lim="800000"/>
            <a:headEnd/>
            <a:tailEnd/>
          </a:ln>
          <a:effectLst/>
        </p:spPr>
        <p:txBody>
          <a:bodyPr vert="horz" wrap="square" lIns="94851" tIns="47425" rIns="94851" bIns="47425" numCol="1" anchor="b" anchorCtr="0" compatLnSpc="1">
            <a:prstTxWarp prst="textNoShape">
              <a:avLst/>
            </a:prstTxWarp>
          </a:bodyPr>
          <a:lstStyle>
            <a:lvl1pPr eaLnBrk="1" hangingPunct="1">
              <a:defRPr sz="1200"/>
            </a:lvl1pPr>
          </a:lstStyle>
          <a:p>
            <a:pPr>
              <a:defRPr/>
            </a:pPr>
            <a:endParaRPr lang="en-US"/>
          </a:p>
        </p:txBody>
      </p:sp>
      <p:sp>
        <p:nvSpPr>
          <p:cNvPr id="151557" name="Rectangle 5"/>
          <p:cNvSpPr>
            <a:spLocks noGrp="1" noChangeArrowheads="1"/>
          </p:cNvSpPr>
          <p:nvPr>
            <p:ph type="sldNum" sz="quarter" idx="3"/>
          </p:nvPr>
        </p:nvSpPr>
        <p:spPr bwMode="auto">
          <a:xfrm>
            <a:off x="4142962" y="9119173"/>
            <a:ext cx="3170583" cy="480388"/>
          </a:xfrm>
          <a:prstGeom prst="rect">
            <a:avLst/>
          </a:prstGeom>
          <a:noFill/>
          <a:ln w="9525">
            <a:noFill/>
            <a:miter lim="800000"/>
            <a:headEnd/>
            <a:tailEnd/>
          </a:ln>
          <a:effectLst/>
        </p:spPr>
        <p:txBody>
          <a:bodyPr vert="horz" wrap="square" lIns="94851" tIns="47425" rIns="94851" bIns="47425" numCol="1" anchor="b" anchorCtr="0" compatLnSpc="1">
            <a:prstTxWarp prst="textNoShape">
              <a:avLst/>
            </a:prstTxWarp>
          </a:bodyPr>
          <a:lstStyle>
            <a:lvl1pPr algn="r" eaLnBrk="1" hangingPunct="1">
              <a:defRPr sz="1200"/>
            </a:lvl1pPr>
          </a:lstStyle>
          <a:p>
            <a:pPr>
              <a:defRPr/>
            </a:pPr>
            <a:fld id="{2A4AB2B0-2710-4018-AB95-B636E3698013}" type="slidenum">
              <a:rPr lang="en-US"/>
              <a:pPr>
                <a:defRPr/>
              </a:pPr>
              <a:t>‹#›</a:t>
            </a:fld>
            <a:endParaRPr lang="en-US"/>
          </a:p>
        </p:txBody>
      </p:sp>
    </p:spTree>
    <p:extLst>
      <p:ext uri="{BB962C8B-B14F-4D97-AF65-F5344CB8AC3E}">
        <p14:creationId xmlns:p14="http://schemas.microsoft.com/office/powerpoint/2010/main" val="92747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1970" name="Rectangle 2"/>
          <p:cNvSpPr>
            <a:spLocks noGrp="1" noChangeArrowheads="1"/>
          </p:cNvSpPr>
          <p:nvPr>
            <p:ph type="hdr" sz="quarter"/>
          </p:nvPr>
        </p:nvSpPr>
        <p:spPr bwMode="auto">
          <a:xfrm>
            <a:off x="0" y="0"/>
            <a:ext cx="3170583" cy="480388"/>
          </a:xfrm>
          <a:prstGeom prst="rect">
            <a:avLst/>
          </a:prstGeom>
          <a:noFill/>
          <a:ln w="9525">
            <a:noFill/>
            <a:miter lim="800000"/>
            <a:headEnd/>
            <a:tailEnd/>
          </a:ln>
          <a:effectLst/>
        </p:spPr>
        <p:txBody>
          <a:bodyPr vert="horz" wrap="square" lIns="94851" tIns="47425" rIns="94851" bIns="47425" numCol="1" anchor="t" anchorCtr="0" compatLnSpc="1">
            <a:prstTxWarp prst="textNoShape">
              <a:avLst/>
            </a:prstTxWarp>
          </a:bodyPr>
          <a:lstStyle>
            <a:lvl1pPr eaLnBrk="1" hangingPunct="1">
              <a:defRPr sz="1200"/>
            </a:lvl1pPr>
          </a:lstStyle>
          <a:p>
            <a:pPr>
              <a:defRPr/>
            </a:pPr>
            <a:endParaRPr lang="en-US"/>
          </a:p>
        </p:txBody>
      </p:sp>
      <p:sp>
        <p:nvSpPr>
          <p:cNvPr id="211971" name="Rectangle 3"/>
          <p:cNvSpPr>
            <a:spLocks noGrp="1" noChangeArrowheads="1"/>
          </p:cNvSpPr>
          <p:nvPr>
            <p:ph type="dt" idx="1"/>
          </p:nvPr>
        </p:nvSpPr>
        <p:spPr bwMode="auto">
          <a:xfrm>
            <a:off x="4142962" y="0"/>
            <a:ext cx="3170583" cy="480388"/>
          </a:xfrm>
          <a:prstGeom prst="rect">
            <a:avLst/>
          </a:prstGeom>
          <a:noFill/>
          <a:ln w="9525">
            <a:noFill/>
            <a:miter lim="800000"/>
            <a:headEnd/>
            <a:tailEnd/>
          </a:ln>
          <a:effectLst/>
        </p:spPr>
        <p:txBody>
          <a:bodyPr vert="horz" wrap="square" lIns="94851" tIns="47425" rIns="94851" bIns="47425" numCol="1" anchor="t" anchorCtr="0" compatLnSpc="1">
            <a:prstTxWarp prst="textNoShape">
              <a:avLst/>
            </a:prstTxWarp>
          </a:bodyPr>
          <a:lstStyle>
            <a:lvl1pPr algn="r" eaLnBrk="1" hangingPunct="1">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211973" name="Rectangle 5"/>
          <p:cNvSpPr>
            <a:spLocks noGrp="1" noChangeArrowheads="1"/>
          </p:cNvSpPr>
          <p:nvPr>
            <p:ph type="body" sz="quarter" idx="3"/>
          </p:nvPr>
        </p:nvSpPr>
        <p:spPr bwMode="auto">
          <a:xfrm>
            <a:off x="732183" y="4561226"/>
            <a:ext cx="5850835" cy="4320213"/>
          </a:xfrm>
          <a:prstGeom prst="rect">
            <a:avLst/>
          </a:prstGeom>
          <a:noFill/>
          <a:ln w="9525">
            <a:noFill/>
            <a:miter lim="800000"/>
            <a:headEnd/>
            <a:tailEnd/>
          </a:ln>
          <a:effectLst/>
        </p:spPr>
        <p:txBody>
          <a:bodyPr vert="horz" wrap="square" lIns="94851" tIns="47425" rIns="94851" bIns="474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1974" name="Rectangle 6"/>
          <p:cNvSpPr>
            <a:spLocks noGrp="1" noChangeArrowheads="1"/>
          </p:cNvSpPr>
          <p:nvPr>
            <p:ph type="ftr" sz="quarter" idx="4"/>
          </p:nvPr>
        </p:nvSpPr>
        <p:spPr bwMode="auto">
          <a:xfrm>
            <a:off x="0" y="9119173"/>
            <a:ext cx="3170583" cy="480388"/>
          </a:xfrm>
          <a:prstGeom prst="rect">
            <a:avLst/>
          </a:prstGeom>
          <a:noFill/>
          <a:ln w="9525">
            <a:noFill/>
            <a:miter lim="800000"/>
            <a:headEnd/>
            <a:tailEnd/>
          </a:ln>
          <a:effectLst/>
        </p:spPr>
        <p:txBody>
          <a:bodyPr vert="horz" wrap="square" lIns="94851" tIns="47425" rIns="94851" bIns="47425" numCol="1" anchor="b" anchorCtr="0" compatLnSpc="1">
            <a:prstTxWarp prst="textNoShape">
              <a:avLst/>
            </a:prstTxWarp>
          </a:bodyPr>
          <a:lstStyle>
            <a:lvl1pPr eaLnBrk="1" hangingPunct="1">
              <a:defRPr sz="1200"/>
            </a:lvl1pPr>
          </a:lstStyle>
          <a:p>
            <a:pPr>
              <a:defRPr/>
            </a:pPr>
            <a:endParaRPr lang="en-US"/>
          </a:p>
        </p:txBody>
      </p:sp>
      <p:sp>
        <p:nvSpPr>
          <p:cNvPr id="211975" name="Rectangle 7"/>
          <p:cNvSpPr>
            <a:spLocks noGrp="1" noChangeArrowheads="1"/>
          </p:cNvSpPr>
          <p:nvPr>
            <p:ph type="sldNum" sz="quarter" idx="5"/>
          </p:nvPr>
        </p:nvSpPr>
        <p:spPr bwMode="auto">
          <a:xfrm>
            <a:off x="4142962" y="9119173"/>
            <a:ext cx="3170583" cy="480388"/>
          </a:xfrm>
          <a:prstGeom prst="rect">
            <a:avLst/>
          </a:prstGeom>
          <a:noFill/>
          <a:ln w="9525">
            <a:noFill/>
            <a:miter lim="800000"/>
            <a:headEnd/>
            <a:tailEnd/>
          </a:ln>
          <a:effectLst/>
        </p:spPr>
        <p:txBody>
          <a:bodyPr vert="horz" wrap="square" lIns="94851" tIns="47425" rIns="94851" bIns="47425" numCol="1" anchor="b" anchorCtr="0" compatLnSpc="1">
            <a:prstTxWarp prst="textNoShape">
              <a:avLst/>
            </a:prstTxWarp>
          </a:bodyPr>
          <a:lstStyle>
            <a:lvl1pPr algn="r" eaLnBrk="1" hangingPunct="1">
              <a:defRPr sz="1200"/>
            </a:lvl1pPr>
          </a:lstStyle>
          <a:p>
            <a:pPr>
              <a:defRPr/>
            </a:pPr>
            <a:fld id="{ABB1BA9A-2E69-44D9-A37A-24D927F2C89D}" type="slidenum">
              <a:rPr lang="en-US"/>
              <a:pPr>
                <a:defRPr/>
              </a:pPr>
              <a:t>‹#›</a:t>
            </a:fld>
            <a:endParaRPr lang="en-US"/>
          </a:p>
        </p:txBody>
      </p:sp>
    </p:spTree>
    <p:extLst>
      <p:ext uri="{BB962C8B-B14F-4D97-AF65-F5344CB8AC3E}">
        <p14:creationId xmlns:p14="http://schemas.microsoft.com/office/powerpoint/2010/main" val="1245784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5.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9.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4.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5.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6.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7.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8.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9.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7.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8.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9.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0.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Notice</a:t>
            </a:r>
            <a:r>
              <a:rPr lang="en-US" baseline="0" dirty="0" smtClean="0"/>
              <a:t> not using SMF system for stopping/starting</a:t>
            </a:r>
            <a:endParaRPr lang="en-US" dirty="0"/>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r>
              <a:rPr lang="en-US" smtClean="0"/>
              <a:t>-C 5	Keep 5 rotated logs</a:t>
            </a:r>
          </a:p>
          <a:p>
            <a:endParaRPr lang="en-US" smtClean="0"/>
          </a:p>
          <a:p>
            <a:r>
              <a:rPr lang="en-US" smtClean="0"/>
              <a:t>-p 1w	Check weekly</a:t>
            </a:r>
          </a:p>
          <a:p>
            <a:endParaRPr lang="en-US" smtClean="0"/>
          </a:p>
          <a:p>
            <a:r>
              <a:rPr lang="en-US" smtClean="0"/>
              <a:t>-z 0	Compress (gzip) all old log files</a:t>
            </a:r>
          </a:p>
          <a:p>
            <a:endParaRPr lang="en-US" smtClean="0"/>
          </a:p>
          <a:p>
            <a:r>
              <a:rPr lang="en-US" smtClean="0"/>
              <a:t>-c	Copy original, then truncate to 0 bytes</a:t>
            </a:r>
          </a:p>
          <a:p>
            <a:endParaRPr lang="en-US" smtClean="0"/>
          </a:p>
          <a:p>
            <a:r>
              <a:rPr lang="en-US" smtClean="0"/>
              <a:t>-W</a:t>
            </a:r>
          </a:p>
          <a:p>
            <a:endParaRPr lang="en-US" smtClean="0"/>
          </a:p>
          <a:p>
            <a:endParaRPr lang="en-US" smtClean="0"/>
          </a:p>
        </p:txBody>
      </p:sp>
      <p:sp>
        <p:nvSpPr>
          <p:cNvPr id="46084" name="Slide Number Placeholder 3"/>
          <p:cNvSpPr>
            <a:spLocks noGrp="1"/>
          </p:cNvSpPr>
          <p:nvPr>
            <p:ph type="sldNum" sz="quarter" idx="5"/>
          </p:nvPr>
        </p:nvSpPr>
        <p:spPr>
          <a:noFill/>
        </p:spPr>
        <p:txBody>
          <a:bodyPr/>
          <a:lstStyle/>
          <a:p>
            <a:fld id="{25C1B9B9-CCF4-4FA4-8444-F0723FB76630}" type="slidenum">
              <a:rPr lang="en-US" smtClean="0"/>
              <a:pPr/>
              <a:t>19</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dirty="0" smtClean="0"/>
          </a:p>
          <a:p>
            <a:endParaRPr lang="en-US" dirty="0" smtClean="0"/>
          </a:p>
        </p:txBody>
      </p:sp>
      <p:sp>
        <p:nvSpPr>
          <p:cNvPr id="46084" name="Slide Number Placeholder 3"/>
          <p:cNvSpPr>
            <a:spLocks noGrp="1"/>
          </p:cNvSpPr>
          <p:nvPr>
            <p:ph type="sldNum" sz="quarter" idx="5"/>
          </p:nvPr>
        </p:nvSpPr>
        <p:spPr>
          <a:noFill/>
        </p:spPr>
        <p:txBody>
          <a:bodyPr/>
          <a:lstStyle/>
          <a:p>
            <a:fld id="{25C1B9B9-CCF4-4FA4-8444-F0723FB76630}" type="slidenum">
              <a:rPr lang="en-US" smtClean="0"/>
              <a:pPr/>
              <a:t>20</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r>
              <a:rPr lang="en-US" dirty="0" smtClean="0"/>
              <a:t>Also an undocumented s10s_cluster_session_&lt;stamp&gt;.</a:t>
            </a:r>
            <a:r>
              <a:rPr lang="en-US" dirty="0" err="1" smtClean="0"/>
              <a:t>dat</a:t>
            </a:r>
            <a:r>
              <a:rPr lang="en-US" baseline="0" dirty="0" smtClean="0"/>
              <a:t> file:</a:t>
            </a:r>
          </a:p>
          <a:p>
            <a:endParaRPr lang="en-US" baseline="0" dirty="0" smtClean="0"/>
          </a:p>
          <a:p>
            <a:pPr lvl="1"/>
            <a:r>
              <a:rPr lang="en-US" baseline="0" dirty="0" smtClean="0"/>
              <a:t>version=1.0</a:t>
            </a:r>
          </a:p>
          <a:p>
            <a:pPr lvl="1"/>
            <a:r>
              <a:rPr lang="en-US" baseline="0" dirty="0" smtClean="0"/>
              <a:t>title=Recommended OS Cluster Solaris 10 SPARC (2011.04.01)</a:t>
            </a:r>
          </a:p>
          <a:p>
            <a:pPr lvl="1"/>
            <a:r>
              <a:rPr lang="en-US" baseline="0" dirty="0" err="1" smtClean="0"/>
              <a:t>numpatches</a:t>
            </a:r>
            <a:r>
              <a:rPr lang="en-US" baseline="0" dirty="0" smtClean="0"/>
              <a:t>=210</a:t>
            </a:r>
          </a:p>
          <a:p>
            <a:pPr lvl="1"/>
            <a:r>
              <a:rPr lang="en-US" baseline="0" dirty="0" err="1" smtClean="0"/>
              <a:t>starttime</a:t>
            </a:r>
            <a:r>
              <a:rPr lang="en-US" baseline="0" dirty="0" smtClean="0"/>
              <a:t>=2011.06.05 15:27:32</a:t>
            </a:r>
          </a:p>
          <a:p>
            <a:pPr lvl="1"/>
            <a:r>
              <a:rPr lang="en-US" baseline="0" dirty="0" smtClean="0"/>
              <a:t>patch=120900-04:  1:skip:alreadyapplied::SunOS 5.10: </a:t>
            </a:r>
            <a:r>
              <a:rPr lang="en-US" baseline="0" dirty="0" err="1" smtClean="0"/>
              <a:t>libzonecfg</a:t>
            </a:r>
            <a:r>
              <a:rPr lang="en-US" baseline="0" dirty="0" smtClean="0"/>
              <a:t> Patch</a:t>
            </a:r>
          </a:p>
          <a:p>
            <a:pPr lvl="1"/>
            <a:r>
              <a:rPr lang="en-US" baseline="0" dirty="0" smtClean="0"/>
              <a:t>patch=121133-02:  2:skip:alreadyapplied::SunOS 5.10: zones library and zones </a:t>
            </a:r>
            <a:r>
              <a:rPr lang="en-US" baseline="0" dirty="0" err="1" smtClean="0"/>
              <a:t>uti</a:t>
            </a:r>
            <a:endParaRPr lang="en-US" baseline="0" dirty="0" smtClean="0"/>
          </a:p>
          <a:p>
            <a:pPr lvl="1"/>
            <a:r>
              <a:rPr lang="en-US" baseline="0" dirty="0" err="1" smtClean="0"/>
              <a:t>lity</a:t>
            </a:r>
            <a:r>
              <a:rPr lang="en-US" baseline="0" dirty="0" smtClean="0"/>
              <a:t> patch</a:t>
            </a:r>
          </a:p>
          <a:p>
            <a:pPr lvl="1"/>
            <a:r>
              <a:rPr lang="en-US" baseline="0" dirty="0" smtClean="0"/>
              <a:t>patch=119254-80:  3:pass:null::SunOS 5.10: Install and Patch Utilities Patch</a:t>
            </a:r>
          </a:p>
          <a:p>
            <a:pPr lvl="1"/>
            <a:r>
              <a:rPr lang="en-US" baseline="0" dirty="0" smtClean="0"/>
              <a:t>patch=119317-01:  4:skip:alreadyapplied::SunOS 5.10: SVr4 Packaging Commands (us</a:t>
            </a:r>
          </a:p>
          <a:p>
            <a:pPr lvl="1"/>
            <a:r>
              <a:rPr lang="en-US" baseline="0" dirty="0" smtClean="0"/>
              <a:t>r) Patch</a:t>
            </a:r>
          </a:p>
          <a:p>
            <a:pPr lvl="1"/>
            <a:r>
              <a:rPr lang="en-US" baseline="0" dirty="0" smtClean="0"/>
              <a:t>patch=121296-01:  5:skip:alreadyapplied::SunOS 5.10: </a:t>
            </a:r>
            <a:r>
              <a:rPr lang="en-US" baseline="0" dirty="0" err="1" smtClean="0"/>
              <a:t>fgrep</a:t>
            </a:r>
            <a:r>
              <a:rPr lang="en-US" baseline="0" dirty="0" smtClean="0"/>
              <a:t> Patch</a:t>
            </a:r>
          </a:p>
          <a:p>
            <a:pPr lvl="1"/>
            <a:r>
              <a:rPr lang="en-US" baseline="0" dirty="0" smtClean="0"/>
              <a:t>patch=138215-01:  6:skip:alreadyapplied::SunOS 5.10: sort patch</a:t>
            </a:r>
          </a:p>
          <a:p>
            <a:pPr lvl="1"/>
            <a:r>
              <a:rPr lang="en-US" baseline="0" dirty="0" smtClean="0"/>
              <a:t>patch=127884-01:  7:skip:alreadyapplied::SunOS 5.10: </a:t>
            </a:r>
            <a:r>
              <a:rPr lang="en-US" baseline="0" dirty="0" err="1" smtClean="0"/>
              <a:t>awk</a:t>
            </a:r>
            <a:r>
              <a:rPr lang="en-US" baseline="0" dirty="0" smtClean="0"/>
              <a:t> patch</a:t>
            </a:r>
          </a:p>
          <a:p>
            <a:pPr lvl="1"/>
            <a:r>
              <a:rPr lang="en-US" baseline="0" dirty="0" smtClean="0"/>
              <a:t>patch=145044-03:  8:pass:null::SunOS 5.10: </a:t>
            </a:r>
            <a:r>
              <a:rPr lang="en-US" baseline="0" dirty="0" err="1" smtClean="0"/>
              <a:t>ksh</a:t>
            </a:r>
            <a:r>
              <a:rPr lang="en-US" baseline="0" dirty="0" smtClean="0"/>
              <a:t> </a:t>
            </a:r>
            <a:r>
              <a:rPr lang="en-US" baseline="0" dirty="0" err="1" smtClean="0"/>
              <a:t>pfksh</a:t>
            </a:r>
            <a:r>
              <a:rPr lang="en-US" baseline="0" dirty="0" smtClean="0"/>
              <a:t> </a:t>
            </a:r>
            <a:r>
              <a:rPr lang="en-US" baseline="0" dirty="0" err="1" smtClean="0"/>
              <a:t>rksh</a:t>
            </a:r>
            <a:r>
              <a:rPr lang="en-US" baseline="0" dirty="0" smtClean="0"/>
              <a:t> </a:t>
            </a:r>
            <a:r>
              <a:rPr lang="en-US" baseline="0" dirty="0" err="1" smtClean="0"/>
              <a:t>xargs</a:t>
            </a:r>
            <a:r>
              <a:rPr lang="en-US" baseline="0" dirty="0" smtClean="0"/>
              <a:t> </a:t>
            </a:r>
            <a:r>
              <a:rPr lang="en-US" baseline="0" dirty="0" err="1" smtClean="0"/>
              <a:t>sh</a:t>
            </a:r>
            <a:r>
              <a:rPr lang="en-US" baseline="0" dirty="0" smtClean="0"/>
              <a:t> patch</a:t>
            </a:r>
          </a:p>
          <a:p>
            <a:pPr lvl="1"/>
            <a:endParaRPr lang="en-US" baseline="0" dirty="0" smtClean="0"/>
          </a:p>
          <a:p>
            <a:pPr lvl="0"/>
            <a:r>
              <a:rPr lang="en-US" baseline="0" dirty="0" smtClean="0"/>
              <a:t>Perhaps remove cluster logs that over a year old.</a:t>
            </a:r>
          </a:p>
          <a:p>
            <a:pPr lvl="1"/>
            <a:endParaRPr lang="en-US" baseline="0" dirty="0" smtClean="0"/>
          </a:p>
          <a:p>
            <a:endParaRPr lang="en-US" baseline="0" dirty="0" smtClean="0"/>
          </a:p>
          <a:p>
            <a:r>
              <a:rPr lang="en-US" baseline="0" dirty="0" smtClean="0"/>
              <a:t>Patch </a:t>
            </a:r>
            <a:r>
              <a:rPr lang="en-US" baseline="0" dirty="0" err="1" smtClean="0"/>
              <a:t>backout</a:t>
            </a:r>
            <a:r>
              <a:rPr lang="en-US" baseline="0" dirty="0" smtClean="0"/>
              <a:t> files stored in /</a:t>
            </a:r>
            <a:r>
              <a:rPr lang="en-US" baseline="0" dirty="0" err="1" smtClean="0"/>
              <a:t>var</a:t>
            </a:r>
            <a:r>
              <a:rPr lang="en-US" baseline="0" dirty="0" smtClean="0"/>
              <a:t>/</a:t>
            </a:r>
            <a:r>
              <a:rPr lang="en-US" baseline="0" dirty="0" err="1" smtClean="0"/>
              <a:t>sadm</a:t>
            </a:r>
            <a:r>
              <a:rPr lang="en-US" baseline="0" dirty="0" smtClean="0"/>
              <a:t>/patch; this may grow as large as 6 GB.</a:t>
            </a:r>
            <a:endParaRPr lang="en-US" dirty="0" smtClean="0"/>
          </a:p>
        </p:txBody>
      </p:sp>
      <p:sp>
        <p:nvSpPr>
          <p:cNvPr id="47108" name="Slide Number Placeholder 3"/>
          <p:cNvSpPr>
            <a:spLocks noGrp="1"/>
          </p:cNvSpPr>
          <p:nvPr>
            <p:ph type="sldNum" sz="quarter" idx="5"/>
          </p:nvPr>
        </p:nvSpPr>
        <p:spPr>
          <a:noFill/>
        </p:spPr>
        <p:txBody>
          <a:bodyPr/>
          <a:lstStyle/>
          <a:p>
            <a:fld id="{5F305A41-F579-4557-BEDC-D9302D901B03}" type="slidenum">
              <a:rPr lang="en-US" smtClean="0"/>
              <a:pPr/>
              <a:t>26</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27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28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29</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30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3F5F8A-7A49-43D1-98A4-D4785A444E50}" type="slidenum">
              <a:rPr lang="en-US" smtClean="0"/>
              <a:pPr/>
              <a:t>31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37">
              <a:defRPr/>
            </a:pPr>
            <a:r>
              <a:rPr lang="en-US" dirty="0" smtClean="0"/>
              <a:t>Test scripts</a:t>
            </a:r>
            <a:r>
              <a:rPr lang="en-US" baseline="0" dirty="0" smtClean="0"/>
              <a:t> by starting with “echo” instead of “</a:t>
            </a:r>
            <a:r>
              <a:rPr lang="en-US" baseline="0" dirty="0" err="1" smtClean="0"/>
              <a:t>zfs</a:t>
            </a:r>
            <a:r>
              <a:rPr lang="en-US" baseline="0" dirty="0" smtClean="0"/>
              <a:t> destroy”</a:t>
            </a:r>
            <a:endParaRPr lang="en-US" dirty="0" smtClean="0"/>
          </a:p>
        </p:txBody>
      </p:sp>
      <p:sp>
        <p:nvSpPr>
          <p:cNvPr id="4" name="Slide Number Placeholder 3"/>
          <p:cNvSpPr>
            <a:spLocks noGrp="1"/>
          </p:cNvSpPr>
          <p:nvPr>
            <p:ph type="sldNum" sz="quarter" idx="10"/>
          </p:nvPr>
        </p:nvSpPr>
        <p:spPr/>
        <p:txBody>
          <a:bodyPr/>
          <a:lstStyle/>
          <a:p>
            <a:fld id="{B43F5F8A-7A49-43D1-98A4-D4785A444E50}" type="slidenum">
              <a:rPr lang="en-US" smtClean="0"/>
              <a:pPr/>
              <a:t>32</a:t>
            </a:fld>
            <a:endParaRPr lang="en-US"/>
          </a:p>
        </p:txBody>
      </p:sp>
    </p:spTree>
    <p:extLst>
      <p:ext uri="{BB962C8B-B14F-4D97-AF65-F5344CB8AC3E}">
        <p14:creationId xmlns:p14="http://schemas.microsoft.com/office/powerpoint/2010/main" val="172843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Account</a:t>
            </a:r>
            <a:r>
              <a:rPr lang="en-US" baseline="0" dirty="0" smtClean="0"/>
              <a:t> inactivity is dependent on </a:t>
            </a:r>
            <a:r>
              <a:rPr lang="en-US" baseline="0" dirty="0" err="1" smtClean="0"/>
              <a:t>wtmpx</a:t>
            </a:r>
            <a:endParaRPr lang="en-US" dirty="0"/>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5</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37">
              <a:defRPr/>
            </a:pPr>
            <a:r>
              <a:rPr lang="en-US" dirty="0" smtClean="0"/>
              <a:t>Or "2010103" for all March Snapshots;</a:t>
            </a:r>
            <a:r>
              <a:rPr lang="en-US" baseline="0" dirty="0" smtClean="0"/>
              <a:t> "20100[3-5]" March through May; "2010*_2300" all eleven o'clock snapshots, etc.</a:t>
            </a:r>
            <a:endParaRPr lang="en-US" dirty="0" smtClean="0"/>
          </a:p>
        </p:txBody>
      </p:sp>
      <p:sp>
        <p:nvSpPr>
          <p:cNvPr id="4" name="Slide Number Placeholder 3"/>
          <p:cNvSpPr>
            <a:spLocks noGrp="1"/>
          </p:cNvSpPr>
          <p:nvPr>
            <p:ph type="sldNum" sz="quarter" idx="10"/>
          </p:nvPr>
        </p:nvSpPr>
        <p:spPr/>
        <p:txBody>
          <a:bodyPr/>
          <a:lstStyle/>
          <a:p>
            <a:fld id="{B43F5F8A-7A49-43D1-98A4-D4785A444E50}" type="slidenum">
              <a:rPr lang="en-US" smtClean="0"/>
              <a:pPr/>
              <a:t>33</a:t>
            </a:fld>
            <a:endParaRPr lang="en-US"/>
          </a:p>
        </p:txBody>
      </p:sp>
    </p:spTree>
    <p:extLst>
      <p:ext uri="{BB962C8B-B14F-4D97-AF65-F5344CB8AC3E}">
        <p14:creationId xmlns:p14="http://schemas.microsoft.com/office/powerpoint/2010/main" val="1430584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Or say to heck with it, and destroy and recreate the file system</a:t>
            </a:r>
            <a:endParaRPr lang="en-US" dirty="0"/>
          </a:p>
        </p:txBody>
      </p:sp>
      <p:sp>
        <p:nvSpPr>
          <p:cNvPr id="4" name="Slide Number Placeholder 3"/>
          <p:cNvSpPr>
            <a:spLocks noGrp="1"/>
          </p:cNvSpPr>
          <p:nvPr>
            <p:ph type="sldNum" sz="quarter" idx="10"/>
          </p:nvPr>
        </p:nvSpPr>
        <p:spPr/>
        <p:txBody>
          <a:bodyPr/>
          <a:lstStyle/>
          <a:p>
            <a:fld id="{B43F5F8A-7A49-43D1-98A4-D4785A444E50}" type="slidenum">
              <a:rPr lang="en-US" smtClean="0"/>
              <a:pPr/>
              <a:t>34</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35</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36</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38</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a:t>
            </a:r>
            <a:r>
              <a:rPr lang="en-US" baseline="0" dirty="0" smtClean="0"/>
              <a:t> running guide builds UDT_GUIDE file</a:t>
            </a:r>
            <a:endParaRPr lang="en-US" dirty="0"/>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40</a:t>
            </a:fld>
            <a:endParaRPr lang="en-US"/>
          </a:p>
        </p:txBody>
      </p:sp>
    </p:spTree>
    <p:extLst>
      <p:ext uri="{BB962C8B-B14F-4D97-AF65-F5344CB8AC3E}">
        <p14:creationId xmlns:p14="http://schemas.microsoft.com/office/powerpoint/2010/main" val="13196671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Must be run by</a:t>
            </a:r>
            <a:r>
              <a:rPr lang="en-US" baseline="0" dirty="0" smtClean="0"/>
              <a:t> </a:t>
            </a:r>
            <a:r>
              <a:rPr lang="en-US" baseline="0" dirty="0" err="1" smtClean="0"/>
              <a:t>datatel</a:t>
            </a:r>
            <a:r>
              <a:rPr lang="en-US" baseline="0" dirty="0" smtClean="0"/>
              <a:t> user!</a:t>
            </a:r>
          </a:p>
          <a:p>
            <a:endParaRPr lang="en-US" baseline="0" dirty="0" smtClean="0"/>
          </a:p>
          <a:p>
            <a:pPr algn="l"/>
            <a:r>
              <a:rPr lang="en-US" baseline="0" dirty="0" smtClean="0"/>
              <a:t>Uses MEMRESIZE VOC entry which points to </a:t>
            </a:r>
            <a:r>
              <a:rPr lang="en-US" baseline="0" dirty="0" err="1" smtClean="0"/>
              <a:t>UniData</a:t>
            </a:r>
            <a:r>
              <a:rPr lang="en-US" baseline="0" dirty="0" smtClean="0"/>
              <a:t> </a:t>
            </a:r>
            <a:r>
              <a:rPr lang="en-US" baseline="0" dirty="0" err="1" smtClean="0"/>
              <a:t>memresize</a:t>
            </a:r>
            <a:r>
              <a:rPr lang="en-US" baseline="0" dirty="0" smtClean="0"/>
              <a:t> command</a:t>
            </a:r>
            <a:endParaRPr lang="en-US" dirty="0"/>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48</a:t>
            </a:fld>
            <a:endParaRPr lang="en-US"/>
          </a:p>
        </p:txBody>
      </p:sp>
    </p:spTree>
    <p:extLst>
      <p:ext uri="{BB962C8B-B14F-4D97-AF65-F5344CB8AC3E}">
        <p14:creationId xmlns:p14="http://schemas.microsoft.com/office/powerpoint/2010/main" val="4049187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Arial" charset="0"/>
                <a:ea typeface="+mn-ea"/>
                <a:cs typeface="+mn-cs"/>
              </a:rPr>
              <a:t>0001: UI.LOG.INFO.ADD.OPER: NVICK</a:t>
            </a:r>
          </a:p>
          <a:p>
            <a:r>
              <a:rPr lang="en-US" sz="1200" kern="1200" dirty="0" smtClean="0">
                <a:solidFill>
                  <a:schemeClr val="tx1"/>
                </a:solidFill>
                <a:latin typeface="Arial" charset="0"/>
                <a:ea typeface="+mn-ea"/>
                <a:cs typeface="+mn-cs"/>
              </a:rPr>
              <a:t>0002: UI.LOG.INFO.ADD.DATE: 16313                                              </a:t>
            </a:r>
          </a:p>
          <a:p>
            <a:r>
              <a:rPr lang="en-US" sz="1200" kern="1200" dirty="0" smtClean="0">
                <a:solidFill>
                  <a:schemeClr val="tx1"/>
                </a:solidFill>
                <a:latin typeface="Arial" charset="0"/>
                <a:ea typeface="+mn-ea"/>
                <a:cs typeface="+mn-cs"/>
              </a:rPr>
              <a:t>      * (D)...............: 29 Aug 2012</a:t>
            </a:r>
          </a:p>
          <a:p>
            <a:r>
              <a:rPr lang="en-US" sz="1200" kern="1200" dirty="0" smtClean="0">
                <a:solidFill>
                  <a:schemeClr val="tx1"/>
                </a:solidFill>
                <a:latin typeface="Arial" charset="0"/>
                <a:ea typeface="+mn-ea"/>
                <a:cs typeface="+mn-cs"/>
              </a:rPr>
              <a:t>0003: UI.LOG.INFO.ADD.TIME: 51462                                              </a:t>
            </a:r>
          </a:p>
          <a:p>
            <a:r>
              <a:rPr lang="en-US" sz="1200" kern="1200" dirty="0" smtClean="0">
                <a:solidFill>
                  <a:schemeClr val="tx1"/>
                </a:solidFill>
                <a:latin typeface="Arial" charset="0"/>
                <a:ea typeface="+mn-ea"/>
                <a:cs typeface="+mn-cs"/>
              </a:rPr>
              <a:t>      * (MT)..............: 14:17</a:t>
            </a:r>
          </a:p>
          <a:p>
            <a:r>
              <a:rPr lang="en-US" sz="1200" kern="1200" dirty="0" smtClean="0">
                <a:solidFill>
                  <a:schemeClr val="tx1"/>
                </a:solidFill>
                <a:latin typeface="Arial" charset="0"/>
                <a:ea typeface="+mn-ea"/>
                <a:cs typeface="+mn-cs"/>
              </a:rPr>
              <a:t>0004: UILI.PID............: 23506</a:t>
            </a:r>
          </a:p>
          <a:p>
            <a:r>
              <a:rPr lang="cs-CZ" sz="1200" kern="1200" dirty="0" smtClean="0">
                <a:solidFill>
                  <a:schemeClr val="tx1"/>
                </a:solidFill>
                <a:latin typeface="Arial" charset="0"/>
                <a:ea typeface="+mn-ea"/>
                <a:cs typeface="+mn-cs"/>
              </a:rPr>
              <a:t>0005: UILI.COMO.ID........: nvick51461_23506</a:t>
            </a:r>
          </a:p>
          <a:p>
            <a:r>
              <a:rPr lang="cs-CZ" sz="1200" kern="1200" dirty="0" err="1" smtClean="0">
                <a:solidFill>
                  <a:schemeClr val="tx1"/>
                </a:solidFill>
                <a:latin typeface="Arial" charset="0"/>
                <a:ea typeface="+mn-ea"/>
                <a:cs typeface="+mn-cs"/>
              </a:rPr>
              <a:t>Bottom</a:t>
            </a:r>
            <a:r>
              <a:rPr lang="cs-CZ" sz="1200" kern="1200" dirty="0" smtClean="0">
                <a:solidFill>
                  <a:schemeClr val="tx1"/>
                </a:solidFill>
                <a:latin typeface="Arial" charset="0"/>
                <a:ea typeface="+mn-ea"/>
                <a:cs typeface="+mn-cs"/>
              </a:rPr>
              <a:t> </a:t>
            </a:r>
            <a:r>
              <a:rPr lang="cs-CZ" sz="1200" kern="1200" dirty="0" err="1" smtClean="0">
                <a:solidFill>
                  <a:schemeClr val="tx1"/>
                </a:solidFill>
                <a:latin typeface="Arial" charset="0"/>
                <a:ea typeface="+mn-ea"/>
                <a:cs typeface="+mn-cs"/>
              </a:rPr>
              <a:t>at</a:t>
            </a:r>
            <a:r>
              <a:rPr lang="cs-CZ" sz="1200" kern="1200" dirty="0" smtClean="0">
                <a:solidFill>
                  <a:schemeClr val="tx1"/>
                </a:solidFill>
                <a:latin typeface="Arial" charset="0"/>
                <a:ea typeface="+mn-ea"/>
                <a:cs typeface="+mn-cs"/>
              </a:rPr>
              <a:t> line 5.</a:t>
            </a:r>
          </a:p>
          <a:p>
            <a:endParaRPr lang="en-US" dirty="0"/>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76</a:t>
            </a:fld>
            <a:endParaRPr lang="en-US"/>
          </a:p>
        </p:txBody>
      </p:sp>
    </p:spTree>
    <p:extLst>
      <p:ext uri="{BB962C8B-B14F-4D97-AF65-F5344CB8AC3E}">
        <p14:creationId xmlns:p14="http://schemas.microsoft.com/office/powerpoint/2010/main" val="5550180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Eprocurement</a:t>
            </a:r>
            <a:r>
              <a:rPr lang="en-US" baseline="0" dirty="0" smtClean="0"/>
              <a:t> (POs/BPOs)</a:t>
            </a:r>
            <a:endParaRPr lang="en-US" dirty="0"/>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83</a:t>
            </a:fld>
            <a:endParaRPr lang="en-US"/>
          </a:p>
        </p:txBody>
      </p:sp>
    </p:spTree>
    <p:extLst>
      <p:ext uri="{BB962C8B-B14F-4D97-AF65-F5344CB8AC3E}">
        <p14:creationId xmlns:p14="http://schemas.microsoft.com/office/powerpoint/2010/main" val="11046161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Eprocurement</a:t>
            </a:r>
            <a:r>
              <a:rPr lang="en-US" baseline="0" dirty="0" smtClean="0"/>
              <a:t> (POs/BPOs)</a:t>
            </a:r>
            <a:endParaRPr lang="en-US" dirty="0"/>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84</a:t>
            </a:fld>
            <a:endParaRPr lang="en-US"/>
          </a:p>
        </p:txBody>
      </p:sp>
    </p:spTree>
    <p:extLst>
      <p:ext uri="{BB962C8B-B14F-4D97-AF65-F5344CB8AC3E}">
        <p14:creationId xmlns:p14="http://schemas.microsoft.com/office/powerpoint/2010/main" val="1104616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6</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Eprocurement</a:t>
            </a:r>
            <a:r>
              <a:rPr lang="en-US" baseline="0" dirty="0" smtClean="0"/>
              <a:t> (POs/BPOs)</a:t>
            </a:r>
            <a:endParaRPr lang="en-US" dirty="0"/>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85</a:t>
            </a:fld>
            <a:endParaRPr lang="en-US"/>
          </a:p>
        </p:txBody>
      </p:sp>
    </p:spTree>
    <p:extLst>
      <p:ext uri="{BB962C8B-B14F-4D97-AF65-F5344CB8AC3E}">
        <p14:creationId xmlns:p14="http://schemas.microsoft.com/office/powerpoint/2010/main" val="110461619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Arial" charset="0"/>
                <a:ea typeface="+mn-ea"/>
                <a:cs typeface="+mn-cs"/>
              </a:rPr>
              <a:t>0001: EVN.DATE............: 15901                                              </a:t>
            </a:r>
          </a:p>
          <a:p>
            <a:r>
              <a:rPr lang="ro-RO" sz="1200" kern="1200" dirty="0" smtClean="0">
                <a:solidFill>
                  <a:schemeClr val="tx1"/>
                </a:solidFill>
                <a:latin typeface="Arial" charset="0"/>
                <a:ea typeface="+mn-ea"/>
                <a:cs typeface="+mn-cs"/>
              </a:rPr>
              <a:t>      * (D)...............: 14 Jul 2011</a:t>
            </a:r>
          </a:p>
          <a:p>
            <a:r>
              <a:rPr lang="ro-RO" sz="1200" kern="1200" dirty="0" smtClean="0">
                <a:solidFill>
                  <a:schemeClr val="tx1"/>
                </a:solidFill>
                <a:latin typeface="Arial" charset="0"/>
                <a:ea typeface="+mn-ea"/>
                <a:cs typeface="+mn-cs"/>
              </a:rPr>
              <a:t>0002: EVN.TIME............: 50926                                              </a:t>
            </a:r>
          </a:p>
          <a:p>
            <a:r>
              <a:rPr lang="ro-RO" sz="1200" kern="1200" dirty="0" smtClean="0">
                <a:solidFill>
                  <a:schemeClr val="tx1"/>
                </a:solidFill>
                <a:latin typeface="Arial" charset="0"/>
                <a:ea typeface="+mn-ea"/>
                <a:cs typeface="+mn-cs"/>
              </a:rPr>
              <a:t>      * (MT)..............: 14:08</a:t>
            </a:r>
          </a:p>
          <a:p>
            <a:r>
              <a:rPr lang="en-US" sz="1200" kern="1200" dirty="0" smtClean="0">
                <a:solidFill>
                  <a:schemeClr val="tx1"/>
                </a:solidFill>
                <a:latin typeface="Arial" charset="0"/>
                <a:ea typeface="+mn-ea"/>
                <a:cs typeface="+mn-cs"/>
              </a:rPr>
              <a:t>0003: EVN.SUCCESS.FLAG....: N</a:t>
            </a:r>
          </a:p>
          <a:p>
            <a:r>
              <a:rPr lang="en-US" sz="1200" kern="1200" dirty="0" smtClean="0">
                <a:solidFill>
                  <a:schemeClr val="tx1"/>
                </a:solidFill>
                <a:latin typeface="Arial" charset="0"/>
                <a:ea typeface="+mn-ea"/>
                <a:cs typeface="+mn-cs"/>
              </a:rPr>
              <a:t>0004: EVN.TYPE............: I</a:t>
            </a:r>
          </a:p>
          <a:p>
            <a:r>
              <a:rPr lang="ro-RO" sz="1200" kern="1200" dirty="0" smtClean="0">
                <a:solidFill>
                  <a:schemeClr val="tx1"/>
                </a:solidFill>
                <a:latin typeface="Arial" charset="0"/>
                <a:ea typeface="+mn-ea"/>
                <a:cs typeface="+mn-cs"/>
              </a:rPr>
              <a:t>0005: EVN.SOURCE..........: Datatel</a:t>
            </a:r>
          </a:p>
          <a:p>
            <a:r>
              <a:rPr lang="ro-RO" sz="1200" kern="1200" dirty="0" smtClean="0">
                <a:solidFill>
                  <a:schemeClr val="tx1"/>
                </a:solidFill>
                <a:latin typeface="Arial" charset="0"/>
                <a:ea typeface="+mn-ea"/>
                <a:cs typeface="+mn-cs"/>
              </a:rPr>
              <a:t>0006: EVN.CATEGORY........: 3</a:t>
            </a:r>
          </a:p>
          <a:p>
            <a:r>
              <a:rPr lang="ro-RO" sz="1200" kern="1200" dirty="0" smtClean="0">
                <a:solidFill>
                  <a:schemeClr val="tx1"/>
                </a:solidFill>
                <a:latin typeface="Arial" charset="0"/>
                <a:ea typeface="+mn-ea"/>
                <a:cs typeface="+mn-cs"/>
              </a:rPr>
              <a:t>0007: EVN.CODE............: SGLHQ</a:t>
            </a:r>
          </a:p>
          <a:p>
            <a:r>
              <a:rPr lang="ro-RO" sz="1200" kern="1200" dirty="0" smtClean="0">
                <a:solidFill>
                  <a:schemeClr val="tx1"/>
                </a:solidFill>
                <a:latin typeface="Arial" charset="0"/>
                <a:ea typeface="+mn-ea"/>
                <a:cs typeface="+mn-cs"/>
              </a:rPr>
              <a:t>0008: EVN.TEXT............: User error-30121: You do}not have a hint recorded.</a:t>
            </a:r>
          </a:p>
          <a:p>
            <a:r>
              <a:rPr lang="tr-TR" sz="1200" kern="1200" dirty="0" smtClean="0">
                <a:solidFill>
                  <a:schemeClr val="tx1"/>
                </a:solidFill>
                <a:latin typeface="Arial" charset="0"/>
                <a:ea typeface="+mn-ea"/>
                <a:cs typeface="+mn-cs"/>
              </a:rPr>
              <a:t>0009: EVN.LOGIN...........: kmfinley549</a:t>
            </a:r>
          </a:p>
          <a:p>
            <a:endParaRPr lang="tr-TR" sz="1200" kern="1200" dirty="0" smtClean="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89</a:t>
            </a:fld>
            <a:endParaRPr lang="en-US"/>
          </a:p>
        </p:txBody>
      </p:sp>
    </p:spTree>
    <p:extLst>
      <p:ext uri="{BB962C8B-B14F-4D97-AF65-F5344CB8AC3E}">
        <p14:creationId xmlns:p14="http://schemas.microsoft.com/office/powerpoint/2010/main" val="26296218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Only</a:t>
            </a:r>
            <a:r>
              <a:rPr lang="en-US" baseline="0" dirty="0" smtClean="0"/>
              <a:t> good through 2019</a:t>
            </a:r>
            <a:endParaRPr lang="en-US" dirty="0"/>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92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94</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95</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96</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97</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Only</a:t>
            </a:r>
            <a:r>
              <a:rPr lang="en-US" baseline="0" dirty="0" smtClean="0"/>
              <a:t> good through 2019</a:t>
            </a:r>
            <a:endParaRPr lang="en-US" dirty="0"/>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98</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99</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100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7</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107</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108</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109</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110</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111</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112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B1BA9A-2E69-44D9-A37A-24D927F2C89D}"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D8F7A014-4A11-4875-94CC-A04330669B05}"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CFCCF177-AC2B-4017-AE5F-8ADB1F18BAC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83F583DA-B366-4DBA-A560-D8A6718B2601}"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B3DE98F-C9AA-4E80-AF3B-A01DA36BCD81}"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E12469FD-21A5-4C41-90FB-ACF06BA748FB}"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F700F48A-4DB9-49AE-96A0-9A7ECCF02ABD}"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EC687130-3A90-44FA-AF4D-4B945E897D91}"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E103029A-573A-4145-BC25-92F53D318F0A}"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8D110560-9005-494B-A5C3-D3A98384890E}"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6B377E43-A723-4179-B2E1-3EB9E12503EA}"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9717767F-2A6C-4DBA-B0EA-7FD827AB55B9}"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F5C22218-44BA-4A50-916F-82CB658A4F37}"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1" Type="http://schemas.openxmlformats.org/officeDocument/2006/relationships/diagramColors" Target="../diagrams/colors5.xml"/><Relationship Id="rId12"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8" Type="http://schemas.openxmlformats.org/officeDocument/2006/relationships/diagramData" Target="../diagrams/data5.xml"/><Relationship Id="rId9" Type="http://schemas.openxmlformats.org/officeDocument/2006/relationships/diagramLayout" Target="../diagrams/layout5.xml"/><Relationship Id="rId10" Type="http://schemas.openxmlformats.org/officeDocument/2006/relationships/diagramQuickStyle" Target="../diagrams/quickStyle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9.xml"/><Relationship Id="rId4" Type="http://schemas.openxmlformats.org/officeDocument/2006/relationships/diagramLayout" Target="../diagrams/layout9.xml"/><Relationship Id="rId5" Type="http://schemas.openxmlformats.org/officeDocument/2006/relationships/diagramQuickStyle" Target="../diagrams/quickStyle9.xml"/><Relationship Id="rId6" Type="http://schemas.openxmlformats.org/officeDocument/2006/relationships/diagramColors" Target="../diagrams/colors9.xml"/><Relationship Id="rId7"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10.xml"/><Relationship Id="rId4" Type="http://schemas.openxmlformats.org/officeDocument/2006/relationships/diagramQuickStyle" Target="../diagrams/quickStyle10.xml"/><Relationship Id="rId5" Type="http://schemas.openxmlformats.org/officeDocument/2006/relationships/diagramColors" Target="../diagrams/colors10.xml"/><Relationship Id="rId6" Type="http://schemas.microsoft.com/office/2007/relationships/diagramDrawing" Target="../diagrams/drawing10.xml"/><Relationship Id="rId1" Type="http://schemas.openxmlformats.org/officeDocument/2006/relationships/slideLayout" Target="../slideLayouts/slideLayout2.xml"/><Relationship Id="rId2" Type="http://schemas.openxmlformats.org/officeDocument/2006/relationships/diagramData" Target="../diagrams/data1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11.xml"/><Relationship Id="rId4" Type="http://schemas.openxmlformats.org/officeDocument/2006/relationships/diagramQuickStyle" Target="../diagrams/quickStyle11.xml"/><Relationship Id="rId5" Type="http://schemas.openxmlformats.org/officeDocument/2006/relationships/diagramColors" Target="../diagrams/colors11.xml"/><Relationship Id="rId6" Type="http://schemas.microsoft.com/office/2007/relationships/diagramDrawing" Target="../diagrams/drawing11.xml"/><Relationship Id="rId1" Type="http://schemas.openxmlformats.org/officeDocument/2006/relationships/slideLayout" Target="../slideLayouts/slideLayout2.xml"/><Relationship Id="rId2" Type="http://schemas.openxmlformats.org/officeDocument/2006/relationships/diagramData" Target="../diagrams/data1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diagramData" Target="../diagrams/data12.xml"/><Relationship Id="rId4" Type="http://schemas.openxmlformats.org/officeDocument/2006/relationships/diagramLayout" Target="../diagrams/layout12.xml"/><Relationship Id="rId5" Type="http://schemas.openxmlformats.org/officeDocument/2006/relationships/diagramQuickStyle" Target="../diagrams/quickStyle12.xml"/><Relationship Id="rId6" Type="http://schemas.openxmlformats.org/officeDocument/2006/relationships/diagramColors" Target="../diagrams/colors12.xml"/><Relationship Id="rId7" Type="http://schemas.microsoft.com/office/2007/relationships/diagramDrawing" Target="../diagrams/drawing12.xml"/><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diagramLayout" Target="../diagrams/layout13.xml"/><Relationship Id="rId4" Type="http://schemas.openxmlformats.org/officeDocument/2006/relationships/diagramQuickStyle" Target="../diagrams/quickStyle13.xml"/><Relationship Id="rId5" Type="http://schemas.openxmlformats.org/officeDocument/2006/relationships/diagramColors" Target="../diagrams/colors13.xml"/><Relationship Id="rId6" Type="http://schemas.microsoft.com/office/2007/relationships/diagramDrawing" Target="../diagrams/drawing13.xml"/><Relationship Id="rId1" Type="http://schemas.openxmlformats.org/officeDocument/2006/relationships/slideLayout" Target="../slideLayouts/slideLayout2.xml"/><Relationship Id="rId2" Type="http://schemas.openxmlformats.org/officeDocument/2006/relationships/diagramData" Target="../diagrams/data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diagramLayout" Target="../diagrams/layout14.xml"/><Relationship Id="rId4" Type="http://schemas.openxmlformats.org/officeDocument/2006/relationships/diagramQuickStyle" Target="../diagrams/quickStyle14.xml"/><Relationship Id="rId5" Type="http://schemas.openxmlformats.org/officeDocument/2006/relationships/diagramColors" Target="../diagrams/colors14.xml"/><Relationship Id="rId6" Type="http://schemas.microsoft.com/office/2007/relationships/diagramDrawing" Target="../diagrams/drawing14.xml"/><Relationship Id="rId1" Type="http://schemas.openxmlformats.org/officeDocument/2006/relationships/slideLayout" Target="../slideLayouts/slideLayout2.xml"/><Relationship Id="rId2" Type="http://schemas.openxmlformats.org/officeDocument/2006/relationships/diagramData" Target="../diagrams/data14.xml"/></Relationships>
</file>

<file path=ppt/slides/_rels/slide82.xml.rels><?xml version="1.0" encoding="UTF-8" standalone="yes"?>
<Relationships xmlns="http://schemas.openxmlformats.org/package/2006/relationships"><Relationship Id="rId3" Type="http://schemas.openxmlformats.org/officeDocument/2006/relationships/diagramLayout" Target="../diagrams/layout15.xml"/><Relationship Id="rId4" Type="http://schemas.openxmlformats.org/officeDocument/2006/relationships/diagramQuickStyle" Target="../diagrams/quickStyle15.xml"/><Relationship Id="rId5" Type="http://schemas.openxmlformats.org/officeDocument/2006/relationships/diagramColors" Target="../diagrams/colors15.xml"/><Relationship Id="rId6" Type="http://schemas.microsoft.com/office/2007/relationships/diagramDrawing" Target="../diagrams/drawing15.xml"/><Relationship Id="rId1" Type="http://schemas.openxmlformats.org/officeDocument/2006/relationships/slideLayout" Target="../slideLayouts/slideLayout2.xml"/><Relationship Id="rId2" Type="http://schemas.openxmlformats.org/officeDocument/2006/relationships/diagramData" Target="../diagrams/data15.xml"/></Relationships>
</file>

<file path=ppt/slides/_rels/slide83.xml.rels><?xml version="1.0" encoding="UTF-8" standalone="yes"?>
<Relationships xmlns="http://schemas.openxmlformats.org/package/2006/relationships"><Relationship Id="rId3" Type="http://schemas.openxmlformats.org/officeDocument/2006/relationships/diagramData" Target="../diagrams/data16.xml"/><Relationship Id="rId4" Type="http://schemas.openxmlformats.org/officeDocument/2006/relationships/diagramLayout" Target="../diagrams/layout16.xml"/><Relationship Id="rId5" Type="http://schemas.openxmlformats.org/officeDocument/2006/relationships/diagramQuickStyle" Target="../diagrams/quickStyle16.xml"/><Relationship Id="rId6" Type="http://schemas.openxmlformats.org/officeDocument/2006/relationships/diagramColors" Target="../diagrams/colors16.xml"/><Relationship Id="rId7" Type="http://schemas.microsoft.com/office/2007/relationships/diagramDrawing" Target="../diagrams/drawing16.xml"/><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84.xml.rels><?xml version="1.0" encoding="UTF-8" standalone="yes"?>
<Relationships xmlns="http://schemas.openxmlformats.org/package/2006/relationships"><Relationship Id="rId3" Type="http://schemas.openxmlformats.org/officeDocument/2006/relationships/diagramData" Target="../diagrams/data17.xml"/><Relationship Id="rId4" Type="http://schemas.openxmlformats.org/officeDocument/2006/relationships/diagramLayout" Target="../diagrams/layout17.xml"/><Relationship Id="rId5" Type="http://schemas.openxmlformats.org/officeDocument/2006/relationships/diagramQuickStyle" Target="../diagrams/quickStyle17.xml"/><Relationship Id="rId6" Type="http://schemas.openxmlformats.org/officeDocument/2006/relationships/diagramColors" Target="../diagrams/colors17.xml"/><Relationship Id="rId7" Type="http://schemas.microsoft.com/office/2007/relationships/diagramDrawing" Target="../diagrams/drawing17.xml"/><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85.xml.rels><?xml version="1.0" encoding="UTF-8" standalone="yes"?>
<Relationships xmlns="http://schemas.openxmlformats.org/package/2006/relationships"><Relationship Id="rId3" Type="http://schemas.openxmlformats.org/officeDocument/2006/relationships/diagramData" Target="../diagrams/data18.xml"/><Relationship Id="rId4" Type="http://schemas.openxmlformats.org/officeDocument/2006/relationships/diagramLayout" Target="../diagrams/layout18.xml"/><Relationship Id="rId5" Type="http://schemas.openxmlformats.org/officeDocument/2006/relationships/diagramQuickStyle" Target="../diagrams/quickStyle18.xml"/><Relationship Id="rId6" Type="http://schemas.openxmlformats.org/officeDocument/2006/relationships/diagramColors" Target="../diagrams/colors18.xml"/><Relationship Id="rId7" Type="http://schemas.microsoft.com/office/2007/relationships/diagramDrawing" Target="../diagrams/drawing18.xml"/><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86.xml.rels><?xml version="1.0" encoding="UTF-8" standalone="yes"?>
<Relationships xmlns="http://schemas.openxmlformats.org/package/2006/relationships"><Relationship Id="rId3" Type="http://schemas.openxmlformats.org/officeDocument/2006/relationships/diagramLayout" Target="../diagrams/layout19.xml"/><Relationship Id="rId4" Type="http://schemas.openxmlformats.org/officeDocument/2006/relationships/diagramQuickStyle" Target="../diagrams/quickStyle19.xml"/><Relationship Id="rId5" Type="http://schemas.openxmlformats.org/officeDocument/2006/relationships/diagramColors" Target="../diagrams/colors19.xml"/><Relationship Id="rId6" Type="http://schemas.microsoft.com/office/2007/relationships/diagramDrawing" Target="../diagrams/drawing19.xml"/><Relationship Id="rId1" Type="http://schemas.openxmlformats.org/officeDocument/2006/relationships/slideLayout" Target="../slideLayouts/slideLayout2.xml"/><Relationship Id="rId2" Type="http://schemas.openxmlformats.org/officeDocument/2006/relationships/diagramData" Target="../diagrams/data19.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diagramLayout" Target="../diagrams/layout20.xml"/><Relationship Id="rId4" Type="http://schemas.openxmlformats.org/officeDocument/2006/relationships/diagramQuickStyle" Target="../diagrams/quickStyle20.xml"/><Relationship Id="rId5" Type="http://schemas.openxmlformats.org/officeDocument/2006/relationships/diagramColors" Target="../diagrams/colors20.xml"/><Relationship Id="rId6" Type="http://schemas.microsoft.com/office/2007/relationships/diagramDrawing" Target="../diagrams/drawing20.xml"/><Relationship Id="rId1" Type="http://schemas.openxmlformats.org/officeDocument/2006/relationships/slideLayout" Target="../slideLayouts/slideLayout2.xml"/><Relationship Id="rId2" Type="http://schemas.openxmlformats.org/officeDocument/2006/relationships/diagramData" Target="../diagrams/data20.xml"/></Relationships>
</file>

<file path=ppt/slides/_rels/slide89.xml.rels><?xml version="1.0" encoding="UTF-8" standalone="yes"?>
<Relationships xmlns="http://schemas.openxmlformats.org/package/2006/relationships"><Relationship Id="rId3" Type="http://schemas.openxmlformats.org/officeDocument/2006/relationships/diagramData" Target="../diagrams/data21.xml"/><Relationship Id="rId4" Type="http://schemas.openxmlformats.org/officeDocument/2006/relationships/diagramLayout" Target="../diagrams/layout21.xml"/><Relationship Id="rId5" Type="http://schemas.openxmlformats.org/officeDocument/2006/relationships/diagramQuickStyle" Target="../diagrams/quickStyle21.xml"/><Relationship Id="rId6" Type="http://schemas.openxmlformats.org/officeDocument/2006/relationships/diagramColors" Target="../diagrams/colors21.xml"/><Relationship Id="rId7" Type="http://schemas.microsoft.com/office/2007/relationships/diagramDrawing" Target="../diagrams/drawing21.xml"/><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90.xml.rels><?xml version="1.0" encoding="UTF-8" standalone="yes"?>
<Relationships xmlns="http://schemas.openxmlformats.org/package/2006/relationships"><Relationship Id="rId3" Type="http://schemas.openxmlformats.org/officeDocument/2006/relationships/diagramLayout" Target="../diagrams/layout22.xml"/><Relationship Id="rId4" Type="http://schemas.openxmlformats.org/officeDocument/2006/relationships/diagramQuickStyle" Target="../diagrams/quickStyle22.xml"/><Relationship Id="rId5" Type="http://schemas.openxmlformats.org/officeDocument/2006/relationships/diagramColors" Target="../diagrams/colors22.xml"/><Relationship Id="rId6" Type="http://schemas.microsoft.com/office/2007/relationships/diagramDrawing" Target="../diagrams/drawing22.xml"/><Relationship Id="rId1" Type="http://schemas.openxmlformats.org/officeDocument/2006/relationships/slideLayout" Target="../slideLayouts/slideLayout2.xml"/><Relationship Id="rId2" Type="http://schemas.openxmlformats.org/officeDocument/2006/relationships/diagramData" Target="../diagrams/data2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ctrTitle"/>
          </p:nvPr>
        </p:nvSpPr>
        <p:spPr/>
        <p:txBody>
          <a:bodyPr>
            <a:normAutofit/>
          </a:bodyPr>
          <a:lstStyle/>
          <a:p>
            <a:pPr algn="ctr" eaLnBrk="1" hangingPunct="1"/>
            <a:r>
              <a:rPr lang="en-US" sz="4600" dirty="0" smtClean="0"/>
              <a:t>Colleague System Maintenance</a:t>
            </a:r>
          </a:p>
        </p:txBody>
      </p:sp>
      <p:sp>
        <p:nvSpPr>
          <p:cNvPr id="3075" name="Text Box 20"/>
          <p:cNvSpPr txBox="1">
            <a:spLocks noChangeArrowheads="1"/>
          </p:cNvSpPr>
          <p:nvPr/>
        </p:nvSpPr>
        <p:spPr bwMode="auto">
          <a:xfrm>
            <a:off x="685800" y="5410200"/>
            <a:ext cx="2230223" cy="1077218"/>
          </a:xfrm>
          <a:prstGeom prst="rect">
            <a:avLst/>
          </a:prstGeom>
          <a:noFill/>
          <a:ln w="9525">
            <a:noFill/>
            <a:miter lim="800000"/>
            <a:headEnd/>
            <a:tailEnd/>
          </a:ln>
        </p:spPr>
        <p:txBody>
          <a:bodyPr wrap="none">
            <a:spAutoFit/>
          </a:bodyPr>
          <a:lstStyle/>
          <a:p>
            <a:r>
              <a:rPr lang="en-US" dirty="0" smtClean="0">
                <a:solidFill>
                  <a:schemeClr val="bg2"/>
                </a:solidFill>
              </a:rPr>
              <a:t>Chuck Hauser</a:t>
            </a:r>
          </a:p>
          <a:p>
            <a:r>
              <a:rPr lang="en-US" dirty="0" smtClean="0">
                <a:solidFill>
                  <a:schemeClr val="bg2"/>
                </a:solidFill>
              </a:rPr>
              <a:t>(</a:t>
            </a:r>
            <a:r>
              <a:rPr lang="en-US" dirty="0" err="1" smtClean="0">
                <a:solidFill>
                  <a:schemeClr val="bg2"/>
                </a:solidFill>
              </a:rPr>
              <a:t>Cinda</a:t>
            </a:r>
            <a:r>
              <a:rPr lang="en-US" dirty="0" smtClean="0">
                <a:solidFill>
                  <a:schemeClr val="bg2"/>
                </a:solidFill>
              </a:rPr>
              <a:t> Goff)</a:t>
            </a:r>
            <a:endParaRPr lang="en-US" dirty="0">
              <a:solidFill>
                <a:schemeClr val="bg2"/>
              </a:solidFill>
            </a:endParaRPr>
          </a:p>
          <a:p>
            <a:r>
              <a:rPr lang="en-US" sz="1400" dirty="0" smtClean="0">
                <a:solidFill>
                  <a:schemeClr val="bg2"/>
                </a:solidFill>
              </a:rPr>
              <a:t>IIPS Summer Conference</a:t>
            </a:r>
          </a:p>
          <a:p>
            <a:r>
              <a:rPr lang="en-US" sz="1400" dirty="0" smtClean="0">
                <a:solidFill>
                  <a:schemeClr val="bg2"/>
                </a:solidFill>
              </a:rPr>
              <a:t>2013-07-16</a:t>
            </a:r>
            <a:endParaRPr lang="en-US" sz="1400" dirty="0">
              <a:solidFill>
                <a:schemeClr val="bg2"/>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57200" y="1828800"/>
            <a:ext cx="8229600" cy="4572000"/>
          </a:xfrm>
        </p:spPr>
        <p:txBody>
          <a:bodyPr>
            <a:normAutofit/>
          </a:bodyPr>
          <a:lstStyle/>
          <a:p>
            <a:pPr eaLnBrk="1" hangingPunct="1"/>
            <a:r>
              <a:rPr lang="en-US" sz="2400" dirty="0" smtClean="0"/>
              <a:t>If you wish to keep important files in </a:t>
            </a:r>
            <a:r>
              <a:rPr lang="en-US" sz="2400" b="1" dirty="0" smtClean="0"/>
              <a:t>_HOLD_</a:t>
            </a:r>
            <a:r>
              <a:rPr lang="en-US" sz="2400" dirty="0" smtClean="0"/>
              <a:t>, etc., either set them read-only and use </a:t>
            </a:r>
            <a:r>
              <a:rPr lang="en-US" sz="2400" b="1" dirty="0" smtClean="0"/>
              <a:t>find</a:t>
            </a:r>
            <a:r>
              <a:rPr lang="en-US" sz="2400" dirty="0" smtClean="0"/>
              <a:t> with the </a:t>
            </a:r>
            <a:r>
              <a:rPr lang="en-US" sz="2400" b="1" dirty="0" smtClean="0"/>
              <a:t>-perm </a:t>
            </a:r>
            <a:r>
              <a:rPr lang="en-US" sz="2400" dirty="0" smtClean="0"/>
              <a:t>option:</a:t>
            </a:r>
            <a:br>
              <a:rPr lang="en-US" sz="2400" dirty="0" smtClean="0"/>
            </a:br>
            <a:r>
              <a:rPr lang="en-US" sz="2400" dirty="0" err="1" smtClean="0">
                <a:latin typeface="Courier New" pitchFamily="49" charset="0"/>
                <a:cs typeface="Courier New" pitchFamily="49" charset="0"/>
              </a:rPr>
              <a:t>chmod</a:t>
            </a:r>
            <a:r>
              <a:rPr lang="en-US" sz="2400" dirty="0" smtClean="0">
                <a:latin typeface="Courier New" pitchFamily="49" charset="0"/>
                <a:cs typeface="Courier New" pitchFamily="49" charset="0"/>
              </a:rPr>
              <a:t> u-</a:t>
            </a:r>
            <a:r>
              <a:rPr lang="en-US" sz="2400" dirty="0" err="1" smtClean="0">
                <a:latin typeface="Courier New" pitchFamily="49" charset="0"/>
                <a:cs typeface="Courier New" pitchFamily="49" charset="0"/>
              </a:rPr>
              <a:t>w,g</a:t>
            </a:r>
            <a:r>
              <a:rPr lang="en-US" sz="2400" dirty="0" smtClean="0">
                <a:latin typeface="Courier New" pitchFamily="49" charset="0"/>
                <a:cs typeface="Courier New" pitchFamily="49" charset="0"/>
              </a:rPr>
              <a:t>-</a:t>
            </a:r>
            <a:r>
              <a:rPr lang="en-US" sz="2400" dirty="0" err="1" smtClean="0">
                <a:latin typeface="Courier New" pitchFamily="49" charset="0"/>
                <a:cs typeface="Courier New" pitchFamily="49" charset="0"/>
              </a:rPr>
              <a:t>w,o</a:t>
            </a:r>
            <a:r>
              <a:rPr lang="en-US" sz="2400" dirty="0" smtClean="0">
                <a:latin typeface="Courier New" pitchFamily="49" charset="0"/>
                <a:cs typeface="Courier New" pitchFamily="49" charset="0"/>
              </a:rPr>
              <a:t>-w W2REPORT *.PERM WHATEVER</a:t>
            </a:r>
            <a:br>
              <a:rPr lang="en-US" sz="2400" dirty="0" smtClean="0">
                <a:latin typeface="Courier New" pitchFamily="49" charset="0"/>
                <a:cs typeface="Courier New" pitchFamily="49" charset="0"/>
              </a:rPr>
            </a:br>
            <a:r>
              <a:rPr lang="en-US" sz="2400" dirty="0" smtClean="0">
                <a:latin typeface="Courier New" pitchFamily="49" charset="0"/>
                <a:cs typeface="Courier New" pitchFamily="49" charset="0"/>
              </a:rPr>
              <a:t>find . –type f –</a:t>
            </a:r>
            <a:r>
              <a:rPr lang="en-US" sz="2400" dirty="0" err="1" smtClean="0">
                <a:latin typeface="Courier New" pitchFamily="49" charset="0"/>
                <a:cs typeface="Courier New" pitchFamily="49" charset="0"/>
              </a:rPr>
              <a:t>mtime</a:t>
            </a:r>
            <a:r>
              <a:rPr lang="en-US" sz="2400" dirty="0" smtClean="0">
                <a:latin typeface="Courier New" pitchFamily="49" charset="0"/>
                <a:cs typeface="Courier New" pitchFamily="49" charset="0"/>
              </a:rPr>
              <a:t> +45 –perm -220</a:t>
            </a:r>
            <a:br>
              <a:rPr lang="en-US" sz="2400" dirty="0" smtClean="0">
                <a:latin typeface="Courier New" pitchFamily="49" charset="0"/>
                <a:cs typeface="Courier New" pitchFamily="49" charset="0"/>
              </a:rPr>
            </a:br>
            <a:r>
              <a:rPr lang="en-US" sz="2400" dirty="0" smtClean="0">
                <a:latin typeface="Wingdings" pitchFamily="2" charset="2"/>
              </a:rPr>
              <a:t>Ä</a:t>
            </a:r>
            <a:r>
              <a:rPr lang="en-US" sz="2400" dirty="0" smtClean="0">
                <a:latin typeface="Courier New" pitchFamily="49" charset="0"/>
                <a:cs typeface="Courier New" pitchFamily="49" charset="0"/>
              </a:rPr>
              <a:t>–exec </a:t>
            </a:r>
            <a:r>
              <a:rPr lang="en-US" sz="2400" dirty="0" err="1" smtClean="0">
                <a:latin typeface="Courier New" pitchFamily="49" charset="0"/>
                <a:cs typeface="Courier New" pitchFamily="49" charset="0"/>
              </a:rPr>
              <a:t>rm</a:t>
            </a:r>
            <a:r>
              <a:rPr lang="en-US" sz="2400" dirty="0" smtClean="0">
                <a:latin typeface="Courier New" pitchFamily="49" charset="0"/>
                <a:cs typeface="Courier New" pitchFamily="49" charset="0"/>
              </a:rPr>
              <a:t> {} \;</a:t>
            </a:r>
          </a:p>
          <a:p>
            <a:pPr eaLnBrk="1" hangingPunct="1"/>
            <a:r>
              <a:rPr lang="en-US" sz="2400" dirty="0" smtClean="0"/>
              <a:t>Or use </a:t>
            </a:r>
            <a:r>
              <a:rPr lang="en-US" sz="2400" b="1" dirty="0" smtClean="0"/>
              <a:t>touch</a:t>
            </a:r>
            <a:r>
              <a:rPr lang="en-US" sz="2400" dirty="0" smtClean="0"/>
              <a:t> to change the files </a:t>
            </a:r>
            <a:r>
              <a:rPr lang="en-US" sz="2400" dirty="0" err="1" smtClean="0"/>
              <a:t>inode</a:t>
            </a:r>
            <a:r>
              <a:rPr lang="en-US" sz="2400" dirty="0" smtClean="0"/>
              <a:t> information and use </a:t>
            </a:r>
            <a:r>
              <a:rPr lang="en-US" sz="2400" b="1" dirty="0" smtClean="0"/>
              <a:t>find</a:t>
            </a:r>
            <a:r>
              <a:rPr lang="en-US" sz="2400" dirty="0" smtClean="0"/>
              <a:t> with any of the *</a:t>
            </a:r>
            <a:r>
              <a:rPr lang="en-US" sz="2400" b="1" dirty="0" smtClean="0"/>
              <a:t>time</a:t>
            </a:r>
            <a:r>
              <a:rPr lang="en-US" sz="2400" dirty="0" smtClean="0"/>
              <a:t> options:</a:t>
            </a:r>
            <a:br>
              <a:rPr lang="en-US" sz="2400" dirty="0" smtClean="0"/>
            </a:br>
            <a:r>
              <a:rPr lang="en-US" sz="2400" dirty="0" smtClean="0">
                <a:latin typeface="Courier New" pitchFamily="49" charset="0"/>
                <a:cs typeface="Courier New" pitchFamily="49" charset="0"/>
              </a:rPr>
              <a:t>touch W2REPORT *.PERM WHATEVER</a:t>
            </a:r>
            <a:r>
              <a:rPr lang="en-US" sz="2400" dirty="0" smtClean="0"/>
              <a:t/>
            </a:r>
            <a:br>
              <a:rPr lang="en-US" sz="2400" dirty="0" smtClean="0"/>
            </a:br>
            <a:r>
              <a:rPr lang="en-US" sz="2400" dirty="0" smtClean="0">
                <a:latin typeface="Courier New" pitchFamily="49" charset="0"/>
                <a:cs typeface="Courier New" pitchFamily="49" charset="0"/>
              </a:rPr>
              <a:t>find . –type f –</a:t>
            </a:r>
            <a:r>
              <a:rPr lang="en-US" sz="2400" dirty="0" err="1" smtClean="0">
                <a:latin typeface="Courier New" pitchFamily="49" charset="0"/>
                <a:cs typeface="Courier New" pitchFamily="49" charset="0"/>
              </a:rPr>
              <a:t>mtime</a:t>
            </a:r>
            <a:r>
              <a:rPr lang="en-US" sz="2400" dirty="0" smtClean="0">
                <a:latin typeface="Courier New" pitchFamily="49" charset="0"/>
                <a:cs typeface="Courier New" pitchFamily="49" charset="0"/>
              </a:rPr>
              <a:t> +45 –exec </a:t>
            </a:r>
            <a:r>
              <a:rPr lang="en-US" sz="2400" dirty="0" err="1" smtClean="0">
                <a:latin typeface="Courier New" pitchFamily="49" charset="0"/>
                <a:cs typeface="Courier New" pitchFamily="49" charset="0"/>
              </a:rPr>
              <a:t>rm</a:t>
            </a:r>
            <a:r>
              <a:rPr lang="en-US" sz="2400" dirty="0" smtClean="0">
                <a:latin typeface="Courier New" pitchFamily="49" charset="0"/>
                <a:cs typeface="Courier New" pitchFamily="49" charset="0"/>
              </a:rPr>
              <a:t> {} \;</a:t>
            </a:r>
            <a:endParaRPr lang="en-US" sz="2400" dirty="0" smtClean="0"/>
          </a:p>
        </p:txBody>
      </p:sp>
      <p:sp>
        <p:nvSpPr>
          <p:cNvPr id="10242" name="Rectangle 2"/>
          <p:cNvSpPr>
            <a:spLocks noGrp="1" noChangeArrowheads="1"/>
          </p:cNvSpPr>
          <p:nvPr>
            <p:ph type="title"/>
          </p:nvPr>
        </p:nvSpPr>
        <p:spPr>
          <a:xfrm>
            <a:off x="457200" y="457200"/>
            <a:ext cx="8229600" cy="1143000"/>
          </a:xfrm>
        </p:spPr>
        <p:txBody>
          <a:bodyPr>
            <a:normAutofit/>
          </a:bodyPr>
          <a:lstStyle/>
          <a:p>
            <a:pPr eaLnBrk="1" hangingPunct="1"/>
            <a:r>
              <a:rPr lang="en-US" sz="3200" dirty="0" smtClean="0"/>
              <a:t>Using </a:t>
            </a:r>
            <a:r>
              <a:rPr lang="en-US" sz="3200" i="1" dirty="0" smtClean="0"/>
              <a:t>find</a:t>
            </a:r>
            <a:r>
              <a:rPr lang="en-US" sz="3200" dirty="0" smtClean="0"/>
              <a:t> and </a:t>
            </a:r>
            <a:r>
              <a:rPr lang="en-US" sz="3200" i="1" dirty="0" smtClean="0"/>
              <a:t>touch</a:t>
            </a:r>
            <a:r>
              <a:rPr lang="en-US" sz="3200" dirty="0" smtClean="0"/>
              <a:t> to Maintain Colleague Directories</a:t>
            </a:r>
          </a:p>
        </p:txBody>
      </p:sp>
    </p:spTree>
  </p:cSld>
  <p:clrMapOvr>
    <a:masterClrMapping/>
  </p:clrMapOvr>
  <p:timing>
    <p:tnLst>
      <p:par>
        <p:cTn xmlns:p14="http://schemas.microsoft.com/office/powerpoint/2010/mai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0" y="914400"/>
            <a:ext cx="8991600" cy="4876800"/>
          </a:xfrm>
        </p:spPr>
        <p:txBody>
          <a:bodyPr>
            <a:normAutofit fontScale="25000" lnSpcReduction="20000"/>
          </a:bodyPr>
          <a:lstStyle/>
          <a:p>
            <a:pPr>
              <a:buNone/>
            </a:pPr>
            <a:r>
              <a:rPr lang="en-US" sz="4800" dirty="0" smtClean="0">
                <a:latin typeface="Courier New"/>
                <a:cs typeface="Courier New"/>
              </a:rPr>
              <a:t>001</a:t>
            </a:r>
            <a:r>
              <a:rPr lang="en-US" sz="4800" dirty="0">
                <a:latin typeface="Courier New"/>
                <a:cs typeface="Courier New"/>
              </a:rPr>
              <a:t>: PA</a:t>
            </a:r>
          </a:p>
          <a:p>
            <a:pPr>
              <a:buNone/>
            </a:pPr>
            <a:r>
              <a:rPr lang="en-US" sz="4800" dirty="0">
                <a:latin typeface="Courier New"/>
                <a:cs typeface="Courier New"/>
              </a:rPr>
              <a:t>002: SETPTR ,,,,,3,BANNER WUFA_DATE,BRIEF,NOHEAD</a:t>
            </a:r>
          </a:p>
          <a:p>
            <a:pPr>
              <a:buNone/>
            </a:pPr>
            <a:r>
              <a:rPr lang="en-US" sz="4800" dirty="0">
                <a:latin typeface="Courier New"/>
                <a:cs typeface="Courier New"/>
              </a:rPr>
              <a:t>003: DATA Q</a:t>
            </a:r>
          </a:p>
          <a:p>
            <a:pPr>
              <a:buNone/>
            </a:pPr>
            <a:r>
              <a:rPr lang="en-US" sz="4800" dirty="0">
                <a:latin typeface="Courier New"/>
                <a:cs typeface="Courier New"/>
              </a:rPr>
              <a:t>004: LIST.ITEM VOC "DATATEL.RESIZE.FILES" LPTR</a:t>
            </a:r>
          </a:p>
          <a:p>
            <a:pPr>
              <a:buNone/>
            </a:pPr>
            <a:r>
              <a:rPr lang="en-US" sz="4800" dirty="0">
                <a:latin typeface="Courier New"/>
                <a:cs typeface="Courier New"/>
              </a:rPr>
              <a:t>005: IF @ACCOUNT EQ '/</a:t>
            </a:r>
            <a:r>
              <a:rPr lang="en-US" sz="4800" dirty="0" err="1">
                <a:latin typeface="Courier New"/>
                <a:cs typeface="Courier New"/>
              </a:rPr>
              <a:t>datatel</a:t>
            </a:r>
            <a:r>
              <a:rPr lang="en-US" sz="4800" dirty="0">
                <a:latin typeface="Courier New"/>
                <a:cs typeface="Courier New"/>
              </a:rPr>
              <a:t>/coll18/production/</a:t>
            </a:r>
            <a:r>
              <a:rPr lang="en-US" sz="4800" dirty="0" err="1">
                <a:latin typeface="Courier New"/>
                <a:cs typeface="Courier New"/>
              </a:rPr>
              <a:t>apphome</a:t>
            </a:r>
            <a:r>
              <a:rPr lang="en-US" sz="4800" dirty="0">
                <a:latin typeface="Courier New"/>
                <a:cs typeface="Courier New"/>
              </a:rPr>
              <a:t>' THEN GO LBL_PROD</a:t>
            </a:r>
          </a:p>
          <a:p>
            <a:pPr>
              <a:buNone/>
            </a:pPr>
            <a:r>
              <a:rPr lang="en-US" sz="4800" dirty="0">
                <a:latin typeface="Courier New"/>
                <a:cs typeface="Courier New"/>
              </a:rPr>
              <a:t>006: IF @ACCOUNT EQ '/</a:t>
            </a:r>
            <a:r>
              <a:rPr lang="en-US" sz="4800" dirty="0" err="1">
                <a:latin typeface="Courier New"/>
                <a:cs typeface="Courier New"/>
              </a:rPr>
              <a:t>datatel</a:t>
            </a:r>
            <a:r>
              <a:rPr lang="en-US" sz="4800" dirty="0">
                <a:latin typeface="Courier New"/>
                <a:cs typeface="Courier New"/>
              </a:rPr>
              <a:t>/coll18/test/</a:t>
            </a:r>
            <a:r>
              <a:rPr lang="en-US" sz="4800" dirty="0" err="1">
                <a:latin typeface="Courier New"/>
                <a:cs typeface="Courier New"/>
              </a:rPr>
              <a:t>apphome</a:t>
            </a:r>
            <a:r>
              <a:rPr lang="en-US" sz="4800" dirty="0">
                <a:latin typeface="Courier New"/>
                <a:cs typeface="Courier New"/>
              </a:rPr>
              <a:t>' THEN GO LBL_TEST</a:t>
            </a:r>
          </a:p>
          <a:p>
            <a:pPr>
              <a:buNone/>
            </a:pPr>
            <a:r>
              <a:rPr lang="en-US" sz="4800" dirty="0">
                <a:latin typeface="Courier New"/>
                <a:cs typeface="Courier New"/>
              </a:rPr>
              <a:t>007: IF @ACCOUNT EQ '/</a:t>
            </a:r>
            <a:r>
              <a:rPr lang="en-US" sz="4800" dirty="0" err="1">
                <a:latin typeface="Courier New"/>
                <a:cs typeface="Courier New"/>
              </a:rPr>
              <a:t>datatel</a:t>
            </a:r>
            <a:r>
              <a:rPr lang="en-US" sz="4800" dirty="0">
                <a:latin typeface="Courier New"/>
                <a:cs typeface="Courier New"/>
              </a:rPr>
              <a:t>/coll18/development/</a:t>
            </a:r>
            <a:r>
              <a:rPr lang="en-US" sz="4800" dirty="0" err="1">
                <a:latin typeface="Courier New"/>
                <a:cs typeface="Courier New"/>
              </a:rPr>
              <a:t>apphome</a:t>
            </a:r>
            <a:r>
              <a:rPr lang="en-US" sz="4800" dirty="0">
                <a:latin typeface="Courier New"/>
                <a:cs typeface="Courier New"/>
              </a:rPr>
              <a:t>' THEN GO LBL_DEV</a:t>
            </a:r>
          </a:p>
          <a:p>
            <a:pPr>
              <a:buNone/>
            </a:pPr>
            <a:r>
              <a:rPr lang="en-US" sz="4800" dirty="0">
                <a:latin typeface="Courier New"/>
                <a:cs typeface="Courier New"/>
              </a:rPr>
              <a:t>008: IF @ACCOUNT EQ '/</a:t>
            </a:r>
            <a:r>
              <a:rPr lang="en-US" sz="4800" dirty="0" err="1">
                <a:latin typeface="Courier New"/>
                <a:cs typeface="Courier New"/>
              </a:rPr>
              <a:t>datatel</a:t>
            </a:r>
            <a:r>
              <a:rPr lang="en-US" sz="4800" dirty="0">
                <a:latin typeface="Courier New"/>
                <a:cs typeface="Courier New"/>
              </a:rPr>
              <a:t>/coll18/coll18' THEN GO LBL_LPR</a:t>
            </a:r>
          </a:p>
          <a:p>
            <a:pPr>
              <a:buNone/>
            </a:pPr>
            <a:r>
              <a:rPr lang="en-US" sz="4800" dirty="0">
                <a:latin typeface="Courier New"/>
                <a:cs typeface="Courier New"/>
              </a:rPr>
              <a:t>009: UTSEND _HOLD_ WUFA_DATE </a:t>
            </a:r>
            <a:r>
              <a:rPr lang="en-US" sz="4800" dirty="0" err="1">
                <a:latin typeface="Courier New"/>
                <a:cs typeface="Courier New"/>
              </a:rPr>
              <a:t>wufa.list</a:t>
            </a:r>
            <a:r>
              <a:rPr lang="en-US" sz="4800" dirty="0">
                <a:latin typeface="Courier New"/>
                <a:cs typeface="Courier New"/>
              </a:rPr>
              <a:t> "WUFA: DATATEL.RESIZE for Unknown Environment"</a:t>
            </a:r>
          </a:p>
          <a:p>
            <a:pPr>
              <a:buNone/>
            </a:pPr>
            <a:r>
              <a:rPr lang="en-US" sz="4800" dirty="0">
                <a:latin typeface="Courier New"/>
                <a:cs typeface="Courier New"/>
              </a:rPr>
              <a:t>010: GO LBL_END</a:t>
            </a:r>
          </a:p>
          <a:p>
            <a:pPr>
              <a:buNone/>
            </a:pPr>
            <a:r>
              <a:rPr lang="en-US" sz="4800" dirty="0">
                <a:latin typeface="Courier New"/>
                <a:cs typeface="Courier New"/>
              </a:rPr>
              <a:t>011: LBL_PROD:</a:t>
            </a:r>
          </a:p>
          <a:p>
            <a:pPr>
              <a:buNone/>
            </a:pPr>
            <a:r>
              <a:rPr lang="en-US" sz="4800" dirty="0">
                <a:latin typeface="Courier New"/>
                <a:cs typeface="Courier New"/>
              </a:rPr>
              <a:t>012: UTSEND _HOLD_ WUFA_DATE </a:t>
            </a:r>
            <a:r>
              <a:rPr lang="en-US" sz="4800" dirty="0" err="1">
                <a:latin typeface="Courier New"/>
                <a:cs typeface="Courier New"/>
              </a:rPr>
              <a:t>wufa.list</a:t>
            </a:r>
            <a:r>
              <a:rPr lang="en-US" sz="4800" dirty="0">
                <a:latin typeface="Courier New"/>
                <a:cs typeface="Courier New"/>
              </a:rPr>
              <a:t> "WUFA: DATATEL.RESIZE for Production Environment!"</a:t>
            </a:r>
          </a:p>
          <a:p>
            <a:pPr>
              <a:buNone/>
            </a:pPr>
            <a:r>
              <a:rPr lang="en-US" sz="4800" dirty="0">
                <a:latin typeface="Courier New"/>
                <a:cs typeface="Courier New"/>
              </a:rPr>
              <a:t>013: GO LBL_END</a:t>
            </a:r>
          </a:p>
          <a:p>
            <a:pPr>
              <a:buNone/>
            </a:pPr>
            <a:r>
              <a:rPr lang="en-US" sz="4800" dirty="0">
                <a:latin typeface="Courier New"/>
                <a:cs typeface="Courier New"/>
              </a:rPr>
              <a:t>014: LBL_TEST:</a:t>
            </a:r>
          </a:p>
          <a:p>
            <a:pPr>
              <a:buNone/>
            </a:pPr>
            <a:r>
              <a:rPr lang="en-US" sz="4800" dirty="0">
                <a:latin typeface="Courier New"/>
                <a:cs typeface="Courier New"/>
              </a:rPr>
              <a:t>015: UTSEND _HOLD_ WUFA_DATE </a:t>
            </a:r>
            <a:r>
              <a:rPr lang="en-US" sz="4800" dirty="0" err="1">
                <a:latin typeface="Courier New"/>
                <a:cs typeface="Courier New"/>
              </a:rPr>
              <a:t>wufa.list</a:t>
            </a:r>
            <a:r>
              <a:rPr lang="en-US" sz="4800" dirty="0">
                <a:latin typeface="Courier New"/>
                <a:cs typeface="Courier New"/>
              </a:rPr>
              <a:t> "WUFA: DATATEL.RESIZE for Test Environment"</a:t>
            </a:r>
          </a:p>
          <a:p>
            <a:pPr>
              <a:buNone/>
            </a:pPr>
            <a:r>
              <a:rPr lang="en-US" sz="4800" dirty="0">
                <a:latin typeface="Courier New"/>
                <a:cs typeface="Courier New"/>
              </a:rPr>
              <a:t>016: GO LBL_END</a:t>
            </a:r>
          </a:p>
          <a:p>
            <a:pPr>
              <a:buNone/>
            </a:pPr>
            <a:r>
              <a:rPr lang="en-US" sz="4800" dirty="0">
                <a:latin typeface="Courier New"/>
                <a:cs typeface="Courier New"/>
              </a:rPr>
              <a:t>017: LBL_DEV:</a:t>
            </a:r>
          </a:p>
          <a:p>
            <a:pPr>
              <a:buNone/>
            </a:pPr>
            <a:r>
              <a:rPr lang="en-US" sz="4800" dirty="0">
                <a:latin typeface="Courier New"/>
                <a:cs typeface="Courier New"/>
              </a:rPr>
              <a:t>018: UTSEND _HOLD_ WUFA_DATE </a:t>
            </a:r>
            <a:r>
              <a:rPr lang="en-US" sz="4800" dirty="0" err="1">
                <a:latin typeface="Courier New"/>
                <a:cs typeface="Courier New"/>
              </a:rPr>
              <a:t>wufa.list</a:t>
            </a:r>
            <a:r>
              <a:rPr lang="en-US" sz="4800" dirty="0">
                <a:latin typeface="Courier New"/>
                <a:cs typeface="Courier New"/>
              </a:rPr>
              <a:t> "WUFA: DATATEL.RESIZE for Development Environment"</a:t>
            </a:r>
          </a:p>
          <a:p>
            <a:pPr>
              <a:buNone/>
            </a:pPr>
            <a:r>
              <a:rPr lang="en-US" sz="4800" dirty="0">
                <a:latin typeface="Courier New"/>
                <a:cs typeface="Courier New"/>
              </a:rPr>
              <a:t>019: GO LBL_END</a:t>
            </a:r>
          </a:p>
          <a:p>
            <a:pPr>
              <a:buNone/>
            </a:pPr>
            <a:r>
              <a:rPr lang="en-US" sz="4800" dirty="0">
                <a:latin typeface="Courier New"/>
                <a:cs typeface="Courier New"/>
              </a:rPr>
              <a:t>020: LBL_LPR:</a:t>
            </a:r>
          </a:p>
          <a:p>
            <a:pPr>
              <a:buNone/>
            </a:pPr>
            <a:r>
              <a:rPr lang="en-US" sz="4800" dirty="0">
                <a:latin typeface="Courier New"/>
                <a:cs typeface="Courier New"/>
              </a:rPr>
              <a:t>021: UTSEND _HOLD_ WUFA_DATE </a:t>
            </a:r>
            <a:r>
              <a:rPr lang="en-US" sz="4800" dirty="0" err="1">
                <a:latin typeface="Courier New"/>
                <a:cs typeface="Courier New"/>
              </a:rPr>
              <a:t>wufa.list</a:t>
            </a:r>
            <a:r>
              <a:rPr lang="en-US" sz="4800" dirty="0">
                <a:latin typeface="Courier New"/>
                <a:cs typeface="Courier New"/>
              </a:rPr>
              <a:t> "WUFA: DATATEL.RESIZE for LPR Environment"</a:t>
            </a:r>
          </a:p>
          <a:p>
            <a:pPr>
              <a:buNone/>
            </a:pPr>
            <a:r>
              <a:rPr lang="en-US" sz="4800" dirty="0">
                <a:latin typeface="Courier New"/>
                <a:cs typeface="Courier New"/>
              </a:rPr>
              <a:t>022: GO LBL_END</a:t>
            </a:r>
          </a:p>
          <a:p>
            <a:pPr>
              <a:buNone/>
            </a:pPr>
            <a:r>
              <a:rPr lang="en-US" sz="4800" dirty="0" smtClean="0">
                <a:latin typeface="Courier New"/>
                <a:cs typeface="Courier New"/>
              </a:rPr>
              <a:t>023</a:t>
            </a:r>
            <a:r>
              <a:rPr lang="en-US" sz="4800" dirty="0">
                <a:latin typeface="Courier New"/>
                <a:cs typeface="Courier New"/>
              </a:rPr>
              <a:t>: LBL_END: </a:t>
            </a:r>
            <a:r>
              <a:rPr lang="en-US" sz="4800" dirty="0" smtClean="0">
                <a:latin typeface="Courier New"/>
                <a:cs typeface="Courier New"/>
              </a:rPr>
              <a:t>*</a:t>
            </a:r>
            <a:endParaRPr lang="en-US" sz="4800" dirty="0">
              <a:latin typeface="Courier New"/>
              <a:cs typeface="Courier New"/>
            </a:endParaRPr>
          </a:p>
        </p:txBody>
      </p:sp>
      <p:sp>
        <p:nvSpPr>
          <p:cNvPr id="8194" name="Title 1"/>
          <p:cNvSpPr>
            <a:spLocks noGrp="1"/>
          </p:cNvSpPr>
          <p:nvPr>
            <p:ph type="title"/>
          </p:nvPr>
        </p:nvSpPr>
        <p:spPr>
          <a:xfrm>
            <a:off x="457200" y="228600"/>
            <a:ext cx="8229600" cy="533400"/>
          </a:xfrm>
        </p:spPr>
        <p:txBody>
          <a:bodyPr>
            <a:normAutofit fontScale="90000"/>
          </a:bodyPr>
          <a:lstStyle/>
          <a:p>
            <a:pPr eaLnBrk="1" hangingPunct="1"/>
            <a:r>
              <a:rPr lang="en-US" sz="3600" b="1" dirty="0" smtClean="0"/>
              <a:t>XNC.WUFA.DATE</a:t>
            </a:r>
          </a:p>
        </p:txBody>
      </p:sp>
    </p:spTree>
    <p:extLst>
      <p:ext uri="{BB962C8B-B14F-4D97-AF65-F5344CB8AC3E}">
        <p14:creationId xmlns:p14="http://schemas.microsoft.com/office/powerpoint/2010/main" val="377824271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Resizing the VOC</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24682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resize:</a:t>
            </a:r>
            <a:endParaRPr lang="en-US" dirty="0"/>
          </a:p>
        </p:txBody>
      </p:sp>
      <p:sp>
        <p:nvSpPr>
          <p:cNvPr id="3" name="Content Placeholder 2"/>
          <p:cNvSpPr>
            <a:spLocks noGrp="1"/>
          </p:cNvSpPr>
          <p:nvPr>
            <p:ph idx="1"/>
          </p:nvPr>
        </p:nvSpPr>
        <p:spPr/>
        <p:txBody>
          <a:bodyPr/>
          <a:lstStyle/>
          <a:p>
            <a:endParaRPr lang="en-US" dirty="0" smtClean="0"/>
          </a:p>
          <a:p>
            <a:r>
              <a:rPr lang="en-US" dirty="0" smtClean="0"/>
              <a:t>Make sure you have a good backup</a:t>
            </a:r>
          </a:p>
          <a:p>
            <a:r>
              <a:rPr lang="en-US" dirty="0" smtClean="0"/>
              <a:t>The environment must be quiet</a:t>
            </a:r>
          </a:p>
          <a:p>
            <a:r>
              <a:rPr lang="en-US" dirty="0" smtClean="0"/>
              <a:t>All EP services should be off</a:t>
            </a:r>
          </a:p>
          <a:p>
            <a:r>
              <a:rPr lang="en-US" dirty="0" smtClean="0"/>
              <a:t>EDX Phantom should be stopped</a:t>
            </a:r>
          </a:p>
          <a:p>
            <a:r>
              <a:rPr lang="en-US" dirty="0" smtClean="0"/>
              <a:t>APP listener should be down</a:t>
            </a:r>
          </a:p>
          <a:p>
            <a:r>
              <a:rPr lang="en-US" dirty="0" err="1" smtClean="0"/>
              <a:t>WebAdvisor</a:t>
            </a:r>
            <a:r>
              <a:rPr lang="en-US" dirty="0" smtClean="0"/>
              <a:t> listener should be down</a:t>
            </a:r>
          </a:p>
          <a:p>
            <a:pPr>
              <a:buFont typeface="Wingdings" pitchFamily="2" charset="2"/>
              <a:buNone/>
            </a:pPr>
            <a:endParaRPr lang="en-US" dirty="0" smtClean="0"/>
          </a:p>
        </p:txBody>
      </p:sp>
      <p:sp>
        <p:nvSpPr>
          <p:cNvPr id="4" name="Date Placeholder 3"/>
          <p:cNvSpPr>
            <a:spLocks noGrp="1"/>
          </p:cNvSpPr>
          <p:nvPr>
            <p:ph type="dt" sz="half" idx="10"/>
          </p:nvPr>
        </p:nvSpPr>
        <p:spPr/>
        <p:txBody>
          <a:bodyPr/>
          <a:lstStyle/>
          <a:p>
            <a:fld id="{8F89085A-6F1E-42B7-ADB4-8C5113284129}" type="datetime1">
              <a:rPr lang="en-US" smtClean="0"/>
              <a:pPr/>
              <a:t>7/26/13</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102</a:t>
            </a:fld>
            <a:endParaRPr lang="en-US"/>
          </a:p>
        </p:txBody>
      </p:sp>
    </p:spTree>
    <p:extLst>
      <p:ext uri="{BB962C8B-B14F-4D97-AF65-F5344CB8AC3E}">
        <p14:creationId xmlns:p14="http://schemas.microsoft.com/office/powerpoint/2010/main" val="101562061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Resizing the </a:t>
            </a:r>
            <a:r>
              <a:rPr lang="en-US" b="1" dirty="0" smtClean="0"/>
              <a:t>VOC</a:t>
            </a:r>
            <a:r>
              <a:rPr lang="en-US" dirty="0" smtClean="0"/>
              <a:t> File</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b="1" dirty="0" smtClean="0"/>
              <a:t>DATATEL.RESIZE.FILES</a:t>
            </a:r>
            <a:r>
              <a:rPr lang="en-US" dirty="0" smtClean="0"/>
              <a:t> paragraph will not resize the </a:t>
            </a:r>
            <a:r>
              <a:rPr lang="en-US" b="1" dirty="0" smtClean="0"/>
              <a:t>VOC</a:t>
            </a:r>
            <a:r>
              <a:rPr lang="en-US" dirty="0" smtClean="0"/>
              <a:t> file</a:t>
            </a:r>
          </a:p>
          <a:p>
            <a:r>
              <a:rPr lang="en-US" b="1" dirty="0" smtClean="0"/>
              <a:t>VOC</a:t>
            </a:r>
            <a:r>
              <a:rPr lang="en-US" dirty="0" smtClean="0"/>
              <a:t> files should always be resized manually.</a:t>
            </a:r>
            <a:endParaRPr lang="en-US" i="1" dirty="0" smtClean="0"/>
          </a:p>
          <a:p>
            <a:r>
              <a:rPr lang="en-US" dirty="0" smtClean="0"/>
              <a:t>The account should always be quiet with no user having access to the account.</a:t>
            </a:r>
          </a:p>
          <a:p>
            <a:r>
              <a:rPr lang="en-US" dirty="0" smtClean="0"/>
              <a:t>Listeners for the account should be stopped.</a:t>
            </a:r>
          </a:p>
          <a:p>
            <a:r>
              <a:rPr lang="en-US" dirty="0" smtClean="0"/>
              <a:t>The steps are  performed either from an account colon prompt or at the Unix prompt in the account directory.</a:t>
            </a:r>
          </a:p>
        </p:txBody>
      </p:sp>
      <p:sp>
        <p:nvSpPr>
          <p:cNvPr id="4" name="Date Placeholder 3"/>
          <p:cNvSpPr>
            <a:spLocks noGrp="1"/>
          </p:cNvSpPr>
          <p:nvPr>
            <p:ph type="dt" sz="half" idx="10"/>
          </p:nvPr>
        </p:nvSpPr>
        <p:spPr/>
        <p:txBody>
          <a:bodyPr/>
          <a:lstStyle/>
          <a:p>
            <a:fld id="{8F89085A-6F1E-42B7-ADB4-8C5113284129}" type="datetime1">
              <a:rPr lang="en-US" smtClean="0"/>
              <a:pPr/>
              <a:t>7/26/13</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103</a:t>
            </a:fld>
            <a:endParaRPr lang="en-US"/>
          </a:p>
        </p:txBody>
      </p:sp>
    </p:spTree>
    <p:extLst>
      <p:ext uri="{BB962C8B-B14F-4D97-AF65-F5344CB8AC3E}">
        <p14:creationId xmlns:p14="http://schemas.microsoft.com/office/powerpoint/2010/main" val="240385044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Steps for Resizing the </a:t>
            </a:r>
            <a:r>
              <a:rPr lang="en-US" b="1" dirty="0" smtClean="0"/>
              <a:t>VOC – 1</a:t>
            </a:r>
            <a:endParaRPr lang="en-US" dirty="0"/>
          </a:p>
        </p:txBody>
      </p:sp>
      <p:sp>
        <p:nvSpPr>
          <p:cNvPr id="3" name="Content Placeholder 2"/>
          <p:cNvSpPr>
            <a:spLocks noGrp="1"/>
          </p:cNvSpPr>
          <p:nvPr>
            <p:ph idx="1"/>
          </p:nvPr>
        </p:nvSpPr>
        <p:spPr/>
        <p:txBody>
          <a:bodyPr/>
          <a:lstStyle/>
          <a:p>
            <a:r>
              <a:rPr lang="en-US" dirty="0" smtClean="0"/>
              <a:t>From the colon/SHEL prompt, create a new file with the proper modulo and </a:t>
            </a:r>
            <a:r>
              <a:rPr lang="en-US" dirty="0" err="1" smtClean="0"/>
              <a:t>blocksize</a:t>
            </a:r>
            <a:r>
              <a:rPr lang="en-US" dirty="0" smtClean="0"/>
              <a:t> as recommended by </a:t>
            </a:r>
            <a:r>
              <a:rPr lang="en-US" b="1" dirty="0" smtClean="0"/>
              <a:t>WUFA</a:t>
            </a:r>
            <a:r>
              <a:rPr lang="en-US" dirty="0" smtClean="0"/>
              <a:t>:</a:t>
            </a:r>
          </a:p>
          <a:p>
            <a:pPr>
              <a:buNone/>
            </a:pPr>
            <a:r>
              <a:rPr lang="en-US" dirty="0" smtClean="0"/>
              <a:t>	</a:t>
            </a:r>
            <a:r>
              <a:rPr lang="en-US" b="1" dirty="0" smtClean="0">
                <a:latin typeface="Courier New" pitchFamily="49" charset="0"/>
              </a:rPr>
              <a:t>CREATE.FILE VOC.NEW 1361,16</a:t>
            </a:r>
          </a:p>
          <a:p>
            <a:r>
              <a:rPr lang="en-US" dirty="0" smtClean="0"/>
              <a:t>Copy records from the original </a:t>
            </a:r>
            <a:r>
              <a:rPr lang="en-US" b="1" dirty="0" smtClean="0"/>
              <a:t>VOC</a:t>
            </a:r>
            <a:r>
              <a:rPr lang="en-US" dirty="0" smtClean="0"/>
              <a:t> file to the new </a:t>
            </a:r>
            <a:r>
              <a:rPr lang="en-US" b="1" dirty="0" smtClean="0"/>
              <a:t>VOC</a:t>
            </a:r>
            <a:r>
              <a:rPr lang="en-US" dirty="0" smtClean="0"/>
              <a:t>:</a:t>
            </a:r>
          </a:p>
          <a:p>
            <a:pPr>
              <a:buNone/>
            </a:pPr>
            <a:r>
              <a:rPr lang="en-US" i="1" dirty="0" smtClean="0">
                <a:latin typeface="Courier New" pitchFamily="49" charset="0"/>
              </a:rPr>
              <a:t>	</a:t>
            </a:r>
            <a:r>
              <a:rPr lang="en-US" b="1" dirty="0" smtClean="0">
                <a:latin typeface="Courier New" pitchFamily="49" charset="0"/>
              </a:rPr>
              <a:t>COPY FROM VOC TO VOC.NEW ALL</a:t>
            </a:r>
            <a:endParaRPr lang="en-US" i="1" dirty="0" smtClean="0">
              <a:latin typeface="Courier New" pitchFamily="49" charset="0"/>
            </a:endParaRPr>
          </a:p>
          <a:p>
            <a:pPr>
              <a:buNone/>
            </a:pPr>
            <a:endParaRPr lang="en-US" dirty="0"/>
          </a:p>
        </p:txBody>
      </p:sp>
      <p:sp>
        <p:nvSpPr>
          <p:cNvPr id="4" name="Date Placeholder 3"/>
          <p:cNvSpPr>
            <a:spLocks noGrp="1"/>
          </p:cNvSpPr>
          <p:nvPr>
            <p:ph type="dt" sz="half" idx="10"/>
          </p:nvPr>
        </p:nvSpPr>
        <p:spPr/>
        <p:txBody>
          <a:bodyPr/>
          <a:lstStyle/>
          <a:p>
            <a:fld id="{8F89085A-6F1E-42B7-ADB4-8C5113284129}" type="datetime1">
              <a:rPr lang="en-US" smtClean="0"/>
              <a:pPr/>
              <a:t>7/26/13</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104</a:t>
            </a:fld>
            <a:endParaRPr lang="en-US"/>
          </a:p>
        </p:txBody>
      </p:sp>
    </p:spTree>
    <p:extLst>
      <p:ext uri="{BB962C8B-B14F-4D97-AF65-F5344CB8AC3E}">
        <p14:creationId xmlns:p14="http://schemas.microsoft.com/office/powerpoint/2010/main" val="39725422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Steps for Resizing the </a:t>
            </a:r>
            <a:r>
              <a:rPr lang="en-US" b="1" dirty="0" smtClean="0"/>
              <a:t>VOC </a:t>
            </a:r>
            <a:r>
              <a:rPr lang="en-US" dirty="0" smtClean="0"/>
              <a:t>–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From the Unix prompt in the account directory, rename the VOC files and remove the dictionary of the new VOC:</a:t>
            </a:r>
          </a:p>
          <a:p>
            <a:pPr>
              <a:buNone/>
            </a:pPr>
            <a:r>
              <a:rPr lang="en-US" dirty="0" smtClean="0"/>
              <a:t>	</a:t>
            </a:r>
            <a:r>
              <a:rPr lang="en-US" b="1" dirty="0" smtClean="0">
                <a:latin typeface="Courier New" pitchFamily="49" charset="0"/>
              </a:rPr>
              <a:t># </a:t>
            </a:r>
            <a:r>
              <a:rPr lang="en-US" b="1" dirty="0" err="1" smtClean="0">
                <a:latin typeface="Courier New" pitchFamily="49" charset="0"/>
              </a:rPr>
              <a:t>mv</a:t>
            </a:r>
            <a:r>
              <a:rPr lang="en-US" b="1" dirty="0" smtClean="0">
                <a:latin typeface="Courier New" pitchFamily="49" charset="0"/>
              </a:rPr>
              <a:t> VOC VOC.OLD</a:t>
            </a:r>
            <a:br>
              <a:rPr lang="en-US" b="1" dirty="0" smtClean="0">
                <a:latin typeface="Courier New" pitchFamily="49" charset="0"/>
              </a:rPr>
            </a:br>
            <a:r>
              <a:rPr lang="en-US" b="1" dirty="0" smtClean="0">
                <a:latin typeface="Courier New" pitchFamily="49" charset="0"/>
              </a:rPr>
              <a:t># </a:t>
            </a:r>
            <a:r>
              <a:rPr lang="en-US" b="1" dirty="0" err="1" smtClean="0">
                <a:latin typeface="Courier New" pitchFamily="49" charset="0"/>
              </a:rPr>
              <a:t>mv</a:t>
            </a:r>
            <a:r>
              <a:rPr lang="en-US" b="1" dirty="0" smtClean="0">
                <a:latin typeface="Courier New" pitchFamily="49" charset="0"/>
              </a:rPr>
              <a:t> VOC.NEW VOC</a:t>
            </a:r>
            <a:br>
              <a:rPr lang="en-US" b="1" dirty="0" smtClean="0">
                <a:latin typeface="Courier New" pitchFamily="49" charset="0"/>
              </a:rPr>
            </a:br>
            <a:r>
              <a:rPr lang="en-US" b="1" dirty="0" smtClean="0">
                <a:latin typeface="Courier New" pitchFamily="49" charset="0"/>
              </a:rPr>
              <a:t># </a:t>
            </a:r>
            <a:r>
              <a:rPr lang="en-US" b="1" dirty="0" err="1" smtClean="0">
                <a:latin typeface="Courier New" pitchFamily="49" charset="0"/>
              </a:rPr>
              <a:t>rm</a:t>
            </a:r>
            <a:r>
              <a:rPr lang="en-US" b="1" dirty="0" smtClean="0">
                <a:latin typeface="Courier New" pitchFamily="49" charset="0"/>
              </a:rPr>
              <a:t> D_VOC.NEW</a:t>
            </a:r>
          </a:p>
          <a:p>
            <a:r>
              <a:rPr lang="en-US" dirty="0" smtClean="0"/>
              <a:t>From the colon/SHEL prompt, delete the </a:t>
            </a:r>
            <a:r>
              <a:rPr lang="en-US" b="1" dirty="0" smtClean="0"/>
              <a:t>VOC</a:t>
            </a:r>
            <a:r>
              <a:rPr lang="en-US" dirty="0" smtClean="0"/>
              <a:t> entry for  </a:t>
            </a:r>
            <a:r>
              <a:rPr lang="en-US" b="1" dirty="0" smtClean="0"/>
              <a:t>VOC.NEW</a:t>
            </a:r>
            <a:r>
              <a:rPr lang="en-US" dirty="0" smtClean="0"/>
              <a:t>: </a:t>
            </a:r>
          </a:p>
          <a:p>
            <a:pPr>
              <a:buNone/>
            </a:pPr>
            <a:r>
              <a:rPr lang="en-US" dirty="0" smtClean="0"/>
              <a:t>	</a:t>
            </a:r>
            <a:r>
              <a:rPr lang="en-US" b="1" dirty="0" smtClean="0">
                <a:latin typeface="Courier New" pitchFamily="49" charset="0"/>
              </a:rPr>
              <a:t>DELETE VOC VOC.NEW</a:t>
            </a:r>
          </a:p>
          <a:p>
            <a:r>
              <a:rPr lang="en-US" dirty="0" smtClean="0"/>
              <a:t>Restart listeners</a:t>
            </a:r>
          </a:p>
          <a:p>
            <a:pPr>
              <a:buNone/>
            </a:pPr>
            <a:r>
              <a:rPr lang="en-US" dirty="0" smtClean="0"/>
              <a:t>	</a:t>
            </a:r>
            <a:endParaRPr lang="en-US" b="1" dirty="0" smtClean="0">
              <a:latin typeface="Courier New" pitchFamily="49" charset="0"/>
            </a:endParaRPr>
          </a:p>
        </p:txBody>
      </p:sp>
      <p:sp>
        <p:nvSpPr>
          <p:cNvPr id="4" name="Date Placeholder 3"/>
          <p:cNvSpPr>
            <a:spLocks noGrp="1"/>
          </p:cNvSpPr>
          <p:nvPr>
            <p:ph type="dt" sz="half" idx="10"/>
          </p:nvPr>
        </p:nvSpPr>
        <p:spPr/>
        <p:txBody>
          <a:bodyPr/>
          <a:lstStyle/>
          <a:p>
            <a:fld id="{8F89085A-6F1E-42B7-ADB4-8C5113284129}" type="datetime1">
              <a:rPr lang="en-US" smtClean="0"/>
              <a:pPr/>
              <a:t>7/26/13</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105</a:t>
            </a:fld>
            <a:endParaRPr lang="en-US"/>
          </a:p>
        </p:txBody>
      </p:sp>
    </p:spTree>
    <p:extLst>
      <p:ext uri="{BB962C8B-B14F-4D97-AF65-F5344CB8AC3E}">
        <p14:creationId xmlns:p14="http://schemas.microsoft.com/office/powerpoint/2010/main" val="324109901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Additional LOGADM Info</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97060975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lstStyle/>
          <a:p>
            <a:pPr eaLnBrk="1" hangingPunct="1"/>
            <a:r>
              <a:rPr lang="en-US" smtClean="0"/>
              <a:t>Use the </a:t>
            </a:r>
            <a:r>
              <a:rPr lang="en-US" b="1" smtClean="0"/>
              <a:t>-s</a:t>
            </a:r>
            <a:r>
              <a:rPr lang="en-US" smtClean="0"/>
              <a:t> option to rotate a log only when it’s size reaches or exceeds the specified size</a:t>
            </a:r>
          </a:p>
          <a:p>
            <a:pPr eaLnBrk="1" hangingPunct="1"/>
            <a:r>
              <a:rPr lang="en-US" smtClean="0"/>
              <a:t>Size may be specified in bytes, kilobytes, megabytes, or gigabytes by following the number with </a:t>
            </a:r>
            <a:r>
              <a:rPr lang="en-US" b="1" smtClean="0"/>
              <a:t>a</a:t>
            </a:r>
            <a:r>
              <a:rPr lang="en-US" smtClean="0"/>
              <a:t> </a:t>
            </a:r>
            <a:r>
              <a:rPr lang="en-US" b="1" smtClean="0"/>
              <a:t>b</a:t>
            </a:r>
            <a:r>
              <a:rPr lang="en-US" smtClean="0"/>
              <a:t>, </a:t>
            </a:r>
            <a:r>
              <a:rPr lang="en-US" b="1" smtClean="0"/>
              <a:t>k</a:t>
            </a:r>
            <a:r>
              <a:rPr lang="en-US" smtClean="0"/>
              <a:t>, </a:t>
            </a:r>
            <a:r>
              <a:rPr lang="en-US" b="1" smtClean="0"/>
              <a:t>m</a:t>
            </a:r>
            <a:r>
              <a:rPr lang="en-US" smtClean="0"/>
              <a:t>, or </a:t>
            </a:r>
            <a:r>
              <a:rPr lang="en-US" b="1" smtClean="0"/>
              <a:t>g:    </a:t>
            </a:r>
            <a:r>
              <a:rPr lang="en-US" b="1" smtClean="0">
                <a:latin typeface="Courier New" pitchFamily="49" charset="0"/>
                <a:cs typeface="Courier New" pitchFamily="49" charset="0"/>
              </a:rPr>
              <a:t>-s 512k</a:t>
            </a:r>
          </a:p>
        </p:txBody>
      </p:sp>
      <p:sp>
        <p:nvSpPr>
          <p:cNvPr id="17410" name="Rectangle 2"/>
          <p:cNvSpPr>
            <a:spLocks noGrp="1" noChangeArrowheads="1"/>
          </p:cNvSpPr>
          <p:nvPr>
            <p:ph type="title"/>
          </p:nvPr>
        </p:nvSpPr>
        <p:spPr/>
        <p:txBody>
          <a:bodyPr/>
          <a:lstStyle/>
          <a:p>
            <a:pPr eaLnBrk="1" hangingPunct="1"/>
            <a:r>
              <a:rPr lang="en-US" smtClean="0"/>
              <a:t>Rotating logs based on size</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7" name="Rectangle 3"/>
          <p:cNvSpPr>
            <a:spLocks noGrp="1" noChangeArrowheads="1"/>
          </p:cNvSpPr>
          <p:nvPr>
            <p:ph idx="1"/>
          </p:nvPr>
        </p:nvSpPr>
        <p:spPr/>
        <p:txBody>
          <a:bodyPr/>
          <a:lstStyle/>
          <a:p>
            <a:pPr eaLnBrk="1" hangingPunct="1">
              <a:defRPr/>
            </a:pPr>
            <a:r>
              <a:rPr lang="en-US" dirty="0" smtClean="0"/>
              <a:t>Use the –p option to rotate logs based on a specified time period</a:t>
            </a:r>
          </a:p>
          <a:p>
            <a:pPr eaLnBrk="1" hangingPunct="1">
              <a:defRPr/>
            </a:pPr>
            <a:r>
              <a:rPr lang="en-US" dirty="0" smtClean="0"/>
              <a:t>Periods may be specified by days, weeks, months or years (!)  by following the number with a </a:t>
            </a:r>
            <a:r>
              <a:rPr lang="en-US" b="1" dirty="0" smtClean="0"/>
              <a:t>d</a:t>
            </a:r>
            <a:r>
              <a:rPr lang="en-US" dirty="0" smtClean="0"/>
              <a:t>, </a:t>
            </a:r>
            <a:r>
              <a:rPr lang="en-US" b="1" dirty="0" smtClean="0"/>
              <a:t>w</a:t>
            </a:r>
            <a:r>
              <a:rPr lang="en-US" dirty="0" smtClean="0"/>
              <a:t>, </a:t>
            </a:r>
            <a:r>
              <a:rPr lang="en-US" b="1" dirty="0" smtClean="0"/>
              <a:t>m</a:t>
            </a:r>
            <a:r>
              <a:rPr lang="en-US" dirty="0" smtClean="0"/>
              <a:t>, or </a:t>
            </a:r>
            <a:r>
              <a:rPr lang="en-US" b="1" dirty="0" smtClean="0"/>
              <a:t>y</a:t>
            </a:r>
            <a:r>
              <a:rPr lang="en-US" dirty="0" smtClean="0"/>
              <a:t>: </a:t>
            </a:r>
            <a:r>
              <a:rPr lang="en-US" dirty="0" smtClean="0">
                <a:latin typeface="Courier New" pitchFamily="49" charset="0"/>
                <a:cs typeface="Courier New" pitchFamily="49" charset="0"/>
              </a:rPr>
              <a:t>-p 1m</a:t>
            </a:r>
          </a:p>
          <a:p>
            <a:pPr eaLnBrk="1" hangingPunct="1">
              <a:defRPr/>
            </a:pPr>
            <a:r>
              <a:rPr lang="en-US" dirty="0" smtClean="0">
                <a:latin typeface="+mj-lt"/>
                <a:cs typeface="Courier New" pitchFamily="49" charset="0"/>
              </a:rPr>
              <a:t>The </a:t>
            </a:r>
            <a:r>
              <a:rPr lang="en-US" b="1" dirty="0" smtClean="0">
                <a:latin typeface="+mj-lt"/>
                <a:cs typeface="Courier New" pitchFamily="49" charset="0"/>
              </a:rPr>
              <a:t>m</a:t>
            </a:r>
            <a:r>
              <a:rPr lang="en-US" dirty="0" smtClean="0">
                <a:latin typeface="+mj-lt"/>
                <a:cs typeface="Courier New" pitchFamily="49" charset="0"/>
              </a:rPr>
              <a:t> option is really 30 days.</a:t>
            </a:r>
          </a:p>
          <a:p>
            <a:pPr eaLnBrk="1" hangingPunct="1">
              <a:defRPr/>
            </a:pPr>
            <a:endParaRPr lang="en-US" dirty="0" smtClean="0"/>
          </a:p>
        </p:txBody>
      </p:sp>
      <p:sp>
        <p:nvSpPr>
          <p:cNvPr id="18434" name="Rectangle 2"/>
          <p:cNvSpPr>
            <a:spLocks noGrp="1" noChangeArrowheads="1"/>
          </p:cNvSpPr>
          <p:nvPr>
            <p:ph type="title"/>
          </p:nvPr>
        </p:nvSpPr>
        <p:spPr/>
        <p:txBody>
          <a:bodyPr/>
          <a:lstStyle/>
          <a:p>
            <a:pPr eaLnBrk="1" hangingPunct="1"/>
            <a:r>
              <a:rPr lang="en-US" smtClean="0"/>
              <a:t>Rotating logs based on period</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7" name="Rectangle 3"/>
          <p:cNvSpPr>
            <a:spLocks noGrp="1" noChangeArrowheads="1"/>
          </p:cNvSpPr>
          <p:nvPr>
            <p:ph idx="1"/>
          </p:nvPr>
        </p:nvSpPr>
        <p:spPr>
          <a:xfrm>
            <a:off x="457200" y="1981200"/>
            <a:ext cx="8229600" cy="4343400"/>
          </a:xfrm>
        </p:spPr>
        <p:txBody>
          <a:bodyPr/>
          <a:lstStyle/>
          <a:p>
            <a:pPr eaLnBrk="1" hangingPunct="1">
              <a:defRPr/>
            </a:pPr>
            <a:r>
              <a:rPr lang="en-US" dirty="0" smtClean="0">
                <a:latin typeface="+mj-lt"/>
                <a:cs typeface="Courier New" pitchFamily="49" charset="0"/>
              </a:rPr>
              <a:t>To immediately force log rotation: </a:t>
            </a:r>
            <a:r>
              <a:rPr lang="en-US" b="1" dirty="0" smtClean="0">
                <a:latin typeface="+mj-lt"/>
                <a:cs typeface="Courier New" pitchFamily="49" charset="0"/>
              </a:rPr>
              <a:t>-p now</a:t>
            </a:r>
          </a:p>
          <a:p>
            <a:pPr eaLnBrk="1" hangingPunct="1">
              <a:defRPr/>
            </a:pPr>
            <a:r>
              <a:rPr lang="en-US" dirty="0" smtClean="0">
                <a:latin typeface="+mj-lt"/>
                <a:cs typeface="Courier New" pitchFamily="49" charset="0"/>
              </a:rPr>
              <a:t>To have no log rotation</a:t>
            </a:r>
            <a:r>
              <a:rPr lang="en-US" b="1" dirty="0" smtClean="0">
                <a:latin typeface="+mj-lt"/>
                <a:cs typeface="Courier New" pitchFamily="49" charset="0"/>
              </a:rPr>
              <a:t>: -p never</a:t>
            </a:r>
          </a:p>
          <a:p>
            <a:pPr eaLnBrk="1" hangingPunct="1">
              <a:defRPr/>
            </a:pPr>
            <a:r>
              <a:rPr lang="en-US" dirty="0" smtClean="0">
                <a:latin typeface="+mj-lt"/>
                <a:cs typeface="Courier New" pitchFamily="49" charset="0"/>
              </a:rPr>
              <a:t>A capital ‘</a:t>
            </a:r>
            <a:r>
              <a:rPr lang="en-US" b="1" dirty="0" smtClean="0">
                <a:latin typeface="+mj-lt"/>
                <a:cs typeface="Courier New" pitchFamily="49" charset="0"/>
              </a:rPr>
              <a:t>P</a:t>
            </a:r>
            <a:r>
              <a:rPr lang="en-US" dirty="0" smtClean="0">
                <a:latin typeface="+mj-lt"/>
                <a:cs typeface="Courier New" pitchFamily="49" charset="0"/>
              </a:rPr>
              <a:t>’ followed by a timestamp is used to record the last time the log was rotated; this can be used to determine when a log rotation period has passed:</a:t>
            </a:r>
            <a:br>
              <a:rPr lang="en-US" dirty="0" smtClean="0">
                <a:latin typeface="+mj-lt"/>
                <a:cs typeface="Courier New" pitchFamily="49" charset="0"/>
              </a:rPr>
            </a:b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var</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cron</a:t>
            </a:r>
            <a:r>
              <a:rPr lang="en-US" b="1" dirty="0" smtClean="0">
                <a:latin typeface="Courier New" pitchFamily="49" charset="0"/>
                <a:cs typeface="Courier New" pitchFamily="49" charset="0"/>
              </a:rPr>
              <a:t>/log –P</a:t>
            </a:r>
            <a:br>
              <a:rPr lang="en-US" b="1" dirty="0" smtClean="0">
                <a:latin typeface="Courier New" pitchFamily="49" charset="0"/>
                <a:cs typeface="Courier New" pitchFamily="49" charset="0"/>
              </a:rPr>
            </a:br>
            <a:r>
              <a:rPr lang="en-US" b="1" dirty="0" smtClean="0">
                <a:latin typeface="Wingdings" pitchFamily="2" charset="2"/>
              </a:rPr>
              <a:t>Ä </a:t>
            </a:r>
            <a:r>
              <a:rPr lang="en-US" b="1" dirty="0" smtClean="0">
                <a:latin typeface="Courier New" pitchFamily="49" charset="0"/>
                <a:cs typeface="Courier New" pitchFamily="49" charset="0"/>
              </a:rPr>
              <a:t>‘Wed Jan 30 08:10:00 2012’ …</a:t>
            </a:r>
          </a:p>
          <a:p>
            <a:pPr eaLnBrk="1" hangingPunct="1">
              <a:defRPr/>
            </a:pPr>
            <a:endParaRPr lang="en-US" dirty="0" smtClean="0"/>
          </a:p>
        </p:txBody>
      </p:sp>
      <p:sp>
        <p:nvSpPr>
          <p:cNvPr id="19458" name="Rectangle 2"/>
          <p:cNvSpPr>
            <a:spLocks noGrp="1" noChangeArrowheads="1"/>
          </p:cNvSpPr>
          <p:nvPr>
            <p:ph type="title"/>
          </p:nvPr>
        </p:nvSpPr>
        <p:spPr/>
        <p:txBody>
          <a:bodyPr/>
          <a:lstStyle/>
          <a:p>
            <a:pPr eaLnBrk="1" hangingPunct="1"/>
            <a:r>
              <a:rPr lang="en-US" smtClean="0"/>
              <a:t>Special period options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7200" y="1371600"/>
            <a:ext cx="8229600" cy="4267200"/>
          </a:xfrm>
        </p:spPr>
        <p:txBody>
          <a:bodyPr/>
          <a:lstStyle/>
          <a:p>
            <a:pPr eaLnBrk="1" hangingPunct="1">
              <a:buFont typeface="Wingdings" pitchFamily="2" charset="2"/>
              <a:buNone/>
            </a:pPr>
            <a:r>
              <a:rPr lang="en-US" dirty="0" smtClean="0"/>
              <a:t>Some log files may grow forever, including:</a:t>
            </a:r>
          </a:p>
          <a:p>
            <a:pPr eaLnBrk="1" hangingPunct="1"/>
            <a:r>
              <a:rPr lang="en-US" sz="2400" dirty="0" smtClean="0"/>
              <a:t>/</a:t>
            </a:r>
            <a:r>
              <a:rPr lang="en-US" sz="2400" dirty="0" err="1" smtClean="0"/>
              <a:t>var</a:t>
            </a:r>
            <a:r>
              <a:rPr lang="en-US" sz="2400" dirty="0" smtClean="0"/>
              <a:t>/</a:t>
            </a:r>
            <a:r>
              <a:rPr lang="en-US" sz="2400" dirty="0" err="1" smtClean="0"/>
              <a:t>adm</a:t>
            </a:r>
            <a:r>
              <a:rPr lang="en-US" sz="2400" dirty="0" smtClean="0"/>
              <a:t>/</a:t>
            </a:r>
            <a:r>
              <a:rPr lang="en-US" sz="2400" dirty="0" err="1" smtClean="0"/>
              <a:t>authlog</a:t>
            </a:r>
            <a:endParaRPr lang="en-US" sz="2400" dirty="0" smtClean="0"/>
          </a:p>
          <a:p>
            <a:pPr eaLnBrk="1" hangingPunct="1"/>
            <a:r>
              <a:rPr lang="en-US" sz="2400" dirty="0" smtClean="0"/>
              <a:t>/</a:t>
            </a:r>
            <a:r>
              <a:rPr lang="en-US" sz="2400" dirty="0" err="1" smtClean="0"/>
              <a:t>var</a:t>
            </a:r>
            <a:r>
              <a:rPr lang="en-US" sz="2400" dirty="0" smtClean="0"/>
              <a:t>/</a:t>
            </a:r>
            <a:r>
              <a:rPr lang="en-US" sz="2400" dirty="0" err="1" smtClean="0"/>
              <a:t>adm</a:t>
            </a:r>
            <a:r>
              <a:rPr lang="en-US" sz="2400" dirty="0" smtClean="0"/>
              <a:t>/</a:t>
            </a:r>
            <a:r>
              <a:rPr lang="en-US" sz="2400" dirty="0" err="1" smtClean="0"/>
              <a:t>loginlog</a:t>
            </a:r>
            <a:endParaRPr lang="en-US" sz="2400" dirty="0" smtClean="0"/>
          </a:p>
          <a:p>
            <a:pPr eaLnBrk="1" hangingPunct="1"/>
            <a:r>
              <a:rPr lang="en-US" sz="2400" dirty="0" smtClean="0"/>
              <a:t>/</a:t>
            </a:r>
            <a:r>
              <a:rPr lang="en-US" sz="2400" dirty="0" err="1" smtClean="0"/>
              <a:t>var</a:t>
            </a:r>
            <a:r>
              <a:rPr lang="en-US" sz="2400" dirty="0" smtClean="0"/>
              <a:t>/</a:t>
            </a:r>
            <a:r>
              <a:rPr lang="en-US" sz="2400" dirty="0" err="1" smtClean="0"/>
              <a:t>adm</a:t>
            </a:r>
            <a:r>
              <a:rPr lang="en-US" sz="2400" dirty="0" smtClean="0"/>
              <a:t>/</a:t>
            </a:r>
            <a:r>
              <a:rPr lang="en-US" sz="2400" dirty="0" err="1" smtClean="0"/>
              <a:t>sulog</a:t>
            </a:r>
            <a:endParaRPr lang="en-US" sz="2400" dirty="0" smtClean="0"/>
          </a:p>
          <a:p>
            <a:pPr eaLnBrk="1" hangingPunct="1"/>
            <a:r>
              <a:rPr lang="en-US" sz="2400" dirty="0" smtClean="0"/>
              <a:t>/</a:t>
            </a:r>
            <a:r>
              <a:rPr lang="en-US" sz="2400" dirty="0" err="1" smtClean="0"/>
              <a:t>var</a:t>
            </a:r>
            <a:r>
              <a:rPr lang="en-US" sz="2400" dirty="0" smtClean="0"/>
              <a:t>/</a:t>
            </a:r>
            <a:r>
              <a:rPr lang="en-US" sz="2400" dirty="0" err="1" smtClean="0"/>
              <a:t>adm</a:t>
            </a:r>
            <a:r>
              <a:rPr lang="en-US" sz="2400" dirty="0" smtClean="0"/>
              <a:t>/</a:t>
            </a:r>
            <a:r>
              <a:rPr lang="en-US" sz="2400" dirty="0" err="1" smtClean="0"/>
              <a:t>wtmpx</a:t>
            </a:r>
            <a:endParaRPr lang="en-US" sz="2400" dirty="0" smtClean="0"/>
          </a:p>
          <a:p>
            <a:pPr eaLnBrk="1" hangingPunct="1"/>
            <a:r>
              <a:rPr lang="en-US" sz="2400" dirty="0"/>
              <a:t>/</a:t>
            </a:r>
            <a:r>
              <a:rPr lang="en-US" sz="2400" dirty="0" err="1" smtClean="0"/>
              <a:t>var</a:t>
            </a:r>
            <a:r>
              <a:rPr lang="en-US" sz="2400" dirty="0" smtClean="0"/>
              <a:t>/</a:t>
            </a:r>
            <a:r>
              <a:rPr lang="en-US" sz="2400" dirty="0" err="1" smtClean="0"/>
              <a:t>sadm</a:t>
            </a:r>
            <a:r>
              <a:rPr lang="en-US" sz="2400" dirty="0" smtClean="0"/>
              <a:t>/patch/</a:t>
            </a:r>
            <a:r>
              <a:rPr lang="en-US" sz="2400" i="1" dirty="0" err="1" smtClean="0"/>
              <a:t>patchnumber</a:t>
            </a:r>
            <a:r>
              <a:rPr lang="en-US" sz="2400" dirty="0" smtClean="0"/>
              <a:t>/log</a:t>
            </a:r>
          </a:p>
          <a:p>
            <a:pPr eaLnBrk="1" hangingPunct="1"/>
            <a:r>
              <a:rPr lang="en-US" sz="2400" dirty="0" smtClean="0"/>
              <a:t>$LPSDIR/</a:t>
            </a:r>
            <a:r>
              <a:rPr lang="en-US" sz="2400" dirty="0" err="1" smtClean="0"/>
              <a:t>adm</a:t>
            </a:r>
            <a:r>
              <a:rPr lang="en-US" sz="2400" dirty="0" smtClean="0"/>
              <a:t>/</a:t>
            </a:r>
            <a:r>
              <a:rPr lang="en-US" sz="2400" dirty="0" err="1" smtClean="0"/>
              <a:t>activity_log</a:t>
            </a:r>
            <a:r>
              <a:rPr lang="en-US" sz="2400" dirty="0" smtClean="0"/>
              <a:t> (</a:t>
            </a:r>
            <a:r>
              <a:rPr lang="en-US" sz="2400" dirty="0" err="1" smtClean="0"/>
              <a:t>EasySpooler</a:t>
            </a:r>
            <a:r>
              <a:rPr lang="en-US" sz="2400" dirty="0" smtClean="0"/>
              <a:t>)</a:t>
            </a:r>
          </a:p>
        </p:txBody>
      </p:sp>
      <p:sp>
        <p:nvSpPr>
          <p:cNvPr id="12290" name="Rectangle 2"/>
          <p:cNvSpPr>
            <a:spLocks noGrp="1" noChangeArrowheads="1"/>
          </p:cNvSpPr>
          <p:nvPr>
            <p:ph type="title"/>
          </p:nvPr>
        </p:nvSpPr>
        <p:spPr>
          <a:xfrm>
            <a:off x="457200" y="457200"/>
            <a:ext cx="8229600" cy="838200"/>
          </a:xfrm>
        </p:spPr>
        <p:txBody>
          <a:bodyPr/>
          <a:lstStyle/>
          <a:p>
            <a:pPr eaLnBrk="1" hangingPunct="1"/>
            <a:r>
              <a:rPr lang="en-US" sz="3200" dirty="0" smtClean="0"/>
              <a:t>Log Files Needing Manual Maintenance</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457200" y="1371600"/>
            <a:ext cx="8229600" cy="5181600"/>
          </a:xfrm>
        </p:spPr>
        <p:txBody>
          <a:bodyPr/>
          <a:lstStyle/>
          <a:p>
            <a:pPr eaLnBrk="1" hangingPunct="1"/>
            <a:r>
              <a:rPr lang="en-US" b="1" dirty="0" err="1" smtClean="0"/>
              <a:t>logadm</a:t>
            </a:r>
            <a:r>
              <a:rPr lang="en-US" dirty="0" smtClean="0"/>
              <a:t> expires – that is deletes – old logs based on certain settings.</a:t>
            </a:r>
          </a:p>
          <a:p>
            <a:pPr eaLnBrk="1" hangingPunct="1"/>
            <a:r>
              <a:rPr lang="en-US" dirty="0" smtClean="0"/>
              <a:t>The </a:t>
            </a:r>
            <a:r>
              <a:rPr lang="en-US" b="1" dirty="0" smtClean="0"/>
              <a:t>–S size </a:t>
            </a:r>
            <a:r>
              <a:rPr lang="en-US" dirty="0" smtClean="0"/>
              <a:t>option (with a capital '</a:t>
            </a:r>
            <a:r>
              <a:rPr lang="en-US" i="1" dirty="0" smtClean="0"/>
              <a:t>S</a:t>
            </a:r>
            <a:r>
              <a:rPr lang="en-US" dirty="0" smtClean="0"/>
              <a:t>') sets a limit on the number of rotated legs based on the total size of the logs, regardless of how many old logs have been rotated.</a:t>
            </a:r>
          </a:p>
          <a:p>
            <a:pPr eaLnBrk="1" hangingPunct="1"/>
            <a:r>
              <a:rPr lang="en-US" dirty="0" smtClean="0"/>
              <a:t>The size is a number followed by the same suffixes used for the </a:t>
            </a:r>
            <a:r>
              <a:rPr lang="en-US" b="1" dirty="0" smtClean="0"/>
              <a:t>–s</a:t>
            </a:r>
            <a:r>
              <a:rPr lang="en-US" dirty="0" smtClean="0"/>
              <a:t> option: </a:t>
            </a:r>
            <a:r>
              <a:rPr lang="en-US" b="1" dirty="0" smtClean="0"/>
              <a:t>a</a:t>
            </a:r>
            <a:r>
              <a:rPr lang="en-US" dirty="0" smtClean="0"/>
              <a:t> </a:t>
            </a:r>
            <a:r>
              <a:rPr lang="en-US" b="1" dirty="0" smtClean="0"/>
              <a:t>b</a:t>
            </a:r>
            <a:r>
              <a:rPr lang="en-US" dirty="0" smtClean="0"/>
              <a:t>, </a:t>
            </a:r>
            <a:r>
              <a:rPr lang="en-US" b="1" dirty="0" smtClean="0"/>
              <a:t>k</a:t>
            </a:r>
            <a:r>
              <a:rPr lang="en-US" dirty="0" smtClean="0"/>
              <a:t>, </a:t>
            </a:r>
            <a:r>
              <a:rPr lang="en-US" b="1" dirty="0" smtClean="0"/>
              <a:t>m</a:t>
            </a:r>
            <a:r>
              <a:rPr lang="en-US" dirty="0" smtClean="0"/>
              <a:t>, or </a:t>
            </a:r>
            <a:r>
              <a:rPr lang="en-US" b="1" dirty="0" smtClean="0"/>
              <a:t>g:    </a:t>
            </a:r>
            <a:r>
              <a:rPr lang="en-US" b="1" dirty="0" smtClean="0">
                <a:latin typeface="Courier New" pitchFamily="49" charset="0"/>
                <a:cs typeface="Courier New" pitchFamily="49" charset="0"/>
              </a:rPr>
              <a:t>-S 1g</a:t>
            </a:r>
          </a:p>
          <a:p>
            <a:pPr eaLnBrk="1" hangingPunct="1"/>
            <a:endParaRPr lang="en-US" dirty="0" smtClean="0"/>
          </a:p>
          <a:p>
            <a:pPr eaLnBrk="1" hangingPunct="1"/>
            <a:endParaRPr lang="en-US" dirty="0" smtClean="0"/>
          </a:p>
        </p:txBody>
      </p:sp>
      <p:sp>
        <p:nvSpPr>
          <p:cNvPr id="20482" name="Title 1"/>
          <p:cNvSpPr>
            <a:spLocks noGrp="1"/>
          </p:cNvSpPr>
          <p:nvPr>
            <p:ph type="title"/>
          </p:nvPr>
        </p:nvSpPr>
        <p:spPr>
          <a:xfrm>
            <a:off x="457200" y="457200"/>
            <a:ext cx="8229600" cy="990600"/>
          </a:xfrm>
        </p:spPr>
        <p:txBody>
          <a:bodyPr/>
          <a:lstStyle/>
          <a:p>
            <a:pPr eaLnBrk="1" hangingPunct="1"/>
            <a:r>
              <a:rPr lang="en-US" smtClean="0"/>
              <a:t>File Expiration by Size</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457200" y="1828800"/>
            <a:ext cx="8229600" cy="4267200"/>
          </a:xfrm>
        </p:spPr>
        <p:txBody>
          <a:bodyPr/>
          <a:lstStyle/>
          <a:p>
            <a:pPr eaLnBrk="1" hangingPunct="1"/>
            <a:r>
              <a:rPr lang="en-US" smtClean="0"/>
              <a:t>The </a:t>
            </a:r>
            <a:r>
              <a:rPr lang="en-US" b="1" smtClean="0"/>
              <a:t>–C </a:t>
            </a:r>
            <a:r>
              <a:rPr lang="en-US" b="1" i="1" smtClean="0"/>
              <a:t>count</a:t>
            </a:r>
            <a:r>
              <a:rPr lang="en-US" b="1" smtClean="0"/>
              <a:t> </a:t>
            </a:r>
            <a:r>
              <a:rPr lang="en-US" smtClean="0"/>
              <a:t>option (with a capital '</a:t>
            </a:r>
            <a:r>
              <a:rPr lang="en-US" i="1" smtClean="0"/>
              <a:t>C</a:t>
            </a:r>
            <a:r>
              <a:rPr lang="en-US" smtClean="0"/>
              <a:t>') sets a limit on the number of rotated legs.</a:t>
            </a:r>
          </a:p>
          <a:p>
            <a:pPr eaLnBrk="1" hangingPunct="1"/>
            <a:r>
              <a:rPr lang="en-US" smtClean="0">
                <a:latin typeface="Courier New" pitchFamily="49" charset="0"/>
                <a:cs typeface="Courier New" pitchFamily="49" charset="0"/>
              </a:rPr>
              <a:t>/var/adm/messages –C 4 </a:t>
            </a:r>
            <a:r>
              <a:rPr lang="en-US" smtClean="0">
                <a:cs typeface="Courier New" pitchFamily="49" charset="0"/>
              </a:rPr>
              <a:t>would </a:t>
            </a:r>
            <a:r>
              <a:rPr lang="en-US" smtClean="0"/>
              <a:t>limit the </a:t>
            </a:r>
            <a:r>
              <a:rPr lang="en-US" b="1" smtClean="0"/>
              <a:t>messages </a:t>
            </a:r>
            <a:r>
              <a:rPr lang="en-US" smtClean="0"/>
              <a:t>logs to be rotated from </a:t>
            </a:r>
            <a:r>
              <a:rPr lang="en-US" b="1" smtClean="0"/>
              <a:t>messages.0</a:t>
            </a:r>
            <a:r>
              <a:rPr lang="en-US" smtClean="0"/>
              <a:t> through </a:t>
            </a:r>
            <a:r>
              <a:rPr lang="en-US" b="1" smtClean="0"/>
              <a:t>messages.3</a:t>
            </a:r>
            <a:r>
              <a:rPr lang="en-US" smtClean="0"/>
              <a:t>; an existing </a:t>
            </a:r>
            <a:r>
              <a:rPr lang="en-US" b="1" smtClean="0"/>
              <a:t>messages.3</a:t>
            </a:r>
            <a:r>
              <a:rPr lang="en-US" smtClean="0"/>
              <a:t> would be deleted before </a:t>
            </a:r>
            <a:r>
              <a:rPr lang="en-US" b="1" smtClean="0"/>
              <a:t>messages.2</a:t>
            </a:r>
            <a:r>
              <a:rPr lang="en-US" smtClean="0"/>
              <a:t> was rotated to </a:t>
            </a:r>
            <a:r>
              <a:rPr lang="en-US" b="1" smtClean="0"/>
              <a:t>messages.3</a:t>
            </a:r>
          </a:p>
        </p:txBody>
      </p:sp>
      <p:sp>
        <p:nvSpPr>
          <p:cNvPr id="21506" name="Title 1"/>
          <p:cNvSpPr>
            <a:spLocks noGrp="1"/>
          </p:cNvSpPr>
          <p:nvPr>
            <p:ph type="title"/>
          </p:nvPr>
        </p:nvSpPr>
        <p:spPr>
          <a:xfrm>
            <a:off x="457200" y="457200"/>
            <a:ext cx="8229600" cy="1066800"/>
          </a:xfrm>
        </p:spPr>
        <p:txBody>
          <a:bodyPr/>
          <a:lstStyle/>
          <a:p>
            <a:pPr eaLnBrk="1" hangingPunct="1"/>
            <a:r>
              <a:rPr lang="en-US" smtClean="0"/>
              <a:t>File Expiration by Count</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457200" y="1981200"/>
            <a:ext cx="8229600" cy="4419600"/>
          </a:xfrm>
        </p:spPr>
        <p:txBody>
          <a:bodyPr/>
          <a:lstStyle/>
          <a:p>
            <a:pPr eaLnBrk="1" hangingPunct="1"/>
            <a:r>
              <a:rPr lang="en-US" smtClean="0"/>
              <a:t>The </a:t>
            </a:r>
            <a:r>
              <a:rPr lang="en-US" b="1" smtClean="0"/>
              <a:t>–b </a:t>
            </a:r>
            <a:r>
              <a:rPr lang="en-US" b="1" i="1" smtClean="0"/>
              <a:t>pre_command</a:t>
            </a:r>
            <a:r>
              <a:rPr lang="en-US" b="1" smtClean="0"/>
              <a:t> </a:t>
            </a:r>
            <a:r>
              <a:rPr lang="en-US" smtClean="0"/>
              <a:t>option executes a valid shell command before logs are rotated; this is usually used to stop a daemon that may be writing to the log.</a:t>
            </a:r>
          </a:p>
          <a:p>
            <a:pPr eaLnBrk="1" hangingPunct="1"/>
            <a:r>
              <a:rPr lang="en-US" smtClean="0"/>
              <a:t>The </a:t>
            </a:r>
            <a:r>
              <a:rPr lang="en-US" b="1" smtClean="0"/>
              <a:t>–a </a:t>
            </a:r>
            <a:r>
              <a:rPr lang="en-US" b="1" i="1" smtClean="0"/>
              <a:t>post_command</a:t>
            </a:r>
            <a:r>
              <a:rPr lang="en-US" b="1" smtClean="0"/>
              <a:t> </a:t>
            </a:r>
            <a:r>
              <a:rPr lang="en-US" smtClean="0"/>
              <a:t>option executes a valid shell after logs are rotated; this is usually used to restart a daemon.</a:t>
            </a:r>
          </a:p>
          <a:p>
            <a:pPr eaLnBrk="1" hangingPunct="1"/>
            <a:endParaRPr lang="en-US" smtClean="0"/>
          </a:p>
        </p:txBody>
      </p:sp>
      <p:sp>
        <p:nvSpPr>
          <p:cNvPr id="24578" name="Title 1"/>
          <p:cNvSpPr>
            <a:spLocks noGrp="1"/>
          </p:cNvSpPr>
          <p:nvPr>
            <p:ph type="title"/>
          </p:nvPr>
        </p:nvSpPr>
        <p:spPr/>
        <p:txBody>
          <a:bodyPr/>
          <a:lstStyle/>
          <a:p>
            <a:pPr eaLnBrk="1" hangingPunct="1"/>
            <a:r>
              <a:rPr lang="en-US" smtClean="0"/>
              <a:t>Pre- and Post-Commands</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Additional WUIA Information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6664850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WUIA</a:t>
            </a:r>
            <a:r>
              <a:rPr lang="en-US" dirty="0" smtClean="0"/>
              <a:t> Physical Check Output</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None/>
            </a:pPr>
            <a:r>
              <a:rPr lang="en-US" sz="4400" dirty="0" smtClean="0"/>
              <a:t>PHYS.IDX.STATS.AND.ERRORS</a:t>
            </a:r>
          </a:p>
          <a:p>
            <a:r>
              <a:rPr lang="en-US" dirty="0" smtClean="0"/>
              <a:t>HOLD_ file created by concatenating </a:t>
            </a:r>
            <a:r>
              <a:rPr lang="en-US" dirty="0" err="1" smtClean="0"/>
              <a:t>guide_ndx</a:t>
            </a:r>
            <a:r>
              <a:rPr lang="en-US" dirty="0" smtClean="0"/>
              <a:t> reports GUIDE_XSTATS.LIS and GUIDE_XERROR.LIS</a:t>
            </a:r>
          </a:p>
          <a:p>
            <a:pPr>
              <a:buFont typeface="Wingdings" pitchFamily="2" charset="2"/>
              <a:buNone/>
            </a:pPr>
            <a:r>
              <a:rPr lang="en-US" sz="4400" dirty="0" smtClean="0"/>
              <a:t>PHYS.BAD.INDEX.FILES</a:t>
            </a:r>
          </a:p>
          <a:p>
            <a:r>
              <a:rPr lang="en-US" dirty="0" smtClean="0"/>
              <a:t>SAVEDLISTS record created only if files found with indexing problems</a:t>
            </a:r>
          </a:p>
          <a:p>
            <a:r>
              <a:rPr lang="en-US" dirty="0" smtClean="0"/>
              <a:t>No problem indexes, no saved list</a:t>
            </a:r>
          </a:p>
          <a:p>
            <a:pPr>
              <a:buFont typeface="Wingdings" pitchFamily="2" charset="2"/>
              <a:buNone/>
            </a:pPr>
            <a:r>
              <a:rPr lang="en-US" sz="4400" dirty="0" smtClean="0"/>
              <a:t>For VOC Cleanup</a:t>
            </a:r>
          </a:p>
          <a:p>
            <a:r>
              <a:rPr lang="en-US" dirty="0" smtClean="0"/>
              <a:t>PHYS.BAD.FILES.IN.VOC - Files that could not be opened using their existing VOC pointer</a:t>
            </a:r>
          </a:p>
          <a:p>
            <a:r>
              <a:rPr lang="en-US" dirty="0" smtClean="0"/>
              <a:t>PHYS.BAD.VOC.FILES - Logical view files that could be opened with logical name, but could not be opened with their physical name</a:t>
            </a:r>
          </a:p>
          <a:p>
            <a:pPr>
              <a:buNone/>
            </a:pPr>
            <a:endParaRPr lang="en-US" dirty="0"/>
          </a:p>
        </p:txBody>
      </p:sp>
      <p:sp>
        <p:nvSpPr>
          <p:cNvPr id="4" name="Date Placeholder 3"/>
          <p:cNvSpPr>
            <a:spLocks noGrp="1"/>
          </p:cNvSpPr>
          <p:nvPr>
            <p:ph type="dt" sz="half" idx="10"/>
          </p:nvPr>
        </p:nvSpPr>
        <p:spPr/>
        <p:txBody>
          <a:bodyPr/>
          <a:lstStyle/>
          <a:p>
            <a:fld id="{8F89085A-6F1E-42B7-ADB4-8C5113284129}" type="datetime1">
              <a:rPr lang="en-US" smtClean="0"/>
              <a:pPr/>
              <a:t>7/26/13</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114</a:t>
            </a:fld>
            <a:endParaRPr lang="en-US"/>
          </a:p>
        </p:txBody>
      </p:sp>
    </p:spTree>
    <p:extLst>
      <p:ext uri="{BB962C8B-B14F-4D97-AF65-F5344CB8AC3E}">
        <p14:creationId xmlns:p14="http://schemas.microsoft.com/office/powerpoint/2010/main" val="249237730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PAs Created by WUIA Physical Check</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None/>
            </a:pPr>
            <a:r>
              <a:rPr lang="en-US" sz="4000" dirty="0" smtClean="0"/>
              <a:t>DATATEL.PHYS.DEL.IDX.FILES</a:t>
            </a:r>
          </a:p>
          <a:p>
            <a:r>
              <a:rPr lang="en-US" dirty="0" smtClean="0"/>
              <a:t>If PHYS.BAD.INDEX.FILES created, and not an LPR environment, WUIA creates this VOC paragraph for deleting index files in PHYS.BAD.INDEX.FILES before running UTBA</a:t>
            </a:r>
          </a:p>
          <a:p>
            <a:r>
              <a:rPr lang="en-US" dirty="0" smtClean="0"/>
              <a:t>If No PHYS.BAD.INDEX.FILES  created, then the created paragraph only has a display statement that says “No problem index files to delete.”</a:t>
            </a:r>
          </a:p>
          <a:p>
            <a:r>
              <a:rPr lang="en-US" dirty="0" smtClean="0"/>
              <a:t>Each WUIA run saves the previous paragraph as DATATEL.PHYS.DEL.IDX.FILES.PREV</a:t>
            </a:r>
          </a:p>
          <a:p>
            <a:pPr>
              <a:buNone/>
            </a:pPr>
            <a:endParaRPr lang="en-US" dirty="0"/>
          </a:p>
        </p:txBody>
      </p:sp>
      <p:sp>
        <p:nvSpPr>
          <p:cNvPr id="4" name="Date Placeholder 3"/>
          <p:cNvSpPr>
            <a:spLocks noGrp="1"/>
          </p:cNvSpPr>
          <p:nvPr>
            <p:ph type="dt" sz="half" idx="10"/>
          </p:nvPr>
        </p:nvSpPr>
        <p:spPr/>
        <p:txBody>
          <a:bodyPr/>
          <a:lstStyle/>
          <a:p>
            <a:fld id="{8F89085A-6F1E-42B7-ADB4-8C5113284129}" type="datetime1">
              <a:rPr lang="en-US" smtClean="0"/>
              <a:pPr/>
              <a:t>7/26/13</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115</a:t>
            </a:fld>
            <a:endParaRPr lang="en-US"/>
          </a:p>
        </p:txBody>
      </p:sp>
    </p:spTree>
    <p:extLst>
      <p:ext uri="{BB962C8B-B14F-4D97-AF65-F5344CB8AC3E}">
        <p14:creationId xmlns:p14="http://schemas.microsoft.com/office/powerpoint/2010/main" val="219713083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PAs Created by WUIA Physical Check (cont)</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None/>
            </a:pPr>
            <a:r>
              <a:rPr lang="en-US" sz="4000" dirty="0" smtClean="0"/>
              <a:t>DATATEL.PHYS.DEL.RBD.IDX.FILES</a:t>
            </a:r>
          </a:p>
          <a:p>
            <a:r>
              <a:rPr lang="en-US" dirty="0" smtClean="0"/>
              <a:t>If PHYS.BAD.INDEX.FILES created, WUIA creates this VOC paragraph for deleting, creating, and rebuilding index files listed in PHYS.BAD.INDEX.FILES;  no need for UTBA</a:t>
            </a:r>
          </a:p>
          <a:p>
            <a:r>
              <a:rPr lang="en-US" dirty="0" smtClean="0"/>
              <a:t>If No PHYS.BAD.INDEX.FILES  created, then the created paragraph only has a display statement that says “No problem index files to delete, create, and rebuild.”</a:t>
            </a:r>
          </a:p>
          <a:p>
            <a:r>
              <a:rPr lang="en-US" dirty="0" smtClean="0"/>
              <a:t>Each WUIA run saves the previous paragraph as DATATEL.PHYS.DEL.RBD.IDX.FILES.PREV</a:t>
            </a:r>
          </a:p>
          <a:p>
            <a:pPr>
              <a:buNone/>
            </a:pPr>
            <a:endParaRPr lang="en-US" dirty="0"/>
          </a:p>
        </p:txBody>
      </p:sp>
      <p:sp>
        <p:nvSpPr>
          <p:cNvPr id="4" name="Date Placeholder 3"/>
          <p:cNvSpPr>
            <a:spLocks noGrp="1"/>
          </p:cNvSpPr>
          <p:nvPr>
            <p:ph type="dt" sz="half" idx="10"/>
          </p:nvPr>
        </p:nvSpPr>
        <p:spPr/>
        <p:txBody>
          <a:bodyPr/>
          <a:lstStyle/>
          <a:p>
            <a:fld id="{8F89085A-6F1E-42B7-ADB4-8C5113284129}" type="datetime1">
              <a:rPr lang="en-US" smtClean="0"/>
              <a:pPr/>
              <a:t>7/26/13</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116</a:t>
            </a:fld>
            <a:endParaRPr lang="en-US"/>
          </a:p>
        </p:txBody>
      </p:sp>
    </p:spTree>
    <p:extLst>
      <p:ext uri="{BB962C8B-B14F-4D97-AF65-F5344CB8AC3E}">
        <p14:creationId xmlns:p14="http://schemas.microsoft.com/office/powerpoint/2010/main" val="1726814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WUIA</a:t>
            </a:r>
            <a:r>
              <a:rPr lang="en-US" dirty="0" smtClean="0"/>
              <a:t> Logical Check Output</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None/>
            </a:pPr>
            <a:r>
              <a:rPr lang="en-US" sz="4400" dirty="0" smtClean="0"/>
              <a:t>LOGI.IDX.STATS.AND.ERRORS</a:t>
            </a:r>
          </a:p>
          <a:p>
            <a:r>
              <a:rPr lang="en-US" dirty="0" smtClean="0"/>
              <a:t>_HOLD_ file created by concatenating </a:t>
            </a:r>
            <a:r>
              <a:rPr lang="en-US" dirty="0" err="1" smtClean="0"/>
              <a:t>guide_ndx</a:t>
            </a:r>
            <a:r>
              <a:rPr lang="en-US" dirty="0" smtClean="0"/>
              <a:t> reports GUIDE_XSTATS.LIS and GUIDE_XERROR.LIS</a:t>
            </a:r>
          </a:p>
          <a:p>
            <a:pPr>
              <a:buFont typeface="Wingdings" pitchFamily="2" charset="2"/>
              <a:buNone/>
            </a:pPr>
            <a:r>
              <a:rPr lang="en-US" sz="4400" dirty="0" smtClean="0"/>
              <a:t>LOGI.BAD.INDEX.FILES</a:t>
            </a:r>
          </a:p>
          <a:p>
            <a:r>
              <a:rPr lang="en-US" dirty="0" smtClean="0"/>
              <a:t>SAVEDLISTS record created only if files found with indexing problems</a:t>
            </a:r>
          </a:p>
          <a:p>
            <a:r>
              <a:rPr lang="en-US" dirty="0" smtClean="0"/>
              <a:t>No problem indexes, no saved list</a:t>
            </a:r>
          </a:p>
          <a:p>
            <a:pPr>
              <a:buFont typeface="Wingdings" pitchFamily="2" charset="2"/>
              <a:buNone/>
            </a:pPr>
            <a:r>
              <a:rPr lang="en-US" sz="4400" dirty="0" smtClean="0"/>
              <a:t>For VOC Cleanup</a:t>
            </a:r>
          </a:p>
          <a:p>
            <a:r>
              <a:rPr lang="en-US" dirty="0" smtClean="0"/>
              <a:t>LOGI.BAD.FILES.IN.VOC - Files that could not be opened using their existing VOC pointer</a:t>
            </a:r>
          </a:p>
          <a:p>
            <a:r>
              <a:rPr lang="en-US" dirty="0" smtClean="0"/>
              <a:t>LOGI.BAD.VOC.FILES - Logical view files that could be opened with logical name, but could not be opened with their physical name</a:t>
            </a:r>
          </a:p>
          <a:p>
            <a:pPr>
              <a:buNone/>
            </a:pPr>
            <a:endParaRPr lang="en-US" dirty="0"/>
          </a:p>
        </p:txBody>
      </p:sp>
      <p:sp>
        <p:nvSpPr>
          <p:cNvPr id="4" name="Date Placeholder 3"/>
          <p:cNvSpPr>
            <a:spLocks noGrp="1"/>
          </p:cNvSpPr>
          <p:nvPr>
            <p:ph type="dt" sz="half" idx="10"/>
          </p:nvPr>
        </p:nvSpPr>
        <p:spPr/>
        <p:txBody>
          <a:bodyPr/>
          <a:lstStyle/>
          <a:p>
            <a:fld id="{8F89085A-6F1E-42B7-ADB4-8C5113284129}" type="datetime1">
              <a:rPr lang="en-US" smtClean="0"/>
              <a:pPr/>
              <a:t>7/26/13</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117</a:t>
            </a:fld>
            <a:endParaRPr lang="en-US"/>
          </a:p>
        </p:txBody>
      </p:sp>
    </p:spTree>
    <p:extLst>
      <p:ext uri="{BB962C8B-B14F-4D97-AF65-F5344CB8AC3E}">
        <p14:creationId xmlns:p14="http://schemas.microsoft.com/office/powerpoint/2010/main" val="101208331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PAs Created by </a:t>
            </a:r>
            <a:r>
              <a:rPr lang="en-US" b="1" dirty="0" smtClean="0"/>
              <a:t>WUIA</a:t>
            </a:r>
            <a:r>
              <a:rPr lang="en-US" dirty="0" smtClean="0"/>
              <a:t> Logical Check</a:t>
            </a:r>
            <a:endParaRPr lang="en-US" dirty="0"/>
          </a:p>
        </p:txBody>
      </p:sp>
      <p:sp>
        <p:nvSpPr>
          <p:cNvPr id="3" name="Content Placeholder 2"/>
          <p:cNvSpPr>
            <a:spLocks noGrp="1"/>
          </p:cNvSpPr>
          <p:nvPr>
            <p:ph idx="1"/>
          </p:nvPr>
        </p:nvSpPr>
        <p:spPr>
          <a:xfrm>
            <a:off x="457200" y="1447800"/>
            <a:ext cx="8229600" cy="4525963"/>
          </a:xfrm>
        </p:spPr>
        <p:txBody>
          <a:bodyPr>
            <a:normAutofit lnSpcReduction="10000"/>
          </a:bodyPr>
          <a:lstStyle/>
          <a:p>
            <a:pPr>
              <a:buFont typeface="Wingdings" pitchFamily="2" charset="2"/>
              <a:buNone/>
            </a:pPr>
            <a:r>
              <a:rPr lang="en-US" dirty="0" smtClean="0"/>
              <a:t>DATATEL.LOGI.DEL.IDX.FILES</a:t>
            </a:r>
          </a:p>
          <a:p>
            <a:r>
              <a:rPr lang="en-US" dirty="0" smtClean="0"/>
              <a:t>If LOGI.BAD.INDEX.FILES created, and not an LPR environment, WUIA creates this VOC paragraph for deleting index files in LOGI.BAD.INDEX.FILES before running UTBA</a:t>
            </a:r>
          </a:p>
          <a:p>
            <a:r>
              <a:rPr lang="en-US" dirty="0" smtClean="0"/>
              <a:t>If No LOGI.BAD.INDEX.FILES  created, then the created paragraph only has a display statement that says “No problem index files to delete.”</a:t>
            </a:r>
          </a:p>
          <a:p>
            <a:r>
              <a:rPr lang="en-US" dirty="0" smtClean="0"/>
              <a:t>Each WUIA run saves the previous paragraph as DATATEL.LOGI.DEL.IDX.FILES.PREV</a:t>
            </a:r>
          </a:p>
          <a:p>
            <a:pPr>
              <a:buNone/>
            </a:pPr>
            <a:endParaRPr lang="en-US" dirty="0"/>
          </a:p>
        </p:txBody>
      </p:sp>
      <p:sp>
        <p:nvSpPr>
          <p:cNvPr id="4" name="Date Placeholder 3"/>
          <p:cNvSpPr>
            <a:spLocks noGrp="1"/>
          </p:cNvSpPr>
          <p:nvPr>
            <p:ph type="dt" sz="half" idx="10"/>
          </p:nvPr>
        </p:nvSpPr>
        <p:spPr/>
        <p:txBody>
          <a:bodyPr/>
          <a:lstStyle/>
          <a:p>
            <a:fld id="{8F89085A-6F1E-42B7-ADB4-8C5113284129}" type="datetime1">
              <a:rPr lang="en-US" smtClean="0"/>
              <a:pPr/>
              <a:t>7/26/13</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118</a:t>
            </a:fld>
            <a:endParaRPr lang="en-US"/>
          </a:p>
        </p:txBody>
      </p:sp>
    </p:spTree>
    <p:extLst>
      <p:ext uri="{BB962C8B-B14F-4D97-AF65-F5344CB8AC3E}">
        <p14:creationId xmlns:p14="http://schemas.microsoft.com/office/powerpoint/2010/main" val="68480501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PAs Created by </a:t>
            </a:r>
            <a:r>
              <a:rPr lang="en-US" b="1" dirty="0" smtClean="0"/>
              <a:t>WUIA</a:t>
            </a:r>
            <a:r>
              <a:rPr lang="en-US" dirty="0" smtClean="0"/>
              <a:t> Logical Check (cont)</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None/>
            </a:pPr>
            <a:r>
              <a:rPr lang="en-US" sz="4000" dirty="0" smtClean="0"/>
              <a:t>DATATEL.LOGI.DEL.RBD.IDX.FILES</a:t>
            </a:r>
          </a:p>
          <a:p>
            <a:r>
              <a:rPr lang="en-US" dirty="0" smtClean="0"/>
              <a:t>If LOGI.BAD.INDEX.FILES created, WUIA creates this VOC paragraph for deleting, creating, and rebuilding index files listed in LOGI.BAD.INDEX.FILES;  no need for UTBA</a:t>
            </a:r>
          </a:p>
          <a:p>
            <a:r>
              <a:rPr lang="en-US" dirty="0" smtClean="0"/>
              <a:t>If No LOGI.BAD.INDEX.FILES  created, then the created paragraph only has a display statement that says “No problem index files to delete, create, and rebuild.”</a:t>
            </a:r>
          </a:p>
          <a:p>
            <a:r>
              <a:rPr lang="en-US" dirty="0" smtClean="0"/>
              <a:t>Each WUIA run saves the previous paragraph as DATATEL.LOGI.DEL.RBD.IDX.FILES.PREV</a:t>
            </a:r>
          </a:p>
          <a:p>
            <a:pPr>
              <a:buNone/>
            </a:pPr>
            <a:endParaRPr lang="en-US" dirty="0"/>
          </a:p>
        </p:txBody>
      </p:sp>
      <p:sp>
        <p:nvSpPr>
          <p:cNvPr id="4" name="Date Placeholder 3"/>
          <p:cNvSpPr>
            <a:spLocks noGrp="1"/>
          </p:cNvSpPr>
          <p:nvPr>
            <p:ph type="dt" sz="half" idx="10"/>
          </p:nvPr>
        </p:nvSpPr>
        <p:spPr/>
        <p:txBody>
          <a:bodyPr/>
          <a:lstStyle/>
          <a:p>
            <a:fld id="{8F89085A-6F1E-42B7-ADB4-8C5113284129}" type="datetime1">
              <a:rPr lang="en-US" smtClean="0"/>
              <a:pPr/>
              <a:t>7/26/13</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119</a:t>
            </a:fld>
            <a:endParaRPr lang="en-US"/>
          </a:p>
        </p:txBody>
      </p:sp>
    </p:spTree>
    <p:extLst>
      <p:ext uri="{BB962C8B-B14F-4D97-AF65-F5344CB8AC3E}">
        <p14:creationId xmlns:p14="http://schemas.microsoft.com/office/powerpoint/2010/main" val="188674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0035" name="Rectangle 3"/>
          <p:cNvSpPr>
            <a:spLocks noGrp="1" noChangeArrowheads="1"/>
          </p:cNvSpPr>
          <p:nvPr>
            <p:ph idx="1"/>
          </p:nvPr>
        </p:nvSpPr>
        <p:spPr>
          <a:xfrm>
            <a:off x="457200" y="1524000"/>
            <a:ext cx="8229600" cy="4343400"/>
          </a:xfrm>
        </p:spPr>
        <p:txBody>
          <a:bodyPr/>
          <a:lstStyle/>
          <a:p>
            <a:pPr eaLnBrk="1" hangingPunct="1">
              <a:lnSpc>
                <a:spcPct val="90000"/>
              </a:lnSpc>
            </a:pPr>
            <a:r>
              <a:rPr lang="en-US" sz="2400" dirty="0" smtClean="0"/>
              <a:t>Most logs can be cleared by copying /dev/null or standard out to the log:</a:t>
            </a:r>
            <a:br>
              <a:rPr lang="en-US" sz="2400" dirty="0" smtClean="0"/>
            </a:br>
            <a:r>
              <a:rPr lang="en-US" sz="2400" dirty="0" smtClean="0">
                <a:latin typeface="Courier New" pitchFamily="49" charset="0"/>
              </a:rPr>
              <a:t>cp /dev/null &gt;</a:t>
            </a:r>
            <a:r>
              <a:rPr lang="en-US" sz="2400" i="1" dirty="0" err="1" smtClean="0">
                <a:latin typeface="Courier New" pitchFamily="49" charset="0"/>
              </a:rPr>
              <a:t>logfile</a:t>
            </a:r>
            <a:r>
              <a:rPr lang="en-US" sz="2400" i="1" dirty="0" smtClean="0">
                <a:latin typeface="Courier New" pitchFamily="49" charset="0"/>
              </a:rPr>
              <a:t> </a:t>
            </a:r>
            <a:r>
              <a:rPr lang="en-US" sz="2400" dirty="0" smtClean="0"/>
              <a:t>(or simply:</a:t>
            </a:r>
            <a:r>
              <a:rPr lang="en-US" sz="2400" dirty="0" smtClean="0">
                <a:latin typeface="Courier New" pitchFamily="49" charset="0"/>
              </a:rPr>
              <a:t> &gt;</a:t>
            </a:r>
            <a:r>
              <a:rPr lang="en-US" sz="2400" i="1" dirty="0" err="1" smtClean="0">
                <a:latin typeface="Courier New" pitchFamily="49" charset="0"/>
              </a:rPr>
              <a:t>logfile</a:t>
            </a:r>
            <a:r>
              <a:rPr lang="en-US" sz="2400" dirty="0" smtClean="0"/>
              <a:t>)</a:t>
            </a:r>
          </a:p>
          <a:p>
            <a:pPr eaLnBrk="1" hangingPunct="1">
              <a:lnSpc>
                <a:spcPct val="90000"/>
              </a:lnSpc>
            </a:pPr>
            <a:r>
              <a:rPr lang="en-US" sz="2400" dirty="0" smtClean="0"/>
              <a:t>Or save the file, then clear:</a:t>
            </a:r>
            <a:br>
              <a:rPr lang="en-US" sz="2400" dirty="0" smtClean="0"/>
            </a:br>
            <a:r>
              <a:rPr lang="en-US" sz="2400" dirty="0" err="1" smtClean="0">
                <a:latin typeface="Courier New" pitchFamily="49" charset="0"/>
              </a:rPr>
              <a:t>mv</a:t>
            </a:r>
            <a:r>
              <a:rPr lang="en-US" sz="2400" dirty="0" smtClean="0">
                <a:latin typeface="Courier New" pitchFamily="49" charset="0"/>
              </a:rPr>
              <a:t> </a:t>
            </a:r>
            <a:r>
              <a:rPr lang="en-US" sz="2400" dirty="0" err="1" smtClean="0">
                <a:latin typeface="Courier New" pitchFamily="49" charset="0"/>
              </a:rPr>
              <a:t>logfile</a:t>
            </a:r>
            <a:r>
              <a:rPr lang="en-US" sz="2400" dirty="0" smtClean="0">
                <a:latin typeface="Courier New" pitchFamily="49" charset="0"/>
              </a:rPr>
              <a:t> logfile.save.name</a:t>
            </a:r>
            <a:br>
              <a:rPr lang="en-US" sz="2400" dirty="0" smtClean="0">
                <a:latin typeface="Courier New" pitchFamily="49" charset="0"/>
              </a:rPr>
            </a:br>
            <a:r>
              <a:rPr lang="en-US" sz="2000" dirty="0" smtClean="0">
                <a:latin typeface="Wingdings" pitchFamily="2" charset="2"/>
              </a:rPr>
              <a:t>Ä</a:t>
            </a:r>
            <a:r>
              <a:rPr lang="en-US" sz="2400" dirty="0" smtClean="0">
                <a:latin typeface="Courier New" pitchFamily="49" charset="0"/>
              </a:rPr>
              <a:t> &amp;&amp; &gt;</a:t>
            </a:r>
            <a:r>
              <a:rPr lang="en-US" sz="2400" dirty="0" err="1" smtClean="0">
                <a:latin typeface="Courier New" pitchFamily="49" charset="0"/>
              </a:rPr>
              <a:t>logfile</a:t>
            </a:r>
            <a:endParaRPr lang="en-US" sz="2400" dirty="0" smtClean="0">
              <a:latin typeface="Courier New" pitchFamily="49" charset="0"/>
            </a:endParaRPr>
          </a:p>
          <a:p>
            <a:pPr eaLnBrk="1" hangingPunct="1">
              <a:lnSpc>
                <a:spcPct val="90000"/>
              </a:lnSpc>
            </a:pPr>
            <a:r>
              <a:rPr lang="en-US" sz="2400" dirty="0" smtClean="0"/>
              <a:t>Or save the latest entries in the log with the tail command:</a:t>
            </a:r>
            <a:br>
              <a:rPr lang="en-US" sz="2400" dirty="0" smtClean="0"/>
            </a:br>
            <a:r>
              <a:rPr lang="en-US" sz="2400" dirty="0" smtClean="0">
                <a:latin typeface="Courier New" pitchFamily="49" charset="0"/>
              </a:rPr>
              <a:t>tail -50 </a:t>
            </a:r>
            <a:r>
              <a:rPr lang="en-US" sz="2400" dirty="0" err="1" smtClean="0">
                <a:latin typeface="Courier New" pitchFamily="49" charset="0"/>
              </a:rPr>
              <a:t>logfile</a:t>
            </a:r>
            <a:r>
              <a:rPr lang="en-US" sz="2400" dirty="0" smtClean="0">
                <a:latin typeface="Courier New" pitchFamily="49" charset="0"/>
              </a:rPr>
              <a:t> &gt;logfile.tmp </a:t>
            </a:r>
            <a:br>
              <a:rPr lang="en-US" sz="2400" dirty="0" smtClean="0">
                <a:latin typeface="Courier New" pitchFamily="49" charset="0"/>
              </a:rPr>
            </a:br>
            <a:r>
              <a:rPr lang="en-US" sz="2000" dirty="0" smtClean="0">
                <a:latin typeface="Wingdings" pitchFamily="2" charset="2"/>
              </a:rPr>
              <a:t>Ä</a:t>
            </a:r>
            <a:r>
              <a:rPr lang="en-US" sz="2400" dirty="0" smtClean="0">
                <a:latin typeface="Courier New" pitchFamily="49" charset="0"/>
              </a:rPr>
              <a:t> &amp;&amp; </a:t>
            </a:r>
            <a:r>
              <a:rPr lang="en-US" sz="2400" dirty="0" err="1" smtClean="0">
                <a:latin typeface="Courier New" pitchFamily="49" charset="0"/>
              </a:rPr>
              <a:t>mv</a:t>
            </a:r>
            <a:r>
              <a:rPr lang="en-US" sz="2400" dirty="0" smtClean="0">
                <a:latin typeface="Courier New" pitchFamily="49" charset="0"/>
              </a:rPr>
              <a:t> logfile.tmp </a:t>
            </a:r>
            <a:r>
              <a:rPr lang="en-US" sz="2400" dirty="0" err="1" smtClean="0">
                <a:latin typeface="Courier New" pitchFamily="49" charset="0"/>
              </a:rPr>
              <a:t>logfile</a:t>
            </a:r>
            <a:endParaRPr lang="en-US" sz="2400" dirty="0" smtClean="0"/>
          </a:p>
          <a:p>
            <a:pPr eaLnBrk="1" hangingPunct="1">
              <a:lnSpc>
                <a:spcPct val="90000"/>
              </a:lnSpc>
            </a:pPr>
            <a:r>
              <a:rPr lang="en-US" sz="2400" dirty="0" smtClean="0"/>
              <a:t>To stop </a:t>
            </a:r>
            <a:r>
              <a:rPr lang="en-US" sz="2400" dirty="0" err="1" smtClean="0"/>
              <a:t>EasySpooler</a:t>
            </a:r>
            <a:r>
              <a:rPr lang="en-US" sz="2400" dirty="0" smtClean="0"/>
              <a:t> logging, remove the log file:</a:t>
            </a:r>
            <a:br>
              <a:rPr lang="en-US" sz="2400" dirty="0" smtClean="0"/>
            </a:br>
            <a:r>
              <a:rPr lang="en-US" sz="2400" dirty="0" smtClean="0"/>
              <a:t> </a:t>
            </a:r>
            <a:r>
              <a:rPr lang="en-US" sz="2400" dirty="0" err="1" smtClean="0">
                <a:latin typeface="Courier New" pitchFamily="49" charset="0"/>
              </a:rPr>
              <a:t>rm</a:t>
            </a:r>
            <a:r>
              <a:rPr lang="en-US" sz="2400" dirty="0" smtClean="0">
                <a:latin typeface="Courier New" pitchFamily="49" charset="0"/>
              </a:rPr>
              <a:t> $LPSDIR/</a:t>
            </a:r>
            <a:r>
              <a:rPr lang="en-US" sz="2400" dirty="0" err="1" smtClean="0">
                <a:latin typeface="Courier New" pitchFamily="49" charset="0"/>
              </a:rPr>
              <a:t>adm</a:t>
            </a:r>
            <a:r>
              <a:rPr lang="en-US" sz="2400" dirty="0" smtClean="0">
                <a:latin typeface="Courier New" pitchFamily="49" charset="0"/>
              </a:rPr>
              <a:t>/</a:t>
            </a:r>
            <a:r>
              <a:rPr lang="en-US" sz="2400" dirty="0" err="1" smtClean="0">
                <a:latin typeface="Courier New" pitchFamily="49" charset="0"/>
              </a:rPr>
              <a:t>activity_log</a:t>
            </a:r>
            <a:r>
              <a:rPr lang="en-US" sz="1800" dirty="0" smtClean="0"/>
              <a:t> </a:t>
            </a:r>
          </a:p>
        </p:txBody>
      </p:sp>
      <p:sp>
        <p:nvSpPr>
          <p:cNvPr id="300034" name="Rectangle 2"/>
          <p:cNvSpPr>
            <a:spLocks noGrp="1" noChangeArrowheads="1"/>
          </p:cNvSpPr>
          <p:nvPr>
            <p:ph type="title"/>
          </p:nvPr>
        </p:nvSpPr>
        <p:spPr>
          <a:xfrm>
            <a:off x="457200" y="457200"/>
            <a:ext cx="8229600" cy="990600"/>
          </a:xfrm>
        </p:spPr>
        <p:txBody>
          <a:bodyPr/>
          <a:lstStyle/>
          <a:p>
            <a:pPr eaLnBrk="1" hangingPunct="1"/>
            <a:r>
              <a:rPr lang="en-US" smtClean="0"/>
              <a:t>Manually Trimming Logs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0034"/>
                                        </p:tgtEl>
                                        <p:attrNameLst>
                                          <p:attrName>style.visibility</p:attrName>
                                        </p:attrNameLst>
                                      </p:cBhvr>
                                      <p:to>
                                        <p:strVal val="visible"/>
                                      </p:to>
                                    </p:set>
                                    <p:animEffect transition="in" filter="fade">
                                      <p:cBhvr>
                                        <p:cTn id="7" dur="2000"/>
                                        <p:tgtEl>
                                          <p:spTgt spid="3000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0035">
                                            <p:txEl>
                                              <p:pRg st="0" end="0"/>
                                            </p:txEl>
                                          </p:spTgt>
                                        </p:tgtEl>
                                        <p:attrNameLst>
                                          <p:attrName>style.visibility</p:attrName>
                                        </p:attrNameLst>
                                      </p:cBhvr>
                                      <p:to>
                                        <p:strVal val="visible"/>
                                      </p:to>
                                    </p:set>
                                    <p:animEffect transition="in" filter="fade">
                                      <p:cBhvr>
                                        <p:cTn id="12" dur="2000"/>
                                        <p:tgtEl>
                                          <p:spTgt spid="3000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0035">
                                            <p:txEl>
                                              <p:pRg st="1" end="1"/>
                                            </p:txEl>
                                          </p:spTgt>
                                        </p:tgtEl>
                                        <p:attrNameLst>
                                          <p:attrName>style.visibility</p:attrName>
                                        </p:attrNameLst>
                                      </p:cBhvr>
                                      <p:to>
                                        <p:strVal val="visible"/>
                                      </p:to>
                                    </p:set>
                                    <p:animEffect transition="in" filter="fade">
                                      <p:cBhvr>
                                        <p:cTn id="17" dur="2000"/>
                                        <p:tgtEl>
                                          <p:spTgt spid="3000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0035">
                                            <p:txEl>
                                              <p:pRg st="2" end="2"/>
                                            </p:txEl>
                                          </p:spTgt>
                                        </p:tgtEl>
                                        <p:attrNameLst>
                                          <p:attrName>style.visibility</p:attrName>
                                        </p:attrNameLst>
                                      </p:cBhvr>
                                      <p:to>
                                        <p:strVal val="visible"/>
                                      </p:to>
                                    </p:set>
                                    <p:animEffect transition="in" filter="fade">
                                      <p:cBhvr>
                                        <p:cTn id="22" dur="2000"/>
                                        <p:tgtEl>
                                          <p:spTgt spid="30003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0035">
                                            <p:txEl>
                                              <p:pRg st="3" end="3"/>
                                            </p:txEl>
                                          </p:spTgt>
                                        </p:tgtEl>
                                        <p:attrNameLst>
                                          <p:attrName>style.visibility</p:attrName>
                                        </p:attrNameLst>
                                      </p:cBhvr>
                                      <p:to>
                                        <p:strVal val="visible"/>
                                      </p:to>
                                    </p:set>
                                    <p:animEffect transition="in" filter="fade">
                                      <p:cBhvr>
                                        <p:cTn id="27" dur="2000"/>
                                        <p:tgtEl>
                                          <p:spTgt spid="300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5" grpId="0" build="p"/>
      <p:bldP spid="30003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2995" name="Rectangle 3"/>
          <p:cNvSpPr>
            <a:spLocks noGrp="1" noChangeArrowheads="1"/>
          </p:cNvSpPr>
          <p:nvPr>
            <p:ph idx="1"/>
          </p:nvPr>
        </p:nvSpPr>
        <p:spPr/>
        <p:txBody>
          <a:bodyPr/>
          <a:lstStyle/>
          <a:p>
            <a:pPr eaLnBrk="1" hangingPunct="1">
              <a:lnSpc>
                <a:spcPct val="80000"/>
              </a:lnSpc>
              <a:buFont typeface="Wingdings" pitchFamily="2" charset="2"/>
              <a:buNone/>
            </a:pPr>
            <a:r>
              <a:rPr lang="en-US" sz="3600" b="1" i="1" dirty="0" err="1" smtClean="0"/>
              <a:t>logadm</a:t>
            </a:r>
            <a:r>
              <a:rPr lang="en-US" sz="3600" dirty="0" smtClean="0"/>
              <a:t> is used to automatically handle log rotation for:</a:t>
            </a:r>
          </a:p>
          <a:p>
            <a:pPr eaLnBrk="1" hangingPunct="1">
              <a:lnSpc>
                <a:spcPct val="80000"/>
              </a:lnSpc>
            </a:pPr>
            <a:r>
              <a:rPr lang="en-US" sz="3600" dirty="0" smtClean="0"/>
              <a:t>/</a:t>
            </a:r>
            <a:r>
              <a:rPr lang="en-US" sz="3600" dirty="0" err="1" smtClean="0"/>
              <a:t>var</a:t>
            </a:r>
            <a:r>
              <a:rPr lang="en-US" sz="3600" dirty="0" smtClean="0"/>
              <a:t>/</a:t>
            </a:r>
            <a:r>
              <a:rPr lang="en-US" sz="3600" dirty="0" err="1" smtClean="0"/>
              <a:t>adm</a:t>
            </a:r>
            <a:r>
              <a:rPr lang="en-US" sz="3600" dirty="0" smtClean="0"/>
              <a:t>/messages</a:t>
            </a:r>
          </a:p>
          <a:p>
            <a:pPr eaLnBrk="1" hangingPunct="1">
              <a:lnSpc>
                <a:spcPct val="80000"/>
              </a:lnSpc>
            </a:pPr>
            <a:r>
              <a:rPr lang="en-US" sz="3600" dirty="0" smtClean="0"/>
              <a:t>/</a:t>
            </a:r>
            <a:r>
              <a:rPr lang="en-US" sz="3600" dirty="0" err="1" smtClean="0"/>
              <a:t>var</a:t>
            </a:r>
            <a:r>
              <a:rPr lang="en-US" sz="3600" dirty="0" smtClean="0"/>
              <a:t>/</a:t>
            </a:r>
            <a:r>
              <a:rPr lang="en-US" sz="3600" dirty="0" err="1" smtClean="0"/>
              <a:t>cron</a:t>
            </a:r>
            <a:r>
              <a:rPr lang="en-US" sz="3600" dirty="0" smtClean="0"/>
              <a:t>/log</a:t>
            </a:r>
          </a:p>
          <a:p>
            <a:pPr eaLnBrk="1" hangingPunct="1">
              <a:lnSpc>
                <a:spcPct val="80000"/>
              </a:lnSpc>
            </a:pPr>
            <a:r>
              <a:rPr lang="en-US" sz="3600" dirty="0" smtClean="0"/>
              <a:t>/</a:t>
            </a:r>
            <a:r>
              <a:rPr lang="en-US" sz="3600" dirty="0" err="1" smtClean="0"/>
              <a:t>var</a:t>
            </a:r>
            <a:r>
              <a:rPr lang="en-US" sz="3600" dirty="0" smtClean="0"/>
              <a:t>/log/</a:t>
            </a:r>
            <a:r>
              <a:rPr lang="en-US" sz="3600" dirty="0" err="1" smtClean="0"/>
              <a:t>syslog</a:t>
            </a:r>
            <a:endParaRPr lang="en-US" sz="3600" dirty="0" smtClean="0"/>
          </a:p>
          <a:p>
            <a:pPr eaLnBrk="1" hangingPunct="1">
              <a:lnSpc>
                <a:spcPct val="80000"/>
              </a:lnSpc>
            </a:pPr>
            <a:r>
              <a:rPr lang="en-US" sz="3600" dirty="0" smtClean="0"/>
              <a:t>/</a:t>
            </a:r>
            <a:r>
              <a:rPr lang="en-US" sz="3600" dirty="0" err="1" smtClean="0"/>
              <a:t>var</a:t>
            </a:r>
            <a:r>
              <a:rPr lang="en-US" sz="3600" dirty="0" smtClean="0"/>
              <a:t>/</a:t>
            </a:r>
            <a:r>
              <a:rPr lang="en-US" sz="3600" dirty="0" err="1" smtClean="0"/>
              <a:t>lp</a:t>
            </a:r>
            <a:r>
              <a:rPr lang="en-US" sz="3600" dirty="0" smtClean="0"/>
              <a:t>/logs/</a:t>
            </a:r>
            <a:r>
              <a:rPr lang="en-US" sz="3600" dirty="0" err="1" smtClean="0"/>
              <a:t>lpsched</a:t>
            </a:r>
            <a:endParaRPr lang="en-US" sz="3600" dirty="0" smtClean="0"/>
          </a:p>
          <a:p>
            <a:pPr eaLnBrk="1" hangingPunct="1">
              <a:lnSpc>
                <a:spcPct val="80000"/>
              </a:lnSpc>
            </a:pPr>
            <a:r>
              <a:rPr lang="en-US" sz="3600" dirty="0" smtClean="0"/>
              <a:t>/</a:t>
            </a:r>
            <a:r>
              <a:rPr lang="en-US" sz="3600" dirty="0" err="1" smtClean="0"/>
              <a:t>var</a:t>
            </a:r>
            <a:r>
              <a:rPr lang="en-US" sz="3600" dirty="0" smtClean="0"/>
              <a:t>/</a:t>
            </a:r>
            <a:r>
              <a:rPr lang="en-US" sz="3600" dirty="0" err="1" smtClean="0"/>
              <a:t>lp</a:t>
            </a:r>
            <a:r>
              <a:rPr lang="en-US" sz="3600" dirty="0" smtClean="0"/>
              <a:t>/logs/requests</a:t>
            </a:r>
          </a:p>
        </p:txBody>
      </p:sp>
      <p:sp>
        <p:nvSpPr>
          <p:cNvPr id="212994" name="Rectangle 2"/>
          <p:cNvSpPr>
            <a:spLocks noGrp="1" noChangeArrowheads="1"/>
          </p:cNvSpPr>
          <p:nvPr>
            <p:ph type="title"/>
          </p:nvPr>
        </p:nvSpPr>
        <p:spPr/>
        <p:txBody>
          <a:bodyPr/>
          <a:lstStyle/>
          <a:p>
            <a:pPr eaLnBrk="1" hangingPunct="1"/>
            <a:r>
              <a:rPr lang="en-US" smtClean="0"/>
              <a:t>Solaris System Log Rotation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2994"/>
                                        </p:tgtEl>
                                        <p:attrNameLst>
                                          <p:attrName>style.visibility</p:attrName>
                                        </p:attrNameLst>
                                      </p:cBhvr>
                                      <p:to>
                                        <p:strVal val="visible"/>
                                      </p:to>
                                    </p:set>
                                    <p:animEffect transition="in" filter="fade">
                                      <p:cBhvr>
                                        <p:cTn id="7" dur="2000"/>
                                        <p:tgtEl>
                                          <p:spTgt spid="2129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2995">
                                            <p:txEl>
                                              <p:pRg st="0" end="0"/>
                                            </p:txEl>
                                          </p:spTgt>
                                        </p:tgtEl>
                                        <p:attrNameLst>
                                          <p:attrName>style.visibility</p:attrName>
                                        </p:attrNameLst>
                                      </p:cBhvr>
                                      <p:to>
                                        <p:strVal val="visible"/>
                                      </p:to>
                                    </p:set>
                                    <p:animEffect transition="in" filter="fade">
                                      <p:cBhvr>
                                        <p:cTn id="12" dur="2000"/>
                                        <p:tgtEl>
                                          <p:spTgt spid="2129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2995">
                                            <p:txEl>
                                              <p:pRg st="1" end="1"/>
                                            </p:txEl>
                                          </p:spTgt>
                                        </p:tgtEl>
                                        <p:attrNameLst>
                                          <p:attrName>style.visibility</p:attrName>
                                        </p:attrNameLst>
                                      </p:cBhvr>
                                      <p:to>
                                        <p:strVal val="visible"/>
                                      </p:to>
                                    </p:set>
                                    <p:animEffect transition="in" filter="fade">
                                      <p:cBhvr>
                                        <p:cTn id="17" dur="2000"/>
                                        <p:tgtEl>
                                          <p:spTgt spid="2129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2995">
                                            <p:txEl>
                                              <p:pRg st="2" end="2"/>
                                            </p:txEl>
                                          </p:spTgt>
                                        </p:tgtEl>
                                        <p:attrNameLst>
                                          <p:attrName>style.visibility</p:attrName>
                                        </p:attrNameLst>
                                      </p:cBhvr>
                                      <p:to>
                                        <p:strVal val="visible"/>
                                      </p:to>
                                    </p:set>
                                    <p:animEffect transition="in" filter="fade">
                                      <p:cBhvr>
                                        <p:cTn id="22" dur="2000"/>
                                        <p:tgtEl>
                                          <p:spTgt spid="21299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2995">
                                            <p:txEl>
                                              <p:pRg st="3" end="3"/>
                                            </p:txEl>
                                          </p:spTgt>
                                        </p:tgtEl>
                                        <p:attrNameLst>
                                          <p:attrName>style.visibility</p:attrName>
                                        </p:attrNameLst>
                                      </p:cBhvr>
                                      <p:to>
                                        <p:strVal val="visible"/>
                                      </p:to>
                                    </p:set>
                                    <p:animEffect transition="in" filter="fade">
                                      <p:cBhvr>
                                        <p:cTn id="27" dur="2000"/>
                                        <p:tgtEl>
                                          <p:spTgt spid="21299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2995">
                                            <p:txEl>
                                              <p:pRg st="4" end="4"/>
                                            </p:txEl>
                                          </p:spTgt>
                                        </p:tgtEl>
                                        <p:attrNameLst>
                                          <p:attrName>style.visibility</p:attrName>
                                        </p:attrNameLst>
                                      </p:cBhvr>
                                      <p:to>
                                        <p:strVal val="visible"/>
                                      </p:to>
                                    </p:set>
                                    <p:animEffect transition="in" filter="fade">
                                      <p:cBhvr>
                                        <p:cTn id="32" dur="2000"/>
                                        <p:tgtEl>
                                          <p:spTgt spid="21299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2995">
                                            <p:txEl>
                                              <p:pRg st="5" end="5"/>
                                            </p:txEl>
                                          </p:spTgt>
                                        </p:tgtEl>
                                        <p:attrNameLst>
                                          <p:attrName>style.visibility</p:attrName>
                                        </p:attrNameLst>
                                      </p:cBhvr>
                                      <p:to>
                                        <p:strVal val="visible"/>
                                      </p:to>
                                    </p:set>
                                    <p:animEffect transition="in" filter="fade">
                                      <p:cBhvr>
                                        <p:cTn id="37" dur="2000"/>
                                        <p:tgtEl>
                                          <p:spTgt spid="2129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p:bldP spid="21299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457200" y="1676400"/>
            <a:ext cx="8229600" cy="4800600"/>
          </a:xfrm>
        </p:spPr>
        <p:txBody>
          <a:bodyPr/>
          <a:lstStyle/>
          <a:p>
            <a:pPr eaLnBrk="1" hangingPunct="1"/>
            <a:r>
              <a:rPr lang="en-US" dirty="0" smtClean="0"/>
              <a:t>Manages endlessly growing log files</a:t>
            </a:r>
          </a:p>
          <a:p>
            <a:pPr eaLnBrk="1" hangingPunct="1"/>
            <a:r>
              <a:rPr lang="en-US" dirty="0" smtClean="0"/>
              <a:t>Single command, two tasks:</a:t>
            </a:r>
          </a:p>
          <a:p>
            <a:pPr lvl="1" eaLnBrk="1" hangingPunct="1"/>
            <a:r>
              <a:rPr lang="en-US" dirty="0" smtClean="0"/>
              <a:t>Manages specified </a:t>
            </a:r>
            <a:r>
              <a:rPr lang="en-US" dirty="0" err="1" smtClean="0"/>
              <a:t>logfiles</a:t>
            </a:r>
            <a:endParaRPr lang="en-US" dirty="0" smtClean="0"/>
          </a:p>
          <a:p>
            <a:pPr lvl="1" eaLnBrk="1" hangingPunct="1"/>
            <a:r>
              <a:rPr lang="en-US" dirty="0" smtClean="0"/>
              <a:t>Manages it’s configuration file: </a:t>
            </a:r>
            <a:r>
              <a:rPr lang="en-US" b="1" dirty="0" smtClean="0"/>
              <a:t>/</a:t>
            </a:r>
            <a:r>
              <a:rPr lang="en-US" b="1" dirty="0" err="1" smtClean="0"/>
              <a:t>etc</a:t>
            </a:r>
            <a:r>
              <a:rPr lang="en-US" b="1" dirty="0" smtClean="0"/>
              <a:t>/</a:t>
            </a:r>
            <a:r>
              <a:rPr lang="en-US" b="1" dirty="0" err="1" smtClean="0"/>
              <a:t>logadm.conf</a:t>
            </a:r>
            <a:endParaRPr lang="en-US" b="1" dirty="0" smtClean="0"/>
          </a:p>
          <a:p>
            <a:pPr eaLnBrk="1" hangingPunct="1"/>
            <a:r>
              <a:rPr lang="en-US" dirty="0" smtClean="0"/>
              <a:t>Primarily documented by </a:t>
            </a:r>
            <a:r>
              <a:rPr lang="en-US" b="1" dirty="0" smtClean="0"/>
              <a:t>man</a:t>
            </a:r>
            <a:r>
              <a:rPr lang="en-US" dirty="0" smtClean="0"/>
              <a:t> page, as almost no information in Sun manuals.</a:t>
            </a:r>
          </a:p>
          <a:p>
            <a:pPr eaLnBrk="1" hangingPunct="1"/>
            <a:r>
              <a:rPr lang="en-US" dirty="0" smtClean="0"/>
              <a:t>See Appendix for more detailed information.</a:t>
            </a:r>
          </a:p>
        </p:txBody>
      </p:sp>
      <p:sp>
        <p:nvSpPr>
          <p:cNvPr id="15362" name="Rectangle 2"/>
          <p:cNvSpPr>
            <a:spLocks noGrp="1" noChangeArrowheads="1"/>
          </p:cNvSpPr>
          <p:nvPr>
            <p:ph type="title"/>
          </p:nvPr>
        </p:nvSpPr>
        <p:spPr>
          <a:xfrm>
            <a:off x="457200" y="457200"/>
            <a:ext cx="8229600" cy="1066800"/>
          </a:xfrm>
        </p:spPr>
        <p:txBody>
          <a:bodyPr/>
          <a:lstStyle/>
          <a:p>
            <a:pPr eaLnBrk="1" hangingPunct="1"/>
            <a:r>
              <a:rPr lang="en-US" b="1" smtClean="0"/>
              <a:t>logadm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457200" y="1752600"/>
            <a:ext cx="8229600" cy="4191000"/>
          </a:xfrm>
        </p:spPr>
        <p:txBody>
          <a:bodyPr>
            <a:normAutofit lnSpcReduction="10000"/>
          </a:bodyPr>
          <a:lstStyle/>
          <a:p>
            <a:pPr eaLnBrk="1" hangingPunct="1"/>
            <a:r>
              <a:rPr lang="en-US" sz="2800" b="1" dirty="0" err="1" smtClean="0"/>
              <a:t>logadm</a:t>
            </a:r>
            <a:r>
              <a:rPr lang="en-US" sz="2800" dirty="0" smtClean="0"/>
              <a:t> performs log rotation by appending a suffix number (or some specified suffix) to the original log name and then creating a new empty log</a:t>
            </a:r>
          </a:p>
          <a:p>
            <a:pPr eaLnBrk="1" hangingPunct="1"/>
            <a:r>
              <a:rPr lang="en-US" sz="2800" dirty="0" smtClean="0"/>
              <a:t>If there are multiple old log files, their suffixes are incremented by one (default naming)</a:t>
            </a:r>
          </a:p>
          <a:p>
            <a:pPr eaLnBrk="1" hangingPunct="1"/>
            <a:r>
              <a:rPr lang="en-US" sz="2800" dirty="0" smtClean="0"/>
              <a:t>Example: </a:t>
            </a:r>
            <a:r>
              <a:rPr lang="en-US" sz="2800" b="1" dirty="0" smtClean="0"/>
              <a:t>logname.1</a:t>
            </a:r>
            <a:r>
              <a:rPr lang="en-US" sz="2800" dirty="0" smtClean="0">
                <a:latin typeface="Wingdings" pitchFamily="2" charset="2"/>
              </a:rPr>
              <a:t>à</a:t>
            </a:r>
            <a:r>
              <a:rPr lang="en-US" sz="2800" b="1" dirty="0" smtClean="0"/>
              <a:t>logname.2</a:t>
            </a:r>
            <a:r>
              <a:rPr lang="en-US" sz="2800" dirty="0" smtClean="0"/>
              <a:t>, </a:t>
            </a:r>
            <a:r>
              <a:rPr lang="en-US" sz="2800" b="1" dirty="0" smtClean="0"/>
              <a:t>logname.0</a:t>
            </a:r>
            <a:r>
              <a:rPr lang="en-US" sz="2800" dirty="0" smtClean="0"/>
              <a:t>  </a:t>
            </a:r>
            <a:r>
              <a:rPr lang="en-US" sz="2800" dirty="0" smtClean="0">
                <a:latin typeface="Wingdings" pitchFamily="2" charset="2"/>
              </a:rPr>
              <a:t>à</a:t>
            </a:r>
            <a:r>
              <a:rPr lang="en-US" sz="2800" b="1" dirty="0" smtClean="0"/>
              <a:t>logname.1</a:t>
            </a:r>
            <a:r>
              <a:rPr lang="en-US" sz="2800" dirty="0" smtClean="0"/>
              <a:t>, </a:t>
            </a:r>
            <a:r>
              <a:rPr lang="en-US" sz="2800" dirty="0" err="1" smtClean="0"/>
              <a:t>l</a:t>
            </a:r>
            <a:r>
              <a:rPr lang="en-US" sz="2800" b="1" dirty="0" err="1" smtClean="0"/>
              <a:t>ogname</a:t>
            </a:r>
            <a:r>
              <a:rPr lang="en-US" sz="2800" dirty="0" smtClean="0"/>
              <a:t> </a:t>
            </a:r>
            <a:r>
              <a:rPr lang="en-US" sz="2800" dirty="0" smtClean="0">
                <a:latin typeface="Wingdings" pitchFamily="2" charset="2"/>
              </a:rPr>
              <a:t>à</a:t>
            </a:r>
            <a:r>
              <a:rPr lang="en-US" sz="2800" dirty="0" smtClean="0"/>
              <a:t>l</a:t>
            </a:r>
            <a:r>
              <a:rPr lang="en-US" sz="2800" b="1" dirty="0" smtClean="0"/>
              <a:t>ogname.0</a:t>
            </a:r>
            <a:r>
              <a:rPr lang="en-US" sz="2800" dirty="0" smtClean="0"/>
              <a:t>, new empty </a:t>
            </a:r>
            <a:r>
              <a:rPr lang="en-US" sz="2800" b="1" dirty="0" err="1" smtClean="0"/>
              <a:t>logname</a:t>
            </a:r>
            <a:r>
              <a:rPr lang="en-US" sz="2800" dirty="0" smtClean="0"/>
              <a:t>.</a:t>
            </a:r>
          </a:p>
        </p:txBody>
      </p:sp>
      <p:sp>
        <p:nvSpPr>
          <p:cNvPr id="16386" name="Rectangle 2"/>
          <p:cNvSpPr>
            <a:spLocks noGrp="1" noChangeArrowheads="1"/>
          </p:cNvSpPr>
          <p:nvPr>
            <p:ph type="title"/>
          </p:nvPr>
        </p:nvSpPr>
        <p:spPr/>
        <p:txBody>
          <a:bodyPr/>
          <a:lstStyle/>
          <a:p>
            <a:pPr eaLnBrk="1" hangingPunct="1"/>
            <a:r>
              <a:rPr lang="en-US" b="1" smtClean="0"/>
              <a:t>logadm</a:t>
            </a:r>
            <a:r>
              <a:rPr lang="en-US" smtClean="0"/>
              <a:t> log rotation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a:xfrm>
            <a:off x="304800" y="1066800"/>
            <a:ext cx="8229600" cy="5105400"/>
          </a:xfrm>
        </p:spPr>
        <p:txBody>
          <a:bodyPr/>
          <a:lstStyle/>
          <a:p>
            <a:pPr eaLnBrk="1" hangingPunct="1">
              <a:buFont typeface="Wingdings" pitchFamily="2" charset="2"/>
              <a:buNone/>
            </a:pPr>
            <a:r>
              <a:rPr lang="en-US" dirty="0" smtClean="0"/>
              <a:t>	</a:t>
            </a:r>
            <a:r>
              <a:rPr lang="en-US" sz="2800" dirty="0" smtClean="0"/>
              <a:t>The preferred method for placing entries in </a:t>
            </a:r>
            <a:r>
              <a:rPr lang="en-US" sz="2800" b="1" dirty="0" err="1" smtClean="0"/>
              <a:t>logadm.conf</a:t>
            </a:r>
            <a:r>
              <a:rPr lang="en-US" sz="2800" dirty="0" smtClean="0"/>
              <a:t> is to use the </a:t>
            </a:r>
            <a:r>
              <a:rPr lang="en-US" sz="2800" dirty="0" err="1" smtClean="0"/>
              <a:t>logadm</a:t>
            </a:r>
            <a:r>
              <a:rPr lang="en-US" sz="2800" dirty="0" smtClean="0"/>
              <a:t> command with the </a:t>
            </a:r>
            <a:r>
              <a:rPr lang="en-US" sz="2800" b="1" dirty="0" smtClean="0"/>
              <a:t>–w </a:t>
            </a:r>
            <a:r>
              <a:rPr lang="en-US" sz="2800" dirty="0" smtClean="0"/>
              <a:t>option:</a:t>
            </a:r>
            <a:br>
              <a:rPr lang="en-US" sz="2800" dirty="0" smtClean="0"/>
            </a:br>
            <a:r>
              <a:rPr lang="en-US" sz="2800" dirty="0" err="1" smtClean="0">
                <a:latin typeface="Courier New" pitchFamily="49" charset="0"/>
                <a:cs typeface="Courier New" pitchFamily="49" charset="0"/>
              </a:rPr>
              <a:t>logadm</a:t>
            </a:r>
            <a:r>
              <a:rPr lang="en-US" sz="2800" dirty="0" smtClean="0">
                <a:latin typeface="Courier New" pitchFamily="49" charset="0"/>
                <a:cs typeface="Courier New" pitchFamily="49" charset="0"/>
              </a:rPr>
              <a:t> –C 3 –p 1m</a:t>
            </a:r>
            <a:br>
              <a:rPr lang="en-US" sz="2800" dirty="0" smtClean="0">
                <a:latin typeface="Courier New" pitchFamily="49" charset="0"/>
                <a:cs typeface="Courier New" pitchFamily="49" charset="0"/>
              </a:rPr>
            </a:br>
            <a:r>
              <a:rPr lang="en-US" sz="2800" b="1" dirty="0" smtClean="0">
                <a:latin typeface="Wingdings" pitchFamily="2" charset="2"/>
              </a:rPr>
              <a:t>Ä</a:t>
            </a:r>
            <a:r>
              <a:rPr lang="en-US" sz="2800" dirty="0" smtClean="0">
                <a:latin typeface="Courier New" pitchFamily="49" charset="0"/>
                <a:cs typeface="Courier New" pitchFamily="49" charset="0"/>
              </a:rPr>
              <a:t>–w  /</a:t>
            </a:r>
            <a:r>
              <a:rPr lang="en-US" sz="2800" dirty="0" err="1" smtClean="0">
                <a:latin typeface="Courier New" pitchFamily="49" charset="0"/>
                <a:cs typeface="Courier New" pitchFamily="49" charset="0"/>
              </a:rPr>
              <a:t>var</a:t>
            </a: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adm</a:t>
            </a:r>
            <a:r>
              <a:rPr lang="en-US" sz="2800" dirty="0" smtClean="0">
                <a:latin typeface="Courier New" pitchFamily="49" charset="0"/>
                <a:cs typeface="Courier New" pitchFamily="49" charset="0"/>
              </a:rPr>
              <a:t>/messages.t300</a:t>
            </a:r>
            <a:br>
              <a:rPr lang="en-US" sz="2800" dirty="0" smtClean="0">
                <a:latin typeface="Courier New" pitchFamily="49" charset="0"/>
                <a:cs typeface="Courier New" pitchFamily="49" charset="0"/>
              </a:rPr>
            </a:br>
            <a:r>
              <a:rPr lang="en-US" sz="2800" b="1" dirty="0" smtClean="0">
                <a:latin typeface="Wingdings" pitchFamily="2" charset="2"/>
              </a:rPr>
              <a:t>Ä</a:t>
            </a:r>
            <a:r>
              <a:rPr lang="en-US" sz="2800" dirty="0" smtClean="0">
                <a:latin typeface="Courier New" pitchFamily="49" charset="0"/>
                <a:cs typeface="Courier New" pitchFamily="49" charset="0"/>
              </a:rPr>
              <a:t>–P 'Tue Jan  1 00:00:00 2008'</a:t>
            </a:r>
          </a:p>
          <a:p>
            <a:pPr eaLnBrk="1" hangingPunct="1">
              <a:buFont typeface="Wingdings" pitchFamily="2" charset="2"/>
              <a:buNone/>
            </a:pPr>
            <a:r>
              <a:rPr lang="en-US" sz="2800" b="1" dirty="0" smtClean="0">
                <a:latin typeface="Courier New" pitchFamily="49" charset="0"/>
                <a:cs typeface="Courier New" pitchFamily="49" charset="0"/>
              </a:rPr>
              <a:t>	</a:t>
            </a:r>
            <a:r>
              <a:rPr lang="en-US" sz="2800" b="1" dirty="0" smtClean="0">
                <a:latin typeface="Wingdings" pitchFamily="2" charset="2"/>
              </a:rPr>
              <a:t>Ä</a:t>
            </a:r>
            <a:r>
              <a:rPr lang="en-US" sz="2800" dirty="0" smtClean="0">
                <a:latin typeface="Courier New" pitchFamily="49" charset="0"/>
                <a:cs typeface="Courier New" pitchFamily="49" charset="0"/>
              </a:rPr>
              <a:t>–t '$</a:t>
            </a:r>
            <a:r>
              <a:rPr lang="en-US" sz="2800" dirty="0" err="1" smtClean="0">
                <a:latin typeface="Courier New" pitchFamily="49" charset="0"/>
                <a:cs typeface="Courier New" pitchFamily="49" charset="0"/>
              </a:rPr>
              <a:t>file.$N</a:t>
            </a:r>
            <a:r>
              <a:rPr lang="en-US" sz="2800" dirty="0" smtClean="0">
                <a:latin typeface="Courier New" pitchFamily="49" charset="0"/>
                <a:cs typeface="Courier New" pitchFamily="49" charset="0"/>
              </a:rPr>
              <a:t>'</a:t>
            </a:r>
            <a:br>
              <a:rPr lang="en-US" sz="2800" dirty="0" smtClean="0">
                <a:latin typeface="Courier New" pitchFamily="49" charset="0"/>
                <a:cs typeface="Courier New" pitchFamily="49" charset="0"/>
              </a:rPr>
            </a:br>
            <a:r>
              <a:rPr lang="en-US" sz="2800" dirty="0" smtClean="0">
                <a:cs typeface="Courier New" pitchFamily="49" charset="0"/>
              </a:rPr>
              <a:t>enters in </a:t>
            </a:r>
            <a:r>
              <a:rPr lang="en-US" sz="2800" b="1" dirty="0" err="1" smtClean="0">
                <a:cs typeface="Courier New" pitchFamily="49" charset="0"/>
              </a:rPr>
              <a:t>logadm.conf</a:t>
            </a:r>
            <a:r>
              <a:rPr lang="en-US" sz="2800" dirty="0" smtClean="0">
                <a:cs typeface="Courier New" pitchFamily="49" charset="0"/>
              </a:rPr>
              <a:t>: </a:t>
            </a: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var</a:t>
            </a: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adm</a:t>
            </a:r>
            <a:r>
              <a:rPr lang="en-US" sz="2800" dirty="0" smtClean="0">
                <a:latin typeface="Courier New" pitchFamily="49" charset="0"/>
                <a:cs typeface="Courier New" pitchFamily="49" charset="0"/>
              </a:rPr>
              <a:t>/messages.t300 –C 3</a:t>
            </a:r>
            <a:br>
              <a:rPr lang="en-US" sz="2800" dirty="0" smtClean="0">
                <a:latin typeface="Courier New" pitchFamily="49" charset="0"/>
                <a:cs typeface="Courier New" pitchFamily="49" charset="0"/>
              </a:rPr>
            </a:br>
            <a:r>
              <a:rPr lang="en-US" sz="2800" b="1" dirty="0" smtClean="0">
                <a:latin typeface="Wingdings" pitchFamily="2" charset="2"/>
              </a:rPr>
              <a:t>Ä</a:t>
            </a:r>
            <a:r>
              <a:rPr lang="en-US" sz="2800" dirty="0" smtClean="0">
                <a:latin typeface="Courier New" pitchFamily="49" charset="0"/>
                <a:cs typeface="Courier New" pitchFamily="49" charset="0"/>
              </a:rPr>
              <a:t>–P 'Tue Jan  1 00:00:00 2008'</a:t>
            </a:r>
          </a:p>
          <a:p>
            <a:pPr eaLnBrk="1" hangingPunct="1">
              <a:buFont typeface="Wingdings" pitchFamily="2" charset="2"/>
              <a:buNone/>
            </a:pPr>
            <a:r>
              <a:rPr lang="en-US" sz="2800" b="1" dirty="0" smtClean="0">
                <a:latin typeface="Courier New" pitchFamily="49" charset="0"/>
                <a:cs typeface="Courier New" pitchFamily="49" charset="0"/>
              </a:rPr>
              <a:t>	</a:t>
            </a:r>
            <a:r>
              <a:rPr lang="en-US" sz="2800" b="1" dirty="0" smtClean="0">
                <a:latin typeface="Wingdings" pitchFamily="2" charset="2"/>
              </a:rPr>
              <a:t>Ä</a:t>
            </a:r>
            <a:r>
              <a:rPr lang="en-US" sz="2800" dirty="0" smtClean="0">
                <a:latin typeface="Courier New" pitchFamily="49" charset="0"/>
                <a:cs typeface="Courier New" pitchFamily="49" charset="0"/>
              </a:rPr>
              <a:t>–p 1m –t '$</a:t>
            </a:r>
            <a:r>
              <a:rPr lang="en-US" sz="2800" dirty="0" err="1" smtClean="0">
                <a:latin typeface="Courier New" pitchFamily="49" charset="0"/>
                <a:cs typeface="Courier New" pitchFamily="49" charset="0"/>
              </a:rPr>
              <a:t>file$N</a:t>
            </a:r>
            <a:r>
              <a:rPr lang="en-US" sz="2800" dirty="0" smtClean="0">
                <a:latin typeface="Courier New" pitchFamily="49" charset="0"/>
                <a:cs typeface="Courier New" pitchFamily="49" charset="0"/>
              </a:rPr>
              <a:t>'</a:t>
            </a:r>
            <a:endParaRPr lang="en-US" sz="2800" dirty="0" smtClean="0"/>
          </a:p>
        </p:txBody>
      </p:sp>
      <p:sp>
        <p:nvSpPr>
          <p:cNvPr id="22530" name="Title 1"/>
          <p:cNvSpPr>
            <a:spLocks noGrp="1"/>
          </p:cNvSpPr>
          <p:nvPr>
            <p:ph type="title"/>
          </p:nvPr>
        </p:nvSpPr>
        <p:spPr>
          <a:xfrm>
            <a:off x="457200" y="228600"/>
            <a:ext cx="8229600" cy="838200"/>
          </a:xfrm>
        </p:spPr>
        <p:txBody>
          <a:bodyPr/>
          <a:lstStyle/>
          <a:p>
            <a:pPr eaLnBrk="1" hangingPunct="1"/>
            <a:r>
              <a:rPr lang="en-US" dirty="0" err="1" smtClean="0"/>
              <a:t>logadm.conf</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1981200"/>
            <a:ext cx="8229600" cy="4419600"/>
          </a:xfrm>
        </p:spPr>
        <p:txBody>
          <a:bodyPr/>
          <a:lstStyle/>
          <a:p>
            <a:pPr eaLnBrk="1" hangingPunct="1"/>
            <a:r>
              <a:rPr lang="en-US" b="1" smtClean="0"/>
              <a:t>logadm –V </a:t>
            </a:r>
            <a:r>
              <a:rPr lang="en-US" smtClean="0"/>
              <a:t>validates the configuration file.</a:t>
            </a:r>
          </a:p>
          <a:p>
            <a:pPr eaLnBrk="1" hangingPunct="1"/>
            <a:r>
              <a:rPr lang="en-US" b="1" smtClean="0"/>
              <a:t>logadm </a:t>
            </a:r>
            <a:r>
              <a:rPr lang="en-US" b="1" i="1" smtClean="0"/>
              <a:t>logfile</a:t>
            </a:r>
            <a:r>
              <a:rPr lang="en-US" b="1" smtClean="0"/>
              <a:t> </a:t>
            </a:r>
            <a:r>
              <a:rPr lang="en-US" smtClean="0"/>
              <a:t>immediately rotates the specified </a:t>
            </a:r>
            <a:r>
              <a:rPr lang="en-US" i="1" smtClean="0"/>
              <a:t>logfile</a:t>
            </a:r>
            <a:r>
              <a:rPr lang="en-US" smtClean="0"/>
              <a:t>.</a:t>
            </a:r>
            <a:endParaRPr lang="en-US" b="1" smtClean="0"/>
          </a:p>
          <a:p>
            <a:pPr eaLnBrk="1" hangingPunct="1"/>
            <a:r>
              <a:rPr lang="en-US" b="1" smtClean="0"/>
              <a:t>logadm –n </a:t>
            </a:r>
            <a:r>
              <a:rPr lang="en-US" b="1" i="1" smtClean="0"/>
              <a:t>logfile</a:t>
            </a:r>
            <a:r>
              <a:rPr lang="en-US" b="1" smtClean="0"/>
              <a:t> </a:t>
            </a:r>
            <a:r>
              <a:rPr lang="en-US" smtClean="0"/>
              <a:t>displays the commands that would be executed for that logfile without performing them.</a:t>
            </a:r>
          </a:p>
          <a:p>
            <a:pPr eaLnBrk="1" hangingPunct="1"/>
            <a:r>
              <a:rPr lang="en-US" smtClean="0"/>
              <a:t>The default crontab entry runs </a:t>
            </a:r>
            <a:r>
              <a:rPr lang="en-US" b="1" smtClean="0"/>
              <a:t>logadm</a:t>
            </a:r>
            <a:r>
              <a:rPr lang="en-US" smtClean="0"/>
              <a:t> daily at 03:10.</a:t>
            </a:r>
          </a:p>
        </p:txBody>
      </p:sp>
      <p:sp>
        <p:nvSpPr>
          <p:cNvPr id="23554" name="Title 1"/>
          <p:cNvSpPr>
            <a:spLocks noGrp="1"/>
          </p:cNvSpPr>
          <p:nvPr>
            <p:ph type="title"/>
          </p:nvPr>
        </p:nvSpPr>
        <p:spPr/>
        <p:txBody>
          <a:bodyPr/>
          <a:lstStyle/>
          <a:p>
            <a:pPr eaLnBrk="1" hangingPunct="1"/>
            <a:r>
              <a:rPr lang="en-US" smtClean="0"/>
              <a:t>Executing</a:t>
            </a:r>
            <a:r>
              <a:rPr lang="en-US" b="1" smtClean="0"/>
              <a:t> logadm</a:t>
            </a:r>
            <a:endParaRPr lang="en-US" i="1"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p:txBody>
          <a:bodyPr/>
          <a:lstStyle/>
          <a:p>
            <a:pPr eaLnBrk="1" hangingPunct="1">
              <a:buFont typeface="Wingdings" pitchFamily="2" charset="2"/>
              <a:buNone/>
            </a:pPr>
            <a:r>
              <a:rPr lang="en-US" sz="1600" b="1" smtClean="0">
                <a:latin typeface="Courier New" pitchFamily="49" charset="0"/>
                <a:cs typeface="Courier New" pitchFamily="49" charset="0"/>
              </a:rPr>
              <a:t>/var/log/syslog -C 8 -a 'kill -HUP `cat /var/run/syslog.pid`'</a:t>
            </a:r>
          </a:p>
          <a:p>
            <a:pPr eaLnBrk="1" hangingPunct="1">
              <a:buFont typeface="Wingdings" pitchFamily="2" charset="2"/>
              <a:buNone/>
            </a:pPr>
            <a:r>
              <a:rPr lang="en-US" sz="1600" b="1" smtClean="0">
                <a:latin typeface="Courier New" pitchFamily="49" charset="0"/>
                <a:cs typeface="Courier New" pitchFamily="49" charset="0"/>
              </a:rPr>
              <a:t>/var/adm/messages -C 4 -a 'kill -HUP `cat /var/run/syslog.pid`'</a:t>
            </a:r>
          </a:p>
          <a:p>
            <a:pPr eaLnBrk="1" hangingPunct="1">
              <a:buFont typeface="Wingdings" pitchFamily="2" charset="2"/>
              <a:buNone/>
            </a:pPr>
            <a:r>
              <a:rPr lang="en-US" sz="1600" b="1" smtClean="0">
                <a:latin typeface="Courier New" pitchFamily="49" charset="0"/>
                <a:cs typeface="Courier New" pitchFamily="49" charset="0"/>
              </a:rPr>
              <a:t>/var/cron/log -c -s 512k -t /var/cron/olog</a:t>
            </a:r>
          </a:p>
          <a:p>
            <a:pPr eaLnBrk="1" hangingPunct="1">
              <a:buFont typeface="Wingdings" pitchFamily="2" charset="2"/>
              <a:buNone/>
            </a:pPr>
            <a:r>
              <a:rPr lang="en-US" sz="1600" b="1" smtClean="0">
                <a:latin typeface="Courier New" pitchFamily="49" charset="0"/>
                <a:cs typeface="Courier New" pitchFamily="49" charset="0"/>
              </a:rPr>
              <a:t>/var/lp/logs/lpsched -C 2 -N -t '$file.$N'</a:t>
            </a:r>
          </a:p>
          <a:p>
            <a:pPr eaLnBrk="1" hangingPunct="1">
              <a:buFont typeface="Wingdings" pitchFamily="2" charset="2"/>
              <a:buNone/>
            </a:pPr>
            <a:r>
              <a:rPr lang="en-US" sz="1600" b="1" smtClean="0">
                <a:latin typeface="Courier New" pitchFamily="49" charset="0"/>
                <a:cs typeface="Courier New" pitchFamily="49" charset="0"/>
              </a:rPr>
              <a:t>#</a:t>
            </a:r>
          </a:p>
          <a:p>
            <a:pPr eaLnBrk="1" hangingPunct="1">
              <a:buFont typeface="Wingdings" pitchFamily="2" charset="2"/>
              <a:buNone/>
            </a:pPr>
            <a:r>
              <a:rPr lang="en-US" sz="1600" b="1" smtClean="0">
                <a:latin typeface="Courier New" pitchFamily="49" charset="0"/>
                <a:cs typeface="Courier New" pitchFamily="49" charset="0"/>
              </a:rPr>
              <a:t># The entry below is used by turnacct(1M)</a:t>
            </a:r>
          </a:p>
          <a:p>
            <a:pPr eaLnBrk="1" hangingPunct="1">
              <a:buFont typeface="Wingdings" pitchFamily="2" charset="2"/>
              <a:buNone/>
            </a:pPr>
            <a:r>
              <a:rPr lang="en-US" sz="1600" b="1" smtClean="0">
                <a:latin typeface="Courier New" pitchFamily="49" charset="0"/>
                <a:cs typeface="Courier New" pitchFamily="49" charset="0"/>
              </a:rPr>
              <a:t>#</a:t>
            </a:r>
          </a:p>
          <a:p>
            <a:pPr eaLnBrk="1" hangingPunct="1">
              <a:buFont typeface="Wingdings" pitchFamily="2" charset="2"/>
              <a:buNone/>
            </a:pPr>
            <a:r>
              <a:rPr lang="en-US" sz="1600" b="1" smtClean="0">
                <a:latin typeface="Courier New" pitchFamily="49" charset="0"/>
                <a:cs typeface="Courier New" pitchFamily="49" charset="0"/>
              </a:rPr>
              <a:t>/var/adm/pacct -C 0 -N -a '/usr/lib/acct/accton pacct' -g adm</a:t>
            </a:r>
            <a:br>
              <a:rPr lang="en-US" sz="1600" b="1" smtClean="0">
                <a:latin typeface="Courier New" pitchFamily="49" charset="0"/>
                <a:cs typeface="Courier New" pitchFamily="49" charset="0"/>
              </a:rPr>
            </a:br>
            <a:r>
              <a:rPr lang="en-US" sz="1600" b="1" smtClean="0">
                <a:latin typeface="Wingdings" pitchFamily="2" charset="2"/>
              </a:rPr>
              <a:t>Ä</a:t>
            </a:r>
            <a:r>
              <a:rPr lang="en-US" sz="1600" b="1" smtClean="0">
                <a:latin typeface="Courier New" pitchFamily="49" charset="0"/>
                <a:cs typeface="Courier New" pitchFamily="49" charset="0"/>
              </a:rPr>
              <a:t>-m 664 -o adm -p never</a:t>
            </a:r>
          </a:p>
          <a:p>
            <a:pPr eaLnBrk="1" hangingPunct="1">
              <a:buFont typeface="Wingdings" pitchFamily="2" charset="2"/>
              <a:buNone/>
            </a:pPr>
            <a:endParaRPr lang="en-US" sz="1600" b="1" smtClean="0">
              <a:latin typeface="Courier New" pitchFamily="49" charset="0"/>
              <a:cs typeface="Courier New" pitchFamily="49" charset="0"/>
            </a:endParaRPr>
          </a:p>
        </p:txBody>
      </p:sp>
      <p:sp>
        <p:nvSpPr>
          <p:cNvPr id="25602" name="Title 1"/>
          <p:cNvSpPr>
            <a:spLocks noGrp="1"/>
          </p:cNvSpPr>
          <p:nvPr>
            <p:ph type="title"/>
          </p:nvPr>
        </p:nvSpPr>
        <p:spPr/>
        <p:txBody>
          <a:bodyPr/>
          <a:lstStyle/>
          <a:p>
            <a:pPr eaLnBrk="1" hangingPunct="1"/>
            <a:r>
              <a:rPr lang="en-US" smtClean="0"/>
              <a:t>Default </a:t>
            </a:r>
            <a:r>
              <a:rPr lang="en-US" b="1" smtClean="0"/>
              <a:t>/etc/logadm.conf</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57200" y="1219200"/>
            <a:ext cx="8229600" cy="5410200"/>
          </a:xfrm>
        </p:spPr>
        <p:txBody>
          <a:bodyPr/>
          <a:lstStyle/>
          <a:p>
            <a:pPr eaLnBrk="1" hangingPunct="1">
              <a:lnSpc>
                <a:spcPct val="90000"/>
              </a:lnSpc>
            </a:pPr>
            <a:r>
              <a:rPr lang="en-US" dirty="0" smtClean="0"/>
              <a:t>The binary </a:t>
            </a:r>
            <a:r>
              <a:rPr lang="en-US" b="1" dirty="0" err="1" smtClean="0"/>
              <a:t>wtmpx</a:t>
            </a:r>
            <a:r>
              <a:rPr lang="en-US" dirty="0" smtClean="0"/>
              <a:t> file contains the history of user access and administrative information.</a:t>
            </a:r>
          </a:p>
          <a:p>
            <a:pPr eaLnBrk="1" hangingPunct="1">
              <a:lnSpc>
                <a:spcPct val="90000"/>
              </a:lnSpc>
            </a:pPr>
            <a:r>
              <a:rPr lang="en-US" dirty="0" smtClean="0"/>
              <a:t>Could manage with </a:t>
            </a:r>
            <a:r>
              <a:rPr lang="en-US" dirty="0" err="1" smtClean="0"/>
              <a:t>logadm</a:t>
            </a:r>
            <a:r>
              <a:rPr lang="en-US" dirty="0" smtClean="0"/>
              <a:t>:</a:t>
            </a:r>
            <a:br>
              <a:rPr lang="en-US" dirty="0" smtClean="0"/>
            </a:br>
            <a:r>
              <a:rPr lang="pl-PL" dirty="0" smtClean="0"/>
              <a:t> </a:t>
            </a:r>
            <a:r>
              <a:rPr lang="pl-PL" dirty="0" err="1" smtClean="0">
                <a:latin typeface="Courier New" pitchFamily="49" charset="0"/>
                <a:cs typeface="Courier New" pitchFamily="49" charset="0"/>
              </a:rPr>
              <a:t>logadm</a:t>
            </a:r>
            <a:r>
              <a:rPr lang="pl-PL" dirty="0" smtClean="0">
                <a:latin typeface="Courier New" pitchFamily="49" charset="0"/>
                <a:cs typeface="Courier New" pitchFamily="49" charset="0"/>
              </a:rPr>
              <a:t> -C 5 -p 1w -z 0 -c -w</a:t>
            </a:r>
            <a:br>
              <a:rPr lang="pl-PL" dirty="0" smtClean="0">
                <a:latin typeface="Courier New" pitchFamily="49" charset="0"/>
                <a:cs typeface="Courier New" pitchFamily="49" charset="0"/>
              </a:rPr>
            </a:br>
            <a:r>
              <a:rPr lang="en-US" b="1" dirty="0" err="1" smtClean="0">
                <a:latin typeface="Wingdings" pitchFamily="2" charset="2"/>
              </a:rPr>
              <a:t>Ä</a:t>
            </a:r>
            <a:r>
              <a:rPr lang="pl-PL" dirty="0" smtClean="0">
                <a:latin typeface="Courier New" pitchFamily="49" charset="0"/>
                <a:cs typeface="Courier New" pitchFamily="49" charset="0"/>
              </a:rPr>
              <a:t>/</a:t>
            </a:r>
            <a:r>
              <a:rPr lang="pl-PL" dirty="0" err="1" smtClean="0">
                <a:latin typeface="Courier New" pitchFamily="49" charset="0"/>
                <a:cs typeface="Courier New" pitchFamily="49" charset="0"/>
              </a:rPr>
              <a:t>var</a:t>
            </a:r>
            <a:r>
              <a:rPr lang="pl-PL" dirty="0" smtClean="0">
                <a:latin typeface="Courier New" pitchFamily="49" charset="0"/>
                <a:cs typeface="Courier New" pitchFamily="49" charset="0"/>
              </a:rPr>
              <a:t>/</a:t>
            </a:r>
            <a:r>
              <a:rPr lang="pl-PL" dirty="0" err="1" smtClean="0">
                <a:latin typeface="Courier New" pitchFamily="49" charset="0"/>
                <a:cs typeface="Courier New" pitchFamily="49" charset="0"/>
              </a:rPr>
              <a:t>adm</a:t>
            </a:r>
            <a:r>
              <a:rPr lang="pl-PL" dirty="0" smtClean="0">
                <a:latin typeface="Courier New" pitchFamily="49" charset="0"/>
                <a:cs typeface="Courier New" pitchFamily="49" charset="0"/>
              </a:rPr>
              <a:t>/</a:t>
            </a:r>
            <a:r>
              <a:rPr lang="pl-PL" dirty="0" err="1" smtClean="0">
                <a:latin typeface="Courier New" pitchFamily="49" charset="0"/>
                <a:cs typeface="Courier New" pitchFamily="49" charset="0"/>
              </a:rPr>
              <a:t>wtmpx</a:t>
            </a:r>
            <a:endParaRPr lang="en-US" dirty="0" smtClean="0">
              <a:latin typeface="Courier New" pitchFamily="49" charset="0"/>
              <a:cs typeface="Courier New" pitchFamily="49" charset="0"/>
            </a:endParaRPr>
          </a:p>
          <a:p>
            <a:pPr eaLnBrk="1" hangingPunct="1">
              <a:lnSpc>
                <a:spcPct val="90000"/>
              </a:lnSpc>
            </a:pPr>
            <a:r>
              <a:rPr lang="en-US" dirty="0" smtClean="0"/>
              <a:t>Or maintain at command line:</a:t>
            </a:r>
            <a:br>
              <a:rPr lang="en-US" dirty="0" smtClean="0"/>
            </a:br>
            <a:r>
              <a:rPr lang="en-US" sz="2400" dirty="0" smtClean="0">
                <a:latin typeface="Courier New" pitchFamily="49" charset="0"/>
              </a:rPr>
              <a:t>cp /</a:t>
            </a:r>
            <a:r>
              <a:rPr lang="en-US" sz="2400" dirty="0" err="1" smtClean="0">
                <a:latin typeface="Courier New" pitchFamily="49" charset="0"/>
              </a:rPr>
              <a:t>var</a:t>
            </a:r>
            <a:r>
              <a:rPr lang="en-US" sz="2400" dirty="0" smtClean="0">
                <a:latin typeface="Courier New" pitchFamily="49" charset="0"/>
              </a:rPr>
              <a:t>/</a:t>
            </a:r>
            <a:r>
              <a:rPr lang="en-US" sz="2400" dirty="0" err="1" smtClean="0">
                <a:latin typeface="Courier New" pitchFamily="49" charset="0"/>
              </a:rPr>
              <a:t>adm</a:t>
            </a:r>
            <a:r>
              <a:rPr lang="en-US" sz="2400" dirty="0" smtClean="0">
                <a:latin typeface="Courier New" pitchFamily="49" charset="0"/>
              </a:rPr>
              <a:t>/</a:t>
            </a:r>
            <a:r>
              <a:rPr lang="en-US" sz="2400" dirty="0" err="1" smtClean="0">
                <a:latin typeface="Courier New" pitchFamily="49" charset="0"/>
              </a:rPr>
              <a:t>wtmpx</a:t>
            </a:r>
            <a:r>
              <a:rPr lang="en-US" sz="2400" dirty="0" smtClean="0">
                <a:latin typeface="Courier New" pitchFamily="49" charset="0"/>
              </a:rPr>
              <a:t> /</a:t>
            </a:r>
            <a:r>
              <a:rPr lang="en-US" sz="2400" dirty="0" err="1" smtClean="0">
                <a:latin typeface="Courier New" pitchFamily="49" charset="0"/>
              </a:rPr>
              <a:t>var</a:t>
            </a:r>
            <a:r>
              <a:rPr lang="en-US" sz="2400" dirty="0" smtClean="0">
                <a:latin typeface="Courier New" pitchFamily="49" charset="0"/>
              </a:rPr>
              <a:t>/</a:t>
            </a:r>
            <a:r>
              <a:rPr lang="en-US" sz="2400" dirty="0" err="1" smtClean="0">
                <a:latin typeface="Courier New" pitchFamily="49" charset="0"/>
              </a:rPr>
              <a:t>adm</a:t>
            </a:r>
            <a:r>
              <a:rPr lang="en-US" sz="2400" dirty="0" smtClean="0">
                <a:latin typeface="Courier New" pitchFamily="49" charset="0"/>
              </a:rPr>
              <a:t>/cis.wtmpx.2004</a:t>
            </a:r>
            <a:br>
              <a:rPr lang="en-US" sz="2400" dirty="0" smtClean="0">
                <a:latin typeface="Courier New" pitchFamily="49" charset="0"/>
              </a:rPr>
            </a:br>
            <a:r>
              <a:rPr lang="en-US" sz="2400" dirty="0" smtClean="0">
                <a:latin typeface="Courier New" pitchFamily="49" charset="0"/>
              </a:rPr>
              <a:t>cp /dev/null &gt;/</a:t>
            </a:r>
            <a:r>
              <a:rPr lang="en-US" sz="2400" dirty="0" err="1" smtClean="0">
                <a:latin typeface="Courier New" pitchFamily="49" charset="0"/>
              </a:rPr>
              <a:t>var</a:t>
            </a:r>
            <a:r>
              <a:rPr lang="en-US" sz="2400" dirty="0" smtClean="0">
                <a:latin typeface="Courier New" pitchFamily="49" charset="0"/>
              </a:rPr>
              <a:t>/</a:t>
            </a:r>
            <a:r>
              <a:rPr lang="en-US" sz="2400" dirty="0" err="1" smtClean="0">
                <a:latin typeface="Courier New" pitchFamily="49" charset="0"/>
              </a:rPr>
              <a:t>adm</a:t>
            </a:r>
            <a:r>
              <a:rPr lang="en-US" sz="2400" dirty="0" smtClean="0">
                <a:latin typeface="Courier New" pitchFamily="49" charset="0"/>
              </a:rPr>
              <a:t>/</a:t>
            </a:r>
            <a:r>
              <a:rPr lang="en-US" sz="2400" dirty="0" err="1" smtClean="0">
                <a:latin typeface="Courier New" pitchFamily="49" charset="0"/>
              </a:rPr>
              <a:t>wtmpx</a:t>
            </a:r>
            <a:endParaRPr lang="en-US" sz="2400" dirty="0" smtClean="0">
              <a:latin typeface="Courier New" pitchFamily="49" charset="0"/>
            </a:endParaRPr>
          </a:p>
          <a:p>
            <a:pPr eaLnBrk="1" hangingPunct="1">
              <a:lnSpc>
                <a:spcPct val="90000"/>
              </a:lnSpc>
              <a:buFont typeface="Wingdings" pitchFamily="2" charset="2"/>
              <a:buNone/>
            </a:pPr>
            <a:r>
              <a:rPr lang="en-US" sz="2400" dirty="0" smtClean="0"/>
              <a:t>	(Or simply</a:t>
            </a:r>
            <a:r>
              <a:rPr lang="en-US" sz="2400" dirty="0" smtClean="0">
                <a:latin typeface="Courier New" pitchFamily="49" charset="0"/>
              </a:rPr>
              <a:t> &gt;/</a:t>
            </a:r>
            <a:r>
              <a:rPr lang="en-US" sz="2400" dirty="0" err="1" smtClean="0">
                <a:latin typeface="Courier New" pitchFamily="49" charset="0"/>
              </a:rPr>
              <a:t>var</a:t>
            </a:r>
            <a:r>
              <a:rPr lang="en-US" sz="2400" dirty="0" smtClean="0">
                <a:latin typeface="Courier New" pitchFamily="49" charset="0"/>
              </a:rPr>
              <a:t>/</a:t>
            </a:r>
            <a:r>
              <a:rPr lang="en-US" sz="2400" dirty="0" err="1" smtClean="0">
                <a:latin typeface="Courier New" pitchFamily="49" charset="0"/>
              </a:rPr>
              <a:t>adm</a:t>
            </a:r>
            <a:r>
              <a:rPr lang="en-US" sz="2400" dirty="0" smtClean="0">
                <a:latin typeface="Courier New" pitchFamily="49" charset="0"/>
              </a:rPr>
              <a:t>/</a:t>
            </a:r>
            <a:r>
              <a:rPr lang="en-US" sz="2400" dirty="0" err="1" smtClean="0">
                <a:latin typeface="Courier New" pitchFamily="49" charset="0"/>
              </a:rPr>
              <a:t>wtmpx</a:t>
            </a:r>
            <a:r>
              <a:rPr lang="en-US" sz="2400" dirty="0" smtClean="0"/>
              <a:t>)</a:t>
            </a:r>
          </a:p>
          <a:p>
            <a:pPr eaLnBrk="1" hangingPunct="1">
              <a:lnSpc>
                <a:spcPct val="90000"/>
              </a:lnSpc>
            </a:pPr>
            <a:r>
              <a:rPr lang="en-US" dirty="0" smtClean="0"/>
              <a:t>If running system accounting (</a:t>
            </a:r>
            <a:r>
              <a:rPr lang="en-US" b="1" dirty="0" err="1" smtClean="0"/>
              <a:t>sar</a:t>
            </a:r>
            <a:r>
              <a:rPr lang="en-US" dirty="0" smtClean="0"/>
              <a:t>, etc.) then </a:t>
            </a:r>
            <a:r>
              <a:rPr lang="en-US" b="1" dirty="0" err="1" smtClean="0"/>
              <a:t>wtmpx</a:t>
            </a:r>
            <a:r>
              <a:rPr lang="en-US" dirty="0" smtClean="0"/>
              <a:t> is automatically trimmed.</a:t>
            </a:r>
            <a:endParaRPr lang="en-US" sz="1400" dirty="0" smtClean="0"/>
          </a:p>
        </p:txBody>
      </p:sp>
      <p:sp>
        <p:nvSpPr>
          <p:cNvPr id="26626" name="Rectangle 2"/>
          <p:cNvSpPr>
            <a:spLocks noGrp="1" noChangeArrowheads="1"/>
          </p:cNvSpPr>
          <p:nvPr>
            <p:ph type="title"/>
          </p:nvPr>
        </p:nvSpPr>
        <p:spPr>
          <a:xfrm>
            <a:off x="457200" y="457200"/>
            <a:ext cx="8229600" cy="609600"/>
          </a:xfrm>
        </p:spPr>
        <p:txBody>
          <a:bodyPr>
            <a:normAutofit fontScale="90000"/>
          </a:bodyPr>
          <a:lstStyle/>
          <a:p>
            <a:pPr eaLnBrk="1" hangingPunct="1"/>
            <a:r>
              <a:rPr lang="en-US" sz="3600" b="1" dirty="0" err="1" smtClean="0"/>
              <a:t>wtmpx</a:t>
            </a:r>
            <a:endParaRPr lang="en-US" sz="3600"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481329"/>
            <a:ext cx="8229600" cy="3852671"/>
          </a:xfrm>
        </p:spPr>
        <p:txBody>
          <a:bodyPr>
            <a:normAutofit fontScale="85000" lnSpcReduction="20000"/>
          </a:bodyPr>
          <a:lstStyle/>
          <a:p>
            <a:endParaRPr lang="en-US" dirty="0" smtClean="0"/>
          </a:p>
          <a:p>
            <a:endParaRPr lang="en-US" dirty="0"/>
          </a:p>
          <a:p>
            <a:endParaRPr lang="en-US" dirty="0" smtClean="0"/>
          </a:p>
          <a:p>
            <a:endParaRPr lang="en-US" dirty="0"/>
          </a:p>
          <a:p>
            <a:endParaRPr lang="en-US" dirty="0" smtClean="0"/>
          </a:p>
          <a:p>
            <a:pPr marL="109728" indent="0">
              <a:lnSpc>
                <a:spcPct val="140000"/>
              </a:lnSpc>
              <a:buNone/>
            </a:pPr>
            <a:r>
              <a:rPr lang="en-US" dirty="0" smtClean="0"/>
              <a:t>Chuck Hauser</a:t>
            </a:r>
          </a:p>
          <a:p>
            <a:pPr marL="109728" indent="0">
              <a:lnSpc>
                <a:spcPct val="140000"/>
              </a:lnSpc>
              <a:buNone/>
            </a:pPr>
            <a:r>
              <a:rPr lang="en-US" dirty="0" smtClean="0"/>
              <a:t>Senior Systems Administrator</a:t>
            </a:r>
          </a:p>
          <a:p>
            <a:pPr marL="109728" indent="0">
              <a:lnSpc>
                <a:spcPct val="140000"/>
              </a:lnSpc>
              <a:buNone/>
            </a:pPr>
            <a:r>
              <a:rPr lang="en-US" dirty="0" smtClean="0"/>
              <a:t>Pitt Community College</a:t>
            </a:r>
          </a:p>
          <a:p>
            <a:pPr marL="109728" indent="0">
              <a:lnSpc>
                <a:spcPct val="140000"/>
              </a:lnSpc>
              <a:buNone/>
            </a:pPr>
            <a:r>
              <a:rPr lang="en-US" dirty="0" err="1" smtClean="0"/>
              <a:t>chauser@email.pittcc.edu</a:t>
            </a:r>
            <a:endParaRPr lang="en-US" dirty="0"/>
          </a:p>
        </p:txBody>
      </p:sp>
    </p:spTree>
    <p:extLst>
      <p:ext uri="{BB962C8B-B14F-4D97-AF65-F5344CB8AC3E}">
        <p14:creationId xmlns:p14="http://schemas.microsoft.com/office/powerpoint/2010/main" val="8239304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57200" y="1219200"/>
            <a:ext cx="8229600" cy="5410200"/>
          </a:xfrm>
        </p:spPr>
        <p:txBody>
          <a:bodyPr/>
          <a:lstStyle/>
          <a:p>
            <a:pPr eaLnBrk="1" hangingPunct="1">
              <a:lnSpc>
                <a:spcPct val="90000"/>
              </a:lnSpc>
            </a:pPr>
            <a:r>
              <a:rPr lang="en-US" dirty="0" smtClean="0"/>
              <a:t>Installed for system accounting in</a:t>
            </a:r>
            <a:br>
              <a:rPr lang="en-US" dirty="0" smtClean="0"/>
            </a:br>
            <a:r>
              <a:rPr lang="en-US" b="1" dirty="0" smtClean="0">
                <a:latin typeface="Courier New"/>
                <a:cs typeface="Courier New"/>
              </a:rPr>
              <a:t>/</a:t>
            </a:r>
            <a:r>
              <a:rPr lang="en-US" b="1" dirty="0" err="1" smtClean="0">
                <a:latin typeface="Courier New"/>
                <a:cs typeface="Courier New"/>
              </a:rPr>
              <a:t>usr</a:t>
            </a:r>
            <a:r>
              <a:rPr lang="en-US" b="1" dirty="0" smtClean="0">
                <a:latin typeface="Courier New"/>
                <a:cs typeface="Courier New"/>
              </a:rPr>
              <a:t>/lib/acct</a:t>
            </a:r>
            <a:r>
              <a:rPr lang="en-US" dirty="0" smtClean="0"/>
              <a:t> for manipulating </a:t>
            </a:r>
            <a:r>
              <a:rPr lang="en-US" dirty="0" err="1" smtClean="0"/>
              <a:t>wtmpx</a:t>
            </a:r>
            <a:r>
              <a:rPr lang="en-US" dirty="0" smtClean="0"/>
              <a:t/>
            </a:r>
            <a:br>
              <a:rPr lang="en-US" dirty="0" smtClean="0"/>
            </a:br>
            <a:endParaRPr lang="en-US" dirty="0" smtClean="0"/>
          </a:p>
          <a:p>
            <a:pPr eaLnBrk="1" hangingPunct="1">
              <a:lnSpc>
                <a:spcPct val="90000"/>
              </a:lnSpc>
            </a:pPr>
            <a:r>
              <a:rPr lang="pl-PL" dirty="0" err="1" smtClean="0"/>
              <a:t>Binary</a:t>
            </a:r>
            <a:r>
              <a:rPr lang="pl-PL" dirty="0" smtClean="0"/>
              <a:t> to ASCII: </a:t>
            </a:r>
            <a:r>
              <a:rPr lang="pl-PL" dirty="0" err="1" smtClean="0">
                <a:latin typeface="Courier New" pitchFamily="49" charset="0"/>
                <a:cs typeface="Courier New" pitchFamily="49" charset="0"/>
              </a:rPr>
              <a:t>cat</a:t>
            </a:r>
            <a:r>
              <a:rPr lang="pl-PL" dirty="0" smtClean="0">
                <a:latin typeface="Courier New" pitchFamily="49" charset="0"/>
                <a:cs typeface="Courier New" pitchFamily="49" charset="0"/>
              </a:rPr>
              <a:t> /</a:t>
            </a:r>
            <a:r>
              <a:rPr lang="pl-PL" dirty="0" err="1" smtClean="0">
                <a:latin typeface="Courier New" pitchFamily="49" charset="0"/>
                <a:cs typeface="Courier New" pitchFamily="49" charset="0"/>
              </a:rPr>
              <a:t>var</a:t>
            </a:r>
            <a:r>
              <a:rPr lang="pl-PL" dirty="0" smtClean="0">
                <a:latin typeface="Courier New" pitchFamily="49" charset="0"/>
                <a:cs typeface="Courier New" pitchFamily="49" charset="0"/>
              </a:rPr>
              <a:t>/</a:t>
            </a:r>
            <a:r>
              <a:rPr lang="pl-PL" dirty="0" err="1" smtClean="0">
                <a:latin typeface="Courier New" pitchFamily="49" charset="0"/>
                <a:cs typeface="Courier New" pitchFamily="49" charset="0"/>
              </a:rPr>
              <a:t>adm</a:t>
            </a:r>
            <a:r>
              <a:rPr lang="pl-PL" dirty="0" smtClean="0">
                <a:latin typeface="Courier New" pitchFamily="49" charset="0"/>
                <a:cs typeface="Courier New" pitchFamily="49" charset="0"/>
              </a:rPr>
              <a:t>/</a:t>
            </a:r>
            <a:r>
              <a:rPr lang="pl-PL" dirty="0" err="1" smtClean="0">
                <a:latin typeface="Courier New" pitchFamily="49" charset="0"/>
                <a:cs typeface="Courier New" pitchFamily="49" charset="0"/>
              </a:rPr>
              <a:t>wtmpx</a:t>
            </a:r>
            <a:r>
              <a:rPr lang="pl-PL" dirty="0" smtClean="0">
                <a:latin typeface="Courier New" pitchFamily="49" charset="0"/>
                <a:cs typeface="Courier New" pitchFamily="49" charset="0"/>
              </a:rPr>
              <a:t> | /</a:t>
            </a:r>
            <a:r>
              <a:rPr lang="pl-PL" dirty="0" err="1" smtClean="0">
                <a:latin typeface="Courier New" pitchFamily="49" charset="0"/>
                <a:cs typeface="Courier New" pitchFamily="49" charset="0"/>
              </a:rPr>
              <a:t>usr</a:t>
            </a:r>
            <a:r>
              <a:rPr lang="pl-PL" dirty="0" smtClean="0">
                <a:latin typeface="Courier New" pitchFamily="49" charset="0"/>
                <a:cs typeface="Courier New" pitchFamily="49" charset="0"/>
              </a:rPr>
              <a:t>/</a:t>
            </a:r>
            <a:r>
              <a:rPr lang="pl-PL" dirty="0" err="1" smtClean="0">
                <a:latin typeface="Courier New" pitchFamily="49" charset="0"/>
                <a:cs typeface="Courier New" pitchFamily="49" charset="0"/>
              </a:rPr>
              <a:t>lib</a:t>
            </a:r>
            <a:r>
              <a:rPr lang="pl-PL" dirty="0" smtClean="0">
                <a:latin typeface="Courier New" pitchFamily="49" charset="0"/>
                <a:cs typeface="Courier New" pitchFamily="49" charset="0"/>
              </a:rPr>
              <a:t>/</a:t>
            </a:r>
            <a:r>
              <a:rPr lang="pl-PL" dirty="0" err="1" smtClean="0">
                <a:latin typeface="Courier New" pitchFamily="49" charset="0"/>
                <a:cs typeface="Courier New" pitchFamily="49" charset="0"/>
              </a:rPr>
              <a:t>acct</a:t>
            </a:r>
            <a:r>
              <a:rPr lang="pl-PL" dirty="0" smtClean="0">
                <a:latin typeface="Courier New" pitchFamily="49" charset="0"/>
                <a:cs typeface="Courier New" pitchFamily="49" charset="0"/>
              </a:rPr>
              <a:t>/</a:t>
            </a:r>
            <a:r>
              <a:rPr lang="pl-PL" dirty="0" err="1" smtClean="0">
                <a:latin typeface="Courier New" pitchFamily="49" charset="0"/>
                <a:cs typeface="Courier New" pitchFamily="49" charset="0"/>
              </a:rPr>
              <a:t>fwtmp</a:t>
            </a:r>
            <a:r>
              <a:rPr lang="pl-PL" dirty="0" smtClean="0">
                <a:latin typeface="Courier New" pitchFamily="49" charset="0"/>
                <a:cs typeface="Courier New" pitchFamily="49" charset="0"/>
              </a:rPr>
              <a:t/>
            </a:r>
            <a:br>
              <a:rPr lang="pl-PL" dirty="0" smtClean="0">
                <a:latin typeface="Courier New" pitchFamily="49" charset="0"/>
                <a:cs typeface="Courier New" pitchFamily="49" charset="0"/>
              </a:rPr>
            </a:br>
            <a:r>
              <a:rPr lang="pl-PL" dirty="0" smtClean="0">
                <a:latin typeface="Courier New" pitchFamily="49" charset="0"/>
                <a:cs typeface="Courier New" pitchFamily="49" charset="0"/>
              </a:rPr>
              <a:t> </a:t>
            </a:r>
            <a:endParaRPr lang="en-US" dirty="0" smtClean="0">
              <a:latin typeface="Courier New" pitchFamily="49" charset="0"/>
              <a:cs typeface="Courier New" pitchFamily="49" charset="0"/>
            </a:endParaRPr>
          </a:p>
          <a:p>
            <a:pPr eaLnBrk="1" hangingPunct="1">
              <a:lnSpc>
                <a:spcPct val="90000"/>
              </a:lnSpc>
            </a:pPr>
            <a:r>
              <a:rPr lang="en-US" dirty="0" smtClean="0"/>
              <a:t>Use </a:t>
            </a:r>
            <a:r>
              <a:rPr lang="en-US" b="1" dirty="0" smtClean="0">
                <a:latin typeface="Courier New"/>
                <a:cs typeface="Courier New"/>
              </a:rPr>
              <a:t>-</a:t>
            </a:r>
            <a:r>
              <a:rPr lang="en-US" b="1" dirty="0" err="1" smtClean="0">
                <a:latin typeface="Courier New"/>
                <a:cs typeface="Courier New"/>
              </a:rPr>
              <a:t>ic</a:t>
            </a:r>
            <a:r>
              <a:rPr lang="en-US" b="1" dirty="0" smtClean="0">
                <a:latin typeface="Courier New"/>
                <a:cs typeface="Courier New"/>
              </a:rPr>
              <a:t> </a:t>
            </a:r>
            <a:r>
              <a:rPr lang="en-US" dirty="0" smtClean="0"/>
              <a:t>option for ASCII back to binary:</a:t>
            </a:r>
            <a:br>
              <a:rPr lang="en-US" dirty="0" smtClean="0"/>
            </a:br>
            <a:r>
              <a:rPr lang="en-US" sz="2400" dirty="0" smtClean="0">
                <a:latin typeface="Courier New" pitchFamily="49" charset="0"/>
              </a:rPr>
              <a:t>cat /</a:t>
            </a:r>
            <a:r>
              <a:rPr lang="en-US" sz="2400" dirty="0" err="1" smtClean="0">
                <a:latin typeface="Courier New" pitchFamily="49" charset="0"/>
              </a:rPr>
              <a:t>var</a:t>
            </a:r>
            <a:r>
              <a:rPr lang="en-US" sz="2400" dirty="0" smtClean="0">
                <a:latin typeface="Courier New" pitchFamily="49" charset="0"/>
              </a:rPr>
              <a:t>/</a:t>
            </a:r>
            <a:r>
              <a:rPr lang="en-US" sz="2400" dirty="0" err="1" smtClean="0">
                <a:latin typeface="Courier New" pitchFamily="49" charset="0"/>
              </a:rPr>
              <a:t>adm</a:t>
            </a:r>
            <a:r>
              <a:rPr lang="en-US" sz="2400" dirty="0" smtClean="0">
                <a:latin typeface="Courier New" pitchFamily="49" charset="0"/>
              </a:rPr>
              <a:t>/</a:t>
            </a:r>
            <a:r>
              <a:rPr lang="en-US" sz="2400" dirty="0" err="1" smtClean="0">
                <a:latin typeface="Courier New" pitchFamily="49" charset="0"/>
              </a:rPr>
              <a:t>wtmpx</a:t>
            </a:r>
            <a:r>
              <a:rPr lang="en-US" sz="2400" dirty="0" smtClean="0">
                <a:latin typeface="Courier New" pitchFamily="49" charset="0"/>
              </a:rPr>
              <a:t> | </a:t>
            </a:r>
            <a:r>
              <a:rPr lang="en-US" sz="2400" dirty="0" err="1" smtClean="0">
                <a:latin typeface="Courier New" pitchFamily="49" charset="0"/>
              </a:rPr>
              <a:t>fwtmp</a:t>
            </a:r>
            <a:r>
              <a:rPr lang="en-US" sz="2400" dirty="0" smtClean="0">
                <a:latin typeface="Courier New" pitchFamily="49" charset="0"/>
              </a:rPr>
              <a:t> &gt;</a:t>
            </a:r>
            <a:r>
              <a:rPr lang="en-US" sz="2400" dirty="0" err="1" smtClean="0">
                <a:latin typeface="Courier New" pitchFamily="49" charset="0"/>
              </a:rPr>
              <a:t>wtmpx.out</a:t>
            </a:r>
            <a:r>
              <a:rPr lang="en-US" sz="2400" dirty="0">
                <a:latin typeface="Courier New" pitchFamily="49" charset="0"/>
              </a:rPr>
              <a:t/>
            </a:r>
            <a:br>
              <a:rPr lang="en-US" sz="2400" dirty="0">
                <a:latin typeface="Courier New" pitchFamily="49" charset="0"/>
              </a:rPr>
            </a:br>
            <a:r>
              <a:rPr lang="en-US" sz="2400" dirty="0" smtClean="0">
                <a:latin typeface="Courier New" pitchFamily="49" charset="0"/>
              </a:rPr>
              <a:t>// modify stuff</a:t>
            </a:r>
            <a:br>
              <a:rPr lang="en-US" sz="2400" dirty="0" smtClean="0">
                <a:latin typeface="Courier New" pitchFamily="49" charset="0"/>
              </a:rPr>
            </a:br>
            <a:r>
              <a:rPr lang="en-US" sz="2400" dirty="0" smtClean="0">
                <a:latin typeface="Courier New" pitchFamily="49" charset="0"/>
              </a:rPr>
              <a:t>cat </a:t>
            </a:r>
            <a:r>
              <a:rPr lang="en-US" sz="2400" dirty="0" err="1" smtClean="0">
                <a:latin typeface="Courier New" pitchFamily="49" charset="0"/>
              </a:rPr>
              <a:t>wtmpx.out</a:t>
            </a:r>
            <a:r>
              <a:rPr lang="en-US" sz="2400" dirty="0" smtClean="0">
                <a:latin typeface="Courier New" pitchFamily="49" charset="0"/>
              </a:rPr>
              <a:t> | </a:t>
            </a:r>
            <a:r>
              <a:rPr lang="en-US" sz="2400" dirty="0" err="1" smtClean="0">
                <a:latin typeface="Courier New" pitchFamily="49" charset="0"/>
              </a:rPr>
              <a:t>fwtmp</a:t>
            </a:r>
            <a:r>
              <a:rPr lang="en-US" sz="2400" dirty="0" smtClean="0">
                <a:latin typeface="Courier New" pitchFamily="49" charset="0"/>
              </a:rPr>
              <a:t> –</a:t>
            </a:r>
            <a:r>
              <a:rPr lang="en-US" sz="2400" dirty="0" err="1" smtClean="0">
                <a:latin typeface="Courier New" pitchFamily="49" charset="0"/>
              </a:rPr>
              <a:t>ic</a:t>
            </a:r>
            <a:r>
              <a:rPr lang="en-US" sz="2400" dirty="0" smtClean="0">
                <a:latin typeface="Courier New" pitchFamily="49" charset="0"/>
              </a:rPr>
              <a:t> &gt;/</a:t>
            </a:r>
            <a:r>
              <a:rPr lang="en-US" sz="2400" dirty="0" err="1" smtClean="0">
                <a:latin typeface="Courier New" pitchFamily="49" charset="0"/>
              </a:rPr>
              <a:t>var</a:t>
            </a:r>
            <a:r>
              <a:rPr lang="en-US" sz="2400" dirty="0" smtClean="0">
                <a:latin typeface="Courier New" pitchFamily="49" charset="0"/>
              </a:rPr>
              <a:t>/</a:t>
            </a:r>
            <a:r>
              <a:rPr lang="en-US" sz="2400" dirty="0" err="1" smtClean="0">
                <a:latin typeface="Courier New" pitchFamily="49" charset="0"/>
              </a:rPr>
              <a:t>adm</a:t>
            </a:r>
            <a:r>
              <a:rPr lang="en-US" sz="2400" dirty="0" smtClean="0">
                <a:latin typeface="Courier New" pitchFamily="49" charset="0"/>
              </a:rPr>
              <a:t>/</a:t>
            </a:r>
            <a:r>
              <a:rPr lang="en-US" sz="2400" dirty="0" err="1" smtClean="0">
                <a:latin typeface="Courier New" pitchFamily="49" charset="0"/>
              </a:rPr>
              <a:t>wtmpx</a:t>
            </a:r>
            <a:endParaRPr lang="en-US" sz="2400" dirty="0" smtClean="0">
              <a:latin typeface="Courier New" pitchFamily="49" charset="0"/>
            </a:endParaRPr>
          </a:p>
          <a:p>
            <a:pPr eaLnBrk="1" hangingPunct="1">
              <a:lnSpc>
                <a:spcPct val="90000"/>
              </a:lnSpc>
              <a:buFont typeface="Wingdings" pitchFamily="2" charset="2"/>
              <a:buNone/>
            </a:pPr>
            <a:r>
              <a:rPr lang="en-US" sz="2400" dirty="0" smtClean="0"/>
              <a:t>	</a:t>
            </a:r>
          </a:p>
          <a:p>
            <a:pPr eaLnBrk="1" hangingPunct="1">
              <a:lnSpc>
                <a:spcPct val="90000"/>
              </a:lnSpc>
              <a:buFont typeface="Wingdings" pitchFamily="2" charset="2"/>
              <a:buNone/>
            </a:pPr>
            <a:r>
              <a:rPr lang="en-US" sz="2400" dirty="0" smtClean="0"/>
              <a:t>Only do this if you know what you are doing and are on a very quiet system!</a:t>
            </a:r>
          </a:p>
        </p:txBody>
      </p:sp>
      <p:sp>
        <p:nvSpPr>
          <p:cNvPr id="26626" name="Rectangle 2"/>
          <p:cNvSpPr>
            <a:spLocks noGrp="1" noChangeArrowheads="1"/>
          </p:cNvSpPr>
          <p:nvPr>
            <p:ph type="title"/>
          </p:nvPr>
        </p:nvSpPr>
        <p:spPr>
          <a:xfrm>
            <a:off x="457200" y="457200"/>
            <a:ext cx="8229600" cy="609600"/>
          </a:xfrm>
        </p:spPr>
        <p:txBody>
          <a:bodyPr>
            <a:normAutofit fontScale="90000"/>
          </a:bodyPr>
          <a:lstStyle/>
          <a:p>
            <a:pPr eaLnBrk="1" hangingPunct="1"/>
            <a:r>
              <a:rPr lang="en-US" sz="3600" b="1" dirty="0" err="1" smtClean="0"/>
              <a:t>fwtmp</a:t>
            </a:r>
            <a:r>
              <a:rPr lang="en-US" sz="3600" b="1" dirty="0" smtClean="0"/>
              <a:t> — manipulate </a:t>
            </a:r>
            <a:r>
              <a:rPr lang="en-US" sz="3600" b="1" dirty="0" err="1" smtClean="0"/>
              <a:t>wtmpx</a:t>
            </a:r>
            <a:endParaRPr lang="en-US" sz="3600" b="1" dirty="0" smtClean="0"/>
          </a:p>
        </p:txBody>
      </p:sp>
    </p:spTree>
    <p:extLst>
      <p:ext uri="{BB962C8B-B14F-4D97-AF65-F5344CB8AC3E}">
        <p14:creationId xmlns:p14="http://schemas.microsoft.com/office/powerpoint/2010/main" val="391719457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533400" y="1752600"/>
            <a:ext cx="8229600" cy="2362200"/>
          </a:xfrm>
        </p:spPr>
        <p:txBody>
          <a:bodyPr/>
          <a:lstStyle/>
          <a:p>
            <a:pPr eaLnBrk="1" hangingPunct="1">
              <a:lnSpc>
                <a:spcPct val="90000"/>
              </a:lnSpc>
              <a:buFont typeface="Wingdings" pitchFamily="2" charset="2"/>
              <a:buChar char="§"/>
            </a:pPr>
            <a:r>
              <a:rPr lang="en-US" sz="2800" b="1" smtClean="0"/>
              <a:t>/var/adm/utmpx</a:t>
            </a:r>
            <a:r>
              <a:rPr lang="en-US" sz="2800" smtClean="0"/>
              <a:t> is information about who is currently logged into the system.</a:t>
            </a:r>
          </a:p>
          <a:p>
            <a:pPr eaLnBrk="1" hangingPunct="1">
              <a:lnSpc>
                <a:spcPct val="90000"/>
              </a:lnSpc>
              <a:buFont typeface="Wingdings" pitchFamily="2" charset="2"/>
              <a:buChar char="§"/>
            </a:pPr>
            <a:r>
              <a:rPr lang="en-US" sz="2800" smtClean="0"/>
              <a:t>Used by </a:t>
            </a:r>
            <a:r>
              <a:rPr lang="en-US" sz="2800" b="1" smtClean="0"/>
              <a:t>who</a:t>
            </a:r>
            <a:r>
              <a:rPr lang="en-US" sz="2800" smtClean="0"/>
              <a:t>, </a:t>
            </a:r>
            <a:r>
              <a:rPr lang="en-US" sz="2800" b="1" smtClean="0"/>
              <a:t>whodo</a:t>
            </a:r>
            <a:r>
              <a:rPr lang="en-US" sz="2800" smtClean="0"/>
              <a:t>, </a:t>
            </a:r>
            <a:r>
              <a:rPr lang="en-US" sz="2800" b="1" smtClean="0"/>
              <a:t>w</a:t>
            </a:r>
            <a:r>
              <a:rPr lang="en-US" sz="2800" smtClean="0"/>
              <a:t>, </a:t>
            </a:r>
            <a:r>
              <a:rPr lang="en-US" sz="2800" b="1" smtClean="0"/>
              <a:t>users</a:t>
            </a:r>
            <a:r>
              <a:rPr lang="en-US" sz="2800" smtClean="0"/>
              <a:t>, and </a:t>
            </a:r>
            <a:r>
              <a:rPr lang="en-US" sz="2800" b="1" smtClean="0"/>
              <a:t>finger</a:t>
            </a:r>
            <a:r>
              <a:rPr lang="en-US" sz="2800" smtClean="0"/>
              <a:t> commands.</a:t>
            </a:r>
          </a:p>
          <a:p>
            <a:pPr eaLnBrk="1" hangingPunct="1">
              <a:lnSpc>
                <a:spcPct val="90000"/>
              </a:lnSpc>
              <a:buFont typeface="Wingdings" pitchFamily="2" charset="2"/>
              <a:buChar char="§"/>
            </a:pPr>
            <a:r>
              <a:rPr lang="en-US" sz="2800" smtClean="0"/>
              <a:t>Don’t mess with this file!</a:t>
            </a:r>
          </a:p>
        </p:txBody>
      </p:sp>
      <p:sp>
        <p:nvSpPr>
          <p:cNvPr id="27650" name="Rectangle 2"/>
          <p:cNvSpPr>
            <a:spLocks noGrp="1" noChangeArrowheads="1"/>
          </p:cNvSpPr>
          <p:nvPr>
            <p:ph type="title"/>
          </p:nvPr>
        </p:nvSpPr>
        <p:spPr>
          <a:xfrm>
            <a:off x="457200" y="457200"/>
            <a:ext cx="8229600" cy="838200"/>
          </a:xfrm>
        </p:spPr>
        <p:txBody>
          <a:bodyPr/>
          <a:lstStyle/>
          <a:p>
            <a:pPr eaLnBrk="1" hangingPunct="1"/>
            <a:r>
              <a:rPr lang="en-US" sz="3600" b="1" smtClean="0"/>
              <a:t>/var/adm/utmpx</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381000" y="1600200"/>
            <a:ext cx="8229600" cy="4953000"/>
          </a:xfrm>
        </p:spPr>
        <p:txBody>
          <a:bodyPr>
            <a:normAutofit/>
          </a:bodyPr>
          <a:lstStyle/>
          <a:p>
            <a:pPr eaLnBrk="1" hangingPunct="1">
              <a:lnSpc>
                <a:spcPct val="90000"/>
              </a:lnSpc>
            </a:pPr>
            <a:r>
              <a:rPr lang="en-US" sz="2800" dirty="0" smtClean="0"/>
              <a:t>Unlike some other logging systems, the </a:t>
            </a:r>
            <a:r>
              <a:rPr lang="en-US" sz="2800" b="1" dirty="0" smtClean="0"/>
              <a:t>syslog</a:t>
            </a:r>
            <a:r>
              <a:rPr lang="en-US" sz="2800" dirty="0" smtClean="0"/>
              <a:t> date format does not include the year</a:t>
            </a:r>
          </a:p>
          <a:p>
            <a:pPr eaLnBrk="1" hangingPunct="1">
              <a:lnSpc>
                <a:spcPct val="90000"/>
              </a:lnSpc>
            </a:pPr>
            <a:r>
              <a:rPr lang="en-US" sz="2800" b="1" dirty="0" err="1" smtClean="0"/>
              <a:t>cron</a:t>
            </a:r>
            <a:r>
              <a:rPr lang="en-US" sz="2800" dirty="0" smtClean="0"/>
              <a:t> can be used to insert year and month abbreviation entries at the start of each month in selected logs:</a:t>
            </a:r>
            <a:r>
              <a:rPr lang="en-US" dirty="0" smtClean="0"/>
              <a:t/>
            </a:r>
            <a:br>
              <a:rPr lang="en-US" dirty="0" smtClean="0"/>
            </a:br>
            <a:r>
              <a:rPr lang="en-US" sz="2000" b="1" dirty="0" smtClean="0">
                <a:latin typeface="Courier New" pitchFamily="49" charset="0"/>
                <a:cs typeface="Courier New" pitchFamily="49" charset="0"/>
              </a:rPr>
              <a:t>0 0 1 * * /</a:t>
            </a:r>
            <a:r>
              <a:rPr lang="en-US" sz="2000" b="1" dirty="0" err="1" smtClean="0">
                <a:latin typeface="Courier New" pitchFamily="49" charset="0"/>
                <a:cs typeface="Courier New" pitchFamily="49" charset="0"/>
              </a:rPr>
              <a:t>usr</a:t>
            </a:r>
            <a:r>
              <a:rPr lang="en-US" sz="2000" b="1" dirty="0" smtClean="0">
                <a:latin typeface="Courier New" pitchFamily="49" charset="0"/>
                <a:cs typeface="Courier New" pitchFamily="49" charset="0"/>
              </a:rPr>
              <a:t>/bin/logger -t STAMP -p </a:t>
            </a:r>
            <a:r>
              <a:rPr lang="en-US" sz="2000" b="1" dirty="0" err="1" smtClean="0">
                <a:latin typeface="Courier New" pitchFamily="49" charset="0"/>
                <a:cs typeface="Courier New" pitchFamily="49" charset="0"/>
              </a:rPr>
              <a:t>user.info</a:t>
            </a:r>
            <a:r>
              <a:rPr lang="en-US" sz="2000" b="1" dirty="0" smtClean="0">
                <a:latin typeface="Courier New" pitchFamily="49" charset="0"/>
                <a:cs typeface="Courier New" pitchFamily="49" charset="0"/>
              </a:rPr>
              <a:t/>
            </a:r>
            <a:br>
              <a:rPr lang="en-US" sz="2000" b="1" dirty="0" smtClean="0">
                <a:latin typeface="Courier New" pitchFamily="49" charset="0"/>
                <a:cs typeface="Courier New" pitchFamily="49" charset="0"/>
              </a:rPr>
            </a:br>
            <a:r>
              <a:rPr lang="en-US" sz="2000" b="1" dirty="0" err="1" smtClean="0">
                <a:latin typeface="Wingdings" pitchFamily="2" charset="2"/>
              </a:rPr>
              <a:t>Ä</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usr</a:t>
            </a:r>
            <a:r>
              <a:rPr lang="en-US" sz="2000" b="1" dirty="0" smtClean="0">
                <a:latin typeface="Courier New" pitchFamily="49" charset="0"/>
                <a:cs typeface="Courier New" pitchFamily="49" charset="0"/>
              </a:rPr>
              <a:t>/bin/date '+\%Y-\%b'`"</a:t>
            </a:r>
            <a:br>
              <a:rPr lang="en-US" sz="2000" b="1" dirty="0" smtClean="0">
                <a:latin typeface="Courier New" pitchFamily="49" charset="0"/>
                <a:cs typeface="Courier New" pitchFamily="49" charset="0"/>
              </a:rPr>
            </a:br>
            <a:r>
              <a:rPr lang="en-US" sz="2000" b="1" dirty="0" smtClean="0">
                <a:latin typeface="Courier New" pitchFamily="49" charset="0"/>
                <a:cs typeface="Courier New" pitchFamily="49" charset="0"/>
              </a:rPr>
              <a:t>0 0 1 * * /</a:t>
            </a:r>
            <a:r>
              <a:rPr lang="en-US" sz="2000" b="1" dirty="0" err="1" smtClean="0">
                <a:latin typeface="Courier New" pitchFamily="49" charset="0"/>
                <a:cs typeface="Courier New" pitchFamily="49" charset="0"/>
              </a:rPr>
              <a:t>usr</a:t>
            </a:r>
            <a:r>
              <a:rPr lang="en-US" sz="2000" b="1" dirty="0" smtClean="0">
                <a:latin typeface="Courier New" pitchFamily="49" charset="0"/>
                <a:cs typeface="Courier New" pitchFamily="49" charset="0"/>
              </a:rPr>
              <a:t>/bin/logger -t STAMP –p </a:t>
            </a:r>
            <a:r>
              <a:rPr lang="en-US" sz="2000" b="1" dirty="0" err="1" smtClean="0">
                <a:latin typeface="Courier New" pitchFamily="49" charset="0"/>
                <a:cs typeface="Courier New" pitchFamily="49" charset="0"/>
              </a:rPr>
              <a:t>mail.debug</a:t>
            </a:r>
            <a:r>
              <a:rPr lang="en-US" sz="2000" b="1" dirty="0" smtClean="0">
                <a:latin typeface="Courier New" pitchFamily="49" charset="0"/>
                <a:cs typeface="Courier New" pitchFamily="49" charset="0"/>
              </a:rPr>
              <a:t/>
            </a:r>
            <a:br>
              <a:rPr lang="en-US" sz="2000" b="1" dirty="0" smtClean="0">
                <a:latin typeface="Courier New" pitchFamily="49" charset="0"/>
                <a:cs typeface="Courier New" pitchFamily="49" charset="0"/>
              </a:rPr>
            </a:br>
            <a:r>
              <a:rPr lang="en-US" sz="2000" b="1" dirty="0" err="1" smtClean="0">
                <a:latin typeface="Wingdings" pitchFamily="2" charset="2"/>
              </a:rPr>
              <a:t>Ä</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usr</a:t>
            </a:r>
            <a:r>
              <a:rPr lang="en-US" sz="2000" b="1" dirty="0" smtClean="0">
                <a:latin typeface="Courier New" pitchFamily="49" charset="0"/>
                <a:cs typeface="Courier New" pitchFamily="49" charset="0"/>
              </a:rPr>
              <a:t>/bin/date '+\%Y-\%b'`" </a:t>
            </a:r>
            <a:br>
              <a:rPr lang="en-US" sz="2000" b="1" dirty="0" smtClean="0">
                <a:latin typeface="Courier New" pitchFamily="49" charset="0"/>
                <a:cs typeface="Courier New" pitchFamily="49" charset="0"/>
              </a:rPr>
            </a:br>
            <a:r>
              <a:rPr lang="en-US" sz="2000" b="1" dirty="0" smtClean="0">
                <a:latin typeface="Courier New" pitchFamily="49" charset="0"/>
                <a:cs typeface="Courier New" pitchFamily="49" charset="0"/>
              </a:rPr>
              <a:t>0 0 1 * * /</a:t>
            </a:r>
            <a:r>
              <a:rPr lang="en-US" sz="2000" b="1" dirty="0" err="1" smtClean="0">
                <a:latin typeface="Courier New" pitchFamily="49" charset="0"/>
                <a:cs typeface="Courier New" pitchFamily="49" charset="0"/>
              </a:rPr>
              <a:t>usr</a:t>
            </a:r>
            <a:r>
              <a:rPr lang="en-US" sz="2000" b="1" dirty="0" smtClean="0">
                <a:latin typeface="Courier New" pitchFamily="49" charset="0"/>
                <a:cs typeface="Courier New" pitchFamily="49" charset="0"/>
              </a:rPr>
              <a:t>/bin/logger -t STAMP –p local7.info</a:t>
            </a:r>
            <a:br>
              <a:rPr lang="en-US" sz="2000" b="1" dirty="0" smtClean="0">
                <a:latin typeface="Courier New" pitchFamily="49" charset="0"/>
                <a:cs typeface="Courier New" pitchFamily="49" charset="0"/>
              </a:rPr>
            </a:br>
            <a:r>
              <a:rPr lang="en-US" sz="2000" b="1" dirty="0" err="1" smtClean="0">
                <a:latin typeface="Wingdings" pitchFamily="2" charset="2"/>
              </a:rPr>
              <a:t>Ä</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usr</a:t>
            </a:r>
            <a:r>
              <a:rPr lang="en-US" sz="2000" b="1" dirty="0" smtClean="0">
                <a:latin typeface="Courier New" pitchFamily="49" charset="0"/>
                <a:cs typeface="Courier New" pitchFamily="49" charset="0"/>
              </a:rPr>
              <a:t>/bin/date '+\%Y-\%b'`" </a:t>
            </a:r>
            <a:br>
              <a:rPr lang="en-US" sz="2000" b="1" dirty="0" smtClean="0">
                <a:latin typeface="Courier New" pitchFamily="49" charset="0"/>
                <a:cs typeface="Courier New" pitchFamily="49" charset="0"/>
              </a:rPr>
            </a:br>
            <a:r>
              <a:rPr lang="en-US" sz="2000" b="1" dirty="0" smtClean="0">
                <a:latin typeface="Courier New" pitchFamily="49" charset="0"/>
                <a:cs typeface="Courier New" pitchFamily="49" charset="0"/>
              </a:rPr>
              <a:t/>
            </a:r>
            <a:br>
              <a:rPr lang="en-US" sz="2000" b="1" dirty="0" smtClean="0">
                <a:latin typeface="Courier New" pitchFamily="49" charset="0"/>
                <a:cs typeface="Courier New" pitchFamily="49" charset="0"/>
              </a:rPr>
            </a:br>
            <a:endParaRPr lang="en-US" dirty="0" smtClean="0">
              <a:cs typeface="Courier New" pitchFamily="49" charset="0"/>
            </a:endParaRPr>
          </a:p>
        </p:txBody>
      </p:sp>
      <p:sp>
        <p:nvSpPr>
          <p:cNvPr id="28674" name="Title 1"/>
          <p:cNvSpPr>
            <a:spLocks noGrp="1"/>
          </p:cNvSpPr>
          <p:nvPr>
            <p:ph type="title"/>
          </p:nvPr>
        </p:nvSpPr>
        <p:spPr>
          <a:xfrm>
            <a:off x="457200" y="457200"/>
            <a:ext cx="8229600" cy="990600"/>
          </a:xfrm>
        </p:spPr>
        <p:txBody>
          <a:bodyPr/>
          <a:lstStyle/>
          <a:p>
            <a:pPr eaLnBrk="1" hangingPunct="1"/>
            <a:r>
              <a:rPr lang="en-US" smtClean="0"/>
              <a:t>Date-stamping </a:t>
            </a:r>
            <a:r>
              <a:rPr lang="en-US" b="1" smtClean="0"/>
              <a:t>syslog</a:t>
            </a:r>
            <a:r>
              <a:rPr lang="en-US" smtClean="0"/>
              <a:t>  Files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133600"/>
            <a:ext cx="8229600" cy="4114800"/>
          </a:xfrm>
        </p:spPr>
        <p:txBody>
          <a:bodyPr>
            <a:normAutofit/>
          </a:bodyPr>
          <a:lstStyle/>
          <a:p>
            <a:pPr eaLnBrk="1" hangingPunct="1">
              <a:defRPr/>
            </a:pPr>
            <a:r>
              <a:rPr lang="en-US" dirty="0" smtClean="0">
                <a:cs typeface="Courier New" pitchFamily="49" charset="0"/>
              </a:rPr>
              <a:t>Obviously the </a:t>
            </a:r>
            <a:r>
              <a:rPr lang="en-US" b="1" dirty="0" smtClean="0">
                <a:cs typeface="Courier New" pitchFamily="49" charset="0"/>
              </a:rPr>
              <a:t>–p</a:t>
            </a:r>
            <a:r>
              <a:rPr lang="en-US" b="1" i="1" dirty="0" smtClean="0">
                <a:cs typeface="Courier New" pitchFamily="49" charset="0"/>
              </a:rPr>
              <a:t> priority </a:t>
            </a:r>
            <a:r>
              <a:rPr lang="en-US" dirty="0" smtClean="0">
                <a:cs typeface="Courier New" pitchFamily="49" charset="0"/>
              </a:rPr>
              <a:t>(facility &amp; level) need to match entries in </a:t>
            </a:r>
            <a:r>
              <a:rPr lang="en-US" b="1" dirty="0" smtClean="0">
                <a:cs typeface="Courier New" pitchFamily="49" charset="0"/>
              </a:rPr>
              <a:t>/etc/</a:t>
            </a:r>
            <a:r>
              <a:rPr lang="en-US" b="1" dirty="0" err="1" smtClean="0">
                <a:cs typeface="Courier New" pitchFamily="49" charset="0"/>
              </a:rPr>
              <a:t>syslog.conf</a:t>
            </a:r>
            <a:r>
              <a:rPr lang="en-US" dirty="0" smtClean="0">
                <a:cs typeface="Courier New" pitchFamily="49" charset="0"/>
              </a:rPr>
              <a:t>.</a:t>
            </a:r>
            <a:endParaRPr lang="en-US" dirty="0" smtClean="0">
              <a:latin typeface="+mj-lt"/>
              <a:cs typeface="Courier New" pitchFamily="49" charset="0"/>
            </a:endParaRPr>
          </a:p>
          <a:p>
            <a:pPr eaLnBrk="1" hangingPunct="1">
              <a:defRPr/>
            </a:pPr>
            <a:r>
              <a:rPr lang="en-US" dirty="0" smtClean="0">
                <a:latin typeface="+mj-lt"/>
                <a:cs typeface="Courier New" pitchFamily="49" charset="0"/>
              </a:rPr>
              <a:t>Sample output:</a:t>
            </a:r>
          </a:p>
          <a:p>
            <a:pPr eaLnBrk="1" hangingPunct="1">
              <a:buFont typeface="Wingdings" pitchFamily="2" charset="2"/>
              <a:buNone/>
              <a:defRPr/>
            </a:pPr>
            <a:r>
              <a:rPr lang="en-US" dirty="0" smtClean="0">
                <a:latin typeface="Courier New" pitchFamily="49" charset="0"/>
                <a:cs typeface="Courier New" pitchFamily="49" charset="0"/>
              </a:rPr>
              <a:t>	</a:t>
            </a:r>
            <a:r>
              <a:rPr lang="en-US" b="1" dirty="0" smtClean="0">
                <a:cs typeface="Courier New" pitchFamily="49" charset="0"/>
              </a:rPr>
              <a:t>Jan</a:t>
            </a:r>
            <a:r>
              <a:rPr lang="en-US" b="1" dirty="0" smtClean="0">
                <a:latin typeface="Courier New" pitchFamily="49" charset="0"/>
                <a:cs typeface="Courier New" pitchFamily="49" charset="0"/>
              </a:rPr>
              <a:t>  1 00:00:00 </a:t>
            </a:r>
            <a:r>
              <a:rPr lang="en-US" b="1" dirty="0" err="1" smtClean="0">
                <a:latin typeface="Courier New" pitchFamily="49" charset="0"/>
                <a:cs typeface="Courier New" pitchFamily="49" charset="0"/>
              </a:rPr>
              <a:t>cis</a:t>
            </a:r>
            <a:r>
              <a:rPr lang="en-US" b="1" dirty="0" smtClean="0">
                <a:latin typeface="Courier New" pitchFamily="49" charset="0"/>
                <a:cs typeface="Courier New" pitchFamily="49" charset="0"/>
              </a:rPr>
              <a:t> STAMP:</a:t>
            </a:r>
            <a:br>
              <a:rPr lang="en-US" b="1" dirty="0" smtClean="0">
                <a:latin typeface="Courier New" pitchFamily="49" charset="0"/>
                <a:cs typeface="Courier New" pitchFamily="49" charset="0"/>
              </a:rPr>
            </a:br>
            <a:r>
              <a:rPr lang="en-US" b="1" dirty="0" smtClean="0">
                <a:latin typeface="Wingdings" pitchFamily="2" charset="2"/>
              </a:rPr>
              <a:t>Ä</a:t>
            </a:r>
            <a:r>
              <a:rPr lang="en-US" b="1" dirty="0" smtClean="0">
                <a:latin typeface="Courier New" pitchFamily="49" charset="0"/>
                <a:cs typeface="Courier New" pitchFamily="49" charset="0"/>
              </a:rPr>
              <a:t>[ID 702911 user.info]</a:t>
            </a:r>
          </a:p>
          <a:p>
            <a:pPr eaLnBrk="1" hangingPunct="1">
              <a:buFont typeface="Wingdings" pitchFamily="2" charset="2"/>
              <a:buNone/>
              <a:defRPr/>
            </a:pPr>
            <a:r>
              <a:rPr lang="en-US" b="1" dirty="0" smtClean="0">
                <a:latin typeface="Wingdings" pitchFamily="2" charset="2"/>
              </a:rPr>
              <a:t> Ä</a:t>
            </a:r>
            <a:r>
              <a:rPr lang="en-US" b="1" dirty="0" smtClean="0">
                <a:latin typeface="Courier New" pitchFamily="49" charset="0"/>
                <a:cs typeface="Courier New" pitchFamily="49" charset="0"/>
              </a:rPr>
              <a:t>2011-Jan</a:t>
            </a:r>
            <a:endParaRPr lang="en-US" dirty="0" smtClean="0">
              <a:latin typeface="Courier New" pitchFamily="49" charset="0"/>
              <a:cs typeface="Courier New" pitchFamily="49" charset="0"/>
            </a:endParaRPr>
          </a:p>
          <a:p>
            <a:pPr eaLnBrk="1" hangingPunct="1">
              <a:buFont typeface="Wingdings" pitchFamily="2" charset="2"/>
              <a:buNone/>
              <a:defRPr/>
            </a:pPr>
            <a:r>
              <a:rPr lang="en-US" sz="2000" b="1" dirty="0" smtClean="0">
                <a:latin typeface="Courier New" pitchFamily="49" charset="0"/>
                <a:cs typeface="Courier New" pitchFamily="49" charset="0"/>
              </a:rPr>
              <a:t/>
            </a:r>
            <a:br>
              <a:rPr lang="en-US" sz="2000" b="1" dirty="0" smtClean="0">
                <a:latin typeface="Courier New" pitchFamily="49" charset="0"/>
                <a:cs typeface="Courier New" pitchFamily="49" charset="0"/>
              </a:rPr>
            </a:br>
            <a:endParaRPr lang="en-US" dirty="0" smtClean="0">
              <a:cs typeface="Courier New" pitchFamily="49" charset="0"/>
            </a:endParaRPr>
          </a:p>
        </p:txBody>
      </p:sp>
      <p:sp>
        <p:nvSpPr>
          <p:cNvPr id="29698" name="Title 1"/>
          <p:cNvSpPr>
            <a:spLocks noGrp="1"/>
          </p:cNvSpPr>
          <p:nvPr>
            <p:ph type="title"/>
          </p:nvPr>
        </p:nvSpPr>
        <p:spPr>
          <a:xfrm>
            <a:off x="457200" y="685800"/>
            <a:ext cx="8229600" cy="990600"/>
          </a:xfrm>
        </p:spPr>
        <p:txBody>
          <a:bodyPr>
            <a:normAutofit fontScale="90000"/>
          </a:bodyPr>
          <a:lstStyle/>
          <a:p>
            <a:pPr eaLnBrk="1" hangingPunct="1"/>
            <a:r>
              <a:rPr lang="en-US" smtClean="0"/>
              <a:t>Date-stamping </a:t>
            </a:r>
            <a:r>
              <a:rPr lang="en-US" b="1" smtClean="0"/>
              <a:t>syslog</a:t>
            </a:r>
            <a:r>
              <a:rPr lang="en-US" smtClean="0"/>
              <a:t>  Files </a:t>
            </a:r>
            <a:r>
              <a:rPr lang="en-US" i="1" smtClean="0"/>
              <a:t>continued</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lstStyle/>
          <a:p>
            <a:pPr eaLnBrk="1" hangingPunct="1"/>
            <a:r>
              <a:rPr lang="en-US" dirty="0" smtClean="0"/>
              <a:t>Solaris patch cluster logs</a:t>
            </a:r>
          </a:p>
          <a:p>
            <a:pPr eaLnBrk="1" hangingPunct="1"/>
            <a:r>
              <a:rPr lang="en-US" dirty="0" smtClean="0"/>
              <a:t>core files</a:t>
            </a:r>
          </a:p>
          <a:p>
            <a:pPr eaLnBrk="1" hangingPunct="1"/>
            <a:r>
              <a:rPr lang="en-US" dirty="0" smtClean="0"/>
              <a:t>preserve files</a:t>
            </a:r>
          </a:p>
          <a:p>
            <a:pPr eaLnBrk="1" hangingPunct="1"/>
            <a:r>
              <a:rPr lang="en-US" dirty="0" smtClean="0"/>
              <a:t>backing-store snapshot files</a:t>
            </a:r>
          </a:p>
        </p:txBody>
      </p:sp>
      <p:sp>
        <p:nvSpPr>
          <p:cNvPr id="31746" name="Rectangle 2"/>
          <p:cNvSpPr>
            <a:spLocks noGrp="1" noChangeArrowheads="1"/>
          </p:cNvSpPr>
          <p:nvPr>
            <p:ph type="title"/>
          </p:nvPr>
        </p:nvSpPr>
        <p:spPr/>
        <p:txBody>
          <a:bodyPr>
            <a:normAutofit fontScale="90000"/>
          </a:bodyPr>
          <a:lstStyle/>
          <a:p>
            <a:pPr eaLnBrk="1" hangingPunct="1"/>
            <a:r>
              <a:rPr lang="en-US" sz="3600" smtClean="0"/>
              <a:t>Files That May Need Manual Removal</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304800" y="1447800"/>
            <a:ext cx="8610600" cy="4724400"/>
          </a:xfrm>
        </p:spPr>
        <p:txBody>
          <a:bodyPr>
            <a:normAutofit/>
          </a:bodyPr>
          <a:lstStyle/>
          <a:p>
            <a:pPr eaLnBrk="1" hangingPunct="1"/>
            <a:r>
              <a:rPr lang="en-US" dirty="0" smtClean="0"/>
              <a:t>Core files are images dumped to a disk of a </a:t>
            </a:r>
            <a:r>
              <a:rPr lang="en-US" i="1" dirty="0" smtClean="0"/>
              <a:t>user</a:t>
            </a:r>
            <a:r>
              <a:rPr lang="en-US" dirty="0" smtClean="0"/>
              <a:t> process terminated by certain signals</a:t>
            </a:r>
            <a:br>
              <a:rPr lang="en-US" dirty="0" smtClean="0"/>
            </a:br>
            <a:endParaRPr lang="en-US" dirty="0" smtClean="0"/>
          </a:p>
          <a:p>
            <a:r>
              <a:rPr lang="en-US" dirty="0" smtClean="0"/>
              <a:t>Manage by restricting all core files to </a:t>
            </a:r>
            <a:r>
              <a:rPr lang="en-US" b="1" dirty="0" smtClean="0"/>
              <a:t>/</a:t>
            </a:r>
            <a:r>
              <a:rPr lang="en-US" b="1" dirty="0" err="1" smtClean="0"/>
              <a:t>var</a:t>
            </a:r>
            <a:r>
              <a:rPr lang="en-US" b="1" dirty="0" smtClean="0"/>
              <a:t>/core:</a:t>
            </a:r>
            <a:br>
              <a:rPr lang="en-US" b="1" dirty="0" smtClean="0"/>
            </a:br>
            <a:r>
              <a:rPr lang="en-US" sz="2000" dirty="0" err="1" smtClean="0">
                <a:latin typeface="Courier New" pitchFamily="49" charset="0"/>
                <a:cs typeface="Courier New" pitchFamily="49" charset="0"/>
              </a:rPr>
              <a:t>mkdir</a:t>
            </a:r>
            <a:r>
              <a:rPr lang="en-US" sz="2000" dirty="0" smtClean="0">
                <a:latin typeface="Courier New" pitchFamily="49" charset="0"/>
                <a:cs typeface="Courier New" pitchFamily="49" charset="0"/>
              </a:rPr>
              <a:t> –p /</a:t>
            </a:r>
            <a:r>
              <a:rPr lang="en-US" sz="2000" dirty="0" err="1" smtClean="0">
                <a:latin typeface="Courier New" pitchFamily="49" charset="0"/>
                <a:cs typeface="Courier New" pitchFamily="49" charset="0"/>
              </a:rPr>
              <a:t>var</a:t>
            </a:r>
            <a:r>
              <a:rPr lang="en-US" sz="2000" dirty="0" smtClean="0">
                <a:latin typeface="Courier New" pitchFamily="49" charset="0"/>
                <a:cs typeface="Courier New" pitchFamily="49" charset="0"/>
              </a:rPr>
              <a:t>/core</a:t>
            </a:r>
            <a:br>
              <a:rPr lang="en-US" sz="2000" dirty="0" smtClean="0">
                <a:latin typeface="Courier New" pitchFamily="49" charset="0"/>
                <a:cs typeface="Courier New" pitchFamily="49" charset="0"/>
              </a:rPr>
            </a:br>
            <a:r>
              <a:rPr lang="en-US" sz="2000" dirty="0" err="1" smtClean="0">
                <a:latin typeface="Courier New" pitchFamily="49" charset="0"/>
                <a:cs typeface="Courier New" pitchFamily="49" charset="0"/>
              </a:rPr>
              <a:t>chown</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root:root</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var</a:t>
            </a:r>
            <a:r>
              <a:rPr lang="en-US" sz="2000" dirty="0" smtClean="0">
                <a:latin typeface="Courier New" pitchFamily="49" charset="0"/>
                <a:cs typeface="Courier New" pitchFamily="49" charset="0"/>
              </a:rPr>
              <a:t>/core</a:t>
            </a:r>
            <a:br>
              <a:rPr lang="en-US" sz="2000" dirty="0" smtClean="0">
                <a:latin typeface="Courier New" pitchFamily="49" charset="0"/>
                <a:cs typeface="Courier New" pitchFamily="49" charset="0"/>
              </a:rPr>
            </a:br>
            <a:r>
              <a:rPr lang="en-US" sz="2000" dirty="0" err="1" smtClean="0">
                <a:latin typeface="Courier New" pitchFamily="49" charset="0"/>
                <a:cs typeface="Courier New" pitchFamily="49" charset="0"/>
              </a:rPr>
              <a:t>chmod</a:t>
            </a:r>
            <a:r>
              <a:rPr lang="en-US" sz="2000" dirty="0" smtClean="0">
                <a:latin typeface="Courier New" pitchFamily="49" charset="0"/>
                <a:cs typeface="Courier New" pitchFamily="49" charset="0"/>
              </a:rPr>
              <a:t> 700 /</a:t>
            </a:r>
            <a:r>
              <a:rPr lang="en-US" sz="2000" dirty="0" err="1" smtClean="0">
                <a:latin typeface="Courier New" pitchFamily="49" charset="0"/>
                <a:cs typeface="Courier New" pitchFamily="49" charset="0"/>
              </a:rPr>
              <a:t>var</a:t>
            </a:r>
            <a:r>
              <a:rPr lang="en-US" sz="2000" dirty="0" smtClean="0">
                <a:latin typeface="Courier New" pitchFamily="49" charset="0"/>
                <a:cs typeface="Courier New" pitchFamily="49" charset="0"/>
              </a:rPr>
              <a:t>/core</a:t>
            </a:r>
            <a:br>
              <a:rPr lang="en-US" sz="2000" dirty="0" smtClean="0">
                <a:latin typeface="Courier New" pitchFamily="49" charset="0"/>
                <a:cs typeface="Courier New" pitchFamily="49" charset="0"/>
              </a:rPr>
            </a:br>
            <a:r>
              <a:rPr lang="en-US" sz="2000" dirty="0" err="1" smtClean="0">
                <a:latin typeface="Courier New" pitchFamily="49" charset="0"/>
                <a:cs typeface="Courier New" pitchFamily="49" charset="0"/>
              </a:rPr>
              <a:t>coreadm</a:t>
            </a:r>
            <a:r>
              <a:rPr lang="en-US" sz="2000" dirty="0" smtClean="0">
                <a:latin typeface="Courier New" pitchFamily="49" charset="0"/>
                <a:cs typeface="Courier New" pitchFamily="49" charset="0"/>
              </a:rPr>
              <a:t> -g /</a:t>
            </a:r>
            <a:r>
              <a:rPr lang="en-US" sz="2000" dirty="0" err="1" smtClean="0">
                <a:latin typeface="Courier New" pitchFamily="49" charset="0"/>
                <a:cs typeface="Courier New" pitchFamily="49" charset="0"/>
              </a:rPr>
              <a:t>var</a:t>
            </a:r>
            <a:r>
              <a:rPr lang="en-US" sz="2000" dirty="0" smtClean="0">
                <a:latin typeface="Courier New" pitchFamily="49" charset="0"/>
                <a:cs typeface="Courier New" pitchFamily="49" charset="0"/>
              </a:rPr>
              <a:t>/core/</a:t>
            </a:r>
            <a:r>
              <a:rPr lang="en-US" sz="2000" dirty="0" err="1" smtClean="0">
                <a:latin typeface="Courier New" pitchFamily="49" charset="0"/>
                <a:cs typeface="Courier New" pitchFamily="49" charset="0"/>
              </a:rPr>
              <a:t>core_global_%n_%f_%u_%g_%t_%p</a:t>
            </a:r>
            <a:r>
              <a:rPr lang="en-US" sz="2000" dirty="0" smtClean="0">
                <a:latin typeface="Courier New" pitchFamily="49" charset="0"/>
                <a:cs typeface="Courier New" pitchFamily="49" charset="0"/>
              </a:rPr>
              <a:t> \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var</a:t>
            </a:r>
            <a:r>
              <a:rPr lang="en-US" sz="2000" dirty="0" smtClean="0">
                <a:latin typeface="Courier New" pitchFamily="49" charset="0"/>
                <a:cs typeface="Courier New" pitchFamily="49" charset="0"/>
              </a:rPr>
              <a:t>/core/</a:t>
            </a:r>
            <a:r>
              <a:rPr lang="en-US" sz="2000" dirty="0" err="1" smtClean="0">
                <a:latin typeface="Courier New" pitchFamily="49" charset="0"/>
                <a:cs typeface="Courier New" pitchFamily="49" charset="0"/>
              </a:rPr>
              <a:t>core_per_proc_%n_%f_%u_%g_%t_%p</a:t>
            </a:r>
            <a:r>
              <a:rPr lang="en-US" sz="2000" dirty="0" smtClean="0">
                <a:latin typeface="Courier New" pitchFamily="49" charset="0"/>
                <a:cs typeface="Courier New" pitchFamily="49" charset="0"/>
              </a:rPr>
              <a:t> \</a:t>
            </a:r>
            <a:br>
              <a:rPr lang="en-US" sz="2000" dirty="0" smtClean="0">
                <a:latin typeface="Courier New" pitchFamily="49" charset="0"/>
                <a:cs typeface="Courier New" pitchFamily="49" charset="0"/>
              </a:rPr>
            </a:br>
            <a:r>
              <a:rPr lang="en-US" sz="2000" dirty="0" smtClean="0">
                <a:latin typeface="Courier New" pitchFamily="49" charset="0"/>
                <a:cs typeface="Courier New" pitchFamily="49" charset="0"/>
              </a:rPr>
              <a:t>-e log \</a:t>
            </a:r>
            <a:br>
              <a:rPr lang="en-US" sz="2000" dirty="0" smtClean="0">
                <a:latin typeface="Courier New" pitchFamily="49" charset="0"/>
                <a:cs typeface="Courier New" pitchFamily="49" charset="0"/>
              </a:rPr>
            </a:br>
            <a:r>
              <a:rPr lang="en-US" sz="2000" dirty="0" smtClean="0">
                <a:latin typeface="Courier New" pitchFamily="49" charset="0"/>
                <a:cs typeface="Courier New" pitchFamily="49" charset="0"/>
              </a:rPr>
              <a:t>-e global -e global-</a:t>
            </a:r>
            <a:r>
              <a:rPr lang="en-US" sz="2000" dirty="0" err="1" smtClean="0">
                <a:latin typeface="Courier New" pitchFamily="49" charset="0"/>
                <a:cs typeface="Courier New" pitchFamily="49" charset="0"/>
              </a:rPr>
              <a:t>setid</a:t>
            </a:r>
            <a:r>
              <a:rPr lang="en-US" sz="2000" dirty="0" smtClean="0">
                <a:latin typeface="Courier New" pitchFamily="49" charset="0"/>
                <a:cs typeface="Courier New" pitchFamily="49" charset="0"/>
              </a:rPr>
              <a:t> -e process -e proc-</a:t>
            </a:r>
            <a:r>
              <a:rPr lang="en-US" sz="2000" dirty="0" err="1" smtClean="0">
                <a:latin typeface="Courier New" pitchFamily="49" charset="0"/>
                <a:cs typeface="Courier New" pitchFamily="49" charset="0"/>
              </a:rPr>
              <a:t>setid</a:t>
            </a:r>
            <a:endParaRPr lang="en-US" dirty="0" smtClean="0">
              <a:latin typeface="Courier New" pitchFamily="49" charset="0"/>
              <a:cs typeface="Courier New" pitchFamily="49" charset="0"/>
            </a:endParaRPr>
          </a:p>
          <a:p>
            <a:pPr eaLnBrk="1" hangingPunct="1"/>
            <a:endParaRPr lang="en-US" b="1" dirty="0" smtClean="0"/>
          </a:p>
        </p:txBody>
      </p:sp>
      <p:sp>
        <p:nvSpPr>
          <p:cNvPr id="32770" name="Rectangle 2"/>
          <p:cNvSpPr>
            <a:spLocks noGrp="1" noChangeArrowheads="1"/>
          </p:cNvSpPr>
          <p:nvPr>
            <p:ph type="title"/>
          </p:nvPr>
        </p:nvSpPr>
        <p:spPr>
          <a:xfrm>
            <a:off x="457200" y="457200"/>
            <a:ext cx="8229600" cy="838200"/>
          </a:xfrm>
        </p:spPr>
        <p:txBody>
          <a:bodyPr/>
          <a:lstStyle/>
          <a:p>
            <a:pPr eaLnBrk="1" hangingPunct="1"/>
            <a:r>
              <a:rPr lang="en-US" smtClean="0"/>
              <a:t>Core Files</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4038390"/>
              </p:ext>
            </p:extLst>
          </p:nvPr>
        </p:nvGraphicFramePr>
        <p:xfrm>
          <a:off x="457200" y="1577357"/>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722" name="Title 1"/>
          <p:cNvSpPr>
            <a:spLocks noGrp="1"/>
          </p:cNvSpPr>
          <p:nvPr>
            <p:ph type="title"/>
          </p:nvPr>
        </p:nvSpPr>
        <p:spPr/>
        <p:txBody>
          <a:bodyPr>
            <a:normAutofit fontScale="90000"/>
          </a:bodyPr>
          <a:lstStyle/>
          <a:p>
            <a:r>
              <a:rPr lang="en-US" smtClean="0"/>
              <a:t>Solaris Patch Cluster Logs</a:t>
            </a:r>
            <a:br>
              <a:rPr lang="en-US" smtClean="0"/>
            </a:br>
            <a:r>
              <a:rPr lang="en-US" smtClean="0"/>
              <a:t>(/var/sadm/install_data)</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457200" y="1752600"/>
            <a:ext cx="8229600" cy="3886200"/>
          </a:xfrm>
        </p:spPr>
        <p:txBody>
          <a:bodyPr>
            <a:normAutofit fontScale="85000" lnSpcReduction="10000"/>
          </a:bodyPr>
          <a:lstStyle/>
          <a:p>
            <a:pPr eaLnBrk="1" hangingPunct="1"/>
            <a:r>
              <a:rPr lang="en-US" sz="2800" dirty="0" smtClean="0"/>
              <a:t>A crash dump file is a disk copy of physical memory of the computer at the time of a fatal system error.</a:t>
            </a:r>
            <a:br>
              <a:rPr lang="en-US" sz="2800" dirty="0" smtClean="0"/>
            </a:br>
            <a:endParaRPr lang="en-US" sz="2800" dirty="0" smtClean="0"/>
          </a:p>
          <a:p>
            <a:pPr eaLnBrk="1" hangingPunct="1">
              <a:lnSpc>
                <a:spcPct val="120000"/>
              </a:lnSpc>
            </a:pPr>
            <a:r>
              <a:rPr lang="en-US" sz="2800" dirty="0" smtClean="0"/>
              <a:t>Usually not a problem – unless the machine has crashed.</a:t>
            </a:r>
            <a:br>
              <a:rPr lang="en-US" sz="2800" dirty="0" smtClean="0"/>
            </a:br>
            <a:endParaRPr lang="en-US" sz="2800" dirty="0" smtClean="0"/>
          </a:p>
          <a:p>
            <a:pPr eaLnBrk="1" hangingPunct="1"/>
            <a:r>
              <a:rPr lang="en-US" sz="2800" dirty="0" smtClean="0"/>
              <a:t>The dump is usually saved in a swap file partition, then on reboot the </a:t>
            </a:r>
            <a:r>
              <a:rPr lang="en-US" sz="2800" b="1" dirty="0" err="1" smtClean="0"/>
              <a:t>savecore</a:t>
            </a:r>
            <a:r>
              <a:rPr lang="en-US" sz="2800" dirty="0" smtClean="0"/>
              <a:t> command copies the dump to the </a:t>
            </a:r>
            <a:r>
              <a:rPr lang="en-US" sz="2800" dirty="0" err="1" smtClean="0"/>
              <a:t>savecore</a:t>
            </a:r>
            <a:r>
              <a:rPr lang="en-US" sz="2800" dirty="0" smtClean="0"/>
              <a:t> directory.</a:t>
            </a:r>
          </a:p>
          <a:p>
            <a:pPr eaLnBrk="1" hangingPunct="1"/>
            <a:endParaRPr lang="en-US" sz="2800" dirty="0" smtClean="0"/>
          </a:p>
        </p:txBody>
      </p:sp>
      <p:sp>
        <p:nvSpPr>
          <p:cNvPr id="33794" name="Rectangle 2"/>
          <p:cNvSpPr>
            <a:spLocks noGrp="1" noChangeArrowheads="1"/>
          </p:cNvSpPr>
          <p:nvPr>
            <p:ph type="title"/>
          </p:nvPr>
        </p:nvSpPr>
        <p:spPr>
          <a:xfrm>
            <a:off x="457200" y="457200"/>
            <a:ext cx="8229600" cy="990600"/>
          </a:xfrm>
        </p:spPr>
        <p:txBody>
          <a:bodyPr/>
          <a:lstStyle/>
          <a:p>
            <a:pPr eaLnBrk="1" hangingPunct="1"/>
            <a:r>
              <a:rPr lang="en-US" smtClean="0"/>
              <a:t>Crash Dump Files</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457200" y="1752600"/>
            <a:ext cx="8229600" cy="3886200"/>
          </a:xfrm>
        </p:spPr>
        <p:txBody>
          <a:bodyPr/>
          <a:lstStyle/>
          <a:p>
            <a:pPr eaLnBrk="1" hangingPunct="1">
              <a:lnSpc>
                <a:spcPct val="90000"/>
              </a:lnSpc>
            </a:pPr>
            <a:r>
              <a:rPr lang="en-US" sz="2400" b="1" smtClean="0"/>
              <a:t>dumpadm</a:t>
            </a:r>
            <a:r>
              <a:rPr lang="en-US" sz="2400" smtClean="0"/>
              <a:t> will show crash dump settings, including the savecore directory:</a:t>
            </a:r>
            <a:br>
              <a:rPr lang="en-US" sz="2400" smtClean="0"/>
            </a:br>
            <a:r>
              <a:rPr lang="en-US" sz="2400" smtClean="0">
                <a:latin typeface="Courier New" pitchFamily="49" charset="0"/>
              </a:rPr>
              <a:t># dumpadm</a:t>
            </a:r>
          </a:p>
          <a:p>
            <a:pPr eaLnBrk="1" hangingPunct="1">
              <a:lnSpc>
                <a:spcPct val="90000"/>
              </a:lnSpc>
              <a:buFont typeface="Wingdings" pitchFamily="2" charset="2"/>
              <a:buNone/>
            </a:pPr>
            <a:r>
              <a:rPr lang="en-US" sz="2400" smtClean="0">
                <a:latin typeface="Courier New" pitchFamily="49" charset="0"/>
              </a:rPr>
              <a:t>    Dump content: kernel pages</a:t>
            </a:r>
          </a:p>
          <a:p>
            <a:pPr eaLnBrk="1" hangingPunct="1">
              <a:lnSpc>
                <a:spcPct val="90000"/>
              </a:lnSpc>
              <a:buFont typeface="Wingdings" pitchFamily="2" charset="2"/>
              <a:buNone/>
            </a:pPr>
            <a:r>
              <a:rPr lang="en-US" sz="2400" smtClean="0">
                <a:latin typeface="Courier New" pitchFamily="49" charset="0"/>
              </a:rPr>
              <a:t>    Dump device: /dev/dsk/c2t0d0s3 (swap)</a:t>
            </a:r>
          </a:p>
          <a:p>
            <a:pPr eaLnBrk="1" hangingPunct="1">
              <a:lnSpc>
                <a:spcPct val="90000"/>
              </a:lnSpc>
              <a:buFont typeface="Wingdings" pitchFamily="2" charset="2"/>
              <a:buNone/>
            </a:pPr>
            <a:r>
              <a:rPr lang="en-US" sz="2400" smtClean="0">
                <a:latin typeface="Courier New" pitchFamily="49" charset="0"/>
              </a:rPr>
              <a:t>    Savecore directory: /var/crash/cis</a:t>
            </a:r>
          </a:p>
          <a:p>
            <a:pPr eaLnBrk="1" hangingPunct="1">
              <a:lnSpc>
                <a:spcPct val="90000"/>
              </a:lnSpc>
              <a:buFont typeface="Wingdings" pitchFamily="2" charset="2"/>
              <a:buNone/>
            </a:pPr>
            <a:r>
              <a:rPr lang="en-US" sz="2400" smtClean="0">
                <a:latin typeface="Courier New" pitchFamily="49" charset="0"/>
              </a:rPr>
              <a:t>    Savecore enabled: yes</a:t>
            </a:r>
          </a:p>
          <a:p>
            <a:pPr eaLnBrk="1" hangingPunct="1">
              <a:lnSpc>
                <a:spcPct val="90000"/>
              </a:lnSpc>
            </a:pPr>
            <a:r>
              <a:rPr lang="en-US" sz="2400" smtClean="0"/>
              <a:t>Check the savecore directory for a crash dump file (</a:t>
            </a:r>
            <a:r>
              <a:rPr lang="en-US" sz="2400" b="1" smtClean="0"/>
              <a:t>vmcore.</a:t>
            </a:r>
            <a:r>
              <a:rPr lang="en-US" sz="2400" b="1" i="1" smtClean="0"/>
              <a:t>n</a:t>
            </a:r>
            <a:r>
              <a:rPr lang="en-US" sz="2400" smtClean="0"/>
              <a:t>), or use a find command with: </a:t>
            </a:r>
            <a:r>
              <a:rPr lang="en-US" sz="2400" b="1" smtClean="0">
                <a:latin typeface="Courier New" pitchFamily="49" charset="0"/>
              </a:rPr>
              <a:t>–name “vmcore.*”</a:t>
            </a:r>
            <a:r>
              <a:rPr lang="en-US" sz="2400" smtClean="0"/>
              <a:t>.</a:t>
            </a:r>
          </a:p>
          <a:p>
            <a:pPr eaLnBrk="1" hangingPunct="1">
              <a:lnSpc>
                <a:spcPct val="90000"/>
              </a:lnSpc>
            </a:pPr>
            <a:endParaRPr lang="en-US" sz="2400" smtClean="0"/>
          </a:p>
        </p:txBody>
      </p:sp>
      <p:sp>
        <p:nvSpPr>
          <p:cNvPr id="34818" name="Rectangle 2"/>
          <p:cNvSpPr>
            <a:spLocks noGrp="1" noChangeArrowheads="1"/>
          </p:cNvSpPr>
          <p:nvPr>
            <p:ph type="title"/>
          </p:nvPr>
        </p:nvSpPr>
        <p:spPr>
          <a:xfrm>
            <a:off x="457200" y="457200"/>
            <a:ext cx="8229600" cy="990600"/>
          </a:xfrm>
        </p:spPr>
        <p:txBody>
          <a:bodyPr/>
          <a:lstStyle/>
          <a:p>
            <a:pPr eaLnBrk="1" hangingPunct="1"/>
            <a:r>
              <a:rPr lang="en-US" smtClean="0"/>
              <a:t>Removing Crash Dump Files</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p:txBody>
          <a:bodyPr/>
          <a:lstStyle/>
          <a:p>
            <a:pPr eaLnBrk="1" hangingPunct="1">
              <a:lnSpc>
                <a:spcPct val="120000"/>
              </a:lnSpc>
            </a:pPr>
            <a:r>
              <a:rPr lang="en-US" dirty="0" smtClean="0"/>
              <a:t>Should the </a:t>
            </a:r>
            <a:r>
              <a:rPr lang="en-US" b="1" dirty="0" smtClean="0"/>
              <a:t>vi</a:t>
            </a:r>
            <a:r>
              <a:rPr lang="en-US" dirty="0" smtClean="0"/>
              <a:t> editor (or the system) crash, a copy of the user’s file is stored in /</a:t>
            </a:r>
            <a:r>
              <a:rPr lang="en-US" b="1" dirty="0" err="1" smtClean="0"/>
              <a:t>var</a:t>
            </a:r>
            <a:r>
              <a:rPr lang="en-US" b="1" dirty="0" smtClean="0"/>
              <a:t>/preserve/</a:t>
            </a:r>
            <a:r>
              <a:rPr lang="en-US" b="1" i="1" dirty="0" smtClean="0"/>
              <a:t>username</a:t>
            </a:r>
            <a:r>
              <a:rPr lang="en-US" dirty="0" smtClean="0"/>
              <a:t>.</a:t>
            </a:r>
            <a:br>
              <a:rPr lang="en-US" dirty="0" smtClean="0"/>
            </a:br>
            <a:endParaRPr lang="en-US" dirty="0" smtClean="0"/>
          </a:p>
          <a:p>
            <a:pPr eaLnBrk="1" hangingPunct="1">
              <a:lnSpc>
                <a:spcPct val="90000"/>
              </a:lnSpc>
            </a:pPr>
            <a:r>
              <a:rPr lang="en-US" b="1" dirty="0" smtClean="0"/>
              <a:t>vi –r </a:t>
            </a:r>
            <a:r>
              <a:rPr lang="en-US" b="1" i="1" dirty="0" smtClean="0"/>
              <a:t>filename</a:t>
            </a:r>
            <a:r>
              <a:rPr lang="en-US" dirty="0" smtClean="0"/>
              <a:t> allows recovery of </a:t>
            </a:r>
            <a:r>
              <a:rPr lang="en-US" dirty="0" err="1" smtClean="0"/>
              <a:t>workfile</a:t>
            </a:r>
            <a:r>
              <a:rPr lang="en-US" dirty="0" smtClean="0"/>
              <a:t>.</a:t>
            </a:r>
            <a:br>
              <a:rPr lang="en-US" dirty="0" smtClean="0"/>
            </a:br>
            <a:endParaRPr lang="en-US" dirty="0" smtClean="0"/>
          </a:p>
          <a:p>
            <a:pPr eaLnBrk="1" hangingPunct="1"/>
            <a:r>
              <a:rPr lang="en-US" dirty="0" smtClean="0"/>
              <a:t>Unlikely there are any files there, but may want to check and remove:</a:t>
            </a:r>
            <a:br>
              <a:rPr lang="en-US" dirty="0" smtClean="0"/>
            </a:br>
            <a:r>
              <a:rPr lang="en-US" sz="2800" dirty="0" smtClean="0">
                <a:latin typeface="Courier New" pitchFamily="49" charset="0"/>
              </a:rPr>
              <a:t>find /</a:t>
            </a:r>
            <a:r>
              <a:rPr lang="en-US" sz="2800" dirty="0" err="1" smtClean="0">
                <a:latin typeface="Courier New" pitchFamily="49" charset="0"/>
              </a:rPr>
              <a:t>var</a:t>
            </a:r>
            <a:r>
              <a:rPr lang="en-US" sz="2800" dirty="0" smtClean="0">
                <a:latin typeface="Courier New" pitchFamily="49" charset="0"/>
              </a:rPr>
              <a:t>/preserve –exec </a:t>
            </a:r>
            <a:r>
              <a:rPr lang="en-US" sz="2800" dirty="0" err="1" smtClean="0">
                <a:latin typeface="Courier New" pitchFamily="49" charset="0"/>
              </a:rPr>
              <a:t>rm</a:t>
            </a:r>
            <a:r>
              <a:rPr lang="en-US" sz="2800" dirty="0" smtClean="0">
                <a:latin typeface="Courier New" pitchFamily="49" charset="0"/>
              </a:rPr>
              <a:t> –f {} \;</a:t>
            </a:r>
          </a:p>
        </p:txBody>
      </p:sp>
      <p:sp>
        <p:nvSpPr>
          <p:cNvPr id="35842" name="Rectangle 2"/>
          <p:cNvSpPr>
            <a:spLocks noGrp="1" noChangeArrowheads="1"/>
          </p:cNvSpPr>
          <p:nvPr>
            <p:ph type="title"/>
          </p:nvPr>
        </p:nvSpPr>
        <p:spPr/>
        <p:txBody>
          <a:bodyPr/>
          <a:lstStyle/>
          <a:p>
            <a:pPr eaLnBrk="1" hangingPunct="1"/>
            <a:r>
              <a:rPr lang="en-US" dirty="0" smtClean="0"/>
              <a:t>Preserve Files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MaaS</a:t>
            </a:r>
            <a:endParaRPr lang="en-US" dirty="0"/>
          </a:p>
        </p:txBody>
      </p:sp>
      <p:pic>
        <p:nvPicPr>
          <p:cNvPr id="10" name="Content Placeholder 9" descr="csc_net_wan_cloud_clip_art_19220.jpg"/>
          <p:cNvPicPr>
            <a:picLocks noGrp="1" noChangeAspect="1"/>
          </p:cNvPicPr>
          <p:nvPr>
            <p:ph idx="1"/>
          </p:nvPr>
        </p:nvPicPr>
        <p:blipFill>
          <a:blip r:embed="rId2">
            <a:extLst>
              <a:ext uri="{28A0092B-C50C-407E-A947-70E740481C1C}">
                <a14:useLocalDpi xmlns:a14="http://schemas.microsoft.com/office/drawing/2010/main" val="0"/>
              </a:ext>
            </a:extLst>
          </a:blip>
          <a:srcRect t="-2407" b="-2407"/>
          <a:stretch>
            <a:fillRect/>
          </a:stretch>
        </p:blipFill>
        <p:spPr>
          <a:xfrm>
            <a:off x="838200" y="1676400"/>
            <a:ext cx="7848600" cy="4316428"/>
          </a:xfrm>
        </p:spPr>
      </p:pic>
    </p:spTree>
    <p:extLst>
      <p:ext uri="{BB962C8B-B14F-4D97-AF65-F5344CB8AC3E}">
        <p14:creationId xmlns:p14="http://schemas.microsoft.com/office/powerpoint/2010/main" val="953097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p:txBody>
          <a:bodyPr/>
          <a:lstStyle/>
          <a:p>
            <a:pPr eaLnBrk="1" hangingPunct="1">
              <a:lnSpc>
                <a:spcPct val="90000"/>
              </a:lnSpc>
            </a:pPr>
            <a:r>
              <a:rPr lang="en-US" sz="2400" dirty="0" smtClean="0"/>
              <a:t>If the </a:t>
            </a:r>
            <a:r>
              <a:rPr lang="en-US" sz="2400" b="1" dirty="0" err="1" smtClean="0"/>
              <a:t>fssnap</a:t>
            </a:r>
            <a:r>
              <a:rPr lang="en-US" sz="2400" dirty="0" smtClean="0"/>
              <a:t> command is used without the </a:t>
            </a:r>
            <a:r>
              <a:rPr lang="en-US" sz="2400" i="1" dirty="0" smtClean="0"/>
              <a:t>unlink</a:t>
            </a:r>
            <a:r>
              <a:rPr lang="en-US" sz="2400" dirty="0" smtClean="0"/>
              <a:t> option, the backing-store file will still exist on the system and need to be manually removed after issuing the </a:t>
            </a:r>
            <a:r>
              <a:rPr lang="en-US" sz="2400" b="1" dirty="0" err="1" smtClean="0"/>
              <a:t>fssnap</a:t>
            </a:r>
            <a:r>
              <a:rPr lang="en-US" sz="2400" b="1" dirty="0" smtClean="0"/>
              <a:t> –d </a:t>
            </a:r>
            <a:r>
              <a:rPr lang="en-US" sz="2400" b="1" i="1" dirty="0" err="1" smtClean="0"/>
              <a:t>filesystem</a:t>
            </a:r>
            <a:r>
              <a:rPr lang="en-US" sz="2400" dirty="0" smtClean="0"/>
              <a:t> command.</a:t>
            </a:r>
            <a:br>
              <a:rPr lang="en-US" sz="2400" dirty="0" smtClean="0"/>
            </a:br>
            <a:endParaRPr lang="en-US" sz="2400" dirty="0" smtClean="0"/>
          </a:p>
          <a:p>
            <a:pPr eaLnBrk="1" hangingPunct="1">
              <a:lnSpc>
                <a:spcPct val="90000"/>
              </a:lnSpc>
            </a:pPr>
            <a:r>
              <a:rPr lang="en-US" sz="2400" dirty="0" smtClean="0"/>
              <a:t>If there are no active snapshots (check with</a:t>
            </a:r>
            <a:br>
              <a:rPr lang="en-US" sz="2400" dirty="0" smtClean="0"/>
            </a:br>
            <a:r>
              <a:rPr lang="en-US" sz="2400" b="1" dirty="0" err="1" smtClean="0"/>
              <a:t>fssnap</a:t>
            </a:r>
            <a:r>
              <a:rPr lang="en-US" sz="2400" b="1" dirty="0" smtClean="0"/>
              <a:t> –</a:t>
            </a:r>
            <a:r>
              <a:rPr lang="en-US" sz="2400" b="1" dirty="0" err="1" smtClean="0"/>
              <a:t>i</a:t>
            </a:r>
            <a:r>
              <a:rPr lang="en-US" sz="2400" dirty="0" smtClean="0"/>
              <a:t>), either:</a:t>
            </a:r>
          </a:p>
          <a:p>
            <a:pPr lvl="1" eaLnBrk="1" hangingPunct="1">
              <a:lnSpc>
                <a:spcPct val="90000"/>
              </a:lnSpc>
              <a:buFont typeface="Wingdings" pitchFamily="2" charset="2"/>
              <a:buNone/>
            </a:pPr>
            <a:r>
              <a:rPr lang="en-US" sz="2200" dirty="0" err="1" smtClean="0">
                <a:latin typeface="Courier New" pitchFamily="49" charset="0"/>
              </a:rPr>
              <a:t>rm</a:t>
            </a:r>
            <a:r>
              <a:rPr lang="en-US" sz="2200" dirty="0" smtClean="0">
                <a:latin typeface="Courier New" pitchFamily="49" charset="0"/>
              </a:rPr>
              <a:t> /</a:t>
            </a:r>
            <a:r>
              <a:rPr lang="en-US" sz="2200" b="1" i="1" dirty="0" smtClean="0">
                <a:latin typeface="Courier New" pitchFamily="49" charset="0"/>
              </a:rPr>
              <a:t>backup-store-path</a:t>
            </a:r>
            <a:r>
              <a:rPr lang="en-US" sz="2200" dirty="0" smtClean="0">
                <a:latin typeface="Courier New" pitchFamily="49" charset="0"/>
              </a:rPr>
              <a:t>/snapshot</a:t>
            </a:r>
            <a:r>
              <a:rPr lang="en-US" sz="2200" b="1" i="1" dirty="0" smtClean="0">
                <a:latin typeface="Courier New" pitchFamily="49" charset="0"/>
              </a:rPr>
              <a:t>#</a:t>
            </a:r>
          </a:p>
          <a:p>
            <a:pPr lvl="1" eaLnBrk="1" hangingPunct="1">
              <a:lnSpc>
                <a:spcPct val="90000"/>
              </a:lnSpc>
              <a:buFont typeface="Wingdings" pitchFamily="2" charset="2"/>
              <a:buNone/>
            </a:pPr>
            <a:r>
              <a:rPr lang="en-US" sz="2000" dirty="0" smtClean="0"/>
              <a:t>Or</a:t>
            </a:r>
          </a:p>
          <a:p>
            <a:pPr lvl="1" eaLnBrk="1" hangingPunct="1">
              <a:lnSpc>
                <a:spcPct val="90000"/>
              </a:lnSpc>
              <a:buFont typeface="Wingdings" pitchFamily="2" charset="2"/>
              <a:buNone/>
            </a:pPr>
            <a:r>
              <a:rPr lang="en-US" sz="2200" dirty="0" smtClean="0">
                <a:latin typeface="Courier New" pitchFamily="49" charset="0"/>
              </a:rPr>
              <a:t>find /backing-store-path –name “snapshot*” </a:t>
            </a:r>
            <a:br>
              <a:rPr lang="en-US" sz="2200" dirty="0" smtClean="0">
                <a:latin typeface="Courier New" pitchFamily="49" charset="0"/>
              </a:rPr>
            </a:br>
            <a:r>
              <a:rPr lang="en-US" sz="2200" dirty="0" smtClean="0">
                <a:latin typeface="Wingdings" pitchFamily="2" charset="2"/>
              </a:rPr>
              <a:t>Ä</a:t>
            </a:r>
            <a:r>
              <a:rPr lang="en-US" sz="2200" dirty="0" smtClean="0">
                <a:latin typeface="Courier New" pitchFamily="49" charset="0"/>
              </a:rPr>
              <a:t>–exec </a:t>
            </a:r>
            <a:r>
              <a:rPr lang="en-US" sz="2200" dirty="0" err="1" smtClean="0">
                <a:latin typeface="Courier New" pitchFamily="49" charset="0"/>
              </a:rPr>
              <a:t>rm</a:t>
            </a:r>
            <a:r>
              <a:rPr lang="en-US" sz="2200" dirty="0" smtClean="0">
                <a:latin typeface="Courier New" pitchFamily="49" charset="0"/>
              </a:rPr>
              <a:t> {} \;</a:t>
            </a:r>
          </a:p>
        </p:txBody>
      </p:sp>
      <p:sp>
        <p:nvSpPr>
          <p:cNvPr id="36866" name="Rectangle 2"/>
          <p:cNvSpPr>
            <a:spLocks noGrp="1" noChangeArrowheads="1"/>
          </p:cNvSpPr>
          <p:nvPr>
            <p:ph type="title"/>
          </p:nvPr>
        </p:nvSpPr>
        <p:spPr/>
        <p:txBody>
          <a:bodyPr/>
          <a:lstStyle/>
          <a:p>
            <a:pPr eaLnBrk="1" hangingPunct="1"/>
            <a:r>
              <a:rPr lang="en-US" dirty="0" smtClean="0"/>
              <a:t>UFS Snapshot File Cleanup</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Destroying ZFS Snapshots</a:t>
            </a:r>
            <a:endParaRPr lang="en-US" dirty="0"/>
          </a:p>
        </p:txBody>
      </p:sp>
      <p:sp>
        <p:nvSpPr>
          <p:cNvPr id="3" name="Content Placeholder 2"/>
          <p:cNvSpPr>
            <a:spLocks noGrp="1"/>
          </p:cNvSpPr>
          <p:nvPr>
            <p:ph idx="1"/>
          </p:nvPr>
        </p:nvSpPr>
        <p:spPr>
          <a:xfrm>
            <a:off x="457200" y="1752600"/>
            <a:ext cx="8382000" cy="4525963"/>
          </a:xfrm>
        </p:spPr>
        <p:txBody>
          <a:bodyPr>
            <a:normAutofit fontScale="92500" lnSpcReduction="20000"/>
          </a:bodyPr>
          <a:lstStyle/>
          <a:p>
            <a:r>
              <a:rPr lang="en-US" dirty="0" smtClean="0"/>
              <a:t>Individual snapshots:</a:t>
            </a:r>
          </a:p>
          <a:p>
            <a:pPr marL="347472" indent="-347472">
              <a:buNone/>
            </a:pP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zfs</a:t>
            </a:r>
            <a:r>
              <a:rPr lang="en-US" sz="2400" b="1" dirty="0" smtClean="0">
                <a:latin typeface="Courier New" pitchFamily="49" charset="0"/>
                <a:cs typeface="Courier New" pitchFamily="49" charset="0"/>
              </a:rPr>
              <a:t> destroy</a:t>
            </a:r>
            <a:r>
              <a:rPr lang="en-US" sz="2800" b="1" dirty="0" smtClean="0">
                <a:latin typeface="Courier New" pitchFamily="49" charset="0"/>
                <a:cs typeface="Courier New" pitchFamily="49" charset="0"/>
              </a:rPr>
              <a:t> </a:t>
            </a:r>
            <a:r>
              <a:rPr lang="en-US" sz="2400" b="1" dirty="0" err="1" smtClean="0">
                <a:latin typeface="Wingdings" pitchFamily="2" charset="2"/>
              </a:rPr>
              <a:t>Ä</a:t>
            </a:r>
            <a:r>
              <a:rPr lang="en-US" sz="2400" b="1" dirty="0" err="1" smtClean="0">
                <a:latin typeface="Courier New" pitchFamily="49" charset="0"/>
                <a:cs typeface="Courier New" pitchFamily="49" charset="0"/>
              </a:rPr>
              <a:t>pool</a:t>
            </a:r>
            <a:r>
              <a:rPr lang="en-US" sz="2400" b="1" dirty="0" smtClean="0">
                <a:latin typeface="Courier New" pitchFamily="49" charset="0"/>
                <a:cs typeface="Courier New" pitchFamily="49" charset="0"/>
              </a:rPr>
              <a:t>/</a:t>
            </a:r>
            <a:r>
              <a:rPr lang="en-US" sz="2400" b="1" dirty="0" err="1" smtClean="0">
                <a:latin typeface="Courier New" pitchFamily="49" charset="0"/>
                <a:cs typeface="Courier New" pitchFamily="49" charset="0"/>
              </a:rPr>
              <a:t>datatel</a:t>
            </a:r>
            <a:r>
              <a:rPr lang="en-US" sz="2400" b="1" dirty="0" smtClean="0">
                <a:latin typeface="Courier New" pitchFamily="49" charset="0"/>
                <a:cs typeface="Courier New" pitchFamily="49" charset="0"/>
              </a:rPr>
              <a:t>/coll18/test@20100112_2300</a:t>
            </a:r>
            <a:endParaRPr lang="en-US" sz="2400" b="1" dirty="0">
              <a:latin typeface="Courier New" pitchFamily="49" charset="0"/>
              <a:cs typeface="Courier New" pitchFamily="49" charset="0"/>
            </a:endParaRPr>
          </a:p>
          <a:p>
            <a:r>
              <a:rPr lang="en-US" dirty="0"/>
              <a:t>Oldest snapshot:</a:t>
            </a:r>
          </a:p>
          <a:p>
            <a:pPr>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FILESYS=pool/</a:t>
            </a:r>
            <a:r>
              <a:rPr lang="en-US" b="1" dirty="0" err="1">
                <a:latin typeface="Courier New" pitchFamily="49" charset="0"/>
                <a:cs typeface="Courier New" pitchFamily="49" charset="0"/>
              </a:rPr>
              <a:t>datatel</a:t>
            </a:r>
            <a:r>
              <a:rPr lang="en-US" b="1" dirty="0">
                <a:latin typeface="Courier New" pitchFamily="49" charset="0"/>
                <a:cs typeface="Courier New" pitchFamily="49" charset="0"/>
              </a:rPr>
              <a:t>/coll18/test</a:t>
            </a:r>
            <a:br>
              <a:rPr lang="en-US" b="1" dirty="0">
                <a:latin typeface="Courier New" pitchFamily="49" charset="0"/>
                <a:cs typeface="Courier New" pitchFamily="49" charset="0"/>
              </a:rPr>
            </a:br>
            <a:r>
              <a:rPr lang="en-US" b="1" dirty="0" err="1">
                <a:latin typeface="Courier New" pitchFamily="49" charset="0"/>
                <a:cs typeface="Courier New" pitchFamily="49" charset="0"/>
              </a:rPr>
              <a:t>zfs</a:t>
            </a:r>
            <a:r>
              <a:rPr lang="en-US" b="1" dirty="0">
                <a:latin typeface="Courier New" pitchFamily="49" charset="0"/>
                <a:cs typeface="Courier New" pitchFamily="49" charset="0"/>
              </a:rPr>
              <a:t> destroy `</a:t>
            </a:r>
            <a:r>
              <a:rPr lang="en-US" b="1" dirty="0" err="1">
                <a:latin typeface="Courier New" pitchFamily="49" charset="0"/>
                <a:cs typeface="Courier New" pitchFamily="49" charset="0"/>
              </a:rPr>
              <a:t>zfs</a:t>
            </a:r>
            <a:r>
              <a:rPr lang="en-US" b="1" dirty="0">
                <a:latin typeface="Courier New" pitchFamily="49" charset="0"/>
                <a:cs typeface="Courier New" pitchFamily="49" charset="0"/>
              </a:rPr>
              <a:t> list -</a:t>
            </a:r>
            <a:r>
              <a:rPr lang="en-US" b="1" dirty="0" err="1">
                <a:latin typeface="Courier New" pitchFamily="49" charset="0"/>
                <a:cs typeface="Courier New" pitchFamily="49" charset="0"/>
              </a:rPr>
              <a:t>rH</a:t>
            </a:r>
            <a:r>
              <a:rPr lang="en-US" b="1" dirty="0">
                <a:latin typeface="Courier New" pitchFamily="49" charset="0"/>
                <a:cs typeface="Courier New" pitchFamily="49" charset="0"/>
              </a:rPr>
              <a:t> -t snapshot $FILESYS</a:t>
            </a:r>
            <a:br>
              <a:rPr lang="en-US" b="1" dirty="0">
                <a:latin typeface="Courier New" pitchFamily="49" charset="0"/>
                <a:cs typeface="Courier New" pitchFamily="49" charset="0"/>
              </a:rPr>
            </a:br>
            <a:r>
              <a:rPr lang="en-US" b="1" dirty="0">
                <a:latin typeface="Wingdings" pitchFamily="2" charset="2"/>
              </a:rPr>
              <a:t> Ä </a:t>
            </a:r>
            <a:r>
              <a:rPr lang="en-US" b="1" dirty="0">
                <a:latin typeface="Courier New" pitchFamily="49" charset="0"/>
                <a:cs typeface="Courier New" pitchFamily="49" charset="0"/>
              </a:rPr>
              <a:t>| head -1 | </a:t>
            </a:r>
            <a:r>
              <a:rPr lang="en-US" b="1" dirty="0" err="1">
                <a:latin typeface="Courier New" pitchFamily="49" charset="0"/>
                <a:cs typeface="Courier New" pitchFamily="49" charset="0"/>
              </a:rPr>
              <a:t>awk</a:t>
            </a:r>
            <a:r>
              <a:rPr lang="en-US" b="1" dirty="0">
                <a:latin typeface="Courier New" pitchFamily="49" charset="0"/>
                <a:cs typeface="Courier New" pitchFamily="49" charset="0"/>
              </a:rPr>
              <a:t> '{print $1}'`</a:t>
            </a:r>
          </a:p>
          <a:p>
            <a:r>
              <a:rPr lang="en-US" dirty="0"/>
              <a:t>Newest snapshot:</a:t>
            </a:r>
          </a:p>
          <a:p>
            <a:pPr>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FILESYS=pool/</a:t>
            </a:r>
            <a:r>
              <a:rPr lang="en-US" b="1" dirty="0" err="1">
                <a:latin typeface="Courier New" pitchFamily="49" charset="0"/>
                <a:cs typeface="Courier New" pitchFamily="49" charset="0"/>
              </a:rPr>
              <a:t>datatel</a:t>
            </a:r>
            <a:r>
              <a:rPr lang="en-US" b="1" dirty="0">
                <a:latin typeface="Courier New" pitchFamily="49" charset="0"/>
                <a:cs typeface="Courier New" pitchFamily="49" charset="0"/>
              </a:rPr>
              <a:t>/coll18/test</a:t>
            </a:r>
            <a:br>
              <a:rPr lang="en-US" b="1" dirty="0">
                <a:latin typeface="Courier New" pitchFamily="49" charset="0"/>
                <a:cs typeface="Courier New" pitchFamily="49" charset="0"/>
              </a:rPr>
            </a:br>
            <a:r>
              <a:rPr lang="en-US" b="1" dirty="0" err="1">
                <a:latin typeface="Courier New" pitchFamily="49" charset="0"/>
                <a:cs typeface="Courier New" pitchFamily="49" charset="0"/>
              </a:rPr>
              <a:t>zfs</a:t>
            </a:r>
            <a:r>
              <a:rPr lang="en-US" b="1" dirty="0">
                <a:latin typeface="Courier New" pitchFamily="49" charset="0"/>
                <a:cs typeface="Courier New" pitchFamily="49" charset="0"/>
              </a:rPr>
              <a:t> destroy `</a:t>
            </a:r>
            <a:r>
              <a:rPr lang="en-US" b="1" dirty="0" err="1">
                <a:latin typeface="Courier New" pitchFamily="49" charset="0"/>
                <a:cs typeface="Courier New" pitchFamily="49" charset="0"/>
              </a:rPr>
              <a:t>zfs</a:t>
            </a:r>
            <a:r>
              <a:rPr lang="en-US" b="1" dirty="0">
                <a:latin typeface="Courier New" pitchFamily="49" charset="0"/>
                <a:cs typeface="Courier New" pitchFamily="49" charset="0"/>
              </a:rPr>
              <a:t> list -</a:t>
            </a:r>
            <a:r>
              <a:rPr lang="en-US" b="1" dirty="0" err="1">
                <a:latin typeface="Courier New" pitchFamily="49" charset="0"/>
                <a:cs typeface="Courier New" pitchFamily="49" charset="0"/>
              </a:rPr>
              <a:t>rH</a:t>
            </a:r>
            <a:r>
              <a:rPr lang="en-US" b="1" dirty="0">
                <a:latin typeface="Courier New" pitchFamily="49" charset="0"/>
                <a:cs typeface="Courier New" pitchFamily="49" charset="0"/>
              </a:rPr>
              <a:t> -t snapshot $FILESYS</a:t>
            </a:r>
            <a:br>
              <a:rPr lang="en-US" b="1" dirty="0">
                <a:latin typeface="Courier New" pitchFamily="49" charset="0"/>
                <a:cs typeface="Courier New" pitchFamily="49" charset="0"/>
              </a:rPr>
            </a:br>
            <a:r>
              <a:rPr lang="en-US" b="1" dirty="0">
                <a:latin typeface="Wingdings" pitchFamily="2" charset="2"/>
              </a:rPr>
              <a:t> Ä </a:t>
            </a:r>
            <a:r>
              <a:rPr lang="en-US" b="1" dirty="0">
                <a:latin typeface="Courier New" pitchFamily="49" charset="0"/>
                <a:cs typeface="Courier New" pitchFamily="49" charset="0"/>
              </a:rPr>
              <a:t>| tail -1 | </a:t>
            </a:r>
            <a:r>
              <a:rPr lang="en-US" b="1" dirty="0" err="1">
                <a:latin typeface="Courier New" pitchFamily="49" charset="0"/>
                <a:cs typeface="Courier New" pitchFamily="49" charset="0"/>
              </a:rPr>
              <a:t>awk</a:t>
            </a:r>
            <a:r>
              <a:rPr lang="en-US" b="1" dirty="0">
                <a:latin typeface="Courier New" pitchFamily="49" charset="0"/>
                <a:cs typeface="Courier New" pitchFamily="49" charset="0"/>
              </a:rPr>
              <a:t> '{print $1}'`</a:t>
            </a:r>
          </a:p>
          <a:p>
            <a:endParaRPr lang="en-US" dirty="0"/>
          </a:p>
        </p:txBody>
      </p:sp>
    </p:spTree>
    <p:extLst>
      <p:ext uri="{BB962C8B-B14F-4D97-AF65-F5344CB8AC3E}">
        <p14:creationId xmlns:p14="http://schemas.microsoft.com/office/powerpoint/2010/main" val="38113802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Destroying ZFS Snapshots</a:t>
            </a:r>
            <a:br>
              <a:rPr lang="en-US" dirty="0" smtClean="0"/>
            </a:br>
            <a:r>
              <a:rPr lang="en-US" dirty="0" smtClean="0"/>
              <a:t>per Environment</a:t>
            </a:r>
            <a:endParaRPr lang="en-US" dirty="0"/>
          </a:p>
        </p:txBody>
      </p:sp>
      <p:sp>
        <p:nvSpPr>
          <p:cNvPr id="5" name="Rectangle 4"/>
          <p:cNvSpPr/>
          <p:nvPr/>
        </p:nvSpPr>
        <p:spPr>
          <a:xfrm>
            <a:off x="457200" y="2362200"/>
            <a:ext cx="8155663" cy="2677656"/>
          </a:xfrm>
          <a:prstGeom prst="rect">
            <a:avLst/>
          </a:prstGeom>
          <a:noFill/>
        </p:spPr>
        <p:txBody>
          <a:bodyPr wrap="square">
            <a:spAutoFit/>
          </a:bodyPr>
          <a:lstStyle/>
          <a:p>
            <a:pPr>
              <a:buNone/>
            </a:pPr>
            <a:r>
              <a:rPr lang="en-US" sz="2400" b="1" dirty="0">
                <a:latin typeface="Courier New" pitchFamily="49" charset="0"/>
                <a:cs typeface="Courier New" pitchFamily="49" charset="0"/>
              </a:rPr>
              <a:t>for ENV in development test</a:t>
            </a:r>
            <a:br>
              <a:rPr lang="en-US" sz="2400" b="1" dirty="0">
                <a:latin typeface="Courier New" pitchFamily="49" charset="0"/>
                <a:cs typeface="Courier New" pitchFamily="49" charset="0"/>
              </a:rPr>
            </a:br>
            <a:r>
              <a:rPr lang="en-US" sz="2400" b="1" dirty="0">
                <a:latin typeface="Courier New" pitchFamily="49" charset="0"/>
                <a:cs typeface="Courier New" pitchFamily="49" charset="0"/>
              </a:rPr>
              <a:t>do</a:t>
            </a:r>
            <a:br>
              <a:rPr lang="en-US" sz="2400" b="1" dirty="0">
                <a:latin typeface="Courier New" pitchFamily="49" charset="0"/>
                <a:cs typeface="Courier New" pitchFamily="49" charset="0"/>
              </a:rPr>
            </a:br>
            <a:r>
              <a:rPr lang="en-US" sz="2400" b="1" dirty="0">
                <a:latin typeface="Courier New" pitchFamily="49" charset="0"/>
                <a:cs typeface="Courier New" pitchFamily="49" charset="0"/>
              </a:rPr>
              <a:t>  ZPOOL=</a:t>
            </a:r>
            <a:r>
              <a:rPr lang="en-US" sz="2400" b="1" dirty="0" err="1">
                <a:latin typeface="Courier New" pitchFamily="49" charset="0"/>
                <a:cs typeface="Courier New" pitchFamily="49" charset="0"/>
              </a:rPr>
              <a:t>your_pool_name</a:t>
            </a:r>
            <a:r>
              <a:rPr lang="en-US" sz="2400" b="1" dirty="0">
                <a:latin typeface="Courier New" pitchFamily="49" charset="0"/>
                <a:cs typeface="Courier New" pitchFamily="49" charset="0"/>
              </a:rPr>
              <a:t/>
            </a:r>
            <a:br>
              <a:rPr lang="en-US" sz="2400" b="1" dirty="0">
                <a:latin typeface="Courier New" pitchFamily="49" charset="0"/>
                <a:cs typeface="Courier New" pitchFamily="49" charset="0"/>
              </a:rPr>
            </a:br>
            <a:r>
              <a:rPr lang="en-US" sz="2400" b="1" dirty="0">
                <a:latin typeface="Courier New" pitchFamily="49" charset="0"/>
                <a:cs typeface="Courier New" pitchFamily="49" charset="0"/>
              </a:rPr>
              <a:t>  ENVPATH=/</a:t>
            </a:r>
            <a:r>
              <a:rPr lang="en-US" sz="2400" b="1" dirty="0" err="1">
                <a:latin typeface="Courier New" pitchFamily="49" charset="0"/>
                <a:cs typeface="Courier New" pitchFamily="49" charset="0"/>
              </a:rPr>
              <a:t>datatel</a:t>
            </a:r>
            <a:r>
              <a:rPr lang="en-US" sz="2400" b="1" dirty="0">
                <a:latin typeface="Courier New" pitchFamily="49" charset="0"/>
                <a:cs typeface="Courier New" pitchFamily="49" charset="0"/>
              </a:rPr>
              <a:t>/coll18/$ENV</a:t>
            </a:r>
            <a:br>
              <a:rPr lang="en-US" sz="2400" b="1" dirty="0">
                <a:latin typeface="Courier New" pitchFamily="49" charset="0"/>
                <a:cs typeface="Courier New" pitchFamily="49" charset="0"/>
              </a:rPr>
            </a:br>
            <a:r>
              <a:rPr lang="en-US" sz="2400" b="1" dirty="0">
                <a:latin typeface="Courier New" pitchFamily="49" charset="0"/>
                <a:cs typeface="Courier New" pitchFamily="49" charset="0"/>
              </a:rPr>
              <a:t>  SNAPID=20110701_2330</a:t>
            </a:r>
            <a:br>
              <a:rPr lang="en-US" sz="2400" b="1" dirty="0">
                <a:latin typeface="Courier New" pitchFamily="49" charset="0"/>
                <a:cs typeface="Courier New" pitchFamily="49" charset="0"/>
              </a:rPr>
            </a:b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zfs</a:t>
            </a:r>
            <a:r>
              <a:rPr lang="en-US" sz="2400" b="1" dirty="0">
                <a:latin typeface="Courier New" pitchFamily="49" charset="0"/>
                <a:cs typeface="Courier New" pitchFamily="49" charset="0"/>
              </a:rPr>
              <a:t> destroy ${ZPOOL}${ENVPATH}@${SNAPID}</a:t>
            </a:r>
            <a:br>
              <a:rPr lang="en-US" sz="2400" b="1" dirty="0">
                <a:latin typeface="Courier New" pitchFamily="49" charset="0"/>
                <a:cs typeface="Courier New" pitchFamily="49" charset="0"/>
              </a:rPr>
            </a:br>
            <a:r>
              <a:rPr lang="en-US" sz="2400" b="1" dirty="0">
                <a:latin typeface="Courier New" pitchFamily="49" charset="0"/>
                <a:cs typeface="Courier New" pitchFamily="49" charset="0"/>
              </a:rPr>
              <a:t>done</a:t>
            </a:r>
          </a:p>
        </p:txBody>
      </p:sp>
    </p:spTree>
    <p:extLst>
      <p:ext uri="{BB962C8B-B14F-4D97-AF65-F5344CB8AC3E}">
        <p14:creationId xmlns:p14="http://schemas.microsoft.com/office/powerpoint/2010/main" val="8257306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Destroying ZFS </a:t>
            </a:r>
            <a:r>
              <a:rPr lang="en-US" dirty="0" smtClean="0"/>
              <a:t>snapshots</a:t>
            </a:r>
            <a:br>
              <a:rPr lang="en-US" dirty="0" smtClean="0"/>
            </a:br>
            <a:r>
              <a:rPr lang="en-US" dirty="0" smtClean="0"/>
              <a:t>Using Wildcards</a:t>
            </a:r>
            <a:endParaRPr lang="en-US" dirty="0"/>
          </a:p>
        </p:txBody>
      </p:sp>
      <p:sp>
        <p:nvSpPr>
          <p:cNvPr id="6" name="Content Placeholder 5"/>
          <p:cNvSpPr>
            <a:spLocks noGrp="1"/>
          </p:cNvSpPr>
          <p:nvPr>
            <p:ph idx="1"/>
          </p:nvPr>
        </p:nvSpPr>
        <p:spPr/>
        <p:txBody>
          <a:bodyPr>
            <a:normAutofit fontScale="77500" lnSpcReduction="20000"/>
          </a:bodyPr>
          <a:lstStyle/>
          <a:p>
            <a:r>
              <a:rPr lang="en-US" dirty="0"/>
              <a:t>For all snapshots on a particular date</a:t>
            </a:r>
            <a:r>
              <a:rPr lang="en-US" dirty="0" smtClean="0"/>
              <a:t>:</a:t>
            </a:r>
            <a:br>
              <a:rPr lang="en-US" dirty="0" smtClean="0"/>
            </a:br>
            <a:r>
              <a:rPr lang="en-US" dirty="0"/>
              <a:t/>
            </a:r>
            <a:br>
              <a:rPr lang="en-US" dirty="0"/>
            </a:br>
            <a:r>
              <a:rPr lang="en-US" b="1" dirty="0">
                <a:latin typeface="Courier New" pitchFamily="49" charset="0"/>
                <a:cs typeface="Courier New" pitchFamily="49" charset="0"/>
              </a:rPr>
              <a:t> </a:t>
            </a:r>
            <a:r>
              <a:rPr lang="en-US" sz="3100" b="1" dirty="0">
                <a:latin typeface="Courier New" pitchFamily="49" charset="0"/>
                <a:cs typeface="Courier New" pitchFamily="49" charset="0"/>
              </a:rPr>
              <a:t>for SNAPSHOT in `</a:t>
            </a:r>
            <a:r>
              <a:rPr lang="en-US" sz="3100" b="1" dirty="0" err="1">
                <a:latin typeface="Courier New" pitchFamily="49" charset="0"/>
                <a:cs typeface="Courier New" pitchFamily="49" charset="0"/>
              </a:rPr>
              <a:t>zfs</a:t>
            </a:r>
            <a:r>
              <a:rPr lang="en-US" sz="3100" b="1" dirty="0">
                <a:latin typeface="Courier New" pitchFamily="49" charset="0"/>
                <a:cs typeface="Courier New" pitchFamily="49" charset="0"/>
              </a:rPr>
              <a:t> list -H –t snapshot</a:t>
            </a:r>
            <a:br>
              <a:rPr lang="en-US" sz="3100" b="1" dirty="0">
                <a:latin typeface="Courier New" pitchFamily="49" charset="0"/>
                <a:cs typeface="Courier New" pitchFamily="49" charset="0"/>
              </a:rPr>
            </a:br>
            <a:r>
              <a:rPr lang="en-US" sz="3100" b="1" dirty="0">
                <a:latin typeface="Wingdings" pitchFamily="2" charset="2"/>
              </a:rPr>
              <a:t>Ä</a:t>
            </a:r>
            <a:r>
              <a:rPr lang="en-US" sz="3100" b="1" dirty="0">
                <a:latin typeface="Courier New" pitchFamily="49" charset="0"/>
                <a:cs typeface="Courier New" pitchFamily="49" charset="0"/>
              </a:rPr>
              <a:t> | </a:t>
            </a:r>
            <a:r>
              <a:rPr lang="en-US" sz="3100" b="1" dirty="0" err="1">
                <a:latin typeface="Courier New" pitchFamily="49" charset="0"/>
                <a:cs typeface="Courier New" pitchFamily="49" charset="0"/>
              </a:rPr>
              <a:t>grep</a:t>
            </a:r>
            <a:r>
              <a:rPr lang="en-US" sz="3100" b="1" dirty="0">
                <a:latin typeface="Courier New" pitchFamily="49" charset="0"/>
                <a:cs typeface="Courier New" pitchFamily="49" charset="0"/>
              </a:rPr>
              <a:t> "20111019" | </a:t>
            </a:r>
            <a:r>
              <a:rPr lang="en-US" sz="3100" b="1" dirty="0" err="1">
                <a:latin typeface="Courier New" pitchFamily="49" charset="0"/>
                <a:cs typeface="Courier New" pitchFamily="49" charset="0"/>
              </a:rPr>
              <a:t>awk</a:t>
            </a:r>
            <a:r>
              <a:rPr lang="en-US" sz="3100" b="1" dirty="0">
                <a:latin typeface="Courier New" pitchFamily="49" charset="0"/>
                <a:cs typeface="Courier New" pitchFamily="49" charset="0"/>
              </a:rPr>
              <a:t> '{print $1}'`</a:t>
            </a:r>
            <a:br>
              <a:rPr lang="en-US" sz="3100" b="1" dirty="0">
                <a:latin typeface="Courier New" pitchFamily="49" charset="0"/>
                <a:cs typeface="Courier New" pitchFamily="49" charset="0"/>
              </a:rPr>
            </a:br>
            <a:r>
              <a:rPr lang="en-US" sz="3100" b="1" dirty="0">
                <a:latin typeface="Courier New" pitchFamily="49" charset="0"/>
                <a:cs typeface="Courier New" pitchFamily="49" charset="0"/>
              </a:rPr>
              <a:t>do</a:t>
            </a:r>
            <a:br>
              <a:rPr lang="en-US" sz="3100" b="1" dirty="0">
                <a:latin typeface="Courier New" pitchFamily="49" charset="0"/>
                <a:cs typeface="Courier New" pitchFamily="49" charset="0"/>
              </a:rPr>
            </a:br>
            <a:r>
              <a:rPr lang="en-US" sz="3100" b="1" dirty="0">
                <a:latin typeface="Courier New" pitchFamily="49" charset="0"/>
                <a:cs typeface="Courier New" pitchFamily="49" charset="0"/>
              </a:rPr>
              <a:t>  </a:t>
            </a:r>
            <a:r>
              <a:rPr lang="en-US" sz="3100" b="1" dirty="0" err="1">
                <a:latin typeface="Courier New" pitchFamily="49" charset="0"/>
                <a:cs typeface="Courier New" pitchFamily="49" charset="0"/>
              </a:rPr>
              <a:t>zfs</a:t>
            </a:r>
            <a:r>
              <a:rPr lang="en-US" sz="3100" b="1" dirty="0">
                <a:latin typeface="Courier New" pitchFamily="49" charset="0"/>
                <a:cs typeface="Courier New" pitchFamily="49" charset="0"/>
              </a:rPr>
              <a:t> destroy $SNAPSHOT</a:t>
            </a:r>
            <a:br>
              <a:rPr lang="en-US" sz="3100" b="1" dirty="0">
                <a:latin typeface="Courier New" pitchFamily="49" charset="0"/>
                <a:cs typeface="Courier New" pitchFamily="49" charset="0"/>
              </a:rPr>
            </a:br>
            <a:r>
              <a:rPr lang="en-US" sz="3100" b="1" dirty="0">
                <a:latin typeface="Courier New" pitchFamily="49" charset="0"/>
                <a:cs typeface="Courier New" pitchFamily="49" charset="0"/>
              </a:rPr>
              <a:t>done </a:t>
            </a:r>
          </a:p>
          <a:p>
            <a:r>
              <a:rPr lang="en-US" sz="3100" dirty="0"/>
              <a:t>For a range of dates in one file </a:t>
            </a:r>
            <a:r>
              <a:rPr lang="en-US" sz="3100" dirty="0" smtClean="0"/>
              <a:t>system</a:t>
            </a:r>
            <a:br>
              <a:rPr lang="en-US" sz="3100" dirty="0" smtClean="0"/>
            </a:br>
            <a:r>
              <a:rPr lang="en-US" sz="3100" b="1" dirty="0"/>
              <a:t/>
            </a:r>
            <a:br>
              <a:rPr lang="en-US" sz="3100" b="1" dirty="0"/>
            </a:br>
            <a:r>
              <a:rPr lang="en-US" sz="2600" b="1" dirty="0">
                <a:latin typeface="Courier New" pitchFamily="49" charset="0"/>
                <a:cs typeface="Courier New" pitchFamily="49" charset="0"/>
              </a:rPr>
              <a:t>for SNAPSHOT in `</a:t>
            </a:r>
            <a:r>
              <a:rPr lang="en-US" sz="2600" b="1" dirty="0" err="1">
                <a:latin typeface="Courier New" pitchFamily="49" charset="0"/>
                <a:cs typeface="Courier New" pitchFamily="49" charset="0"/>
              </a:rPr>
              <a:t>zfs</a:t>
            </a:r>
            <a:r>
              <a:rPr lang="en-US" sz="2600" b="1" dirty="0">
                <a:latin typeface="Courier New" pitchFamily="49" charset="0"/>
                <a:cs typeface="Courier New" pitchFamily="49" charset="0"/>
              </a:rPr>
              <a:t> list -</a:t>
            </a:r>
            <a:r>
              <a:rPr lang="en-US" sz="2600" b="1" dirty="0" err="1">
                <a:latin typeface="Courier New" pitchFamily="49" charset="0"/>
                <a:cs typeface="Courier New" pitchFamily="49" charset="0"/>
              </a:rPr>
              <a:t>rHt</a:t>
            </a:r>
            <a:r>
              <a:rPr lang="en-US" sz="2600" b="1" dirty="0">
                <a:latin typeface="Courier New" pitchFamily="49" charset="0"/>
                <a:cs typeface="Courier New" pitchFamily="49" charset="0"/>
              </a:rPr>
              <a:t> snapshot</a:t>
            </a:r>
            <a:br>
              <a:rPr lang="en-US" sz="2600" b="1" dirty="0">
                <a:latin typeface="Courier New" pitchFamily="49" charset="0"/>
                <a:cs typeface="Courier New" pitchFamily="49" charset="0"/>
              </a:rPr>
            </a:br>
            <a:r>
              <a:rPr lang="en-US" sz="2600" b="1" dirty="0">
                <a:latin typeface="Wingdings" pitchFamily="2" charset="2"/>
              </a:rPr>
              <a:t>Ä </a:t>
            </a:r>
            <a:r>
              <a:rPr lang="en-US" sz="2600" b="1" dirty="0">
                <a:latin typeface="Courier New" pitchFamily="49" charset="0"/>
                <a:cs typeface="Courier New" pitchFamily="49" charset="0"/>
              </a:rPr>
              <a:t>pool/coll18/production</a:t>
            </a:r>
            <a:br>
              <a:rPr lang="en-US" sz="2600" b="1" dirty="0">
                <a:latin typeface="Courier New" pitchFamily="49" charset="0"/>
                <a:cs typeface="Courier New" pitchFamily="49" charset="0"/>
              </a:rPr>
            </a:br>
            <a:r>
              <a:rPr lang="en-US" sz="2600" b="1" dirty="0">
                <a:latin typeface="Wingdings" pitchFamily="2" charset="2"/>
              </a:rPr>
              <a:t>Ä</a:t>
            </a:r>
            <a:r>
              <a:rPr lang="en-US" sz="2600" b="1" dirty="0">
                <a:latin typeface="Courier New" pitchFamily="49" charset="0"/>
                <a:cs typeface="Courier New" pitchFamily="49" charset="0"/>
              </a:rPr>
              <a:t> | </a:t>
            </a:r>
            <a:r>
              <a:rPr lang="en-US" sz="2600" b="1" dirty="0" err="1">
                <a:latin typeface="Courier New" pitchFamily="49" charset="0"/>
                <a:cs typeface="Courier New" pitchFamily="49" charset="0"/>
              </a:rPr>
              <a:t>grep</a:t>
            </a:r>
            <a:r>
              <a:rPr lang="en-US" sz="2600" b="1" dirty="0">
                <a:latin typeface="Courier New" pitchFamily="49" charset="0"/>
                <a:cs typeface="Courier New" pitchFamily="49" charset="0"/>
              </a:rPr>
              <a:t> "@2011050[1-9]" | </a:t>
            </a:r>
            <a:r>
              <a:rPr lang="en-US" sz="2600" b="1" dirty="0" err="1">
                <a:latin typeface="Courier New" pitchFamily="49" charset="0"/>
                <a:cs typeface="Courier New" pitchFamily="49" charset="0"/>
              </a:rPr>
              <a:t>awk</a:t>
            </a:r>
            <a:r>
              <a:rPr lang="en-US" sz="2600" b="1" dirty="0">
                <a:latin typeface="Courier New" pitchFamily="49" charset="0"/>
                <a:cs typeface="Courier New" pitchFamily="49" charset="0"/>
              </a:rPr>
              <a:t> '{print $1}'`</a:t>
            </a:r>
            <a:br>
              <a:rPr lang="en-US" sz="2600" b="1" dirty="0">
                <a:latin typeface="Courier New" pitchFamily="49" charset="0"/>
                <a:cs typeface="Courier New" pitchFamily="49" charset="0"/>
              </a:rPr>
            </a:br>
            <a:r>
              <a:rPr lang="en-US" sz="2600" b="1" dirty="0">
                <a:latin typeface="Courier New" pitchFamily="49" charset="0"/>
                <a:cs typeface="Courier New" pitchFamily="49" charset="0"/>
              </a:rPr>
              <a:t>do</a:t>
            </a:r>
            <a:br>
              <a:rPr lang="en-US" sz="2600" b="1" dirty="0">
                <a:latin typeface="Courier New" pitchFamily="49" charset="0"/>
                <a:cs typeface="Courier New" pitchFamily="49" charset="0"/>
              </a:rPr>
            </a:br>
            <a:r>
              <a:rPr lang="en-US" sz="2600" b="1" dirty="0">
                <a:latin typeface="Courier New" pitchFamily="49" charset="0"/>
                <a:cs typeface="Courier New" pitchFamily="49" charset="0"/>
              </a:rPr>
              <a:t>  </a:t>
            </a:r>
            <a:r>
              <a:rPr lang="en-US" sz="2600" b="1" dirty="0" err="1">
                <a:latin typeface="Courier New" pitchFamily="49" charset="0"/>
                <a:cs typeface="Courier New" pitchFamily="49" charset="0"/>
              </a:rPr>
              <a:t>zfs</a:t>
            </a:r>
            <a:r>
              <a:rPr lang="en-US" sz="2600" b="1" dirty="0">
                <a:latin typeface="Courier New" pitchFamily="49" charset="0"/>
                <a:cs typeface="Courier New" pitchFamily="49" charset="0"/>
              </a:rPr>
              <a:t> destroy $SNAPSHOT</a:t>
            </a:r>
            <a:br>
              <a:rPr lang="en-US" sz="2600" b="1" dirty="0">
                <a:latin typeface="Courier New" pitchFamily="49" charset="0"/>
                <a:cs typeface="Courier New" pitchFamily="49" charset="0"/>
              </a:rPr>
            </a:br>
            <a:r>
              <a:rPr lang="en-US" sz="2600" b="1" dirty="0">
                <a:latin typeface="Courier New" pitchFamily="49" charset="0"/>
                <a:cs typeface="Courier New" pitchFamily="49" charset="0"/>
              </a:rPr>
              <a:t>done </a:t>
            </a:r>
          </a:p>
        </p:txBody>
      </p:sp>
    </p:spTree>
    <p:extLst>
      <p:ext uri="{BB962C8B-B14F-4D97-AF65-F5344CB8AC3E}">
        <p14:creationId xmlns:p14="http://schemas.microsoft.com/office/powerpoint/2010/main" val="7598957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Destroying All ZFS </a:t>
            </a:r>
            <a:r>
              <a:rPr lang="en-US" dirty="0" smtClean="0"/>
              <a:t>Snapshots</a:t>
            </a:r>
            <a:br>
              <a:rPr lang="en-US" dirty="0" smtClean="0"/>
            </a:br>
            <a:r>
              <a:rPr lang="en-US" dirty="0" smtClean="0"/>
              <a:t>in </a:t>
            </a:r>
            <a:r>
              <a:rPr lang="en-US" dirty="0"/>
              <a:t>an Environment</a:t>
            </a:r>
          </a:p>
        </p:txBody>
      </p:sp>
      <p:sp>
        <p:nvSpPr>
          <p:cNvPr id="6" name="Content Placeholder 5"/>
          <p:cNvSpPr>
            <a:spLocks noGrp="1"/>
          </p:cNvSpPr>
          <p:nvPr>
            <p:ph idx="1"/>
          </p:nvPr>
        </p:nvSpPr>
        <p:spPr>
          <a:xfrm>
            <a:off x="533400" y="2514600"/>
            <a:ext cx="8229600" cy="2209800"/>
          </a:xfrm>
          <a:noFill/>
        </p:spPr>
        <p:txBody>
          <a:bodyPr>
            <a:normAutofit/>
          </a:bodyPr>
          <a:lstStyle/>
          <a:p>
            <a:pPr marL="0" indent="0">
              <a:buNone/>
            </a:pPr>
            <a:r>
              <a:rPr lang="en-US" sz="2400" b="1" dirty="0">
                <a:latin typeface="Courier New" pitchFamily="49" charset="0"/>
                <a:cs typeface="Courier New" pitchFamily="49" charset="0"/>
              </a:rPr>
              <a:t>for SNAPSHOT in `</a:t>
            </a:r>
            <a:r>
              <a:rPr lang="en-US" sz="2400" b="1" dirty="0" err="1">
                <a:latin typeface="Courier New" pitchFamily="49" charset="0"/>
                <a:cs typeface="Courier New" pitchFamily="49" charset="0"/>
              </a:rPr>
              <a:t>zfs</a:t>
            </a:r>
            <a:r>
              <a:rPr lang="en-US" sz="2400" b="1" dirty="0">
                <a:latin typeface="Courier New" pitchFamily="49" charset="0"/>
                <a:cs typeface="Courier New" pitchFamily="49" charset="0"/>
              </a:rPr>
              <a:t> list –</a:t>
            </a:r>
            <a:r>
              <a:rPr lang="en-US" sz="2400" b="1" dirty="0" err="1">
                <a:latin typeface="Courier New" pitchFamily="49" charset="0"/>
                <a:cs typeface="Courier New" pitchFamily="49" charset="0"/>
              </a:rPr>
              <a:t>rHt</a:t>
            </a:r>
            <a:r>
              <a:rPr lang="en-US" sz="2400" b="1" dirty="0">
                <a:latin typeface="Courier New" pitchFamily="49" charset="0"/>
                <a:cs typeface="Courier New" pitchFamily="49" charset="0"/>
              </a:rPr>
              <a:t> snapshot </a:t>
            </a:r>
            <a:br>
              <a:rPr lang="en-US" sz="2400" b="1" dirty="0">
                <a:latin typeface="Courier New" pitchFamily="49" charset="0"/>
                <a:cs typeface="Courier New" pitchFamily="49" charset="0"/>
              </a:rPr>
            </a:br>
            <a:r>
              <a:rPr lang="en-US" sz="2400" b="1" dirty="0">
                <a:latin typeface="Wingdings" pitchFamily="2" charset="2"/>
              </a:rPr>
              <a:t>Ä</a:t>
            </a:r>
            <a:r>
              <a:rPr lang="en-US" sz="2400" b="1" dirty="0">
                <a:latin typeface="Courier New" pitchFamily="49" charset="0"/>
                <a:cs typeface="Courier New" pitchFamily="49" charset="0"/>
              </a:rPr>
              <a:t> pool/coll18/test | </a:t>
            </a:r>
            <a:r>
              <a:rPr lang="en-US" sz="2400" b="1" dirty="0" err="1">
                <a:latin typeface="Courier New" pitchFamily="49" charset="0"/>
                <a:cs typeface="Courier New" pitchFamily="49" charset="0"/>
              </a:rPr>
              <a:t>awk</a:t>
            </a:r>
            <a:r>
              <a:rPr lang="en-US" sz="2400" b="1" dirty="0">
                <a:latin typeface="Courier New" pitchFamily="49" charset="0"/>
                <a:cs typeface="Courier New" pitchFamily="49" charset="0"/>
              </a:rPr>
              <a:t> '{print $1}'`</a:t>
            </a:r>
            <a:br>
              <a:rPr lang="en-US" sz="2400" b="1" dirty="0">
                <a:latin typeface="Courier New" pitchFamily="49" charset="0"/>
                <a:cs typeface="Courier New" pitchFamily="49" charset="0"/>
              </a:rPr>
            </a:br>
            <a:r>
              <a:rPr lang="en-US" sz="2400" b="1" dirty="0">
                <a:latin typeface="Courier New" pitchFamily="49" charset="0"/>
                <a:cs typeface="Courier New" pitchFamily="49" charset="0"/>
              </a:rPr>
              <a:t>do</a:t>
            </a:r>
            <a:br>
              <a:rPr lang="en-US" sz="2400" b="1" dirty="0">
                <a:latin typeface="Courier New" pitchFamily="49" charset="0"/>
                <a:cs typeface="Courier New" pitchFamily="49" charset="0"/>
              </a:rPr>
            </a:b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zfs</a:t>
            </a:r>
            <a:r>
              <a:rPr lang="en-US" sz="2400" b="1" dirty="0">
                <a:latin typeface="Courier New" pitchFamily="49" charset="0"/>
                <a:cs typeface="Courier New" pitchFamily="49" charset="0"/>
              </a:rPr>
              <a:t> destroy $SNAPSHOT</a:t>
            </a:r>
            <a:br>
              <a:rPr lang="en-US" sz="2400" b="1" dirty="0">
                <a:latin typeface="Courier New" pitchFamily="49" charset="0"/>
                <a:cs typeface="Courier New" pitchFamily="49" charset="0"/>
              </a:rPr>
            </a:br>
            <a:r>
              <a:rPr lang="en-US" sz="2400" b="1" dirty="0">
                <a:latin typeface="Courier New" pitchFamily="49" charset="0"/>
                <a:cs typeface="Courier New" pitchFamily="49" charset="0"/>
              </a:rPr>
              <a:t>done </a:t>
            </a:r>
          </a:p>
        </p:txBody>
      </p:sp>
    </p:spTree>
    <p:extLst>
      <p:ext uri="{BB962C8B-B14F-4D97-AF65-F5344CB8AC3E}">
        <p14:creationId xmlns:p14="http://schemas.microsoft.com/office/powerpoint/2010/main" val="10074641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p:txBody>
          <a:bodyPr/>
          <a:lstStyle/>
          <a:p>
            <a:r>
              <a:rPr lang="en-US" dirty="0" smtClean="0"/>
              <a:t>Periodically run scripts to check for </a:t>
            </a:r>
            <a:r>
              <a:rPr lang="en-US" dirty="0" err="1" smtClean="0"/>
              <a:t>unowned</a:t>
            </a:r>
            <a:r>
              <a:rPr lang="en-US" dirty="0" smtClean="0"/>
              <a:t> files, etc. See IIPS website.</a:t>
            </a:r>
          </a:p>
          <a:p>
            <a:r>
              <a:rPr lang="en-US" dirty="0" smtClean="0"/>
              <a:t>Periodically use </a:t>
            </a:r>
            <a:r>
              <a:rPr lang="en-US" b="1" dirty="0" err="1" smtClean="0"/>
              <a:t>df</a:t>
            </a:r>
            <a:r>
              <a:rPr lang="en-US" b="1" dirty="0" smtClean="0"/>
              <a:t> –h</a:t>
            </a:r>
            <a:r>
              <a:rPr lang="en-US" dirty="0" smtClean="0"/>
              <a:t> or </a:t>
            </a:r>
            <a:r>
              <a:rPr lang="en-US" b="1" dirty="0" err="1" smtClean="0"/>
              <a:t>zpool</a:t>
            </a:r>
            <a:r>
              <a:rPr lang="en-US" b="1" dirty="0" smtClean="0"/>
              <a:t> list </a:t>
            </a:r>
            <a:r>
              <a:rPr lang="en-US" dirty="0" smtClean="0"/>
              <a:t>to keep an eye on free disk space.</a:t>
            </a:r>
          </a:p>
        </p:txBody>
      </p:sp>
      <p:sp>
        <p:nvSpPr>
          <p:cNvPr id="37890" name="Rectangle 2"/>
          <p:cNvSpPr>
            <a:spLocks noGrp="1" noChangeArrowheads="1"/>
          </p:cNvSpPr>
          <p:nvPr>
            <p:ph type="title"/>
          </p:nvPr>
        </p:nvSpPr>
        <p:spPr/>
        <p:txBody>
          <a:bodyPr/>
          <a:lstStyle/>
          <a:p>
            <a:r>
              <a:rPr lang="en-US" smtClean="0"/>
              <a:t>Miscellaneous</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eaLnBrk="1" hangingPunct="1"/>
            <a:r>
              <a:rPr lang="en-US" sz="3800" dirty="0" smtClean="0"/>
              <a:t>Colleague Environment Maintenance</a:t>
            </a:r>
          </a:p>
        </p:txBody>
      </p:sp>
      <p:sp>
        <p:nvSpPr>
          <p:cNvPr id="5123" name="Rectangle 3"/>
          <p:cNvSpPr>
            <a:spLocks noGrp="1" noChangeArrowheads="1"/>
          </p:cNvSpPr>
          <p:nvPr>
            <p:ph type="body" idx="1"/>
          </p:nvPr>
        </p:nvSpPr>
        <p:spPr/>
        <p:txBody>
          <a:bodyPr>
            <a:normAutofit fontScale="92500" lnSpcReduction="10000"/>
          </a:bodyPr>
          <a:lstStyle/>
          <a:p>
            <a:pPr eaLnBrk="1" hangingPunct="1"/>
            <a:r>
              <a:rPr lang="en-US" dirty="0" smtClean="0"/>
              <a:t>Colleague File Checks</a:t>
            </a:r>
          </a:p>
          <a:p>
            <a:pPr eaLnBrk="1" hangingPunct="1"/>
            <a:r>
              <a:rPr lang="en-US" dirty="0" smtClean="0"/>
              <a:t>File Maintenance</a:t>
            </a:r>
          </a:p>
          <a:p>
            <a:pPr eaLnBrk="1" hangingPunct="1"/>
            <a:r>
              <a:rPr lang="en-US" dirty="0" smtClean="0"/>
              <a:t>Log File Maintenance</a:t>
            </a:r>
          </a:p>
          <a:p>
            <a:pPr eaLnBrk="1" hangingPunct="1"/>
            <a:r>
              <a:rPr lang="en-US" dirty="0" smtClean="0"/>
              <a:t>Misc</a:t>
            </a:r>
          </a:p>
        </p:txBody>
      </p:sp>
    </p:spTree>
    <p:extLst>
      <p:ext uri="{BB962C8B-B14F-4D97-AF65-F5344CB8AC3E}">
        <p14:creationId xmlns:p14="http://schemas.microsoft.com/office/powerpoint/2010/main" val="196153475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File Checks</a:t>
            </a:r>
            <a:endParaRPr lang="en-US" dirty="0"/>
          </a:p>
        </p:txBody>
      </p:sp>
      <p:sp>
        <p:nvSpPr>
          <p:cNvPr id="5" name="Content Placeholder 4"/>
          <p:cNvSpPr>
            <a:spLocks noGrp="1"/>
          </p:cNvSpPr>
          <p:nvPr>
            <p:ph type="subTitle" idx="1"/>
          </p:nvPr>
        </p:nvSpPr>
        <p:spPr/>
        <p:txBody>
          <a:bodyPr>
            <a:normAutofit fontScale="92500" lnSpcReduction="20000"/>
          </a:bodyPr>
          <a:lstStyle/>
          <a:p>
            <a:r>
              <a:rPr lang="en-US" dirty="0" smtClean="0"/>
              <a:t>Static files near 2GB</a:t>
            </a:r>
          </a:p>
          <a:p>
            <a:r>
              <a:rPr lang="en-US" dirty="0" smtClean="0"/>
              <a:t>WUFA</a:t>
            </a:r>
          </a:p>
          <a:p>
            <a:r>
              <a:rPr lang="en-US" dirty="0" smtClean="0"/>
              <a:t>WUIA</a:t>
            </a:r>
            <a:endParaRPr lang="en-US" dirty="0"/>
          </a:p>
        </p:txBody>
      </p:sp>
    </p:spTree>
    <p:extLst>
      <p:ext uri="{BB962C8B-B14F-4D97-AF65-F5344CB8AC3E}">
        <p14:creationId xmlns:p14="http://schemas.microsoft.com/office/powerpoint/2010/main" val="652738232"/>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p:txBody>
          <a:bodyPr/>
          <a:lstStyle/>
          <a:p>
            <a:pPr eaLnBrk="1" hangingPunct="1">
              <a:buFont typeface="Wingdings" pitchFamily="2" charset="2"/>
              <a:buNone/>
            </a:pPr>
            <a:r>
              <a:rPr lang="en-US" sz="1600" b="1" dirty="0" smtClean="0">
                <a:latin typeface="Courier New" pitchFamily="49" charset="0"/>
                <a:cs typeface="Courier New" pitchFamily="49" charset="0"/>
              </a:rPr>
              <a:t># What is 2GB in bytes? (2147483648</a:t>
            </a:r>
            <a:r>
              <a:rPr lang="en-US" sz="1600" b="1" dirty="0">
                <a:latin typeface="Courier New" pitchFamily="49" charset="0"/>
                <a:cs typeface="Courier New" pitchFamily="49" charset="0"/>
              </a:rPr>
              <a:t>)</a:t>
            </a:r>
            <a:endParaRPr lang="en-US" sz="1600" b="1" dirty="0" smtClean="0">
              <a:latin typeface="Courier New" pitchFamily="49" charset="0"/>
              <a:cs typeface="Courier New" pitchFamily="49" charset="0"/>
            </a:endParaRPr>
          </a:p>
          <a:p>
            <a:pPr eaLnBrk="1" hangingPunct="1">
              <a:buFont typeface="Wingdings" pitchFamily="2" charset="2"/>
              <a:buNone/>
            </a:pPr>
            <a:r>
              <a:rPr lang="en-US" sz="1600" b="1" dirty="0" smtClean="0">
                <a:latin typeface="Courier New" pitchFamily="49" charset="0"/>
                <a:cs typeface="Courier New" pitchFamily="49" charset="0"/>
              </a:rPr>
              <a:t>TWO_GB=`dc &lt;&lt;EOF</a:t>
            </a:r>
          </a:p>
          <a:p>
            <a:pPr eaLnBrk="1" hangingPunct="1">
              <a:buFont typeface="Wingdings" pitchFamily="2" charset="2"/>
              <a:buNone/>
            </a:pPr>
            <a:r>
              <a:rPr lang="en-US" sz="1600" b="1" dirty="0" smtClean="0">
                <a:latin typeface="Courier New" pitchFamily="49" charset="0"/>
                <a:cs typeface="Courier New" pitchFamily="49" charset="0"/>
              </a:rPr>
              <a:t>2 30 ^ 2 * p q</a:t>
            </a:r>
          </a:p>
          <a:p>
            <a:pPr eaLnBrk="1" hangingPunct="1">
              <a:buFont typeface="Wingdings" pitchFamily="2" charset="2"/>
              <a:buNone/>
            </a:pPr>
            <a:r>
              <a:rPr lang="en-US" sz="1600" b="1" dirty="0" smtClean="0">
                <a:latin typeface="Courier New" pitchFamily="49" charset="0"/>
                <a:cs typeface="Courier New" pitchFamily="49" charset="0"/>
              </a:rPr>
              <a:t>EOF`</a:t>
            </a:r>
          </a:p>
          <a:p>
            <a:pPr eaLnBrk="1" hangingPunct="1">
              <a:buFont typeface="Wingdings" pitchFamily="2" charset="2"/>
              <a:buNone/>
            </a:pPr>
            <a:endParaRPr lang="en-US" sz="1600" b="1" dirty="0" smtClean="0">
              <a:latin typeface="Courier New" pitchFamily="49" charset="0"/>
              <a:cs typeface="Courier New" pitchFamily="49" charset="0"/>
            </a:endParaRPr>
          </a:p>
          <a:p>
            <a:pPr eaLnBrk="1" hangingPunct="1">
              <a:buFont typeface="Wingdings" pitchFamily="2" charset="2"/>
              <a:buNone/>
            </a:pPr>
            <a:r>
              <a:rPr lang="en-US" sz="1600" b="1" dirty="0" smtClean="0">
                <a:latin typeface="Courier New" pitchFamily="49" charset="0"/>
                <a:cs typeface="Courier New" pitchFamily="49" charset="0"/>
              </a:rPr>
              <a:t>PERCENT=85</a:t>
            </a:r>
          </a:p>
          <a:p>
            <a:pPr eaLnBrk="1" hangingPunct="1">
              <a:buFont typeface="Wingdings" pitchFamily="2" charset="2"/>
              <a:buNone/>
            </a:pPr>
            <a:endParaRPr lang="en-US" sz="1600" b="1" dirty="0" smtClean="0">
              <a:latin typeface="Courier New" pitchFamily="49" charset="0"/>
              <a:cs typeface="Courier New" pitchFamily="49" charset="0"/>
            </a:endParaRPr>
          </a:p>
          <a:p>
            <a:pPr eaLnBrk="1" hangingPunct="1">
              <a:buFont typeface="Wingdings" pitchFamily="2" charset="2"/>
              <a:buNone/>
            </a:pPr>
            <a:r>
              <a:rPr lang="en-US" sz="1600" b="1" dirty="0" smtClean="0">
                <a:latin typeface="Courier New" pitchFamily="49" charset="0"/>
                <a:cs typeface="Courier New" pitchFamily="49" charset="0"/>
              </a:rPr>
              <a:t>THRESHOLD=`</a:t>
            </a:r>
            <a:r>
              <a:rPr lang="en-US" sz="1600" b="1" dirty="0" err="1" smtClean="0">
                <a:latin typeface="Courier New" pitchFamily="49" charset="0"/>
                <a:cs typeface="Courier New" pitchFamily="49" charset="0"/>
              </a:rPr>
              <a:t>expr</a:t>
            </a:r>
            <a:r>
              <a:rPr lang="en-US" sz="1600" b="1" dirty="0" smtClean="0">
                <a:latin typeface="Courier New" pitchFamily="49" charset="0"/>
                <a:cs typeface="Courier New" pitchFamily="49" charset="0"/>
              </a:rPr>
              <a:t> \( $PERCENT \* $TWO_GB \) / 100`</a:t>
            </a:r>
          </a:p>
          <a:p>
            <a:pPr eaLnBrk="1" hangingPunct="1">
              <a:buFont typeface="Wingdings" pitchFamily="2" charset="2"/>
              <a:buNone/>
            </a:pPr>
            <a:endParaRPr lang="en-US" sz="1600" b="1" dirty="0">
              <a:latin typeface="Courier New" pitchFamily="49" charset="0"/>
              <a:cs typeface="Courier New" pitchFamily="49" charset="0"/>
            </a:endParaRPr>
          </a:p>
          <a:p>
            <a:pPr eaLnBrk="1" hangingPunct="1">
              <a:buFont typeface="Wingdings" pitchFamily="2" charset="2"/>
              <a:buNone/>
            </a:pPr>
            <a:r>
              <a:rPr lang="en-US" sz="1600" b="1" dirty="0" smtClean="0">
                <a:latin typeface="Courier New" pitchFamily="49" charset="0"/>
                <a:cs typeface="Courier New" pitchFamily="49" charset="0"/>
              </a:rPr>
              <a:t>DATATELDIR=/</a:t>
            </a:r>
            <a:r>
              <a:rPr lang="en-US" sz="1600" b="1" dirty="0" err="1" smtClean="0">
                <a:latin typeface="Courier New" pitchFamily="49" charset="0"/>
                <a:cs typeface="Courier New" pitchFamily="49" charset="0"/>
              </a:rPr>
              <a:t>datatel</a:t>
            </a:r>
            <a:r>
              <a:rPr lang="en-US" sz="1600" b="1" dirty="0" smtClean="0">
                <a:latin typeface="Courier New" pitchFamily="49" charset="0"/>
                <a:cs typeface="Courier New" pitchFamily="49" charset="0"/>
              </a:rPr>
              <a:t>/coll18/production/</a:t>
            </a:r>
            <a:r>
              <a:rPr lang="en-US" sz="1600" b="1" dirty="0" err="1" smtClean="0">
                <a:latin typeface="Courier New" pitchFamily="49" charset="0"/>
                <a:cs typeface="Courier New" pitchFamily="49" charset="0"/>
              </a:rPr>
              <a:t>apphome</a:t>
            </a:r>
            <a:endParaRPr lang="en-US" sz="1600" b="1" dirty="0" smtClean="0">
              <a:latin typeface="Courier New" pitchFamily="49" charset="0"/>
              <a:cs typeface="Courier New" pitchFamily="49" charset="0"/>
            </a:endParaRPr>
          </a:p>
          <a:p>
            <a:pPr eaLnBrk="1" hangingPunct="1">
              <a:buFont typeface="Wingdings" pitchFamily="2" charset="2"/>
              <a:buNone/>
            </a:pPr>
            <a:endParaRPr lang="en-US" sz="1600" b="1" dirty="0">
              <a:latin typeface="Courier New" pitchFamily="49" charset="0"/>
              <a:cs typeface="Courier New" pitchFamily="49" charset="0"/>
            </a:endParaRPr>
          </a:p>
          <a:p>
            <a:pPr eaLnBrk="1" hangingPunct="1">
              <a:buFont typeface="Wingdings" pitchFamily="2" charset="2"/>
              <a:buNone/>
            </a:pPr>
            <a:r>
              <a:rPr lang="en-US" sz="1600" b="1" dirty="0" smtClean="0">
                <a:latin typeface="Courier New" pitchFamily="49" charset="0"/>
                <a:cs typeface="Courier New" pitchFamily="49" charset="0"/>
              </a:rPr>
              <a:t>find $DATATELDIR –size +${THRESHOLD}c –type f –exec </a:t>
            </a:r>
            <a:r>
              <a:rPr lang="en-US" sz="1600" b="1" dirty="0" err="1" smtClean="0">
                <a:latin typeface="Courier New" pitchFamily="49" charset="0"/>
                <a:cs typeface="Courier New" pitchFamily="49" charset="0"/>
              </a:rPr>
              <a:t>ls</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lh</a:t>
            </a:r>
            <a:r>
              <a:rPr lang="en-US" sz="1600" b="1" dirty="0" smtClean="0">
                <a:latin typeface="Courier New" pitchFamily="49" charset="0"/>
                <a:cs typeface="Courier New" pitchFamily="49" charset="0"/>
              </a:rPr>
              <a:t> {} \;</a:t>
            </a:r>
          </a:p>
          <a:p>
            <a:pPr eaLnBrk="1" hangingPunct="1">
              <a:buFont typeface="Wingdings" pitchFamily="2" charset="2"/>
              <a:buNone/>
            </a:pPr>
            <a:endParaRPr lang="en-US" sz="1600" b="1" dirty="0" smtClean="0">
              <a:latin typeface="Courier New" pitchFamily="49" charset="0"/>
              <a:cs typeface="Courier New" pitchFamily="49" charset="0"/>
            </a:endParaRPr>
          </a:p>
        </p:txBody>
      </p:sp>
      <p:sp>
        <p:nvSpPr>
          <p:cNvPr id="25602" name="Title 1"/>
          <p:cNvSpPr>
            <a:spLocks noGrp="1"/>
          </p:cNvSpPr>
          <p:nvPr>
            <p:ph type="title"/>
          </p:nvPr>
        </p:nvSpPr>
        <p:spPr/>
        <p:txBody>
          <a:bodyPr>
            <a:normAutofit/>
          </a:bodyPr>
          <a:lstStyle/>
          <a:p>
            <a:r>
              <a:rPr lang="en-US" dirty="0" smtClean="0"/>
              <a:t>Check for 2GB </a:t>
            </a:r>
            <a:r>
              <a:rPr lang="en-US" dirty="0"/>
              <a:t>Static </a:t>
            </a:r>
            <a:r>
              <a:rPr lang="en-US" dirty="0" smtClean="0"/>
              <a:t>Files </a:t>
            </a:r>
            <a:endParaRPr lang="en-US" b="1" dirty="0" smtClean="0"/>
          </a:p>
        </p:txBody>
      </p:sp>
    </p:spTree>
    <p:extLst>
      <p:ext uri="{BB962C8B-B14F-4D97-AF65-F5344CB8AC3E}">
        <p14:creationId xmlns:p14="http://schemas.microsoft.com/office/powerpoint/2010/main" val="426513914"/>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99853580"/>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WUFA</a:t>
            </a:r>
            <a:endParaRPr lang="en-US" dirty="0"/>
          </a:p>
        </p:txBody>
      </p:sp>
    </p:spTree>
    <p:extLst>
      <p:ext uri="{BB962C8B-B14F-4D97-AF65-F5344CB8AC3E}">
        <p14:creationId xmlns:p14="http://schemas.microsoft.com/office/powerpoint/2010/main" val="227357033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eaLnBrk="1" hangingPunct="1"/>
            <a:r>
              <a:rPr lang="en-US" sz="3800" dirty="0" smtClean="0"/>
              <a:t>Colleague Unix System Maintenance</a:t>
            </a:r>
          </a:p>
        </p:txBody>
      </p:sp>
      <p:sp>
        <p:nvSpPr>
          <p:cNvPr id="5123" name="Rectangle 3"/>
          <p:cNvSpPr>
            <a:spLocks noGrp="1" noChangeArrowheads="1"/>
          </p:cNvSpPr>
          <p:nvPr>
            <p:ph type="body" idx="1"/>
          </p:nvPr>
        </p:nvSpPr>
        <p:spPr/>
        <p:txBody>
          <a:bodyPr>
            <a:normAutofit fontScale="92500" lnSpcReduction="10000"/>
          </a:bodyPr>
          <a:lstStyle/>
          <a:p>
            <a:pPr eaLnBrk="1" hangingPunct="1"/>
            <a:r>
              <a:rPr lang="en-US" dirty="0" smtClean="0"/>
              <a:t>User Maintenance</a:t>
            </a:r>
          </a:p>
          <a:p>
            <a:pPr eaLnBrk="1" hangingPunct="1"/>
            <a:r>
              <a:rPr lang="en-US" dirty="0" smtClean="0"/>
              <a:t>File Maintenance</a:t>
            </a:r>
          </a:p>
          <a:p>
            <a:pPr eaLnBrk="1" hangingPunct="1"/>
            <a:r>
              <a:rPr lang="en-US" dirty="0" smtClean="0"/>
              <a:t>Log File Maintenance</a:t>
            </a:r>
          </a:p>
          <a:p>
            <a:pPr eaLnBrk="1" hangingPunct="1"/>
            <a:r>
              <a:rPr lang="en-US" dirty="0" smtClean="0"/>
              <a:t>Misc</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14901113"/>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2316973674"/>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810861248"/>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Can be run on active system</a:t>
            </a:r>
          </a:p>
          <a:p>
            <a:r>
              <a:rPr lang="en-US" dirty="0" smtClean="0"/>
              <a:t>But DATATEL.RESIZE.FILES must be run on a quiet environment!</a:t>
            </a:r>
          </a:p>
          <a:p>
            <a:r>
              <a:rPr lang="en-US" dirty="0" smtClean="0"/>
              <a:t>Can be run at colon prompt or by </a:t>
            </a:r>
            <a:r>
              <a:rPr lang="en-US" dirty="0" err="1" smtClean="0"/>
              <a:t>cron</a:t>
            </a:r>
            <a:endParaRPr lang="en-US" dirty="0" smtClean="0"/>
          </a:p>
        </p:txBody>
      </p:sp>
      <p:sp>
        <p:nvSpPr>
          <p:cNvPr id="3" name="Title 2"/>
          <p:cNvSpPr>
            <a:spLocks noGrp="1"/>
          </p:cNvSpPr>
          <p:nvPr>
            <p:ph type="title"/>
          </p:nvPr>
        </p:nvSpPr>
        <p:spPr/>
        <p:txBody>
          <a:bodyPr/>
          <a:lstStyle/>
          <a:p>
            <a:r>
              <a:rPr lang="en-US" b="0" dirty="0" smtClean="0"/>
              <a:t>Running</a:t>
            </a:r>
            <a:r>
              <a:rPr lang="en-US" dirty="0" smtClean="0"/>
              <a:t> WUFA</a:t>
            </a:r>
            <a:endParaRPr lang="en-US" dirty="0"/>
          </a:p>
        </p:txBody>
      </p:sp>
    </p:spTree>
    <p:extLst>
      <p:ext uri="{BB962C8B-B14F-4D97-AF65-F5344CB8AC3E}">
        <p14:creationId xmlns:p14="http://schemas.microsoft.com/office/powerpoint/2010/main" val="1322407579"/>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29499460"/>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a:t>WUFA</a:t>
            </a:r>
            <a:r>
              <a:rPr lang="en-US" b="0" dirty="0"/>
              <a:t> </a:t>
            </a:r>
            <a:r>
              <a:rPr lang="en-US" dirty="0" err="1"/>
              <a:t>cron</a:t>
            </a:r>
            <a:r>
              <a:rPr lang="en-US" dirty="0"/>
              <a:t> Requirements</a:t>
            </a:r>
          </a:p>
        </p:txBody>
      </p:sp>
    </p:spTree>
    <p:extLst>
      <p:ext uri="{BB962C8B-B14F-4D97-AF65-F5344CB8AC3E}">
        <p14:creationId xmlns:p14="http://schemas.microsoft.com/office/powerpoint/2010/main" val="105119965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8339572"/>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fontScale="90000"/>
          </a:bodyPr>
          <a:lstStyle/>
          <a:p>
            <a:r>
              <a:rPr lang="en-US" dirty="0"/>
              <a:t>DASU/DASP </a:t>
            </a:r>
            <a:r>
              <a:rPr lang="en-US" b="0" dirty="0"/>
              <a:t>Environment Variables</a:t>
            </a:r>
            <a:endParaRPr lang="en-US" dirty="0"/>
          </a:p>
        </p:txBody>
      </p:sp>
    </p:spTree>
    <p:extLst>
      <p:ext uri="{BB962C8B-B14F-4D97-AF65-F5344CB8AC3E}">
        <p14:creationId xmlns:p14="http://schemas.microsoft.com/office/powerpoint/2010/main" val="1536539734"/>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48717170"/>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Maintaining DASU/DASP</a:t>
            </a:r>
            <a:endParaRPr lang="en-US" dirty="0"/>
          </a:p>
        </p:txBody>
      </p:sp>
    </p:spTree>
    <p:extLst>
      <p:ext uri="{BB962C8B-B14F-4D97-AF65-F5344CB8AC3E}">
        <p14:creationId xmlns:p14="http://schemas.microsoft.com/office/powerpoint/2010/main" val="1367011569"/>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839200" cy="4525963"/>
          </a:xfrm>
        </p:spPr>
        <p:txBody>
          <a:bodyPr>
            <a:normAutofit/>
          </a:bodyPr>
          <a:lstStyle/>
          <a:p>
            <a:pPr marL="109728" indent="0">
              <a:buNone/>
            </a:pPr>
            <a:r>
              <a:rPr lang="en-US" sz="1800" dirty="0">
                <a:latin typeface="Courier New"/>
                <a:cs typeface="Courier New"/>
              </a:rPr>
              <a:t>LIST UDT_GUIDE BY FILE_NAME WITH DATATEL.DAMAGED GT "" FILE_NAME FMT "25" STATUS DATATEL.DAMAGED LPTR 18:47:13 Apr 20 2013 </a:t>
            </a:r>
            <a:r>
              <a:rPr lang="en-US" sz="1800" dirty="0" smtClean="0">
                <a:latin typeface="Courier New"/>
                <a:cs typeface="Courier New"/>
              </a:rPr>
              <a:t>1</a:t>
            </a:r>
            <a:br>
              <a:rPr lang="en-US" sz="1800" dirty="0" smtClean="0">
                <a:latin typeface="Courier New"/>
                <a:cs typeface="Courier New"/>
              </a:rPr>
            </a:br>
            <a:r>
              <a:rPr lang="de-DE" sz="1800" dirty="0" smtClean="0">
                <a:latin typeface="Courier New"/>
                <a:cs typeface="Courier New"/>
              </a:rPr>
              <a:t>File </a:t>
            </a:r>
            <a:r>
              <a:rPr lang="de-DE" sz="1800" dirty="0">
                <a:latin typeface="Courier New"/>
                <a:cs typeface="Courier New"/>
              </a:rPr>
              <a:t>ID......... File Name................ File Status </a:t>
            </a:r>
            <a:r>
              <a:rPr lang="de-DE" sz="1800" dirty="0" err="1" smtClean="0">
                <a:latin typeface="Courier New"/>
                <a:cs typeface="Courier New"/>
              </a:rPr>
              <a:t>Damaged</a:t>
            </a:r>
            <a:r>
              <a:rPr lang="de-DE" sz="1800" dirty="0" smtClean="0">
                <a:latin typeface="Courier New"/>
                <a:cs typeface="Courier New"/>
              </a:rPr>
              <a:t/>
            </a:r>
            <a:br>
              <a:rPr lang="de-DE" sz="1800" dirty="0" smtClean="0">
                <a:latin typeface="Courier New"/>
                <a:cs typeface="Courier New"/>
              </a:rPr>
            </a:br>
            <a:r>
              <a:rPr lang="de-DE" sz="1800" dirty="0" smtClean="0">
                <a:latin typeface="Courier New"/>
                <a:cs typeface="Courier New"/>
              </a:rPr>
              <a:t/>
            </a:r>
            <a:br>
              <a:rPr lang="de-DE" sz="1800" dirty="0" smtClean="0">
                <a:latin typeface="Courier New"/>
                <a:cs typeface="Courier New"/>
              </a:rPr>
            </a:br>
            <a:r>
              <a:rPr lang="de-DE" sz="1800" dirty="0" err="1" smtClean="0">
                <a:latin typeface="Courier New"/>
                <a:cs typeface="Courier New"/>
              </a:rPr>
              <a:t>No</a:t>
            </a:r>
            <a:r>
              <a:rPr lang="de-DE" sz="1800" dirty="0" smtClean="0">
                <a:latin typeface="Courier New"/>
                <a:cs typeface="Courier New"/>
              </a:rPr>
              <a:t> </a:t>
            </a:r>
            <a:r>
              <a:rPr lang="de-DE" sz="1800" dirty="0" err="1">
                <a:latin typeface="Courier New"/>
                <a:cs typeface="Courier New"/>
              </a:rPr>
              <a:t>records</a:t>
            </a:r>
            <a:r>
              <a:rPr lang="de-DE" sz="1800" dirty="0">
                <a:latin typeface="Courier New"/>
                <a:cs typeface="Courier New"/>
              </a:rPr>
              <a:t> </a:t>
            </a:r>
            <a:r>
              <a:rPr lang="de-DE" sz="1800" dirty="0" err="1">
                <a:latin typeface="Courier New"/>
                <a:cs typeface="Courier New"/>
              </a:rPr>
              <a:t>listed</a:t>
            </a:r>
            <a:r>
              <a:rPr lang="de-DE" sz="1800" dirty="0">
                <a:latin typeface="Courier New"/>
                <a:cs typeface="Courier New"/>
              </a:rPr>
              <a:t>.</a:t>
            </a:r>
          </a:p>
          <a:p>
            <a:endParaRPr lang="de-DE" dirty="0">
              <a:latin typeface="Courier New"/>
              <a:cs typeface="Courier New"/>
            </a:endParaRPr>
          </a:p>
        </p:txBody>
      </p:sp>
      <p:sp>
        <p:nvSpPr>
          <p:cNvPr id="3" name="Title 2"/>
          <p:cNvSpPr>
            <a:spLocks noGrp="1"/>
          </p:cNvSpPr>
          <p:nvPr>
            <p:ph type="title"/>
          </p:nvPr>
        </p:nvSpPr>
        <p:spPr/>
        <p:txBody>
          <a:bodyPr/>
          <a:lstStyle/>
          <a:p>
            <a:r>
              <a:rPr lang="en-US" dirty="0" smtClean="0"/>
              <a:t>XNC.DAMAGED Output</a:t>
            </a:r>
            <a:endParaRPr lang="en-US" dirty="0"/>
          </a:p>
        </p:txBody>
      </p:sp>
    </p:spTree>
    <p:extLst>
      <p:ext uri="{BB962C8B-B14F-4D97-AF65-F5344CB8AC3E}">
        <p14:creationId xmlns:p14="http://schemas.microsoft.com/office/powerpoint/2010/main" val="2987808753"/>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839200" cy="4525963"/>
          </a:xfrm>
        </p:spPr>
        <p:txBody>
          <a:bodyPr>
            <a:normAutofit/>
          </a:bodyPr>
          <a:lstStyle/>
          <a:p>
            <a:pPr marL="109728" indent="0">
              <a:buNone/>
            </a:pPr>
            <a:r>
              <a:rPr lang="en-US" sz="1200" dirty="0" smtClean="0">
                <a:latin typeface="Courier New"/>
                <a:cs typeface="Courier New"/>
              </a:rPr>
              <a:t>LIST </a:t>
            </a:r>
            <a:r>
              <a:rPr lang="en-US" sz="1200" dirty="0">
                <a:latin typeface="Courier New"/>
                <a:cs typeface="Courier New"/>
              </a:rPr>
              <a:t>UDT_GUIDE BY FILE_NAME FILE_NAME FMT "25L" STATUS OVERFLOW2 DATATEL.DAMAGED ID.SUP WITH DATATEL.DAMAGED GT "" OR WITH </a:t>
            </a:r>
            <a:r>
              <a:rPr lang="en-US" sz="1200" dirty="0" smtClean="0">
                <a:latin typeface="Courier New"/>
                <a:cs typeface="Courier New"/>
              </a:rPr>
              <a:t>OVERFLOW2</a:t>
            </a:r>
            <a:br>
              <a:rPr lang="en-US" sz="1200" dirty="0" smtClean="0">
                <a:latin typeface="Courier New"/>
                <a:cs typeface="Courier New"/>
              </a:rPr>
            </a:br>
            <a:r>
              <a:rPr lang="en-US" sz="1200" dirty="0" smtClean="0">
                <a:latin typeface="Courier New"/>
                <a:cs typeface="Courier New"/>
              </a:rPr>
              <a:t>GT </a:t>
            </a:r>
            <a:r>
              <a:rPr lang="en-US" sz="1200" dirty="0">
                <a:latin typeface="Courier New"/>
                <a:cs typeface="Courier New"/>
              </a:rPr>
              <a:t>1 BLOCKSIZE NEW_BLOCKSIZE FILETYPE LPTR 18:50:05 May 08 </a:t>
            </a:r>
            <a:r>
              <a:rPr lang="en-US" sz="1200" dirty="0" smtClean="0">
                <a:latin typeface="Courier New"/>
                <a:cs typeface="Courier New"/>
              </a:rPr>
              <a:t>2013</a:t>
            </a:r>
            <a:br>
              <a:rPr lang="en-US" sz="1200" dirty="0" smtClean="0">
                <a:latin typeface="Courier New"/>
                <a:cs typeface="Courier New"/>
              </a:rPr>
            </a:br>
            <a:r>
              <a:rPr lang="nl-NL" sz="1200" dirty="0">
                <a:latin typeface="Courier New"/>
                <a:cs typeface="Courier New"/>
              </a:rPr>
              <a:t>                       </a:t>
            </a:r>
            <a:r>
              <a:rPr lang="nl-NL" sz="1200" dirty="0" smtClean="0">
                <a:latin typeface="Courier New"/>
                <a:cs typeface="Courier New"/>
              </a:rPr>
              <a:t> </a:t>
            </a:r>
            <a:r>
              <a:rPr lang="nl-NL" sz="1200" dirty="0">
                <a:latin typeface="Courier New"/>
                <a:cs typeface="Courier New"/>
              </a:rPr>
              <a:t>              Level 2            </a:t>
            </a:r>
            <a:r>
              <a:rPr lang="nl-NL" sz="1200" dirty="0" err="1">
                <a:latin typeface="Courier New"/>
                <a:cs typeface="Courier New"/>
              </a:rPr>
              <a:t>Current</a:t>
            </a:r>
            <a:r>
              <a:rPr lang="nl-NL" sz="1200" dirty="0">
                <a:latin typeface="Courier New"/>
                <a:cs typeface="Courier New"/>
              </a:rPr>
              <a:t>    </a:t>
            </a:r>
            <a:r>
              <a:rPr lang="nl-NL" sz="1200" dirty="0" smtClean="0">
                <a:latin typeface="Courier New"/>
                <a:cs typeface="Courier New"/>
              </a:rPr>
              <a:t>New</a:t>
            </a:r>
            <a:br>
              <a:rPr lang="nl-NL" sz="1200" dirty="0" smtClean="0">
                <a:latin typeface="Courier New"/>
                <a:cs typeface="Courier New"/>
              </a:rPr>
            </a:br>
            <a:r>
              <a:rPr lang="nl-NL" sz="1200" dirty="0" smtClean="0">
                <a:latin typeface="Courier New"/>
                <a:cs typeface="Courier New"/>
              </a:rPr>
              <a:t>File </a:t>
            </a:r>
            <a:r>
              <a:rPr lang="nl-NL" sz="1200" dirty="0">
                <a:latin typeface="Courier New"/>
                <a:cs typeface="Courier New"/>
              </a:rPr>
              <a:t>Name................ File Status Overflow.. </a:t>
            </a:r>
            <a:r>
              <a:rPr lang="nl-NL" sz="1200" dirty="0" err="1">
                <a:latin typeface="Courier New"/>
                <a:cs typeface="Courier New"/>
              </a:rPr>
              <a:t>Damaged</a:t>
            </a:r>
            <a:r>
              <a:rPr lang="nl-NL" sz="1200" dirty="0">
                <a:latin typeface="Courier New"/>
                <a:cs typeface="Courier New"/>
              </a:rPr>
              <a:t> </a:t>
            </a:r>
            <a:r>
              <a:rPr lang="nl-NL" sz="1200" dirty="0" err="1">
                <a:latin typeface="Courier New"/>
                <a:cs typeface="Courier New"/>
              </a:rPr>
              <a:t>Blocksize</a:t>
            </a:r>
            <a:r>
              <a:rPr lang="nl-NL" sz="1200" dirty="0">
                <a:latin typeface="Courier New"/>
                <a:cs typeface="Courier New"/>
              </a:rPr>
              <a:t>. </a:t>
            </a:r>
            <a:r>
              <a:rPr lang="nl-NL" sz="1200" dirty="0" err="1">
                <a:latin typeface="Courier New"/>
                <a:cs typeface="Courier New"/>
              </a:rPr>
              <a:t>Blocksize</a:t>
            </a:r>
            <a:r>
              <a:rPr lang="nl-NL" sz="1200" dirty="0">
                <a:latin typeface="Courier New"/>
                <a:cs typeface="Courier New"/>
              </a:rPr>
              <a:t>. File Type......</a:t>
            </a:r>
            <a:r>
              <a:rPr lang="nl-NL" sz="1200" dirty="0" smtClean="0">
                <a:latin typeface="Courier New"/>
                <a:cs typeface="Courier New"/>
              </a:rPr>
              <a:t>.</a:t>
            </a:r>
            <a:br>
              <a:rPr lang="nl-NL" sz="1200" dirty="0" smtClean="0">
                <a:latin typeface="Courier New"/>
                <a:cs typeface="Courier New"/>
              </a:rPr>
            </a:br>
            <a:r>
              <a:rPr lang="nl-NL" sz="1200" dirty="0" smtClean="0">
                <a:latin typeface="Courier New"/>
                <a:cs typeface="Courier New"/>
              </a:rPr>
              <a:t/>
            </a:r>
            <a:br>
              <a:rPr lang="nl-NL" sz="1200" dirty="0" smtClean="0">
                <a:latin typeface="Courier New"/>
                <a:cs typeface="Courier New"/>
              </a:rPr>
            </a:br>
            <a:r>
              <a:rPr lang="en-US" sz="1200" dirty="0" smtClean="0">
                <a:latin typeface="Courier New"/>
                <a:cs typeface="Courier New"/>
              </a:rPr>
              <a:t>FEPARAMS</a:t>
            </a:r>
            <a:r>
              <a:rPr lang="en-US" sz="1200" dirty="0">
                <a:latin typeface="Courier New"/>
                <a:cs typeface="Courier New"/>
              </a:rPr>
              <a:t>                  Overflow 2         222               2048            Dynamic </a:t>
            </a:r>
            <a:r>
              <a:rPr lang="en-US" sz="1200" dirty="0" smtClean="0">
                <a:latin typeface="Courier New"/>
                <a:cs typeface="Courier New"/>
              </a:rPr>
              <a:t>Hashing</a:t>
            </a:r>
            <a:br>
              <a:rPr lang="en-US" sz="1200" dirty="0" smtClean="0">
                <a:latin typeface="Courier New"/>
                <a:cs typeface="Courier New"/>
              </a:rPr>
            </a:br>
            <a:r>
              <a:rPr lang="en-US" sz="1200" dirty="0" smtClean="0">
                <a:latin typeface="Courier New"/>
                <a:cs typeface="Courier New"/>
              </a:rPr>
              <a:t>STUDENT.ACAD.LEVELS.HIST</a:t>
            </a:r>
            <a:r>
              <a:rPr lang="en-US" sz="1200" dirty="0">
                <a:latin typeface="Courier New"/>
                <a:cs typeface="Courier New"/>
              </a:rPr>
              <a:t>  Overflow 2         275               2048            Dynamic </a:t>
            </a:r>
            <a:r>
              <a:rPr lang="en-US" sz="1200" dirty="0" smtClean="0">
                <a:latin typeface="Courier New"/>
                <a:cs typeface="Courier New"/>
              </a:rPr>
              <a:t>Hashing</a:t>
            </a:r>
            <a:br>
              <a:rPr lang="en-US" sz="1200" dirty="0" smtClean="0">
                <a:latin typeface="Courier New"/>
                <a:cs typeface="Courier New"/>
              </a:rPr>
            </a:br>
            <a:r>
              <a:rPr lang="en-US" sz="1200" dirty="0" smtClean="0">
                <a:latin typeface="Courier New"/>
                <a:cs typeface="Courier New"/>
              </a:rPr>
              <a:t>2 </a:t>
            </a:r>
            <a:r>
              <a:rPr lang="en-US" sz="1200" dirty="0">
                <a:latin typeface="Courier New"/>
                <a:cs typeface="Courier New"/>
              </a:rPr>
              <a:t>records listed</a:t>
            </a:r>
          </a:p>
          <a:p>
            <a:endParaRPr lang="en-US" dirty="0" smtClean="0"/>
          </a:p>
        </p:txBody>
      </p:sp>
      <p:sp>
        <p:nvSpPr>
          <p:cNvPr id="3" name="Title 2"/>
          <p:cNvSpPr>
            <a:spLocks noGrp="1"/>
          </p:cNvSpPr>
          <p:nvPr>
            <p:ph type="title"/>
          </p:nvPr>
        </p:nvSpPr>
        <p:spPr/>
        <p:txBody>
          <a:bodyPr/>
          <a:lstStyle/>
          <a:p>
            <a:r>
              <a:rPr lang="en-US" dirty="0" smtClean="0"/>
              <a:t>XNC.OVERFLOW Output</a:t>
            </a:r>
            <a:endParaRPr lang="en-US" dirty="0"/>
          </a:p>
        </p:txBody>
      </p:sp>
    </p:spTree>
    <p:extLst>
      <p:ext uri="{BB962C8B-B14F-4D97-AF65-F5344CB8AC3E}">
        <p14:creationId xmlns:p14="http://schemas.microsoft.com/office/powerpoint/2010/main" val="1826512590"/>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077200" cy="4843272"/>
          </a:xfrm>
        </p:spPr>
        <p:txBody>
          <a:bodyPr>
            <a:noAutofit/>
          </a:bodyPr>
          <a:lstStyle/>
          <a:p>
            <a:pPr marL="109728" indent="0">
              <a:buNone/>
            </a:pPr>
            <a:r>
              <a:rPr lang="en-US" sz="1300" dirty="0">
                <a:latin typeface="Courier New"/>
                <a:cs typeface="Courier New"/>
              </a:rPr>
              <a:t> DATATEL.RESIZE.FILES</a:t>
            </a:r>
          </a:p>
          <a:p>
            <a:pPr marL="109728" indent="0">
              <a:buNone/>
            </a:pPr>
            <a:r>
              <a:rPr lang="en-US" sz="1300" dirty="0">
                <a:latin typeface="Courier New"/>
                <a:cs typeface="Courier New"/>
              </a:rPr>
              <a:t>001 PA</a:t>
            </a:r>
          </a:p>
          <a:p>
            <a:pPr marL="109728" indent="0">
              <a:buNone/>
            </a:pPr>
            <a:r>
              <a:rPr lang="en-US" sz="1300" dirty="0">
                <a:latin typeface="Courier New"/>
                <a:cs typeface="Courier New"/>
              </a:rPr>
              <a:t>002 COMO ON DATATEL.RESIZE.FILES</a:t>
            </a:r>
          </a:p>
          <a:p>
            <a:pPr marL="109728" indent="0">
              <a:buNone/>
            </a:pPr>
            <a:r>
              <a:rPr lang="en-US" sz="1300" dirty="0">
                <a:latin typeface="Courier New"/>
                <a:cs typeface="Courier New"/>
              </a:rPr>
              <a:t>003 DISPLAY</a:t>
            </a:r>
          </a:p>
          <a:p>
            <a:pPr marL="109728" indent="0">
              <a:buNone/>
            </a:pPr>
            <a:r>
              <a:rPr lang="en-US" sz="1300" dirty="0">
                <a:latin typeface="Courier New"/>
                <a:cs typeface="Courier New"/>
              </a:rPr>
              <a:t>004 DISPLAY WEEKLY.UDT.FILE.ANALYSIS: 07/10/13, 18:00</a:t>
            </a:r>
          </a:p>
          <a:p>
            <a:pPr marL="109728" indent="0">
              <a:buNone/>
            </a:pPr>
            <a:r>
              <a:rPr lang="de-DE" sz="1300" dirty="0">
                <a:latin typeface="Courier New"/>
                <a:cs typeface="Courier New"/>
              </a:rPr>
              <a:t>005 DISPLAY Version: 08/24/07</a:t>
            </a:r>
          </a:p>
          <a:p>
            <a:pPr marL="109728" indent="0">
              <a:buNone/>
            </a:pPr>
            <a:r>
              <a:rPr lang="de-DE" sz="1300" dirty="0">
                <a:latin typeface="Courier New"/>
                <a:cs typeface="Courier New"/>
              </a:rPr>
              <a:t>006 DISPLAY</a:t>
            </a:r>
          </a:p>
          <a:p>
            <a:pPr marL="109728" indent="0">
              <a:buNone/>
            </a:pPr>
            <a:r>
              <a:rPr lang="de-DE" sz="1300" dirty="0">
                <a:latin typeface="Courier New"/>
                <a:cs typeface="Courier New"/>
              </a:rPr>
              <a:t>007 DATE</a:t>
            </a:r>
          </a:p>
          <a:p>
            <a:pPr marL="109728" indent="0">
              <a:buNone/>
            </a:pPr>
            <a:r>
              <a:rPr lang="de-DE" sz="1300" dirty="0">
                <a:latin typeface="Courier New"/>
                <a:cs typeface="Courier New"/>
              </a:rPr>
              <a:t>008 DISPLAY</a:t>
            </a:r>
          </a:p>
          <a:p>
            <a:pPr marL="109728" indent="0">
              <a:buNone/>
            </a:pPr>
            <a:r>
              <a:rPr lang="de-DE" sz="1300" dirty="0">
                <a:latin typeface="Courier New"/>
                <a:cs typeface="Courier New"/>
              </a:rPr>
              <a:t>009 DISPLAY </a:t>
            </a:r>
            <a:r>
              <a:rPr lang="de-DE" sz="1300" dirty="0" err="1">
                <a:latin typeface="Courier New"/>
                <a:cs typeface="Courier New"/>
              </a:rPr>
              <a:t>Approximate</a:t>
            </a:r>
            <a:r>
              <a:rPr lang="de-DE" sz="1300" dirty="0">
                <a:latin typeface="Courier New"/>
                <a:cs typeface="Courier New"/>
              </a:rPr>
              <a:t> </a:t>
            </a:r>
            <a:r>
              <a:rPr lang="de-DE" sz="1300" dirty="0" err="1">
                <a:latin typeface="Courier New"/>
                <a:cs typeface="Courier New"/>
              </a:rPr>
              <a:t>current</a:t>
            </a:r>
            <a:r>
              <a:rPr lang="de-DE" sz="1300" dirty="0">
                <a:latin typeface="Courier New"/>
                <a:cs typeface="Courier New"/>
              </a:rPr>
              <a:t> </a:t>
            </a:r>
            <a:r>
              <a:rPr lang="de-DE" sz="1300" dirty="0" err="1">
                <a:latin typeface="Courier New"/>
                <a:cs typeface="Courier New"/>
              </a:rPr>
              <a:t>disk</a:t>
            </a:r>
            <a:r>
              <a:rPr lang="de-DE" sz="1300" dirty="0">
                <a:latin typeface="Courier New"/>
                <a:cs typeface="Courier New"/>
              </a:rPr>
              <a:t> </a:t>
            </a:r>
            <a:r>
              <a:rPr lang="de-DE" sz="1300" dirty="0" err="1">
                <a:latin typeface="Courier New"/>
                <a:cs typeface="Courier New"/>
              </a:rPr>
              <a:t>space</a:t>
            </a:r>
            <a:r>
              <a:rPr lang="de-DE" sz="1300" dirty="0">
                <a:latin typeface="Courier New"/>
                <a:cs typeface="Courier New"/>
              </a:rPr>
              <a:t> </a:t>
            </a:r>
            <a:r>
              <a:rPr lang="de-DE" sz="1300" dirty="0" err="1">
                <a:latin typeface="Courier New"/>
                <a:cs typeface="Courier New"/>
              </a:rPr>
              <a:t>used</a:t>
            </a:r>
            <a:r>
              <a:rPr lang="de-DE" sz="1300" dirty="0">
                <a:latin typeface="Courier New"/>
                <a:cs typeface="Courier New"/>
              </a:rPr>
              <a:t>.......: 126,724,329,472 </a:t>
            </a:r>
            <a:r>
              <a:rPr lang="de-DE" sz="1300" dirty="0" err="1">
                <a:latin typeface="Courier New"/>
                <a:cs typeface="Courier New"/>
              </a:rPr>
              <a:t>bytes</a:t>
            </a:r>
            <a:endParaRPr lang="de-DE" sz="1300" dirty="0">
              <a:latin typeface="Courier New"/>
              <a:cs typeface="Courier New"/>
            </a:endParaRPr>
          </a:p>
          <a:p>
            <a:pPr marL="109728" indent="0">
              <a:buNone/>
            </a:pPr>
            <a:r>
              <a:rPr lang="de-DE" sz="1300" dirty="0">
                <a:latin typeface="Courier New"/>
                <a:cs typeface="Courier New"/>
              </a:rPr>
              <a:t>010 DISPLAY </a:t>
            </a:r>
            <a:r>
              <a:rPr lang="de-DE" sz="1300" dirty="0" err="1">
                <a:latin typeface="Courier New"/>
                <a:cs typeface="Courier New"/>
              </a:rPr>
              <a:t>Approximate</a:t>
            </a:r>
            <a:r>
              <a:rPr lang="de-DE" sz="1300" dirty="0">
                <a:latin typeface="Courier New"/>
                <a:cs typeface="Courier New"/>
              </a:rPr>
              <a:t> 'after </a:t>
            </a:r>
            <a:r>
              <a:rPr lang="de-DE" sz="1300" dirty="0" err="1">
                <a:latin typeface="Courier New"/>
                <a:cs typeface="Courier New"/>
              </a:rPr>
              <a:t>resize</a:t>
            </a:r>
            <a:r>
              <a:rPr lang="de-DE" sz="1300" dirty="0">
                <a:latin typeface="Courier New"/>
                <a:cs typeface="Courier New"/>
              </a:rPr>
              <a:t>' </a:t>
            </a:r>
            <a:r>
              <a:rPr lang="de-DE" sz="1300" dirty="0" err="1">
                <a:latin typeface="Courier New"/>
                <a:cs typeface="Courier New"/>
              </a:rPr>
              <a:t>disk</a:t>
            </a:r>
            <a:r>
              <a:rPr lang="de-DE" sz="1300" dirty="0">
                <a:latin typeface="Courier New"/>
                <a:cs typeface="Courier New"/>
              </a:rPr>
              <a:t> </a:t>
            </a:r>
            <a:r>
              <a:rPr lang="de-DE" sz="1300" dirty="0" err="1">
                <a:latin typeface="Courier New"/>
                <a:cs typeface="Courier New"/>
              </a:rPr>
              <a:t>space</a:t>
            </a:r>
            <a:r>
              <a:rPr lang="de-DE" sz="1300" dirty="0">
                <a:latin typeface="Courier New"/>
                <a:cs typeface="Courier New"/>
              </a:rPr>
              <a:t> </a:t>
            </a:r>
            <a:r>
              <a:rPr lang="de-DE" sz="1300" dirty="0" err="1">
                <a:latin typeface="Courier New"/>
                <a:cs typeface="Courier New"/>
              </a:rPr>
              <a:t>used</a:t>
            </a:r>
            <a:r>
              <a:rPr lang="de-DE" sz="1300" dirty="0">
                <a:latin typeface="Courier New"/>
                <a:cs typeface="Courier New"/>
              </a:rPr>
              <a:t>: 123,878,389,234 </a:t>
            </a:r>
            <a:r>
              <a:rPr lang="de-DE" sz="1300" dirty="0" err="1">
                <a:latin typeface="Courier New"/>
                <a:cs typeface="Courier New"/>
              </a:rPr>
              <a:t>bytes</a:t>
            </a:r>
            <a:endParaRPr lang="de-DE" sz="1300" dirty="0">
              <a:latin typeface="Courier New"/>
              <a:cs typeface="Courier New"/>
            </a:endParaRPr>
          </a:p>
          <a:p>
            <a:pPr marL="109728" indent="0">
              <a:buNone/>
            </a:pPr>
            <a:r>
              <a:rPr lang="de-DE" sz="1300" dirty="0">
                <a:latin typeface="Courier New"/>
                <a:cs typeface="Courier New"/>
              </a:rPr>
              <a:t>011 DISPLAY </a:t>
            </a:r>
            <a:r>
              <a:rPr lang="de-DE" sz="1300" dirty="0" err="1">
                <a:latin typeface="Courier New"/>
                <a:cs typeface="Courier New"/>
              </a:rPr>
              <a:t>Approximate</a:t>
            </a:r>
            <a:r>
              <a:rPr lang="de-DE" sz="1300" dirty="0">
                <a:latin typeface="Courier New"/>
                <a:cs typeface="Courier New"/>
              </a:rPr>
              <a:t> </a:t>
            </a:r>
            <a:r>
              <a:rPr lang="de-DE" sz="1300" dirty="0" err="1">
                <a:latin typeface="Courier New"/>
                <a:cs typeface="Courier New"/>
              </a:rPr>
              <a:t>disk</a:t>
            </a:r>
            <a:r>
              <a:rPr lang="de-DE" sz="1300" dirty="0">
                <a:latin typeface="Courier New"/>
                <a:cs typeface="Courier New"/>
              </a:rPr>
              <a:t> </a:t>
            </a:r>
            <a:r>
              <a:rPr lang="de-DE" sz="1300" dirty="0" err="1">
                <a:latin typeface="Courier New"/>
                <a:cs typeface="Courier New"/>
              </a:rPr>
              <a:t>space</a:t>
            </a:r>
            <a:r>
              <a:rPr lang="de-DE" sz="1300" dirty="0">
                <a:latin typeface="Courier New"/>
                <a:cs typeface="Courier New"/>
              </a:rPr>
              <a:t> </a:t>
            </a:r>
            <a:r>
              <a:rPr lang="de-DE" sz="1300" dirty="0" err="1">
                <a:latin typeface="Courier New"/>
                <a:cs typeface="Courier New"/>
              </a:rPr>
              <a:t>difference</a:t>
            </a:r>
            <a:r>
              <a:rPr lang="de-DE" sz="1300" dirty="0">
                <a:latin typeface="Courier New"/>
                <a:cs typeface="Courier New"/>
              </a:rPr>
              <a:t>.........: -2,845,940,238 </a:t>
            </a:r>
            <a:r>
              <a:rPr lang="de-DE" sz="1300" dirty="0" err="1">
                <a:latin typeface="Courier New"/>
                <a:cs typeface="Courier New"/>
              </a:rPr>
              <a:t>bytes</a:t>
            </a:r>
            <a:endParaRPr lang="de-DE" sz="1300" dirty="0">
              <a:latin typeface="Courier New"/>
              <a:cs typeface="Courier New"/>
            </a:endParaRPr>
          </a:p>
          <a:p>
            <a:pPr marL="109728" indent="0">
              <a:buNone/>
            </a:pPr>
            <a:r>
              <a:rPr lang="de-DE" sz="1300" dirty="0">
                <a:latin typeface="Courier New"/>
                <a:cs typeface="Courier New"/>
              </a:rPr>
              <a:t>012 DISPLAY</a:t>
            </a:r>
          </a:p>
          <a:p>
            <a:pPr marL="109728" indent="0">
              <a:buNone/>
            </a:pPr>
            <a:r>
              <a:rPr lang="de-DE" sz="1300" dirty="0">
                <a:latin typeface="Courier New"/>
                <a:cs typeface="Courier New"/>
              </a:rPr>
              <a:t>013 MEMRESIZE GLA.2014 563,1 DYNAMIC</a:t>
            </a:r>
          </a:p>
          <a:p>
            <a:pPr marL="109728" indent="0">
              <a:buNone/>
            </a:pPr>
            <a:r>
              <a:rPr lang="de-DE" sz="1300" dirty="0">
                <a:latin typeface="Courier New"/>
                <a:cs typeface="Courier New"/>
              </a:rPr>
              <a:t>014 DISPLAY </a:t>
            </a:r>
            <a:r>
              <a:rPr lang="de-DE" sz="1300" dirty="0" err="1">
                <a:latin typeface="Courier New"/>
                <a:cs typeface="Courier New"/>
              </a:rPr>
              <a:t>No</a:t>
            </a:r>
            <a:r>
              <a:rPr lang="de-DE" sz="1300" dirty="0">
                <a:latin typeface="Courier New"/>
                <a:cs typeface="Courier New"/>
              </a:rPr>
              <a:t> </a:t>
            </a:r>
            <a:r>
              <a:rPr lang="de-DE" sz="1300" dirty="0" err="1">
                <a:latin typeface="Courier New"/>
                <a:cs typeface="Courier New"/>
              </a:rPr>
              <a:t>resize</a:t>
            </a:r>
            <a:r>
              <a:rPr lang="de-DE" sz="1300" dirty="0">
                <a:latin typeface="Courier New"/>
                <a:cs typeface="Courier New"/>
              </a:rPr>
              <a:t> </a:t>
            </a:r>
            <a:r>
              <a:rPr lang="de-DE" sz="1300" dirty="0" err="1">
                <a:latin typeface="Courier New"/>
                <a:cs typeface="Courier New"/>
              </a:rPr>
              <a:t>necessary</a:t>
            </a:r>
            <a:r>
              <a:rPr lang="de-DE" sz="1300" dirty="0">
                <a:latin typeface="Courier New"/>
                <a:cs typeface="Courier New"/>
              </a:rPr>
              <a:t> </a:t>
            </a:r>
            <a:r>
              <a:rPr lang="de-DE" sz="1300" dirty="0" err="1">
                <a:latin typeface="Courier New"/>
                <a:cs typeface="Courier New"/>
              </a:rPr>
              <a:t>for</a:t>
            </a:r>
            <a:r>
              <a:rPr lang="de-DE" sz="1300" dirty="0">
                <a:latin typeface="Courier New"/>
                <a:cs typeface="Courier New"/>
              </a:rPr>
              <a:t> EL.DISBURSEMENT</a:t>
            </a:r>
          </a:p>
          <a:p>
            <a:pPr marL="109728" indent="0">
              <a:buNone/>
            </a:pPr>
            <a:r>
              <a:rPr lang="de-DE" sz="1300" dirty="0" smtClean="0">
                <a:latin typeface="Courier New"/>
                <a:cs typeface="Courier New"/>
              </a:rPr>
              <a:t>//</a:t>
            </a:r>
            <a:endParaRPr lang="de-DE" sz="1300" dirty="0">
              <a:latin typeface="Courier New"/>
              <a:cs typeface="Courier New"/>
            </a:endParaRPr>
          </a:p>
          <a:p>
            <a:pPr marL="109728" indent="0">
              <a:buNone/>
            </a:pPr>
            <a:r>
              <a:rPr lang="de-DE" sz="1300" dirty="0">
                <a:latin typeface="Courier New"/>
                <a:cs typeface="Courier New"/>
              </a:rPr>
              <a:t>018 DISPLAY </a:t>
            </a:r>
            <a:r>
              <a:rPr lang="de-DE" sz="1300" dirty="0" err="1">
                <a:latin typeface="Courier New"/>
                <a:cs typeface="Courier New"/>
              </a:rPr>
              <a:t>No</a:t>
            </a:r>
            <a:r>
              <a:rPr lang="de-DE" sz="1300" dirty="0">
                <a:latin typeface="Courier New"/>
                <a:cs typeface="Courier New"/>
              </a:rPr>
              <a:t> </a:t>
            </a:r>
            <a:r>
              <a:rPr lang="de-DE" sz="1300" dirty="0" err="1">
                <a:latin typeface="Courier New"/>
                <a:cs typeface="Courier New"/>
              </a:rPr>
              <a:t>resize</a:t>
            </a:r>
            <a:r>
              <a:rPr lang="de-DE" sz="1300" dirty="0">
                <a:latin typeface="Courier New"/>
                <a:cs typeface="Courier New"/>
              </a:rPr>
              <a:t> </a:t>
            </a:r>
            <a:r>
              <a:rPr lang="de-DE" sz="1300" dirty="0" err="1">
                <a:latin typeface="Courier New"/>
                <a:cs typeface="Courier New"/>
              </a:rPr>
              <a:t>necessary</a:t>
            </a:r>
            <a:r>
              <a:rPr lang="de-DE" sz="1300" dirty="0">
                <a:latin typeface="Courier New"/>
                <a:cs typeface="Courier New"/>
              </a:rPr>
              <a:t> </a:t>
            </a:r>
            <a:r>
              <a:rPr lang="de-DE" sz="1300" dirty="0" err="1">
                <a:latin typeface="Courier New"/>
                <a:cs typeface="Courier New"/>
              </a:rPr>
              <a:t>for</a:t>
            </a:r>
            <a:r>
              <a:rPr lang="de-DE" sz="1300" dirty="0">
                <a:latin typeface="Courier New"/>
                <a:cs typeface="Courier New"/>
              </a:rPr>
              <a:t> XCOURSES4BB</a:t>
            </a:r>
          </a:p>
          <a:p>
            <a:pPr marL="109728" indent="0">
              <a:buNone/>
            </a:pPr>
            <a:r>
              <a:rPr lang="de-DE" sz="1300" dirty="0">
                <a:latin typeface="Courier New"/>
                <a:cs typeface="Courier New"/>
              </a:rPr>
              <a:t>019 MEMRESIZE WORKLIST.DATA.AUDIT 17,1</a:t>
            </a:r>
          </a:p>
          <a:p>
            <a:pPr marL="109728" indent="0">
              <a:buNone/>
            </a:pPr>
            <a:r>
              <a:rPr lang="de-DE" sz="1300" dirty="0">
                <a:latin typeface="Courier New"/>
                <a:cs typeface="Courier New"/>
              </a:rPr>
              <a:t>020 DISPLAY </a:t>
            </a:r>
            <a:r>
              <a:rPr lang="de-DE" sz="1300" dirty="0" err="1">
                <a:latin typeface="Courier New"/>
                <a:cs typeface="Courier New"/>
              </a:rPr>
              <a:t>No</a:t>
            </a:r>
            <a:r>
              <a:rPr lang="de-DE" sz="1300" dirty="0">
                <a:latin typeface="Courier New"/>
                <a:cs typeface="Courier New"/>
              </a:rPr>
              <a:t> </a:t>
            </a:r>
            <a:r>
              <a:rPr lang="de-DE" sz="1300" dirty="0" err="1">
                <a:latin typeface="Courier New"/>
                <a:cs typeface="Courier New"/>
              </a:rPr>
              <a:t>resize</a:t>
            </a:r>
            <a:r>
              <a:rPr lang="de-DE" sz="1300" dirty="0">
                <a:latin typeface="Courier New"/>
                <a:cs typeface="Courier New"/>
              </a:rPr>
              <a:t> </a:t>
            </a:r>
            <a:r>
              <a:rPr lang="de-DE" sz="1300" dirty="0" err="1">
                <a:latin typeface="Courier New"/>
                <a:cs typeface="Courier New"/>
              </a:rPr>
              <a:t>necessary</a:t>
            </a:r>
            <a:r>
              <a:rPr lang="de-DE" sz="1300" dirty="0">
                <a:latin typeface="Courier New"/>
                <a:cs typeface="Courier New"/>
              </a:rPr>
              <a:t> </a:t>
            </a:r>
            <a:r>
              <a:rPr lang="de-DE" sz="1300" dirty="0" err="1">
                <a:latin typeface="Courier New"/>
                <a:cs typeface="Courier New"/>
              </a:rPr>
              <a:t>for</a:t>
            </a:r>
            <a:r>
              <a:rPr lang="de-DE" sz="1300" dirty="0">
                <a:latin typeface="Courier New"/>
                <a:cs typeface="Courier New"/>
              </a:rPr>
              <a:t> </a:t>
            </a:r>
            <a:r>
              <a:rPr lang="de-DE" sz="1300" dirty="0" smtClean="0">
                <a:latin typeface="Courier New"/>
                <a:cs typeface="Courier New"/>
              </a:rPr>
              <a:t>UT.THROWN.ERRORS</a:t>
            </a:r>
            <a:endParaRPr lang="de-DE" sz="1300" dirty="0">
              <a:latin typeface="Courier New"/>
              <a:cs typeface="Courier New"/>
            </a:endParaRPr>
          </a:p>
        </p:txBody>
      </p:sp>
      <p:sp>
        <p:nvSpPr>
          <p:cNvPr id="3" name="Title 2"/>
          <p:cNvSpPr>
            <a:spLocks noGrp="1"/>
          </p:cNvSpPr>
          <p:nvPr>
            <p:ph type="title"/>
          </p:nvPr>
        </p:nvSpPr>
        <p:spPr>
          <a:xfrm>
            <a:off x="457200" y="274638"/>
            <a:ext cx="8229600" cy="868362"/>
          </a:xfrm>
        </p:spPr>
        <p:txBody>
          <a:bodyPr/>
          <a:lstStyle/>
          <a:p>
            <a:r>
              <a:rPr lang="en-US" dirty="0" smtClean="0"/>
              <a:t>XNC.DATE Output</a:t>
            </a:r>
            <a:endParaRPr lang="en-US" dirty="0"/>
          </a:p>
        </p:txBody>
      </p:sp>
    </p:spTree>
    <p:extLst>
      <p:ext uri="{BB962C8B-B14F-4D97-AF65-F5344CB8AC3E}">
        <p14:creationId xmlns:p14="http://schemas.microsoft.com/office/powerpoint/2010/main" val="456888906"/>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990098210"/>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DATATEL.RESIZE.FILES</a:t>
            </a:r>
            <a:endParaRPr lang="en-US" dirty="0"/>
          </a:p>
        </p:txBody>
      </p:sp>
    </p:spTree>
    <p:extLst>
      <p:ext uri="{BB962C8B-B14F-4D97-AF65-F5344CB8AC3E}">
        <p14:creationId xmlns:p14="http://schemas.microsoft.com/office/powerpoint/2010/main" val="2351980075"/>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Resizing Files</a:t>
            </a:r>
            <a:endParaRPr lang="en-US" dirty="0"/>
          </a:p>
        </p:txBody>
      </p:sp>
      <p:sp>
        <p:nvSpPr>
          <p:cNvPr id="3" name="Content Placeholder 2"/>
          <p:cNvSpPr>
            <a:spLocks noGrp="1"/>
          </p:cNvSpPr>
          <p:nvPr>
            <p:ph idx="1"/>
          </p:nvPr>
        </p:nvSpPr>
        <p:spPr/>
        <p:txBody>
          <a:bodyPr/>
          <a:lstStyle/>
          <a:p>
            <a:r>
              <a:rPr lang="en-US" dirty="0" smtClean="0"/>
              <a:t>Resize should always be run as </a:t>
            </a:r>
            <a:r>
              <a:rPr lang="en-US" dirty="0" err="1" smtClean="0"/>
              <a:t>datatel</a:t>
            </a:r>
            <a:endParaRPr lang="en-US" dirty="0" smtClean="0"/>
          </a:p>
          <a:p>
            <a:r>
              <a:rPr lang="en-US" dirty="0" smtClean="0"/>
              <a:t>Run the </a:t>
            </a:r>
            <a:r>
              <a:rPr lang="en-US" b="1" dirty="0" smtClean="0"/>
              <a:t>DATATAL.RESIZE.FILES </a:t>
            </a:r>
            <a:r>
              <a:rPr lang="en-US" dirty="0" smtClean="0"/>
              <a:t>paragraph on a regular basis</a:t>
            </a:r>
          </a:p>
          <a:p>
            <a:r>
              <a:rPr lang="en-US" dirty="0" smtClean="0"/>
              <a:t>Exclude files from being resized by putting them in a </a:t>
            </a:r>
            <a:r>
              <a:rPr lang="en-US" b="1" dirty="0" smtClean="0"/>
              <a:t>RESIZE.EXCLUDE</a:t>
            </a:r>
            <a:r>
              <a:rPr lang="en-US" dirty="0" smtClean="0"/>
              <a:t> </a:t>
            </a:r>
            <a:r>
              <a:rPr lang="en-US" dirty="0" err="1" smtClean="0"/>
              <a:t>savedlist</a:t>
            </a:r>
            <a:endParaRPr lang="en-US" dirty="0" smtClean="0"/>
          </a:p>
          <a:p>
            <a:r>
              <a:rPr lang="en-US" dirty="0" smtClean="0"/>
              <a:t>The </a:t>
            </a:r>
            <a:r>
              <a:rPr lang="en-US" b="1" dirty="0" smtClean="0"/>
              <a:t>VOC</a:t>
            </a:r>
            <a:r>
              <a:rPr lang="en-US" dirty="0" smtClean="0"/>
              <a:t> file is always excluded from </a:t>
            </a:r>
            <a:r>
              <a:rPr lang="en-US" b="1" dirty="0" smtClean="0"/>
              <a:t>DATATEL.RESIZE.FILES</a:t>
            </a:r>
            <a:endParaRPr lang="en-US" dirty="0"/>
          </a:p>
        </p:txBody>
      </p:sp>
      <p:sp>
        <p:nvSpPr>
          <p:cNvPr id="4" name="Date Placeholder 3"/>
          <p:cNvSpPr>
            <a:spLocks noGrp="1"/>
          </p:cNvSpPr>
          <p:nvPr>
            <p:ph type="dt" sz="half" idx="10"/>
          </p:nvPr>
        </p:nvSpPr>
        <p:spPr/>
        <p:txBody>
          <a:bodyPr/>
          <a:lstStyle/>
          <a:p>
            <a:fld id="{8F89085A-6F1E-42B7-ADB4-8C5113284129}" type="datetime1">
              <a:rPr lang="en-US" smtClean="0"/>
              <a:pPr/>
              <a:t>7/26/13</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49</a:t>
            </a:fld>
            <a:endParaRPr lang="en-US"/>
          </a:p>
        </p:txBody>
      </p:sp>
    </p:spTree>
    <p:extLst>
      <p:ext uri="{BB962C8B-B14F-4D97-AF65-F5344CB8AC3E}">
        <p14:creationId xmlns:p14="http://schemas.microsoft.com/office/powerpoint/2010/main" val="2632431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457200" y="1524000"/>
            <a:ext cx="8229600" cy="4343400"/>
          </a:xfrm>
        </p:spPr>
        <p:txBody>
          <a:bodyPr>
            <a:normAutofit lnSpcReduction="10000"/>
          </a:bodyPr>
          <a:lstStyle/>
          <a:p>
            <a:pPr eaLnBrk="1" hangingPunct="1"/>
            <a:r>
              <a:rPr lang="en-US" sz="2800" dirty="0" smtClean="0"/>
              <a:t>Use </a:t>
            </a:r>
            <a:r>
              <a:rPr lang="en-US" sz="2800" b="1" dirty="0" smtClean="0"/>
              <a:t>logins –p</a:t>
            </a:r>
            <a:r>
              <a:rPr lang="en-US" sz="2800" dirty="0" smtClean="0"/>
              <a:t> command to verify that all users have passwords.</a:t>
            </a:r>
          </a:p>
          <a:p>
            <a:pPr eaLnBrk="1" hangingPunct="1"/>
            <a:r>
              <a:rPr lang="en-US" sz="2800" dirty="0" smtClean="0"/>
              <a:t>Use </a:t>
            </a:r>
            <a:r>
              <a:rPr lang="en-US" sz="2800" b="1" dirty="0" err="1" smtClean="0"/>
              <a:t>passwd</a:t>
            </a:r>
            <a:r>
              <a:rPr lang="en-US" sz="2800" b="1" dirty="0" smtClean="0"/>
              <a:t> –a –s </a:t>
            </a:r>
            <a:r>
              <a:rPr lang="en-US" sz="2800" dirty="0" smtClean="0"/>
              <a:t>to verify password expiration settings for all users, or use </a:t>
            </a:r>
            <a:r>
              <a:rPr lang="en-US" sz="2800" b="1" dirty="0" err="1" smtClean="0"/>
              <a:t>pwexpire</a:t>
            </a:r>
            <a:r>
              <a:rPr lang="en-US" sz="2800" dirty="0" smtClean="0"/>
              <a:t>:</a:t>
            </a:r>
            <a:r>
              <a:rPr lang="en-US" dirty="0" smtClean="0"/>
              <a:t/>
            </a:r>
            <a:br>
              <a:rPr lang="en-US" dirty="0" smtClean="0"/>
            </a:br>
            <a:r>
              <a:rPr lang="en-US" sz="1200" dirty="0" smtClean="0">
                <a:latin typeface="Courier New" pitchFamily="49" charset="0"/>
                <a:cs typeface="Courier New" pitchFamily="49" charset="0"/>
              </a:rPr>
              <a:t> </a:t>
            </a:r>
            <a:br>
              <a:rPr lang="en-US" sz="1200" dirty="0" smtClean="0">
                <a:latin typeface="Courier New" pitchFamily="49" charset="0"/>
                <a:cs typeface="Courier New" pitchFamily="49" charset="0"/>
              </a:rPr>
            </a:br>
            <a:r>
              <a:rPr lang="en-US" sz="1200" dirty="0" smtClean="0">
                <a:latin typeface="Courier New" pitchFamily="49" charset="0"/>
                <a:cs typeface="Courier New" pitchFamily="49" charset="0"/>
              </a:rPr>
              <a:t>07/11/2013 17:22:37                                                 Page  1</a:t>
            </a:r>
            <a:br>
              <a:rPr lang="en-US" sz="1200" dirty="0" smtClean="0">
                <a:latin typeface="Courier New" pitchFamily="49" charset="0"/>
                <a:cs typeface="Courier New" pitchFamily="49" charset="0"/>
              </a:rPr>
            </a:br>
            <a:r>
              <a:rPr lang="en-US" sz="1200" dirty="0" smtClean="0">
                <a:latin typeface="Courier New" pitchFamily="49" charset="0"/>
                <a:cs typeface="Courier New" pitchFamily="49" charset="0"/>
              </a:rPr>
              <a:t/>
            </a:r>
            <a:br>
              <a:rPr lang="en-US" sz="1200" dirty="0" smtClean="0">
                <a:latin typeface="Courier New" pitchFamily="49" charset="0"/>
                <a:cs typeface="Courier New" pitchFamily="49" charset="0"/>
              </a:rPr>
            </a:br>
            <a:r>
              <a:rPr lang="en-US" sz="1200" dirty="0" smtClean="0">
                <a:latin typeface="Courier New" pitchFamily="49" charset="0"/>
                <a:cs typeface="Courier New" pitchFamily="49" charset="0"/>
              </a:rPr>
              <a:t>                       Password Expiration Status Report</a:t>
            </a:r>
            <a:br>
              <a:rPr lang="en-US" sz="1200" dirty="0" smtClean="0">
                <a:latin typeface="Courier New" pitchFamily="49" charset="0"/>
                <a:cs typeface="Courier New" pitchFamily="49" charset="0"/>
              </a:rPr>
            </a:br>
            <a:r>
              <a:rPr lang="en-US" sz="1200" dirty="0" smtClean="0">
                <a:latin typeface="Courier New" pitchFamily="49" charset="0"/>
                <a:cs typeface="Courier New" pitchFamily="49" charset="0"/>
              </a:rPr>
              <a:t>                               Sorted by User ID</a:t>
            </a:r>
            <a:br>
              <a:rPr lang="en-US" sz="1200" dirty="0" smtClean="0">
                <a:latin typeface="Courier New" pitchFamily="49" charset="0"/>
                <a:cs typeface="Courier New" pitchFamily="49" charset="0"/>
              </a:rPr>
            </a:br>
            <a:r>
              <a:rPr lang="en-US" sz="1200" dirty="0" smtClean="0">
                <a:latin typeface="Courier New" pitchFamily="49" charset="0"/>
                <a:cs typeface="Courier New" pitchFamily="49" charset="0"/>
              </a:rPr>
              <a:t/>
            </a:r>
            <a:br>
              <a:rPr lang="en-US" sz="1200" dirty="0" smtClean="0">
                <a:latin typeface="Courier New" pitchFamily="49" charset="0"/>
                <a:cs typeface="Courier New" pitchFamily="49" charset="0"/>
              </a:rPr>
            </a:br>
            <a:r>
              <a:rPr lang="en-US" sz="1200" dirty="0" smtClean="0">
                <a:latin typeface="Courier New" pitchFamily="49" charset="0"/>
                <a:cs typeface="Courier New" pitchFamily="49" charset="0"/>
              </a:rPr>
              <a:t>             Date       Days   Last            Min. Max. </a:t>
            </a:r>
            <a:r>
              <a:rPr lang="en-US" sz="1200" dirty="0" err="1" smtClean="0">
                <a:latin typeface="Courier New" pitchFamily="49" charset="0"/>
                <a:cs typeface="Courier New" pitchFamily="49" charset="0"/>
              </a:rPr>
              <a:t>Inact</a:t>
            </a:r>
            <a:r>
              <a:rPr lang="en-US" sz="1200" dirty="0" smtClean="0">
                <a:latin typeface="Courier New" pitchFamily="49" charset="0"/>
                <a:cs typeface="Courier New" pitchFamily="49" charset="0"/>
              </a:rPr>
              <a:t>. Warn  </a:t>
            </a:r>
            <a:r>
              <a:rPr lang="en-US" sz="1200" dirty="0" err="1" smtClean="0">
                <a:latin typeface="Courier New" pitchFamily="49" charset="0"/>
                <a:cs typeface="Courier New" pitchFamily="49" charset="0"/>
              </a:rPr>
              <a:t>Abs.Exp</a:t>
            </a:r>
            <a:r>
              <a:rPr lang="en-US" sz="1200" dirty="0" smtClean="0">
                <a:latin typeface="Courier New" pitchFamily="49" charset="0"/>
                <a:cs typeface="Courier New" pitchFamily="49" charset="0"/>
              </a:rPr>
              <a:t>.</a:t>
            </a:r>
            <a:br>
              <a:rPr lang="en-US" sz="1200" dirty="0" smtClean="0">
                <a:latin typeface="Courier New" pitchFamily="49" charset="0"/>
                <a:cs typeface="Courier New" pitchFamily="49" charset="0"/>
              </a:rPr>
            </a:br>
            <a:r>
              <a:rPr lang="en-US" sz="1200" dirty="0" smtClean="0">
                <a:latin typeface="Courier New" pitchFamily="49" charset="0"/>
                <a:cs typeface="Courier New" pitchFamily="49" charset="0"/>
              </a:rPr>
              <a:t> User       Expires     Left  Changed   Status Days </a:t>
            </a:r>
            <a:r>
              <a:rPr lang="en-US" sz="1200" dirty="0" err="1" smtClean="0">
                <a:latin typeface="Courier New" pitchFamily="49" charset="0"/>
                <a:cs typeface="Courier New" pitchFamily="49" charset="0"/>
              </a:rPr>
              <a:t>Days</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Days</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Days</a:t>
            </a:r>
            <a:r>
              <a:rPr lang="en-US" sz="1200" dirty="0" smtClean="0">
                <a:latin typeface="Courier New" pitchFamily="49" charset="0"/>
                <a:cs typeface="Courier New" pitchFamily="49" charset="0"/>
              </a:rPr>
              <a:t>  or </a:t>
            </a:r>
            <a:r>
              <a:rPr lang="en-US" sz="1200" dirty="0" err="1" smtClean="0">
                <a:latin typeface="Courier New" pitchFamily="49" charset="0"/>
                <a:cs typeface="Courier New" pitchFamily="49" charset="0"/>
              </a:rPr>
              <a:t>Inact</a:t>
            </a:r>
            <a:r>
              <a:rPr lang="en-US" sz="1200" dirty="0" smtClean="0">
                <a:latin typeface="Courier New" pitchFamily="49" charset="0"/>
                <a:cs typeface="Courier New" pitchFamily="49" charset="0"/>
              </a:rPr>
              <a:t/>
            </a:r>
            <a:br>
              <a:rPr lang="en-US" sz="1200" dirty="0" smtClean="0">
                <a:latin typeface="Courier New" pitchFamily="49" charset="0"/>
                <a:cs typeface="Courier New" pitchFamily="49" charset="0"/>
              </a:rPr>
            </a:br>
            <a:r>
              <a:rPr lang="en-US" sz="1200" dirty="0" smtClean="0">
                <a:latin typeface="Courier New" pitchFamily="49" charset="0"/>
                <a:cs typeface="Courier New" pitchFamily="49" charset="0"/>
              </a:rPr>
              <a:t>======== ============== ==== ========== ====== ==== ==== ====== ==== ==========</a:t>
            </a:r>
            <a:br>
              <a:rPr lang="en-US" sz="1200" dirty="0" smtClean="0">
                <a:latin typeface="Courier New" pitchFamily="49" charset="0"/>
                <a:cs typeface="Courier New" pitchFamily="49" charset="0"/>
              </a:rPr>
            </a:br>
            <a:r>
              <a:rPr lang="en-US" sz="1200" dirty="0" smtClean="0">
                <a:latin typeface="Courier New" pitchFamily="49" charset="0"/>
                <a:cs typeface="Courier New" pitchFamily="49" charset="0"/>
              </a:rPr>
              <a:t>bin                          1987/08/25  Okay                        *Never on!</a:t>
            </a:r>
            <a:br>
              <a:rPr lang="en-US" sz="1200" dirty="0" smtClean="0">
                <a:latin typeface="Courier New" pitchFamily="49" charset="0"/>
                <a:cs typeface="Courier New" pitchFamily="49" charset="0"/>
              </a:rPr>
            </a:br>
            <a:r>
              <a:rPr lang="en-US" sz="1200" dirty="0" err="1" smtClean="0">
                <a:latin typeface="Courier New" pitchFamily="49" charset="0"/>
                <a:cs typeface="Courier New" pitchFamily="49" charset="0"/>
              </a:rPr>
              <a:t>janedoee</a:t>
            </a:r>
            <a:r>
              <a:rPr lang="en-US" sz="1200" dirty="0" smtClean="0">
                <a:latin typeface="Courier New" pitchFamily="49" charset="0"/>
                <a:cs typeface="Courier New" pitchFamily="49" charset="0"/>
              </a:rPr>
              <a:t> 2013/09/11 Wed   62 2013/06/13  Okay    7    90    30    7</a:t>
            </a:r>
            <a:br>
              <a:rPr lang="en-US" sz="1200" dirty="0" smtClean="0">
                <a:latin typeface="Courier New" pitchFamily="49" charset="0"/>
                <a:cs typeface="Courier New" pitchFamily="49" charset="0"/>
              </a:rPr>
            </a:br>
            <a:r>
              <a:rPr lang="en-US" sz="1200" dirty="0" err="1" smtClean="0">
                <a:latin typeface="Courier New" pitchFamily="49" charset="0"/>
                <a:cs typeface="Courier New" pitchFamily="49" charset="0"/>
              </a:rPr>
              <a:t>johndoe</a:t>
            </a:r>
            <a:r>
              <a:rPr lang="en-US" sz="1200" dirty="0" smtClean="0">
                <a:latin typeface="Courier New" pitchFamily="49" charset="0"/>
                <a:cs typeface="Courier New" pitchFamily="49" charset="0"/>
              </a:rPr>
              <a:t>  2013/06/29 Sat  -12 2013/03/31 Expired  7    90    30    7</a:t>
            </a:r>
          </a:p>
        </p:txBody>
      </p:sp>
      <p:sp>
        <p:nvSpPr>
          <p:cNvPr id="6146" name="Title 1"/>
          <p:cNvSpPr>
            <a:spLocks noGrp="1"/>
          </p:cNvSpPr>
          <p:nvPr>
            <p:ph type="title"/>
          </p:nvPr>
        </p:nvSpPr>
        <p:spPr>
          <a:xfrm>
            <a:off x="457200" y="457200"/>
            <a:ext cx="8229600" cy="990600"/>
          </a:xfrm>
        </p:spPr>
        <p:txBody>
          <a:bodyPr/>
          <a:lstStyle/>
          <a:p>
            <a:pPr eaLnBrk="1" hangingPunct="1"/>
            <a:r>
              <a:rPr lang="en-US" smtClean="0"/>
              <a:t>User Maintenance – Passwords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Excluding Files from WUFA/resize</a:t>
            </a:r>
            <a:endParaRPr lang="en-US" dirty="0"/>
          </a:p>
        </p:txBody>
      </p:sp>
      <p:sp>
        <p:nvSpPr>
          <p:cNvPr id="3" name="Content Placeholder 2"/>
          <p:cNvSpPr>
            <a:spLocks noGrp="1"/>
          </p:cNvSpPr>
          <p:nvPr>
            <p:ph idx="1"/>
          </p:nvPr>
        </p:nvSpPr>
        <p:spPr/>
        <p:txBody>
          <a:bodyPr/>
          <a:lstStyle/>
          <a:p>
            <a:endParaRPr lang="en-US" b="1" dirty="0" smtClean="0"/>
          </a:p>
          <a:p>
            <a:r>
              <a:rPr lang="en-US" b="1" dirty="0" smtClean="0"/>
              <a:t>WUFA</a:t>
            </a:r>
            <a:r>
              <a:rPr lang="en-US" dirty="0" smtClean="0"/>
              <a:t> won't resize files in the R</a:t>
            </a:r>
            <a:r>
              <a:rPr lang="en-US" b="1" dirty="0" smtClean="0"/>
              <a:t>ESIZE.EXCLUDE</a:t>
            </a:r>
            <a:r>
              <a:rPr lang="en-US" dirty="0" smtClean="0"/>
              <a:t> </a:t>
            </a:r>
            <a:r>
              <a:rPr lang="en-US" dirty="0" err="1" smtClean="0"/>
              <a:t>savedlist</a:t>
            </a:r>
            <a:r>
              <a:rPr lang="en-US" dirty="0" smtClean="0"/>
              <a:t>; to create:</a:t>
            </a:r>
          </a:p>
          <a:p>
            <a:pPr lvl="1"/>
            <a:r>
              <a:rPr lang="en-US" dirty="0" smtClean="0"/>
              <a:t>EDIT.LIST RESIZE.EXCLUDE</a:t>
            </a:r>
          </a:p>
          <a:p>
            <a:pPr lvl="1"/>
            <a:r>
              <a:rPr lang="en-US" i="1" dirty="0" smtClean="0"/>
              <a:t>or</a:t>
            </a:r>
            <a:r>
              <a:rPr lang="en-US" dirty="0" smtClean="0"/>
              <a:t> AE SAVEDLISTS RESIZE.EXCLUDE</a:t>
            </a:r>
          </a:p>
          <a:p>
            <a:pPr lvl="1"/>
            <a:r>
              <a:rPr lang="en-US" i="1" dirty="0" smtClean="0"/>
              <a:t>or</a:t>
            </a:r>
            <a:r>
              <a:rPr lang="en-US" dirty="0" smtClean="0"/>
              <a:t> vi ../SAVEDLISTS RESIZE.EXCLUDE</a:t>
            </a:r>
          </a:p>
          <a:p>
            <a:r>
              <a:rPr lang="en-US" dirty="0" smtClean="0"/>
              <a:t>VOC is always excluded (see Appendix for directions on resizing the VOC)</a:t>
            </a:r>
          </a:p>
          <a:p>
            <a:r>
              <a:rPr lang="en-US" dirty="0" smtClean="0"/>
              <a:t>Excluded files are flagged in the </a:t>
            </a:r>
            <a:r>
              <a:rPr lang="en-US" b="1" dirty="0" smtClean="0"/>
              <a:t>DATATEL.RESIZE.FILES</a:t>
            </a:r>
            <a:r>
              <a:rPr lang="en-US" dirty="0" smtClean="0"/>
              <a:t> paragraph</a:t>
            </a:r>
          </a:p>
          <a:p>
            <a:pPr>
              <a:buNone/>
            </a:pPr>
            <a:endParaRPr lang="en-US" dirty="0"/>
          </a:p>
        </p:txBody>
      </p:sp>
      <p:sp>
        <p:nvSpPr>
          <p:cNvPr id="4" name="Date Placeholder 3"/>
          <p:cNvSpPr>
            <a:spLocks noGrp="1"/>
          </p:cNvSpPr>
          <p:nvPr>
            <p:ph type="dt" sz="half" idx="10"/>
          </p:nvPr>
        </p:nvSpPr>
        <p:spPr/>
        <p:txBody>
          <a:bodyPr/>
          <a:lstStyle/>
          <a:p>
            <a:fld id="{8F89085A-6F1E-42B7-ADB4-8C5113284129}" type="datetime1">
              <a:rPr lang="en-US" smtClean="0"/>
              <a:pPr/>
              <a:t>7/26/13</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50</a:t>
            </a:fld>
            <a:endParaRPr lang="en-US"/>
          </a:p>
        </p:txBody>
      </p:sp>
    </p:spTree>
    <p:extLst>
      <p:ext uri="{BB962C8B-B14F-4D97-AF65-F5344CB8AC3E}">
        <p14:creationId xmlns:p14="http://schemas.microsoft.com/office/powerpoint/2010/main" val="16446807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Used by Listeners</a:t>
            </a:r>
            <a:endParaRPr lang="en-US" dirty="0"/>
          </a:p>
        </p:txBody>
      </p:sp>
      <p:sp>
        <p:nvSpPr>
          <p:cNvPr id="3" name="Content Placeholder 2"/>
          <p:cNvSpPr>
            <a:spLocks noGrp="1"/>
          </p:cNvSpPr>
          <p:nvPr>
            <p:ph idx="1"/>
          </p:nvPr>
        </p:nvSpPr>
        <p:spPr/>
        <p:txBody>
          <a:bodyPr/>
          <a:lstStyle/>
          <a:p>
            <a:pPr>
              <a:buFont typeface="Wingdings" pitchFamily="2" charset="2"/>
              <a:buNone/>
            </a:pPr>
            <a:endParaRPr lang="en-US" dirty="0" smtClean="0"/>
          </a:p>
          <a:p>
            <a:pPr>
              <a:buFont typeface="Wingdings" pitchFamily="2" charset="2"/>
              <a:buNone/>
            </a:pPr>
            <a:r>
              <a:rPr lang="en-US" dirty="0" smtClean="0"/>
              <a:t>If the DB listener is running during resize, the following files must be excluded:</a:t>
            </a:r>
          </a:p>
          <a:p>
            <a:r>
              <a:rPr lang="en-US" dirty="0" smtClean="0"/>
              <a:t>ORG.ENTITY.ENV</a:t>
            </a:r>
          </a:p>
          <a:p>
            <a:r>
              <a:rPr lang="en-US" dirty="0" smtClean="0"/>
              <a:t>ORG.ENTITY</a:t>
            </a:r>
          </a:p>
          <a:p>
            <a:r>
              <a:rPr lang="en-US" dirty="0" smtClean="0"/>
              <a:t>STRATEGIES</a:t>
            </a:r>
          </a:p>
          <a:p>
            <a:pPr>
              <a:buNone/>
            </a:pPr>
            <a:endParaRPr lang="en-US" dirty="0"/>
          </a:p>
        </p:txBody>
      </p:sp>
      <p:sp>
        <p:nvSpPr>
          <p:cNvPr id="4" name="Date Placeholder 3"/>
          <p:cNvSpPr>
            <a:spLocks noGrp="1"/>
          </p:cNvSpPr>
          <p:nvPr>
            <p:ph type="dt" sz="half" idx="10"/>
          </p:nvPr>
        </p:nvSpPr>
        <p:spPr/>
        <p:txBody>
          <a:bodyPr/>
          <a:lstStyle/>
          <a:p>
            <a:fld id="{8F89085A-6F1E-42B7-ADB4-8C5113284129}" type="datetime1">
              <a:rPr lang="en-US" smtClean="0"/>
              <a:pPr/>
              <a:t>7/26/13</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51</a:t>
            </a:fld>
            <a:endParaRPr lang="en-US"/>
          </a:p>
        </p:txBody>
      </p:sp>
    </p:spTree>
    <p:extLst>
      <p:ext uri="{BB962C8B-B14F-4D97-AF65-F5344CB8AC3E}">
        <p14:creationId xmlns:p14="http://schemas.microsoft.com/office/powerpoint/2010/main" val="749459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Files used by Garbage Collection</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None/>
            </a:pPr>
            <a:r>
              <a:rPr lang="en-US" dirty="0" smtClean="0"/>
              <a:t>All files that are used by GC are maintained with </a:t>
            </a:r>
            <a:r>
              <a:rPr lang="en-US" b="1" dirty="0" smtClean="0"/>
              <a:t>WAFM</a:t>
            </a:r>
            <a:r>
              <a:rPr lang="en-US" dirty="0" smtClean="0"/>
              <a:t> and must be excluded.</a:t>
            </a:r>
          </a:p>
          <a:p>
            <a:r>
              <a:rPr lang="en-US" dirty="0" smtClean="0"/>
              <a:t>WWW.EVENT.SEQUENCE</a:t>
            </a:r>
          </a:p>
          <a:p>
            <a:r>
              <a:rPr lang="en-US" dirty="0" smtClean="0"/>
              <a:t>WWW.STATE</a:t>
            </a:r>
          </a:p>
          <a:p>
            <a:r>
              <a:rPr lang="en-US" dirty="0" smtClean="0"/>
              <a:t>WWW.STATE.ARGS</a:t>
            </a:r>
          </a:p>
          <a:p>
            <a:r>
              <a:rPr lang="en-US" dirty="0" smtClean="0"/>
              <a:t>WWW.TOKENS</a:t>
            </a:r>
          </a:p>
          <a:p>
            <a:r>
              <a:rPr lang="en-US" dirty="0" smtClean="0"/>
              <a:t>WWW.QUERY.SAVELIST</a:t>
            </a:r>
          </a:p>
          <a:p>
            <a:r>
              <a:rPr lang="en-US" dirty="0" smtClean="0"/>
              <a:t>WWW.MENU.CACHE</a:t>
            </a:r>
          </a:p>
          <a:p>
            <a:r>
              <a:rPr lang="en-US" dirty="0" smtClean="0"/>
              <a:t>WWW.STATE.TX</a:t>
            </a:r>
          </a:p>
          <a:p>
            <a:r>
              <a:rPr lang="en-US" dirty="0" smtClean="0"/>
              <a:t>WWW.STATE.FVAR</a:t>
            </a:r>
          </a:p>
          <a:p>
            <a:r>
              <a:rPr lang="en-US" dirty="0" smtClean="0"/>
              <a:t>WWW.STATE.LOCAL</a:t>
            </a:r>
          </a:p>
          <a:p>
            <a:pPr>
              <a:buNone/>
            </a:pPr>
            <a:endParaRPr lang="en-US" dirty="0"/>
          </a:p>
        </p:txBody>
      </p:sp>
      <p:sp>
        <p:nvSpPr>
          <p:cNvPr id="4" name="Date Placeholder 3"/>
          <p:cNvSpPr>
            <a:spLocks noGrp="1"/>
          </p:cNvSpPr>
          <p:nvPr>
            <p:ph type="dt" sz="half" idx="10"/>
          </p:nvPr>
        </p:nvSpPr>
        <p:spPr/>
        <p:txBody>
          <a:bodyPr/>
          <a:lstStyle/>
          <a:p>
            <a:fld id="{8F89085A-6F1E-42B7-ADB4-8C5113284129}" type="datetime1">
              <a:rPr lang="en-US" smtClean="0"/>
              <a:pPr/>
              <a:t>7/26/13</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52</a:t>
            </a:fld>
            <a:endParaRPr lang="en-US"/>
          </a:p>
        </p:txBody>
      </p:sp>
    </p:spTree>
    <p:extLst>
      <p:ext uri="{BB962C8B-B14F-4D97-AF65-F5344CB8AC3E}">
        <p14:creationId xmlns:p14="http://schemas.microsoft.com/office/powerpoint/2010/main" val="33127430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a:t>
            </a:r>
            <a:r>
              <a:rPr lang="en-US" dirty="0"/>
              <a:t>R</a:t>
            </a:r>
            <a:r>
              <a:rPr lang="en-US" dirty="0" smtClean="0"/>
              <a:t>esize:</a:t>
            </a:r>
            <a:endParaRPr lang="en-US" dirty="0"/>
          </a:p>
        </p:txBody>
      </p:sp>
      <p:sp>
        <p:nvSpPr>
          <p:cNvPr id="3" name="Content Placeholder 2"/>
          <p:cNvSpPr>
            <a:spLocks noGrp="1"/>
          </p:cNvSpPr>
          <p:nvPr>
            <p:ph idx="1"/>
          </p:nvPr>
        </p:nvSpPr>
        <p:spPr/>
        <p:txBody>
          <a:bodyPr/>
          <a:lstStyle/>
          <a:p>
            <a:endParaRPr lang="en-US" dirty="0" smtClean="0"/>
          </a:p>
          <a:p>
            <a:r>
              <a:rPr lang="en-US" dirty="0" smtClean="0"/>
              <a:t>Make sure you have a good backup</a:t>
            </a:r>
          </a:p>
          <a:p>
            <a:r>
              <a:rPr lang="en-US" dirty="0" smtClean="0"/>
              <a:t>The environment must be quiet</a:t>
            </a:r>
          </a:p>
          <a:p>
            <a:r>
              <a:rPr lang="en-US" dirty="0" smtClean="0"/>
              <a:t>All EP services should be off</a:t>
            </a:r>
          </a:p>
          <a:p>
            <a:r>
              <a:rPr lang="en-US" dirty="0" smtClean="0"/>
              <a:t>EDX Phantom should be stopped</a:t>
            </a:r>
          </a:p>
          <a:p>
            <a:r>
              <a:rPr lang="en-US" dirty="0" smtClean="0"/>
              <a:t>APP listener should be down</a:t>
            </a:r>
          </a:p>
          <a:p>
            <a:r>
              <a:rPr lang="en-US" dirty="0" err="1" smtClean="0"/>
              <a:t>WebAdvisor</a:t>
            </a:r>
            <a:r>
              <a:rPr lang="en-US" dirty="0" smtClean="0"/>
              <a:t> listener should be down</a:t>
            </a:r>
          </a:p>
          <a:p>
            <a:pPr>
              <a:buFont typeface="Wingdings" pitchFamily="2" charset="2"/>
              <a:buNone/>
            </a:pPr>
            <a:endParaRPr lang="en-US" dirty="0" smtClean="0"/>
          </a:p>
        </p:txBody>
      </p:sp>
      <p:sp>
        <p:nvSpPr>
          <p:cNvPr id="4" name="Date Placeholder 3"/>
          <p:cNvSpPr>
            <a:spLocks noGrp="1"/>
          </p:cNvSpPr>
          <p:nvPr>
            <p:ph type="dt" sz="half" idx="10"/>
          </p:nvPr>
        </p:nvSpPr>
        <p:spPr/>
        <p:txBody>
          <a:bodyPr/>
          <a:lstStyle/>
          <a:p>
            <a:fld id="{8F89085A-6F1E-42B7-ADB4-8C5113284129}" type="datetime1">
              <a:rPr lang="en-US" smtClean="0"/>
              <a:pPr/>
              <a:t>7/26/13</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53</a:t>
            </a:fld>
            <a:endParaRPr lang="en-US"/>
          </a:p>
        </p:txBody>
      </p:sp>
    </p:spTree>
    <p:extLst>
      <p:ext uri="{BB962C8B-B14F-4D97-AF65-F5344CB8AC3E}">
        <p14:creationId xmlns:p14="http://schemas.microsoft.com/office/powerpoint/2010/main" val="30236056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784812924"/>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Autofit/>
          </a:bodyPr>
          <a:lstStyle/>
          <a:p>
            <a:pPr lvl="0"/>
            <a:r>
              <a:rPr lang="en-US" sz="3200" dirty="0"/>
              <a:t>WUIA – Weekly </a:t>
            </a:r>
            <a:r>
              <a:rPr lang="en-US" sz="3200" dirty="0" err="1"/>
              <a:t>UniData</a:t>
            </a:r>
            <a:r>
              <a:rPr lang="en-US" sz="3200" dirty="0"/>
              <a:t> Index </a:t>
            </a:r>
            <a:r>
              <a:rPr lang="en-US" sz="3200" dirty="0" smtClean="0"/>
              <a:t>Analysis</a:t>
            </a:r>
            <a:endParaRPr lang="en-US" sz="3200" dirty="0"/>
          </a:p>
        </p:txBody>
      </p:sp>
    </p:spTree>
    <p:extLst>
      <p:ext uri="{BB962C8B-B14F-4D97-AF65-F5344CB8AC3E}">
        <p14:creationId xmlns:p14="http://schemas.microsoft.com/office/powerpoint/2010/main" val="4155948483"/>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WUIA Notes</a:t>
            </a:r>
            <a:endParaRPr lang="en-US" dirty="0"/>
          </a:p>
        </p:txBody>
      </p:sp>
      <p:sp>
        <p:nvSpPr>
          <p:cNvPr id="3" name="Content Placeholder 2"/>
          <p:cNvSpPr>
            <a:spLocks noGrp="1"/>
          </p:cNvSpPr>
          <p:nvPr>
            <p:ph idx="1"/>
          </p:nvPr>
        </p:nvSpPr>
        <p:spPr/>
        <p:txBody>
          <a:bodyPr/>
          <a:lstStyle/>
          <a:p>
            <a:r>
              <a:rPr lang="en-US" dirty="0" smtClean="0"/>
              <a:t>Run with no argument for physical checking</a:t>
            </a:r>
          </a:p>
          <a:p>
            <a:r>
              <a:rPr lang="en-US" dirty="0" smtClean="0"/>
              <a:t>Uses </a:t>
            </a:r>
            <a:r>
              <a:rPr lang="en-US" b="1" dirty="0" err="1" smtClean="0"/>
              <a:t>guide_ndx</a:t>
            </a:r>
            <a:r>
              <a:rPr lang="en-US" dirty="0" smtClean="0"/>
              <a:t> command</a:t>
            </a:r>
          </a:p>
          <a:p>
            <a:r>
              <a:rPr lang="en-US" dirty="0" smtClean="0"/>
              <a:t>Can be run on all files or on a selection:</a:t>
            </a:r>
            <a:br>
              <a:rPr lang="en-US" dirty="0" smtClean="0"/>
            </a:br>
            <a:r>
              <a:rPr lang="en-US" dirty="0" smtClean="0"/>
              <a:t>:</a:t>
            </a:r>
            <a:r>
              <a:rPr lang="en-US" b="1" dirty="0" smtClean="0">
                <a:latin typeface="Lucida Console" pitchFamily="49" charset="0"/>
              </a:rPr>
              <a:t>MIOSEL</a:t>
            </a:r>
            <a:r>
              <a:rPr lang="en-US" dirty="0" smtClean="0">
                <a:latin typeface="Lucida Console" pitchFamily="49" charset="0"/>
              </a:rPr>
              <a:t> CORE.FILE.SPECS “PERSON”</a:t>
            </a:r>
            <a:br>
              <a:rPr lang="en-US" dirty="0" smtClean="0">
                <a:latin typeface="Lucida Console" pitchFamily="49" charset="0"/>
              </a:rPr>
            </a:br>
            <a:r>
              <a:rPr lang="en-US" dirty="0" smtClean="0">
                <a:latin typeface="Lucida Console" pitchFamily="49" charset="0"/>
              </a:rPr>
              <a:t>&gt;</a:t>
            </a:r>
            <a:r>
              <a:rPr lang="en-US" b="1" dirty="0" smtClean="0">
                <a:latin typeface="Lucida Console" pitchFamily="49" charset="0"/>
              </a:rPr>
              <a:t>WEEKLY.UDT.INDEX.ANALYSIS</a:t>
            </a:r>
          </a:p>
          <a:p>
            <a:r>
              <a:rPr lang="en-US" dirty="0" smtClean="0"/>
              <a:t>Use with '-L' argument for logical checking (looks for null index fields)</a:t>
            </a:r>
          </a:p>
          <a:p>
            <a:r>
              <a:rPr lang="en-US" dirty="0" smtClean="0"/>
              <a:t>See </a:t>
            </a:r>
            <a:r>
              <a:rPr lang="en-US" dirty="0" err="1" smtClean="0"/>
              <a:t>AnswerNet</a:t>
            </a:r>
            <a:r>
              <a:rPr lang="en-US" dirty="0" smtClean="0"/>
              <a:t> 6294</a:t>
            </a:r>
          </a:p>
        </p:txBody>
      </p:sp>
      <p:sp>
        <p:nvSpPr>
          <p:cNvPr id="4" name="Date Placeholder 3"/>
          <p:cNvSpPr>
            <a:spLocks noGrp="1"/>
          </p:cNvSpPr>
          <p:nvPr>
            <p:ph type="dt" sz="half" idx="10"/>
          </p:nvPr>
        </p:nvSpPr>
        <p:spPr/>
        <p:txBody>
          <a:bodyPr/>
          <a:lstStyle/>
          <a:p>
            <a:fld id="{8F89085A-6F1E-42B7-ADB4-8C5113284129}" type="datetime1">
              <a:rPr lang="en-US" smtClean="0"/>
              <a:pPr/>
              <a:t>7/26/13</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55</a:t>
            </a:fld>
            <a:endParaRPr lang="en-US"/>
          </a:p>
        </p:txBody>
      </p:sp>
    </p:spTree>
    <p:extLst>
      <p:ext uri="{BB962C8B-B14F-4D97-AF65-F5344CB8AC3E}">
        <p14:creationId xmlns:p14="http://schemas.microsoft.com/office/powerpoint/2010/main" val="25048344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181600"/>
          </a:xfrm>
        </p:spPr>
        <p:txBody>
          <a:bodyPr>
            <a:noAutofit/>
          </a:bodyPr>
          <a:lstStyle/>
          <a:p>
            <a:pPr marL="109728" indent="0">
              <a:buNone/>
            </a:pPr>
            <a:r>
              <a:rPr lang="en-US" sz="1200" dirty="0">
                <a:latin typeface="Courier New"/>
                <a:cs typeface="Courier New"/>
              </a:rPr>
              <a:t>:WEEKLY.UDT.INDEX.ANALYSIS</a:t>
            </a:r>
          </a:p>
          <a:p>
            <a:pPr marL="109728" indent="0">
              <a:buNone/>
            </a:pPr>
            <a:r>
              <a:rPr lang="en-US" sz="1200" dirty="0">
                <a:latin typeface="Courier New"/>
                <a:cs typeface="Courier New"/>
              </a:rPr>
              <a:t>Running physical check only. To run a logical check, use option '-</a:t>
            </a:r>
            <a:r>
              <a:rPr lang="en-US" sz="1200" dirty="0" smtClean="0">
                <a:latin typeface="Courier New"/>
                <a:cs typeface="Courier New"/>
              </a:rPr>
              <a:t>L’</a:t>
            </a:r>
            <a:endParaRPr lang="en-US" sz="1200" dirty="0">
              <a:latin typeface="Courier New"/>
              <a:cs typeface="Courier New"/>
            </a:endParaRPr>
          </a:p>
          <a:p>
            <a:pPr marL="109728" indent="0">
              <a:buNone/>
            </a:pPr>
            <a:r>
              <a:rPr lang="en-US" sz="1200" dirty="0" smtClean="0">
                <a:latin typeface="Courier New"/>
                <a:cs typeface="Courier New"/>
              </a:rPr>
              <a:t>Weekly </a:t>
            </a:r>
            <a:r>
              <a:rPr lang="en-US" sz="1200" dirty="0" err="1">
                <a:latin typeface="Courier New"/>
                <a:cs typeface="Courier New"/>
              </a:rPr>
              <a:t>UniData</a:t>
            </a:r>
            <a:r>
              <a:rPr lang="en-US" sz="1200" dirty="0">
                <a:latin typeface="Courier New"/>
                <a:cs typeface="Courier New"/>
              </a:rPr>
              <a:t> Index Analysis utility, version '03/04/</a:t>
            </a:r>
            <a:r>
              <a:rPr lang="en-US" sz="1200" dirty="0" smtClean="0">
                <a:latin typeface="Courier New"/>
                <a:cs typeface="Courier New"/>
              </a:rPr>
              <a:t>2008’</a:t>
            </a:r>
            <a:endParaRPr lang="en-US" sz="1200" dirty="0">
              <a:latin typeface="Courier New"/>
              <a:cs typeface="Courier New"/>
            </a:endParaRPr>
          </a:p>
          <a:p>
            <a:pPr marL="109728" indent="0">
              <a:buNone/>
            </a:pPr>
            <a:r>
              <a:rPr lang="en-US" sz="1200" dirty="0" smtClean="0">
                <a:latin typeface="Courier New"/>
                <a:cs typeface="Courier New"/>
              </a:rPr>
              <a:t>Selecting </a:t>
            </a:r>
            <a:r>
              <a:rPr lang="en-US" sz="1200" dirty="0">
                <a:latin typeface="Courier New"/>
                <a:cs typeface="Courier New"/>
              </a:rPr>
              <a:t>all physical files in account, please wait...</a:t>
            </a:r>
          </a:p>
          <a:p>
            <a:pPr marL="109728" indent="0">
              <a:buNone/>
            </a:pPr>
            <a:r>
              <a:rPr lang="en-US" sz="1200" dirty="0">
                <a:latin typeface="Courier New"/>
                <a:cs typeface="Courier New"/>
              </a:rPr>
              <a:t>Saving list of bad file pointers in SAVEDLISTS 'PHYS.BAD.FILES.IN.VOC'</a:t>
            </a:r>
          </a:p>
          <a:p>
            <a:pPr marL="109728" indent="0">
              <a:buNone/>
            </a:pPr>
            <a:endParaRPr lang="en-US" sz="1200" dirty="0">
              <a:latin typeface="Courier New"/>
              <a:cs typeface="Courier New"/>
            </a:endParaRPr>
          </a:p>
          <a:p>
            <a:pPr marL="109728" indent="0">
              <a:buNone/>
            </a:pPr>
            <a:r>
              <a:rPr lang="en-US" sz="1200" dirty="0">
                <a:latin typeface="Courier New"/>
                <a:cs typeface="Courier New"/>
              </a:rPr>
              <a:t>Saving list of bad VOC pointers in SAVEDLISTS 'PHYS.BAD.VOC.FILES'</a:t>
            </a:r>
          </a:p>
          <a:p>
            <a:pPr marL="109728" indent="0">
              <a:buNone/>
            </a:pPr>
            <a:r>
              <a:rPr lang="en-US" sz="1200" dirty="0">
                <a:latin typeface="Courier New"/>
                <a:cs typeface="Courier New"/>
              </a:rPr>
              <a:t>Analyzing indexing for ACAD.CRED.HOLD...</a:t>
            </a:r>
          </a:p>
          <a:p>
            <a:pPr marL="109728" indent="0">
              <a:buNone/>
            </a:pPr>
            <a:r>
              <a:rPr lang="en-US" sz="1200" dirty="0" smtClean="0">
                <a:latin typeface="Courier New"/>
                <a:cs typeface="Courier New"/>
              </a:rPr>
              <a:t>//</a:t>
            </a:r>
          </a:p>
          <a:p>
            <a:pPr marL="109728" indent="0">
              <a:buNone/>
            </a:pPr>
            <a:r>
              <a:rPr lang="en-US" sz="1200" dirty="0" smtClean="0">
                <a:latin typeface="Courier New"/>
                <a:cs typeface="Courier New"/>
              </a:rPr>
              <a:t>Analyzing indexing for </a:t>
            </a:r>
            <a:r>
              <a:rPr lang="en-US" sz="1200" dirty="0" err="1" smtClean="0">
                <a:latin typeface="Courier New"/>
                <a:cs typeface="Courier New"/>
              </a:rPr>
              <a:t>savelist.map</a:t>
            </a:r>
            <a:r>
              <a:rPr lang="en-US" sz="1200" dirty="0" smtClean="0">
                <a:latin typeface="Courier New"/>
                <a:cs typeface="Courier New"/>
              </a:rPr>
              <a:t>...</a:t>
            </a:r>
          </a:p>
          <a:p>
            <a:pPr marL="109728" indent="0">
              <a:buNone/>
            </a:pPr>
            <a:endParaRPr lang="en-US" sz="1200" dirty="0">
              <a:latin typeface="Courier New"/>
              <a:cs typeface="Courier New"/>
            </a:endParaRPr>
          </a:p>
          <a:p>
            <a:pPr marL="109728" indent="0">
              <a:buNone/>
            </a:pPr>
            <a:r>
              <a:rPr lang="en-US" sz="1200" dirty="0">
                <a:latin typeface="Courier New"/>
                <a:cs typeface="Courier New"/>
              </a:rPr>
              <a:t>Saving list of problem index files in SAVEDLISTS 'PHYS.BAD.INDEX.FILES'.</a:t>
            </a:r>
          </a:p>
          <a:p>
            <a:pPr marL="109728" indent="0">
              <a:buNone/>
            </a:pPr>
            <a:r>
              <a:rPr lang="en-US" sz="1200" dirty="0">
                <a:latin typeface="Courier New"/>
                <a:cs typeface="Courier New"/>
              </a:rPr>
              <a:t>:GET.LIST PHYS.BAD.INDEX.FILES</a:t>
            </a:r>
          </a:p>
          <a:p>
            <a:pPr marL="109728" indent="0">
              <a:buNone/>
            </a:pPr>
            <a:r>
              <a:rPr lang="en-US" sz="1200" dirty="0">
                <a:latin typeface="Courier New"/>
                <a:cs typeface="Courier New"/>
              </a:rPr>
              <a:t>1 records retrieved to list 0.</a:t>
            </a:r>
          </a:p>
          <a:p>
            <a:pPr marL="109728" indent="0">
              <a:buNone/>
            </a:pPr>
            <a:r>
              <a:rPr lang="en-US" sz="1200" dirty="0">
                <a:latin typeface="Courier New"/>
                <a:cs typeface="Courier New"/>
              </a:rPr>
              <a:t>&gt;</a:t>
            </a:r>
            <a:r>
              <a:rPr lang="en-US" sz="1200" dirty="0" smtClean="0">
                <a:latin typeface="Courier New"/>
                <a:cs typeface="Courier New"/>
              </a:rPr>
              <a:t>LISTF</a:t>
            </a:r>
            <a:endParaRPr lang="en-US" sz="1200" dirty="0">
              <a:latin typeface="Courier New"/>
              <a:cs typeface="Courier New"/>
            </a:endParaRPr>
          </a:p>
          <a:p>
            <a:pPr marL="109728" indent="0">
              <a:buNone/>
            </a:pPr>
            <a:r>
              <a:rPr lang="en-US" sz="1200" dirty="0">
                <a:latin typeface="Courier New"/>
                <a:cs typeface="Courier New"/>
              </a:rPr>
              <a:t>VOC............................. F1........ F2............. F3.............</a:t>
            </a:r>
          </a:p>
          <a:p>
            <a:pPr marL="109728" indent="0">
              <a:buNone/>
            </a:pPr>
            <a:r>
              <a:rPr lang="en-US" sz="1200" dirty="0">
                <a:latin typeface="Courier New"/>
                <a:cs typeface="Courier New"/>
              </a:rPr>
              <a:t> </a:t>
            </a:r>
          </a:p>
          <a:p>
            <a:pPr marL="109728" indent="0">
              <a:buNone/>
            </a:pPr>
            <a:r>
              <a:rPr lang="ro-RO" sz="1200" dirty="0">
                <a:latin typeface="Courier New"/>
                <a:cs typeface="Courier New"/>
              </a:rPr>
              <a:t>BEN.ENR.POOL                     F          data/BEN.ENR.PO data/D_BEN.ENR.</a:t>
            </a:r>
          </a:p>
          <a:p>
            <a:pPr marL="109728" indent="0">
              <a:buNone/>
            </a:pPr>
            <a:r>
              <a:rPr lang="ro-RO" sz="1200" dirty="0">
                <a:latin typeface="Courier New"/>
                <a:cs typeface="Courier New"/>
              </a:rPr>
              <a:t>                                            OL              POOL</a:t>
            </a:r>
          </a:p>
          <a:p>
            <a:pPr marL="109728" indent="0">
              <a:buNone/>
            </a:pPr>
            <a:r>
              <a:rPr lang="ro-RO" sz="1200" dirty="0">
                <a:latin typeface="Courier New"/>
                <a:cs typeface="Courier New"/>
              </a:rPr>
              <a:t>1 record listed</a:t>
            </a:r>
          </a:p>
          <a:p>
            <a:pPr marL="109728" indent="0">
              <a:buNone/>
            </a:pPr>
            <a:r>
              <a:rPr lang="ro-RO" sz="1200" dirty="0">
                <a:latin typeface="Courier New"/>
                <a:cs typeface="Courier New"/>
              </a:rPr>
              <a:t> </a:t>
            </a:r>
          </a:p>
          <a:p>
            <a:pPr marL="109728" indent="0">
              <a:buNone/>
            </a:pPr>
            <a:r>
              <a:rPr lang="ro-RO" sz="1200" dirty="0" smtClean="0">
                <a:latin typeface="Courier New"/>
                <a:cs typeface="Courier New"/>
              </a:rPr>
              <a:t> </a:t>
            </a:r>
            <a:endParaRPr lang="ro-RO" sz="1200" dirty="0">
              <a:latin typeface="Courier New"/>
              <a:cs typeface="Courier New"/>
            </a:endParaRPr>
          </a:p>
        </p:txBody>
      </p:sp>
      <p:sp>
        <p:nvSpPr>
          <p:cNvPr id="3" name="Title 2"/>
          <p:cNvSpPr>
            <a:spLocks noGrp="1"/>
          </p:cNvSpPr>
          <p:nvPr>
            <p:ph type="title"/>
          </p:nvPr>
        </p:nvSpPr>
        <p:spPr>
          <a:xfrm>
            <a:off x="457200" y="274638"/>
            <a:ext cx="8229600" cy="639762"/>
          </a:xfrm>
        </p:spPr>
        <p:txBody>
          <a:bodyPr>
            <a:normAutofit fontScale="90000"/>
          </a:bodyPr>
          <a:lstStyle/>
          <a:p>
            <a:r>
              <a:rPr lang="en-US" dirty="0" smtClean="0"/>
              <a:t>Running WUIA</a:t>
            </a:r>
            <a:endParaRPr lang="en-US" dirty="0"/>
          </a:p>
        </p:txBody>
      </p:sp>
    </p:spTree>
    <p:extLst>
      <p:ext uri="{BB962C8B-B14F-4D97-AF65-F5344CB8AC3E}">
        <p14:creationId xmlns:p14="http://schemas.microsoft.com/office/powerpoint/2010/main" val="37801958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Fixing Bad Physical Indexes</a:t>
            </a:r>
            <a:endParaRPr lang="en-US" dirty="0"/>
          </a:p>
        </p:txBody>
      </p:sp>
      <p:sp>
        <p:nvSpPr>
          <p:cNvPr id="3" name="Content Placeholder 2"/>
          <p:cNvSpPr>
            <a:spLocks noGrp="1"/>
          </p:cNvSpPr>
          <p:nvPr>
            <p:ph idx="1"/>
          </p:nvPr>
        </p:nvSpPr>
        <p:spPr/>
        <p:txBody>
          <a:bodyPr/>
          <a:lstStyle/>
          <a:p>
            <a:pPr>
              <a:buFont typeface="Wingdings" pitchFamily="2" charset="2"/>
              <a:buNone/>
            </a:pPr>
            <a:r>
              <a:rPr lang="en-US" sz="2800" dirty="0" smtClean="0"/>
              <a:t>UTBA Method</a:t>
            </a:r>
          </a:p>
          <a:p>
            <a:r>
              <a:rPr lang="en-US" sz="1800" dirty="0" smtClean="0"/>
              <a:t>Run VOC paragraph DATATEL.PHYS.DEL.IDX.FILES to clear index files (from PHYS.BAD.INDEX.FILES list)</a:t>
            </a:r>
          </a:p>
          <a:p>
            <a:r>
              <a:rPr lang="en-US" sz="1800" dirty="0" smtClean="0"/>
              <a:t>Run UTBA Form</a:t>
            </a:r>
          </a:p>
          <a:p>
            <a:pPr lvl="1"/>
            <a:r>
              <a:rPr lang="en-US" sz="1800" dirty="0" smtClean="0"/>
              <a:t>Use PHYS.BAD.INDEX.FILES saved list</a:t>
            </a:r>
          </a:p>
          <a:p>
            <a:pPr lvl="1"/>
            <a:r>
              <a:rPr lang="en-US" sz="1800" dirty="0" smtClean="0"/>
              <a:t>Choose </a:t>
            </a:r>
            <a:r>
              <a:rPr lang="en-US" sz="1800" b="1" dirty="0" smtClean="0"/>
              <a:t>B</a:t>
            </a:r>
            <a:r>
              <a:rPr lang="en-US" sz="1800" dirty="0" smtClean="0"/>
              <a:t> (Create &amp; Build All) or </a:t>
            </a:r>
            <a:r>
              <a:rPr lang="en-US" sz="1800" b="1" dirty="0" smtClean="0"/>
              <a:t>M</a:t>
            </a:r>
            <a:r>
              <a:rPr lang="en-US" sz="1800" dirty="0" smtClean="0"/>
              <a:t> (Create &amp; Build Missing) options</a:t>
            </a:r>
          </a:p>
          <a:p>
            <a:pPr>
              <a:buFont typeface="Wingdings" pitchFamily="2" charset="2"/>
              <a:buNone/>
            </a:pPr>
            <a:r>
              <a:rPr lang="en-US" dirty="0" smtClean="0"/>
              <a:t>VOC-only method</a:t>
            </a:r>
          </a:p>
          <a:p>
            <a:r>
              <a:rPr lang="en-US" sz="1800" dirty="0" smtClean="0"/>
              <a:t>Run VOC paragraph DATATEL.PHYS.DEL.RBD.IDX.FILES</a:t>
            </a:r>
          </a:p>
          <a:p>
            <a:r>
              <a:rPr lang="en-US" sz="1800" dirty="0" smtClean="0"/>
              <a:t>Clears file indexing, then recreates and rebuilds</a:t>
            </a:r>
          </a:p>
          <a:p>
            <a:r>
              <a:rPr lang="en-US" sz="1800" dirty="0" smtClean="0"/>
              <a:t>Must use this method in LPR</a:t>
            </a:r>
          </a:p>
          <a:p>
            <a:pPr>
              <a:buNone/>
            </a:pPr>
            <a:endParaRPr lang="en-US" dirty="0"/>
          </a:p>
        </p:txBody>
      </p:sp>
      <p:sp>
        <p:nvSpPr>
          <p:cNvPr id="4" name="Date Placeholder 3"/>
          <p:cNvSpPr>
            <a:spLocks noGrp="1"/>
          </p:cNvSpPr>
          <p:nvPr>
            <p:ph type="dt" sz="half" idx="10"/>
          </p:nvPr>
        </p:nvSpPr>
        <p:spPr/>
        <p:txBody>
          <a:bodyPr/>
          <a:lstStyle/>
          <a:p>
            <a:fld id="{8F89085A-6F1E-42B7-ADB4-8C5113284129}" type="datetime1">
              <a:rPr lang="en-US" smtClean="0"/>
              <a:pPr/>
              <a:t>7/26/13</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57</a:t>
            </a:fld>
            <a:endParaRPr lang="en-US"/>
          </a:p>
        </p:txBody>
      </p:sp>
    </p:spTree>
    <p:extLst>
      <p:ext uri="{BB962C8B-B14F-4D97-AF65-F5344CB8AC3E}">
        <p14:creationId xmlns:p14="http://schemas.microsoft.com/office/powerpoint/2010/main" val="10985780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pPr marL="109728" indent="0">
              <a:buNone/>
            </a:pPr>
            <a:r>
              <a:rPr lang="en-US" sz="3400" dirty="0">
                <a:latin typeface="Courier New"/>
                <a:cs typeface="Courier New"/>
              </a:rPr>
              <a:t>:WEEKLY.UDT.INDEX.ANALYSIS -L</a:t>
            </a:r>
          </a:p>
          <a:p>
            <a:pPr marL="109728" indent="0">
              <a:buNone/>
            </a:pPr>
            <a:r>
              <a:rPr lang="en-US" sz="3400" dirty="0">
                <a:latin typeface="Courier New"/>
                <a:cs typeface="Courier New"/>
              </a:rPr>
              <a:t>Running logical check only. Empty index files will be skipped.</a:t>
            </a:r>
          </a:p>
          <a:p>
            <a:pPr marL="109728" indent="0">
              <a:buNone/>
            </a:pPr>
            <a:endParaRPr lang="en-US" sz="3400" dirty="0">
              <a:latin typeface="Courier New"/>
              <a:cs typeface="Courier New"/>
            </a:endParaRPr>
          </a:p>
          <a:p>
            <a:pPr marL="109728" indent="0">
              <a:buNone/>
            </a:pPr>
            <a:r>
              <a:rPr lang="en-US" sz="3400" dirty="0">
                <a:latin typeface="Courier New"/>
                <a:cs typeface="Courier New"/>
              </a:rPr>
              <a:t>Weekly </a:t>
            </a:r>
            <a:r>
              <a:rPr lang="en-US" sz="3400" dirty="0" err="1">
                <a:latin typeface="Courier New"/>
                <a:cs typeface="Courier New"/>
              </a:rPr>
              <a:t>UniData</a:t>
            </a:r>
            <a:r>
              <a:rPr lang="en-US" sz="3400" dirty="0">
                <a:latin typeface="Courier New"/>
                <a:cs typeface="Courier New"/>
              </a:rPr>
              <a:t> Index Analysis utility, version '03/04/2008'</a:t>
            </a:r>
          </a:p>
          <a:p>
            <a:pPr marL="109728" indent="0">
              <a:buNone/>
            </a:pPr>
            <a:endParaRPr lang="en-US" sz="3400" dirty="0">
              <a:latin typeface="Courier New"/>
              <a:cs typeface="Courier New"/>
            </a:endParaRPr>
          </a:p>
          <a:p>
            <a:pPr marL="109728" indent="0">
              <a:buNone/>
            </a:pPr>
            <a:r>
              <a:rPr lang="en-US" sz="3400" dirty="0">
                <a:latin typeface="Courier New"/>
                <a:cs typeface="Courier New"/>
              </a:rPr>
              <a:t>Selecting all physical files in account, please wait...</a:t>
            </a:r>
          </a:p>
          <a:p>
            <a:pPr marL="109728" indent="0">
              <a:buNone/>
            </a:pPr>
            <a:r>
              <a:rPr lang="en-US" sz="3400" dirty="0">
                <a:latin typeface="Courier New"/>
                <a:cs typeface="Courier New"/>
              </a:rPr>
              <a:t>Saving list of bad file pointers in SAVEDLISTS 'LOGI.BAD.FILES.IN.VOC'</a:t>
            </a:r>
          </a:p>
          <a:p>
            <a:pPr marL="109728" indent="0">
              <a:buNone/>
            </a:pPr>
            <a:endParaRPr lang="en-US" sz="3400" dirty="0">
              <a:latin typeface="Courier New"/>
              <a:cs typeface="Courier New"/>
            </a:endParaRPr>
          </a:p>
          <a:p>
            <a:pPr marL="109728" indent="0">
              <a:buNone/>
            </a:pPr>
            <a:r>
              <a:rPr lang="en-US" sz="3400" dirty="0">
                <a:latin typeface="Courier New"/>
                <a:cs typeface="Courier New"/>
              </a:rPr>
              <a:t>Saving list of bad VOC pointers in SAVEDLISTS 'LOGI.BAD.VOC.FILES'</a:t>
            </a:r>
          </a:p>
          <a:p>
            <a:pPr marL="109728" indent="0">
              <a:buNone/>
            </a:pPr>
            <a:r>
              <a:rPr lang="en-US" sz="3400" dirty="0">
                <a:latin typeface="Courier New"/>
                <a:cs typeface="Courier New"/>
              </a:rPr>
              <a:t>Analyzing indexing for ACAD.CRED.HOLD...</a:t>
            </a:r>
          </a:p>
          <a:p>
            <a:pPr marL="109728" indent="0">
              <a:buNone/>
            </a:pPr>
            <a:r>
              <a:rPr lang="en-US" sz="3400" dirty="0">
                <a:latin typeface="Courier New"/>
                <a:cs typeface="Courier New"/>
              </a:rPr>
              <a:t>Analyzing indexing for ACAD.CREDENTIALS...</a:t>
            </a:r>
          </a:p>
          <a:p>
            <a:pPr marL="109728" indent="0">
              <a:buNone/>
            </a:pPr>
            <a:r>
              <a:rPr lang="en-US" sz="3400" dirty="0">
                <a:latin typeface="Courier New"/>
                <a:cs typeface="Courier New"/>
              </a:rPr>
              <a:t>Analyzing indexing for ACAD.LEVELS...</a:t>
            </a:r>
          </a:p>
          <a:p>
            <a:pPr marL="109728" indent="0">
              <a:buNone/>
            </a:pPr>
            <a:endParaRPr lang="en-US" sz="3400" dirty="0">
              <a:latin typeface="Courier New"/>
              <a:cs typeface="Courier New"/>
            </a:endParaRPr>
          </a:p>
          <a:p>
            <a:pPr marL="109728" indent="0">
              <a:buNone/>
            </a:pPr>
            <a:r>
              <a:rPr lang="en-US" sz="3400" dirty="0">
                <a:latin typeface="Courier New"/>
                <a:cs typeface="Courier New"/>
              </a:rPr>
              <a:t>Analyzing indexing for </a:t>
            </a:r>
            <a:r>
              <a:rPr lang="en-US" sz="3400" dirty="0" err="1">
                <a:latin typeface="Courier New"/>
                <a:cs typeface="Courier New"/>
              </a:rPr>
              <a:t>savelist.map</a:t>
            </a:r>
            <a:r>
              <a:rPr lang="en-US" sz="3400" dirty="0">
                <a:latin typeface="Courier New"/>
                <a:cs typeface="Courier New"/>
              </a:rPr>
              <a:t>...</a:t>
            </a:r>
          </a:p>
          <a:p>
            <a:pPr marL="109728" indent="0">
              <a:buNone/>
            </a:pPr>
            <a:endParaRPr lang="en-US" sz="3400" dirty="0">
              <a:latin typeface="Courier New"/>
              <a:cs typeface="Courier New"/>
            </a:endParaRPr>
          </a:p>
          <a:p>
            <a:pPr marL="109728" indent="0">
              <a:buNone/>
            </a:pPr>
            <a:r>
              <a:rPr lang="en-US" sz="3400" dirty="0">
                <a:latin typeface="Courier New"/>
                <a:cs typeface="Courier New"/>
              </a:rPr>
              <a:t>No problem index files found for this logical check.</a:t>
            </a:r>
          </a:p>
          <a:p>
            <a:pPr marL="109728" indent="0">
              <a:buNone/>
            </a:pPr>
            <a:r>
              <a:rPr lang="en-US" sz="3400" dirty="0">
                <a:latin typeface="Courier New"/>
                <a:cs typeface="Courier New"/>
              </a:rPr>
              <a:t>:</a:t>
            </a:r>
          </a:p>
          <a:p>
            <a:endParaRPr lang="en-US" dirty="0"/>
          </a:p>
        </p:txBody>
      </p:sp>
      <p:sp>
        <p:nvSpPr>
          <p:cNvPr id="3" name="Title 2"/>
          <p:cNvSpPr>
            <a:spLocks noGrp="1"/>
          </p:cNvSpPr>
          <p:nvPr>
            <p:ph type="title"/>
          </p:nvPr>
        </p:nvSpPr>
        <p:spPr/>
        <p:txBody>
          <a:bodyPr/>
          <a:lstStyle/>
          <a:p>
            <a:r>
              <a:rPr lang="en-US" dirty="0" smtClean="0"/>
              <a:t>Running WUIA Logical Check</a:t>
            </a:r>
            <a:endParaRPr lang="en-US" dirty="0"/>
          </a:p>
        </p:txBody>
      </p:sp>
    </p:spTree>
    <p:extLst>
      <p:ext uri="{BB962C8B-B14F-4D97-AF65-F5344CB8AC3E}">
        <p14:creationId xmlns:p14="http://schemas.microsoft.com/office/powerpoint/2010/main" val="26996459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Fixing Bad Logical Indexes</a:t>
            </a:r>
            <a:endParaRPr lang="en-US" dirty="0"/>
          </a:p>
        </p:txBody>
      </p:sp>
      <p:sp>
        <p:nvSpPr>
          <p:cNvPr id="3" name="Content Placeholder 2"/>
          <p:cNvSpPr>
            <a:spLocks noGrp="1"/>
          </p:cNvSpPr>
          <p:nvPr>
            <p:ph idx="1"/>
          </p:nvPr>
        </p:nvSpPr>
        <p:spPr/>
        <p:txBody>
          <a:bodyPr/>
          <a:lstStyle/>
          <a:p>
            <a:pPr>
              <a:buFont typeface="Wingdings" pitchFamily="2" charset="2"/>
              <a:buNone/>
            </a:pPr>
            <a:r>
              <a:rPr lang="en-US" dirty="0" smtClean="0"/>
              <a:t>UTBA Method</a:t>
            </a:r>
          </a:p>
          <a:p>
            <a:r>
              <a:rPr lang="en-US" sz="1800" dirty="0" smtClean="0"/>
              <a:t>Run VOC paragraph DATATEL.LOGI.DEL.IDX.FILES to clear index files (from LOGI.BAD.INDEX.FILES list)</a:t>
            </a:r>
          </a:p>
          <a:p>
            <a:r>
              <a:rPr lang="en-US" sz="1800" dirty="0" smtClean="0"/>
              <a:t>Run UTBA Form</a:t>
            </a:r>
          </a:p>
          <a:p>
            <a:pPr lvl="1"/>
            <a:r>
              <a:rPr lang="en-US" sz="1800" dirty="0" smtClean="0"/>
              <a:t>Use LOGI.BAD.INDEX.FILES saved list</a:t>
            </a:r>
          </a:p>
          <a:p>
            <a:pPr lvl="1"/>
            <a:r>
              <a:rPr lang="en-US" sz="1800" dirty="0" smtClean="0"/>
              <a:t>Choose </a:t>
            </a:r>
            <a:r>
              <a:rPr lang="en-US" sz="1800" b="1" dirty="0" smtClean="0"/>
              <a:t>B</a:t>
            </a:r>
            <a:r>
              <a:rPr lang="en-US" sz="1800" dirty="0" smtClean="0"/>
              <a:t> (Create &amp; Build All) or </a:t>
            </a:r>
            <a:r>
              <a:rPr lang="en-US" sz="1800" b="1" dirty="0" smtClean="0"/>
              <a:t>M</a:t>
            </a:r>
            <a:r>
              <a:rPr lang="en-US" sz="1800" dirty="0" smtClean="0"/>
              <a:t> (Create &amp; Build Missing) options</a:t>
            </a:r>
          </a:p>
          <a:p>
            <a:pPr>
              <a:buFont typeface="Wingdings" pitchFamily="2" charset="2"/>
              <a:buNone/>
            </a:pPr>
            <a:r>
              <a:rPr lang="en-US" sz="2800" dirty="0" smtClean="0"/>
              <a:t>VOC only method</a:t>
            </a:r>
          </a:p>
          <a:p>
            <a:r>
              <a:rPr lang="en-US" sz="1800" dirty="0" smtClean="0"/>
              <a:t>Run VOC paragraph DATATEL.LOGI.DEL.RBD.IDX.FILES</a:t>
            </a:r>
          </a:p>
          <a:p>
            <a:r>
              <a:rPr lang="en-US" sz="1800" dirty="0" smtClean="0"/>
              <a:t>Clears file indexing, then recreates and rebuilds</a:t>
            </a:r>
          </a:p>
          <a:p>
            <a:r>
              <a:rPr lang="en-US" sz="1800" dirty="0" smtClean="0"/>
              <a:t>Must use this method in LPR</a:t>
            </a:r>
          </a:p>
        </p:txBody>
      </p:sp>
      <p:sp>
        <p:nvSpPr>
          <p:cNvPr id="4" name="Date Placeholder 3"/>
          <p:cNvSpPr>
            <a:spLocks noGrp="1"/>
          </p:cNvSpPr>
          <p:nvPr>
            <p:ph type="dt" sz="half" idx="10"/>
          </p:nvPr>
        </p:nvSpPr>
        <p:spPr/>
        <p:txBody>
          <a:bodyPr/>
          <a:lstStyle/>
          <a:p>
            <a:fld id="{8F89085A-6F1E-42B7-ADB4-8C5113284129}" type="datetime1">
              <a:rPr lang="en-US" smtClean="0"/>
              <a:pPr/>
              <a:t>7/26/13</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59</a:t>
            </a:fld>
            <a:endParaRPr lang="en-US"/>
          </a:p>
        </p:txBody>
      </p:sp>
    </p:spTree>
    <p:extLst>
      <p:ext uri="{BB962C8B-B14F-4D97-AF65-F5344CB8AC3E}">
        <p14:creationId xmlns:p14="http://schemas.microsoft.com/office/powerpoint/2010/main" val="1436969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382000" cy="5638800"/>
          </a:xfrm>
        </p:spPr>
        <p:txBody>
          <a:bodyPr/>
          <a:lstStyle/>
          <a:p>
            <a:pPr eaLnBrk="1" hangingPunct="1">
              <a:defRPr/>
            </a:pPr>
            <a:r>
              <a:rPr lang="en-US" sz="2800" dirty="0" smtClean="0"/>
              <a:t>Create a file of logins you wish to modify:</a:t>
            </a:r>
            <a:br>
              <a:rPr lang="en-US" sz="2800" dirty="0" smtClean="0"/>
            </a:br>
            <a:r>
              <a:rPr lang="en-US" dirty="0" smtClean="0">
                <a:latin typeface="Courier New" pitchFamily="49" charset="0"/>
                <a:cs typeface="Courier New" pitchFamily="49" charset="0"/>
              </a:rPr>
              <a:t>cut –f 1 –d : /etc/</a:t>
            </a:r>
            <a:r>
              <a:rPr lang="en-US" dirty="0" err="1" smtClean="0">
                <a:latin typeface="Courier New" pitchFamily="49" charset="0"/>
                <a:cs typeface="Courier New" pitchFamily="49" charset="0"/>
              </a:rPr>
              <a:t>passwd</a:t>
            </a: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err="1" smtClean="0">
                <a:latin typeface="Wingdings" pitchFamily="2" charset="2"/>
              </a:rPr>
              <a:t>Ä</a:t>
            </a:r>
            <a:r>
              <a:rPr lang="en-US" dirty="0" smtClean="0">
                <a:latin typeface="Courier New" pitchFamily="49" charset="0"/>
                <a:cs typeface="Courier New" pitchFamily="49" charset="0"/>
              </a:rPr>
              <a:t>| sort &gt;</a:t>
            </a:r>
            <a:r>
              <a:rPr lang="en-US" dirty="0" err="1" smtClean="0">
                <a:latin typeface="Courier New" pitchFamily="49" charset="0"/>
                <a:cs typeface="Courier New" pitchFamily="49" charset="0"/>
              </a:rPr>
              <a:t>user.logins</a:t>
            </a:r>
            <a:endParaRPr lang="en-US" dirty="0" smtClean="0">
              <a:latin typeface="+mj-lt"/>
              <a:cs typeface="Courier New" pitchFamily="49" charset="0"/>
            </a:endParaRPr>
          </a:p>
          <a:p>
            <a:pPr eaLnBrk="1" hangingPunct="1">
              <a:defRPr/>
            </a:pPr>
            <a:r>
              <a:rPr lang="en-US" sz="2800" dirty="0" smtClean="0">
                <a:latin typeface="+mj-lt"/>
                <a:cs typeface="Courier New" pitchFamily="49" charset="0"/>
              </a:rPr>
              <a:t>Next manually remove user  id’s you don’t want to modify from </a:t>
            </a:r>
            <a:r>
              <a:rPr lang="en-US" sz="2800" b="1" dirty="0" err="1" smtClean="0">
                <a:latin typeface="+mj-lt"/>
                <a:cs typeface="Courier New" pitchFamily="49" charset="0"/>
              </a:rPr>
              <a:t>user.logins</a:t>
            </a:r>
            <a:endParaRPr lang="en-US" sz="2800" b="1" dirty="0" smtClean="0">
              <a:latin typeface="+mj-lt"/>
              <a:cs typeface="Courier New" pitchFamily="49" charset="0"/>
            </a:endParaRPr>
          </a:p>
          <a:p>
            <a:pPr eaLnBrk="1" hangingPunct="1">
              <a:defRPr/>
            </a:pPr>
            <a:r>
              <a:rPr lang="en-US" sz="2800" dirty="0" smtClean="0">
                <a:latin typeface="+mj-lt"/>
                <a:cs typeface="Courier New" pitchFamily="49" charset="0"/>
              </a:rPr>
              <a:t>Now use a </a:t>
            </a:r>
            <a:r>
              <a:rPr lang="en-US" sz="2800" b="1" dirty="0" smtClean="0">
                <a:latin typeface="+mj-lt"/>
                <a:cs typeface="Courier New" pitchFamily="49" charset="0"/>
              </a:rPr>
              <a:t>while</a:t>
            </a:r>
            <a:r>
              <a:rPr lang="en-US" sz="2800" dirty="0" smtClean="0">
                <a:latin typeface="+mj-lt"/>
                <a:cs typeface="Courier New" pitchFamily="49" charset="0"/>
              </a:rPr>
              <a:t> loop to modify each login:</a:t>
            </a:r>
            <a:r>
              <a:rPr lang="en-US" dirty="0" smtClean="0">
                <a:latin typeface="+mj-lt"/>
                <a:cs typeface="Courier New" pitchFamily="49" charset="0"/>
              </a:rPr>
              <a:t/>
            </a:r>
            <a:br>
              <a:rPr lang="en-US" dirty="0" smtClean="0">
                <a:latin typeface="+mj-lt"/>
                <a:cs typeface="Courier New" pitchFamily="49" charset="0"/>
              </a:rPr>
            </a:br>
            <a:r>
              <a:rPr lang="en-US" dirty="0" smtClean="0">
                <a:latin typeface="Courier New" pitchFamily="49" charset="0"/>
                <a:cs typeface="Courier New" pitchFamily="49" charset="0"/>
              </a:rPr>
              <a:t>while read USER</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do</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usermod</a:t>
            </a:r>
            <a:r>
              <a:rPr lang="en-US" dirty="0" smtClean="0">
                <a:latin typeface="Courier New" pitchFamily="49" charset="0"/>
                <a:cs typeface="Courier New" pitchFamily="49" charset="0"/>
              </a:rPr>
              <a:t> –f 30 $USER</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passwd</a:t>
            </a:r>
            <a:r>
              <a:rPr lang="en-US" dirty="0" smtClean="0">
                <a:latin typeface="Courier New" pitchFamily="49" charset="0"/>
                <a:cs typeface="Courier New" pitchFamily="49" charset="0"/>
              </a:rPr>
              <a:t> -x 90 $USER</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done &lt;</a:t>
            </a:r>
            <a:r>
              <a:rPr lang="en-US" dirty="0" err="1" smtClean="0">
                <a:latin typeface="Courier New" pitchFamily="49" charset="0"/>
                <a:cs typeface="Courier New" pitchFamily="49" charset="0"/>
              </a:rPr>
              <a:t>user.logins</a:t>
            </a:r>
            <a:endParaRPr lang="en-US" dirty="0" smtClean="0">
              <a:latin typeface="Courier New" pitchFamily="49" charset="0"/>
              <a:cs typeface="Courier New" pitchFamily="49" charset="0"/>
            </a:endParaRPr>
          </a:p>
        </p:txBody>
      </p:sp>
      <p:sp>
        <p:nvSpPr>
          <p:cNvPr id="7170" name="Title 1"/>
          <p:cNvSpPr>
            <a:spLocks noGrp="1"/>
          </p:cNvSpPr>
          <p:nvPr>
            <p:ph type="title"/>
          </p:nvPr>
        </p:nvSpPr>
        <p:spPr>
          <a:xfrm>
            <a:off x="457200" y="457200"/>
            <a:ext cx="8229600" cy="762000"/>
          </a:xfrm>
        </p:spPr>
        <p:txBody>
          <a:bodyPr/>
          <a:lstStyle/>
          <a:p>
            <a:pPr eaLnBrk="1" hangingPunct="1"/>
            <a:r>
              <a:rPr lang="en-US" sz="4000" dirty="0" smtClean="0"/>
              <a:t>Batch User Modifications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5765945"/>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UTBI — Build Index</a:t>
            </a:r>
            <a:endParaRPr lang="en-US" dirty="0"/>
          </a:p>
        </p:txBody>
      </p:sp>
    </p:spTree>
    <p:extLst>
      <p:ext uri="{BB962C8B-B14F-4D97-AF65-F5344CB8AC3E}">
        <p14:creationId xmlns:p14="http://schemas.microsoft.com/office/powerpoint/2010/main" val="1217763586"/>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Colon Prompt File Maintenance</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436565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Files Purged at the Colon Prompt</a:t>
            </a:r>
            <a:endParaRPr lang="en-US" dirty="0"/>
          </a:p>
        </p:txBody>
      </p:sp>
      <p:sp>
        <p:nvSpPr>
          <p:cNvPr id="3" name="Content Placeholder 2"/>
          <p:cNvSpPr>
            <a:spLocks noGrp="1"/>
          </p:cNvSpPr>
          <p:nvPr>
            <p:ph idx="1"/>
          </p:nvPr>
        </p:nvSpPr>
        <p:spPr/>
        <p:txBody>
          <a:bodyPr>
            <a:normAutofit/>
          </a:bodyPr>
          <a:lstStyle/>
          <a:p>
            <a:r>
              <a:rPr lang="en-US" i="1" dirty="0" err="1" smtClean="0"/>
              <a:t>appl</a:t>
            </a:r>
            <a:r>
              <a:rPr lang="en-US" dirty="0" err="1" smtClean="0"/>
              <a:t>.PRINTERS</a:t>
            </a:r>
            <a:endParaRPr lang="en-US" dirty="0" smtClean="0"/>
          </a:p>
          <a:p>
            <a:r>
              <a:rPr lang="en-US" i="1" dirty="0" err="1" smtClean="0"/>
              <a:t>appl</a:t>
            </a:r>
            <a:r>
              <a:rPr lang="en-US" dirty="0" err="1" smtClean="0"/>
              <a:t>.EPROCESS</a:t>
            </a:r>
            <a:endParaRPr lang="en-US" dirty="0" smtClean="0"/>
          </a:p>
          <a:p>
            <a:r>
              <a:rPr lang="en-US" i="1" dirty="0" err="1" smtClean="0"/>
              <a:t>appl</a:t>
            </a:r>
            <a:r>
              <a:rPr lang="en-US" dirty="0" err="1" smtClean="0"/>
              <a:t>.PPROCESS</a:t>
            </a:r>
            <a:endParaRPr lang="en-US" dirty="0" smtClean="0"/>
          </a:p>
          <a:p>
            <a:r>
              <a:rPr lang="en-US" dirty="0" smtClean="0"/>
              <a:t>XX.OPERS</a:t>
            </a:r>
          </a:p>
          <a:p>
            <a:r>
              <a:rPr lang="en-US" dirty="0" smtClean="0"/>
              <a:t>AE_COMS</a:t>
            </a:r>
          </a:p>
          <a:p>
            <a:r>
              <a:rPr lang="en-US" dirty="0" err="1" smtClean="0"/>
              <a:t>Savedlists</a:t>
            </a:r>
            <a:endParaRPr lang="en-US" dirty="0" smtClean="0"/>
          </a:p>
          <a:p>
            <a:r>
              <a:rPr lang="en-US" dirty="0" smtClean="0"/>
              <a:t>_PH_ COMO Output</a:t>
            </a:r>
          </a:p>
          <a:p>
            <a:r>
              <a:rPr lang="en-US" dirty="0" smtClean="0"/>
              <a:t>_HOLD_ Records</a:t>
            </a:r>
          </a:p>
          <a:p>
            <a:r>
              <a:rPr lang="en-US" dirty="0" smtClean="0"/>
              <a:t>SAVEDLISTS</a:t>
            </a:r>
          </a:p>
          <a:p>
            <a:pPr>
              <a:buNone/>
            </a:pPr>
            <a:endParaRPr lang="en-US" dirty="0"/>
          </a:p>
        </p:txBody>
      </p:sp>
      <p:sp>
        <p:nvSpPr>
          <p:cNvPr id="4" name="Date Placeholder 3"/>
          <p:cNvSpPr>
            <a:spLocks noGrp="1"/>
          </p:cNvSpPr>
          <p:nvPr>
            <p:ph type="dt" sz="half" idx="10"/>
          </p:nvPr>
        </p:nvSpPr>
        <p:spPr/>
        <p:txBody>
          <a:bodyPr/>
          <a:lstStyle/>
          <a:p>
            <a:fld id="{8F89085A-6F1E-42B7-ADB4-8C5113284129}" type="datetime1">
              <a:rPr lang="en-US" smtClean="0"/>
              <a:pPr/>
              <a:t>7/26/13</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62</a:t>
            </a:fld>
            <a:endParaRPr lang="en-US"/>
          </a:p>
        </p:txBody>
      </p:sp>
    </p:spTree>
    <p:extLst>
      <p:ext uri="{BB962C8B-B14F-4D97-AF65-F5344CB8AC3E}">
        <p14:creationId xmlns:p14="http://schemas.microsoft.com/office/powerpoint/2010/main" val="7662009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appl</a:t>
            </a:r>
            <a:r>
              <a:rPr lang="en-US" dirty="0" err="1" smtClean="0"/>
              <a:t>.PRINTERS</a:t>
            </a:r>
            <a:endParaRPr lang="en-US" dirty="0"/>
          </a:p>
        </p:txBody>
      </p:sp>
      <p:sp>
        <p:nvSpPr>
          <p:cNvPr id="3" name="Content Placeholder 2"/>
          <p:cNvSpPr>
            <a:spLocks noGrp="1"/>
          </p:cNvSpPr>
          <p:nvPr>
            <p:ph idx="1"/>
          </p:nvPr>
        </p:nvSpPr>
        <p:spPr/>
        <p:txBody>
          <a:bodyPr>
            <a:normAutofit lnSpcReduction="10000"/>
          </a:bodyPr>
          <a:lstStyle/>
          <a:p>
            <a:pPr>
              <a:lnSpc>
                <a:spcPct val="80000"/>
              </a:lnSpc>
            </a:pPr>
            <a:endParaRPr lang="en-US" dirty="0" smtClean="0"/>
          </a:p>
          <a:p>
            <a:pPr>
              <a:lnSpc>
                <a:spcPct val="80000"/>
              </a:lnSpc>
            </a:pPr>
            <a:r>
              <a:rPr lang="en-US" dirty="0" smtClean="0"/>
              <a:t>Records in</a:t>
            </a:r>
            <a:r>
              <a:rPr lang="en-US" b="1" dirty="0" smtClean="0"/>
              <a:t> </a:t>
            </a:r>
            <a:r>
              <a:rPr lang="en-US" b="1" i="1" dirty="0" err="1" smtClean="0"/>
              <a:t>appl</a:t>
            </a:r>
            <a:r>
              <a:rPr lang="en-US" b="1" dirty="0" err="1" smtClean="0"/>
              <a:t>.PRINTERS</a:t>
            </a:r>
            <a:r>
              <a:rPr lang="en-US" dirty="0" smtClean="0"/>
              <a:t> beginning with SETPTR can be safely purged</a:t>
            </a:r>
            <a:br>
              <a:rPr lang="en-US" dirty="0" smtClean="0"/>
            </a:br>
            <a:endParaRPr lang="en-US" dirty="0" smtClean="0"/>
          </a:p>
          <a:p>
            <a:pPr>
              <a:lnSpc>
                <a:spcPct val="80000"/>
              </a:lnSpc>
            </a:pPr>
            <a:r>
              <a:rPr lang="en-US" dirty="0" smtClean="0"/>
              <a:t>This should be done in a quiet account</a:t>
            </a:r>
            <a:br>
              <a:rPr lang="en-US" dirty="0" smtClean="0"/>
            </a:br>
            <a:endParaRPr lang="en-US" dirty="0" smtClean="0"/>
          </a:p>
          <a:p>
            <a:pPr>
              <a:lnSpc>
                <a:spcPct val="80000"/>
              </a:lnSpc>
            </a:pPr>
            <a:r>
              <a:rPr lang="en-US" dirty="0" smtClean="0"/>
              <a:t>Run this command for each application: </a:t>
            </a:r>
          </a:p>
          <a:p>
            <a:pPr>
              <a:lnSpc>
                <a:spcPct val="80000"/>
              </a:lnSpc>
              <a:buNone/>
            </a:pPr>
            <a:r>
              <a:rPr lang="en-US" dirty="0" smtClean="0"/>
              <a:t>	</a:t>
            </a:r>
            <a:r>
              <a:rPr lang="en-US" b="1" dirty="0" smtClean="0">
                <a:latin typeface="Courier New" pitchFamily="49" charset="0"/>
              </a:rPr>
              <a:t>SELECT </a:t>
            </a:r>
            <a:r>
              <a:rPr lang="en-US" b="1" i="1" dirty="0" err="1" smtClean="0">
                <a:latin typeface="Courier New" pitchFamily="49" charset="0"/>
              </a:rPr>
              <a:t>appl</a:t>
            </a:r>
            <a:r>
              <a:rPr lang="en-US" b="1" dirty="0" err="1" smtClean="0">
                <a:latin typeface="Courier New" pitchFamily="49" charset="0"/>
              </a:rPr>
              <a:t>.PRINTERS</a:t>
            </a:r>
            <a:r>
              <a:rPr lang="en-US" b="1" dirty="0" smtClean="0">
                <a:latin typeface="Courier New" pitchFamily="49" charset="0"/>
              </a:rPr>
              <a:t> WITH @ID</a:t>
            </a:r>
            <a:br>
              <a:rPr lang="en-US" b="1" dirty="0" smtClean="0">
                <a:latin typeface="Courier New" pitchFamily="49" charset="0"/>
              </a:rPr>
            </a:br>
            <a:r>
              <a:rPr lang="en-US" b="1" dirty="0" smtClean="0">
                <a:latin typeface="Courier New" pitchFamily="49" charset="0"/>
              </a:rPr>
              <a:t> </a:t>
            </a:r>
            <a:r>
              <a:rPr lang="en-US" b="1" dirty="0" smtClean="0">
                <a:latin typeface="Wingdings" pitchFamily="2" charset="2"/>
              </a:rPr>
              <a:t>Ä</a:t>
            </a:r>
            <a:r>
              <a:rPr lang="en-US" b="1" dirty="0" smtClean="0">
                <a:latin typeface="Courier New" pitchFamily="49" charset="0"/>
              </a:rPr>
              <a:t> LIKE ‘SETPTR…’</a:t>
            </a:r>
            <a:br>
              <a:rPr lang="en-US" b="1" dirty="0" smtClean="0">
                <a:latin typeface="Courier New" pitchFamily="49" charset="0"/>
              </a:rPr>
            </a:br>
            <a:endParaRPr lang="en-US" b="1" dirty="0" smtClean="0">
              <a:latin typeface="Courier New" pitchFamily="49" charset="0"/>
            </a:endParaRPr>
          </a:p>
          <a:p>
            <a:pPr>
              <a:lnSpc>
                <a:spcPct val="80000"/>
              </a:lnSpc>
            </a:pPr>
            <a:r>
              <a:rPr lang="en-US" dirty="0" smtClean="0"/>
              <a:t>If the above command returns records, execute this command:</a:t>
            </a:r>
            <a:r>
              <a:rPr lang="en-US" b="1" dirty="0" smtClean="0">
                <a:latin typeface="Courier New" pitchFamily="49" charset="0"/>
              </a:rPr>
              <a:t> </a:t>
            </a:r>
            <a:br>
              <a:rPr lang="en-US" b="1" dirty="0" smtClean="0">
                <a:latin typeface="Courier New" pitchFamily="49" charset="0"/>
              </a:rPr>
            </a:br>
            <a:r>
              <a:rPr lang="en-US" b="1" dirty="0" smtClean="0">
                <a:latin typeface="Courier New" pitchFamily="49" charset="0"/>
              </a:rPr>
              <a:t>DELETE </a:t>
            </a:r>
            <a:r>
              <a:rPr lang="en-US" b="1" i="1" dirty="0" err="1" smtClean="0">
                <a:latin typeface="Courier New" pitchFamily="49" charset="0"/>
              </a:rPr>
              <a:t>appl</a:t>
            </a:r>
            <a:r>
              <a:rPr lang="en-US" b="1" dirty="0" err="1" smtClean="0">
                <a:latin typeface="Courier New" pitchFamily="49" charset="0"/>
              </a:rPr>
              <a:t>.PRINTERS</a:t>
            </a:r>
            <a:r>
              <a:rPr lang="en-US" b="1" dirty="0" smtClean="0">
                <a:latin typeface="Courier New" pitchFamily="49" charset="0"/>
              </a:rPr>
              <a:t> </a:t>
            </a:r>
          </a:p>
          <a:p>
            <a:pPr>
              <a:buNone/>
            </a:pPr>
            <a:endParaRPr lang="en-US" dirty="0"/>
          </a:p>
        </p:txBody>
      </p:sp>
      <p:sp>
        <p:nvSpPr>
          <p:cNvPr id="4" name="Date Placeholder 3"/>
          <p:cNvSpPr>
            <a:spLocks noGrp="1"/>
          </p:cNvSpPr>
          <p:nvPr>
            <p:ph type="dt" sz="half" idx="10"/>
          </p:nvPr>
        </p:nvSpPr>
        <p:spPr/>
        <p:txBody>
          <a:bodyPr/>
          <a:lstStyle/>
          <a:p>
            <a:fld id="{8F89085A-6F1E-42B7-ADB4-8C5113284129}" type="datetime1">
              <a:rPr lang="en-US" smtClean="0"/>
              <a:pPr/>
              <a:t>7/26/13</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63</a:t>
            </a:fld>
            <a:endParaRPr lang="en-US"/>
          </a:p>
        </p:txBody>
      </p:sp>
    </p:spTree>
    <p:extLst>
      <p:ext uri="{BB962C8B-B14F-4D97-AF65-F5344CB8AC3E}">
        <p14:creationId xmlns:p14="http://schemas.microsoft.com/office/powerpoint/2010/main" val="24666237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appl</a:t>
            </a:r>
            <a:r>
              <a:rPr lang="en-US" dirty="0" err="1" smtClean="0"/>
              <a:t>.EPROCESS</a:t>
            </a:r>
            <a:endParaRPr lang="en-US" dirty="0"/>
          </a:p>
        </p:txBody>
      </p:sp>
      <p:sp>
        <p:nvSpPr>
          <p:cNvPr id="3" name="Content Placeholder 2"/>
          <p:cNvSpPr>
            <a:spLocks noGrp="1"/>
          </p:cNvSpPr>
          <p:nvPr>
            <p:ph idx="1"/>
          </p:nvPr>
        </p:nvSpPr>
        <p:spPr/>
        <p:txBody>
          <a:bodyPr>
            <a:normAutofit lnSpcReduction="10000"/>
          </a:bodyPr>
          <a:lstStyle/>
          <a:p>
            <a:pPr>
              <a:lnSpc>
                <a:spcPct val="80000"/>
              </a:lnSpc>
            </a:pPr>
            <a:endParaRPr lang="en-US" sz="2400" dirty="0" smtClean="0"/>
          </a:p>
          <a:p>
            <a:pPr>
              <a:lnSpc>
                <a:spcPct val="90000"/>
              </a:lnSpc>
            </a:pPr>
            <a:r>
              <a:rPr lang="en-US" sz="2400" dirty="0" err="1" smtClean="0"/>
              <a:t>Cofile</a:t>
            </a:r>
            <a:r>
              <a:rPr lang="en-US" sz="2400" dirty="0" smtClean="0"/>
              <a:t> of </a:t>
            </a:r>
            <a:r>
              <a:rPr lang="en-US" sz="2400" b="1" i="1" dirty="0" err="1" smtClean="0"/>
              <a:t>appl</a:t>
            </a:r>
            <a:r>
              <a:rPr lang="en-US" sz="2400" b="1" dirty="0" err="1" smtClean="0"/>
              <a:t>.PPROCESS</a:t>
            </a:r>
            <a:r>
              <a:rPr lang="en-US" sz="2400" dirty="0" smtClean="0"/>
              <a:t>.  Contains run time error messages</a:t>
            </a:r>
            <a:br>
              <a:rPr lang="en-US" sz="2400" dirty="0" smtClean="0"/>
            </a:br>
            <a:endParaRPr lang="en-US" sz="2400" dirty="0" smtClean="0"/>
          </a:p>
          <a:p>
            <a:pPr>
              <a:lnSpc>
                <a:spcPct val="90000"/>
              </a:lnSpc>
            </a:pPr>
            <a:r>
              <a:rPr lang="en-US" sz="2400" dirty="0" smtClean="0"/>
              <a:t>Records in</a:t>
            </a:r>
            <a:r>
              <a:rPr lang="en-US" sz="2400" b="1" dirty="0" smtClean="0"/>
              <a:t> </a:t>
            </a:r>
            <a:r>
              <a:rPr lang="en-US" sz="2400" b="1" i="1" dirty="0" err="1" smtClean="0"/>
              <a:t>appl</a:t>
            </a:r>
            <a:r>
              <a:rPr lang="en-US" sz="2400" b="1" dirty="0" err="1" smtClean="0"/>
              <a:t>.EPROCESS</a:t>
            </a:r>
            <a:r>
              <a:rPr lang="en-US" sz="2400" b="1" dirty="0" smtClean="0"/>
              <a:t> </a:t>
            </a:r>
            <a:r>
              <a:rPr lang="en-US" sz="2400" dirty="0" smtClean="0"/>
              <a:t>are not purged with UTJP</a:t>
            </a:r>
            <a:br>
              <a:rPr lang="en-US" sz="2400" dirty="0" smtClean="0"/>
            </a:br>
            <a:endParaRPr lang="en-US" sz="2400" dirty="0" smtClean="0"/>
          </a:p>
          <a:p>
            <a:pPr>
              <a:lnSpc>
                <a:spcPct val="90000"/>
              </a:lnSpc>
            </a:pPr>
            <a:r>
              <a:rPr lang="en-US" sz="2400" dirty="0" smtClean="0"/>
              <a:t>Purge by selecting and deleting records</a:t>
            </a:r>
            <a:br>
              <a:rPr lang="en-US" sz="2400" dirty="0" smtClean="0"/>
            </a:br>
            <a:endParaRPr lang="en-US" sz="2400" dirty="0" smtClean="0"/>
          </a:p>
          <a:p>
            <a:pPr>
              <a:lnSpc>
                <a:spcPct val="90000"/>
              </a:lnSpc>
            </a:pPr>
            <a:r>
              <a:rPr lang="en-US" sz="2400" dirty="0" smtClean="0"/>
              <a:t>Tip: Copy dictionary items from </a:t>
            </a:r>
            <a:r>
              <a:rPr lang="en-US" sz="2400" b="1" i="1" dirty="0" err="1" smtClean="0"/>
              <a:t>appl</a:t>
            </a:r>
            <a:r>
              <a:rPr lang="en-US" sz="2400" b="1" dirty="0" err="1" smtClean="0"/>
              <a:t>.PPROCESS</a:t>
            </a:r>
            <a:r>
              <a:rPr lang="en-US" sz="2400" dirty="0" smtClean="0"/>
              <a:t> and can use same selection as </a:t>
            </a:r>
            <a:r>
              <a:rPr lang="en-US" sz="2400" b="1" dirty="0" smtClean="0"/>
              <a:t>UTJP</a:t>
            </a:r>
          </a:p>
          <a:p>
            <a:pPr lvl="1">
              <a:lnSpc>
                <a:spcPct val="90000"/>
              </a:lnSpc>
            </a:pPr>
            <a:r>
              <a:rPr lang="en-US" sz="2400" dirty="0" smtClean="0"/>
              <a:t>JOBSTATS.DATE  </a:t>
            </a:r>
          </a:p>
          <a:p>
            <a:pPr lvl="1">
              <a:lnSpc>
                <a:spcPct val="90000"/>
              </a:lnSpc>
            </a:pPr>
            <a:r>
              <a:rPr lang="en-US" sz="2400" dirty="0" smtClean="0"/>
              <a:t>JOBSTATS.OPERATOR</a:t>
            </a:r>
          </a:p>
          <a:p>
            <a:pPr lvl="1">
              <a:lnSpc>
                <a:spcPct val="90000"/>
              </a:lnSpc>
            </a:pPr>
            <a:r>
              <a:rPr lang="en-US" sz="2400" dirty="0" smtClean="0"/>
              <a:t>JOBSTATS.PROCESS </a:t>
            </a:r>
          </a:p>
          <a:p>
            <a:pPr lvl="1">
              <a:lnSpc>
                <a:spcPct val="90000"/>
              </a:lnSpc>
            </a:pPr>
            <a:r>
              <a:rPr lang="en-US" sz="2400" dirty="0" smtClean="0"/>
              <a:t>JOBSTATS.TIME</a:t>
            </a:r>
          </a:p>
          <a:p>
            <a:pPr>
              <a:buNone/>
            </a:pPr>
            <a:endParaRPr lang="en-US" dirty="0"/>
          </a:p>
        </p:txBody>
      </p:sp>
      <p:sp>
        <p:nvSpPr>
          <p:cNvPr id="4" name="Date Placeholder 3"/>
          <p:cNvSpPr>
            <a:spLocks noGrp="1"/>
          </p:cNvSpPr>
          <p:nvPr>
            <p:ph type="dt" sz="half" idx="10"/>
          </p:nvPr>
        </p:nvSpPr>
        <p:spPr/>
        <p:txBody>
          <a:bodyPr/>
          <a:lstStyle/>
          <a:p>
            <a:fld id="{8F89085A-6F1E-42B7-ADB4-8C5113284129}" type="datetime1">
              <a:rPr lang="en-US" smtClean="0"/>
              <a:pPr/>
              <a:t>7/26/13</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64</a:t>
            </a:fld>
            <a:endParaRPr lang="en-US"/>
          </a:p>
        </p:txBody>
      </p:sp>
    </p:spTree>
    <p:extLst>
      <p:ext uri="{BB962C8B-B14F-4D97-AF65-F5344CB8AC3E}">
        <p14:creationId xmlns:p14="http://schemas.microsoft.com/office/powerpoint/2010/main" val="24752180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appl</a:t>
            </a:r>
            <a:r>
              <a:rPr lang="en-US" dirty="0" err="1" smtClean="0"/>
              <a:t>.PPROCESS</a:t>
            </a:r>
            <a:endParaRPr lang="en-US" dirty="0"/>
          </a:p>
        </p:txBody>
      </p:sp>
      <p:sp>
        <p:nvSpPr>
          <p:cNvPr id="3" name="Content Placeholder 2"/>
          <p:cNvSpPr>
            <a:spLocks noGrp="1"/>
          </p:cNvSpPr>
          <p:nvPr>
            <p:ph idx="1"/>
          </p:nvPr>
        </p:nvSpPr>
        <p:spPr>
          <a:xfrm>
            <a:off x="457200" y="1481328"/>
            <a:ext cx="8458200" cy="4525963"/>
          </a:xfrm>
        </p:spPr>
        <p:txBody>
          <a:bodyPr/>
          <a:lstStyle/>
          <a:p>
            <a:pPr>
              <a:lnSpc>
                <a:spcPct val="80000"/>
              </a:lnSpc>
              <a:defRPr/>
            </a:pPr>
            <a:endParaRPr lang="en-US" sz="2000" dirty="0" smtClean="0"/>
          </a:p>
          <a:p>
            <a:pPr>
              <a:defRPr/>
            </a:pPr>
            <a:r>
              <a:rPr lang="en-US" sz="2000" dirty="0" smtClean="0"/>
              <a:t>Most records in </a:t>
            </a:r>
            <a:r>
              <a:rPr lang="en-US" sz="2000" b="1" i="1" dirty="0" err="1" smtClean="0"/>
              <a:t>appl</a:t>
            </a:r>
            <a:r>
              <a:rPr lang="en-US" sz="2000" b="1" dirty="0" err="1" smtClean="0"/>
              <a:t>.PPROCESS</a:t>
            </a:r>
            <a:r>
              <a:rPr lang="en-US" sz="2000" dirty="0" smtClean="0"/>
              <a:t> purged with </a:t>
            </a:r>
            <a:r>
              <a:rPr lang="en-US" sz="2000" b="1" dirty="0" smtClean="0"/>
              <a:t>UTJP</a:t>
            </a:r>
            <a:endParaRPr lang="en-US" sz="2000" dirty="0" smtClean="0"/>
          </a:p>
          <a:p>
            <a:pPr>
              <a:defRPr/>
            </a:pPr>
            <a:r>
              <a:rPr lang="en-US" sz="2000" b="1" i="1" dirty="0" err="1" smtClean="0"/>
              <a:t>login</a:t>
            </a:r>
            <a:r>
              <a:rPr lang="en-US" sz="2000" b="1" dirty="0" err="1" smtClean="0"/>
              <a:t>.BATCH</a:t>
            </a:r>
            <a:r>
              <a:rPr lang="en-US" sz="2000" dirty="0" smtClean="0"/>
              <a:t> records not selected with </a:t>
            </a:r>
            <a:r>
              <a:rPr lang="en-US" sz="2000" b="1" dirty="0" smtClean="0"/>
              <a:t>UTJP</a:t>
            </a:r>
            <a:r>
              <a:rPr lang="en-US" sz="2000" dirty="0" smtClean="0"/>
              <a:t> so not purged.</a:t>
            </a:r>
          </a:p>
          <a:p>
            <a:pPr>
              <a:defRPr/>
            </a:pPr>
            <a:r>
              <a:rPr lang="en-US" sz="2000" b="1" i="1" dirty="0" err="1" smtClean="0"/>
              <a:t>login</a:t>
            </a:r>
            <a:r>
              <a:rPr lang="en-US" sz="2000" b="1" dirty="0" err="1" smtClean="0"/>
              <a:t>.BATCH</a:t>
            </a:r>
            <a:r>
              <a:rPr lang="en-US" sz="2000" dirty="0" smtClean="0"/>
              <a:t> records grow rapidly if </a:t>
            </a:r>
            <a:r>
              <a:rPr lang="en-US" sz="2000" b="1" i="1" dirty="0" err="1" smtClean="0"/>
              <a:t>appl</a:t>
            </a:r>
            <a:r>
              <a:rPr lang="en-US" sz="2000" b="1" dirty="0" err="1" smtClean="0"/>
              <a:t>.JUMPSTART</a:t>
            </a:r>
            <a:r>
              <a:rPr lang="en-US" sz="2000" b="1" dirty="0" smtClean="0"/>
              <a:t> left in Login PA</a:t>
            </a:r>
            <a:r>
              <a:rPr lang="en-US" sz="2000" dirty="0" smtClean="0"/>
              <a:t> or other Envision process in </a:t>
            </a:r>
            <a:r>
              <a:rPr lang="en-US" sz="2000" b="1" dirty="0" smtClean="0"/>
              <a:t>LOGIN PA </a:t>
            </a:r>
            <a:r>
              <a:rPr lang="en-US" sz="2000" dirty="0" smtClean="0"/>
              <a:t>and can cause runtime issues</a:t>
            </a:r>
            <a:endParaRPr lang="en-US" sz="2000" b="1" dirty="0" smtClean="0"/>
          </a:p>
          <a:p>
            <a:pPr>
              <a:defRPr/>
            </a:pPr>
            <a:r>
              <a:rPr lang="en-US" sz="2000" dirty="0" smtClean="0"/>
              <a:t>Delete </a:t>
            </a:r>
            <a:r>
              <a:rPr lang="en-US" sz="2000" dirty="0" err="1" smtClean="0"/>
              <a:t>login.BATCH</a:t>
            </a:r>
            <a:r>
              <a:rPr lang="en-US" sz="2000" dirty="0" smtClean="0"/>
              <a:t> records at the colon prompt:</a:t>
            </a:r>
          </a:p>
          <a:p>
            <a:pPr lvl="1">
              <a:buFont typeface="Wingdings" pitchFamily="2" charset="2"/>
              <a:buNone/>
              <a:defRPr/>
            </a:pPr>
            <a:r>
              <a:rPr lang="en-US" sz="2000" b="1" dirty="0" smtClean="0">
                <a:latin typeface="Courier New"/>
                <a:cs typeface="Courier New"/>
              </a:rPr>
              <a:t>:DELETE UT.PPROCESS DATATEL.BATCH</a:t>
            </a:r>
          </a:p>
          <a:p>
            <a:pPr lvl="1">
              <a:buFont typeface="Wingdings" pitchFamily="2" charset="2"/>
              <a:buNone/>
              <a:defRPr/>
            </a:pPr>
            <a:r>
              <a:rPr lang="en-US" sz="2000" dirty="0" smtClean="0"/>
              <a:t>		or</a:t>
            </a:r>
          </a:p>
          <a:p>
            <a:pPr lvl="1">
              <a:buFont typeface="Wingdings" pitchFamily="2" charset="2"/>
              <a:buNone/>
              <a:defRPr/>
            </a:pPr>
            <a:r>
              <a:rPr lang="en-US" sz="2000" b="1" dirty="0" smtClean="0">
                <a:latin typeface="Courier New"/>
                <a:cs typeface="Courier New"/>
              </a:rPr>
              <a:t>:SELECT UT.PPROCESS WITH @ID LIKE "...'.BATCH'"</a:t>
            </a:r>
          </a:p>
          <a:p>
            <a:pPr lvl="1">
              <a:buFont typeface="Wingdings" pitchFamily="2" charset="2"/>
              <a:buNone/>
              <a:defRPr/>
            </a:pPr>
            <a:r>
              <a:rPr lang="en-US" sz="2000" b="1" dirty="0" err="1" smtClean="0">
                <a:latin typeface="Courier New"/>
                <a:cs typeface="Courier New"/>
              </a:rPr>
              <a:t>nn</a:t>
            </a:r>
            <a:r>
              <a:rPr lang="en-US" sz="2000" b="1" dirty="0" smtClean="0">
                <a:latin typeface="Courier New"/>
                <a:cs typeface="Courier New"/>
              </a:rPr>
              <a:t> records selected to list 0.</a:t>
            </a:r>
          </a:p>
          <a:p>
            <a:pPr lvl="1">
              <a:buFont typeface="Wingdings" pitchFamily="2" charset="2"/>
              <a:buNone/>
              <a:defRPr/>
            </a:pPr>
            <a:r>
              <a:rPr lang="en-US" sz="2000" b="1" dirty="0" smtClean="0">
                <a:latin typeface="Courier New"/>
                <a:cs typeface="Courier New"/>
              </a:rPr>
              <a:t>&gt;DELETE UT.PPROCESS</a:t>
            </a:r>
          </a:p>
          <a:p>
            <a:pPr lvl="1">
              <a:buFont typeface="Wingdings" pitchFamily="2" charset="2"/>
              <a:buNone/>
              <a:defRPr/>
            </a:pPr>
            <a:r>
              <a:rPr lang="en-US" sz="2000" b="1" dirty="0" smtClean="0">
                <a:latin typeface="Courier New"/>
                <a:cs typeface="Courier New"/>
              </a:rPr>
              <a:t>Do you want to delete records in select list?(Y/N)Y</a:t>
            </a:r>
          </a:p>
          <a:p>
            <a:endParaRPr lang="en-US" dirty="0"/>
          </a:p>
        </p:txBody>
      </p:sp>
    </p:spTree>
    <p:extLst>
      <p:ext uri="{BB962C8B-B14F-4D97-AF65-F5344CB8AC3E}">
        <p14:creationId xmlns:p14="http://schemas.microsoft.com/office/powerpoint/2010/main" val="34763408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Check for records in CORE.OPERS, HR.OPERS, CF.OPERS, and ST.OPERS</a:t>
            </a:r>
          </a:p>
          <a:p>
            <a:r>
              <a:rPr lang="en-US" dirty="0" smtClean="0"/>
              <a:t>“Improperly Setup User”</a:t>
            </a:r>
            <a:endParaRPr lang="en-US" dirty="0"/>
          </a:p>
        </p:txBody>
      </p:sp>
      <p:sp>
        <p:nvSpPr>
          <p:cNvPr id="3" name="Title 2"/>
          <p:cNvSpPr>
            <a:spLocks noGrp="1"/>
          </p:cNvSpPr>
          <p:nvPr>
            <p:ph type="title"/>
          </p:nvPr>
        </p:nvSpPr>
        <p:spPr/>
        <p:txBody>
          <a:bodyPr/>
          <a:lstStyle/>
          <a:p>
            <a:r>
              <a:rPr lang="en-US" dirty="0" smtClean="0"/>
              <a:t>XX.OPERS</a:t>
            </a:r>
            <a:endParaRPr lang="en-US" dirty="0"/>
          </a:p>
        </p:txBody>
      </p:sp>
    </p:spTree>
    <p:extLst>
      <p:ext uri="{BB962C8B-B14F-4D97-AF65-F5344CB8AC3E}">
        <p14:creationId xmlns:p14="http://schemas.microsoft.com/office/powerpoint/2010/main" val="127586071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a:t>
            </a:r>
            <a:r>
              <a:rPr lang="en-US" dirty="0" smtClean="0"/>
              <a:t> / </a:t>
            </a:r>
            <a:r>
              <a:rPr lang="en-US" b="1" dirty="0" smtClean="0"/>
              <a:t>HOLD</a:t>
            </a:r>
            <a:r>
              <a:rPr lang="en-US" dirty="0" smtClean="0"/>
              <a:t> / </a:t>
            </a:r>
            <a:r>
              <a:rPr lang="en-US" b="1" dirty="0" smtClean="0"/>
              <a:t>SAVEDLISTS</a:t>
            </a:r>
            <a:r>
              <a:rPr lang="en-US" dirty="0" smtClean="0"/>
              <a:t> Directory Files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These are directory files in each account that are used by various UniData and Colleague processes.</a:t>
            </a:r>
          </a:p>
          <a:p>
            <a:r>
              <a:rPr lang="en-US" dirty="0" smtClean="0"/>
              <a:t>Most of the data in these files can be purged on a periodic basis, but each college should set local naming conventions and retention standards.</a:t>
            </a:r>
          </a:p>
          <a:p>
            <a:pPr>
              <a:buNone/>
            </a:pPr>
            <a:endParaRPr lang="en-US" dirty="0"/>
          </a:p>
        </p:txBody>
      </p:sp>
      <p:sp>
        <p:nvSpPr>
          <p:cNvPr id="4" name="Date Placeholder 3"/>
          <p:cNvSpPr>
            <a:spLocks noGrp="1"/>
          </p:cNvSpPr>
          <p:nvPr>
            <p:ph type="dt" sz="half" idx="10"/>
          </p:nvPr>
        </p:nvSpPr>
        <p:spPr/>
        <p:txBody>
          <a:bodyPr/>
          <a:lstStyle/>
          <a:p>
            <a:fld id="{8F89085A-6F1E-42B7-ADB4-8C5113284129}" type="datetime1">
              <a:rPr lang="en-US" smtClean="0"/>
              <a:pPr/>
              <a:t>7/26/13</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67</a:t>
            </a:fld>
            <a:endParaRPr lang="en-US"/>
          </a:p>
        </p:txBody>
      </p:sp>
    </p:spTree>
    <p:extLst>
      <p:ext uri="{BB962C8B-B14F-4D97-AF65-F5344CB8AC3E}">
        <p14:creationId xmlns:p14="http://schemas.microsoft.com/office/powerpoint/2010/main" val="17263752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savedlists</a:t>
            </a:r>
            <a:r>
              <a:rPr lang="en-US" dirty="0" smtClean="0"/>
              <a:t> File</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a:t>
            </a:r>
            <a:r>
              <a:rPr lang="en-US" b="1" dirty="0" err="1" smtClean="0"/>
              <a:t>savedlists</a:t>
            </a:r>
            <a:r>
              <a:rPr lang="en-US" dirty="0" smtClean="0"/>
              <a:t> file (lower case) is a </a:t>
            </a:r>
            <a:r>
              <a:rPr lang="en-US" dirty="0" err="1" smtClean="0"/>
              <a:t>workfile</a:t>
            </a:r>
            <a:r>
              <a:rPr lang="en-US" dirty="0" smtClean="0"/>
              <a:t> that is used when selecting on </a:t>
            </a:r>
            <a:r>
              <a:rPr lang="en-US" dirty="0" err="1" smtClean="0"/>
              <a:t>multivalues</a:t>
            </a:r>
            <a:r>
              <a:rPr lang="en-US" dirty="0" smtClean="0"/>
              <a:t>.</a:t>
            </a:r>
          </a:p>
          <a:p>
            <a:r>
              <a:rPr lang="en-US" dirty="0" smtClean="0"/>
              <a:t>All data in this file is transient and can be deleted in a quiet account.</a:t>
            </a:r>
          </a:p>
          <a:p>
            <a:pPr>
              <a:buNone/>
            </a:pPr>
            <a:endParaRPr lang="en-US" dirty="0"/>
          </a:p>
        </p:txBody>
      </p:sp>
    </p:spTree>
    <p:extLst>
      <p:ext uri="{BB962C8B-B14F-4D97-AF65-F5344CB8AC3E}">
        <p14:creationId xmlns:p14="http://schemas.microsoft.com/office/powerpoint/2010/main" val="37268461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a:t>
            </a:r>
            <a:r>
              <a:rPr lang="en-US" dirty="0" smtClean="0"/>
              <a:t> </a:t>
            </a:r>
            <a:r>
              <a:rPr lang="en-US" b="1" dirty="0" smtClean="0"/>
              <a:t>HOLD, and</a:t>
            </a:r>
            <a:r>
              <a:rPr lang="en-US" dirty="0" smtClean="0"/>
              <a:t> </a:t>
            </a:r>
            <a:r>
              <a:rPr lang="en-US" b="1" dirty="0" smtClean="0"/>
              <a:t>SAVEDLISTS</a:t>
            </a:r>
            <a:r>
              <a:rPr lang="en-US" dirty="0" smtClean="0"/>
              <a:t> Clean Up</a:t>
            </a:r>
            <a:endParaRPr lang="en-US" dirty="0"/>
          </a:p>
        </p:txBody>
      </p:sp>
      <p:sp>
        <p:nvSpPr>
          <p:cNvPr id="3" name="Content Placeholder 2"/>
          <p:cNvSpPr>
            <a:spLocks noGrp="1"/>
          </p:cNvSpPr>
          <p:nvPr>
            <p:ph idx="1"/>
          </p:nvPr>
        </p:nvSpPr>
        <p:spPr/>
        <p:txBody>
          <a:bodyPr/>
          <a:lstStyle/>
          <a:p>
            <a:endParaRPr lang="en-US" dirty="0" smtClean="0"/>
          </a:p>
          <a:p>
            <a:r>
              <a:rPr lang="en-US" dirty="0" smtClean="0"/>
              <a:t>Multiple ways to clear data in these files.</a:t>
            </a:r>
          </a:p>
          <a:p>
            <a:r>
              <a:rPr lang="en-US" dirty="0" smtClean="0"/>
              <a:t>Method used depends on a college’s standards and procedures.</a:t>
            </a:r>
          </a:p>
          <a:p>
            <a:r>
              <a:rPr lang="en-US" dirty="0" smtClean="0"/>
              <a:t>Most colleges have items in these files that the users need/want to keep.</a:t>
            </a:r>
          </a:p>
          <a:p>
            <a:r>
              <a:rPr lang="en-US" dirty="0" smtClean="0"/>
              <a:t>Verify that your cleanup method works for you.</a:t>
            </a:r>
          </a:p>
          <a:p>
            <a:pPr>
              <a:buNone/>
            </a:pPr>
            <a:endParaRPr lang="en-US" dirty="0"/>
          </a:p>
        </p:txBody>
      </p:sp>
    </p:spTree>
    <p:extLst>
      <p:ext uri="{BB962C8B-B14F-4D97-AF65-F5344CB8AC3E}">
        <p14:creationId xmlns:p14="http://schemas.microsoft.com/office/powerpoint/2010/main" val="944363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304800" y="914400"/>
            <a:ext cx="8534400" cy="5410200"/>
          </a:xfrm>
        </p:spPr>
        <p:txBody>
          <a:bodyPr>
            <a:normAutofit lnSpcReduction="10000"/>
          </a:bodyPr>
          <a:lstStyle/>
          <a:p>
            <a:pPr eaLnBrk="1" hangingPunct="1">
              <a:buFont typeface="Wingdings" pitchFamily="2" charset="2"/>
              <a:buNone/>
            </a:pPr>
            <a:r>
              <a:rPr lang="en-US" dirty="0" smtClean="0"/>
              <a:t>	</a:t>
            </a:r>
            <a:r>
              <a:rPr lang="en-US" sz="2400" dirty="0" smtClean="0"/>
              <a:t>Any users not in </a:t>
            </a:r>
            <a:r>
              <a:rPr lang="en-US" sz="2400" b="1" dirty="0" err="1" smtClean="0"/>
              <a:t>ftpusers</a:t>
            </a:r>
            <a:r>
              <a:rPr lang="en-US" sz="2400" dirty="0" smtClean="0"/>
              <a:t> should be documented for IT Audit purposes. The following script provides a starting list:</a:t>
            </a:r>
            <a:r>
              <a:rPr lang="en-US" dirty="0" smtClean="0"/>
              <a:t/>
            </a:r>
            <a:br>
              <a:rPr lang="en-US" dirty="0" smtClean="0"/>
            </a:br>
            <a:endParaRPr lang="en-US" sz="800" dirty="0" smtClean="0"/>
          </a:p>
          <a:p>
            <a:pPr lvl="1" eaLnBrk="1" hangingPunct="1">
              <a:buFont typeface="Wingdings" pitchFamily="2" charset="2"/>
              <a:buNone/>
            </a:pPr>
            <a:r>
              <a:rPr lang="en-US" sz="1800" b="1" dirty="0" err="1" smtClean="0">
                <a:latin typeface="Courier New" pitchFamily="49" charset="0"/>
                <a:cs typeface="Courier New" pitchFamily="49" charset="0"/>
              </a:rPr>
              <a:t>tmpFtpusers</a:t>
            </a:r>
            <a:r>
              <a:rPr lang="en-US" sz="1800" b="1" dirty="0" smtClean="0">
                <a:latin typeface="Courier New" pitchFamily="49" charset="0"/>
                <a:cs typeface="Courier New" pitchFamily="49" charset="0"/>
              </a:rPr>
              <a:t>="/</a:t>
            </a:r>
            <a:r>
              <a:rPr lang="en-US" sz="1800" b="1" dirty="0" err="1" smtClean="0">
                <a:latin typeface="Courier New" pitchFamily="49" charset="0"/>
                <a:cs typeface="Courier New" pitchFamily="49" charset="0"/>
              </a:rPr>
              <a:t>tmp</a:t>
            </a:r>
            <a:r>
              <a:rPr lang="en-US" sz="1800" b="1" dirty="0" smtClean="0">
                <a:latin typeface="Courier New" pitchFamily="49" charset="0"/>
                <a:cs typeface="Courier New" pitchFamily="49" charset="0"/>
              </a:rPr>
              <a:t>/</a:t>
            </a:r>
            <a:r>
              <a:rPr lang="en-US" sz="1800" b="1" dirty="0" err="1" smtClean="0">
                <a:latin typeface="Courier New" pitchFamily="49" charset="0"/>
                <a:cs typeface="Courier New" pitchFamily="49" charset="0"/>
              </a:rPr>
              <a:t>tmpa</a:t>
            </a:r>
            <a:r>
              <a:rPr lang="en-US" sz="1800" b="1" dirty="0" smtClean="0">
                <a:latin typeface="Courier New" pitchFamily="49" charset="0"/>
                <a:cs typeface="Courier New" pitchFamily="49" charset="0"/>
              </a:rPr>
              <a:t>.$$"</a:t>
            </a:r>
          </a:p>
          <a:p>
            <a:pPr lvl="1" eaLnBrk="1" hangingPunct="1">
              <a:buFont typeface="Wingdings" pitchFamily="2" charset="2"/>
              <a:buNone/>
            </a:pPr>
            <a:r>
              <a:rPr lang="en-US" sz="1800" b="1" dirty="0" err="1" smtClean="0">
                <a:latin typeface="Courier New" pitchFamily="49" charset="0"/>
                <a:cs typeface="Courier New" pitchFamily="49" charset="0"/>
              </a:rPr>
              <a:t>tmpPasswd</a:t>
            </a:r>
            <a:r>
              <a:rPr lang="en-US" sz="1800" b="1" dirty="0" smtClean="0">
                <a:latin typeface="Courier New" pitchFamily="49" charset="0"/>
                <a:cs typeface="Courier New" pitchFamily="49" charset="0"/>
              </a:rPr>
              <a:t>="/</a:t>
            </a:r>
            <a:r>
              <a:rPr lang="en-US" sz="1800" b="1" dirty="0" err="1" smtClean="0">
                <a:latin typeface="Courier New" pitchFamily="49" charset="0"/>
                <a:cs typeface="Courier New" pitchFamily="49" charset="0"/>
              </a:rPr>
              <a:t>tmp</a:t>
            </a:r>
            <a:r>
              <a:rPr lang="en-US" sz="1800" b="1" dirty="0" smtClean="0">
                <a:latin typeface="Courier New" pitchFamily="49" charset="0"/>
                <a:cs typeface="Courier New" pitchFamily="49" charset="0"/>
              </a:rPr>
              <a:t>/</a:t>
            </a:r>
            <a:r>
              <a:rPr lang="en-US" sz="1800" b="1" dirty="0" err="1" smtClean="0">
                <a:latin typeface="Courier New" pitchFamily="49" charset="0"/>
                <a:cs typeface="Courier New" pitchFamily="49" charset="0"/>
              </a:rPr>
              <a:t>tmpb</a:t>
            </a:r>
            <a:r>
              <a:rPr lang="en-US" sz="1800" b="1" dirty="0" smtClean="0">
                <a:latin typeface="Courier New" pitchFamily="49" charset="0"/>
                <a:cs typeface="Courier New" pitchFamily="49" charset="0"/>
              </a:rPr>
              <a:t>.$$"</a:t>
            </a:r>
          </a:p>
          <a:p>
            <a:pPr lvl="1" eaLnBrk="1" hangingPunct="1">
              <a:buFont typeface="Wingdings" pitchFamily="2" charset="2"/>
              <a:buNone/>
            </a:pPr>
            <a:r>
              <a:rPr lang="en-US" sz="1800" b="1" dirty="0" smtClean="0">
                <a:latin typeface="Courier New" pitchFamily="49" charset="0"/>
                <a:cs typeface="Courier New" pitchFamily="49" charset="0"/>
              </a:rPr>
              <a:t>trap "</a:t>
            </a:r>
            <a:r>
              <a:rPr lang="en-US" sz="1800" b="1" dirty="0" err="1" smtClean="0">
                <a:latin typeface="Courier New" pitchFamily="49" charset="0"/>
                <a:cs typeface="Courier New" pitchFamily="49" charset="0"/>
              </a:rPr>
              <a:t>rm</a:t>
            </a:r>
            <a:r>
              <a:rPr lang="en-US" sz="1800" b="1" dirty="0" smtClean="0">
                <a:latin typeface="Courier New" pitchFamily="49" charset="0"/>
                <a:cs typeface="Courier New" pitchFamily="49" charset="0"/>
              </a:rPr>
              <a:t> -f $</a:t>
            </a:r>
            <a:r>
              <a:rPr lang="en-US" sz="1800" b="1" dirty="0" err="1" smtClean="0">
                <a:latin typeface="Courier New" pitchFamily="49" charset="0"/>
                <a:cs typeface="Courier New" pitchFamily="49" charset="0"/>
              </a:rPr>
              <a:t>tmpFtpusers</a:t>
            </a: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tmpPasswd</a:t>
            </a:r>
            <a:r>
              <a:rPr lang="en-US" sz="1800" b="1" dirty="0" smtClean="0">
                <a:latin typeface="Courier New" pitchFamily="49" charset="0"/>
                <a:cs typeface="Courier New" pitchFamily="49" charset="0"/>
              </a:rPr>
              <a:t> &gt; /dev/null 2&gt;&amp;1; exit 1" 1 2 3 15</a:t>
            </a:r>
          </a:p>
          <a:p>
            <a:pPr lvl="1" eaLnBrk="1" hangingPunct="1">
              <a:buFont typeface="Wingdings" pitchFamily="2" charset="2"/>
              <a:buNone/>
            </a:pPr>
            <a:endParaRPr lang="en-US" sz="1800" b="1" dirty="0" smtClean="0">
              <a:latin typeface="Courier New" pitchFamily="49" charset="0"/>
              <a:cs typeface="Courier New" pitchFamily="49" charset="0"/>
            </a:endParaRPr>
          </a:p>
          <a:p>
            <a:pPr lvl="1" eaLnBrk="1" hangingPunct="1">
              <a:buFont typeface="Wingdings" pitchFamily="2" charset="2"/>
              <a:buNone/>
            </a:pPr>
            <a:r>
              <a:rPr lang="en-US" sz="1800" b="1" dirty="0" smtClean="0">
                <a:latin typeface="Courier New" pitchFamily="49" charset="0"/>
                <a:cs typeface="Courier New" pitchFamily="49" charset="0"/>
              </a:rPr>
              <a:t>/</a:t>
            </a:r>
            <a:r>
              <a:rPr lang="en-US" sz="1800" b="1" dirty="0" err="1" smtClean="0">
                <a:latin typeface="Courier New" pitchFamily="49" charset="0"/>
                <a:cs typeface="Courier New" pitchFamily="49" charset="0"/>
              </a:rPr>
              <a:t>usr</a:t>
            </a:r>
            <a:r>
              <a:rPr lang="en-US" sz="1800" b="1" dirty="0" smtClean="0">
                <a:latin typeface="Courier New" pitchFamily="49" charset="0"/>
                <a:cs typeface="Courier New" pitchFamily="49" charset="0"/>
              </a:rPr>
              <a:t>/bin/cut -d : -f 1 /etc/</a:t>
            </a:r>
            <a:r>
              <a:rPr lang="en-US" sz="1800" b="1" dirty="0" err="1" smtClean="0">
                <a:latin typeface="Courier New" pitchFamily="49" charset="0"/>
                <a:cs typeface="Courier New" pitchFamily="49" charset="0"/>
              </a:rPr>
              <a:t>passwd</a:t>
            </a:r>
            <a:r>
              <a:rPr lang="en-US" sz="1800" b="1" dirty="0" smtClean="0">
                <a:latin typeface="Courier New" pitchFamily="49" charset="0"/>
                <a:cs typeface="Courier New" pitchFamily="49" charset="0"/>
              </a:rPr>
              <a:t> | sort &gt;$</a:t>
            </a:r>
            <a:r>
              <a:rPr lang="en-US" sz="1800" b="1" dirty="0" err="1" smtClean="0">
                <a:latin typeface="Courier New" pitchFamily="49" charset="0"/>
                <a:cs typeface="Courier New" pitchFamily="49" charset="0"/>
              </a:rPr>
              <a:t>tmpPasswd</a:t>
            </a:r>
            <a:endParaRPr lang="en-US" sz="1800" b="1" dirty="0" smtClean="0">
              <a:latin typeface="Courier New" pitchFamily="49" charset="0"/>
              <a:cs typeface="Courier New" pitchFamily="49" charset="0"/>
            </a:endParaRPr>
          </a:p>
          <a:p>
            <a:pPr lvl="1" eaLnBrk="1" hangingPunct="1">
              <a:buFont typeface="Wingdings" pitchFamily="2" charset="2"/>
              <a:buNone/>
            </a:pPr>
            <a:endParaRPr lang="en-US" sz="1800" b="1" dirty="0" smtClean="0">
              <a:latin typeface="Courier New" pitchFamily="49" charset="0"/>
              <a:cs typeface="Courier New" pitchFamily="49" charset="0"/>
            </a:endParaRPr>
          </a:p>
          <a:p>
            <a:pPr lvl="1" eaLnBrk="1" hangingPunct="1">
              <a:buFont typeface="Wingdings" pitchFamily="2" charset="2"/>
              <a:buNone/>
            </a:pPr>
            <a:r>
              <a:rPr lang="en-US" sz="1800" b="1" dirty="0" smtClean="0">
                <a:latin typeface="Courier New" pitchFamily="49" charset="0"/>
                <a:cs typeface="Courier New" pitchFamily="49" charset="0"/>
              </a:rPr>
              <a:t>/</a:t>
            </a:r>
            <a:r>
              <a:rPr lang="en-US" sz="1800" b="1" dirty="0" err="1" smtClean="0">
                <a:latin typeface="Courier New" pitchFamily="49" charset="0"/>
                <a:cs typeface="Courier New" pitchFamily="49" charset="0"/>
              </a:rPr>
              <a:t>usr</a:t>
            </a:r>
            <a:r>
              <a:rPr lang="en-US" sz="1800" b="1" dirty="0" smtClean="0">
                <a:latin typeface="Courier New" pitchFamily="49" charset="0"/>
                <a:cs typeface="Courier New" pitchFamily="49" charset="0"/>
              </a:rPr>
              <a:t>/bin/</a:t>
            </a:r>
            <a:r>
              <a:rPr lang="en-US" sz="1800" b="1" dirty="0" err="1" smtClean="0">
                <a:latin typeface="Courier New" pitchFamily="49" charset="0"/>
                <a:cs typeface="Courier New" pitchFamily="49" charset="0"/>
              </a:rPr>
              <a:t>egrep</a:t>
            </a:r>
            <a:r>
              <a:rPr lang="en-US" sz="1800" b="1" dirty="0" smtClean="0">
                <a:latin typeface="Courier New" pitchFamily="49" charset="0"/>
                <a:cs typeface="Courier New" pitchFamily="49" charset="0"/>
              </a:rPr>
              <a:t> -v "^#" /etc/</a:t>
            </a:r>
            <a:r>
              <a:rPr lang="en-US" sz="1800" b="1" dirty="0" err="1" smtClean="0">
                <a:latin typeface="Courier New" pitchFamily="49" charset="0"/>
                <a:cs typeface="Courier New" pitchFamily="49" charset="0"/>
              </a:rPr>
              <a:t>ftpd</a:t>
            </a:r>
            <a:r>
              <a:rPr lang="en-US" sz="1800" b="1" dirty="0" smtClean="0">
                <a:latin typeface="Courier New" pitchFamily="49" charset="0"/>
                <a:cs typeface="Courier New" pitchFamily="49" charset="0"/>
              </a:rPr>
              <a:t>/</a:t>
            </a:r>
            <a:r>
              <a:rPr lang="en-US" sz="1800" b="1" dirty="0" err="1" smtClean="0">
                <a:latin typeface="Courier New" pitchFamily="49" charset="0"/>
                <a:cs typeface="Courier New" pitchFamily="49" charset="0"/>
              </a:rPr>
              <a:t>ftpusers</a:t>
            </a:r>
            <a:r>
              <a:rPr lang="en-US" sz="1800" b="1" dirty="0" smtClean="0">
                <a:latin typeface="Courier New" pitchFamily="49" charset="0"/>
                <a:cs typeface="Courier New" pitchFamily="49" charset="0"/>
              </a:rPr>
              <a:t> |</a:t>
            </a:r>
            <a:br>
              <a:rPr lang="en-US" sz="1800" b="1" dirty="0" smtClean="0">
                <a:latin typeface="Courier New" pitchFamily="49" charset="0"/>
                <a:cs typeface="Courier New" pitchFamily="49" charset="0"/>
              </a:rPr>
            </a:br>
            <a:r>
              <a:rPr lang="en-US" sz="1800" dirty="0" smtClean="0">
                <a:latin typeface="Wingdings" pitchFamily="2" charset="2"/>
              </a:rPr>
              <a:t> Ä </a:t>
            </a:r>
            <a:r>
              <a:rPr lang="en-US" sz="1800" b="1" dirty="0" smtClean="0">
                <a:latin typeface="Courier New" pitchFamily="49" charset="0"/>
                <a:cs typeface="Courier New" pitchFamily="49" charset="0"/>
              </a:rPr>
              <a:t>sort &gt;$</a:t>
            </a:r>
            <a:r>
              <a:rPr lang="en-US" sz="1800" b="1" dirty="0" err="1" smtClean="0">
                <a:latin typeface="Courier New" pitchFamily="49" charset="0"/>
                <a:cs typeface="Courier New" pitchFamily="49" charset="0"/>
              </a:rPr>
              <a:t>tmpFtpusers</a:t>
            </a:r>
            <a:endParaRPr lang="en-US" sz="1800" b="1" dirty="0" smtClean="0">
              <a:latin typeface="Courier New" pitchFamily="49" charset="0"/>
              <a:cs typeface="Courier New" pitchFamily="49" charset="0"/>
            </a:endParaRPr>
          </a:p>
          <a:p>
            <a:pPr lvl="1" eaLnBrk="1" hangingPunct="1">
              <a:buFont typeface="Wingdings" pitchFamily="2" charset="2"/>
              <a:buNone/>
            </a:pPr>
            <a:endParaRPr lang="en-US" sz="1800" b="1" dirty="0" smtClean="0">
              <a:latin typeface="Courier New" pitchFamily="49" charset="0"/>
              <a:cs typeface="Courier New" pitchFamily="49" charset="0"/>
            </a:endParaRPr>
          </a:p>
          <a:p>
            <a:pPr lvl="1" eaLnBrk="1" hangingPunct="1">
              <a:buFont typeface="Wingdings" pitchFamily="2" charset="2"/>
              <a:buNone/>
            </a:pPr>
            <a:r>
              <a:rPr lang="en-US" sz="1800" b="1" dirty="0" smtClean="0">
                <a:latin typeface="Courier New" pitchFamily="49" charset="0"/>
                <a:cs typeface="Courier New" pitchFamily="49" charset="0"/>
              </a:rPr>
              <a:t>/</a:t>
            </a:r>
            <a:r>
              <a:rPr lang="en-US" sz="1800" b="1" dirty="0" err="1" smtClean="0">
                <a:latin typeface="Courier New" pitchFamily="49" charset="0"/>
                <a:cs typeface="Courier New" pitchFamily="49" charset="0"/>
              </a:rPr>
              <a:t>usr</a:t>
            </a:r>
            <a:r>
              <a:rPr lang="en-US" sz="1800" b="1" dirty="0" smtClean="0">
                <a:latin typeface="Courier New" pitchFamily="49" charset="0"/>
                <a:cs typeface="Courier New" pitchFamily="49" charset="0"/>
              </a:rPr>
              <a:t>/bin/diff $</a:t>
            </a:r>
            <a:r>
              <a:rPr lang="en-US" sz="1800" b="1" dirty="0" err="1" smtClean="0">
                <a:latin typeface="Courier New" pitchFamily="49" charset="0"/>
                <a:cs typeface="Courier New" pitchFamily="49" charset="0"/>
              </a:rPr>
              <a:t>tmpPasswd</a:t>
            </a: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tmpFtpusers</a:t>
            </a:r>
            <a:r>
              <a:rPr lang="en-US" sz="1800" b="1" dirty="0" smtClean="0">
                <a:latin typeface="Courier New" pitchFamily="49" charset="0"/>
                <a:cs typeface="Courier New" pitchFamily="49" charset="0"/>
              </a:rPr>
              <a:t> |</a:t>
            </a:r>
            <a:br>
              <a:rPr lang="en-US" sz="1800" b="1" dirty="0" smtClean="0">
                <a:latin typeface="Courier New" pitchFamily="49" charset="0"/>
                <a:cs typeface="Courier New" pitchFamily="49" charset="0"/>
              </a:rPr>
            </a:br>
            <a:r>
              <a:rPr lang="en-US" sz="1800" dirty="0" smtClean="0">
                <a:latin typeface="Wingdings" pitchFamily="2" charset="2"/>
              </a:rPr>
              <a:t> Ä </a:t>
            </a:r>
            <a:r>
              <a:rPr lang="en-US" sz="1800" b="1" dirty="0" smtClean="0">
                <a:latin typeface="Courier New" pitchFamily="49" charset="0"/>
                <a:cs typeface="Courier New" pitchFamily="49" charset="0"/>
              </a:rPr>
              <a:t>/</a:t>
            </a:r>
            <a:r>
              <a:rPr lang="en-US" sz="1800" b="1" dirty="0" err="1" smtClean="0">
                <a:latin typeface="Courier New" pitchFamily="49" charset="0"/>
                <a:cs typeface="Courier New" pitchFamily="49" charset="0"/>
              </a:rPr>
              <a:t>usr</a:t>
            </a:r>
            <a:r>
              <a:rPr lang="en-US" sz="1800" b="1" dirty="0" smtClean="0">
                <a:latin typeface="Courier New" pitchFamily="49" charset="0"/>
                <a:cs typeface="Courier New" pitchFamily="49" charset="0"/>
              </a:rPr>
              <a:t>/bin/</a:t>
            </a:r>
            <a:r>
              <a:rPr lang="en-US" sz="1800" b="1" dirty="0" err="1" smtClean="0">
                <a:latin typeface="Courier New" pitchFamily="49" charset="0"/>
                <a:cs typeface="Courier New" pitchFamily="49" charset="0"/>
              </a:rPr>
              <a:t>sed</a:t>
            </a:r>
            <a:r>
              <a:rPr lang="en-US" sz="1800" b="1" dirty="0" smtClean="0">
                <a:latin typeface="Courier New" pitchFamily="49" charset="0"/>
                <a:cs typeface="Courier New" pitchFamily="49" charset="0"/>
              </a:rPr>
              <a:t> -e 's/^&lt; //p' -n </a:t>
            </a:r>
          </a:p>
          <a:p>
            <a:pPr lvl="1" eaLnBrk="1" hangingPunct="1">
              <a:buFont typeface="Wingdings" pitchFamily="2" charset="2"/>
              <a:buNone/>
            </a:pPr>
            <a:endParaRPr lang="en-US" sz="1800" b="1" dirty="0" smtClean="0">
              <a:latin typeface="Courier New" pitchFamily="49" charset="0"/>
              <a:cs typeface="Courier New" pitchFamily="49" charset="0"/>
            </a:endParaRPr>
          </a:p>
          <a:p>
            <a:pPr lvl="1" eaLnBrk="1" hangingPunct="1">
              <a:buFont typeface="Wingdings" pitchFamily="2" charset="2"/>
              <a:buNone/>
            </a:pPr>
            <a:r>
              <a:rPr lang="en-US" sz="1800" b="1" dirty="0" err="1" smtClean="0">
                <a:latin typeface="Courier New" pitchFamily="49" charset="0"/>
                <a:cs typeface="Courier New" pitchFamily="49" charset="0"/>
              </a:rPr>
              <a:t>rm</a:t>
            </a:r>
            <a:r>
              <a:rPr lang="en-US" sz="1800" b="1" dirty="0" smtClean="0">
                <a:latin typeface="Courier New" pitchFamily="49" charset="0"/>
                <a:cs typeface="Courier New" pitchFamily="49" charset="0"/>
              </a:rPr>
              <a:t> -f $</a:t>
            </a:r>
            <a:r>
              <a:rPr lang="en-US" sz="1800" b="1" dirty="0" err="1" smtClean="0">
                <a:latin typeface="Courier New" pitchFamily="49" charset="0"/>
                <a:cs typeface="Courier New" pitchFamily="49" charset="0"/>
              </a:rPr>
              <a:t>tmpFtpusers</a:t>
            </a: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tmpPasswd</a:t>
            </a:r>
            <a:endParaRPr lang="en-US" sz="1800" b="1" dirty="0" smtClean="0">
              <a:latin typeface="Courier New" pitchFamily="49" charset="0"/>
              <a:cs typeface="Courier New" pitchFamily="49" charset="0"/>
            </a:endParaRPr>
          </a:p>
        </p:txBody>
      </p:sp>
      <p:sp>
        <p:nvSpPr>
          <p:cNvPr id="8194" name="Title 1"/>
          <p:cNvSpPr>
            <a:spLocks noGrp="1"/>
          </p:cNvSpPr>
          <p:nvPr>
            <p:ph type="title"/>
          </p:nvPr>
        </p:nvSpPr>
        <p:spPr>
          <a:xfrm>
            <a:off x="457200" y="228600"/>
            <a:ext cx="8229600" cy="685800"/>
          </a:xfrm>
        </p:spPr>
        <p:txBody>
          <a:bodyPr/>
          <a:lstStyle/>
          <a:p>
            <a:pPr eaLnBrk="1" hangingPunct="1"/>
            <a:r>
              <a:rPr lang="en-US" sz="3600" dirty="0" smtClean="0"/>
              <a:t>Documenting </a:t>
            </a:r>
            <a:r>
              <a:rPr lang="en-US" sz="3600" b="1" dirty="0" smtClean="0"/>
              <a:t>/etc/</a:t>
            </a:r>
            <a:r>
              <a:rPr lang="en-US" sz="3600" b="1" dirty="0" err="1" smtClean="0"/>
              <a:t>ftpd</a:t>
            </a:r>
            <a:r>
              <a:rPr lang="en-US" sz="3600" b="1" dirty="0" smtClean="0"/>
              <a:t>/</a:t>
            </a:r>
            <a:r>
              <a:rPr lang="en-US" sz="3600" b="1" dirty="0" err="1" smtClean="0"/>
              <a:t>ftpusers</a:t>
            </a:r>
            <a:endParaRPr lang="en-US" sz="3600" b="1" dirty="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CLEAR.FILE</a:t>
            </a:r>
            <a:r>
              <a:rPr lang="en-US" sz="3200" dirty="0" smtClean="0"/>
              <a:t> method for</a:t>
            </a:r>
            <a:r>
              <a:rPr lang="en-US" sz="3200" b="1" dirty="0" smtClean="0"/>
              <a:t> PH,</a:t>
            </a:r>
            <a:r>
              <a:rPr lang="en-US" sz="3200" dirty="0" smtClean="0"/>
              <a:t> </a:t>
            </a:r>
            <a:r>
              <a:rPr lang="en-US" sz="3200" b="1" dirty="0" smtClean="0"/>
              <a:t>HOLD, and</a:t>
            </a:r>
            <a:r>
              <a:rPr lang="en-US" sz="3200" dirty="0" smtClean="0"/>
              <a:t> </a:t>
            </a:r>
            <a:r>
              <a:rPr lang="en-US" sz="3200" b="1" dirty="0" smtClean="0"/>
              <a:t>SAVEDLISTS</a:t>
            </a:r>
            <a:r>
              <a:rPr lang="en-US" sz="3200" dirty="0" smtClean="0"/>
              <a:t> Accounts</a:t>
            </a:r>
            <a:endParaRPr lang="en-US" sz="3200" dirty="0"/>
          </a:p>
        </p:txBody>
      </p:sp>
      <p:sp>
        <p:nvSpPr>
          <p:cNvPr id="3" name="Content Placeholder 2"/>
          <p:cNvSpPr>
            <a:spLocks noGrp="1"/>
          </p:cNvSpPr>
          <p:nvPr>
            <p:ph idx="1"/>
          </p:nvPr>
        </p:nvSpPr>
        <p:spPr/>
        <p:txBody>
          <a:bodyPr/>
          <a:lstStyle/>
          <a:p>
            <a:endParaRPr lang="en-US" dirty="0" smtClean="0"/>
          </a:p>
          <a:p>
            <a:r>
              <a:rPr lang="en-US" dirty="0" smtClean="0"/>
              <a:t>The UniData </a:t>
            </a:r>
            <a:r>
              <a:rPr lang="en-US" b="1" dirty="0" smtClean="0"/>
              <a:t>CLEAR.FILE</a:t>
            </a:r>
            <a:r>
              <a:rPr lang="en-US" dirty="0" smtClean="0"/>
              <a:t> command can be used to clear </a:t>
            </a:r>
            <a:r>
              <a:rPr lang="en-US" b="1" i="1" dirty="0" smtClean="0"/>
              <a:t>all</a:t>
            </a:r>
            <a:r>
              <a:rPr lang="en-US" dirty="0" smtClean="0"/>
              <a:t> records in the file:</a:t>
            </a:r>
            <a:br>
              <a:rPr lang="en-US" dirty="0" smtClean="0"/>
            </a:br>
            <a:r>
              <a:rPr lang="en-US" b="1" dirty="0" smtClean="0">
                <a:latin typeface="Courier New" pitchFamily="49" charset="0"/>
              </a:rPr>
              <a:t>CLEAR.FILE </a:t>
            </a:r>
            <a:r>
              <a:rPr lang="en-US" b="1" i="1" dirty="0" smtClean="0">
                <a:latin typeface="Courier New" pitchFamily="49" charset="0"/>
              </a:rPr>
              <a:t>filename</a:t>
            </a:r>
          </a:p>
          <a:p>
            <a:r>
              <a:rPr lang="en-US" dirty="0" smtClean="0"/>
              <a:t>The </a:t>
            </a:r>
            <a:r>
              <a:rPr lang="en-US" b="1" dirty="0" smtClean="0"/>
              <a:t>CLEAR.ACCOUNT</a:t>
            </a:r>
            <a:r>
              <a:rPr lang="en-US" dirty="0" smtClean="0"/>
              <a:t> command issues a </a:t>
            </a:r>
            <a:r>
              <a:rPr lang="en-US" b="1" dirty="0" smtClean="0"/>
              <a:t>CLEAR.FILE</a:t>
            </a:r>
            <a:r>
              <a:rPr lang="en-US" dirty="0" smtClean="0"/>
              <a:t> command for the _PH_ and _HOLD_ files.</a:t>
            </a:r>
          </a:p>
          <a:p>
            <a:endParaRPr lang="en-US" dirty="0"/>
          </a:p>
        </p:txBody>
      </p:sp>
    </p:spTree>
    <p:extLst>
      <p:ext uri="{BB962C8B-B14F-4D97-AF65-F5344CB8AC3E}">
        <p14:creationId xmlns:p14="http://schemas.microsoft.com/office/powerpoint/2010/main" val="348052263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SELECT</a:t>
            </a:r>
            <a:r>
              <a:rPr lang="en-US" sz="3200" dirty="0" smtClean="0"/>
              <a:t> and </a:t>
            </a:r>
            <a:r>
              <a:rPr lang="en-US" sz="3200" b="1" dirty="0" smtClean="0"/>
              <a:t>DELETE</a:t>
            </a:r>
            <a:r>
              <a:rPr lang="en-US" sz="3200" dirty="0" smtClean="0"/>
              <a:t> method for</a:t>
            </a:r>
            <a:r>
              <a:rPr lang="en-US" sz="3200" b="1" dirty="0" smtClean="0"/>
              <a:t> PH,</a:t>
            </a:r>
            <a:r>
              <a:rPr lang="en-US" sz="3200" dirty="0" smtClean="0"/>
              <a:t> </a:t>
            </a:r>
            <a:r>
              <a:rPr lang="en-US" sz="3200" b="1" dirty="0" smtClean="0"/>
              <a:t>HOLD, and</a:t>
            </a:r>
            <a:r>
              <a:rPr lang="en-US" sz="3200" dirty="0" smtClean="0"/>
              <a:t> </a:t>
            </a:r>
            <a:r>
              <a:rPr lang="en-US" sz="3200" b="1" dirty="0" smtClean="0"/>
              <a:t>SAVEDLISTS</a:t>
            </a:r>
            <a:r>
              <a:rPr lang="en-US" sz="3200" dirty="0" smtClean="0"/>
              <a:t> Accounts</a:t>
            </a:r>
            <a:endParaRPr lang="en-US" sz="3200" dirty="0"/>
          </a:p>
        </p:txBody>
      </p:sp>
      <p:sp>
        <p:nvSpPr>
          <p:cNvPr id="3" name="Content Placeholder 2"/>
          <p:cNvSpPr>
            <a:spLocks noGrp="1"/>
          </p:cNvSpPr>
          <p:nvPr>
            <p:ph idx="1"/>
          </p:nvPr>
        </p:nvSpPr>
        <p:spPr/>
        <p:txBody>
          <a:bodyPr/>
          <a:lstStyle/>
          <a:p>
            <a:r>
              <a:rPr lang="en-US" dirty="0" smtClean="0"/>
              <a:t>Use the </a:t>
            </a:r>
            <a:r>
              <a:rPr lang="en-US" dirty="0" err="1" smtClean="0"/>
              <a:t>Unidata</a:t>
            </a:r>
            <a:r>
              <a:rPr lang="en-US" dirty="0" smtClean="0"/>
              <a:t> </a:t>
            </a:r>
            <a:r>
              <a:rPr lang="en-US" b="1" dirty="0" smtClean="0"/>
              <a:t>SELECT</a:t>
            </a:r>
            <a:r>
              <a:rPr lang="en-US" dirty="0" smtClean="0"/>
              <a:t> and </a:t>
            </a:r>
            <a:r>
              <a:rPr lang="en-US" b="1" dirty="0" smtClean="0"/>
              <a:t>DELETE</a:t>
            </a:r>
            <a:r>
              <a:rPr lang="en-US" dirty="0" smtClean="0"/>
              <a:t> commands to selectively delete records in the files.</a:t>
            </a:r>
          </a:p>
          <a:p>
            <a:r>
              <a:rPr lang="en-US" dirty="0" smtClean="0"/>
              <a:t>This method uses local naming conventions to build a list of records to be deleted.</a:t>
            </a:r>
          </a:p>
          <a:p>
            <a:r>
              <a:rPr lang="en-US" dirty="0" smtClean="0"/>
              <a:t>The example assumes that users append ‘PERM’ to the end of any records to be kept.</a:t>
            </a:r>
          </a:p>
          <a:p>
            <a:pPr>
              <a:buNone/>
            </a:pPr>
            <a:endParaRPr lang="en-US" dirty="0"/>
          </a:p>
        </p:txBody>
      </p:sp>
    </p:spTree>
    <p:extLst>
      <p:ext uri="{BB962C8B-B14F-4D97-AF65-F5344CB8AC3E}">
        <p14:creationId xmlns:p14="http://schemas.microsoft.com/office/powerpoint/2010/main" val="210616680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SELECT</a:t>
            </a:r>
            <a:r>
              <a:rPr lang="en-US" sz="2800" dirty="0" smtClean="0"/>
              <a:t> and </a:t>
            </a:r>
            <a:r>
              <a:rPr lang="en-US" sz="2800" b="1" dirty="0" smtClean="0"/>
              <a:t>DELETE</a:t>
            </a:r>
            <a:r>
              <a:rPr lang="en-US" sz="2800" dirty="0" smtClean="0"/>
              <a:t> Example for</a:t>
            </a:r>
            <a:r>
              <a:rPr lang="en-US" sz="2800" b="1" dirty="0" smtClean="0"/>
              <a:t> _PH_,</a:t>
            </a:r>
            <a:r>
              <a:rPr lang="en-US" sz="2800" dirty="0" smtClean="0"/>
              <a:t> </a:t>
            </a:r>
            <a:r>
              <a:rPr lang="en-US" sz="2800" b="1" dirty="0" smtClean="0"/>
              <a:t>HOLD, and</a:t>
            </a:r>
            <a:r>
              <a:rPr lang="en-US" sz="2800" dirty="0" smtClean="0"/>
              <a:t> </a:t>
            </a:r>
            <a:r>
              <a:rPr lang="en-US" sz="2800" b="1" dirty="0" smtClean="0"/>
              <a:t>SAVEDLISTS</a:t>
            </a:r>
            <a:r>
              <a:rPr lang="en-US" sz="2800" dirty="0" smtClean="0"/>
              <a:t> Accounts</a:t>
            </a:r>
            <a:endParaRPr lang="en-US" sz="2800" dirty="0"/>
          </a:p>
        </p:txBody>
      </p:sp>
      <p:sp>
        <p:nvSpPr>
          <p:cNvPr id="3" name="Content Placeholder 2"/>
          <p:cNvSpPr>
            <a:spLocks noGrp="1"/>
          </p:cNvSpPr>
          <p:nvPr>
            <p:ph idx="1"/>
          </p:nvPr>
        </p:nvSpPr>
        <p:spPr/>
        <p:txBody>
          <a:bodyPr/>
          <a:lstStyle/>
          <a:p>
            <a:pPr>
              <a:buNone/>
            </a:pPr>
            <a:endParaRPr lang="en-US" dirty="0" smtClean="0">
              <a:latin typeface="Courier New" pitchFamily="49" charset="0"/>
            </a:endParaRPr>
          </a:p>
          <a:p>
            <a:pPr>
              <a:buNone/>
            </a:pPr>
            <a:r>
              <a:rPr lang="en-US" dirty="0" smtClean="0">
                <a:latin typeface="Courier New" pitchFamily="49" charset="0"/>
              </a:rPr>
              <a:t>SELECT </a:t>
            </a:r>
            <a:r>
              <a:rPr lang="en-US" i="1" dirty="0" err="1" smtClean="0">
                <a:latin typeface="Courier New" pitchFamily="49" charset="0"/>
              </a:rPr>
              <a:t>fname</a:t>
            </a:r>
            <a:r>
              <a:rPr lang="en-US" dirty="0" smtClean="0">
                <a:latin typeface="Courier New" pitchFamily="49" charset="0"/>
              </a:rPr>
              <a:t> WITH @ID </a:t>
            </a:r>
            <a:r>
              <a:rPr lang="en-US" dirty="0" smtClean="0">
                <a:latin typeface="Wingdings" pitchFamily="2" charset="2"/>
              </a:rPr>
              <a:t>Ä</a:t>
            </a:r>
            <a:r>
              <a:rPr lang="en-US" dirty="0" smtClean="0">
                <a:latin typeface="Courier New" pitchFamily="49" charset="0"/>
              </a:rPr>
              <a:t> UNLIKE …PERM</a:t>
            </a:r>
          </a:p>
          <a:p>
            <a:pPr>
              <a:buNone/>
            </a:pPr>
            <a:r>
              <a:rPr lang="en-US" dirty="0" smtClean="0">
                <a:latin typeface="Courier New" pitchFamily="49" charset="0"/>
              </a:rPr>
              <a:t>SAVE.LIST </a:t>
            </a:r>
            <a:r>
              <a:rPr lang="en-US" i="1" dirty="0" smtClean="0">
                <a:latin typeface="Courier New" pitchFamily="49" charset="0"/>
              </a:rPr>
              <a:t>fname</a:t>
            </a:r>
            <a:r>
              <a:rPr lang="en-US" dirty="0" smtClean="0">
                <a:latin typeface="Courier New" pitchFamily="49" charset="0"/>
              </a:rPr>
              <a:t>.DEL</a:t>
            </a:r>
          </a:p>
          <a:p>
            <a:pPr>
              <a:buNone/>
            </a:pPr>
            <a:r>
              <a:rPr lang="en-US" dirty="0" smtClean="0">
                <a:latin typeface="Courier New" pitchFamily="49" charset="0"/>
              </a:rPr>
              <a:t>EDIT.LIST </a:t>
            </a:r>
            <a:r>
              <a:rPr lang="en-US" i="1" dirty="0" smtClean="0">
                <a:latin typeface="Courier New" pitchFamily="49" charset="0"/>
              </a:rPr>
              <a:t>fname</a:t>
            </a:r>
            <a:r>
              <a:rPr lang="en-US" dirty="0" smtClean="0">
                <a:latin typeface="Courier New" pitchFamily="49" charset="0"/>
              </a:rPr>
              <a:t>.DEL </a:t>
            </a:r>
            <a:r>
              <a:rPr lang="en-US" dirty="0" smtClean="0">
                <a:solidFill>
                  <a:srgbClr val="0000FF"/>
                </a:solidFill>
                <a:latin typeface="Wingdings" pitchFamily="2" charset="2"/>
              </a:rPr>
              <a:t>ï</a:t>
            </a:r>
            <a:endParaRPr lang="en-US" dirty="0" smtClean="0">
              <a:solidFill>
                <a:srgbClr val="0000FF"/>
              </a:solidFill>
              <a:latin typeface="Courier New" pitchFamily="49" charset="0"/>
            </a:endParaRPr>
          </a:p>
          <a:p>
            <a:pPr>
              <a:buNone/>
            </a:pPr>
            <a:r>
              <a:rPr lang="en-US" dirty="0" smtClean="0">
                <a:latin typeface="Courier New" pitchFamily="49" charset="0"/>
              </a:rPr>
              <a:t>GET.LIST </a:t>
            </a:r>
            <a:r>
              <a:rPr lang="en-US" i="1" dirty="0" smtClean="0">
                <a:latin typeface="Courier New" pitchFamily="49" charset="0"/>
              </a:rPr>
              <a:t>fname</a:t>
            </a:r>
            <a:r>
              <a:rPr lang="en-US" dirty="0" smtClean="0">
                <a:latin typeface="Courier New" pitchFamily="49" charset="0"/>
              </a:rPr>
              <a:t>.DEL</a:t>
            </a:r>
          </a:p>
          <a:p>
            <a:pPr>
              <a:buNone/>
            </a:pPr>
            <a:r>
              <a:rPr lang="en-US" dirty="0" smtClean="0">
                <a:latin typeface="Courier New" pitchFamily="49" charset="0"/>
              </a:rPr>
              <a:t>DELETE </a:t>
            </a:r>
            <a:r>
              <a:rPr lang="en-US" i="1" dirty="0" err="1" smtClean="0">
                <a:latin typeface="Courier New" pitchFamily="49" charset="0"/>
              </a:rPr>
              <a:t>fname</a:t>
            </a:r>
            <a:endParaRPr lang="en-US" i="1" dirty="0" smtClean="0">
              <a:latin typeface="Courier New" pitchFamily="49" charset="0"/>
            </a:endParaRPr>
          </a:p>
          <a:p>
            <a:pPr>
              <a:buNone/>
            </a:pPr>
            <a:endParaRPr lang="en-US" dirty="0"/>
          </a:p>
        </p:txBody>
      </p:sp>
      <p:sp>
        <p:nvSpPr>
          <p:cNvPr id="6" name="Text Box 8"/>
          <p:cNvSpPr txBox="1">
            <a:spLocks noChangeArrowheads="1"/>
          </p:cNvSpPr>
          <p:nvPr/>
        </p:nvSpPr>
        <p:spPr bwMode="auto">
          <a:xfrm>
            <a:off x="5867400" y="3657600"/>
            <a:ext cx="2971800" cy="915988"/>
          </a:xfrm>
          <a:prstGeom prst="rect">
            <a:avLst/>
          </a:prstGeom>
          <a:noFill/>
          <a:ln w="9525">
            <a:noFill/>
            <a:miter lim="800000"/>
            <a:headEnd/>
            <a:tailEnd/>
          </a:ln>
        </p:spPr>
        <p:txBody>
          <a:bodyPr>
            <a:spAutoFit/>
          </a:bodyPr>
          <a:lstStyle/>
          <a:p>
            <a:pPr>
              <a:spcBef>
                <a:spcPct val="50000"/>
              </a:spcBef>
            </a:pPr>
            <a:r>
              <a:rPr lang="en-US" b="1" dirty="0">
                <a:solidFill>
                  <a:srgbClr val="0066FF"/>
                </a:solidFill>
              </a:rPr>
              <a:t>To review and manually remove anything that should not be deleted.</a:t>
            </a:r>
          </a:p>
        </p:txBody>
      </p:sp>
    </p:spTree>
    <p:extLst>
      <p:ext uri="{BB962C8B-B14F-4D97-AF65-F5344CB8AC3E}">
        <p14:creationId xmlns:p14="http://schemas.microsoft.com/office/powerpoint/2010/main" val="375524578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Clearing the AE_COMS File</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The AE_COMS file should be deleted monthly in a quiet account. </a:t>
            </a:r>
          </a:p>
          <a:p>
            <a:r>
              <a:rPr lang="en-US" dirty="0" smtClean="0"/>
              <a:t>Purge this file by selecting records by date: </a:t>
            </a:r>
          </a:p>
          <a:p>
            <a:pPr>
              <a:buNone/>
            </a:pPr>
            <a:r>
              <a:rPr lang="en-US" dirty="0" smtClean="0"/>
              <a:t>	</a:t>
            </a:r>
            <a:r>
              <a:rPr lang="en-US" sz="2800" dirty="0" smtClean="0">
                <a:latin typeface="Courier New" pitchFamily="49" charset="0"/>
              </a:rPr>
              <a:t>SELECT AE_COMS WITH @ID LIKE ’com…’’pre…’</a:t>
            </a:r>
            <a:r>
              <a:rPr lang="en-US" b="1" dirty="0" smtClean="0">
                <a:latin typeface="Courier New" pitchFamily="49" charset="0"/>
              </a:rPr>
              <a:t> </a:t>
            </a:r>
          </a:p>
          <a:p>
            <a:r>
              <a:rPr lang="en-US" dirty="0" smtClean="0"/>
              <a:t>If the above command returns records, execute this command:</a:t>
            </a:r>
            <a:r>
              <a:rPr lang="en-US" sz="4000" b="1" dirty="0" smtClean="0">
                <a:latin typeface="Courier New" pitchFamily="49" charset="0"/>
              </a:rPr>
              <a:t> </a:t>
            </a:r>
            <a:r>
              <a:rPr lang="en-US" sz="2800" dirty="0" smtClean="0">
                <a:latin typeface="Courier New" pitchFamily="49" charset="0"/>
              </a:rPr>
              <a:t>DELETE AE_COMS</a:t>
            </a:r>
            <a:endParaRPr lang="en-US" dirty="0"/>
          </a:p>
        </p:txBody>
      </p:sp>
      <p:sp>
        <p:nvSpPr>
          <p:cNvPr id="4" name="Date Placeholder 3"/>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58837082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GUIDE_ (Guide Files)</a:t>
            </a:r>
            <a:endParaRPr lang="en-US" dirty="0"/>
          </a:p>
        </p:txBody>
      </p:sp>
      <p:sp>
        <p:nvSpPr>
          <p:cNvPr id="3" name="Content Placeholder 2"/>
          <p:cNvSpPr>
            <a:spLocks noGrp="1"/>
          </p:cNvSpPr>
          <p:nvPr>
            <p:ph idx="1"/>
          </p:nvPr>
        </p:nvSpPr>
        <p:spPr/>
        <p:txBody>
          <a:bodyPr/>
          <a:lstStyle/>
          <a:p>
            <a:endParaRPr lang="en-US" sz="2800" dirty="0" smtClean="0"/>
          </a:p>
          <a:p>
            <a:r>
              <a:rPr lang="en-US" sz="2800" dirty="0" smtClean="0"/>
              <a:t>When </a:t>
            </a:r>
            <a:r>
              <a:rPr lang="en-US" sz="2800" b="1" dirty="0" smtClean="0"/>
              <a:t>guide</a:t>
            </a:r>
            <a:r>
              <a:rPr lang="en-US" sz="2800" dirty="0" smtClean="0"/>
              <a:t> is run to fix damaged files, a series of files beginning with  </a:t>
            </a:r>
            <a:r>
              <a:rPr lang="en-US" sz="2800" b="1" dirty="0" smtClean="0"/>
              <a:t>GUIDE_</a:t>
            </a:r>
            <a:r>
              <a:rPr lang="en-US" sz="2800" dirty="0" smtClean="0"/>
              <a:t> are created in the account directory (ex. /</a:t>
            </a:r>
            <a:r>
              <a:rPr lang="en-US" sz="2800" dirty="0" err="1" smtClean="0"/>
              <a:t>datatel</a:t>
            </a:r>
            <a:r>
              <a:rPr lang="en-US" sz="2800" dirty="0" smtClean="0"/>
              <a:t>/</a:t>
            </a:r>
            <a:r>
              <a:rPr lang="en-US" sz="2800" b="1" dirty="0" smtClean="0">
                <a:latin typeface="Courier New" pitchFamily="49" charset="0"/>
              </a:rPr>
              <a:t>coll18/production/</a:t>
            </a:r>
            <a:r>
              <a:rPr lang="en-US" sz="2800" b="1" dirty="0" err="1" smtClean="0">
                <a:latin typeface="Courier New" pitchFamily="49" charset="0"/>
              </a:rPr>
              <a:t>apphome</a:t>
            </a:r>
            <a:r>
              <a:rPr lang="en-US" sz="2800" dirty="0" smtClean="0"/>
              <a:t>). </a:t>
            </a:r>
          </a:p>
          <a:p>
            <a:r>
              <a:rPr lang="en-US" dirty="0" smtClean="0"/>
              <a:t>These files need to be deleted regularly:</a:t>
            </a:r>
          </a:p>
          <a:p>
            <a:pPr lvl="1">
              <a:buNone/>
            </a:pPr>
            <a:r>
              <a:rPr lang="en-US" sz="2400" dirty="0" err="1" smtClean="0">
                <a:latin typeface="Courier New" pitchFamily="49" charset="0"/>
              </a:rPr>
              <a:t>cd</a:t>
            </a:r>
            <a:r>
              <a:rPr lang="en-US" sz="2400" dirty="0" smtClean="0">
                <a:latin typeface="Courier New" pitchFamily="49" charset="0"/>
              </a:rPr>
              <a:t> /</a:t>
            </a:r>
            <a:r>
              <a:rPr lang="en-US" sz="2400" dirty="0" err="1" smtClean="0">
                <a:latin typeface="Courier New" pitchFamily="49" charset="0"/>
              </a:rPr>
              <a:t>datatel</a:t>
            </a:r>
            <a:r>
              <a:rPr lang="en-US" sz="2400" dirty="0" smtClean="0">
                <a:latin typeface="Courier New" pitchFamily="49" charset="0"/>
              </a:rPr>
              <a:t>/coll18/production/</a:t>
            </a:r>
            <a:r>
              <a:rPr lang="en-US" sz="2400" dirty="0" err="1" smtClean="0">
                <a:latin typeface="Courier New" pitchFamily="49" charset="0"/>
              </a:rPr>
              <a:t>apphome</a:t>
            </a:r>
            <a:endParaRPr lang="en-US" sz="2400" dirty="0" smtClean="0">
              <a:latin typeface="Courier New" pitchFamily="49" charset="0"/>
            </a:endParaRPr>
          </a:p>
          <a:p>
            <a:pPr lvl="1">
              <a:buNone/>
            </a:pPr>
            <a:r>
              <a:rPr lang="en-US" sz="2400" dirty="0" err="1" smtClean="0">
                <a:latin typeface="Courier New" pitchFamily="49" charset="0"/>
              </a:rPr>
              <a:t>rm</a:t>
            </a:r>
            <a:r>
              <a:rPr lang="en-US" sz="2400" dirty="0" smtClean="0">
                <a:latin typeface="Courier New" pitchFamily="49" charset="0"/>
              </a:rPr>
              <a:t> GUIDE*</a:t>
            </a:r>
          </a:p>
          <a:p>
            <a:pPr>
              <a:buNone/>
            </a:pPr>
            <a:endParaRPr lang="en-US" dirty="0"/>
          </a:p>
        </p:txBody>
      </p:sp>
      <p:sp>
        <p:nvSpPr>
          <p:cNvPr id="4" name="Date Placeholder 3"/>
          <p:cNvSpPr>
            <a:spLocks noGrp="1"/>
          </p:cNvSpPr>
          <p:nvPr>
            <p:ph type="dt" sz="half" idx="10"/>
          </p:nvPr>
        </p:nvSpPr>
        <p:spPr/>
        <p:txBody>
          <a:bodyPr/>
          <a:lstStyle/>
          <a:p>
            <a:fld id="{8F89085A-6F1E-42B7-ADB4-8C5113284129}" type="datetime1">
              <a:rPr lang="en-US" smtClean="0"/>
              <a:pPr/>
              <a:t>7/26/13</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74</a:t>
            </a:fld>
            <a:endParaRPr lang="en-US"/>
          </a:p>
        </p:txBody>
      </p:sp>
    </p:spTree>
    <p:extLst>
      <p:ext uri="{BB962C8B-B14F-4D97-AF65-F5344CB8AC3E}">
        <p14:creationId xmlns:p14="http://schemas.microsoft.com/office/powerpoint/2010/main" val="165902314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UI 4.X Files</a:t>
            </a:r>
            <a:endParaRPr lang="en-US" dirty="0"/>
          </a:p>
        </p:txBody>
      </p:sp>
      <p:sp>
        <p:nvSpPr>
          <p:cNvPr id="3" name="Text Placeholder 2"/>
          <p:cNvSpPr>
            <a:spLocks noGrp="1"/>
          </p:cNvSpPr>
          <p:nvPr>
            <p:ph type="subTitle" idx="1"/>
          </p:nvPr>
        </p:nvSpPr>
        <p:spPr/>
        <p:txBody>
          <a:bodyPr/>
          <a:lstStyle/>
          <a:p>
            <a:r>
              <a:rPr lang="en-US" dirty="0" err="1" smtClean="0"/>
              <a:t>Whenver</a:t>
            </a:r>
            <a:r>
              <a:rPr lang="en-US" dirty="0" smtClean="0"/>
              <a:t>: UILP</a:t>
            </a:r>
            <a:endParaRPr lang="en-US" dirty="0"/>
          </a:p>
        </p:txBody>
      </p:sp>
    </p:spTree>
    <p:extLst>
      <p:ext uri="{BB962C8B-B14F-4D97-AF65-F5344CB8AC3E}">
        <p14:creationId xmlns:p14="http://schemas.microsoft.com/office/powerpoint/2010/main" val="38284943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608405634"/>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normAutofit fontScale="90000"/>
          </a:bodyPr>
          <a:lstStyle/>
          <a:p>
            <a:r>
              <a:rPr lang="en-US" dirty="0" smtClean="0"/>
              <a:t>UILP — User Interface Log Purge</a:t>
            </a:r>
            <a:endParaRPr lang="en-US" dirty="0"/>
          </a:p>
        </p:txBody>
      </p:sp>
    </p:spTree>
    <p:extLst>
      <p:ext uri="{BB962C8B-B14F-4D97-AF65-F5344CB8AC3E}">
        <p14:creationId xmlns:p14="http://schemas.microsoft.com/office/powerpoint/2010/main" val="2630697111"/>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UILP</a:t>
            </a:r>
            <a:r>
              <a:rPr lang="en-US" dirty="0" smtClean="0"/>
              <a:t> - Notes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Use the </a:t>
            </a:r>
            <a:r>
              <a:rPr lang="en-US" b="1" dirty="0" smtClean="0"/>
              <a:t>UILP</a:t>
            </a:r>
            <a:r>
              <a:rPr lang="en-US" dirty="0" smtClean="0"/>
              <a:t> form to remove all UI log files or to remove user-specific log files.  </a:t>
            </a:r>
          </a:p>
          <a:p>
            <a:r>
              <a:rPr lang="en-US" dirty="0" smtClean="0"/>
              <a:t>Use the </a:t>
            </a:r>
            <a:r>
              <a:rPr lang="en-US" b="1" dirty="0" smtClean="0"/>
              <a:t>UILR</a:t>
            </a:r>
            <a:r>
              <a:rPr lang="en-US" dirty="0" smtClean="0"/>
              <a:t> form to view logs.</a:t>
            </a:r>
          </a:p>
          <a:p>
            <a:r>
              <a:rPr lang="en-US" dirty="0" smtClean="0"/>
              <a:t>Delivered with UI 4.3 Envision updates.</a:t>
            </a:r>
          </a:p>
          <a:p>
            <a:r>
              <a:rPr lang="en-US" dirty="0" smtClean="0"/>
              <a:t>The </a:t>
            </a:r>
            <a:r>
              <a:rPr lang="en-US" b="1" dirty="0" smtClean="0"/>
              <a:t>UILP</a:t>
            </a:r>
            <a:r>
              <a:rPr lang="en-US" dirty="0" smtClean="0"/>
              <a:t> form works with UI 4.2 and beyond. </a:t>
            </a:r>
          </a:p>
          <a:p>
            <a:r>
              <a:rPr lang="en-US" dirty="0" smtClean="0"/>
              <a:t>Running the </a:t>
            </a:r>
            <a:r>
              <a:rPr lang="en-US" b="1" dirty="0" smtClean="0"/>
              <a:t>UILP</a:t>
            </a:r>
            <a:r>
              <a:rPr lang="en-US" dirty="0" smtClean="0"/>
              <a:t> form deletes the entry from the </a:t>
            </a:r>
            <a:r>
              <a:rPr lang="en-US" b="1" dirty="0" smtClean="0"/>
              <a:t>UI.LOG.INFO</a:t>
            </a:r>
            <a:r>
              <a:rPr lang="en-US" dirty="0" smtClean="0"/>
              <a:t> file and the associated UI log file from the _PH_ directory. </a:t>
            </a:r>
          </a:p>
          <a:p>
            <a:r>
              <a:rPr lang="en-US" dirty="0" smtClean="0"/>
              <a:t>Log files created prior to the installation of UI 4.3 will not be identified by the </a:t>
            </a:r>
            <a:r>
              <a:rPr lang="en-US" b="1" dirty="0" smtClean="0"/>
              <a:t>UILP</a:t>
            </a:r>
            <a:r>
              <a:rPr lang="en-US" dirty="0" smtClean="0"/>
              <a:t> process.</a:t>
            </a:r>
          </a:p>
          <a:p>
            <a:r>
              <a:rPr lang="en-US" dirty="0" smtClean="0"/>
              <a:t>Only users with the ADMIN.2 security class assigned on their </a:t>
            </a:r>
            <a:r>
              <a:rPr lang="en-US" b="1" dirty="0" smtClean="0"/>
              <a:t>SOD</a:t>
            </a:r>
            <a:r>
              <a:rPr lang="en-US" dirty="0" smtClean="0"/>
              <a:t> forms can view all existing UI session logs for all users in a particular environment.</a:t>
            </a:r>
          </a:p>
          <a:p>
            <a:pPr>
              <a:buNone/>
            </a:pPr>
            <a:endParaRPr lang="en-US" dirty="0"/>
          </a:p>
        </p:txBody>
      </p:sp>
    </p:spTree>
    <p:extLst>
      <p:ext uri="{BB962C8B-B14F-4D97-AF65-F5344CB8AC3E}">
        <p14:creationId xmlns:p14="http://schemas.microsoft.com/office/powerpoint/2010/main" val="201952821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dirty="0" smtClean="0"/>
              <a:t>Application/Account File Cleanup</a:t>
            </a:r>
            <a:endParaRPr lang="en-US" dirty="0"/>
          </a:p>
        </p:txBody>
      </p:sp>
      <p:sp>
        <p:nvSpPr>
          <p:cNvPr id="7" name="Text Placeholder 6"/>
          <p:cNvSpPr>
            <a:spLocks noGrp="1"/>
          </p:cNvSpPr>
          <p:nvPr>
            <p:ph type="subTitle" idx="1"/>
          </p:nvPr>
        </p:nvSpPr>
        <p:spPr/>
        <p:txBody>
          <a:bodyPr/>
          <a:lstStyle/>
          <a:p>
            <a:r>
              <a:rPr lang="en-US" dirty="0" smtClean="0"/>
              <a:t>Do whenever</a:t>
            </a:r>
          </a:p>
        </p:txBody>
      </p:sp>
    </p:spTree>
    <p:extLst>
      <p:ext uri="{BB962C8B-B14F-4D97-AF65-F5344CB8AC3E}">
        <p14:creationId xmlns:p14="http://schemas.microsoft.com/office/powerpoint/2010/main" val="32465781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114611802"/>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UTJP – Job Statistics Purge</a:t>
            </a:r>
            <a:endParaRPr lang="en-US" dirty="0"/>
          </a:p>
        </p:txBody>
      </p:sp>
    </p:spTree>
    <p:extLst>
      <p:ext uri="{BB962C8B-B14F-4D97-AF65-F5344CB8AC3E}">
        <p14:creationId xmlns:p14="http://schemas.microsoft.com/office/powerpoint/2010/main" val="340639203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381000" y="838200"/>
            <a:ext cx="8229600" cy="5105400"/>
          </a:xfrm>
        </p:spPr>
        <p:txBody>
          <a:bodyPr>
            <a:normAutofit/>
          </a:bodyPr>
          <a:lstStyle/>
          <a:p>
            <a:pPr eaLnBrk="1" hangingPunct="1">
              <a:buFont typeface="Wingdings" pitchFamily="2" charset="2"/>
              <a:buNone/>
            </a:pPr>
            <a:r>
              <a:rPr lang="en-US" dirty="0" smtClean="0"/>
              <a:t>	</a:t>
            </a:r>
            <a:r>
              <a:rPr lang="en-US" sz="2400" dirty="0" smtClean="0"/>
              <a:t>This script checks for logins in </a:t>
            </a:r>
            <a:r>
              <a:rPr lang="en-US" sz="2400" b="1" dirty="0" err="1" smtClean="0"/>
              <a:t>ftpusers</a:t>
            </a:r>
            <a:r>
              <a:rPr lang="en-US" sz="2400" dirty="0" smtClean="0"/>
              <a:t> that are no longer in </a:t>
            </a:r>
            <a:r>
              <a:rPr lang="en-US" sz="2400" b="1" dirty="0" smtClean="0"/>
              <a:t>/etc/</a:t>
            </a:r>
            <a:r>
              <a:rPr lang="en-US" sz="2400" b="1" dirty="0" err="1" smtClean="0"/>
              <a:t>passwd</a:t>
            </a:r>
            <a:r>
              <a:rPr lang="en-US" sz="2400" dirty="0" smtClean="0"/>
              <a:t>:</a:t>
            </a:r>
          </a:p>
          <a:p>
            <a:pPr eaLnBrk="1" hangingPunct="1">
              <a:buFont typeface="Wingdings" pitchFamily="2" charset="2"/>
              <a:buNone/>
            </a:pPr>
            <a:r>
              <a:rPr lang="en-US" sz="1800" b="1" dirty="0" smtClean="0">
                <a:latin typeface="Courier New" pitchFamily="49" charset="0"/>
                <a:cs typeface="Courier New" pitchFamily="49" charset="0"/>
              </a:rPr>
              <a:t># Stores return code </a:t>
            </a:r>
          </a:p>
          <a:p>
            <a:pPr eaLnBrk="1" hangingPunct="1">
              <a:buFont typeface="Wingdings" pitchFamily="2" charset="2"/>
              <a:buNone/>
            </a:pPr>
            <a:r>
              <a:rPr lang="en-US" sz="1800" b="1" dirty="0" smtClean="0">
                <a:latin typeface="Courier New" pitchFamily="49" charset="0"/>
                <a:cs typeface="Courier New" pitchFamily="49" charset="0"/>
              </a:rPr>
              <a:t>RCODE=0</a:t>
            </a:r>
          </a:p>
          <a:p>
            <a:pPr eaLnBrk="1" hangingPunct="1">
              <a:buFont typeface="Wingdings" pitchFamily="2" charset="2"/>
              <a:buNone/>
            </a:pPr>
            <a:r>
              <a:rPr lang="en-US" sz="1800" b="1" dirty="0" smtClean="0">
                <a:latin typeface="Courier New" pitchFamily="49" charset="0"/>
                <a:cs typeface="Courier New" pitchFamily="49" charset="0"/>
              </a:rPr>
              <a:t>for USER in `</a:t>
            </a:r>
            <a:r>
              <a:rPr lang="en-US" sz="1800" b="1" dirty="0" err="1" smtClean="0">
                <a:latin typeface="Courier New" pitchFamily="49" charset="0"/>
                <a:cs typeface="Courier New" pitchFamily="49" charset="0"/>
              </a:rPr>
              <a:t>egrep</a:t>
            </a:r>
            <a:r>
              <a:rPr lang="en-US" sz="1800" b="1" dirty="0" smtClean="0">
                <a:latin typeface="Courier New" pitchFamily="49" charset="0"/>
                <a:cs typeface="Courier New" pitchFamily="49" charset="0"/>
              </a:rPr>
              <a:t> -v "^#" /etc/</a:t>
            </a:r>
            <a:r>
              <a:rPr lang="en-US" sz="1800" b="1" dirty="0" err="1" smtClean="0">
                <a:latin typeface="Courier New" pitchFamily="49" charset="0"/>
                <a:cs typeface="Courier New" pitchFamily="49" charset="0"/>
              </a:rPr>
              <a:t>ftpd</a:t>
            </a:r>
            <a:r>
              <a:rPr lang="en-US" sz="1800" b="1" dirty="0" smtClean="0">
                <a:latin typeface="Courier New" pitchFamily="49" charset="0"/>
                <a:cs typeface="Courier New" pitchFamily="49" charset="0"/>
              </a:rPr>
              <a:t>/</a:t>
            </a:r>
            <a:r>
              <a:rPr lang="en-US" sz="1800" b="1" dirty="0" err="1" smtClean="0">
                <a:latin typeface="Courier New" pitchFamily="49" charset="0"/>
                <a:cs typeface="Courier New" pitchFamily="49" charset="0"/>
              </a:rPr>
              <a:t>ftpusers</a:t>
            </a:r>
            <a:r>
              <a:rPr lang="en-US" sz="1800" b="1" dirty="0" smtClean="0">
                <a:latin typeface="Courier New" pitchFamily="49" charset="0"/>
                <a:cs typeface="Courier New" pitchFamily="49" charset="0"/>
              </a:rPr>
              <a:t>`</a:t>
            </a:r>
          </a:p>
          <a:p>
            <a:pPr eaLnBrk="1" hangingPunct="1">
              <a:buFont typeface="Wingdings" pitchFamily="2" charset="2"/>
              <a:buNone/>
            </a:pPr>
            <a:r>
              <a:rPr lang="en-US" sz="1800" b="1" dirty="0" smtClean="0">
                <a:latin typeface="Courier New" pitchFamily="49" charset="0"/>
                <a:cs typeface="Courier New" pitchFamily="49" charset="0"/>
              </a:rPr>
              <a:t>do</a:t>
            </a:r>
          </a:p>
          <a:p>
            <a:pPr eaLnBrk="1" hangingPunct="1">
              <a:buFont typeface="Wingdings" pitchFamily="2" charset="2"/>
              <a:buNone/>
            </a:pPr>
            <a:r>
              <a:rPr lang="en-US" sz="1800" b="1" dirty="0" smtClean="0">
                <a:latin typeface="Courier New" pitchFamily="49" charset="0"/>
                <a:cs typeface="Courier New" pitchFamily="49" charset="0"/>
              </a:rPr>
              <a:t>  if id $USER 2&gt;/dev/null &gt;/dev/null</a:t>
            </a:r>
          </a:p>
          <a:p>
            <a:pPr eaLnBrk="1" hangingPunct="1">
              <a:buFont typeface="Wingdings" pitchFamily="2" charset="2"/>
              <a:buNone/>
            </a:pPr>
            <a:r>
              <a:rPr lang="en-US" sz="1800" b="1" dirty="0" smtClean="0">
                <a:latin typeface="Courier New" pitchFamily="49" charset="0"/>
                <a:cs typeface="Courier New" pitchFamily="49" charset="0"/>
              </a:rPr>
              <a:t>  then</a:t>
            </a:r>
          </a:p>
          <a:p>
            <a:pPr eaLnBrk="1" hangingPunct="1">
              <a:buFont typeface="Wingdings" pitchFamily="2" charset="2"/>
              <a:buNone/>
            </a:pPr>
            <a:r>
              <a:rPr lang="en-US" sz="1800" b="1" dirty="0" smtClean="0">
                <a:latin typeface="Courier New" pitchFamily="49" charset="0"/>
                <a:cs typeface="Courier New" pitchFamily="49" charset="0"/>
              </a:rPr>
              <a:t>     :</a:t>
            </a:r>
          </a:p>
          <a:p>
            <a:pPr eaLnBrk="1" hangingPunct="1">
              <a:buFont typeface="Wingdings" pitchFamily="2" charset="2"/>
              <a:buNone/>
            </a:pPr>
            <a:r>
              <a:rPr lang="en-US" sz="1800" b="1" dirty="0" smtClean="0">
                <a:latin typeface="Courier New" pitchFamily="49" charset="0"/>
                <a:cs typeface="Courier New" pitchFamily="49" charset="0"/>
              </a:rPr>
              <a:t>  else</a:t>
            </a:r>
          </a:p>
          <a:p>
            <a:pPr eaLnBrk="1" hangingPunct="1">
              <a:buFont typeface="Wingdings" pitchFamily="2" charset="2"/>
              <a:buNone/>
            </a:pPr>
            <a:r>
              <a:rPr lang="en-US" sz="1800" b="1" dirty="0" smtClean="0">
                <a:latin typeface="Courier New" pitchFamily="49" charset="0"/>
                <a:cs typeface="Courier New" pitchFamily="49" charset="0"/>
              </a:rPr>
              <a:t>     echo $USER</a:t>
            </a:r>
          </a:p>
          <a:p>
            <a:pPr eaLnBrk="1" hangingPunct="1">
              <a:buFont typeface="Wingdings" pitchFamily="2" charset="2"/>
              <a:buNone/>
            </a:pPr>
            <a:r>
              <a:rPr lang="en-US" sz="1800" b="1" dirty="0" smtClean="0">
                <a:latin typeface="Courier New" pitchFamily="49" charset="0"/>
                <a:cs typeface="Courier New" pitchFamily="49" charset="0"/>
              </a:rPr>
              <a:t>     RCODE=1</a:t>
            </a:r>
          </a:p>
          <a:p>
            <a:pPr eaLnBrk="1" hangingPunct="1">
              <a:buFont typeface="Wingdings" pitchFamily="2" charset="2"/>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fi</a:t>
            </a:r>
            <a:endParaRPr lang="en-US" sz="1800" b="1" dirty="0" smtClean="0">
              <a:latin typeface="Courier New" pitchFamily="49" charset="0"/>
              <a:cs typeface="Courier New" pitchFamily="49" charset="0"/>
            </a:endParaRPr>
          </a:p>
          <a:p>
            <a:pPr eaLnBrk="1" hangingPunct="1">
              <a:buFont typeface="Wingdings" pitchFamily="2" charset="2"/>
              <a:buNone/>
            </a:pPr>
            <a:r>
              <a:rPr lang="en-US" sz="1800" b="1" dirty="0" smtClean="0">
                <a:latin typeface="Courier New" pitchFamily="49" charset="0"/>
                <a:cs typeface="Courier New" pitchFamily="49" charset="0"/>
              </a:rPr>
              <a:t>done</a:t>
            </a:r>
          </a:p>
          <a:p>
            <a:pPr eaLnBrk="1" hangingPunct="1">
              <a:buFont typeface="Wingdings" pitchFamily="2" charset="2"/>
              <a:buNone/>
            </a:pPr>
            <a:r>
              <a:rPr lang="en-US" sz="1800" b="1" dirty="0" smtClean="0">
                <a:latin typeface="Courier New" pitchFamily="49" charset="0"/>
                <a:cs typeface="Courier New" pitchFamily="49" charset="0"/>
              </a:rPr>
              <a:t>exit $RCODE</a:t>
            </a:r>
          </a:p>
        </p:txBody>
      </p:sp>
      <p:sp>
        <p:nvSpPr>
          <p:cNvPr id="9218" name="Title 1"/>
          <p:cNvSpPr>
            <a:spLocks noGrp="1"/>
          </p:cNvSpPr>
          <p:nvPr>
            <p:ph type="title"/>
          </p:nvPr>
        </p:nvSpPr>
        <p:spPr>
          <a:xfrm>
            <a:off x="457200" y="228600"/>
            <a:ext cx="8229600" cy="685800"/>
          </a:xfrm>
        </p:spPr>
        <p:txBody>
          <a:bodyPr>
            <a:normAutofit fontScale="90000"/>
          </a:bodyPr>
          <a:lstStyle/>
          <a:p>
            <a:pPr eaLnBrk="1" hangingPunct="1"/>
            <a:r>
              <a:rPr lang="en-US" sz="4000" dirty="0" smtClean="0"/>
              <a:t>Maintaining </a:t>
            </a:r>
            <a:r>
              <a:rPr lang="en-US" sz="4000" b="1" dirty="0" err="1" smtClean="0"/>
              <a:t>ftpusers</a:t>
            </a:r>
            <a:endParaRPr lang="en-US" sz="4000" b="1" dirty="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UTJP</a:t>
            </a:r>
            <a:r>
              <a:rPr lang="en-US" dirty="0" smtClean="0"/>
              <a:t> - Notes</a:t>
            </a:r>
            <a:endParaRPr lang="en-US" dirty="0"/>
          </a:p>
        </p:txBody>
      </p:sp>
      <p:sp>
        <p:nvSpPr>
          <p:cNvPr id="3" name="Content Placeholder 2"/>
          <p:cNvSpPr>
            <a:spLocks noGrp="1"/>
          </p:cNvSpPr>
          <p:nvPr>
            <p:ph idx="1"/>
          </p:nvPr>
        </p:nvSpPr>
        <p:spPr/>
        <p:txBody>
          <a:bodyPr/>
          <a:lstStyle/>
          <a:p>
            <a:endParaRPr lang="en-US" dirty="0" smtClean="0"/>
          </a:p>
          <a:p>
            <a:r>
              <a:rPr lang="en-US" dirty="0" smtClean="0"/>
              <a:t>Purges </a:t>
            </a:r>
            <a:r>
              <a:rPr lang="en-US" b="1" i="1" dirty="0" err="1" smtClean="0"/>
              <a:t>appl</a:t>
            </a:r>
            <a:r>
              <a:rPr lang="en-US" dirty="0" err="1" smtClean="0"/>
              <a:t>.</a:t>
            </a:r>
            <a:r>
              <a:rPr lang="en-US" b="1" dirty="0" err="1" smtClean="0"/>
              <a:t>PPROCESS</a:t>
            </a:r>
            <a:r>
              <a:rPr lang="en-US" dirty="0" smtClean="0"/>
              <a:t> – data displayed with </a:t>
            </a:r>
            <a:r>
              <a:rPr lang="en-US" b="1" dirty="0" smtClean="0"/>
              <a:t>UTRR</a:t>
            </a:r>
          </a:p>
          <a:p>
            <a:r>
              <a:rPr lang="en-US" dirty="0" smtClean="0"/>
              <a:t>Use</a:t>
            </a:r>
            <a:r>
              <a:rPr lang="en-US" i="1" dirty="0" smtClean="0"/>
              <a:t> </a:t>
            </a:r>
            <a:r>
              <a:rPr lang="en-US" b="1" i="1" dirty="0" err="1" smtClean="0"/>
              <a:t>appl</a:t>
            </a:r>
            <a:r>
              <a:rPr lang="en-US" b="1" i="1" dirty="0" smtClean="0"/>
              <a:t>-</a:t>
            </a:r>
            <a:r>
              <a:rPr lang="en-US" b="1" dirty="0" smtClean="0"/>
              <a:t>UTJP</a:t>
            </a:r>
            <a:r>
              <a:rPr lang="en-US" i="1" dirty="0" smtClean="0"/>
              <a:t> </a:t>
            </a:r>
            <a:r>
              <a:rPr lang="en-US" dirty="0" smtClean="0"/>
              <a:t>in UI 4.x to purge appropriate application file</a:t>
            </a:r>
          </a:p>
          <a:p>
            <a:r>
              <a:rPr lang="en-US" dirty="0" smtClean="0"/>
              <a:t>Does not purge </a:t>
            </a:r>
            <a:r>
              <a:rPr lang="en-US" dirty="0" err="1" smtClean="0"/>
              <a:t>cofile</a:t>
            </a:r>
            <a:r>
              <a:rPr lang="en-US" dirty="0" smtClean="0"/>
              <a:t> </a:t>
            </a:r>
            <a:r>
              <a:rPr lang="en-US" b="1" i="1" dirty="0" err="1" smtClean="0"/>
              <a:t>appl</a:t>
            </a:r>
            <a:r>
              <a:rPr lang="en-US" b="1" dirty="0" err="1" smtClean="0"/>
              <a:t>.EPROCESS</a:t>
            </a:r>
            <a:endParaRPr lang="en-US" b="1" dirty="0" smtClean="0"/>
          </a:p>
          <a:p>
            <a:r>
              <a:rPr lang="en-US" dirty="0" smtClean="0"/>
              <a:t>Does not purge </a:t>
            </a:r>
            <a:r>
              <a:rPr lang="en-US" b="1" i="1" dirty="0" err="1" smtClean="0"/>
              <a:t>login</a:t>
            </a:r>
            <a:r>
              <a:rPr lang="en-US" b="1" dirty="0" err="1" smtClean="0"/>
              <a:t>.BATCH</a:t>
            </a:r>
            <a:r>
              <a:rPr lang="en-US" dirty="0" smtClean="0"/>
              <a:t> records</a:t>
            </a:r>
          </a:p>
          <a:p>
            <a:pPr>
              <a:buNone/>
            </a:pPr>
            <a:endParaRPr lang="en-US" dirty="0"/>
          </a:p>
        </p:txBody>
      </p:sp>
    </p:spTree>
    <p:extLst>
      <p:ext uri="{BB962C8B-B14F-4D97-AF65-F5344CB8AC3E}">
        <p14:creationId xmlns:p14="http://schemas.microsoft.com/office/powerpoint/2010/main" val="282654077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77059670"/>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TEPU — Thrown Errors Purge</a:t>
            </a:r>
            <a:endParaRPr lang="en-US" dirty="0"/>
          </a:p>
        </p:txBody>
      </p:sp>
    </p:spTree>
    <p:extLst>
      <p:ext uri="{BB962C8B-B14F-4D97-AF65-F5344CB8AC3E}">
        <p14:creationId xmlns:p14="http://schemas.microsoft.com/office/powerpoint/2010/main" val="493507711"/>
      </p:ext>
    </p:extLst>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407568016"/>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PSFP — Process Status Purge</a:t>
            </a:r>
            <a:endParaRPr lang="en-US" dirty="0"/>
          </a:p>
        </p:txBody>
      </p:sp>
    </p:spTree>
    <p:extLst>
      <p:ext uri="{BB962C8B-B14F-4D97-AF65-F5344CB8AC3E}">
        <p14:creationId xmlns:p14="http://schemas.microsoft.com/office/powerpoint/2010/main" val="4279373427"/>
      </p:ext>
    </p:extLst>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674417493"/>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ELGP — EDX Log Purge</a:t>
            </a:r>
            <a:endParaRPr lang="en-US" dirty="0"/>
          </a:p>
        </p:txBody>
      </p:sp>
    </p:spTree>
    <p:extLst>
      <p:ext uri="{BB962C8B-B14F-4D97-AF65-F5344CB8AC3E}">
        <p14:creationId xmlns:p14="http://schemas.microsoft.com/office/powerpoint/2010/main" val="1994516752"/>
      </p:ext>
    </p:extLst>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366352397"/>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EDEP — EDX Errors Purge</a:t>
            </a:r>
            <a:endParaRPr lang="en-US" dirty="0"/>
          </a:p>
        </p:txBody>
      </p:sp>
    </p:spTree>
    <p:extLst>
      <p:ext uri="{BB962C8B-B14F-4D97-AF65-F5344CB8AC3E}">
        <p14:creationId xmlns:p14="http://schemas.microsoft.com/office/powerpoint/2010/main" val="3958959805"/>
      </p:ext>
    </p:extLst>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610875215"/>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EDSP — EDX Status Purge</a:t>
            </a:r>
            <a:endParaRPr lang="en-US" dirty="0"/>
          </a:p>
        </p:txBody>
      </p:sp>
    </p:spTree>
    <p:extLst>
      <p:ext uri="{BB962C8B-B14F-4D97-AF65-F5344CB8AC3E}">
        <p14:creationId xmlns:p14="http://schemas.microsoft.com/office/powerpoint/2010/main" val="2154171415"/>
      </p:ext>
    </p:extLst>
  </p:cSld>
  <p:clrMapOvr>
    <a:masterClrMapping/>
  </p:clrMapOvr>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18038350"/>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fontScale="90000"/>
          </a:bodyPr>
          <a:lstStyle/>
          <a:p>
            <a:r>
              <a:rPr lang="en-US" dirty="0" smtClean="0"/>
              <a:t>ECLP — e-Commerce Log Purge</a:t>
            </a:r>
            <a:endParaRPr lang="en-US" dirty="0"/>
          </a:p>
        </p:txBody>
      </p:sp>
    </p:spTree>
    <p:extLst>
      <p:ext uri="{BB962C8B-B14F-4D97-AF65-F5344CB8AC3E}">
        <p14:creationId xmlns:p14="http://schemas.microsoft.com/office/powerpoint/2010/main" val="1270001915"/>
      </p:ext>
    </p:extLst>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Once reconciliation has been done between the provider and the information in Colleague, there is usually no need to keep the log file record.</a:t>
            </a:r>
          </a:p>
          <a:p>
            <a:endParaRPr lang="en-US" dirty="0"/>
          </a:p>
          <a:p>
            <a:r>
              <a:rPr lang="en-US" dirty="0"/>
              <a:t>Please note that this process deletes records entirely; ECLP does not archive the records. If your institution may need to look at purged log records in the future, you must make a backup of this file before purging, so that the information will be available for later use.</a:t>
            </a:r>
          </a:p>
          <a:p>
            <a:endParaRPr lang="en-US" dirty="0"/>
          </a:p>
          <a:p>
            <a:r>
              <a:rPr lang="en-US" dirty="0"/>
              <a:t>If records in this file are deleted in error, the payment- verification provider should also have a record of transactions sent, so the payment-verification provider's system can be used instead of Colleague to answer any questions that may arise from authorized payments.</a:t>
            </a:r>
          </a:p>
          <a:p>
            <a:endParaRPr lang="en-US" dirty="0"/>
          </a:p>
          <a:p>
            <a:endParaRPr lang="en-US" dirty="0"/>
          </a:p>
        </p:txBody>
      </p:sp>
      <p:sp>
        <p:nvSpPr>
          <p:cNvPr id="3" name="Title 2"/>
          <p:cNvSpPr>
            <a:spLocks noGrp="1"/>
          </p:cNvSpPr>
          <p:nvPr>
            <p:ph type="title"/>
          </p:nvPr>
        </p:nvSpPr>
        <p:spPr/>
        <p:txBody>
          <a:bodyPr/>
          <a:lstStyle/>
          <a:p>
            <a:r>
              <a:rPr lang="en-US" dirty="0" smtClean="0"/>
              <a:t>ECLP Notes</a:t>
            </a:r>
            <a:endParaRPr lang="en-US" dirty="0"/>
          </a:p>
        </p:txBody>
      </p:sp>
    </p:spTree>
    <p:extLst>
      <p:ext uri="{BB962C8B-B14F-4D97-AF65-F5344CB8AC3E}">
        <p14:creationId xmlns:p14="http://schemas.microsoft.com/office/powerpoint/2010/main" val="39795004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329355646"/>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EPRG — ELF Batch Purge</a:t>
            </a:r>
            <a:endParaRPr lang="en-US" dirty="0"/>
          </a:p>
        </p:txBody>
      </p:sp>
    </p:spTree>
    <p:extLst>
      <p:ext uri="{BB962C8B-B14F-4D97-AF65-F5344CB8AC3E}">
        <p14:creationId xmlns:p14="http://schemas.microsoft.com/office/powerpoint/2010/main" val="4012782855"/>
      </p:ext>
    </p:extLst>
  </p:cSld>
  <p:clrMapOvr>
    <a:masterClrMapping/>
  </p:clrMapOvr>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339126675"/>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EVPU — Event Log Purge</a:t>
            </a:r>
            <a:endParaRPr lang="en-US" dirty="0"/>
          </a:p>
        </p:txBody>
      </p:sp>
    </p:spTree>
    <p:extLst>
      <p:ext uri="{BB962C8B-B14F-4D97-AF65-F5344CB8AC3E}">
        <p14:creationId xmlns:p14="http://schemas.microsoft.com/office/powerpoint/2010/main" val="239130622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750846164"/>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a:bodyPr>
          <a:lstStyle/>
          <a:p>
            <a:r>
              <a:rPr lang="en-US" sz="4400" dirty="0"/>
              <a:t>Colleague </a:t>
            </a:r>
            <a:r>
              <a:rPr lang="en-US" sz="4400" dirty="0" smtClean="0"/>
              <a:t>Directories</a:t>
            </a:r>
            <a:endParaRPr lang="en-US" dirty="0"/>
          </a:p>
        </p:txBody>
      </p:sp>
    </p:spTree>
    <p:extLst>
      <p:ext uri="{BB962C8B-B14F-4D97-AF65-F5344CB8AC3E}">
        <p14:creationId xmlns:p14="http://schemas.microsoft.com/office/powerpoint/2010/main" val="63718289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142296518"/>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UTTP — TXLOG Purge</a:t>
            </a:r>
            <a:endParaRPr lang="en-US" dirty="0"/>
          </a:p>
        </p:txBody>
      </p:sp>
    </p:spTree>
    <p:extLst>
      <p:ext uri="{BB962C8B-B14F-4D97-AF65-F5344CB8AC3E}">
        <p14:creationId xmlns:p14="http://schemas.microsoft.com/office/powerpoint/2010/main" val="1871048006"/>
      </p:ext>
    </p:extLst>
  </p:cSld>
  <p:clrMapOvr>
    <a:masterClrMapping/>
  </p:clrMapOvr>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Appendix</a:t>
            </a:r>
            <a:endParaRPr lang="en-US" dirty="0"/>
          </a:p>
        </p:txBody>
      </p:sp>
    </p:spTree>
    <p:extLst>
      <p:ext uri="{BB962C8B-B14F-4D97-AF65-F5344CB8AC3E}">
        <p14:creationId xmlns:p14="http://schemas.microsoft.com/office/powerpoint/2010/main" val="1593680700"/>
      </p:ext>
    </p:extLst>
  </p:cSld>
  <p:clrMapOvr>
    <a:masterClrMapping/>
  </p:clrMapOvr>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0" y="1066800"/>
            <a:ext cx="8991600" cy="4648200"/>
          </a:xfrm>
        </p:spPr>
        <p:txBody>
          <a:bodyPr>
            <a:normAutofit/>
          </a:bodyPr>
          <a:lstStyle/>
          <a:p>
            <a:pPr>
              <a:buNone/>
            </a:pPr>
            <a:r>
              <a:rPr lang="en-US" sz="1800" b="1" dirty="0" smtClean="0">
                <a:latin typeface="Courier New" pitchFamily="49" charset="0"/>
                <a:cs typeface="Courier New" pitchFamily="49" charset="0"/>
              </a:rPr>
              <a:t>	</a:t>
            </a:r>
            <a:r>
              <a:rPr lang="en-US" sz="1800" dirty="0" err="1" smtClean="0">
                <a:latin typeface="Courier New" pitchFamily="49" charset="0"/>
                <a:cs typeface="Courier New" pitchFamily="49" charset="0"/>
              </a:rPr>
              <a:t>cd</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datatel</a:t>
            </a:r>
            <a:r>
              <a:rPr lang="en-US" sz="1800" dirty="0" smtClean="0">
                <a:latin typeface="Courier New" pitchFamily="49" charset="0"/>
                <a:cs typeface="Courier New" pitchFamily="49" charset="0"/>
              </a:rPr>
              <a:t>/coll18/</a:t>
            </a:r>
            <a:r>
              <a:rPr lang="en-US" sz="1800" dirty="0" err="1" smtClean="0">
                <a:latin typeface="Courier New" pitchFamily="49" charset="0"/>
                <a:cs typeface="Courier New" pitchFamily="49" charset="0"/>
              </a:rPr>
              <a:t>production|test</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apphome</a:t>
            </a:r>
            <a:r>
              <a:rPr lang="en-US" sz="1800" dirty="0" smtClean="0">
                <a:latin typeface="Courier New" pitchFamily="49" charset="0"/>
                <a:cs typeface="Courier New" pitchFamily="49" charset="0"/>
              </a:rPr>
              <a:t>/SAVEDLISTS</a:t>
            </a:r>
            <a:br>
              <a:rPr lang="en-US" sz="1800" dirty="0" smtClean="0">
                <a:latin typeface="Courier New" pitchFamily="49" charset="0"/>
                <a:cs typeface="Courier New" pitchFamily="49" charset="0"/>
              </a:rPr>
            </a:b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usr</a:t>
            </a:r>
            <a:r>
              <a:rPr lang="en-US" sz="1800" dirty="0" smtClean="0">
                <a:latin typeface="Courier New" pitchFamily="49" charset="0"/>
                <a:cs typeface="Courier New" pitchFamily="49" charset="0"/>
              </a:rPr>
              <a:t>/bin/</a:t>
            </a:r>
            <a:r>
              <a:rPr lang="en-US" sz="1800" dirty="0" err="1" smtClean="0">
                <a:latin typeface="Courier New" pitchFamily="49" charset="0"/>
                <a:cs typeface="Courier New" pitchFamily="49" charset="0"/>
              </a:rPr>
              <a:t>ls</a:t>
            </a:r>
            <a:r>
              <a:rPr lang="en-US" sz="1800" dirty="0" smtClean="0">
                <a:latin typeface="Courier New" pitchFamily="49" charset="0"/>
                <a:cs typeface="Courier New" pitchFamily="49" charset="0"/>
              </a:rPr>
              <a:t> -1 |/</a:t>
            </a:r>
            <a:r>
              <a:rPr lang="en-US" sz="1800" dirty="0" err="1" smtClean="0">
                <a:latin typeface="Courier New" pitchFamily="49" charset="0"/>
                <a:cs typeface="Courier New" pitchFamily="49" charset="0"/>
              </a:rPr>
              <a:t>usr</a:t>
            </a:r>
            <a:r>
              <a:rPr lang="en-US" sz="1800" dirty="0" smtClean="0">
                <a:latin typeface="Courier New" pitchFamily="49" charset="0"/>
                <a:cs typeface="Courier New" pitchFamily="49" charset="0"/>
              </a:rPr>
              <a:t>/bin/</a:t>
            </a:r>
            <a:r>
              <a:rPr lang="en-US" sz="1800" dirty="0" err="1" smtClean="0">
                <a:latin typeface="Courier New" pitchFamily="49" charset="0"/>
                <a:cs typeface="Courier New" pitchFamily="49" charset="0"/>
              </a:rPr>
              <a:t>egrep</a:t>
            </a:r>
            <a:r>
              <a:rPr lang="en-US" sz="1800" dirty="0" smtClean="0">
                <a:latin typeface="Courier New" pitchFamily="49" charset="0"/>
                <a:cs typeface="Courier New" pitchFamily="49" charset="0"/>
              </a:rPr>
              <a:t> '([^0-9]|^)20[01][0-9]' |</a:t>
            </a:r>
          </a:p>
          <a:p>
            <a:pPr>
              <a:buNone/>
            </a:pPr>
            <a:r>
              <a:rPr lang="en-US" sz="1800" b="1" dirty="0" smtClean="0">
                <a:latin typeface="Courier New" pitchFamily="49" charset="0"/>
                <a:cs typeface="Courier New" pitchFamily="49" charset="0"/>
              </a:rPr>
              <a:t>  </a:t>
            </a:r>
            <a:r>
              <a:rPr lang="en-US" sz="1800" dirty="0" smtClean="0">
                <a:latin typeface="Wingdings" pitchFamily="2" charset="2"/>
              </a:rPr>
              <a:t>Ä</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usr</a:t>
            </a:r>
            <a:r>
              <a:rPr lang="en-US" sz="1800" dirty="0" smtClean="0">
                <a:latin typeface="Courier New" pitchFamily="49" charset="0"/>
                <a:cs typeface="Courier New" pitchFamily="49" charset="0"/>
              </a:rPr>
              <a:t>/xpg4/bin/</a:t>
            </a:r>
            <a:r>
              <a:rPr lang="en-US" sz="1800" dirty="0" err="1" smtClean="0">
                <a:latin typeface="Courier New" pitchFamily="49" charset="0"/>
                <a:cs typeface="Courier New" pitchFamily="49" charset="0"/>
              </a:rPr>
              <a:t>egrep</a:t>
            </a:r>
            <a:r>
              <a:rPr lang="en-US" sz="1800" dirty="0" smtClean="0">
                <a:latin typeface="Courier New" pitchFamily="49" charset="0"/>
                <a:cs typeface="Courier New" pitchFamily="49" charset="0"/>
              </a:rPr>
              <a:t> -v </a:t>
            </a:r>
            <a:br>
              <a:rPr lang="en-US" sz="1800" dirty="0" smtClean="0">
                <a:latin typeface="Courier New" pitchFamily="49" charset="0"/>
                <a:cs typeface="Courier New" pitchFamily="49" charset="0"/>
              </a:rPr>
            </a:br>
            <a:r>
              <a:rPr lang="en-US" sz="1800" dirty="0" smtClean="0">
                <a:latin typeface="Wingdings" pitchFamily="2" charset="2"/>
              </a:rPr>
              <a:t>Ä</a:t>
            </a:r>
            <a:r>
              <a:rPr lang="en-US" sz="1800" dirty="0" smtClean="0">
                <a:latin typeface="Courier New" pitchFamily="49" charset="0"/>
                <a:cs typeface="Courier New" pitchFamily="49" charset="0"/>
              </a:rPr>
              <a:t>'^[A-Z][A-Z0-9]{3,4}_[A-Z][A-Z0-9]{2,}_[0-9]{5}_[0-9]{8}' |</a:t>
            </a:r>
          </a:p>
          <a:p>
            <a:pPr>
              <a:buNone/>
            </a:pPr>
            <a:r>
              <a:rPr lang="en-US" sz="1800" dirty="0" smtClean="0">
                <a:latin typeface="Wingdings" pitchFamily="2" charset="2"/>
              </a:rPr>
              <a:t> Ä</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usr</a:t>
            </a:r>
            <a:r>
              <a:rPr lang="en-US" sz="1800" dirty="0" smtClean="0">
                <a:latin typeface="Courier New" pitchFamily="49" charset="0"/>
                <a:cs typeface="Courier New" pitchFamily="49" charset="0"/>
              </a:rPr>
              <a:t>/xpg4/bin/</a:t>
            </a:r>
            <a:r>
              <a:rPr lang="en-US" sz="1800" dirty="0" err="1" smtClean="0">
                <a:latin typeface="Courier New" pitchFamily="49" charset="0"/>
                <a:cs typeface="Courier New" pitchFamily="49" charset="0"/>
              </a:rPr>
              <a:t>egrep</a:t>
            </a:r>
            <a:r>
              <a:rPr lang="en-US" sz="1800" dirty="0" smtClean="0">
                <a:latin typeface="Courier New" pitchFamily="49" charset="0"/>
                <a:cs typeface="Courier New" pitchFamily="49" charset="0"/>
              </a:rPr>
              <a:t> -v </a:t>
            </a:r>
            <a:br>
              <a:rPr lang="en-US" sz="1800" dirty="0" smtClean="0">
                <a:latin typeface="Courier New" pitchFamily="49" charset="0"/>
                <a:cs typeface="Courier New" pitchFamily="49" charset="0"/>
              </a:rPr>
            </a:br>
            <a:r>
              <a:rPr lang="en-US" sz="1800" dirty="0" smtClean="0">
                <a:latin typeface="Wingdings" pitchFamily="2" charset="2"/>
              </a:rPr>
              <a:t>Ä</a:t>
            </a:r>
            <a:r>
              <a:rPr lang="en-US" sz="1800" dirty="0" smtClean="0">
                <a:latin typeface="Courier New" pitchFamily="49" charset="0"/>
                <a:cs typeface="Courier New" pitchFamily="49" charset="0"/>
              </a:rPr>
              <a:t>'^[A-Z][A-Z0-9]{3,4}_[A-Z][A-Z0-9]{2,}_[0-9]{5}_[0-9]</a:t>
            </a:r>
            <a:br>
              <a:rPr lang="en-US" sz="1800" dirty="0" smtClean="0">
                <a:latin typeface="Courier New" pitchFamily="49" charset="0"/>
                <a:cs typeface="Courier New" pitchFamily="49" charset="0"/>
              </a:rPr>
            </a:br>
            <a:r>
              <a:rPr lang="en-US" sz="1800" dirty="0" smtClean="0">
                <a:latin typeface="Wingdings" pitchFamily="2" charset="2"/>
              </a:rPr>
              <a:t>Ä</a:t>
            </a:r>
            <a:r>
              <a:rPr lang="en-US" sz="1800" dirty="0" smtClean="0">
                <a:latin typeface="Courier New" pitchFamily="49" charset="0"/>
                <a:cs typeface="Courier New" pitchFamily="49" charset="0"/>
              </a:rPr>
              <a:t>{5}_[A-Z]?[0-9]{3,4}$' | </a:t>
            </a:r>
            <a:r>
              <a:rPr lang="en-US" sz="1800" dirty="0" err="1" smtClean="0">
                <a:latin typeface="Courier New" pitchFamily="49" charset="0"/>
                <a:cs typeface="Courier New" pitchFamily="49" charset="0"/>
              </a:rPr>
              <a:t>xargs</a:t>
            </a:r>
            <a:r>
              <a:rPr lang="en-US" sz="1800" dirty="0" smtClean="0">
                <a:latin typeface="Courier New" pitchFamily="49" charset="0"/>
                <a:cs typeface="Courier New" pitchFamily="49" charset="0"/>
              </a:rPr>
              <a:t> touch -c</a:t>
            </a:r>
          </a:p>
          <a:p>
            <a:pPr>
              <a:buNone/>
            </a:pPr>
            <a:r>
              <a:rPr lang="en-US" sz="1800" dirty="0" smtClean="0">
                <a:latin typeface="Courier New" pitchFamily="49" charset="0"/>
                <a:cs typeface="Courier New" pitchFamily="49" charset="0"/>
              </a:rPr>
              <a:t>      </a:t>
            </a:r>
          </a:p>
          <a:p>
            <a:pPr>
              <a:buNone/>
            </a:pPr>
            <a:r>
              <a:rPr lang="en-US" sz="1800" b="1" dirty="0" smtClean="0">
                <a:latin typeface="Courier New" pitchFamily="49" charset="0"/>
                <a:cs typeface="Courier New" pitchFamily="49" charset="0"/>
              </a:rPr>
              <a:t>  </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usr</a:t>
            </a:r>
            <a:r>
              <a:rPr lang="en-US" sz="1800" dirty="0" smtClean="0">
                <a:latin typeface="Courier New" pitchFamily="49" charset="0"/>
                <a:cs typeface="Courier New" pitchFamily="49" charset="0"/>
              </a:rPr>
              <a:t>/bin/touch -c</a:t>
            </a:r>
            <a:br>
              <a:rPr lang="en-US" sz="1800" dirty="0" smtClean="0">
                <a:latin typeface="Courier New" pitchFamily="49" charset="0"/>
                <a:cs typeface="Courier New" pitchFamily="49" charset="0"/>
              </a:rPr>
            </a:br>
            <a:r>
              <a:rPr lang="en-US" sz="1800" dirty="0" smtClean="0">
                <a:latin typeface="Wingdings" pitchFamily="2" charset="2"/>
              </a:rPr>
              <a:t>Ä</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datatel</a:t>
            </a:r>
            <a:r>
              <a:rPr lang="en-US" sz="1800" dirty="0" smtClean="0">
                <a:latin typeface="Courier New" pitchFamily="49" charset="0"/>
                <a:cs typeface="Courier New" pitchFamily="49" charset="0"/>
              </a:rPr>
              <a:t>/coll18/production/</a:t>
            </a:r>
            <a:r>
              <a:rPr lang="en-US" sz="1800" dirty="0" err="1" smtClean="0">
                <a:latin typeface="Courier New" pitchFamily="49" charset="0"/>
                <a:cs typeface="Courier New" pitchFamily="49" charset="0"/>
              </a:rPr>
              <a:t>apphome</a:t>
            </a:r>
            <a:r>
              <a:rPr lang="en-US" sz="1800" dirty="0" smtClean="0">
                <a:latin typeface="Courier New" pitchFamily="49" charset="0"/>
                <a:cs typeface="Courier New" pitchFamily="49" charset="0"/>
              </a:rPr>
              <a:t>/SAVEDLISTS/*PERM*</a:t>
            </a:r>
          </a:p>
          <a:p>
            <a:pPr>
              <a:buNone/>
            </a:pPr>
            <a:r>
              <a:rPr lang="en-US" sz="1800" b="1" dirty="0" smtClean="0">
                <a:latin typeface="Courier New" pitchFamily="49" charset="0"/>
                <a:cs typeface="Courier New" pitchFamily="49" charset="0"/>
              </a:rPr>
              <a:t>      </a:t>
            </a:r>
          </a:p>
          <a:p>
            <a:pPr>
              <a:buNone/>
            </a:pPr>
            <a:r>
              <a:rPr lang="en-US" sz="1800" b="1" dirty="0" smtClean="0">
                <a:latin typeface="Courier New" pitchFamily="49" charset="0"/>
                <a:cs typeface="Courier New" pitchFamily="49" charset="0"/>
              </a:rPr>
              <a:t>  </a:t>
            </a:r>
            <a:r>
              <a:rPr lang="en-US" sz="1800" dirty="0" err="1" smtClean="0">
                <a:latin typeface="Courier New" pitchFamily="49" charset="0"/>
                <a:cs typeface="Courier New" pitchFamily="49" charset="0"/>
              </a:rPr>
              <a:t>cd</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datatel</a:t>
            </a:r>
            <a:r>
              <a:rPr lang="en-US" sz="1800" dirty="0" smtClean="0">
                <a:latin typeface="Courier New" pitchFamily="49" charset="0"/>
                <a:cs typeface="Courier New" pitchFamily="49" charset="0"/>
              </a:rPr>
              <a:t>/coll18/production/</a:t>
            </a:r>
            <a:r>
              <a:rPr lang="en-US" sz="1800" dirty="0" err="1" smtClean="0">
                <a:latin typeface="Courier New" pitchFamily="49" charset="0"/>
                <a:cs typeface="Courier New" pitchFamily="49" charset="0"/>
              </a:rPr>
              <a:t>apphome</a:t>
            </a:r>
            <a:r>
              <a:rPr lang="en-US" sz="1800" dirty="0" smtClean="0">
                <a:latin typeface="Courier New" pitchFamily="49" charset="0"/>
                <a:cs typeface="Courier New" pitchFamily="49" charset="0"/>
              </a:rPr>
              <a:t>/SAVEDLISTS</a:t>
            </a:r>
          </a:p>
          <a:p>
            <a:pPr>
              <a:buNone/>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usr</a:t>
            </a:r>
            <a:r>
              <a:rPr lang="en-US" sz="1800" dirty="0" smtClean="0">
                <a:latin typeface="Courier New" pitchFamily="49" charset="0"/>
                <a:cs typeface="Courier New" pitchFamily="49" charset="0"/>
              </a:rPr>
              <a:t>/bin/touch -c RESIZE.EXCLUDE000</a:t>
            </a:r>
          </a:p>
          <a:p>
            <a:pPr lvl="1" eaLnBrk="1" hangingPunct="1">
              <a:buFont typeface="Wingdings" pitchFamily="2" charset="2"/>
              <a:buNone/>
            </a:pPr>
            <a:endParaRPr lang="en-US" sz="1800" b="1" dirty="0" smtClean="0">
              <a:latin typeface="Courier New" pitchFamily="49" charset="0"/>
              <a:cs typeface="Courier New" pitchFamily="49" charset="0"/>
            </a:endParaRPr>
          </a:p>
        </p:txBody>
      </p:sp>
      <p:sp>
        <p:nvSpPr>
          <p:cNvPr id="8194" name="Title 1"/>
          <p:cNvSpPr>
            <a:spLocks noGrp="1"/>
          </p:cNvSpPr>
          <p:nvPr>
            <p:ph type="title"/>
          </p:nvPr>
        </p:nvSpPr>
        <p:spPr>
          <a:xfrm>
            <a:off x="457200" y="228600"/>
            <a:ext cx="8229600" cy="685800"/>
          </a:xfrm>
        </p:spPr>
        <p:txBody>
          <a:bodyPr>
            <a:normAutofit fontScale="90000"/>
          </a:bodyPr>
          <a:lstStyle/>
          <a:p>
            <a:pPr eaLnBrk="1" hangingPunct="1"/>
            <a:r>
              <a:rPr lang="en-US" sz="3600" b="1" dirty="0" smtClean="0"/>
              <a:t>More 'touch' examples for SAVEDLISTS</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WUFA Scripts</a:t>
            </a: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2945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0" y="1066800"/>
            <a:ext cx="8991600" cy="4648200"/>
          </a:xfrm>
        </p:spPr>
        <p:txBody>
          <a:bodyPr>
            <a:normAutofit fontScale="25000" lnSpcReduction="20000"/>
          </a:bodyPr>
          <a:lstStyle/>
          <a:p>
            <a:pPr>
              <a:buNone/>
            </a:pPr>
            <a:r>
              <a:rPr lang="en-US" sz="1800" b="1" dirty="0" smtClean="0">
                <a:latin typeface="Courier New" pitchFamily="49" charset="0"/>
                <a:cs typeface="Courier New" pitchFamily="49" charset="0"/>
              </a:rPr>
              <a:t>	</a:t>
            </a:r>
            <a:endParaRPr lang="en-US" sz="1800" dirty="0" smtClean="0">
              <a:latin typeface="Courier New" pitchFamily="49" charset="0"/>
              <a:cs typeface="Courier New" pitchFamily="49" charset="0"/>
            </a:endParaRPr>
          </a:p>
          <a:p>
            <a:pPr>
              <a:buNone/>
            </a:pPr>
            <a:r>
              <a:rPr lang="en-US" sz="5600" dirty="0" smtClean="0">
                <a:latin typeface="Courier New"/>
                <a:cs typeface="Courier New"/>
              </a:rPr>
              <a:t>#</a:t>
            </a:r>
            <a:r>
              <a:rPr lang="en-US" sz="5600" dirty="0">
                <a:latin typeface="Courier New"/>
                <a:cs typeface="Courier New"/>
              </a:rPr>
              <a:t>!/</a:t>
            </a:r>
            <a:r>
              <a:rPr lang="en-US" sz="5600" dirty="0" err="1">
                <a:latin typeface="Courier New"/>
                <a:cs typeface="Courier New"/>
              </a:rPr>
              <a:t>usr</a:t>
            </a:r>
            <a:r>
              <a:rPr lang="en-US" sz="5600" dirty="0">
                <a:latin typeface="Courier New"/>
                <a:cs typeface="Courier New"/>
              </a:rPr>
              <a:t>/bin/</a:t>
            </a:r>
            <a:r>
              <a:rPr lang="en-US" sz="5600" dirty="0" err="1">
                <a:latin typeface="Courier New"/>
                <a:cs typeface="Courier New"/>
              </a:rPr>
              <a:t>ksh</a:t>
            </a:r>
            <a:endParaRPr lang="en-US" sz="5600" dirty="0">
              <a:latin typeface="Courier New"/>
              <a:cs typeface="Courier New"/>
            </a:endParaRPr>
          </a:p>
          <a:p>
            <a:pPr>
              <a:buNone/>
            </a:pPr>
            <a:r>
              <a:rPr lang="en-US" sz="5600" dirty="0">
                <a:latin typeface="Courier New"/>
                <a:cs typeface="Courier New"/>
              </a:rPr>
              <a:t># $Id: </a:t>
            </a:r>
            <a:r>
              <a:rPr lang="en-US" sz="5600" dirty="0" err="1">
                <a:latin typeface="Courier New"/>
                <a:cs typeface="Courier New"/>
              </a:rPr>
              <a:t>wufa.ksh,v</a:t>
            </a:r>
            <a:r>
              <a:rPr lang="en-US" sz="5600" dirty="0">
                <a:latin typeface="Courier New"/>
                <a:cs typeface="Courier New"/>
              </a:rPr>
              <a:t> 1.5 2013/04/02 21:28:23 </a:t>
            </a:r>
            <a:r>
              <a:rPr lang="en-US" sz="5600" dirty="0" err="1">
                <a:latin typeface="Courier New"/>
                <a:cs typeface="Courier New"/>
              </a:rPr>
              <a:t>datatel</a:t>
            </a:r>
            <a:r>
              <a:rPr lang="en-US" sz="5600" dirty="0">
                <a:latin typeface="Courier New"/>
                <a:cs typeface="Courier New"/>
              </a:rPr>
              <a:t> </a:t>
            </a:r>
            <a:r>
              <a:rPr lang="en-US" sz="5600" dirty="0" err="1">
                <a:latin typeface="Courier New"/>
                <a:cs typeface="Courier New"/>
              </a:rPr>
              <a:t>Exp</a:t>
            </a:r>
            <a:r>
              <a:rPr lang="en-US" sz="5600" dirty="0">
                <a:latin typeface="Courier New"/>
                <a:cs typeface="Courier New"/>
              </a:rPr>
              <a:t> $</a:t>
            </a:r>
          </a:p>
          <a:p>
            <a:pPr>
              <a:buNone/>
            </a:pPr>
            <a:r>
              <a:rPr lang="en-US" sz="5600" dirty="0">
                <a:latin typeface="Courier New"/>
                <a:cs typeface="Courier New"/>
              </a:rPr>
              <a:t># $Source: /opt/local/bin/RCS/</a:t>
            </a:r>
            <a:r>
              <a:rPr lang="en-US" sz="5600" dirty="0" err="1">
                <a:latin typeface="Courier New"/>
                <a:cs typeface="Courier New"/>
              </a:rPr>
              <a:t>wufa.ksh,v</a:t>
            </a:r>
            <a:r>
              <a:rPr lang="en-US" sz="5600" dirty="0">
                <a:latin typeface="Courier New"/>
                <a:cs typeface="Courier New"/>
              </a:rPr>
              <a:t> $</a:t>
            </a:r>
          </a:p>
          <a:p>
            <a:pPr>
              <a:buNone/>
            </a:pPr>
            <a:r>
              <a:rPr lang="en-US" sz="5600" dirty="0">
                <a:latin typeface="Courier New"/>
                <a:cs typeface="Courier New"/>
              </a:rPr>
              <a:t>#</a:t>
            </a:r>
          </a:p>
          <a:p>
            <a:pPr>
              <a:buNone/>
            </a:pPr>
            <a:endParaRPr lang="en-US" sz="5600" dirty="0">
              <a:latin typeface="Courier New"/>
              <a:cs typeface="Courier New"/>
            </a:endParaRPr>
          </a:p>
          <a:p>
            <a:pPr>
              <a:buNone/>
            </a:pPr>
            <a:r>
              <a:rPr lang="en-US" sz="5600" dirty="0">
                <a:latin typeface="Courier New"/>
                <a:cs typeface="Courier New"/>
              </a:rPr>
              <a:t>PROG="`</a:t>
            </a:r>
            <a:r>
              <a:rPr lang="en-US" sz="5600" dirty="0" err="1">
                <a:latin typeface="Courier New"/>
                <a:cs typeface="Courier New"/>
              </a:rPr>
              <a:t>basename</a:t>
            </a:r>
            <a:r>
              <a:rPr lang="en-US" sz="5600" dirty="0">
                <a:latin typeface="Courier New"/>
                <a:cs typeface="Courier New"/>
              </a:rPr>
              <a:t> $0`"</a:t>
            </a:r>
          </a:p>
          <a:p>
            <a:pPr>
              <a:buNone/>
            </a:pPr>
            <a:r>
              <a:rPr lang="en-US" sz="5600" dirty="0">
                <a:latin typeface="Courier New"/>
                <a:cs typeface="Courier New"/>
              </a:rPr>
              <a:t>DEFAULT_DATATELDIR="/</a:t>
            </a:r>
            <a:r>
              <a:rPr lang="en-US" sz="5600" dirty="0" err="1">
                <a:latin typeface="Courier New"/>
                <a:cs typeface="Courier New"/>
              </a:rPr>
              <a:t>datatel</a:t>
            </a:r>
            <a:r>
              <a:rPr lang="en-US" sz="5600" dirty="0">
                <a:latin typeface="Courier New"/>
                <a:cs typeface="Courier New"/>
              </a:rPr>
              <a:t>/coll18/production/</a:t>
            </a:r>
            <a:r>
              <a:rPr lang="en-US" sz="5600" dirty="0" err="1">
                <a:latin typeface="Courier New"/>
                <a:cs typeface="Courier New"/>
              </a:rPr>
              <a:t>apphome</a:t>
            </a:r>
            <a:r>
              <a:rPr lang="en-US" sz="5600" dirty="0">
                <a:latin typeface="Courier New"/>
                <a:cs typeface="Courier New"/>
              </a:rPr>
              <a:t>"</a:t>
            </a:r>
          </a:p>
          <a:p>
            <a:pPr>
              <a:buNone/>
            </a:pPr>
            <a:r>
              <a:rPr lang="en-US" sz="5600" dirty="0">
                <a:latin typeface="Courier New"/>
                <a:cs typeface="Courier New"/>
              </a:rPr>
              <a:t>DATATELDIR=""</a:t>
            </a:r>
          </a:p>
          <a:p>
            <a:pPr>
              <a:buNone/>
            </a:pPr>
            <a:endParaRPr lang="en-US" sz="5600" dirty="0">
              <a:latin typeface="Courier New"/>
              <a:cs typeface="Courier New"/>
            </a:endParaRPr>
          </a:p>
          <a:p>
            <a:pPr>
              <a:buNone/>
            </a:pPr>
            <a:r>
              <a:rPr lang="en-US" sz="5600" dirty="0">
                <a:latin typeface="Courier New"/>
                <a:cs typeface="Courier New"/>
              </a:rPr>
              <a:t># Get </a:t>
            </a:r>
            <a:r>
              <a:rPr lang="en-US" sz="5600" dirty="0" err="1">
                <a:latin typeface="Courier New"/>
                <a:cs typeface="Courier New"/>
              </a:rPr>
              <a:t>UniData</a:t>
            </a:r>
            <a:r>
              <a:rPr lang="en-US" sz="5600" dirty="0">
                <a:latin typeface="Courier New"/>
                <a:cs typeface="Courier New"/>
              </a:rPr>
              <a:t> Variables</a:t>
            </a:r>
          </a:p>
          <a:p>
            <a:pPr>
              <a:buNone/>
            </a:pPr>
            <a:r>
              <a:rPr lang="en-US" sz="5600" dirty="0">
                <a:latin typeface="Courier New"/>
                <a:cs typeface="Courier New"/>
              </a:rPr>
              <a:t>. /</a:t>
            </a:r>
            <a:r>
              <a:rPr lang="en-US" sz="5600" dirty="0" err="1">
                <a:latin typeface="Courier New"/>
                <a:cs typeface="Courier New"/>
              </a:rPr>
              <a:t>usr</a:t>
            </a:r>
            <a:r>
              <a:rPr lang="en-US" sz="5600" dirty="0">
                <a:latin typeface="Courier New"/>
                <a:cs typeface="Courier New"/>
              </a:rPr>
              <a:t>/local/</a:t>
            </a:r>
            <a:r>
              <a:rPr lang="en-US" sz="5600" dirty="0" err="1">
                <a:latin typeface="Courier New"/>
                <a:cs typeface="Courier New"/>
              </a:rPr>
              <a:t>udtparams</a:t>
            </a:r>
            <a:endParaRPr lang="en-US" sz="5600" dirty="0">
              <a:latin typeface="Courier New"/>
              <a:cs typeface="Courier New"/>
            </a:endParaRPr>
          </a:p>
          <a:p>
            <a:pPr>
              <a:buNone/>
            </a:pPr>
            <a:endParaRPr lang="en-US" sz="5600" dirty="0">
              <a:latin typeface="Courier New"/>
              <a:cs typeface="Courier New"/>
            </a:endParaRPr>
          </a:p>
          <a:p>
            <a:pPr>
              <a:buNone/>
            </a:pPr>
            <a:r>
              <a:rPr lang="en-US" sz="5600" dirty="0">
                <a:latin typeface="Courier New"/>
                <a:cs typeface="Courier New"/>
              </a:rPr>
              <a:t># Only </a:t>
            </a:r>
            <a:r>
              <a:rPr lang="en-US" sz="5600" dirty="0" err="1">
                <a:latin typeface="Courier New"/>
                <a:cs typeface="Courier New"/>
              </a:rPr>
              <a:t>datatel</a:t>
            </a:r>
            <a:r>
              <a:rPr lang="en-US" sz="5600" dirty="0">
                <a:latin typeface="Courier New"/>
                <a:cs typeface="Courier New"/>
              </a:rPr>
              <a:t> should run this. UID is probably 100, but to  be</a:t>
            </a:r>
          </a:p>
          <a:p>
            <a:pPr>
              <a:buNone/>
            </a:pPr>
            <a:r>
              <a:rPr lang="en-US" sz="5600" dirty="0">
                <a:latin typeface="Courier New"/>
                <a:cs typeface="Courier New"/>
              </a:rPr>
              <a:t># safe check user name.</a:t>
            </a:r>
          </a:p>
          <a:p>
            <a:pPr>
              <a:buNone/>
            </a:pPr>
            <a:r>
              <a:rPr lang="en-US" sz="5600" dirty="0">
                <a:latin typeface="Courier New"/>
                <a:cs typeface="Courier New"/>
              </a:rPr>
              <a:t>UNAME=`id | </a:t>
            </a:r>
            <a:r>
              <a:rPr lang="en-US" sz="5600" dirty="0" err="1">
                <a:latin typeface="Courier New"/>
                <a:cs typeface="Courier New"/>
              </a:rPr>
              <a:t>sed</a:t>
            </a:r>
            <a:r>
              <a:rPr lang="en-US" sz="5600" dirty="0">
                <a:latin typeface="Courier New"/>
                <a:cs typeface="Courier New"/>
              </a:rPr>
              <a:t> -e 's/).*$//' -e 's/^</a:t>
            </a:r>
            <a:r>
              <a:rPr lang="en-US" sz="5600" dirty="0" err="1">
                <a:latin typeface="Courier New"/>
                <a:cs typeface="Courier New"/>
              </a:rPr>
              <a:t>uid</a:t>
            </a:r>
            <a:r>
              <a:rPr lang="en-US" sz="5600" dirty="0">
                <a:latin typeface="Courier New"/>
                <a:cs typeface="Courier New"/>
              </a:rPr>
              <a:t>=.*(//'`</a:t>
            </a:r>
          </a:p>
          <a:p>
            <a:pPr>
              <a:buNone/>
            </a:pPr>
            <a:r>
              <a:rPr lang="en-US" sz="5600" dirty="0">
                <a:latin typeface="Courier New"/>
                <a:cs typeface="Courier New"/>
              </a:rPr>
              <a:t>if [ $UNAME != "</a:t>
            </a:r>
            <a:r>
              <a:rPr lang="en-US" sz="5600" dirty="0" err="1">
                <a:latin typeface="Courier New"/>
                <a:cs typeface="Courier New"/>
              </a:rPr>
              <a:t>datatel</a:t>
            </a:r>
            <a:r>
              <a:rPr lang="en-US" sz="5600" dirty="0">
                <a:latin typeface="Courier New"/>
                <a:cs typeface="Courier New"/>
              </a:rPr>
              <a:t>" ]</a:t>
            </a:r>
          </a:p>
          <a:p>
            <a:pPr>
              <a:buNone/>
            </a:pPr>
            <a:r>
              <a:rPr lang="en-US" sz="5600" dirty="0">
                <a:latin typeface="Courier New"/>
                <a:cs typeface="Courier New"/>
              </a:rPr>
              <a:t>then</a:t>
            </a:r>
          </a:p>
          <a:p>
            <a:pPr>
              <a:buNone/>
            </a:pPr>
            <a:r>
              <a:rPr lang="en-US" sz="5600" dirty="0">
                <a:latin typeface="Courier New"/>
                <a:cs typeface="Courier New"/>
              </a:rPr>
              <a:t>   </a:t>
            </a:r>
            <a:r>
              <a:rPr lang="en-US" sz="5600" dirty="0" err="1">
                <a:latin typeface="Courier New"/>
                <a:cs typeface="Courier New"/>
              </a:rPr>
              <a:t>printf</a:t>
            </a:r>
            <a:r>
              <a:rPr lang="en-US" sz="5600" dirty="0">
                <a:latin typeface="Courier New"/>
                <a:cs typeface="Courier New"/>
              </a:rPr>
              <a:t> "$PROG: stopping, should be run by user </a:t>
            </a:r>
            <a:r>
              <a:rPr lang="en-US" sz="5600" dirty="0" err="1">
                <a:latin typeface="Courier New"/>
                <a:cs typeface="Courier New"/>
              </a:rPr>
              <a:t>datatel</a:t>
            </a:r>
            <a:r>
              <a:rPr lang="en-US" sz="5600" dirty="0">
                <a:latin typeface="Courier New"/>
                <a:cs typeface="Courier New"/>
              </a:rPr>
              <a:t>.\n" </a:t>
            </a:r>
          </a:p>
          <a:p>
            <a:pPr>
              <a:buNone/>
            </a:pPr>
            <a:r>
              <a:rPr lang="en-US" sz="5600" dirty="0">
                <a:latin typeface="Courier New"/>
                <a:cs typeface="Courier New"/>
              </a:rPr>
              <a:t>   exit 1</a:t>
            </a:r>
          </a:p>
          <a:p>
            <a:pPr>
              <a:buNone/>
            </a:pPr>
            <a:r>
              <a:rPr lang="en-US" sz="5600" dirty="0" smtClean="0">
                <a:latin typeface="Courier New"/>
                <a:cs typeface="Courier New"/>
              </a:rPr>
              <a:t>fi</a:t>
            </a:r>
          </a:p>
          <a:p>
            <a:pPr>
              <a:buNone/>
            </a:pPr>
            <a:endParaRPr lang="en-US" sz="5600" dirty="0">
              <a:latin typeface="Courier New"/>
              <a:cs typeface="Courier New"/>
            </a:endParaRPr>
          </a:p>
        </p:txBody>
      </p:sp>
      <p:sp>
        <p:nvSpPr>
          <p:cNvPr id="8194" name="Title 1"/>
          <p:cNvSpPr>
            <a:spLocks noGrp="1"/>
          </p:cNvSpPr>
          <p:nvPr>
            <p:ph type="title"/>
          </p:nvPr>
        </p:nvSpPr>
        <p:spPr>
          <a:xfrm>
            <a:off x="457200" y="228600"/>
            <a:ext cx="8229600" cy="685800"/>
          </a:xfrm>
        </p:spPr>
        <p:txBody>
          <a:bodyPr>
            <a:normAutofit/>
          </a:bodyPr>
          <a:lstStyle/>
          <a:p>
            <a:pPr eaLnBrk="1" hangingPunct="1"/>
            <a:r>
              <a:rPr lang="en-US" sz="3600" b="1" dirty="0" smtClean="0"/>
              <a:t>WUFA.KSH - 1</a:t>
            </a:r>
          </a:p>
        </p:txBody>
      </p:sp>
    </p:spTree>
    <p:extLst>
      <p:ext uri="{BB962C8B-B14F-4D97-AF65-F5344CB8AC3E}">
        <p14:creationId xmlns:p14="http://schemas.microsoft.com/office/powerpoint/2010/main" val="187519759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0" y="838200"/>
            <a:ext cx="8991600" cy="4953000"/>
          </a:xfrm>
        </p:spPr>
        <p:txBody>
          <a:bodyPr>
            <a:normAutofit fontScale="25000" lnSpcReduction="20000"/>
          </a:bodyPr>
          <a:lstStyle/>
          <a:p>
            <a:pPr>
              <a:buNone/>
            </a:pPr>
            <a:r>
              <a:rPr lang="en-US" sz="4800" dirty="0" smtClean="0">
                <a:latin typeface="Courier New"/>
                <a:cs typeface="Courier New"/>
              </a:rPr>
              <a:t># </a:t>
            </a:r>
            <a:r>
              <a:rPr lang="en-US" sz="4800" dirty="0">
                <a:latin typeface="Courier New"/>
                <a:cs typeface="Courier New"/>
              </a:rPr>
              <a:t>Get </a:t>
            </a:r>
            <a:r>
              <a:rPr lang="en-US" sz="4800" dirty="0" err="1">
                <a:latin typeface="Courier New"/>
                <a:cs typeface="Courier New"/>
              </a:rPr>
              <a:t>Datatel</a:t>
            </a:r>
            <a:r>
              <a:rPr lang="en-US" sz="4800" dirty="0">
                <a:latin typeface="Courier New"/>
                <a:cs typeface="Courier New"/>
              </a:rPr>
              <a:t> User Variables</a:t>
            </a:r>
          </a:p>
          <a:p>
            <a:pPr>
              <a:buNone/>
            </a:pPr>
            <a:r>
              <a:rPr lang="en-US" sz="4800" dirty="0" smtClean="0">
                <a:latin typeface="Courier New"/>
                <a:cs typeface="Courier New"/>
              </a:rPr>
              <a:t>if </a:t>
            </a:r>
            <a:r>
              <a:rPr lang="en-US" sz="4800" dirty="0">
                <a:latin typeface="Courier New"/>
                <a:cs typeface="Courier New"/>
              </a:rPr>
              <a:t>[ -r /export/home/</a:t>
            </a:r>
            <a:r>
              <a:rPr lang="en-US" sz="4800" dirty="0" err="1">
                <a:latin typeface="Courier New"/>
                <a:cs typeface="Courier New"/>
              </a:rPr>
              <a:t>datatel</a:t>
            </a:r>
            <a:r>
              <a:rPr lang="en-US" sz="4800" dirty="0">
                <a:latin typeface="Courier New"/>
                <a:cs typeface="Courier New"/>
              </a:rPr>
              <a:t>/.</a:t>
            </a:r>
            <a:r>
              <a:rPr lang="en-US" sz="4800" dirty="0" err="1">
                <a:latin typeface="Courier New"/>
                <a:cs typeface="Courier New"/>
              </a:rPr>
              <a:t>sqlenvinit_dat</a:t>
            </a:r>
            <a:r>
              <a:rPr lang="en-US" sz="4800" dirty="0">
                <a:latin typeface="Courier New"/>
                <a:cs typeface="Courier New"/>
              </a:rPr>
              <a:t> ]</a:t>
            </a:r>
          </a:p>
          <a:p>
            <a:pPr>
              <a:buNone/>
            </a:pPr>
            <a:r>
              <a:rPr lang="en-US" sz="4800" dirty="0">
                <a:latin typeface="Courier New"/>
                <a:cs typeface="Courier New"/>
              </a:rPr>
              <a:t>then</a:t>
            </a:r>
          </a:p>
          <a:p>
            <a:pPr>
              <a:buNone/>
            </a:pPr>
            <a:r>
              <a:rPr lang="en-US" sz="4800" dirty="0">
                <a:latin typeface="Courier New"/>
                <a:cs typeface="Courier New"/>
              </a:rPr>
              <a:t>. /export/home/</a:t>
            </a:r>
            <a:r>
              <a:rPr lang="en-US" sz="4800" dirty="0" err="1">
                <a:latin typeface="Courier New"/>
                <a:cs typeface="Courier New"/>
              </a:rPr>
              <a:t>datatel</a:t>
            </a:r>
            <a:r>
              <a:rPr lang="en-US" sz="4800" dirty="0">
                <a:latin typeface="Courier New"/>
                <a:cs typeface="Courier New"/>
              </a:rPr>
              <a:t>/.</a:t>
            </a:r>
            <a:r>
              <a:rPr lang="en-US" sz="4800" dirty="0" err="1">
                <a:latin typeface="Courier New"/>
                <a:cs typeface="Courier New"/>
              </a:rPr>
              <a:t>sqlenvinit_dat</a:t>
            </a:r>
            <a:endParaRPr lang="en-US" sz="4800" dirty="0">
              <a:latin typeface="Courier New"/>
              <a:cs typeface="Courier New"/>
            </a:endParaRPr>
          </a:p>
          <a:p>
            <a:pPr>
              <a:buNone/>
            </a:pPr>
            <a:r>
              <a:rPr lang="en-US" sz="4800" dirty="0" err="1">
                <a:latin typeface="Courier New"/>
                <a:cs typeface="Courier New"/>
              </a:rPr>
              <a:t>elif</a:t>
            </a:r>
            <a:r>
              <a:rPr lang="en-US" sz="4800" dirty="0">
                <a:latin typeface="Courier New"/>
                <a:cs typeface="Courier New"/>
              </a:rPr>
              <a:t> [ -r /opt/local/</a:t>
            </a:r>
            <a:r>
              <a:rPr lang="en-US" sz="4800" dirty="0" err="1">
                <a:latin typeface="Courier New"/>
                <a:cs typeface="Courier New"/>
              </a:rPr>
              <a:t>etc</a:t>
            </a:r>
            <a:r>
              <a:rPr lang="en-US" sz="4800" dirty="0">
                <a:latin typeface="Courier New"/>
                <a:cs typeface="Courier New"/>
              </a:rPr>
              <a:t>/.</a:t>
            </a:r>
            <a:r>
              <a:rPr lang="en-US" sz="4800" dirty="0" err="1">
                <a:latin typeface="Courier New"/>
                <a:cs typeface="Courier New"/>
              </a:rPr>
              <a:t>sqlenvinit_dat</a:t>
            </a:r>
            <a:r>
              <a:rPr lang="en-US" sz="4800" dirty="0">
                <a:latin typeface="Courier New"/>
                <a:cs typeface="Courier New"/>
              </a:rPr>
              <a:t> ]</a:t>
            </a:r>
          </a:p>
          <a:p>
            <a:pPr>
              <a:buNone/>
            </a:pPr>
            <a:r>
              <a:rPr lang="en-US" sz="4800" dirty="0">
                <a:latin typeface="Courier New"/>
                <a:cs typeface="Courier New"/>
              </a:rPr>
              <a:t>then</a:t>
            </a:r>
          </a:p>
          <a:p>
            <a:pPr>
              <a:buNone/>
            </a:pPr>
            <a:r>
              <a:rPr lang="en-US" sz="4800" dirty="0">
                <a:latin typeface="Courier New"/>
                <a:cs typeface="Courier New"/>
              </a:rPr>
              <a:t>. /opt/local/</a:t>
            </a:r>
            <a:r>
              <a:rPr lang="en-US" sz="4800" dirty="0" err="1">
                <a:latin typeface="Courier New"/>
                <a:cs typeface="Courier New"/>
              </a:rPr>
              <a:t>etc</a:t>
            </a:r>
            <a:r>
              <a:rPr lang="en-US" sz="4800" dirty="0">
                <a:latin typeface="Courier New"/>
                <a:cs typeface="Courier New"/>
              </a:rPr>
              <a:t>/.</a:t>
            </a:r>
            <a:r>
              <a:rPr lang="en-US" sz="4800" dirty="0" err="1">
                <a:latin typeface="Courier New"/>
                <a:cs typeface="Courier New"/>
              </a:rPr>
              <a:t>sqlenvinit_dat</a:t>
            </a:r>
            <a:endParaRPr lang="en-US" sz="4800" dirty="0">
              <a:latin typeface="Courier New"/>
              <a:cs typeface="Courier New"/>
            </a:endParaRPr>
          </a:p>
          <a:p>
            <a:pPr>
              <a:buNone/>
            </a:pPr>
            <a:r>
              <a:rPr lang="en-US" sz="4800" dirty="0">
                <a:latin typeface="Courier New"/>
                <a:cs typeface="Courier New"/>
              </a:rPr>
              <a:t>else</a:t>
            </a:r>
          </a:p>
          <a:p>
            <a:pPr>
              <a:buNone/>
            </a:pPr>
            <a:r>
              <a:rPr lang="en-US" sz="4800" dirty="0">
                <a:latin typeface="Courier New"/>
                <a:cs typeface="Courier New"/>
              </a:rPr>
              <a:t>   </a:t>
            </a:r>
            <a:r>
              <a:rPr lang="en-US" sz="4800" dirty="0" err="1">
                <a:latin typeface="Courier New"/>
                <a:cs typeface="Courier New"/>
              </a:rPr>
              <a:t>printf</a:t>
            </a:r>
            <a:r>
              <a:rPr lang="en-US" sz="4800" dirty="0">
                <a:latin typeface="Courier New"/>
                <a:cs typeface="Courier New"/>
              </a:rPr>
              <a:t> "$PROG: stopping, cannot find .</a:t>
            </a:r>
            <a:r>
              <a:rPr lang="en-US" sz="4800" dirty="0" err="1">
                <a:latin typeface="Courier New"/>
                <a:cs typeface="Courier New"/>
              </a:rPr>
              <a:t>sqlenvinit_dat</a:t>
            </a:r>
            <a:r>
              <a:rPr lang="en-US" sz="4800" dirty="0">
                <a:latin typeface="Courier New"/>
                <a:cs typeface="Courier New"/>
              </a:rPr>
              <a:t> file.\n" </a:t>
            </a:r>
          </a:p>
          <a:p>
            <a:pPr>
              <a:buNone/>
            </a:pPr>
            <a:r>
              <a:rPr lang="en-US" sz="4800" dirty="0">
                <a:latin typeface="Courier New"/>
                <a:cs typeface="Courier New"/>
              </a:rPr>
              <a:t>   exit 1</a:t>
            </a:r>
          </a:p>
          <a:p>
            <a:pPr>
              <a:buNone/>
            </a:pPr>
            <a:r>
              <a:rPr lang="en-US" sz="4800" dirty="0">
                <a:latin typeface="Courier New"/>
                <a:cs typeface="Courier New"/>
              </a:rPr>
              <a:t>fi</a:t>
            </a:r>
          </a:p>
          <a:p>
            <a:pPr>
              <a:buNone/>
            </a:pPr>
            <a:endParaRPr lang="en-US" sz="4800" dirty="0">
              <a:latin typeface="Courier New"/>
              <a:cs typeface="Courier New"/>
            </a:endParaRPr>
          </a:p>
          <a:p>
            <a:pPr>
              <a:buNone/>
            </a:pPr>
            <a:r>
              <a:rPr lang="en-US" sz="4800" dirty="0">
                <a:latin typeface="Courier New"/>
                <a:cs typeface="Courier New"/>
              </a:rPr>
              <a:t>if [ "X$1" == "X" ]</a:t>
            </a:r>
          </a:p>
          <a:p>
            <a:pPr>
              <a:buNone/>
            </a:pPr>
            <a:r>
              <a:rPr lang="en-US" sz="4800" dirty="0">
                <a:latin typeface="Courier New"/>
                <a:cs typeface="Courier New"/>
              </a:rPr>
              <a:t>then</a:t>
            </a:r>
          </a:p>
          <a:p>
            <a:pPr>
              <a:buNone/>
            </a:pPr>
            <a:r>
              <a:rPr lang="en-US" sz="4800" dirty="0">
                <a:latin typeface="Courier New"/>
                <a:cs typeface="Courier New"/>
              </a:rPr>
              <a:t>   DATATELDIR="$DEFAULT_DATATELDIR"</a:t>
            </a:r>
          </a:p>
          <a:p>
            <a:pPr>
              <a:buNone/>
            </a:pPr>
            <a:r>
              <a:rPr lang="en-US" sz="4800" dirty="0">
                <a:latin typeface="Courier New"/>
                <a:cs typeface="Courier New"/>
              </a:rPr>
              <a:t>else</a:t>
            </a:r>
          </a:p>
          <a:p>
            <a:pPr>
              <a:buNone/>
            </a:pPr>
            <a:r>
              <a:rPr lang="en-US" sz="4800" dirty="0">
                <a:latin typeface="Courier New"/>
                <a:cs typeface="Courier New"/>
              </a:rPr>
              <a:t>   case "$1"</a:t>
            </a:r>
          </a:p>
          <a:p>
            <a:pPr>
              <a:buNone/>
            </a:pPr>
            <a:r>
              <a:rPr lang="en-US" sz="4800" dirty="0">
                <a:latin typeface="Courier New"/>
                <a:cs typeface="Courier New"/>
              </a:rPr>
              <a:t>   in</a:t>
            </a:r>
          </a:p>
          <a:p>
            <a:pPr>
              <a:buNone/>
            </a:pPr>
            <a:r>
              <a:rPr lang="en-US" sz="4800" dirty="0">
                <a:latin typeface="Courier New"/>
                <a:cs typeface="Courier New"/>
              </a:rPr>
              <a:t>      *production  ) DATATELDIR="/</a:t>
            </a:r>
            <a:r>
              <a:rPr lang="en-US" sz="4800" dirty="0" err="1">
                <a:latin typeface="Courier New"/>
                <a:cs typeface="Courier New"/>
              </a:rPr>
              <a:t>datatel</a:t>
            </a:r>
            <a:r>
              <a:rPr lang="en-US" sz="4800" dirty="0">
                <a:latin typeface="Courier New"/>
                <a:cs typeface="Courier New"/>
              </a:rPr>
              <a:t>/coll18/production/</a:t>
            </a:r>
            <a:r>
              <a:rPr lang="en-US" sz="4800" dirty="0" err="1">
                <a:latin typeface="Courier New"/>
                <a:cs typeface="Courier New"/>
              </a:rPr>
              <a:t>apphome</a:t>
            </a:r>
            <a:r>
              <a:rPr lang="en-US" sz="4800" dirty="0">
                <a:latin typeface="Courier New"/>
                <a:cs typeface="Courier New"/>
              </a:rPr>
              <a:t>" ;;</a:t>
            </a:r>
          </a:p>
          <a:p>
            <a:pPr>
              <a:buNone/>
            </a:pPr>
            <a:r>
              <a:rPr lang="en-US" sz="4800" dirty="0">
                <a:latin typeface="Courier New"/>
                <a:cs typeface="Courier New"/>
              </a:rPr>
              <a:t>      *test        ) DATATELDIR="/</a:t>
            </a:r>
            <a:r>
              <a:rPr lang="en-US" sz="4800" dirty="0" err="1">
                <a:latin typeface="Courier New"/>
                <a:cs typeface="Courier New"/>
              </a:rPr>
              <a:t>datatel</a:t>
            </a:r>
            <a:r>
              <a:rPr lang="en-US" sz="4800" dirty="0">
                <a:latin typeface="Courier New"/>
                <a:cs typeface="Courier New"/>
              </a:rPr>
              <a:t>/coll18/test/</a:t>
            </a:r>
            <a:r>
              <a:rPr lang="en-US" sz="4800" dirty="0" err="1">
                <a:latin typeface="Courier New"/>
                <a:cs typeface="Courier New"/>
              </a:rPr>
              <a:t>apphome</a:t>
            </a:r>
            <a:r>
              <a:rPr lang="en-US" sz="4800" dirty="0">
                <a:latin typeface="Courier New"/>
                <a:cs typeface="Courier New"/>
              </a:rPr>
              <a:t>" ;;</a:t>
            </a:r>
          </a:p>
          <a:p>
            <a:pPr>
              <a:buNone/>
            </a:pPr>
            <a:r>
              <a:rPr lang="en-US" sz="4800" dirty="0">
                <a:latin typeface="Courier New"/>
                <a:cs typeface="Courier New"/>
              </a:rPr>
              <a:t>      *development ) DATATELDIR="/</a:t>
            </a:r>
            <a:r>
              <a:rPr lang="en-US" sz="4800" dirty="0" err="1">
                <a:latin typeface="Courier New"/>
                <a:cs typeface="Courier New"/>
              </a:rPr>
              <a:t>datatel</a:t>
            </a:r>
            <a:r>
              <a:rPr lang="en-US" sz="4800" dirty="0">
                <a:latin typeface="Courier New"/>
                <a:cs typeface="Courier New"/>
              </a:rPr>
              <a:t>/coll18/development/</a:t>
            </a:r>
            <a:r>
              <a:rPr lang="en-US" sz="4800" dirty="0" err="1">
                <a:latin typeface="Courier New"/>
                <a:cs typeface="Courier New"/>
              </a:rPr>
              <a:t>apphome</a:t>
            </a:r>
            <a:r>
              <a:rPr lang="en-US" sz="4800" dirty="0">
                <a:latin typeface="Courier New"/>
                <a:cs typeface="Courier New"/>
              </a:rPr>
              <a:t>" ;;</a:t>
            </a:r>
          </a:p>
          <a:p>
            <a:pPr>
              <a:buNone/>
            </a:pPr>
            <a:r>
              <a:rPr lang="en-US" sz="4800" dirty="0">
                <a:latin typeface="Courier New"/>
                <a:cs typeface="Courier New"/>
              </a:rPr>
              <a:t>      coll18|lpr   ) DATATELDIR="/</a:t>
            </a:r>
            <a:r>
              <a:rPr lang="en-US" sz="4800" dirty="0" err="1">
                <a:latin typeface="Courier New"/>
                <a:cs typeface="Courier New"/>
              </a:rPr>
              <a:t>datatel</a:t>
            </a:r>
            <a:r>
              <a:rPr lang="en-US" sz="4800" dirty="0">
                <a:latin typeface="Courier New"/>
                <a:cs typeface="Courier New"/>
              </a:rPr>
              <a:t>/coll18/coll18" ;;</a:t>
            </a:r>
          </a:p>
          <a:p>
            <a:pPr>
              <a:buNone/>
            </a:pPr>
            <a:r>
              <a:rPr lang="en-US" sz="4800" dirty="0">
                <a:latin typeface="Courier New"/>
                <a:cs typeface="Courier New"/>
              </a:rPr>
              <a:t>      * ) </a:t>
            </a:r>
            <a:r>
              <a:rPr lang="en-US" sz="4800" dirty="0" err="1">
                <a:latin typeface="Courier New"/>
                <a:cs typeface="Courier New"/>
              </a:rPr>
              <a:t>printf</a:t>
            </a:r>
            <a:r>
              <a:rPr lang="en-US" sz="4800" dirty="0">
                <a:latin typeface="Courier New"/>
                <a:cs typeface="Courier New"/>
              </a:rPr>
              <a:t> "$PROG: stopping, bad </a:t>
            </a:r>
            <a:r>
              <a:rPr lang="en-US" sz="4800" dirty="0" err="1">
                <a:latin typeface="Courier New"/>
                <a:cs typeface="Courier New"/>
              </a:rPr>
              <a:t>datatel</a:t>
            </a:r>
            <a:r>
              <a:rPr lang="en-US" sz="4800" dirty="0">
                <a:latin typeface="Courier New"/>
                <a:cs typeface="Courier New"/>
              </a:rPr>
              <a:t> directory ($1) specified!\n" ; exit 2 ;;</a:t>
            </a:r>
          </a:p>
          <a:p>
            <a:pPr>
              <a:buNone/>
            </a:pPr>
            <a:r>
              <a:rPr lang="en-US" sz="4800" dirty="0">
                <a:latin typeface="Courier New"/>
                <a:cs typeface="Courier New"/>
              </a:rPr>
              <a:t>   </a:t>
            </a:r>
            <a:r>
              <a:rPr lang="en-US" sz="4800" dirty="0" err="1">
                <a:latin typeface="Courier New"/>
                <a:cs typeface="Courier New"/>
              </a:rPr>
              <a:t>esac</a:t>
            </a:r>
            <a:endParaRPr lang="en-US" sz="4800" dirty="0">
              <a:latin typeface="Courier New"/>
              <a:cs typeface="Courier New"/>
            </a:endParaRPr>
          </a:p>
          <a:p>
            <a:pPr>
              <a:buNone/>
            </a:pPr>
            <a:r>
              <a:rPr lang="en-US" sz="4800" dirty="0" smtClean="0">
                <a:latin typeface="Courier New"/>
                <a:cs typeface="Courier New"/>
              </a:rPr>
              <a:t>fi</a:t>
            </a:r>
            <a:endParaRPr lang="en-US" sz="4800" dirty="0">
              <a:latin typeface="Courier New"/>
              <a:cs typeface="Courier New"/>
            </a:endParaRPr>
          </a:p>
        </p:txBody>
      </p:sp>
      <p:sp>
        <p:nvSpPr>
          <p:cNvPr id="8194" name="Title 1"/>
          <p:cNvSpPr>
            <a:spLocks noGrp="1"/>
          </p:cNvSpPr>
          <p:nvPr>
            <p:ph type="title"/>
          </p:nvPr>
        </p:nvSpPr>
        <p:spPr>
          <a:xfrm>
            <a:off x="457200" y="228600"/>
            <a:ext cx="8229600" cy="533400"/>
          </a:xfrm>
        </p:spPr>
        <p:txBody>
          <a:bodyPr>
            <a:normAutofit fontScale="90000"/>
          </a:bodyPr>
          <a:lstStyle/>
          <a:p>
            <a:pPr eaLnBrk="1" hangingPunct="1"/>
            <a:r>
              <a:rPr lang="en-US" sz="3600" b="1" dirty="0" smtClean="0"/>
              <a:t>WUFA.KSH - 2</a:t>
            </a:r>
          </a:p>
        </p:txBody>
      </p:sp>
    </p:spTree>
    <p:extLst>
      <p:ext uri="{BB962C8B-B14F-4D97-AF65-F5344CB8AC3E}">
        <p14:creationId xmlns:p14="http://schemas.microsoft.com/office/powerpoint/2010/main" val="210379345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671" y="1066800"/>
            <a:ext cx="8991600" cy="4648200"/>
          </a:xfrm>
        </p:spPr>
        <p:txBody>
          <a:bodyPr>
            <a:normAutofit fontScale="25000" lnSpcReduction="20000"/>
          </a:bodyPr>
          <a:lstStyle/>
          <a:p>
            <a:pPr>
              <a:buNone/>
            </a:pPr>
            <a:r>
              <a:rPr lang="en-US" sz="4800" dirty="0" smtClean="0">
                <a:latin typeface="Courier New"/>
                <a:cs typeface="Courier New"/>
              </a:rPr>
              <a:t>if </a:t>
            </a:r>
            <a:r>
              <a:rPr lang="en-US" sz="4800" dirty="0">
                <a:latin typeface="Courier New"/>
                <a:cs typeface="Courier New"/>
              </a:rPr>
              <a:t>[ ! -d $DATATELDIR ]</a:t>
            </a:r>
          </a:p>
          <a:p>
            <a:pPr>
              <a:buNone/>
            </a:pPr>
            <a:r>
              <a:rPr lang="en-US" sz="4800" dirty="0">
                <a:latin typeface="Courier New"/>
                <a:cs typeface="Courier New"/>
              </a:rPr>
              <a:t>then</a:t>
            </a:r>
          </a:p>
          <a:p>
            <a:pPr>
              <a:buNone/>
            </a:pPr>
            <a:r>
              <a:rPr lang="en-US" sz="4800" dirty="0">
                <a:latin typeface="Courier New"/>
                <a:cs typeface="Courier New"/>
              </a:rPr>
              <a:t>   </a:t>
            </a:r>
            <a:r>
              <a:rPr lang="en-US" sz="4800" dirty="0" err="1">
                <a:latin typeface="Courier New"/>
                <a:cs typeface="Courier New"/>
              </a:rPr>
              <a:t>printf</a:t>
            </a:r>
            <a:r>
              <a:rPr lang="en-US" sz="4800" dirty="0">
                <a:latin typeface="Courier New"/>
                <a:cs typeface="Courier New"/>
              </a:rPr>
              <a:t> "$PROG: stopping, directory $DATATELDIR does not exist!\n"</a:t>
            </a:r>
          </a:p>
          <a:p>
            <a:pPr>
              <a:buNone/>
            </a:pPr>
            <a:r>
              <a:rPr lang="en-US" sz="4800" dirty="0">
                <a:latin typeface="Courier New"/>
                <a:cs typeface="Courier New"/>
              </a:rPr>
              <a:t>   exit 3</a:t>
            </a:r>
          </a:p>
          <a:p>
            <a:pPr>
              <a:buNone/>
            </a:pPr>
            <a:r>
              <a:rPr lang="en-US" sz="4800" dirty="0">
                <a:latin typeface="Courier New"/>
                <a:cs typeface="Courier New"/>
              </a:rPr>
              <a:t>fi</a:t>
            </a:r>
          </a:p>
          <a:p>
            <a:pPr>
              <a:buNone/>
            </a:pPr>
            <a:endParaRPr lang="en-US" sz="4800" dirty="0">
              <a:latin typeface="Courier New"/>
              <a:cs typeface="Courier New"/>
            </a:endParaRPr>
          </a:p>
          <a:p>
            <a:pPr>
              <a:buNone/>
            </a:pPr>
            <a:r>
              <a:rPr lang="en-US" sz="4800" dirty="0">
                <a:latin typeface="Courier New"/>
                <a:cs typeface="Courier New"/>
              </a:rPr>
              <a:t>cd $DATATELDIR</a:t>
            </a:r>
          </a:p>
          <a:p>
            <a:pPr>
              <a:buNone/>
            </a:pPr>
            <a:r>
              <a:rPr lang="en-US" sz="4800" dirty="0">
                <a:latin typeface="Courier New"/>
                <a:cs typeface="Courier New"/>
              </a:rPr>
              <a:t>$UDTBIN/</a:t>
            </a:r>
            <a:r>
              <a:rPr lang="en-US" sz="4800" dirty="0" err="1">
                <a:latin typeface="Courier New"/>
                <a:cs typeface="Courier New"/>
              </a:rPr>
              <a:t>udt</a:t>
            </a:r>
            <a:r>
              <a:rPr lang="en-US" sz="4800" dirty="0">
                <a:latin typeface="Courier New"/>
                <a:cs typeface="Courier New"/>
              </a:rPr>
              <a:t>&lt;&lt;INEOF</a:t>
            </a:r>
          </a:p>
          <a:p>
            <a:pPr>
              <a:buNone/>
            </a:pPr>
            <a:r>
              <a:rPr lang="en-US" sz="4800" dirty="0">
                <a:latin typeface="Courier New"/>
                <a:cs typeface="Courier New"/>
              </a:rPr>
              <a:t>WUFA</a:t>
            </a:r>
          </a:p>
          <a:p>
            <a:pPr>
              <a:buNone/>
            </a:pPr>
            <a:r>
              <a:rPr lang="en-US" sz="4800" dirty="0">
                <a:latin typeface="Courier New"/>
                <a:cs typeface="Courier New"/>
              </a:rPr>
              <a:t>LO</a:t>
            </a:r>
          </a:p>
          <a:p>
            <a:pPr>
              <a:buNone/>
            </a:pPr>
            <a:r>
              <a:rPr lang="en-US" sz="4800" dirty="0">
                <a:latin typeface="Courier New"/>
                <a:cs typeface="Courier New"/>
              </a:rPr>
              <a:t>INEOF</a:t>
            </a:r>
          </a:p>
          <a:p>
            <a:pPr>
              <a:buNone/>
            </a:pPr>
            <a:r>
              <a:rPr lang="en-US" sz="4800" dirty="0">
                <a:latin typeface="Courier New"/>
                <a:cs typeface="Courier New"/>
              </a:rPr>
              <a:t>logger -p </a:t>
            </a:r>
            <a:r>
              <a:rPr lang="en-US" sz="4800" dirty="0" err="1">
                <a:latin typeface="Courier New"/>
                <a:cs typeface="Courier New"/>
              </a:rPr>
              <a:t>user.info</a:t>
            </a:r>
            <a:r>
              <a:rPr lang="en-US" sz="4800" dirty="0">
                <a:latin typeface="Courier New"/>
                <a:cs typeface="Courier New"/>
              </a:rPr>
              <a:t> "WUFA run on $DATATELDIR"</a:t>
            </a:r>
          </a:p>
          <a:p>
            <a:pPr>
              <a:buNone/>
            </a:pPr>
            <a:endParaRPr lang="en-US" sz="4800" dirty="0">
              <a:latin typeface="Courier New"/>
              <a:cs typeface="Courier New"/>
            </a:endParaRPr>
          </a:p>
          <a:p>
            <a:pPr>
              <a:buNone/>
            </a:pPr>
            <a:r>
              <a:rPr lang="en-US" sz="4800" dirty="0">
                <a:latin typeface="Courier New"/>
                <a:cs typeface="Courier New"/>
              </a:rPr>
              <a:t># If not running under </a:t>
            </a:r>
            <a:r>
              <a:rPr lang="en-US" sz="4800" dirty="0" err="1">
                <a:latin typeface="Courier New"/>
                <a:cs typeface="Courier New"/>
              </a:rPr>
              <a:t>cron</a:t>
            </a:r>
            <a:r>
              <a:rPr lang="en-US" sz="4800" dirty="0">
                <a:latin typeface="Courier New"/>
                <a:cs typeface="Courier New"/>
              </a:rPr>
              <a:t>, take a look at the output</a:t>
            </a:r>
          </a:p>
          <a:p>
            <a:pPr>
              <a:buNone/>
            </a:pPr>
            <a:r>
              <a:rPr lang="en-US" sz="4800" dirty="0">
                <a:latin typeface="Courier New"/>
                <a:cs typeface="Courier New"/>
              </a:rPr>
              <a:t>if [ -t ] </a:t>
            </a:r>
          </a:p>
          <a:p>
            <a:pPr>
              <a:buNone/>
            </a:pPr>
            <a:r>
              <a:rPr lang="en-US" sz="4800" dirty="0">
                <a:latin typeface="Courier New"/>
                <a:cs typeface="Courier New"/>
              </a:rPr>
              <a:t>then</a:t>
            </a:r>
          </a:p>
          <a:p>
            <a:pPr>
              <a:buNone/>
            </a:pPr>
            <a:r>
              <a:rPr lang="en-US" sz="4800" dirty="0">
                <a:latin typeface="Courier New"/>
                <a:cs typeface="Courier New"/>
              </a:rPr>
              <a:t> view $DATATELDIR/_HOLD_/WUFA_DAMAGED $DATATELDIR/_HOLD_/WUFA_OVERFLOW2 $DATATELDIR/_HOLD_/WUFA_DATE </a:t>
            </a:r>
          </a:p>
          <a:p>
            <a:pPr>
              <a:buNone/>
            </a:pPr>
            <a:r>
              <a:rPr lang="en-US" sz="4800" dirty="0" smtClean="0">
                <a:latin typeface="Courier New"/>
                <a:cs typeface="Courier New"/>
              </a:rPr>
              <a:t>fi</a:t>
            </a:r>
            <a:endParaRPr lang="en-US" sz="4800" dirty="0">
              <a:latin typeface="Courier New"/>
              <a:cs typeface="Courier New"/>
            </a:endParaRPr>
          </a:p>
        </p:txBody>
      </p:sp>
      <p:sp>
        <p:nvSpPr>
          <p:cNvPr id="8194" name="Title 1"/>
          <p:cNvSpPr>
            <a:spLocks noGrp="1"/>
          </p:cNvSpPr>
          <p:nvPr>
            <p:ph type="title"/>
          </p:nvPr>
        </p:nvSpPr>
        <p:spPr>
          <a:xfrm>
            <a:off x="457200" y="228600"/>
            <a:ext cx="8229600" cy="533400"/>
          </a:xfrm>
        </p:spPr>
        <p:txBody>
          <a:bodyPr>
            <a:normAutofit fontScale="90000"/>
          </a:bodyPr>
          <a:lstStyle/>
          <a:p>
            <a:pPr eaLnBrk="1" hangingPunct="1"/>
            <a:r>
              <a:rPr lang="en-US" sz="3600" b="1" dirty="0" smtClean="0"/>
              <a:t>WUFA.KSH - 3</a:t>
            </a:r>
          </a:p>
        </p:txBody>
      </p:sp>
    </p:spTree>
    <p:extLst>
      <p:ext uri="{BB962C8B-B14F-4D97-AF65-F5344CB8AC3E}">
        <p14:creationId xmlns:p14="http://schemas.microsoft.com/office/powerpoint/2010/main" val="52263831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671" y="1066800"/>
            <a:ext cx="8991600" cy="4648200"/>
          </a:xfrm>
        </p:spPr>
        <p:txBody>
          <a:bodyPr>
            <a:normAutofit fontScale="47500" lnSpcReduction="20000"/>
          </a:bodyPr>
          <a:lstStyle/>
          <a:p>
            <a:pPr>
              <a:buNone/>
            </a:pPr>
            <a:r>
              <a:rPr lang="en-US" sz="4800" dirty="0">
                <a:latin typeface="Courier New"/>
                <a:cs typeface="Courier New"/>
              </a:rPr>
              <a:t>Top of "WUFA" in "VOC", 10 lines, 184 characters.</a:t>
            </a:r>
          </a:p>
          <a:p>
            <a:pPr>
              <a:buNone/>
            </a:pPr>
            <a:r>
              <a:rPr lang="en-US" sz="4800" dirty="0">
                <a:latin typeface="Courier New"/>
                <a:cs typeface="Courier New"/>
              </a:rPr>
              <a:t>*--: P</a:t>
            </a:r>
          </a:p>
          <a:p>
            <a:pPr>
              <a:buNone/>
            </a:pPr>
            <a:r>
              <a:rPr lang="en-US" sz="4800" dirty="0">
                <a:latin typeface="Courier New"/>
                <a:cs typeface="Courier New"/>
              </a:rPr>
              <a:t>001: PA</a:t>
            </a:r>
          </a:p>
          <a:p>
            <a:pPr>
              <a:buNone/>
            </a:pPr>
            <a:r>
              <a:rPr lang="en-US" sz="4800" dirty="0">
                <a:latin typeface="Courier New"/>
                <a:cs typeface="Courier New"/>
              </a:rPr>
              <a:t>002: COMO ON WUFA</a:t>
            </a:r>
          </a:p>
          <a:p>
            <a:pPr>
              <a:buNone/>
            </a:pPr>
            <a:r>
              <a:rPr lang="en-US" sz="4800" dirty="0">
                <a:latin typeface="Courier New"/>
                <a:cs typeface="Courier New"/>
              </a:rPr>
              <a:t>003: DATE</a:t>
            </a:r>
          </a:p>
          <a:p>
            <a:pPr>
              <a:buNone/>
            </a:pPr>
            <a:r>
              <a:rPr lang="en-US" sz="4800" dirty="0">
                <a:latin typeface="Courier New"/>
                <a:cs typeface="Courier New"/>
              </a:rPr>
              <a:t>004: SELECT VOC WITH F2 UNLIKE '.../</a:t>
            </a:r>
            <a:r>
              <a:rPr lang="en-US" sz="4800" dirty="0" err="1">
                <a:latin typeface="Courier New"/>
                <a:cs typeface="Courier New"/>
              </a:rPr>
              <a:t>ud</a:t>
            </a:r>
            <a:r>
              <a:rPr lang="en-US" sz="4800" dirty="0">
                <a:latin typeface="Courier New"/>
                <a:cs typeface="Courier New"/>
              </a:rPr>
              <a:t>...' </a:t>
            </a:r>
          </a:p>
          <a:p>
            <a:pPr>
              <a:buNone/>
            </a:pPr>
            <a:r>
              <a:rPr lang="en-US" sz="4800" dirty="0">
                <a:latin typeface="Courier New"/>
                <a:cs typeface="Courier New"/>
              </a:rPr>
              <a:t>005: SELECT VOC WITH F2 UNLIKE '@UDTHOME...'</a:t>
            </a:r>
          </a:p>
          <a:p>
            <a:pPr>
              <a:buNone/>
            </a:pPr>
            <a:r>
              <a:rPr lang="en-US" sz="4800" dirty="0">
                <a:latin typeface="Courier New"/>
                <a:cs typeface="Courier New"/>
              </a:rPr>
              <a:t>006: WEEKLY.UDT.FILE.ANALYSIS</a:t>
            </a:r>
          </a:p>
          <a:p>
            <a:pPr>
              <a:buNone/>
            </a:pPr>
            <a:r>
              <a:rPr lang="en-US" sz="4800" dirty="0">
                <a:latin typeface="Courier New"/>
                <a:cs typeface="Courier New"/>
              </a:rPr>
              <a:t>007: XNC.DAMAGED.FILES</a:t>
            </a:r>
          </a:p>
          <a:p>
            <a:pPr>
              <a:buNone/>
            </a:pPr>
            <a:r>
              <a:rPr lang="en-US" sz="4800" dirty="0">
                <a:latin typeface="Courier New"/>
                <a:cs typeface="Courier New"/>
              </a:rPr>
              <a:t>008: XNC.OVERFLOW.FILES</a:t>
            </a:r>
          </a:p>
          <a:p>
            <a:pPr>
              <a:buNone/>
            </a:pPr>
            <a:r>
              <a:rPr lang="en-US" sz="4800" dirty="0">
                <a:latin typeface="Courier New"/>
                <a:cs typeface="Courier New"/>
              </a:rPr>
              <a:t>009: XNC.WUFA.DATE</a:t>
            </a:r>
          </a:p>
          <a:p>
            <a:pPr>
              <a:buNone/>
            </a:pPr>
            <a:r>
              <a:rPr lang="en-US" sz="4800" dirty="0">
                <a:latin typeface="Courier New"/>
                <a:cs typeface="Courier New"/>
              </a:rPr>
              <a:t>010: COMO OFF</a:t>
            </a:r>
          </a:p>
          <a:p>
            <a:pPr>
              <a:buNone/>
            </a:pPr>
            <a:r>
              <a:rPr lang="en-US" sz="4800" dirty="0">
                <a:latin typeface="Courier New"/>
                <a:cs typeface="Courier New"/>
              </a:rPr>
              <a:t>Bottom.</a:t>
            </a:r>
          </a:p>
        </p:txBody>
      </p:sp>
      <p:sp>
        <p:nvSpPr>
          <p:cNvPr id="8194" name="Title 1"/>
          <p:cNvSpPr>
            <a:spLocks noGrp="1"/>
          </p:cNvSpPr>
          <p:nvPr>
            <p:ph type="title"/>
          </p:nvPr>
        </p:nvSpPr>
        <p:spPr>
          <a:xfrm>
            <a:off x="457200" y="228600"/>
            <a:ext cx="8229600" cy="533400"/>
          </a:xfrm>
        </p:spPr>
        <p:txBody>
          <a:bodyPr>
            <a:normAutofit fontScale="90000"/>
          </a:bodyPr>
          <a:lstStyle/>
          <a:p>
            <a:pPr eaLnBrk="1" hangingPunct="1"/>
            <a:r>
              <a:rPr lang="en-US" sz="3600" b="1" dirty="0" smtClean="0"/>
              <a:t>WUFA</a:t>
            </a:r>
          </a:p>
        </p:txBody>
      </p:sp>
    </p:spTree>
    <p:extLst>
      <p:ext uri="{BB962C8B-B14F-4D97-AF65-F5344CB8AC3E}">
        <p14:creationId xmlns:p14="http://schemas.microsoft.com/office/powerpoint/2010/main" val="190829409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671" y="914400"/>
            <a:ext cx="8991600" cy="4953000"/>
          </a:xfrm>
        </p:spPr>
        <p:txBody>
          <a:bodyPr>
            <a:normAutofit fontScale="25000" lnSpcReduction="20000"/>
          </a:bodyPr>
          <a:lstStyle/>
          <a:p>
            <a:pPr>
              <a:buNone/>
            </a:pPr>
            <a:r>
              <a:rPr lang="en-US" sz="4800" dirty="0" smtClean="0">
                <a:latin typeface="Courier New"/>
                <a:cs typeface="Courier New"/>
              </a:rPr>
              <a:t>001</a:t>
            </a:r>
            <a:r>
              <a:rPr lang="en-US" sz="4800" dirty="0">
                <a:latin typeface="Courier New"/>
                <a:cs typeface="Courier New"/>
              </a:rPr>
              <a:t>: PA</a:t>
            </a:r>
          </a:p>
          <a:p>
            <a:pPr>
              <a:buNone/>
            </a:pPr>
            <a:r>
              <a:rPr lang="en-US" sz="4800" dirty="0">
                <a:latin typeface="Courier New"/>
                <a:cs typeface="Courier New"/>
              </a:rPr>
              <a:t>002: * Stamped: pts_14 </a:t>
            </a:r>
            <a:r>
              <a:rPr lang="en-US" sz="4800" dirty="0" err="1">
                <a:latin typeface="Courier New"/>
                <a:cs typeface="Courier New"/>
              </a:rPr>
              <a:t>datatel</a:t>
            </a:r>
            <a:r>
              <a:rPr lang="en-US" sz="4800" dirty="0">
                <a:latin typeface="Courier New"/>
                <a:cs typeface="Courier New"/>
              </a:rPr>
              <a:t>, /</a:t>
            </a:r>
            <a:r>
              <a:rPr lang="en-US" sz="4800" dirty="0" err="1">
                <a:latin typeface="Courier New"/>
                <a:cs typeface="Courier New"/>
              </a:rPr>
              <a:t>datatel</a:t>
            </a:r>
            <a:r>
              <a:rPr lang="en-US" sz="4800" dirty="0">
                <a:latin typeface="Courier New"/>
                <a:cs typeface="Courier New"/>
              </a:rPr>
              <a:t>/coll18/test/</a:t>
            </a:r>
            <a:r>
              <a:rPr lang="en-US" sz="4800" dirty="0" err="1">
                <a:latin typeface="Courier New"/>
                <a:cs typeface="Courier New"/>
              </a:rPr>
              <a:t>apphome</a:t>
            </a:r>
            <a:r>
              <a:rPr lang="en-US" sz="4800" dirty="0">
                <a:latin typeface="Courier New"/>
                <a:cs typeface="Courier New"/>
              </a:rPr>
              <a:t>, user #23098, 25 Mar 13, 12:15PM.</a:t>
            </a:r>
          </a:p>
          <a:p>
            <a:pPr>
              <a:buNone/>
            </a:pPr>
            <a:r>
              <a:rPr lang="en-US" sz="4800" dirty="0">
                <a:latin typeface="Courier New"/>
                <a:cs typeface="Courier New"/>
              </a:rPr>
              <a:t>003: SETPTR ,,,,,3,BANNER WUFA_DAMAGED,BRIEF,NOHEAD</a:t>
            </a:r>
          </a:p>
          <a:p>
            <a:pPr>
              <a:buNone/>
            </a:pPr>
            <a:r>
              <a:rPr lang="en-US" sz="4800" dirty="0">
                <a:latin typeface="Courier New"/>
                <a:cs typeface="Courier New"/>
              </a:rPr>
              <a:t>004: LIST UDT_GUIDE BY FILE_NAME WITH DATATEL.DAMAGED GT "" FILE_NAME FMT "25" STATUS DATATEL.DAMAGED LPTR</a:t>
            </a:r>
          </a:p>
          <a:p>
            <a:pPr>
              <a:buNone/>
            </a:pPr>
            <a:r>
              <a:rPr lang="en-US" sz="4800" dirty="0">
                <a:latin typeface="Courier New"/>
                <a:cs typeface="Courier New"/>
              </a:rPr>
              <a:t>005: IF @ACCOUNT EQ '/</a:t>
            </a:r>
            <a:r>
              <a:rPr lang="en-US" sz="4800" dirty="0" err="1">
                <a:latin typeface="Courier New"/>
                <a:cs typeface="Courier New"/>
              </a:rPr>
              <a:t>datatel</a:t>
            </a:r>
            <a:r>
              <a:rPr lang="en-US" sz="4800" dirty="0">
                <a:latin typeface="Courier New"/>
                <a:cs typeface="Courier New"/>
              </a:rPr>
              <a:t>/coll18/production/</a:t>
            </a:r>
            <a:r>
              <a:rPr lang="en-US" sz="4800" dirty="0" err="1">
                <a:latin typeface="Courier New"/>
                <a:cs typeface="Courier New"/>
              </a:rPr>
              <a:t>apphome</a:t>
            </a:r>
            <a:r>
              <a:rPr lang="en-US" sz="4800" dirty="0">
                <a:latin typeface="Courier New"/>
                <a:cs typeface="Courier New"/>
              </a:rPr>
              <a:t>' THEN GO LBL_PROD</a:t>
            </a:r>
          </a:p>
          <a:p>
            <a:pPr>
              <a:buNone/>
            </a:pPr>
            <a:r>
              <a:rPr lang="en-US" sz="4800" dirty="0">
                <a:latin typeface="Courier New"/>
                <a:cs typeface="Courier New"/>
              </a:rPr>
              <a:t>006: IF @ACCOUNT EQ '/</a:t>
            </a:r>
            <a:r>
              <a:rPr lang="en-US" sz="4800" dirty="0" err="1">
                <a:latin typeface="Courier New"/>
                <a:cs typeface="Courier New"/>
              </a:rPr>
              <a:t>datatel</a:t>
            </a:r>
            <a:r>
              <a:rPr lang="en-US" sz="4800" dirty="0">
                <a:latin typeface="Courier New"/>
                <a:cs typeface="Courier New"/>
              </a:rPr>
              <a:t>/coll18/test/</a:t>
            </a:r>
            <a:r>
              <a:rPr lang="en-US" sz="4800" dirty="0" err="1">
                <a:latin typeface="Courier New"/>
                <a:cs typeface="Courier New"/>
              </a:rPr>
              <a:t>apphome</a:t>
            </a:r>
            <a:r>
              <a:rPr lang="en-US" sz="4800" dirty="0">
                <a:latin typeface="Courier New"/>
                <a:cs typeface="Courier New"/>
              </a:rPr>
              <a:t>' THEN GO LBL_TEST</a:t>
            </a:r>
          </a:p>
          <a:p>
            <a:pPr>
              <a:buNone/>
            </a:pPr>
            <a:r>
              <a:rPr lang="en-US" sz="4800" dirty="0">
                <a:latin typeface="Courier New"/>
                <a:cs typeface="Courier New"/>
              </a:rPr>
              <a:t>007: IF @ACCOUNT EQ '/</a:t>
            </a:r>
            <a:r>
              <a:rPr lang="en-US" sz="4800" dirty="0" err="1">
                <a:latin typeface="Courier New"/>
                <a:cs typeface="Courier New"/>
              </a:rPr>
              <a:t>datatel</a:t>
            </a:r>
            <a:r>
              <a:rPr lang="en-US" sz="4800" dirty="0">
                <a:latin typeface="Courier New"/>
                <a:cs typeface="Courier New"/>
              </a:rPr>
              <a:t>/coll1lopment/</a:t>
            </a:r>
            <a:r>
              <a:rPr lang="en-US" sz="4800" dirty="0" err="1">
                <a:latin typeface="Courier New"/>
                <a:cs typeface="Courier New"/>
              </a:rPr>
              <a:t>apphome</a:t>
            </a:r>
            <a:r>
              <a:rPr lang="en-US" sz="4800" dirty="0">
                <a:latin typeface="Courier New"/>
                <a:cs typeface="Courier New"/>
              </a:rPr>
              <a:t>' THEN GO LBL_DEV</a:t>
            </a:r>
          </a:p>
          <a:p>
            <a:pPr>
              <a:buNone/>
            </a:pPr>
            <a:r>
              <a:rPr lang="en-US" sz="4800" dirty="0">
                <a:latin typeface="Courier New"/>
                <a:cs typeface="Courier New"/>
              </a:rPr>
              <a:t>008: IF @ACCOUNT EQ '</a:t>
            </a:r>
            <a:r>
              <a:rPr lang="en-US" sz="4800" dirty="0" err="1">
                <a:latin typeface="Courier New"/>
                <a:cs typeface="Courier New"/>
              </a:rPr>
              <a:t>datatel</a:t>
            </a:r>
            <a:r>
              <a:rPr lang="en-US" sz="4800" dirty="0">
                <a:latin typeface="Courier New"/>
                <a:cs typeface="Courier New"/>
              </a:rPr>
              <a:t>/coll18/coll18'         THEN GO LBL_LPR</a:t>
            </a:r>
          </a:p>
          <a:p>
            <a:pPr>
              <a:buNone/>
            </a:pPr>
            <a:r>
              <a:rPr lang="en-US" sz="4800" dirty="0">
                <a:latin typeface="Courier New"/>
                <a:cs typeface="Courier New"/>
              </a:rPr>
              <a:t>009: UTSEND _HOLD_ WUFA_DAMAGED </a:t>
            </a:r>
            <a:r>
              <a:rPr lang="en-US" sz="4800" dirty="0" err="1">
                <a:latin typeface="Courier New"/>
                <a:cs typeface="Courier New"/>
              </a:rPr>
              <a:t>wufa.list</a:t>
            </a:r>
            <a:r>
              <a:rPr lang="en-US" sz="4800" dirty="0">
                <a:latin typeface="Courier New"/>
                <a:cs typeface="Courier New"/>
              </a:rPr>
              <a:t> "WUFA: Damaged files unknown environment"</a:t>
            </a:r>
          </a:p>
          <a:p>
            <a:pPr>
              <a:buNone/>
            </a:pPr>
            <a:r>
              <a:rPr lang="en-US" sz="4800" dirty="0">
                <a:latin typeface="Courier New"/>
                <a:cs typeface="Courier New"/>
              </a:rPr>
              <a:t>010: GO LBL_END</a:t>
            </a:r>
          </a:p>
          <a:p>
            <a:pPr>
              <a:buNone/>
            </a:pPr>
            <a:r>
              <a:rPr lang="en-US" sz="4800" dirty="0">
                <a:latin typeface="Courier New"/>
                <a:cs typeface="Courier New"/>
              </a:rPr>
              <a:t>011: LBL_PROD: </a:t>
            </a:r>
          </a:p>
          <a:p>
            <a:pPr>
              <a:buNone/>
            </a:pPr>
            <a:r>
              <a:rPr lang="en-US" sz="4800" dirty="0">
                <a:latin typeface="Courier New"/>
                <a:cs typeface="Courier New"/>
              </a:rPr>
              <a:t>012: UTSEND _HOLD_ WUFA_DAMAGED </a:t>
            </a:r>
            <a:r>
              <a:rPr lang="en-US" sz="4800" dirty="0" err="1">
                <a:latin typeface="Courier New"/>
                <a:cs typeface="Courier New"/>
              </a:rPr>
              <a:t>wufa.list</a:t>
            </a:r>
            <a:r>
              <a:rPr lang="en-US" sz="4800" dirty="0">
                <a:latin typeface="Courier New"/>
                <a:cs typeface="Courier New"/>
              </a:rPr>
              <a:t> "WUFA: Damaged Files Production"</a:t>
            </a:r>
          </a:p>
          <a:p>
            <a:pPr>
              <a:buNone/>
            </a:pPr>
            <a:r>
              <a:rPr lang="en-US" sz="4800" dirty="0">
                <a:latin typeface="Courier New"/>
                <a:cs typeface="Courier New"/>
              </a:rPr>
              <a:t>013: GO LBL_END</a:t>
            </a:r>
          </a:p>
          <a:p>
            <a:pPr>
              <a:buNone/>
            </a:pPr>
            <a:r>
              <a:rPr lang="en-US" sz="4800" dirty="0">
                <a:latin typeface="Courier New"/>
                <a:cs typeface="Courier New"/>
              </a:rPr>
              <a:t>014: LBL_TEST:</a:t>
            </a:r>
          </a:p>
          <a:p>
            <a:pPr>
              <a:buNone/>
            </a:pPr>
            <a:r>
              <a:rPr lang="en-US" sz="4800" dirty="0">
                <a:latin typeface="Courier New"/>
                <a:cs typeface="Courier New"/>
              </a:rPr>
              <a:t>015: UTSEND _HOLD_ WUFA_DAMAGED </a:t>
            </a:r>
            <a:r>
              <a:rPr lang="en-US" sz="4800" dirty="0" err="1">
                <a:latin typeface="Courier New"/>
                <a:cs typeface="Courier New"/>
              </a:rPr>
              <a:t>wufa.list</a:t>
            </a:r>
            <a:r>
              <a:rPr lang="en-US" sz="4800" dirty="0">
                <a:latin typeface="Courier New"/>
                <a:cs typeface="Courier New"/>
              </a:rPr>
              <a:t> "WUFA: Damaged Files Test"</a:t>
            </a:r>
          </a:p>
          <a:p>
            <a:pPr>
              <a:buNone/>
            </a:pPr>
            <a:r>
              <a:rPr lang="en-US" sz="4800" dirty="0">
                <a:latin typeface="Courier New"/>
                <a:cs typeface="Courier New"/>
              </a:rPr>
              <a:t>016: GO LBL_END</a:t>
            </a:r>
          </a:p>
          <a:p>
            <a:pPr>
              <a:buNone/>
            </a:pPr>
            <a:r>
              <a:rPr lang="en-US" sz="4800" dirty="0">
                <a:latin typeface="Courier New"/>
                <a:cs typeface="Courier New"/>
              </a:rPr>
              <a:t>017: LBL_DEV:</a:t>
            </a:r>
          </a:p>
          <a:p>
            <a:pPr>
              <a:buNone/>
            </a:pPr>
            <a:r>
              <a:rPr lang="en-US" sz="4800" dirty="0">
                <a:latin typeface="Courier New"/>
                <a:cs typeface="Courier New"/>
              </a:rPr>
              <a:t>018: UTSEND _HOLD_ WUFA_DAMAGED </a:t>
            </a:r>
            <a:r>
              <a:rPr lang="en-US" sz="4800" dirty="0" err="1">
                <a:latin typeface="Courier New"/>
                <a:cs typeface="Courier New"/>
              </a:rPr>
              <a:t>wufa.list</a:t>
            </a:r>
            <a:r>
              <a:rPr lang="en-US" sz="4800" dirty="0">
                <a:latin typeface="Courier New"/>
                <a:cs typeface="Courier New"/>
              </a:rPr>
              <a:t> "WUFA: Damaged Files Development"</a:t>
            </a:r>
          </a:p>
          <a:p>
            <a:pPr>
              <a:buNone/>
            </a:pPr>
            <a:r>
              <a:rPr lang="en-US" sz="4800" dirty="0">
                <a:latin typeface="Courier New"/>
                <a:cs typeface="Courier New"/>
              </a:rPr>
              <a:t>019: GO LBL_END</a:t>
            </a:r>
          </a:p>
          <a:p>
            <a:pPr>
              <a:buNone/>
            </a:pPr>
            <a:r>
              <a:rPr lang="en-US" sz="4800" dirty="0">
                <a:latin typeface="Courier New"/>
                <a:cs typeface="Courier New"/>
              </a:rPr>
              <a:t>020: LBL_LPR</a:t>
            </a:r>
          </a:p>
          <a:p>
            <a:pPr>
              <a:buNone/>
            </a:pPr>
            <a:r>
              <a:rPr lang="en-US" sz="4800" dirty="0">
                <a:latin typeface="Courier New"/>
                <a:cs typeface="Courier New"/>
              </a:rPr>
              <a:t>021: UTSEND _HOLD_ WUFA_DAMAGED </a:t>
            </a:r>
            <a:r>
              <a:rPr lang="en-US" sz="4800" dirty="0" err="1">
                <a:latin typeface="Courier New"/>
                <a:cs typeface="Courier New"/>
              </a:rPr>
              <a:t>wufa.list</a:t>
            </a:r>
            <a:r>
              <a:rPr lang="en-US" sz="4800" dirty="0">
                <a:latin typeface="Courier New"/>
                <a:cs typeface="Courier New"/>
              </a:rPr>
              <a:t> "WUFA: Damaged Files LPR"</a:t>
            </a:r>
          </a:p>
          <a:p>
            <a:pPr>
              <a:buNone/>
            </a:pPr>
            <a:r>
              <a:rPr lang="en-US" sz="4800" dirty="0">
                <a:latin typeface="Courier New"/>
                <a:cs typeface="Courier New"/>
              </a:rPr>
              <a:t>022: LBL_END: *</a:t>
            </a:r>
          </a:p>
          <a:p>
            <a:pPr>
              <a:buNone/>
            </a:pPr>
            <a:r>
              <a:rPr lang="en-US" sz="4800" dirty="0">
                <a:latin typeface="Courier New"/>
                <a:cs typeface="Courier New"/>
              </a:rPr>
              <a:t>023: LIST UDT_GUIDE BY FILE_NAME WITH DATATEL.DAMAGED GT "" FILE_NAME FMT "25" STATUS DATATEL.DAMAGED </a:t>
            </a:r>
            <a:r>
              <a:rPr lang="en-US" sz="4800" dirty="0" smtClean="0">
                <a:latin typeface="Courier New"/>
                <a:cs typeface="Courier New"/>
              </a:rPr>
              <a:t>LPTR</a:t>
            </a:r>
            <a:endParaRPr lang="en-US" sz="4800" dirty="0">
              <a:latin typeface="Courier New"/>
              <a:cs typeface="Courier New"/>
            </a:endParaRPr>
          </a:p>
        </p:txBody>
      </p:sp>
      <p:sp>
        <p:nvSpPr>
          <p:cNvPr id="8194" name="Title 1"/>
          <p:cNvSpPr>
            <a:spLocks noGrp="1"/>
          </p:cNvSpPr>
          <p:nvPr>
            <p:ph type="title"/>
          </p:nvPr>
        </p:nvSpPr>
        <p:spPr>
          <a:xfrm>
            <a:off x="457200" y="228600"/>
            <a:ext cx="8229600" cy="533400"/>
          </a:xfrm>
        </p:spPr>
        <p:txBody>
          <a:bodyPr>
            <a:normAutofit fontScale="90000"/>
          </a:bodyPr>
          <a:lstStyle/>
          <a:p>
            <a:pPr eaLnBrk="1" hangingPunct="1"/>
            <a:r>
              <a:rPr lang="en-US" sz="3600" b="1" dirty="0" smtClean="0"/>
              <a:t>XNC.DAMAGED.FILES</a:t>
            </a:r>
          </a:p>
        </p:txBody>
      </p:sp>
    </p:spTree>
    <p:extLst>
      <p:ext uri="{BB962C8B-B14F-4D97-AF65-F5344CB8AC3E}">
        <p14:creationId xmlns:p14="http://schemas.microsoft.com/office/powerpoint/2010/main" val="120632238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671" y="990600"/>
            <a:ext cx="8991600" cy="4724400"/>
          </a:xfrm>
        </p:spPr>
        <p:txBody>
          <a:bodyPr>
            <a:normAutofit fontScale="25000" lnSpcReduction="20000"/>
          </a:bodyPr>
          <a:lstStyle/>
          <a:p>
            <a:pPr>
              <a:buNone/>
            </a:pPr>
            <a:r>
              <a:rPr lang="en-US" sz="4800" dirty="0" smtClean="0">
                <a:latin typeface="Courier New"/>
                <a:cs typeface="Courier New"/>
              </a:rPr>
              <a:t>001</a:t>
            </a:r>
            <a:r>
              <a:rPr lang="en-US" sz="4800" dirty="0">
                <a:latin typeface="Courier New"/>
                <a:cs typeface="Courier New"/>
              </a:rPr>
              <a:t>: PA</a:t>
            </a:r>
          </a:p>
          <a:p>
            <a:pPr>
              <a:buNone/>
            </a:pPr>
            <a:r>
              <a:rPr lang="en-US" sz="4800" dirty="0">
                <a:latin typeface="Courier New"/>
                <a:cs typeface="Courier New"/>
              </a:rPr>
              <a:t>002: SETPTR ,,,,,3,BANNER WUFA_OVERFLOW2,BRIEF,NOHEAD</a:t>
            </a:r>
          </a:p>
          <a:p>
            <a:pPr>
              <a:buNone/>
            </a:pPr>
            <a:r>
              <a:rPr lang="en-US" sz="4800" dirty="0">
                <a:latin typeface="Courier New"/>
                <a:cs typeface="Courier New"/>
              </a:rPr>
              <a:t>003: LIST UDT_GUIDE BY FILE_NAME FILE_NAME FMT "25L" STATUS OVERFLOW2 DATATEL.DAMAGED ID.SUP WITH DATATEL.DAMAGED GT "" OR WITH OVERFLOW2 GT 1 BLOCKSIZE NEW_BLOCKSIZE FILETYPE LPTR</a:t>
            </a:r>
          </a:p>
          <a:p>
            <a:pPr>
              <a:buNone/>
            </a:pPr>
            <a:r>
              <a:rPr lang="en-US" sz="4800" dirty="0">
                <a:latin typeface="Courier New"/>
                <a:cs typeface="Courier New"/>
              </a:rPr>
              <a:t>004: IF @ACCOUNT EQ '/</a:t>
            </a:r>
            <a:r>
              <a:rPr lang="en-US" sz="4800" dirty="0" err="1">
                <a:latin typeface="Courier New"/>
                <a:cs typeface="Courier New"/>
              </a:rPr>
              <a:t>datatel</a:t>
            </a:r>
            <a:r>
              <a:rPr lang="en-US" sz="4800" dirty="0">
                <a:latin typeface="Courier New"/>
                <a:cs typeface="Courier New"/>
              </a:rPr>
              <a:t>/coll18/production/</a:t>
            </a:r>
            <a:r>
              <a:rPr lang="en-US" sz="4800" dirty="0" err="1">
                <a:latin typeface="Courier New"/>
                <a:cs typeface="Courier New"/>
              </a:rPr>
              <a:t>apphome</a:t>
            </a:r>
            <a:r>
              <a:rPr lang="en-US" sz="4800" dirty="0">
                <a:latin typeface="Courier New"/>
                <a:cs typeface="Courier New"/>
              </a:rPr>
              <a:t>' THEN GO LBL_PROD</a:t>
            </a:r>
          </a:p>
          <a:p>
            <a:pPr>
              <a:buNone/>
            </a:pPr>
            <a:r>
              <a:rPr lang="en-US" sz="4800" dirty="0">
                <a:latin typeface="Courier New"/>
                <a:cs typeface="Courier New"/>
              </a:rPr>
              <a:t>005: IF @ACCOUNT EQ '/</a:t>
            </a:r>
            <a:r>
              <a:rPr lang="en-US" sz="4800" dirty="0" err="1">
                <a:latin typeface="Courier New"/>
                <a:cs typeface="Courier New"/>
              </a:rPr>
              <a:t>datatel</a:t>
            </a:r>
            <a:r>
              <a:rPr lang="en-US" sz="4800" dirty="0">
                <a:latin typeface="Courier New"/>
                <a:cs typeface="Courier New"/>
              </a:rPr>
              <a:t>/coll18/test/</a:t>
            </a:r>
            <a:r>
              <a:rPr lang="en-US" sz="4800" dirty="0" err="1">
                <a:latin typeface="Courier New"/>
                <a:cs typeface="Courier New"/>
              </a:rPr>
              <a:t>apphome</a:t>
            </a:r>
            <a:r>
              <a:rPr lang="en-US" sz="4800" dirty="0">
                <a:latin typeface="Courier New"/>
                <a:cs typeface="Courier New"/>
              </a:rPr>
              <a:t>' THEN GO LBL_TEST</a:t>
            </a:r>
          </a:p>
          <a:p>
            <a:pPr>
              <a:buNone/>
            </a:pPr>
            <a:r>
              <a:rPr lang="en-US" sz="4800" dirty="0">
                <a:latin typeface="Courier New"/>
                <a:cs typeface="Courier New"/>
              </a:rPr>
              <a:t>006: IF @ACCOUNT EQ '/</a:t>
            </a:r>
            <a:r>
              <a:rPr lang="en-US" sz="4800" dirty="0" err="1">
                <a:latin typeface="Courier New"/>
                <a:cs typeface="Courier New"/>
              </a:rPr>
              <a:t>datatel</a:t>
            </a:r>
            <a:r>
              <a:rPr lang="en-US" sz="4800" dirty="0">
                <a:latin typeface="Courier New"/>
                <a:cs typeface="Courier New"/>
              </a:rPr>
              <a:t>/coll18/development/</a:t>
            </a:r>
            <a:r>
              <a:rPr lang="en-US" sz="4800" dirty="0" err="1">
                <a:latin typeface="Courier New"/>
                <a:cs typeface="Courier New"/>
              </a:rPr>
              <a:t>apphome</a:t>
            </a:r>
            <a:r>
              <a:rPr lang="en-US" sz="4800" dirty="0">
                <a:latin typeface="Courier New"/>
                <a:cs typeface="Courier New"/>
              </a:rPr>
              <a:t>' THEN GO LBL_DEV</a:t>
            </a:r>
          </a:p>
          <a:p>
            <a:pPr>
              <a:buNone/>
            </a:pPr>
            <a:r>
              <a:rPr lang="en-US" sz="4800" dirty="0">
                <a:latin typeface="Courier New"/>
                <a:cs typeface="Courier New"/>
              </a:rPr>
              <a:t>007: IF @ACCOUNT EQ '/</a:t>
            </a:r>
            <a:r>
              <a:rPr lang="en-US" sz="4800" dirty="0" err="1">
                <a:latin typeface="Courier New"/>
                <a:cs typeface="Courier New"/>
              </a:rPr>
              <a:t>datatel</a:t>
            </a:r>
            <a:r>
              <a:rPr lang="en-US" sz="4800" dirty="0">
                <a:latin typeface="Courier New"/>
                <a:cs typeface="Courier New"/>
              </a:rPr>
              <a:t>/coll18/coll18' THEN GO LBL_LPR</a:t>
            </a:r>
          </a:p>
          <a:p>
            <a:pPr>
              <a:buNone/>
            </a:pPr>
            <a:r>
              <a:rPr lang="en-US" sz="4800" dirty="0">
                <a:latin typeface="Courier New"/>
                <a:cs typeface="Courier New"/>
              </a:rPr>
              <a:t>008: UTSEND _HOLD_ WUFA_OVERFLOW2 </a:t>
            </a:r>
            <a:r>
              <a:rPr lang="en-US" sz="4800" dirty="0" err="1">
                <a:latin typeface="Courier New"/>
                <a:cs typeface="Courier New"/>
              </a:rPr>
              <a:t>wufa.list</a:t>
            </a:r>
            <a:r>
              <a:rPr lang="en-US" sz="4800" dirty="0">
                <a:latin typeface="Courier New"/>
                <a:cs typeface="Courier New"/>
              </a:rPr>
              <a:t> "WUFA: Overflow for Unknown  Environment!"</a:t>
            </a:r>
          </a:p>
          <a:p>
            <a:pPr>
              <a:buNone/>
            </a:pPr>
            <a:r>
              <a:rPr lang="en-US" sz="4800" dirty="0">
                <a:latin typeface="Courier New"/>
                <a:cs typeface="Courier New"/>
              </a:rPr>
              <a:t>009: GO LBL_END</a:t>
            </a:r>
          </a:p>
          <a:p>
            <a:pPr>
              <a:buNone/>
            </a:pPr>
            <a:r>
              <a:rPr lang="en-US" sz="4800" dirty="0">
                <a:latin typeface="Courier New"/>
                <a:cs typeface="Courier New"/>
              </a:rPr>
              <a:t>010: LBL_PROD:</a:t>
            </a:r>
          </a:p>
          <a:p>
            <a:pPr>
              <a:buNone/>
            </a:pPr>
            <a:r>
              <a:rPr lang="en-US" sz="4800" dirty="0">
                <a:latin typeface="Courier New"/>
                <a:cs typeface="Courier New"/>
              </a:rPr>
              <a:t>011: UTSEND _HOLD_ WUFA_OVERFLOW2 </a:t>
            </a:r>
            <a:r>
              <a:rPr lang="en-US" sz="4800" dirty="0" err="1">
                <a:latin typeface="Courier New"/>
                <a:cs typeface="Courier New"/>
              </a:rPr>
              <a:t>wufa.list</a:t>
            </a:r>
            <a:r>
              <a:rPr lang="en-US" sz="4800" dirty="0">
                <a:latin typeface="Courier New"/>
                <a:cs typeface="Courier New"/>
              </a:rPr>
              <a:t> "WUFA: Overflow for Production Environment"</a:t>
            </a:r>
          </a:p>
          <a:p>
            <a:pPr>
              <a:buNone/>
            </a:pPr>
            <a:r>
              <a:rPr lang="en-US" sz="4800" dirty="0">
                <a:latin typeface="Courier New"/>
                <a:cs typeface="Courier New"/>
              </a:rPr>
              <a:t>012: GO LBL_END</a:t>
            </a:r>
          </a:p>
          <a:p>
            <a:pPr>
              <a:buNone/>
            </a:pPr>
            <a:r>
              <a:rPr lang="en-US" sz="4800" dirty="0">
                <a:latin typeface="Courier New"/>
                <a:cs typeface="Courier New"/>
              </a:rPr>
              <a:t>013: LBL_TEST:</a:t>
            </a:r>
          </a:p>
          <a:p>
            <a:pPr>
              <a:buNone/>
            </a:pPr>
            <a:r>
              <a:rPr lang="en-US" sz="4800" dirty="0">
                <a:latin typeface="Courier New"/>
                <a:cs typeface="Courier New"/>
              </a:rPr>
              <a:t>014: UTSEND _HOLD_ WUFA_OVERFLOW2 </a:t>
            </a:r>
            <a:r>
              <a:rPr lang="en-US" sz="4800" dirty="0" err="1">
                <a:latin typeface="Courier New"/>
                <a:cs typeface="Courier New"/>
              </a:rPr>
              <a:t>wufa.list</a:t>
            </a:r>
            <a:r>
              <a:rPr lang="en-US" sz="4800" dirty="0">
                <a:latin typeface="Courier New"/>
                <a:cs typeface="Courier New"/>
              </a:rPr>
              <a:t> "WUFA: Overflow for Test Environment" </a:t>
            </a:r>
          </a:p>
          <a:p>
            <a:pPr>
              <a:buNone/>
            </a:pPr>
            <a:r>
              <a:rPr lang="en-US" sz="4800" dirty="0">
                <a:latin typeface="Courier New"/>
                <a:cs typeface="Courier New"/>
              </a:rPr>
              <a:t>015: GO LBL_END</a:t>
            </a:r>
          </a:p>
          <a:p>
            <a:pPr>
              <a:buNone/>
            </a:pPr>
            <a:r>
              <a:rPr lang="en-US" sz="4800" dirty="0">
                <a:latin typeface="Courier New"/>
                <a:cs typeface="Courier New"/>
              </a:rPr>
              <a:t>016: LBL_DEV:</a:t>
            </a:r>
          </a:p>
          <a:p>
            <a:pPr>
              <a:buNone/>
            </a:pPr>
            <a:r>
              <a:rPr lang="en-US" sz="4800" dirty="0">
                <a:latin typeface="Courier New"/>
                <a:cs typeface="Courier New"/>
              </a:rPr>
              <a:t>017: UTSEND _HOLD_ WUFA_OVERFLOW2 </a:t>
            </a:r>
            <a:r>
              <a:rPr lang="en-US" sz="4800" dirty="0" err="1">
                <a:latin typeface="Courier New"/>
                <a:cs typeface="Courier New"/>
              </a:rPr>
              <a:t>wufa.list</a:t>
            </a:r>
            <a:r>
              <a:rPr lang="en-US" sz="4800" dirty="0">
                <a:latin typeface="Courier New"/>
                <a:cs typeface="Courier New"/>
              </a:rPr>
              <a:t> "WUFA: Overflow for Development Environment"</a:t>
            </a:r>
          </a:p>
          <a:p>
            <a:pPr>
              <a:buNone/>
            </a:pPr>
            <a:r>
              <a:rPr lang="en-US" sz="4800" dirty="0">
                <a:latin typeface="Courier New"/>
                <a:cs typeface="Courier New"/>
              </a:rPr>
              <a:t>018: GO LBL_END</a:t>
            </a:r>
          </a:p>
          <a:p>
            <a:pPr>
              <a:buNone/>
            </a:pPr>
            <a:r>
              <a:rPr lang="en-US" sz="4800" dirty="0">
                <a:latin typeface="Courier New"/>
                <a:cs typeface="Courier New"/>
              </a:rPr>
              <a:t>019: LBL_LPR</a:t>
            </a:r>
          </a:p>
          <a:p>
            <a:pPr>
              <a:buNone/>
            </a:pPr>
            <a:r>
              <a:rPr lang="en-US" sz="4800" dirty="0">
                <a:latin typeface="Courier New"/>
                <a:cs typeface="Courier New"/>
              </a:rPr>
              <a:t>020: UTSEND _HOLD_ WUFA_OVERFLOW2 </a:t>
            </a:r>
            <a:r>
              <a:rPr lang="en-US" sz="4800" dirty="0" err="1">
                <a:latin typeface="Courier New"/>
                <a:cs typeface="Courier New"/>
              </a:rPr>
              <a:t>wufa.list</a:t>
            </a:r>
            <a:r>
              <a:rPr lang="en-US" sz="4800" dirty="0">
                <a:latin typeface="Courier New"/>
                <a:cs typeface="Courier New"/>
              </a:rPr>
              <a:t> "WUFA: Overflow for LPR Environment"</a:t>
            </a:r>
          </a:p>
          <a:p>
            <a:pPr>
              <a:buNone/>
            </a:pPr>
            <a:r>
              <a:rPr lang="en-US" sz="4800" dirty="0">
                <a:latin typeface="Courier New"/>
                <a:cs typeface="Courier New"/>
              </a:rPr>
              <a:t>021: GO LBL_END</a:t>
            </a:r>
          </a:p>
          <a:p>
            <a:pPr>
              <a:buNone/>
            </a:pPr>
            <a:r>
              <a:rPr lang="en-US" sz="4800" dirty="0">
                <a:latin typeface="Courier New"/>
                <a:cs typeface="Courier New"/>
              </a:rPr>
              <a:t>022: LBL_END: *</a:t>
            </a:r>
          </a:p>
          <a:p>
            <a:pPr>
              <a:buNone/>
            </a:pPr>
            <a:r>
              <a:rPr lang="en-US" sz="4800" dirty="0">
                <a:latin typeface="Courier New"/>
                <a:cs typeface="Courier New"/>
              </a:rPr>
              <a:t>Bottom.</a:t>
            </a:r>
          </a:p>
          <a:p>
            <a:pPr>
              <a:buNone/>
            </a:pPr>
            <a:endParaRPr lang="en-US" sz="4800" dirty="0">
              <a:latin typeface="Courier New"/>
              <a:cs typeface="Courier New"/>
            </a:endParaRPr>
          </a:p>
        </p:txBody>
      </p:sp>
      <p:sp>
        <p:nvSpPr>
          <p:cNvPr id="8194" name="Title 1"/>
          <p:cNvSpPr>
            <a:spLocks noGrp="1"/>
          </p:cNvSpPr>
          <p:nvPr>
            <p:ph type="title"/>
          </p:nvPr>
        </p:nvSpPr>
        <p:spPr>
          <a:xfrm>
            <a:off x="457200" y="228600"/>
            <a:ext cx="8229600" cy="533400"/>
          </a:xfrm>
        </p:spPr>
        <p:txBody>
          <a:bodyPr>
            <a:normAutofit fontScale="90000"/>
          </a:bodyPr>
          <a:lstStyle/>
          <a:p>
            <a:pPr eaLnBrk="1" hangingPunct="1"/>
            <a:r>
              <a:rPr lang="en-US" sz="3600" b="1" dirty="0" smtClean="0"/>
              <a:t>XNC.OVERFLOW.FILES</a:t>
            </a:r>
          </a:p>
        </p:txBody>
      </p:sp>
    </p:spTree>
    <p:extLst>
      <p:ext uri="{BB962C8B-B14F-4D97-AF65-F5344CB8AC3E}">
        <p14:creationId xmlns:p14="http://schemas.microsoft.com/office/powerpoint/2010/main" val="1393250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64433</TotalTime>
  <Words>6380</Words>
  <Application>Microsoft Macintosh PowerPoint</Application>
  <PresentationFormat>On-screen Show (4:3)</PresentationFormat>
  <Paragraphs>1018</Paragraphs>
  <Slides>119</Slides>
  <Notes>55</Notes>
  <HiddenSlides>8</HiddenSlides>
  <MMClips>0</MMClips>
  <ScaleCrop>false</ScaleCrop>
  <HeadingPairs>
    <vt:vector size="4" baseType="variant">
      <vt:variant>
        <vt:lpstr>Theme</vt:lpstr>
      </vt:variant>
      <vt:variant>
        <vt:i4>1</vt:i4>
      </vt:variant>
      <vt:variant>
        <vt:lpstr>Slide Titles</vt:lpstr>
      </vt:variant>
      <vt:variant>
        <vt:i4>119</vt:i4>
      </vt:variant>
    </vt:vector>
  </HeadingPairs>
  <TitlesOfParts>
    <vt:vector size="120" baseType="lpstr">
      <vt:lpstr>Concourse</vt:lpstr>
      <vt:lpstr>Colleague System Maintenance</vt:lpstr>
      <vt:lpstr>PowerPoint Presentation</vt:lpstr>
      <vt:lpstr>MaaS</vt:lpstr>
      <vt:lpstr>Colleague Unix System Maintenance</vt:lpstr>
      <vt:lpstr>User Maintenance – Passwords</vt:lpstr>
      <vt:lpstr>Batch User Modifications</vt:lpstr>
      <vt:lpstr>Documenting /etc/ftpd/ftpusers</vt:lpstr>
      <vt:lpstr>Maintaining ftpusers</vt:lpstr>
      <vt:lpstr>Colleague Directories</vt:lpstr>
      <vt:lpstr>Using find and touch to Maintain Colleague Directories</vt:lpstr>
      <vt:lpstr>Log Files Needing Manual Maintenance</vt:lpstr>
      <vt:lpstr>Manually Trimming Logs</vt:lpstr>
      <vt:lpstr>Solaris System Log Rotation</vt:lpstr>
      <vt:lpstr>logadm</vt:lpstr>
      <vt:lpstr>logadm log rotation</vt:lpstr>
      <vt:lpstr>logadm.conf</vt:lpstr>
      <vt:lpstr>Executing logadm</vt:lpstr>
      <vt:lpstr>Default /etc/logadm.conf</vt:lpstr>
      <vt:lpstr>wtmpx</vt:lpstr>
      <vt:lpstr>fwtmp — manipulate wtmpx</vt:lpstr>
      <vt:lpstr>/var/adm/utmpx</vt:lpstr>
      <vt:lpstr>Date-stamping syslog  Files</vt:lpstr>
      <vt:lpstr>Date-stamping syslog  Files continued</vt:lpstr>
      <vt:lpstr>Files That May Need Manual Removal</vt:lpstr>
      <vt:lpstr>Core Files</vt:lpstr>
      <vt:lpstr>Solaris Patch Cluster Logs (/var/sadm/install_data)</vt:lpstr>
      <vt:lpstr>Crash Dump Files</vt:lpstr>
      <vt:lpstr>Removing Crash Dump Files</vt:lpstr>
      <vt:lpstr>Preserve Files</vt:lpstr>
      <vt:lpstr>UFS Snapshot File Cleanup</vt:lpstr>
      <vt:lpstr>Destroying ZFS Snapshots</vt:lpstr>
      <vt:lpstr>Destroying ZFS Snapshots per Environment</vt:lpstr>
      <vt:lpstr>Destroying ZFS snapshots Using Wildcards</vt:lpstr>
      <vt:lpstr>Destroying All ZFS Snapshots in an Environment</vt:lpstr>
      <vt:lpstr>Miscellaneous</vt:lpstr>
      <vt:lpstr>Colleague Environment Maintenance</vt:lpstr>
      <vt:lpstr>File Checks</vt:lpstr>
      <vt:lpstr>Check for 2GB Static Files </vt:lpstr>
      <vt:lpstr>WUFA</vt:lpstr>
      <vt:lpstr>PowerPoint Presentation</vt:lpstr>
      <vt:lpstr>Running WUFA</vt:lpstr>
      <vt:lpstr>WUFA cron Requirements</vt:lpstr>
      <vt:lpstr>DASU/DASP Environment Variables</vt:lpstr>
      <vt:lpstr>Maintaining DASU/DASP</vt:lpstr>
      <vt:lpstr>XNC.DAMAGED Output</vt:lpstr>
      <vt:lpstr>XNC.OVERFLOW Output</vt:lpstr>
      <vt:lpstr>XNC.DATE Output</vt:lpstr>
      <vt:lpstr>DATATEL.RESIZE.FILES</vt:lpstr>
      <vt:lpstr>Resizing Files</vt:lpstr>
      <vt:lpstr>Excluding Files from WUFA/resize</vt:lpstr>
      <vt:lpstr>Files Used by Listeners</vt:lpstr>
      <vt:lpstr>Files used by Garbage Collection</vt:lpstr>
      <vt:lpstr>Before You Resize:</vt:lpstr>
      <vt:lpstr>WUIA – Weekly UniData Index Analysis</vt:lpstr>
      <vt:lpstr>WUIA Notes</vt:lpstr>
      <vt:lpstr>Running WUIA</vt:lpstr>
      <vt:lpstr>Fixing Bad Physical Indexes</vt:lpstr>
      <vt:lpstr>Running WUIA Logical Check</vt:lpstr>
      <vt:lpstr>Fixing Bad Logical Indexes</vt:lpstr>
      <vt:lpstr>UTBI — Build Index</vt:lpstr>
      <vt:lpstr>Colon Prompt File Maintenance</vt:lpstr>
      <vt:lpstr>Files Purged at the Colon Prompt</vt:lpstr>
      <vt:lpstr>appl.PRINTERS</vt:lpstr>
      <vt:lpstr>appl.EPROCESS</vt:lpstr>
      <vt:lpstr>appl.PPROCESS</vt:lpstr>
      <vt:lpstr>XX.OPERS</vt:lpstr>
      <vt:lpstr>PH / HOLD / SAVEDLISTS Directory Files</vt:lpstr>
      <vt:lpstr>savedlists File</vt:lpstr>
      <vt:lpstr>PH, HOLD, and SAVEDLISTS Clean Up</vt:lpstr>
      <vt:lpstr>CLEAR.FILE method for PH, HOLD, and SAVEDLISTS Accounts</vt:lpstr>
      <vt:lpstr>SELECT and DELETE method for PH, HOLD, and SAVEDLISTS Accounts</vt:lpstr>
      <vt:lpstr>SELECT and DELETE Example for _PH_, HOLD, and SAVEDLISTS Accounts</vt:lpstr>
      <vt:lpstr>Clearing the AE_COMS File</vt:lpstr>
      <vt:lpstr>GUIDE_ (Guide Files)</vt:lpstr>
      <vt:lpstr>UI 4.X Files</vt:lpstr>
      <vt:lpstr>UILP — User Interface Log Purge</vt:lpstr>
      <vt:lpstr>UILP - Notes</vt:lpstr>
      <vt:lpstr>Application/Account File Cleanup</vt:lpstr>
      <vt:lpstr>UTJP – Job Statistics Purge</vt:lpstr>
      <vt:lpstr>UTJP - Notes</vt:lpstr>
      <vt:lpstr>TEPU — Thrown Errors Purge</vt:lpstr>
      <vt:lpstr>PSFP — Process Status Purge</vt:lpstr>
      <vt:lpstr>ELGP — EDX Log Purge</vt:lpstr>
      <vt:lpstr>EDEP — EDX Errors Purge</vt:lpstr>
      <vt:lpstr>EDSP — EDX Status Purge</vt:lpstr>
      <vt:lpstr>ECLP — e-Commerce Log Purge</vt:lpstr>
      <vt:lpstr>ECLP Notes</vt:lpstr>
      <vt:lpstr>EPRG — ELF Batch Purge</vt:lpstr>
      <vt:lpstr>EVPU — Event Log Purge</vt:lpstr>
      <vt:lpstr>UTTP — TXLOG Purge</vt:lpstr>
      <vt:lpstr>Appendix</vt:lpstr>
      <vt:lpstr>More 'touch' examples for SAVEDLISTS</vt:lpstr>
      <vt:lpstr>WUFA Scripts</vt:lpstr>
      <vt:lpstr>WUFA.KSH - 1</vt:lpstr>
      <vt:lpstr>WUFA.KSH - 2</vt:lpstr>
      <vt:lpstr>WUFA.KSH - 3</vt:lpstr>
      <vt:lpstr>WUFA</vt:lpstr>
      <vt:lpstr>XNC.DAMAGED.FILES</vt:lpstr>
      <vt:lpstr>XNC.OVERFLOW.FILES</vt:lpstr>
      <vt:lpstr>XNC.WUFA.DATE</vt:lpstr>
      <vt:lpstr>Resizing the VOC</vt:lpstr>
      <vt:lpstr>Before you resize:</vt:lpstr>
      <vt:lpstr>Resizing the VOC File</vt:lpstr>
      <vt:lpstr>Steps for Resizing the VOC – 1</vt:lpstr>
      <vt:lpstr>Steps for Resizing the VOC – 2</vt:lpstr>
      <vt:lpstr>Additional LOGADM Info</vt:lpstr>
      <vt:lpstr>Rotating logs based on size</vt:lpstr>
      <vt:lpstr>Rotating logs based on period</vt:lpstr>
      <vt:lpstr>Special period options</vt:lpstr>
      <vt:lpstr>File Expiration by Size</vt:lpstr>
      <vt:lpstr>File Expiration by Count</vt:lpstr>
      <vt:lpstr>Pre- and Post-Commands</vt:lpstr>
      <vt:lpstr>Additional WUIA Information</vt:lpstr>
      <vt:lpstr>WUIA Physical Check Output</vt:lpstr>
      <vt:lpstr>PAs Created by WUIA Physical Check</vt:lpstr>
      <vt:lpstr>PAs Created by WUIA Physical Check (cont)</vt:lpstr>
      <vt:lpstr>WUIA Logical Check Output</vt:lpstr>
      <vt:lpstr>PAs Created by WUIA Logical Check</vt:lpstr>
      <vt:lpstr>PAs Created by WUIA Logical Check (cont)</vt:lpstr>
    </vt:vector>
  </TitlesOfParts>
  <Company>Beaufort County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Colleague Unix System Maintenance</dc:title>
  <dc:creator>Charles F. Hauser</dc:creator>
  <cp:lastModifiedBy>PCC User</cp:lastModifiedBy>
  <cp:revision>1477</cp:revision>
  <cp:lastPrinted>1601-01-01T00:00:00Z</cp:lastPrinted>
  <dcterms:created xsi:type="dcterms:W3CDTF">2005-04-25T18:15:47Z</dcterms:created>
  <dcterms:modified xsi:type="dcterms:W3CDTF">2013-08-05T14:09:38Z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