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7" r:id="rId3"/>
    <p:sldId id="306" r:id="rId4"/>
    <p:sldId id="259" r:id="rId5"/>
    <p:sldId id="282" r:id="rId6"/>
    <p:sldId id="301" r:id="rId7"/>
    <p:sldId id="258" r:id="rId8"/>
    <p:sldId id="260" r:id="rId9"/>
    <p:sldId id="269" r:id="rId10"/>
    <p:sldId id="281" r:id="rId11"/>
    <p:sldId id="261" r:id="rId12"/>
    <p:sldId id="287" r:id="rId13"/>
    <p:sldId id="262" r:id="rId14"/>
    <p:sldId id="263" r:id="rId15"/>
    <p:sldId id="299" r:id="rId16"/>
    <p:sldId id="265" r:id="rId17"/>
    <p:sldId id="266" r:id="rId18"/>
    <p:sldId id="284" r:id="rId19"/>
    <p:sldId id="291" r:id="rId20"/>
    <p:sldId id="296" r:id="rId21"/>
    <p:sldId id="267" r:id="rId22"/>
    <p:sldId id="268" r:id="rId23"/>
    <p:sldId id="270" r:id="rId24"/>
    <p:sldId id="293" r:id="rId25"/>
    <p:sldId id="294" r:id="rId26"/>
    <p:sldId id="271" r:id="rId27"/>
    <p:sldId id="297" r:id="rId28"/>
    <p:sldId id="298" r:id="rId29"/>
    <p:sldId id="273" r:id="rId30"/>
    <p:sldId id="274" r:id="rId31"/>
    <p:sldId id="286" r:id="rId32"/>
    <p:sldId id="289" r:id="rId33"/>
    <p:sldId id="276" r:id="rId34"/>
    <p:sldId id="277" r:id="rId35"/>
    <p:sldId id="288" r:id="rId36"/>
    <p:sldId id="278" r:id="rId37"/>
    <p:sldId id="305" r:id="rId38"/>
    <p:sldId id="300" r:id="rId39"/>
    <p:sldId id="290" r:id="rId40"/>
    <p:sldId id="279" r:id="rId41"/>
    <p:sldId id="28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2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467FF-C7C7-424F-A74D-5974DB08B104}" type="doc">
      <dgm:prSet loTypeId="urn:microsoft.com/office/officeart/2005/8/layout/pyramid1" loCatId="" qsTypeId="urn:microsoft.com/office/officeart/2005/8/quickstyle/simple4" qsCatId="simple" csTypeId="urn:microsoft.com/office/officeart/2005/8/colors/accent1_2" csCatId="accent1" phldr="1"/>
      <dgm:spPr/>
    </dgm:pt>
    <dgm:pt modelId="{48F2043D-0A34-2D4D-B7C3-7A0237906C5A}">
      <dgm:prSet phldrT="[Text]"/>
      <dgm:spPr/>
      <dgm:t>
        <a:bodyPr/>
        <a:lstStyle/>
        <a:p>
          <a:r>
            <a:rPr lang="en-US" b="1" dirty="0" smtClean="0"/>
            <a:t>YHWH</a:t>
          </a:r>
          <a:endParaRPr lang="en-US" b="1" dirty="0"/>
        </a:p>
      </dgm:t>
    </dgm:pt>
    <dgm:pt modelId="{AA97E384-DDF3-EB47-8B11-7DBE65F08743}" type="parTrans" cxnId="{0999DDEF-A4CF-2748-A023-2676B2E97DCB}">
      <dgm:prSet/>
      <dgm:spPr/>
      <dgm:t>
        <a:bodyPr/>
        <a:lstStyle/>
        <a:p>
          <a:endParaRPr lang="en-US"/>
        </a:p>
      </dgm:t>
    </dgm:pt>
    <dgm:pt modelId="{72C30A1B-9943-CC41-ADF0-62A395EDBFFF}" type="sibTrans" cxnId="{0999DDEF-A4CF-2748-A023-2676B2E97DCB}">
      <dgm:prSet/>
      <dgm:spPr/>
      <dgm:t>
        <a:bodyPr/>
        <a:lstStyle/>
        <a:p>
          <a:endParaRPr lang="en-US"/>
        </a:p>
      </dgm:t>
    </dgm:pt>
    <dgm:pt modelId="{FC115CFE-444B-E445-8BFE-42ABC19EA8FC}">
      <dgm:prSet phldrT="[Text]"/>
      <dgm:spPr/>
      <dgm:t>
        <a:bodyPr/>
        <a:lstStyle/>
        <a:p>
          <a:r>
            <a:rPr lang="en-US" b="1" dirty="0" smtClean="0"/>
            <a:t>Sons of God</a:t>
          </a:r>
          <a:endParaRPr lang="en-US" b="1" dirty="0"/>
        </a:p>
      </dgm:t>
    </dgm:pt>
    <dgm:pt modelId="{C70394DE-00BF-7946-BE55-B31754C80291}" type="parTrans" cxnId="{0D621AB0-B629-6342-9A04-3831A97D5FBB}">
      <dgm:prSet/>
      <dgm:spPr/>
      <dgm:t>
        <a:bodyPr/>
        <a:lstStyle/>
        <a:p>
          <a:endParaRPr lang="en-US"/>
        </a:p>
      </dgm:t>
    </dgm:pt>
    <dgm:pt modelId="{37F5A70C-A563-A94A-B8EB-5D79873DCE6C}" type="sibTrans" cxnId="{0D621AB0-B629-6342-9A04-3831A97D5FBB}">
      <dgm:prSet/>
      <dgm:spPr/>
      <dgm:t>
        <a:bodyPr/>
        <a:lstStyle/>
        <a:p>
          <a:endParaRPr lang="en-US"/>
        </a:p>
      </dgm:t>
    </dgm:pt>
    <dgm:pt modelId="{482BB100-9EB3-2348-9F1E-2B1C2D84D3A1}">
      <dgm:prSet phldrT="[Text]"/>
      <dgm:spPr/>
      <dgm:t>
        <a:bodyPr/>
        <a:lstStyle/>
        <a:p>
          <a:r>
            <a:rPr lang="en-US" b="1" dirty="0" smtClean="0"/>
            <a:t>Lower level Angels</a:t>
          </a:r>
          <a:endParaRPr lang="en-US" b="1" dirty="0"/>
        </a:p>
      </dgm:t>
    </dgm:pt>
    <dgm:pt modelId="{47721A13-5ADA-3449-98F8-B3960095B42D}" type="parTrans" cxnId="{CA8A7BE5-7C0A-1744-B79A-B63AA47F09F1}">
      <dgm:prSet/>
      <dgm:spPr/>
      <dgm:t>
        <a:bodyPr/>
        <a:lstStyle/>
        <a:p>
          <a:endParaRPr lang="en-US"/>
        </a:p>
      </dgm:t>
    </dgm:pt>
    <dgm:pt modelId="{6804CFF7-92B2-574D-9DE9-EBACE66DDCB1}" type="sibTrans" cxnId="{CA8A7BE5-7C0A-1744-B79A-B63AA47F09F1}">
      <dgm:prSet/>
      <dgm:spPr/>
      <dgm:t>
        <a:bodyPr/>
        <a:lstStyle/>
        <a:p>
          <a:endParaRPr lang="en-US"/>
        </a:p>
      </dgm:t>
    </dgm:pt>
    <dgm:pt modelId="{F0191AF5-E3EA-A949-B8F1-8FD61E5CAE12}" type="pres">
      <dgm:prSet presAssocID="{4CE467FF-C7C7-424F-A74D-5974DB08B104}" presName="Name0" presStyleCnt="0">
        <dgm:presLayoutVars>
          <dgm:dir/>
          <dgm:animLvl val="lvl"/>
          <dgm:resizeHandles val="exact"/>
        </dgm:presLayoutVars>
      </dgm:prSet>
      <dgm:spPr/>
    </dgm:pt>
    <dgm:pt modelId="{5CABD073-96C4-8647-BCD3-D73E25B661C5}" type="pres">
      <dgm:prSet presAssocID="{48F2043D-0A34-2D4D-B7C3-7A0237906C5A}" presName="Name8" presStyleCnt="0"/>
      <dgm:spPr/>
    </dgm:pt>
    <dgm:pt modelId="{7DAE10F7-77EB-004F-8165-6F4497100640}" type="pres">
      <dgm:prSet presAssocID="{48F2043D-0A34-2D4D-B7C3-7A0237906C5A}" presName="level" presStyleLbl="node1" presStyleIdx="0" presStyleCnt="3">
        <dgm:presLayoutVars>
          <dgm:chMax val="1"/>
          <dgm:bulletEnabled val="1"/>
        </dgm:presLayoutVars>
      </dgm:prSet>
      <dgm:spPr/>
    </dgm:pt>
    <dgm:pt modelId="{B1E39785-53BD-EA4A-BF08-222E4F4D7738}" type="pres">
      <dgm:prSet presAssocID="{48F2043D-0A34-2D4D-B7C3-7A0237906C5A}" presName="levelTx" presStyleLbl="revTx" presStyleIdx="0" presStyleCnt="0">
        <dgm:presLayoutVars>
          <dgm:chMax val="1"/>
          <dgm:bulletEnabled val="1"/>
        </dgm:presLayoutVars>
      </dgm:prSet>
      <dgm:spPr/>
    </dgm:pt>
    <dgm:pt modelId="{C711E258-F217-324D-A30A-441C4B01C132}" type="pres">
      <dgm:prSet presAssocID="{FC115CFE-444B-E445-8BFE-42ABC19EA8FC}" presName="Name8" presStyleCnt="0"/>
      <dgm:spPr/>
    </dgm:pt>
    <dgm:pt modelId="{6FBFBB3B-C596-B84F-A493-939E60612083}" type="pres">
      <dgm:prSet presAssocID="{FC115CFE-444B-E445-8BFE-42ABC19EA8FC}" presName="level" presStyleLbl="node1" presStyleIdx="1" presStyleCnt="3">
        <dgm:presLayoutVars>
          <dgm:chMax val="1"/>
          <dgm:bulletEnabled val="1"/>
        </dgm:presLayoutVars>
      </dgm:prSet>
      <dgm:spPr/>
    </dgm:pt>
    <dgm:pt modelId="{E4775180-C3FD-1742-B3BA-26C8AE8A1514}" type="pres">
      <dgm:prSet presAssocID="{FC115CFE-444B-E445-8BFE-42ABC19EA8FC}" presName="levelTx" presStyleLbl="revTx" presStyleIdx="0" presStyleCnt="0">
        <dgm:presLayoutVars>
          <dgm:chMax val="1"/>
          <dgm:bulletEnabled val="1"/>
        </dgm:presLayoutVars>
      </dgm:prSet>
      <dgm:spPr/>
    </dgm:pt>
    <dgm:pt modelId="{3F07B275-822C-2E41-93BC-48E91480F2BC}" type="pres">
      <dgm:prSet presAssocID="{482BB100-9EB3-2348-9F1E-2B1C2D84D3A1}" presName="Name8" presStyleCnt="0"/>
      <dgm:spPr/>
    </dgm:pt>
    <dgm:pt modelId="{60F4BDFA-395A-534E-ABAC-6DB5C1DB0A19}" type="pres">
      <dgm:prSet presAssocID="{482BB100-9EB3-2348-9F1E-2B1C2D84D3A1}" presName="level" presStyleLbl="node1" presStyleIdx="2" presStyleCnt="3">
        <dgm:presLayoutVars>
          <dgm:chMax val="1"/>
          <dgm:bulletEnabled val="1"/>
        </dgm:presLayoutVars>
      </dgm:prSet>
      <dgm:spPr/>
      <dgm:t>
        <a:bodyPr/>
        <a:lstStyle/>
        <a:p>
          <a:endParaRPr lang="en-US"/>
        </a:p>
      </dgm:t>
    </dgm:pt>
    <dgm:pt modelId="{7BFB8981-4CE5-AC4C-9CA7-2783AC74BE86}" type="pres">
      <dgm:prSet presAssocID="{482BB100-9EB3-2348-9F1E-2B1C2D84D3A1}" presName="levelTx" presStyleLbl="revTx" presStyleIdx="0" presStyleCnt="0">
        <dgm:presLayoutVars>
          <dgm:chMax val="1"/>
          <dgm:bulletEnabled val="1"/>
        </dgm:presLayoutVars>
      </dgm:prSet>
      <dgm:spPr/>
      <dgm:t>
        <a:bodyPr/>
        <a:lstStyle/>
        <a:p>
          <a:endParaRPr lang="en-US"/>
        </a:p>
      </dgm:t>
    </dgm:pt>
  </dgm:ptLst>
  <dgm:cxnLst>
    <dgm:cxn modelId="{7A9C719D-686A-FE42-82ED-70C49316E6FB}" type="presOf" srcId="{FC115CFE-444B-E445-8BFE-42ABC19EA8FC}" destId="{E4775180-C3FD-1742-B3BA-26C8AE8A1514}" srcOrd="1" destOrd="0" presId="urn:microsoft.com/office/officeart/2005/8/layout/pyramid1"/>
    <dgm:cxn modelId="{BA173689-F83D-D348-AAB8-7B2AE73647BF}" type="presOf" srcId="{4CE467FF-C7C7-424F-A74D-5974DB08B104}" destId="{F0191AF5-E3EA-A949-B8F1-8FD61E5CAE12}" srcOrd="0" destOrd="0" presId="urn:microsoft.com/office/officeart/2005/8/layout/pyramid1"/>
    <dgm:cxn modelId="{7BDB1BAE-312F-2C4F-95AD-64F5A7E31D21}" type="presOf" srcId="{48F2043D-0A34-2D4D-B7C3-7A0237906C5A}" destId="{B1E39785-53BD-EA4A-BF08-222E4F4D7738}" srcOrd="1" destOrd="0" presId="urn:microsoft.com/office/officeart/2005/8/layout/pyramid1"/>
    <dgm:cxn modelId="{5C91F3BA-D467-7846-81A7-A5FB4A06CCE2}" type="presOf" srcId="{482BB100-9EB3-2348-9F1E-2B1C2D84D3A1}" destId="{60F4BDFA-395A-534E-ABAC-6DB5C1DB0A19}" srcOrd="0" destOrd="0" presId="urn:microsoft.com/office/officeart/2005/8/layout/pyramid1"/>
    <dgm:cxn modelId="{0D621AB0-B629-6342-9A04-3831A97D5FBB}" srcId="{4CE467FF-C7C7-424F-A74D-5974DB08B104}" destId="{FC115CFE-444B-E445-8BFE-42ABC19EA8FC}" srcOrd="1" destOrd="0" parTransId="{C70394DE-00BF-7946-BE55-B31754C80291}" sibTransId="{37F5A70C-A563-A94A-B8EB-5D79873DCE6C}"/>
    <dgm:cxn modelId="{206EFDB4-FCC2-AF48-AD4F-1806B1AC0E35}" type="presOf" srcId="{48F2043D-0A34-2D4D-B7C3-7A0237906C5A}" destId="{7DAE10F7-77EB-004F-8165-6F4497100640}" srcOrd="0" destOrd="0" presId="urn:microsoft.com/office/officeart/2005/8/layout/pyramid1"/>
    <dgm:cxn modelId="{E62905AA-E7E8-FC4D-9C7A-7F72C6AF0FBC}" type="presOf" srcId="{482BB100-9EB3-2348-9F1E-2B1C2D84D3A1}" destId="{7BFB8981-4CE5-AC4C-9CA7-2783AC74BE86}" srcOrd="1" destOrd="0" presId="urn:microsoft.com/office/officeart/2005/8/layout/pyramid1"/>
    <dgm:cxn modelId="{0999DDEF-A4CF-2748-A023-2676B2E97DCB}" srcId="{4CE467FF-C7C7-424F-A74D-5974DB08B104}" destId="{48F2043D-0A34-2D4D-B7C3-7A0237906C5A}" srcOrd="0" destOrd="0" parTransId="{AA97E384-DDF3-EB47-8B11-7DBE65F08743}" sibTransId="{72C30A1B-9943-CC41-ADF0-62A395EDBFFF}"/>
    <dgm:cxn modelId="{CA8A7BE5-7C0A-1744-B79A-B63AA47F09F1}" srcId="{4CE467FF-C7C7-424F-A74D-5974DB08B104}" destId="{482BB100-9EB3-2348-9F1E-2B1C2D84D3A1}" srcOrd="2" destOrd="0" parTransId="{47721A13-5ADA-3449-98F8-B3960095B42D}" sibTransId="{6804CFF7-92B2-574D-9DE9-EBACE66DDCB1}"/>
    <dgm:cxn modelId="{199CEBD7-09F2-9245-9650-CB29E2B11051}" type="presOf" srcId="{FC115CFE-444B-E445-8BFE-42ABC19EA8FC}" destId="{6FBFBB3B-C596-B84F-A493-939E60612083}" srcOrd="0" destOrd="0" presId="urn:microsoft.com/office/officeart/2005/8/layout/pyramid1"/>
    <dgm:cxn modelId="{E1854DD1-12B2-2646-9C1B-A44A401CE3BE}" type="presParOf" srcId="{F0191AF5-E3EA-A949-B8F1-8FD61E5CAE12}" destId="{5CABD073-96C4-8647-BCD3-D73E25B661C5}" srcOrd="0" destOrd="0" presId="urn:microsoft.com/office/officeart/2005/8/layout/pyramid1"/>
    <dgm:cxn modelId="{03DF6BDC-92B6-0F44-A443-DE6517509415}" type="presParOf" srcId="{5CABD073-96C4-8647-BCD3-D73E25B661C5}" destId="{7DAE10F7-77EB-004F-8165-6F4497100640}" srcOrd="0" destOrd="0" presId="urn:microsoft.com/office/officeart/2005/8/layout/pyramid1"/>
    <dgm:cxn modelId="{B311956E-9081-9645-8193-33924D281456}" type="presParOf" srcId="{5CABD073-96C4-8647-BCD3-D73E25B661C5}" destId="{B1E39785-53BD-EA4A-BF08-222E4F4D7738}" srcOrd="1" destOrd="0" presId="urn:microsoft.com/office/officeart/2005/8/layout/pyramid1"/>
    <dgm:cxn modelId="{C737C9CE-7767-0F4F-BA80-6F1897407253}" type="presParOf" srcId="{F0191AF5-E3EA-A949-B8F1-8FD61E5CAE12}" destId="{C711E258-F217-324D-A30A-441C4B01C132}" srcOrd="1" destOrd="0" presId="urn:microsoft.com/office/officeart/2005/8/layout/pyramid1"/>
    <dgm:cxn modelId="{18BE2E74-A25D-0A42-B09B-632634EE92AB}" type="presParOf" srcId="{C711E258-F217-324D-A30A-441C4B01C132}" destId="{6FBFBB3B-C596-B84F-A493-939E60612083}" srcOrd="0" destOrd="0" presId="urn:microsoft.com/office/officeart/2005/8/layout/pyramid1"/>
    <dgm:cxn modelId="{B8F12E2A-2112-7C4F-A8B3-B19E176B257C}" type="presParOf" srcId="{C711E258-F217-324D-A30A-441C4B01C132}" destId="{E4775180-C3FD-1742-B3BA-26C8AE8A1514}" srcOrd="1" destOrd="0" presId="urn:microsoft.com/office/officeart/2005/8/layout/pyramid1"/>
    <dgm:cxn modelId="{516BC7E1-6F0B-9E40-9649-3CF65A0C3A57}" type="presParOf" srcId="{F0191AF5-E3EA-A949-B8F1-8FD61E5CAE12}" destId="{3F07B275-822C-2E41-93BC-48E91480F2BC}" srcOrd="2" destOrd="0" presId="urn:microsoft.com/office/officeart/2005/8/layout/pyramid1"/>
    <dgm:cxn modelId="{EE6DFD36-7807-A24A-BE2C-85C9EEE59D78}" type="presParOf" srcId="{3F07B275-822C-2E41-93BC-48E91480F2BC}" destId="{60F4BDFA-395A-534E-ABAC-6DB5C1DB0A19}" srcOrd="0" destOrd="0" presId="urn:microsoft.com/office/officeart/2005/8/layout/pyramid1"/>
    <dgm:cxn modelId="{43E6F490-AF0D-314E-8B02-304D68AA0CAD}" type="presParOf" srcId="{3F07B275-822C-2E41-93BC-48E91480F2BC}" destId="{7BFB8981-4CE5-AC4C-9CA7-2783AC74BE8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BB816-83CD-5041-87EB-D23ABA504190}"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28A6A485-92B2-3542-A1AC-3865451509BA}">
      <dgm:prSet phldrT="[Text]"/>
      <dgm:spPr/>
      <dgm:t>
        <a:bodyPr/>
        <a:lstStyle/>
        <a:p>
          <a:r>
            <a:rPr lang="en-US" dirty="0" smtClean="0"/>
            <a:t>Righteousness As World Order</a:t>
          </a:r>
          <a:endParaRPr lang="en-US" dirty="0"/>
        </a:p>
      </dgm:t>
    </dgm:pt>
    <dgm:pt modelId="{F46B8B28-4F49-1F43-897D-70697BE5F9E3}" type="parTrans" cxnId="{61144B71-B3C4-0F45-B833-B4C99C044BF8}">
      <dgm:prSet/>
      <dgm:spPr/>
      <dgm:t>
        <a:bodyPr/>
        <a:lstStyle/>
        <a:p>
          <a:endParaRPr lang="en-US"/>
        </a:p>
      </dgm:t>
    </dgm:pt>
    <dgm:pt modelId="{70746242-9813-004A-97D2-5E1647959365}" type="sibTrans" cxnId="{61144B71-B3C4-0F45-B833-B4C99C044BF8}">
      <dgm:prSet/>
      <dgm:spPr/>
      <dgm:t>
        <a:bodyPr/>
        <a:lstStyle/>
        <a:p>
          <a:endParaRPr lang="en-US"/>
        </a:p>
      </dgm:t>
    </dgm:pt>
    <dgm:pt modelId="{5B501F27-7063-0146-A5C0-DB50D0603EDE}">
      <dgm:prSet phldrT="[Text]"/>
      <dgm:spPr/>
      <dgm:t>
        <a:bodyPr/>
        <a:lstStyle/>
        <a:p>
          <a:r>
            <a:rPr lang="en-US" dirty="0" smtClean="0"/>
            <a:t>Angels over the natural order</a:t>
          </a:r>
          <a:endParaRPr lang="en-US" dirty="0"/>
        </a:p>
      </dgm:t>
    </dgm:pt>
    <dgm:pt modelId="{7E612400-4EC0-8549-AEB0-67430B3E718B}" type="parTrans" cxnId="{8D522818-EF2D-1748-918D-AD7273B0EE85}">
      <dgm:prSet/>
      <dgm:spPr/>
      <dgm:t>
        <a:bodyPr/>
        <a:lstStyle/>
        <a:p>
          <a:endParaRPr lang="en-US"/>
        </a:p>
      </dgm:t>
    </dgm:pt>
    <dgm:pt modelId="{2E8D7D93-AFD0-A14E-B94E-B379B98817E7}" type="sibTrans" cxnId="{8D522818-EF2D-1748-918D-AD7273B0EE85}">
      <dgm:prSet/>
      <dgm:spPr/>
      <dgm:t>
        <a:bodyPr/>
        <a:lstStyle/>
        <a:p>
          <a:endParaRPr lang="en-US"/>
        </a:p>
      </dgm:t>
    </dgm:pt>
    <dgm:pt modelId="{997DD954-5761-344F-AF18-92BABC10BF0D}">
      <dgm:prSet phldrT="[Text]"/>
      <dgm:spPr/>
      <dgm:t>
        <a:bodyPr/>
        <a:lstStyle/>
        <a:p>
          <a:r>
            <a:rPr lang="en-US" dirty="0" smtClean="0"/>
            <a:t>Angels over the social order</a:t>
          </a:r>
          <a:endParaRPr lang="en-US" dirty="0"/>
        </a:p>
      </dgm:t>
    </dgm:pt>
    <dgm:pt modelId="{23415D48-52FB-0043-8954-FD587B4B3248}" type="parTrans" cxnId="{6604BCAD-1F85-CF4A-89CD-9E28B955CB29}">
      <dgm:prSet/>
      <dgm:spPr/>
      <dgm:t>
        <a:bodyPr/>
        <a:lstStyle/>
        <a:p>
          <a:endParaRPr lang="en-US"/>
        </a:p>
      </dgm:t>
    </dgm:pt>
    <dgm:pt modelId="{D4BF02A7-49B5-7B4B-A8D0-29C9D69357BF}" type="sibTrans" cxnId="{6604BCAD-1F85-CF4A-89CD-9E28B955CB29}">
      <dgm:prSet/>
      <dgm:spPr/>
      <dgm:t>
        <a:bodyPr/>
        <a:lstStyle/>
        <a:p>
          <a:endParaRPr lang="en-US"/>
        </a:p>
      </dgm:t>
    </dgm:pt>
    <dgm:pt modelId="{B8C9501A-9D5B-2D45-8CDD-A0B43E3AFAEF}" type="pres">
      <dgm:prSet presAssocID="{E73BB816-83CD-5041-87EB-D23ABA504190}" presName="hierChild1" presStyleCnt="0">
        <dgm:presLayoutVars>
          <dgm:orgChart val="1"/>
          <dgm:chPref val="1"/>
          <dgm:dir/>
          <dgm:animOne val="branch"/>
          <dgm:animLvl val="lvl"/>
          <dgm:resizeHandles/>
        </dgm:presLayoutVars>
      </dgm:prSet>
      <dgm:spPr/>
      <dgm:t>
        <a:bodyPr/>
        <a:lstStyle/>
        <a:p>
          <a:endParaRPr lang="en-US"/>
        </a:p>
      </dgm:t>
    </dgm:pt>
    <dgm:pt modelId="{25D7F49E-AE31-504D-AF8F-0E733DF7CA62}" type="pres">
      <dgm:prSet presAssocID="{28A6A485-92B2-3542-A1AC-3865451509BA}" presName="hierRoot1" presStyleCnt="0">
        <dgm:presLayoutVars>
          <dgm:hierBranch val="init"/>
        </dgm:presLayoutVars>
      </dgm:prSet>
      <dgm:spPr/>
    </dgm:pt>
    <dgm:pt modelId="{D8CA98FC-9478-7A4C-955B-BCAA3EBABA92}" type="pres">
      <dgm:prSet presAssocID="{28A6A485-92B2-3542-A1AC-3865451509BA}" presName="rootComposite1" presStyleCnt="0"/>
      <dgm:spPr/>
    </dgm:pt>
    <dgm:pt modelId="{14081521-DE9A-E54D-8463-B2093E20DA96}" type="pres">
      <dgm:prSet presAssocID="{28A6A485-92B2-3542-A1AC-3865451509BA}" presName="rootText1" presStyleLbl="node0" presStyleIdx="0" presStyleCnt="1">
        <dgm:presLayoutVars>
          <dgm:chPref val="3"/>
        </dgm:presLayoutVars>
      </dgm:prSet>
      <dgm:spPr/>
      <dgm:t>
        <a:bodyPr/>
        <a:lstStyle/>
        <a:p>
          <a:endParaRPr lang="en-US"/>
        </a:p>
      </dgm:t>
    </dgm:pt>
    <dgm:pt modelId="{C27852BD-D13E-4C4B-9A55-1CC32363EEB7}" type="pres">
      <dgm:prSet presAssocID="{28A6A485-92B2-3542-A1AC-3865451509BA}" presName="rootConnector1" presStyleLbl="node1" presStyleIdx="0" presStyleCnt="0"/>
      <dgm:spPr/>
      <dgm:t>
        <a:bodyPr/>
        <a:lstStyle/>
        <a:p>
          <a:endParaRPr lang="en-US"/>
        </a:p>
      </dgm:t>
    </dgm:pt>
    <dgm:pt modelId="{995677BE-59B6-0E4C-A3F8-FDC390C5F5D9}" type="pres">
      <dgm:prSet presAssocID="{28A6A485-92B2-3542-A1AC-3865451509BA}" presName="hierChild2" presStyleCnt="0"/>
      <dgm:spPr/>
    </dgm:pt>
    <dgm:pt modelId="{DCD006A5-5ED0-1D47-8A28-CFB9D8152F23}" type="pres">
      <dgm:prSet presAssocID="{7E612400-4EC0-8549-AEB0-67430B3E718B}" presName="Name37" presStyleLbl="parChTrans1D2" presStyleIdx="0" presStyleCnt="2"/>
      <dgm:spPr/>
      <dgm:t>
        <a:bodyPr/>
        <a:lstStyle/>
        <a:p>
          <a:endParaRPr lang="en-US"/>
        </a:p>
      </dgm:t>
    </dgm:pt>
    <dgm:pt modelId="{E54F98EC-61B8-8F45-A9E1-308ED08AB739}" type="pres">
      <dgm:prSet presAssocID="{5B501F27-7063-0146-A5C0-DB50D0603EDE}" presName="hierRoot2" presStyleCnt="0">
        <dgm:presLayoutVars>
          <dgm:hierBranch val="init"/>
        </dgm:presLayoutVars>
      </dgm:prSet>
      <dgm:spPr/>
    </dgm:pt>
    <dgm:pt modelId="{C23E947B-6B73-A042-9038-0D42C83339F1}" type="pres">
      <dgm:prSet presAssocID="{5B501F27-7063-0146-A5C0-DB50D0603EDE}" presName="rootComposite" presStyleCnt="0"/>
      <dgm:spPr/>
    </dgm:pt>
    <dgm:pt modelId="{22A03986-2FE0-2648-AF4A-64FB3FA659BB}" type="pres">
      <dgm:prSet presAssocID="{5B501F27-7063-0146-A5C0-DB50D0603EDE}" presName="rootText" presStyleLbl="node2" presStyleIdx="0" presStyleCnt="2">
        <dgm:presLayoutVars>
          <dgm:chPref val="3"/>
        </dgm:presLayoutVars>
      </dgm:prSet>
      <dgm:spPr/>
      <dgm:t>
        <a:bodyPr/>
        <a:lstStyle/>
        <a:p>
          <a:endParaRPr lang="en-US"/>
        </a:p>
      </dgm:t>
    </dgm:pt>
    <dgm:pt modelId="{BBF62EC0-C26B-014C-96E2-EFD156F02871}" type="pres">
      <dgm:prSet presAssocID="{5B501F27-7063-0146-A5C0-DB50D0603EDE}" presName="rootConnector" presStyleLbl="node2" presStyleIdx="0" presStyleCnt="2"/>
      <dgm:spPr/>
      <dgm:t>
        <a:bodyPr/>
        <a:lstStyle/>
        <a:p>
          <a:endParaRPr lang="en-US"/>
        </a:p>
      </dgm:t>
    </dgm:pt>
    <dgm:pt modelId="{6A561D66-E0DD-F946-BB8E-855C1785AEFE}" type="pres">
      <dgm:prSet presAssocID="{5B501F27-7063-0146-A5C0-DB50D0603EDE}" presName="hierChild4" presStyleCnt="0"/>
      <dgm:spPr/>
    </dgm:pt>
    <dgm:pt modelId="{5AC684CD-DB1C-4D41-8D8C-2861D981D2F9}" type="pres">
      <dgm:prSet presAssocID="{5B501F27-7063-0146-A5C0-DB50D0603EDE}" presName="hierChild5" presStyleCnt="0"/>
      <dgm:spPr/>
    </dgm:pt>
    <dgm:pt modelId="{58C957F8-25C9-D843-A05E-9D6697364425}" type="pres">
      <dgm:prSet presAssocID="{23415D48-52FB-0043-8954-FD587B4B3248}" presName="Name37" presStyleLbl="parChTrans1D2" presStyleIdx="1" presStyleCnt="2"/>
      <dgm:spPr/>
      <dgm:t>
        <a:bodyPr/>
        <a:lstStyle/>
        <a:p>
          <a:endParaRPr lang="en-US"/>
        </a:p>
      </dgm:t>
    </dgm:pt>
    <dgm:pt modelId="{2627CB69-D667-7E4E-B6F8-B00299A0633E}" type="pres">
      <dgm:prSet presAssocID="{997DD954-5761-344F-AF18-92BABC10BF0D}" presName="hierRoot2" presStyleCnt="0">
        <dgm:presLayoutVars>
          <dgm:hierBranch val="init"/>
        </dgm:presLayoutVars>
      </dgm:prSet>
      <dgm:spPr/>
    </dgm:pt>
    <dgm:pt modelId="{7E003B92-4625-C44B-9C13-01698F6A8347}" type="pres">
      <dgm:prSet presAssocID="{997DD954-5761-344F-AF18-92BABC10BF0D}" presName="rootComposite" presStyleCnt="0"/>
      <dgm:spPr/>
    </dgm:pt>
    <dgm:pt modelId="{C078E36B-8F2B-F941-A863-5A02AEEF7EF7}" type="pres">
      <dgm:prSet presAssocID="{997DD954-5761-344F-AF18-92BABC10BF0D}" presName="rootText" presStyleLbl="node2" presStyleIdx="1" presStyleCnt="2">
        <dgm:presLayoutVars>
          <dgm:chPref val="3"/>
        </dgm:presLayoutVars>
      </dgm:prSet>
      <dgm:spPr/>
      <dgm:t>
        <a:bodyPr/>
        <a:lstStyle/>
        <a:p>
          <a:endParaRPr lang="en-US"/>
        </a:p>
      </dgm:t>
    </dgm:pt>
    <dgm:pt modelId="{20EA4724-03A0-974C-8E05-3B5B81C4D43E}" type="pres">
      <dgm:prSet presAssocID="{997DD954-5761-344F-AF18-92BABC10BF0D}" presName="rootConnector" presStyleLbl="node2" presStyleIdx="1" presStyleCnt="2"/>
      <dgm:spPr/>
      <dgm:t>
        <a:bodyPr/>
        <a:lstStyle/>
        <a:p>
          <a:endParaRPr lang="en-US"/>
        </a:p>
      </dgm:t>
    </dgm:pt>
    <dgm:pt modelId="{19078FD3-BC02-6F4D-8F88-1FF875D127EC}" type="pres">
      <dgm:prSet presAssocID="{997DD954-5761-344F-AF18-92BABC10BF0D}" presName="hierChild4" presStyleCnt="0"/>
      <dgm:spPr/>
    </dgm:pt>
    <dgm:pt modelId="{BFA3B840-68AE-C148-A363-0DFC7BFA054B}" type="pres">
      <dgm:prSet presAssocID="{997DD954-5761-344F-AF18-92BABC10BF0D}" presName="hierChild5" presStyleCnt="0"/>
      <dgm:spPr/>
    </dgm:pt>
    <dgm:pt modelId="{021738A8-83F2-0A4E-8EAB-DFC6589AAF75}" type="pres">
      <dgm:prSet presAssocID="{28A6A485-92B2-3542-A1AC-3865451509BA}" presName="hierChild3" presStyleCnt="0"/>
      <dgm:spPr/>
    </dgm:pt>
  </dgm:ptLst>
  <dgm:cxnLst>
    <dgm:cxn modelId="{8D522818-EF2D-1748-918D-AD7273B0EE85}" srcId="{28A6A485-92B2-3542-A1AC-3865451509BA}" destId="{5B501F27-7063-0146-A5C0-DB50D0603EDE}" srcOrd="0" destOrd="0" parTransId="{7E612400-4EC0-8549-AEB0-67430B3E718B}" sibTransId="{2E8D7D93-AFD0-A14E-B94E-B379B98817E7}"/>
    <dgm:cxn modelId="{15537F38-02AB-1349-9E37-BD0174C82CAC}" type="presOf" srcId="{7E612400-4EC0-8549-AEB0-67430B3E718B}" destId="{DCD006A5-5ED0-1D47-8A28-CFB9D8152F23}" srcOrd="0" destOrd="0" presId="urn:microsoft.com/office/officeart/2005/8/layout/orgChart1"/>
    <dgm:cxn modelId="{C86247C8-5154-C24A-B2D5-EC1F0B773A1F}" type="presOf" srcId="{28A6A485-92B2-3542-A1AC-3865451509BA}" destId="{C27852BD-D13E-4C4B-9A55-1CC32363EEB7}" srcOrd="1" destOrd="0" presId="urn:microsoft.com/office/officeart/2005/8/layout/orgChart1"/>
    <dgm:cxn modelId="{B7AE107B-A88C-434A-9CD7-D86F531985B0}" type="presOf" srcId="{28A6A485-92B2-3542-A1AC-3865451509BA}" destId="{14081521-DE9A-E54D-8463-B2093E20DA96}" srcOrd="0" destOrd="0" presId="urn:microsoft.com/office/officeart/2005/8/layout/orgChart1"/>
    <dgm:cxn modelId="{E95E69A1-4260-6A4B-AC4E-76404EB0828C}" type="presOf" srcId="{E73BB816-83CD-5041-87EB-D23ABA504190}" destId="{B8C9501A-9D5B-2D45-8CDD-A0B43E3AFAEF}" srcOrd="0" destOrd="0" presId="urn:microsoft.com/office/officeart/2005/8/layout/orgChart1"/>
    <dgm:cxn modelId="{623416CC-3B34-CE4B-86CF-97EFFFC97CCA}" type="presOf" srcId="{997DD954-5761-344F-AF18-92BABC10BF0D}" destId="{20EA4724-03A0-974C-8E05-3B5B81C4D43E}" srcOrd="1" destOrd="0" presId="urn:microsoft.com/office/officeart/2005/8/layout/orgChart1"/>
    <dgm:cxn modelId="{6604BCAD-1F85-CF4A-89CD-9E28B955CB29}" srcId="{28A6A485-92B2-3542-A1AC-3865451509BA}" destId="{997DD954-5761-344F-AF18-92BABC10BF0D}" srcOrd="1" destOrd="0" parTransId="{23415D48-52FB-0043-8954-FD587B4B3248}" sibTransId="{D4BF02A7-49B5-7B4B-A8D0-29C9D69357BF}"/>
    <dgm:cxn modelId="{33451BAD-97CC-5848-B01D-1EBA96CBC1B9}" type="presOf" srcId="{23415D48-52FB-0043-8954-FD587B4B3248}" destId="{58C957F8-25C9-D843-A05E-9D6697364425}" srcOrd="0" destOrd="0" presId="urn:microsoft.com/office/officeart/2005/8/layout/orgChart1"/>
    <dgm:cxn modelId="{B7DB75D3-4D70-4644-ABEB-0F6304723BB7}" type="presOf" srcId="{5B501F27-7063-0146-A5C0-DB50D0603EDE}" destId="{22A03986-2FE0-2648-AF4A-64FB3FA659BB}" srcOrd="0" destOrd="0" presId="urn:microsoft.com/office/officeart/2005/8/layout/orgChart1"/>
    <dgm:cxn modelId="{697A45E0-AC1C-F342-8F5B-EEC15498A4A5}" type="presOf" srcId="{5B501F27-7063-0146-A5C0-DB50D0603EDE}" destId="{BBF62EC0-C26B-014C-96E2-EFD156F02871}" srcOrd="1" destOrd="0" presId="urn:microsoft.com/office/officeart/2005/8/layout/orgChart1"/>
    <dgm:cxn modelId="{30653B05-F0AB-2C4D-9022-CC9BAB14C4C9}" type="presOf" srcId="{997DD954-5761-344F-AF18-92BABC10BF0D}" destId="{C078E36B-8F2B-F941-A863-5A02AEEF7EF7}" srcOrd="0" destOrd="0" presId="urn:microsoft.com/office/officeart/2005/8/layout/orgChart1"/>
    <dgm:cxn modelId="{61144B71-B3C4-0F45-B833-B4C99C044BF8}" srcId="{E73BB816-83CD-5041-87EB-D23ABA504190}" destId="{28A6A485-92B2-3542-A1AC-3865451509BA}" srcOrd="0" destOrd="0" parTransId="{F46B8B28-4F49-1F43-897D-70697BE5F9E3}" sibTransId="{70746242-9813-004A-97D2-5E1647959365}"/>
    <dgm:cxn modelId="{D18287C5-A69E-A047-AC69-06D3DDE74AC2}" type="presParOf" srcId="{B8C9501A-9D5B-2D45-8CDD-A0B43E3AFAEF}" destId="{25D7F49E-AE31-504D-AF8F-0E733DF7CA62}" srcOrd="0" destOrd="0" presId="urn:microsoft.com/office/officeart/2005/8/layout/orgChart1"/>
    <dgm:cxn modelId="{C96AC9FC-BE9A-334A-803F-5D75FA2640F4}" type="presParOf" srcId="{25D7F49E-AE31-504D-AF8F-0E733DF7CA62}" destId="{D8CA98FC-9478-7A4C-955B-BCAA3EBABA92}" srcOrd="0" destOrd="0" presId="urn:microsoft.com/office/officeart/2005/8/layout/orgChart1"/>
    <dgm:cxn modelId="{7E7AB049-6E89-554C-8665-70E90F8B650D}" type="presParOf" srcId="{D8CA98FC-9478-7A4C-955B-BCAA3EBABA92}" destId="{14081521-DE9A-E54D-8463-B2093E20DA96}" srcOrd="0" destOrd="0" presId="urn:microsoft.com/office/officeart/2005/8/layout/orgChart1"/>
    <dgm:cxn modelId="{225B43C2-17EF-5146-8578-8B853EF28C46}" type="presParOf" srcId="{D8CA98FC-9478-7A4C-955B-BCAA3EBABA92}" destId="{C27852BD-D13E-4C4B-9A55-1CC32363EEB7}" srcOrd="1" destOrd="0" presId="urn:microsoft.com/office/officeart/2005/8/layout/orgChart1"/>
    <dgm:cxn modelId="{2BB70877-1F39-7A47-9BCF-A63546BA51EA}" type="presParOf" srcId="{25D7F49E-AE31-504D-AF8F-0E733DF7CA62}" destId="{995677BE-59B6-0E4C-A3F8-FDC390C5F5D9}" srcOrd="1" destOrd="0" presId="urn:microsoft.com/office/officeart/2005/8/layout/orgChart1"/>
    <dgm:cxn modelId="{512F7D3F-7BA8-064B-BD9E-84C8859D6B5F}" type="presParOf" srcId="{995677BE-59B6-0E4C-A3F8-FDC390C5F5D9}" destId="{DCD006A5-5ED0-1D47-8A28-CFB9D8152F23}" srcOrd="0" destOrd="0" presId="urn:microsoft.com/office/officeart/2005/8/layout/orgChart1"/>
    <dgm:cxn modelId="{EACACAD6-DBEA-8241-A2D0-855ED6ED074B}" type="presParOf" srcId="{995677BE-59B6-0E4C-A3F8-FDC390C5F5D9}" destId="{E54F98EC-61B8-8F45-A9E1-308ED08AB739}" srcOrd="1" destOrd="0" presId="urn:microsoft.com/office/officeart/2005/8/layout/orgChart1"/>
    <dgm:cxn modelId="{5D776B28-1BFD-FD45-ADBD-662C8E30C661}" type="presParOf" srcId="{E54F98EC-61B8-8F45-A9E1-308ED08AB739}" destId="{C23E947B-6B73-A042-9038-0D42C83339F1}" srcOrd="0" destOrd="0" presId="urn:microsoft.com/office/officeart/2005/8/layout/orgChart1"/>
    <dgm:cxn modelId="{EB05957C-FFE5-4D45-83DA-F34358217063}" type="presParOf" srcId="{C23E947B-6B73-A042-9038-0D42C83339F1}" destId="{22A03986-2FE0-2648-AF4A-64FB3FA659BB}" srcOrd="0" destOrd="0" presId="urn:microsoft.com/office/officeart/2005/8/layout/orgChart1"/>
    <dgm:cxn modelId="{59A3F73F-2DA9-E246-B33D-E41E5108EAEC}" type="presParOf" srcId="{C23E947B-6B73-A042-9038-0D42C83339F1}" destId="{BBF62EC0-C26B-014C-96E2-EFD156F02871}" srcOrd="1" destOrd="0" presId="urn:microsoft.com/office/officeart/2005/8/layout/orgChart1"/>
    <dgm:cxn modelId="{92880E94-8FED-3145-BE2E-3038F8C158FC}" type="presParOf" srcId="{E54F98EC-61B8-8F45-A9E1-308ED08AB739}" destId="{6A561D66-E0DD-F946-BB8E-855C1785AEFE}" srcOrd="1" destOrd="0" presId="urn:microsoft.com/office/officeart/2005/8/layout/orgChart1"/>
    <dgm:cxn modelId="{6F8C4BFC-74D0-0C40-A61E-F0A8101279EE}" type="presParOf" srcId="{E54F98EC-61B8-8F45-A9E1-308ED08AB739}" destId="{5AC684CD-DB1C-4D41-8D8C-2861D981D2F9}" srcOrd="2" destOrd="0" presId="urn:microsoft.com/office/officeart/2005/8/layout/orgChart1"/>
    <dgm:cxn modelId="{8D541661-A541-884B-BC7B-68E494BE676E}" type="presParOf" srcId="{995677BE-59B6-0E4C-A3F8-FDC390C5F5D9}" destId="{58C957F8-25C9-D843-A05E-9D6697364425}" srcOrd="2" destOrd="0" presId="urn:microsoft.com/office/officeart/2005/8/layout/orgChart1"/>
    <dgm:cxn modelId="{8AEE2E9E-C4EE-B747-833F-136FDC598004}" type="presParOf" srcId="{995677BE-59B6-0E4C-A3F8-FDC390C5F5D9}" destId="{2627CB69-D667-7E4E-B6F8-B00299A0633E}" srcOrd="3" destOrd="0" presId="urn:microsoft.com/office/officeart/2005/8/layout/orgChart1"/>
    <dgm:cxn modelId="{F7B12145-5215-B440-A0AD-FD63CD3952C8}" type="presParOf" srcId="{2627CB69-D667-7E4E-B6F8-B00299A0633E}" destId="{7E003B92-4625-C44B-9C13-01698F6A8347}" srcOrd="0" destOrd="0" presId="urn:microsoft.com/office/officeart/2005/8/layout/orgChart1"/>
    <dgm:cxn modelId="{05BA2502-5FF1-D840-9C4D-8E3B4292BC19}" type="presParOf" srcId="{7E003B92-4625-C44B-9C13-01698F6A8347}" destId="{C078E36B-8F2B-F941-A863-5A02AEEF7EF7}" srcOrd="0" destOrd="0" presId="urn:microsoft.com/office/officeart/2005/8/layout/orgChart1"/>
    <dgm:cxn modelId="{37C5CD98-9010-8A41-9704-18E3CBF3BC52}" type="presParOf" srcId="{7E003B92-4625-C44B-9C13-01698F6A8347}" destId="{20EA4724-03A0-974C-8E05-3B5B81C4D43E}" srcOrd="1" destOrd="0" presId="urn:microsoft.com/office/officeart/2005/8/layout/orgChart1"/>
    <dgm:cxn modelId="{53E8272A-4036-B64B-A5DE-936B49608C98}" type="presParOf" srcId="{2627CB69-D667-7E4E-B6F8-B00299A0633E}" destId="{19078FD3-BC02-6F4D-8F88-1FF875D127EC}" srcOrd="1" destOrd="0" presId="urn:microsoft.com/office/officeart/2005/8/layout/orgChart1"/>
    <dgm:cxn modelId="{0315CB2C-AC72-0945-B16F-53989F66D949}" type="presParOf" srcId="{2627CB69-D667-7E4E-B6F8-B00299A0633E}" destId="{BFA3B840-68AE-C148-A363-0DFC7BFA054B}" srcOrd="2" destOrd="0" presId="urn:microsoft.com/office/officeart/2005/8/layout/orgChart1"/>
    <dgm:cxn modelId="{1FE944D1-751F-6647-8873-854EBC1C19EE}" type="presParOf" srcId="{25D7F49E-AE31-504D-AF8F-0E733DF7CA62}" destId="{021738A8-83F2-0A4E-8EAB-DFC6589AAF7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612CCB-CF7E-394B-AB9E-5165F28D50ED}" type="doc">
      <dgm:prSet loTypeId="urn:microsoft.com/office/officeart/2005/8/layout/hProcess9" loCatId="" qsTypeId="urn:microsoft.com/office/officeart/2005/8/quickstyle/simple4" qsCatId="simple" csTypeId="urn:microsoft.com/office/officeart/2005/8/colors/accent1_2" csCatId="accent1" phldr="1"/>
      <dgm:spPr/>
    </dgm:pt>
    <dgm:pt modelId="{A2BA6969-A488-D64C-8172-5724E00E8977}">
      <dgm:prSet phldrT="[Text]"/>
      <dgm:spPr/>
      <dgm:t>
        <a:bodyPr/>
        <a:lstStyle/>
        <a:p>
          <a:r>
            <a:rPr lang="en-US" b="1" dirty="0" smtClean="0">
              <a:solidFill>
                <a:srgbClr val="FF0000"/>
              </a:solidFill>
            </a:rPr>
            <a:t>The Serpent</a:t>
          </a:r>
        </a:p>
        <a:p>
          <a:r>
            <a:rPr lang="en-US" b="1" dirty="0" smtClean="0">
              <a:solidFill>
                <a:srgbClr val="FF0000"/>
              </a:solidFill>
            </a:rPr>
            <a:t>And the Fall of Creation</a:t>
          </a:r>
          <a:endParaRPr lang="en-US" b="1" dirty="0">
            <a:solidFill>
              <a:srgbClr val="FF0000"/>
            </a:solidFill>
          </a:endParaRPr>
        </a:p>
      </dgm:t>
    </dgm:pt>
    <dgm:pt modelId="{668ED93B-87FB-1141-AC44-19CD8D9B194B}" type="parTrans" cxnId="{9C43D839-4BF0-1746-94DD-A8706D37D43A}">
      <dgm:prSet/>
      <dgm:spPr/>
      <dgm:t>
        <a:bodyPr/>
        <a:lstStyle/>
        <a:p>
          <a:endParaRPr lang="en-US"/>
        </a:p>
      </dgm:t>
    </dgm:pt>
    <dgm:pt modelId="{3CA52DEE-45AE-C642-BF0D-2FA7802DA36A}" type="sibTrans" cxnId="{9C43D839-4BF0-1746-94DD-A8706D37D43A}">
      <dgm:prSet/>
      <dgm:spPr/>
      <dgm:t>
        <a:bodyPr/>
        <a:lstStyle/>
        <a:p>
          <a:endParaRPr lang="en-US"/>
        </a:p>
      </dgm:t>
    </dgm:pt>
    <dgm:pt modelId="{ED331290-7351-814F-9FD7-747BED0F6A09}">
      <dgm:prSet phldrT="[Text]"/>
      <dgm:spPr/>
      <dgm:t>
        <a:bodyPr/>
        <a:lstStyle/>
        <a:p>
          <a:r>
            <a:rPr lang="en-US" b="1" dirty="0" smtClean="0">
              <a:solidFill>
                <a:schemeClr val="tx1"/>
              </a:solidFill>
            </a:rPr>
            <a:t>The Angels</a:t>
          </a:r>
        </a:p>
        <a:p>
          <a:r>
            <a:rPr lang="en-US" b="1" dirty="0" smtClean="0">
              <a:solidFill>
                <a:schemeClr val="tx1"/>
              </a:solidFill>
            </a:rPr>
            <a:t>And the Flood</a:t>
          </a:r>
          <a:endParaRPr lang="en-US" b="1" dirty="0">
            <a:solidFill>
              <a:schemeClr val="tx1"/>
            </a:solidFill>
          </a:endParaRPr>
        </a:p>
      </dgm:t>
    </dgm:pt>
    <dgm:pt modelId="{2C5E2669-802E-A245-89C0-77CAEA4B04D6}" type="parTrans" cxnId="{6DACCE3B-8DE7-CF4C-B013-E43FF6296D88}">
      <dgm:prSet/>
      <dgm:spPr/>
      <dgm:t>
        <a:bodyPr/>
        <a:lstStyle/>
        <a:p>
          <a:endParaRPr lang="en-US"/>
        </a:p>
      </dgm:t>
    </dgm:pt>
    <dgm:pt modelId="{CCF9F380-872E-8C49-857F-E96DAAD861A9}" type="sibTrans" cxnId="{6DACCE3B-8DE7-CF4C-B013-E43FF6296D88}">
      <dgm:prSet/>
      <dgm:spPr/>
      <dgm:t>
        <a:bodyPr/>
        <a:lstStyle/>
        <a:p>
          <a:endParaRPr lang="en-US"/>
        </a:p>
      </dgm:t>
    </dgm:pt>
    <dgm:pt modelId="{1A749C9A-FC18-2C48-A6B3-DF709524DA21}">
      <dgm:prSet phldrT="[Text]"/>
      <dgm:spPr/>
      <dgm:t>
        <a:bodyPr/>
        <a:lstStyle/>
        <a:p>
          <a:r>
            <a:rPr lang="en-US" b="1" dirty="0" smtClean="0"/>
            <a:t>Nimrod and the Tower of Babel</a:t>
          </a:r>
          <a:endParaRPr lang="en-US" b="1" dirty="0"/>
        </a:p>
      </dgm:t>
    </dgm:pt>
    <dgm:pt modelId="{46EEEF4D-13FC-2A44-B4FE-9153EE659BA4}" type="parTrans" cxnId="{D8E1EBC5-A927-B745-9DE5-2F99895E8427}">
      <dgm:prSet/>
      <dgm:spPr/>
      <dgm:t>
        <a:bodyPr/>
        <a:lstStyle/>
        <a:p>
          <a:endParaRPr lang="en-US"/>
        </a:p>
      </dgm:t>
    </dgm:pt>
    <dgm:pt modelId="{8ADFAF99-2F3D-B041-B0C8-1FDE7DDA39E5}" type="sibTrans" cxnId="{D8E1EBC5-A927-B745-9DE5-2F99895E8427}">
      <dgm:prSet/>
      <dgm:spPr/>
      <dgm:t>
        <a:bodyPr/>
        <a:lstStyle/>
        <a:p>
          <a:endParaRPr lang="en-US"/>
        </a:p>
      </dgm:t>
    </dgm:pt>
    <dgm:pt modelId="{18DFE226-54E1-8741-82F9-C02B8284AE4C}" type="pres">
      <dgm:prSet presAssocID="{65612CCB-CF7E-394B-AB9E-5165F28D50ED}" presName="CompostProcess" presStyleCnt="0">
        <dgm:presLayoutVars>
          <dgm:dir/>
          <dgm:resizeHandles val="exact"/>
        </dgm:presLayoutVars>
      </dgm:prSet>
      <dgm:spPr/>
    </dgm:pt>
    <dgm:pt modelId="{71084557-E388-284B-8A9B-A789A0C560F6}" type="pres">
      <dgm:prSet presAssocID="{65612CCB-CF7E-394B-AB9E-5165F28D50ED}" presName="arrow" presStyleLbl="bgShp" presStyleIdx="0" presStyleCnt="1"/>
      <dgm:spPr/>
    </dgm:pt>
    <dgm:pt modelId="{9C770CDE-06A1-2D49-96D3-F434CFF43397}" type="pres">
      <dgm:prSet presAssocID="{65612CCB-CF7E-394B-AB9E-5165F28D50ED}" presName="linearProcess" presStyleCnt="0"/>
      <dgm:spPr/>
    </dgm:pt>
    <dgm:pt modelId="{20EF6DA1-EBCA-F941-9166-A8105E8DAC47}" type="pres">
      <dgm:prSet presAssocID="{A2BA6969-A488-D64C-8172-5724E00E8977}" presName="textNode" presStyleLbl="node1" presStyleIdx="0" presStyleCnt="3" custLinFactNeighborX="-6667" custLinFactNeighborY="-2358">
        <dgm:presLayoutVars>
          <dgm:bulletEnabled val="1"/>
        </dgm:presLayoutVars>
      </dgm:prSet>
      <dgm:spPr/>
      <dgm:t>
        <a:bodyPr/>
        <a:lstStyle/>
        <a:p>
          <a:endParaRPr lang="en-US"/>
        </a:p>
      </dgm:t>
    </dgm:pt>
    <dgm:pt modelId="{9294B34C-EFFC-564A-934A-8311FBB18BF2}" type="pres">
      <dgm:prSet presAssocID="{3CA52DEE-45AE-C642-BF0D-2FA7802DA36A}" presName="sibTrans" presStyleCnt="0"/>
      <dgm:spPr/>
    </dgm:pt>
    <dgm:pt modelId="{362E223B-8C3A-BF40-AA98-76A4499F878E}" type="pres">
      <dgm:prSet presAssocID="{ED331290-7351-814F-9FD7-747BED0F6A09}" presName="textNode" presStyleLbl="node1" presStyleIdx="1" presStyleCnt="3">
        <dgm:presLayoutVars>
          <dgm:bulletEnabled val="1"/>
        </dgm:presLayoutVars>
      </dgm:prSet>
      <dgm:spPr/>
      <dgm:t>
        <a:bodyPr/>
        <a:lstStyle/>
        <a:p>
          <a:endParaRPr lang="en-US"/>
        </a:p>
      </dgm:t>
    </dgm:pt>
    <dgm:pt modelId="{19DE624C-945A-2F4B-8B02-6C9AEABAC9AE}" type="pres">
      <dgm:prSet presAssocID="{CCF9F380-872E-8C49-857F-E96DAAD861A9}" presName="sibTrans" presStyleCnt="0"/>
      <dgm:spPr/>
    </dgm:pt>
    <dgm:pt modelId="{9922FB4C-0B18-3E41-BE01-3CB132A777E0}" type="pres">
      <dgm:prSet presAssocID="{1A749C9A-FC18-2C48-A6B3-DF709524DA21}" presName="textNode" presStyleLbl="node1" presStyleIdx="2" presStyleCnt="3">
        <dgm:presLayoutVars>
          <dgm:bulletEnabled val="1"/>
        </dgm:presLayoutVars>
      </dgm:prSet>
      <dgm:spPr/>
      <dgm:t>
        <a:bodyPr/>
        <a:lstStyle/>
        <a:p>
          <a:endParaRPr lang="en-US"/>
        </a:p>
      </dgm:t>
    </dgm:pt>
  </dgm:ptLst>
  <dgm:cxnLst>
    <dgm:cxn modelId="{9C43D839-4BF0-1746-94DD-A8706D37D43A}" srcId="{65612CCB-CF7E-394B-AB9E-5165F28D50ED}" destId="{A2BA6969-A488-D64C-8172-5724E00E8977}" srcOrd="0" destOrd="0" parTransId="{668ED93B-87FB-1141-AC44-19CD8D9B194B}" sibTransId="{3CA52DEE-45AE-C642-BF0D-2FA7802DA36A}"/>
    <dgm:cxn modelId="{D8E1EBC5-A927-B745-9DE5-2F99895E8427}" srcId="{65612CCB-CF7E-394B-AB9E-5165F28D50ED}" destId="{1A749C9A-FC18-2C48-A6B3-DF709524DA21}" srcOrd="2" destOrd="0" parTransId="{46EEEF4D-13FC-2A44-B4FE-9153EE659BA4}" sibTransId="{8ADFAF99-2F3D-B041-B0C8-1FDE7DDA39E5}"/>
    <dgm:cxn modelId="{7BE1916B-8B7B-184D-8597-B9B9A2977A82}" type="presOf" srcId="{ED331290-7351-814F-9FD7-747BED0F6A09}" destId="{362E223B-8C3A-BF40-AA98-76A4499F878E}" srcOrd="0" destOrd="0" presId="urn:microsoft.com/office/officeart/2005/8/layout/hProcess9"/>
    <dgm:cxn modelId="{F4163084-B2B4-0C48-8582-24B8EDB7E266}" type="presOf" srcId="{65612CCB-CF7E-394B-AB9E-5165F28D50ED}" destId="{18DFE226-54E1-8741-82F9-C02B8284AE4C}" srcOrd="0" destOrd="0" presId="urn:microsoft.com/office/officeart/2005/8/layout/hProcess9"/>
    <dgm:cxn modelId="{1DFEF7A0-2272-0945-81D4-94E6CAEEA96E}" type="presOf" srcId="{A2BA6969-A488-D64C-8172-5724E00E8977}" destId="{20EF6DA1-EBCA-F941-9166-A8105E8DAC47}" srcOrd="0" destOrd="0" presId="urn:microsoft.com/office/officeart/2005/8/layout/hProcess9"/>
    <dgm:cxn modelId="{580EA1AC-DE49-9845-A8C5-6C82EFC2A4E0}" type="presOf" srcId="{1A749C9A-FC18-2C48-A6B3-DF709524DA21}" destId="{9922FB4C-0B18-3E41-BE01-3CB132A777E0}" srcOrd="0" destOrd="0" presId="urn:microsoft.com/office/officeart/2005/8/layout/hProcess9"/>
    <dgm:cxn modelId="{6DACCE3B-8DE7-CF4C-B013-E43FF6296D88}" srcId="{65612CCB-CF7E-394B-AB9E-5165F28D50ED}" destId="{ED331290-7351-814F-9FD7-747BED0F6A09}" srcOrd="1" destOrd="0" parTransId="{2C5E2669-802E-A245-89C0-77CAEA4B04D6}" sibTransId="{CCF9F380-872E-8C49-857F-E96DAAD861A9}"/>
    <dgm:cxn modelId="{41FFD508-A743-ED4E-B9E2-A2D32A8AD10F}" type="presParOf" srcId="{18DFE226-54E1-8741-82F9-C02B8284AE4C}" destId="{71084557-E388-284B-8A9B-A789A0C560F6}" srcOrd="0" destOrd="0" presId="urn:microsoft.com/office/officeart/2005/8/layout/hProcess9"/>
    <dgm:cxn modelId="{C02A228A-122B-5341-845A-EA641F9FF8B8}" type="presParOf" srcId="{18DFE226-54E1-8741-82F9-C02B8284AE4C}" destId="{9C770CDE-06A1-2D49-96D3-F434CFF43397}" srcOrd="1" destOrd="0" presId="urn:microsoft.com/office/officeart/2005/8/layout/hProcess9"/>
    <dgm:cxn modelId="{33FBC3D7-309E-3E41-8723-C7B20E4F0FC0}" type="presParOf" srcId="{9C770CDE-06A1-2D49-96D3-F434CFF43397}" destId="{20EF6DA1-EBCA-F941-9166-A8105E8DAC47}" srcOrd="0" destOrd="0" presId="urn:microsoft.com/office/officeart/2005/8/layout/hProcess9"/>
    <dgm:cxn modelId="{58C9FEE6-5028-AB4C-91F2-59D111E6C7CF}" type="presParOf" srcId="{9C770CDE-06A1-2D49-96D3-F434CFF43397}" destId="{9294B34C-EFFC-564A-934A-8311FBB18BF2}" srcOrd="1" destOrd="0" presId="urn:microsoft.com/office/officeart/2005/8/layout/hProcess9"/>
    <dgm:cxn modelId="{DD597DF1-376F-5547-87D0-6EC0FB22C90F}" type="presParOf" srcId="{9C770CDE-06A1-2D49-96D3-F434CFF43397}" destId="{362E223B-8C3A-BF40-AA98-76A4499F878E}" srcOrd="2" destOrd="0" presId="urn:microsoft.com/office/officeart/2005/8/layout/hProcess9"/>
    <dgm:cxn modelId="{38B1EC3B-7391-2E4C-9101-C0BC9A556A67}" type="presParOf" srcId="{9C770CDE-06A1-2D49-96D3-F434CFF43397}" destId="{19DE624C-945A-2F4B-8B02-6C9AEABAC9AE}" srcOrd="3" destOrd="0" presId="urn:microsoft.com/office/officeart/2005/8/layout/hProcess9"/>
    <dgm:cxn modelId="{8B243236-F33B-6D49-8566-AB4E0343D890}" type="presParOf" srcId="{9C770CDE-06A1-2D49-96D3-F434CFF43397}" destId="{9922FB4C-0B18-3E41-BE01-3CB132A777E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4B9FA8-B961-FA47-9F10-AD46A9CDB889}"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8C9518A0-3E3E-BE49-8579-6ABEF100EA6E}">
      <dgm:prSet phldrT="[Text]"/>
      <dgm:spPr/>
      <dgm:t>
        <a:bodyPr/>
        <a:lstStyle/>
        <a:p>
          <a:r>
            <a:rPr lang="en-US" dirty="0" smtClean="0"/>
            <a:t>Noah</a:t>
          </a:r>
          <a:endParaRPr lang="en-US" dirty="0"/>
        </a:p>
      </dgm:t>
    </dgm:pt>
    <dgm:pt modelId="{5AE8870D-26FC-EC45-AD16-73C603A3BAB2}" type="parTrans" cxnId="{33599957-068A-3C4F-9BF4-D28EA1DF7338}">
      <dgm:prSet/>
      <dgm:spPr/>
      <dgm:t>
        <a:bodyPr/>
        <a:lstStyle/>
        <a:p>
          <a:endParaRPr lang="en-US"/>
        </a:p>
      </dgm:t>
    </dgm:pt>
    <dgm:pt modelId="{4D5F5F4F-A075-9B45-834E-43461A2A0B3A}" type="sibTrans" cxnId="{33599957-068A-3C4F-9BF4-D28EA1DF7338}">
      <dgm:prSet/>
      <dgm:spPr/>
      <dgm:t>
        <a:bodyPr/>
        <a:lstStyle/>
        <a:p>
          <a:endParaRPr lang="en-US"/>
        </a:p>
      </dgm:t>
    </dgm:pt>
    <dgm:pt modelId="{A8C11F72-6411-A642-BCB9-7ED870304497}">
      <dgm:prSet phldrT="[Text]"/>
      <dgm:spPr/>
      <dgm:t>
        <a:bodyPr/>
        <a:lstStyle/>
        <a:p>
          <a:r>
            <a:rPr lang="en-US" dirty="0" smtClean="0"/>
            <a:t>Japheth</a:t>
          </a:r>
          <a:endParaRPr lang="en-US" dirty="0"/>
        </a:p>
      </dgm:t>
    </dgm:pt>
    <dgm:pt modelId="{956FE60D-E8E7-0546-AAA6-528363278150}" type="parTrans" cxnId="{C1D61602-496D-F54B-862B-04826830C73A}">
      <dgm:prSet/>
      <dgm:spPr/>
      <dgm:t>
        <a:bodyPr/>
        <a:lstStyle/>
        <a:p>
          <a:endParaRPr lang="en-US"/>
        </a:p>
      </dgm:t>
    </dgm:pt>
    <dgm:pt modelId="{BA44463A-0507-9F41-A132-9FA6C887F076}" type="sibTrans" cxnId="{C1D61602-496D-F54B-862B-04826830C73A}">
      <dgm:prSet/>
      <dgm:spPr/>
      <dgm:t>
        <a:bodyPr/>
        <a:lstStyle/>
        <a:p>
          <a:endParaRPr lang="en-US"/>
        </a:p>
      </dgm:t>
    </dgm:pt>
    <dgm:pt modelId="{47739842-E2E3-F741-B445-680AD1D2E6D1}">
      <dgm:prSet phldrT="[Text]"/>
      <dgm:spPr/>
      <dgm:t>
        <a:bodyPr/>
        <a:lstStyle/>
        <a:p>
          <a:r>
            <a:rPr lang="en-US" dirty="0" smtClean="0"/>
            <a:t>Ham</a:t>
          </a:r>
          <a:endParaRPr lang="en-US" dirty="0"/>
        </a:p>
      </dgm:t>
    </dgm:pt>
    <dgm:pt modelId="{2C8BE678-70D5-CE4C-B89C-3201F957013A}" type="parTrans" cxnId="{25C5E84A-A1A2-144A-B51B-249F98573E47}">
      <dgm:prSet/>
      <dgm:spPr/>
      <dgm:t>
        <a:bodyPr/>
        <a:lstStyle/>
        <a:p>
          <a:endParaRPr lang="en-US"/>
        </a:p>
      </dgm:t>
    </dgm:pt>
    <dgm:pt modelId="{368C1B13-DCE3-2E4E-BE6C-77078E4BAF63}" type="sibTrans" cxnId="{25C5E84A-A1A2-144A-B51B-249F98573E47}">
      <dgm:prSet/>
      <dgm:spPr/>
      <dgm:t>
        <a:bodyPr/>
        <a:lstStyle/>
        <a:p>
          <a:endParaRPr lang="en-US"/>
        </a:p>
      </dgm:t>
    </dgm:pt>
    <dgm:pt modelId="{A85A30C2-8056-1E41-846F-4FF36835FE8A}">
      <dgm:prSet phldrT="[Text]"/>
      <dgm:spPr/>
      <dgm:t>
        <a:bodyPr/>
        <a:lstStyle/>
        <a:p>
          <a:r>
            <a:rPr lang="en-US" dirty="0" smtClean="0"/>
            <a:t>Shem</a:t>
          </a:r>
          <a:endParaRPr lang="en-US" dirty="0"/>
        </a:p>
      </dgm:t>
    </dgm:pt>
    <dgm:pt modelId="{8B00B3C2-FF7A-6A47-B64B-9607782B6654}" type="parTrans" cxnId="{6A89D421-DF76-4144-AFA3-A835F707D059}">
      <dgm:prSet/>
      <dgm:spPr/>
      <dgm:t>
        <a:bodyPr/>
        <a:lstStyle/>
        <a:p>
          <a:endParaRPr lang="en-US"/>
        </a:p>
      </dgm:t>
    </dgm:pt>
    <dgm:pt modelId="{461467DD-09AF-AF4D-A6B6-C897D84E98B0}" type="sibTrans" cxnId="{6A89D421-DF76-4144-AFA3-A835F707D059}">
      <dgm:prSet/>
      <dgm:spPr/>
      <dgm:t>
        <a:bodyPr/>
        <a:lstStyle/>
        <a:p>
          <a:endParaRPr lang="en-US"/>
        </a:p>
      </dgm:t>
    </dgm:pt>
    <dgm:pt modelId="{92880F92-1EFD-7944-9899-1659644DD579}" type="pres">
      <dgm:prSet presAssocID="{F04B9FA8-B961-FA47-9F10-AD46A9CDB889}" presName="hierChild1" presStyleCnt="0">
        <dgm:presLayoutVars>
          <dgm:orgChart val="1"/>
          <dgm:chPref val="1"/>
          <dgm:dir/>
          <dgm:animOne val="branch"/>
          <dgm:animLvl val="lvl"/>
          <dgm:resizeHandles/>
        </dgm:presLayoutVars>
      </dgm:prSet>
      <dgm:spPr/>
      <dgm:t>
        <a:bodyPr/>
        <a:lstStyle/>
        <a:p>
          <a:endParaRPr lang="en-US"/>
        </a:p>
      </dgm:t>
    </dgm:pt>
    <dgm:pt modelId="{426AF761-4D7D-C84F-9B09-BD1A905DC1DE}" type="pres">
      <dgm:prSet presAssocID="{8C9518A0-3E3E-BE49-8579-6ABEF100EA6E}" presName="hierRoot1" presStyleCnt="0">
        <dgm:presLayoutVars>
          <dgm:hierBranch val="init"/>
        </dgm:presLayoutVars>
      </dgm:prSet>
      <dgm:spPr/>
    </dgm:pt>
    <dgm:pt modelId="{79660137-1591-9444-9B5D-81B1F34F2A95}" type="pres">
      <dgm:prSet presAssocID="{8C9518A0-3E3E-BE49-8579-6ABEF100EA6E}" presName="rootComposite1" presStyleCnt="0"/>
      <dgm:spPr/>
    </dgm:pt>
    <dgm:pt modelId="{2B9EF0BA-EE93-C440-88DB-E5B9B9C348CB}" type="pres">
      <dgm:prSet presAssocID="{8C9518A0-3E3E-BE49-8579-6ABEF100EA6E}" presName="rootText1" presStyleLbl="node0" presStyleIdx="0" presStyleCnt="1">
        <dgm:presLayoutVars>
          <dgm:chPref val="3"/>
        </dgm:presLayoutVars>
      </dgm:prSet>
      <dgm:spPr/>
      <dgm:t>
        <a:bodyPr/>
        <a:lstStyle/>
        <a:p>
          <a:endParaRPr lang="en-US"/>
        </a:p>
      </dgm:t>
    </dgm:pt>
    <dgm:pt modelId="{0BC7FB23-0D26-3745-83B4-93E6A9E18A35}" type="pres">
      <dgm:prSet presAssocID="{8C9518A0-3E3E-BE49-8579-6ABEF100EA6E}" presName="rootConnector1" presStyleLbl="node1" presStyleIdx="0" presStyleCnt="0"/>
      <dgm:spPr/>
      <dgm:t>
        <a:bodyPr/>
        <a:lstStyle/>
        <a:p>
          <a:endParaRPr lang="en-US"/>
        </a:p>
      </dgm:t>
    </dgm:pt>
    <dgm:pt modelId="{CDE34D44-A38C-6B40-A9EF-FAD38AEA1F8E}" type="pres">
      <dgm:prSet presAssocID="{8C9518A0-3E3E-BE49-8579-6ABEF100EA6E}" presName="hierChild2" presStyleCnt="0"/>
      <dgm:spPr/>
    </dgm:pt>
    <dgm:pt modelId="{BBD879A4-859A-B347-8C79-CA1F33AE75D2}" type="pres">
      <dgm:prSet presAssocID="{956FE60D-E8E7-0546-AAA6-528363278150}" presName="Name37" presStyleLbl="parChTrans1D2" presStyleIdx="0" presStyleCnt="3"/>
      <dgm:spPr/>
      <dgm:t>
        <a:bodyPr/>
        <a:lstStyle/>
        <a:p>
          <a:endParaRPr lang="en-US"/>
        </a:p>
      </dgm:t>
    </dgm:pt>
    <dgm:pt modelId="{5941E88D-9764-D94F-8F9F-4E94996A89CE}" type="pres">
      <dgm:prSet presAssocID="{A8C11F72-6411-A642-BCB9-7ED870304497}" presName="hierRoot2" presStyleCnt="0">
        <dgm:presLayoutVars>
          <dgm:hierBranch val="init"/>
        </dgm:presLayoutVars>
      </dgm:prSet>
      <dgm:spPr/>
    </dgm:pt>
    <dgm:pt modelId="{563E8F75-D55C-314F-ADFE-52509182759C}" type="pres">
      <dgm:prSet presAssocID="{A8C11F72-6411-A642-BCB9-7ED870304497}" presName="rootComposite" presStyleCnt="0"/>
      <dgm:spPr/>
    </dgm:pt>
    <dgm:pt modelId="{37FE442D-9E12-C24E-9B0B-F8111B24E3CE}" type="pres">
      <dgm:prSet presAssocID="{A8C11F72-6411-A642-BCB9-7ED870304497}" presName="rootText" presStyleLbl="node2" presStyleIdx="0" presStyleCnt="3">
        <dgm:presLayoutVars>
          <dgm:chPref val="3"/>
        </dgm:presLayoutVars>
      </dgm:prSet>
      <dgm:spPr/>
      <dgm:t>
        <a:bodyPr/>
        <a:lstStyle/>
        <a:p>
          <a:endParaRPr lang="en-US"/>
        </a:p>
      </dgm:t>
    </dgm:pt>
    <dgm:pt modelId="{7C09100B-DAFC-D345-BFAD-58D1C506642F}" type="pres">
      <dgm:prSet presAssocID="{A8C11F72-6411-A642-BCB9-7ED870304497}" presName="rootConnector" presStyleLbl="node2" presStyleIdx="0" presStyleCnt="3"/>
      <dgm:spPr/>
      <dgm:t>
        <a:bodyPr/>
        <a:lstStyle/>
        <a:p>
          <a:endParaRPr lang="en-US"/>
        </a:p>
      </dgm:t>
    </dgm:pt>
    <dgm:pt modelId="{738363E9-F538-2F42-A4FC-47B0E0EB9C72}" type="pres">
      <dgm:prSet presAssocID="{A8C11F72-6411-A642-BCB9-7ED870304497}" presName="hierChild4" presStyleCnt="0"/>
      <dgm:spPr/>
    </dgm:pt>
    <dgm:pt modelId="{8EB9D7DE-C3F4-5A4B-9592-474E1569FEDA}" type="pres">
      <dgm:prSet presAssocID="{A8C11F72-6411-A642-BCB9-7ED870304497}" presName="hierChild5" presStyleCnt="0"/>
      <dgm:spPr/>
    </dgm:pt>
    <dgm:pt modelId="{226FB1FE-EF42-8446-BDE6-0977A4E91D89}" type="pres">
      <dgm:prSet presAssocID="{2C8BE678-70D5-CE4C-B89C-3201F957013A}" presName="Name37" presStyleLbl="parChTrans1D2" presStyleIdx="1" presStyleCnt="3"/>
      <dgm:spPr/>
      <dgm:t>
        <a:bodyPr/>
        <a:lstStyle/>
        <a:p>
          <a:endParaRPr lang="en-US"/>
        </a:p>
      </dgm:t>
    </dgm:pt>
    <dgm:pt modelId="{AA8AE921-2EB0-C646-94E2-11187364648E}" type="pres">
      <dgm:prSet presAssocID="{47739842-E2E3-F741-B445-680AD1D2E6D1}" presName="hierRoot2" presStyleCnt="0">
        <dgm:presLayoutVars>
          <dgm:hierBranch val="init"/>
        </dgm:presLayoutVars>
      </dgm:prSet>
      <dgm:spPr/>
    </dgm:pt>
    <dgm:pt modelId="{214E02EE-85D3-4042-98BA-50FC4478AE08}" type="pres">
      <dgm:prSet presAssocID="{47739842-E2E3-F741-B445-680AD1D2E6D1}" presName="rootComposite" presStyleCnt="0"/>
      <dgm:spPr/>
    </dgm:pt>
    <dgm:pt modelId="{039B3001-A497-604E-9638-1F35D73E61D4}" type="pres">
      <dgm:prSet presAssocID="{47739842-E2E3-F741-B445-680AD1D2E6D1}" presName="rootText" presStyleLbl="node2" presStyleIdx="1" presStyleCnt="3">
        <dgm:presLayoutVars>
          <dgm:chPref val="3"/>
        </dgm:presLayoutVars>
      </dgm:prSet>
      <dgm:spPr/>
      <dgm:t>
        <a:bodyPr/>
        <a:lstStyle/>
        <a:p>
          <a:endParaRPr lang="en-US"/>
        </a:p>
      </dgm:t>
    </dgm:pt>
    <dgm:pt modelId="{B89A92A3-373C-204B-919B-46AB9EBB5DFF}" type="pres">
      <dgm:prSet presAssocID="{47739842-E2E3-F741-B445-680AD1D2E6D1}" presName="rootConnector" presStyleLbl="node2" presStyleIdx="1" presStyleCnt="3"/>
      <dgm:spPr/>
      <dgm:t>
        <a:bodyPr/>
        <a:lstStyle/>
        <a:p>
          <a:endParaRPr lang="en-US"/>
        </a:p>
      </dgm:t>
    </dgm:pt>
    <dgm:pt modelId="{6D3D6112-DEEE-364A-85F3-887D54EE9130}" type="pres">
      <dgm:prSet presAssocID="{47739842-E2E3-F741-B445-680AD1D2E6D1}" presName="hierChild4" presStyleCnt="0"/>
      <dgm:spPr/>
    </dgm:pt>
    <dgm:pt modelId="{009891DD-F67A-1C4D-AA94-E9668431289C}" type="pres">
      <dgm:prSet presAssocID="{47739842-E2E3-F741-B445-680AD1D2E6D1}" presName="hierChild5" presStyleCnt="0"/>
      <dgm:spPr/>
    </dgm:pt>
    <dgm:pt modelId="{D81DBD37-8B67-D646-BEBB-83497D37C771}" type="pres">
      <dgm:prSet presAssocID="{8B00B3C2-FF7A-6A47-B64B-9607782B6654}" presName="Name37" presStyleLbl="parChTrans1D2" presStyleIdx="2" presStyleCnt="3"/>
      <dgm:spPr/>
      <dgm:t>
        <a:bodyPr/>
        <a:lstStyle/>
        <a:p>
          <a:endParaRPr lang="en-US"/>
        </a:p>
      </dgm:t>
    </dgm:pt>
    <dgm:pt modelId="{1EDD036C-65F1-0543-BF6F-AB484C6E99E5}" type="pres">
      <dgm:prSet presAssocID="{A85A30C2-8056-1E41-846F-4FF36835FE8A}" presName="hierRoot2" presStyleCnt="0">
        <dgm:presLayoutVars>
          <dgm:hierBranch val="init"/>
        </dgm:presLayoutVars>
      </dgm:prSet>
      <dgm:spPr/>
    </dgm:pt>
    <dgm:pt modelId="{E6651C21-3F05-054D-A77C-1385B3251866}" type="pres">
      <dgm:prSet presAssocID="{A85A30C2-8056-1E41-846F-4FF36835FE8A}" presName="rootComposite" presStyleCnt="0"/>
      <dgm:spPr/>
    </dgm:pt>
    <dgm:pt modelId="{73F38BBB-BA61-E144-BCE1-22592309FBD9}" type="pres">
      <dgm:prSet presAssocID="{A85A30C2-8056-1E41-846F-4FF36835FE8A}" presName="rootText" presStyleLbl="node2" presStyleIdx="2" presStyleCnt="3">
        <dgm:presLayoutVars>
          <dgm:chPref val="3"/>
        </dgm:presLayoutVars>
      </dgm:prSet>
      <dgm:spPr/>
      <dgm:t>
        <a:bodyPr/>
        <a:lstStyle/>
        <a:p>
          <a:endParaRPr lang="en-US"/>
        </a:p>
      </dgm:t>
    </dgm:pt>
    <dgm:pt modelId="{AA532CCA-5E2F-9042-A832-2D3235F06B48}" type="pres">
      <dgm:prSet presAssocID="{A85A30C2-8056-1E41-846F-4FF36835FE8A}" presName="rootConnector" presStyleLbl="node2" presStyleIdx="2" presStyleCnt="3"/>
      <dgm:spPr/>
      <dgm:t>
        <a:bodyPr/>
        <a:lstStyle/>
        <a:p>
          <a:endParaRPr lang="en-US"/>
        </a:p>
      </dgm:t>
    </dgm:pt>
    <dgm:pt modelId="{80E0D8C1-3E69-BA44-8D45-E25A787988F8}" type="pres">
      <dgm:prSet presAssocID="{A85A30C2-8056-1E41-846F-4FF36835FE8A}" presName="hierChild4" presStyleCnt="0"/>
      <dgm:spPr/>
    </dgm:pt>
    <dgm:pt modelId="{BBA0A081-864F-304D-B95B-381AD0722DCB}" type="pres">
      <dgm:prSet presAssocID="{A85A30C2-8056-1E41-846F-4FF36835FE8A}" presName="hierChild5" presStyleCnt="0"/>
      <dgm:spPr/>
    </dgm:pt>
    <dgm:pt modelId="{A44805D4-A5E2-0F4A-9DE1-445FFB023EE6}" type="pres">
      <dgm:prSet presAssocID="{8C9518A0-3E3E-BE49-8579-6ABEF100EA6E}" presName="hierChild3" presStyleCnt="0"/>
      <dgm:spPr/>
    </dgm:pt>
  </dgm:ptLst>
  <dgm:cxnLst>
    <dgm:cxn modelId="{C1D61602-496D-F54B-862B-04826830C73A}" srcId="{8C9518A0-3E3E-BE49-8579-6ABEF100EA6E}" destId="{A8C11F72-6411-A642-BCB9-7ED870304497}" srcOrd="0" destOrd="0" parTransId="{956FE60D-E8E7-0546-AAA6-528363278150}" sibTransId="{BA44463A-0507-9F41-A132-9FA6C887F076}"/>
    <dgm:cxn modelId="{42D5389A-8873-3D4F-9248-79E40E10F250}" type="presOf" srcId="{A85A30C2-8056-1E41-846F-4FF36835FE8A}" destId="{AA532CCA-5E2F-9042-A832-2D3235F06B48}" srcOrd="1" destOrd="0" presId="urn:microsoft.com/office/officeart/2005/8/layout/orgChart1"/>
    <dgm:cxn modelId="{75D6F23D-22DF-D145-A9D3-5010968DA395}" type="presOf" srcId="{8C9518A0-3E3E-BE49-8579-6ABEF100EA6E}" destId="{2B9EF0BA-EE93-C440-88DB-E5B9B9C348CB}" srcOrd="0" destOrd="0" presId="urn:microsoft.com/office/officeart/2005/8/layout/orgChart1"/>
    <dgm:cxn modelId="{8BBD181C-290B-7643-B976-DF2C6023D763}" type="presOf" srcId="{F04B9FA8-B961-FA47-9F10-AD46A9CDB889}" destId="{92880F92-1EFD-7944-9899-1659644DD579}" srcOrd="0" destOrd="0" presId="urn:microsoft.com/office/officeart/2005/8/layout/orgChart1"/>
    <dgm:cxn modelId="{9CDE5D50-32AF-F24D-8BD1-13CC97280D6D}" type="presOf" srcId="{956FE60D-E8E7-0546-AAA6-528363278150}" destId="{BBD879A4-859A-B347-8C79-CA1F33AE75D2}" srcOrd="0" destOrd="0" presId="urn:microsoft.com/office/officeart/2005/8/layout/orgChart1"/>
    <dgm:cxn modelId="{33F5CE59-91A5-5C48-A0E3-26FE000CCD14}" type="presOf" srcId="{8B00B3C2-FF7A-6A47-B64B-9607782B6654}" destId="{D81DBD37-8B67-D646-BEBB-83497D37C771}" srcOrd="0" destOrd="0" presId="urn:microsoft.com/office/officeart/2005/8/layout/orgChart1"/>
    <dgm:cxn modelId="{6C8A81DC-4357-9B41-8D0C-8729D9D88304}" type="presOf" srcId="{A8C11F72-6411-A642-BCB9-7ED870304497}" destId="{37FE442D-9E12-C24E-9B0B-F8111B24E3CE}" srcOrd="0" destOrd="0" presId="urn:microsoft.com/office/officeart/2005/8/layout/orgChart1"/>
    <dgm:cxn modelId="{3642EC2A-672C-5A4F-B7C6-F6E8A43AF1BD}" type="presOf" srcId="{A85A30C2-8056-1E41-846F-4FF36835FE8A}" destId="{73F38BBB-BA61-E144-BCE1-22592309FBD9}" srcOrd="0" destOrd="0" presId="urn:microsoft.com/office/officeart/2005/8/layout/orgChart1"/>
    <dgm:cxn modelId="{25C5E84A-A1A2-144A-B51B-249F98573E47}" srcId="{8C9518A0-3E3E-BE49-8579-6ABEF100EA6E}" destId="{47739842-E2E3-F741-B445-680AD1D2E6D1}" srcOrd="1" destOrd="0" parTransId="{2C8BE678-70D5-CE4C-B89C-3201F957013A}" sibTransId="{368C1B13-DCE3-2E4E-BE6C-77078E4BAF63}"/>
    <dgm:cxn modelId="{33599957-068A-3C4F-9BF4-D28EA1DF7338}" srcId="{F04B9FA8-B961-FA47-9F10-AD46A9CDB889}" destId="{8C9518A0-3E3E-BE49-8579-6ABEF100EA6E}" srcOrd="0" destOrd="0" parTransId="{5AE8870D-26FC-EC45-AD16-73C603A3BAB2}" sibTransId="{4D5F5F4F-A075-9B45-834E-43461A2A0B3A}"/>
    <dgm:cxn modelId="{E00DEC5D-6A2D-C34C-98B2-04525B200FE8}" type="presOf" srcId="{A8C11F72-6411-A642-BCB9-7ED870304497}" destId="{7C09100B-DAFC-D345-BFAD-58D1C506642F}" srcOrd="1" destOrd="0" presId="urn:microsoft.com/office/officeart/2005/8/layout/orgChart1"/>
    <dgm:cxn modelId="{6A89D421-DF76-4144-AFA3-A835F707D059}" srcId="{8C9518A0-3E3E-BE49-8579-6ABEF100EA6E}" destId="{A85A30C2-8056-1E41-846F-4FF36835FE8A}" srcOrd="2" destOrd="0" parTransId="{8B00B3C2-FF7A-6A47-B64B-9607782B6654}" sibTransId="{461467DD-09AF-AF4D-A6B6-C897D84E98B0}"/>
    <dgm:cxn modelId="{9E67290B-57ED-2545-9FB5-F9E87BEDAD75}" type="presOf" srcId="{47739842-E2E3-F741-B445-680AD1D2E6D1}" destId="{039B3001-A497-604E-9638-1F35D73E61D4}" srcOrd="0" destOrd="0" presId="urn:microsoft.com/office/officeart/2005/8/layout/orgChart1"/>
    <dgm:cxn modelId="{03D1AE6A-440A-B44B-A4FB-465CA2820DCE}" type="presOf" srcId="{47739842-E2E3-F741-B445-680AD1D2E6D1}" destId="{B89A92A3-373C-204B-919B-46AB9EBB5DFF}" srcOrd="1" destOrd="0" presId="urn:microsoft.com/office/officeart/2005/8/layout/orgChart1"/>
    <dgm:cxn modelId="{9BB8BC12-8042-A740-812A-1383B1B0384F}" type="presOf" srcId="{2C8BE678-70D5-CE4C-B89C-3201F957013A}" destId="{226FB1FE-EF42-8446-BDE6-0977A4E91D89}" srcOrd="0" destOrd="0" presId="urn:microsoft.com/office/officeart/2005/8/layout/orgChart1"/>
    <dgm:cxn modelId="{ECE7D2D0-CC72-5146-806A-DFA6D11788E3}" type="presOf" srcId="{8C9518A0-3E3E-BE49-8579-6ABEF100EA6E}" destId="{0BC7FB23-0D26-3745-83B4-93E6A9E18A35}" srcOrd="1" destOrd="0" presId="urn:microsoft.com/office/officeart/2005/8/layout/orgChart1"/>
    <dgm:cxn modelId="{DE61DA17-72D3-6247-B385-E193A7DFCCB6}" type="presParOf" srcId="{92880F92-1EFD-7944-9899-1659644DD579}" destId="{426AF761-4D7D-C84F-9B09-BD1A905DC1DE}" srcOrd="0" destOrd="0" presId="urn:microsoft.com/office/officeart/2005/8/layout/orgChart1"/>
    <dgm:cxn modelId="{70C43C20-60E2-614C-B9FA-BE2186ACE9D6}" type="presParOf" srcId="{426AF761-4D7D-C84F-9B09-BD1A905DC1DE}" destId="{79660137-1591-9444-9B5D-81B1F34F2A95}" srcOrd="0" destOrd="0" presId="urn:microsoft.com/office/officeart/2005/8/layout/orgChart1"/>
    <dgm:cxn modelId="{F851C9EB-F4E9-194D-82B6-0A422E43B05D}" type="presParOf" srcId="{79660137-1591-9444-9B5D-81B1F34F2A95}" destId="{2B9EF0BA-EE93-C440-88DB-E5B9B9C348CB}" srcOrd="0" destOrd="0" presId="urn:microsoft.com/office/officeart/2005/8/layout/orgChart1"/>
    <dgm:cxn modelId="{2A6F94E6-F2AA-CC43-A436-C64898F91C3A}" type="presParOf" srcId="{79660137-1591-9444-9B5D-81B1F34F2A95}" destId="{0BC7FB23-0D26-3745-83B4-93E6A9E18A35}" srcOrd="1" destOrd="0" presId="urn:microsoft.com/office/officeart/2005/8/layout/orgChart1"/>
    <dgm:cxn modelId="{36BD52F3-4EC8-2748-BC8A-CA1E84A929EF}" type="presParOf" srcId="{426AF761-4D7D-C84F-9B09-BD1A905DC1DE}" destId="{CDE34D44-A38C-6B40-A9EF-FAD38AEA1F8E}" srcOrd="1" destOrd="0" presId="urn:microsoft.com/office/officeart/2005/8/layout/orgChart1"/>
    <dgm:cxn modelId="{988BAB86-BEED-864E-A21D-70E559FDF641}" type="presParOf" srcId="{CDE34D44-A38C-6B40-A9EF-FAD38AEA1F8E}" destId="{BBD879A4-859A-B347-8C79-CA1F33AE75D2}" srcOrd="0" destOrd="0" presId="urn:microsoft.com/office/officeart/2005/8/layout/orgChart1"/>
    <dgm:cxn modelId="{EF1E4CAD-7B91-F24C-8E91-60FA9BB5E6E4}" type="presParOf" srcId="{CDE34D44-A38C-6B40-A9EF-FAD38AEA1F8E}" destId="{5941E88D-9764-D94F-8F9F-4E94996A89CE}" srcOrd="1" destOrd="0" presId="urn:microsoft.com/office/officeart/2005/8/layout/orgChart1"/>
    <dgm:cxn modelId="{2877972F-DE19-D94F-BA84-8167F08CBBB0}" type="presParOf" srcId="{5941E88D-9764-D94F-8F9F-4E94996A89CE}" destId="{563E8F75-D55C-314F-ADFE-52509182759C}" srcOrd="0" destOrd="0" presId="urn:microsoft.com/office/officeart/2005/8/layout/orgChart1"/>
    <dgm:cxn modelId="{3F3A9420-0AEF-D347-A411-DA7B388AB70B}" type="presParOf" srcId="{563E8F75-D55C-314F-ADFE-52509182759C}" destId="{37FE442D-9E12-C24E-9B0B-F8111B24E3CE}" srcOrd="0" destOrd="0" presId="urn:microsoft.com/office/officeart/2005/8/layout/orgChart1"/>
    <dgm:cxn modelId="{489AACF0-A0DA-7946-BDBC-D02B2B015872}" type="presParOf" srcId="{563E8F75-D55C-314F-ADFE-52509182759C}" destId="{7C09100B-DAFC-D345-BFAD-58D1C506642F}" srcOrd="1" destOrd="0" presId="urn:microsoft.com/office/officeart/2005/8/layout/orgChart1"/>
    <dgm:cxn modelId="{F8C677CD-AEAF-864E-90E8-7789BF8B8F1D}" type="presParOf" srcId="{5941E88D-9764-D94F-8F9F-4E94996A89CE}" destId="{738363E9-F538-2F42-A4FC-47B0E0EB9C72}" srcOrd="1" destOrd="0" presId="urn:microsoft.com/office/officeart/2005/8/layout/orgChart1"/>
    <dgm:cxn modelId="{402575F4-1B6D-5040-B36D-A132828124C5}" type="presParOf" srcId="{5941E88D-9764-D94F-8F9F-4E94996A89CE}" destId="{8EB9D7DE-C3F4-5A4B-9592-474E1569FEDA}" srcOrd="2" destOrd="0" presId="urn:microsoft.com/office/officeart/2005/8/layout/orgChart1"/>
    <dgm:cxn modelId="{99FB2350-6C38-2D4D-AFC1-5EBB9804D1A9}" type="presParOf" srcId="{CDE34D44-A38C-6B40-A9EF-FAD38AEA1F8E}" destId="{226FB1FE-EF42-8446-BDE6-0977A4E91D89}" srcOrd="2" destOrd="0" presId="urn:microsoft.com/office/officeart/2005/8/layout/orgChart1"/>
    <dgm:cxn modelId="{3370B40D-00F4-9449-877E-548FDEF72CD0}" type="presParOf" srcId="{CDE34D44-A38C-6B40-A9EF-FAD38AEA1F8E}" destId="{AA8AE921-2EB0-C646-94E2-11187364648E}" srcOrd="3" destOrd="0" presId="urn:microsoft.com/office/officeart/2005/8/layout/orgChart1"/>
    <dgm:cxn modelId="{7E1AA2B8-0DB7-3347-81E6-943CDB9B48BC}" type="presParOf" srcId="{AA8AE921-2EB0-C646-94E2-11187364648E}" destId="{214E02EE-85D3-4042-98BA-50FC4478AE08}" srcOrd="0" destOrd="0" presId="urn:microsoft.com/office/officeart/2005/8/layout/orgChart1"/>
    <dgm:cxn modelId="{F4FF5A3E-4320-FF42-8CB8-4119A9FA40CD}" type="presParOf" srcId="{214E02EE-85D3-4042-98BA-50FC4478AE08}" destId="{039B3001-A497-604E-9638-1F35D73E61D4}" srcOrd="0" destOrd="0" presId="urn:microsoft.com/office/officeart/2005/8/layout/orgChart1"/>
    <dgm:cxn modelId="{A8B6643E-FDBA-D74F-9C8A-6A94D97B5759}" type="presParOf" srcId="{214E02EE-85D3-4042-98BA-50FC4478AE08}" destId="{B89A92A3-373C-204B-919B-46AB9EBB5DFF}" srcOrd="1" destOrd="0" presId="urn:microsoft.com/office/officeart/2005/8/layout/orgChart1"/>
    <dgm:cxn modelId="{B48728ED-B809-1146-BDD2-198FAF0DDDAC}" type="presParOf" srcId="{AA8AE921-2EB0-C646-94E2-11187364648E}" destId="{6D3D6112-DEEE-364A-85F3-887D54EE9130}" srcOrd="1" destOrd="0" presId="urn:microsoft.com/office/officeart/2005/8/layout/orgChart1"/>
    <dgm:cxn modelId="{EF7C8A8F-CE53-094D-8F1F-3E5EABCC98F4}" type="presParOf" srcId="{AA8AE921-2EB0-C646-94E2-11187364648E}" destId="{009891DD-F67A-1C4D-AA94-E9668431289C}" srcOrd="2" destOrd="0" presId="urn:microsoft.com/office/officeart/2005/8/layout/orgChart1"/>
    <dgm:cxn modelId="{49432134-91DC-2941-8282-8A09B0D55B7A}" type="presParOf" srcId="{CDE34D44-A38C-6B40-A9EF-FAD38AEA1F8E}" destId="{D81DBD37-8B67-D646-BEBB-83497D37C771}" srcOrd="4" destOrd="0" presId="urn:microsoft.com/office/officeart/2005/8/layout/orgChart1"/>
    <dgm:cxn modelId="{93AE78C9-598B-EA47-A876-415D8B96B157}" type="presParOf" srcId="{CDE34D44-A38C-6B40-A9EF-FAD38AEA1F8E}" destId="{1EDD036C-65F1-0543-BF6F-AB484C6E99E5}" srcOrd="5" destOrd="0" presId="urn:microsoft.com/office/officeart/2005/8/layout/orgChart1"/>
    <dgm:cxn modelId="{6E5F8799-6F71-1F4F-90CC-D9C53942ED08}" type="presParOf" srcId="{1EDD036C-65F1-0543-BF6F-AB484C6E99E5}" destId="{E6651C21-3F05-054D-A77C-1385B3251866}" srcOrd="0" destOrd="0" presId="urn:microsoft.com/office/officeart/2005/8/layout/orgChart1"/>
    <dgm:cxn modelId="{8D4A3CAF-362A-004E-BFEB-4E2CFC93C4AB}" type="presParOf" srcId="{E6651C21-3F05-054D-A77C-1385B3251866}" destId="{73F38BBB-BA61-E144-BCE1-22592309FBD9}" srcOrd="0" destOrd="0" presId="urn:microsoft.com/office/officeart/2005/8/layout/orgChart1"/>
    <dgm:cxn modelId="{32FBED04-1A4A-E246-AC83-1A6D8F42CCCE}" type="presParOf" srcId="{E6651C21-3F05-054D-A77C-1385B3251866}" destId="{AA532CCA-5E2F-9042-A832-2D3235F06B48}" srcOrd="1" destOrd="0" presId="urn:microsoft.com/office/officeart/2005/8/layout/orgChart1"/>
    <dgm:cxn modelId="{DA75D922-23A9-5940-89F7-15DD30A7FE7E}" type="presParOf" srcId="{1EDD036C-65F1-0543-BF6F-AB484C6E99E5}" destId="{80E0D8C1-3E69-BA44-8D45-E25A787988F8}" srcOrd="1" destOrd="0" presId="urn:microsoft.com/office/officeart/2005/8/layout/orgChart1"/>
    <dgm:cxn modelId="{534EE313-ACF0-C043-8FE0-45EDE01CE483}" type="presParOf" srcId="{1EDD036C-65F1-0543-BF6F-AB484C6E99E5}" destId="{BBA0A081-864F-304D-B95B-381AD0722DCB}" srcOrd="2" destOrd="0" presId="urn:microsoft.com/office/officeart/2005/8/layout/orgChart1"/>
    <dgm:cxn modelId="{4E89FF3E-04EF-504F-A87A-A1AF0CE71459}" type="presParOf" srcId="{426AF761-4D7D-C84F-9B09-BD1A905DC1DE}" destId="{A44805D4-A5E2-0F4A-9DE1-445FFB023EE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58E184-1336-B149-A474-74B94EC49ECE}" type="doc">
      <dgm:prSet loTypeId="urn:microsoft.com/office/officeart/2005/8/layout/hProcess9" loCatId="" qsTypeId="urn:microsoft.com/office/officeart/2005/8/quickstyle/simple4" qsCatId="simple" csTypeId="urn:microsoft.com/office/officeart/2005/8/colors/accent1_2" csCatId="accent1" phldr="1"/>
      <dgm:spPr/>
    </dgm:pt>
    <dgm:pt modelId="{156EC584-6650-7841-B248-3B7974A23FA5}">
      <dgm:prSet phldrT="[Text]"/>
      <dgm:spPr/>
      <dgm:t>
        <a:bodyPr/>
        <a:lstStyle/>
        <a:p>
          <a:r>
            <a:rPr lang="en-US" b="1" dirty="0" smtClean="0">
              <a:solidFill>
                <a:srgbClr val="FF0000"/>
              </a:solidFill>
            </a:rPr>
            <a:t>Abraham</a:t>
          </a:r>
          <a:endParaRPr lang="en-US" b="1" dirty="0">
            <a:solidFill>
              <a:srgbClr val="FF0000"/>
            </a:solidFill>
          </a:endParaRPr>
        </a:p>
      </dgm:t>
    </dgm:pt>
    <dgm:pt modelId="{E8F49527-401F-8645-BDE3-C4553266224D}" type="parTrans" cxnId="{B51B1392-D197-DF4A-AAF5-2CE947F28F92}">
      <dgm:prSet/>
      <dgm:spPr/>
      <dgm:t>
        <a:bodyPr/>
        <a:lstStyle/>
        <a:p>
          <a:endParaRPr lang="en-US"/>
        </a:p>
      </dgm:t>
    </dgm:pt>
    <dgm:pt modelId="{7B8C1A44-F537-7A41-85A6-D705ACB2C0B0}" type="sibTrans" cxnId="{B51B1392-D197-DF4A-AAF5-2CE947F28F92}">
      <dgm:prSet/>
      <dgm:spPr/>
      <dgm:t>
        <a:bodyPr/>
        <a:lstStyle/>
        <a:p>
          <a:endParaRPr lang="en-US"/>
        </a:p>
      </dgm:t>
    </dgm:pt>
    <dgm:pt modelId="{36EBC130-0A80-344C-B7D3-A8FFC349F1B5}">
      <dgm:prSet phldrT="[Text]"/>
      <dgm:spPr/>
      <dgm:t>
        <a:bodyPr/>
        <a:lstStyle/>
        <a:p>
          <a:endParaRPr lang="en-US" dirty="0" smtClean="0"/>
        </a:p>
        <a:p>
          <a:r>
            <a:rPr lang="en-US" b="1" dirty="0" smtClean="0">
              <a:solidFill>
                <a:srgbClr val="000000"/>
              </a:solidFill>
            </a:rPr>
            <a:t>Isaac</a:t>
          </a:r>
        </a:p>
        <a:p>
          <a:endParaRPr lang="en-US" dirty="0"/>
        </a:p>
      </dgm:t>
    </dgm:pt>
    <dgm:pt modelId="{D2D3455F-B9E2-4948-B58F-A08C326A29E0}" type="parTrans" cxnId="{4279E99A-6045-9943-ABAA-8D2D3A397FA2}">
      <dgm:prSet/>
      <dgm:spPr/>
      <dgm:t>
        <a:bodyPr/>
        <a:lstStyle/>
        <a:p>
          <a:endParaRPr lang="en-US"/>
        </a:p>
      </dgm:t>
    </dgm:pt>
    <dgm:pt modelId="{4B666024-26C7-8C4B-91AA-6F94A31AE5C2}" type="sibTrans" cxnId="{4279E99A-6045-9943-ABAA-8D2D3A397FA2}">
      <dgm:prSet/>
      <dgm:spPr/>
      <dgm:t>
        <a:bodyPr/>
        <a:lstStyle/>
        <a:p>
          <a:endParaRPr lang="en-US"/>
        </a:p>
      </dgm:t>
    </dgm:pt>
    <dgm:pt modelId="{2B95F5EA-0324-ED49-965C-04DB4B6955B0}">
      <dgm:prSet phldrT="[Text]"/>
      <dgm:spPr/>
      <dgm:t>
        <a:bodyPr/>
        <a:lstStyle/>
        <a:p>
          <a:r>
            <a:rPr lang="en-US" b="1" dirty="0" smtClean="0">
              <a:solidFill>
                <a:schemeClr val="bg1"/>
              </a:solidFill>
            </a:rPr>
            <a:t>Jacob (Israel)</a:t>
          </a:r>
          <a:endParaRPr lang="en-US" b="1" dirty="0">
            <a:solidFill>
              <a:schemeClr val="bg1"/>
            </a:solidFill>
          </a:endParaRPr>
        </a:p>
      </dgm:t>
    </dgm:pt>
    <dgm:pt modelId="{6719040C-61DB-0849-BB42-99B2BFCB6FFC}" type="parTrans" cxnId="{03D938C1-F0BC-BE42-9540-C00E7A5BE0BA}">
      <dgm:prSet/>
      <dgm:spPr/>
      <dgm:t>
        <a:bodyPr/>
        <a:lstStyle/>
        <a:p>
          <a:endParaRPr lang="en-US"/>
        </a:p>
      </dgm:t>
    </dgm:pt>
    <dgm:pt modelId="{2AE90F5B-74EB-7E49-9498-D02A2291639A}" type="sibTrans" cxnId="{03D938C1-F0BC-BE42-9540-C00E7A5BE0BA}">
      <dgm:prSet/>
      <dgm:spPr/>
      <dgm:t>
        <a:bodyPr/>
        <a:lstStyle/>
        <a:p>
          <a:endParaRPr lang="en-US"/>
        </a:p>
      </dgm:t>
    </dgm:pt>
    <dgm:pt modelId="{7F6F2129-F3BD-6A43-B4AF-7ABDED49254C}" type="pres">
      <dgm:prSet presAssocID="{AA58E184-1336-B149-A474-74B94EC49ECE}" presName="CompostProcess" presStyleCnt="0">
        <dgm:presLayoutVars>
          <dgm:dir/>
          <dgm:resizeHandles val="exact"/>
        </dgm:presLayoutVars>
      </dgm:prSet>
      <dgm:spPr/>
    </dgm:pt>
    <dgm:pt modelId="{78FCFF0D-4585-0349-8ACC-BB708E22B336}" type="pres">
      <dgm:prSet presAssocID="{AA58E184-1336-B149-A474-74B94EC49ECE}" presName="arrow" presStyleLbl="bgShp" presStyleIdx="0" presStyleCnt="1"/>
      <dgm:spPr/>
    </dgm:pt>
    <dgm:pt modelId="{DE312EEC-5DE6-2B49-86FC-0922D6E08A4A}" type="pres">
      <dgm:prSet presAssocID="{AA58E184-1336-B149-A474-74B94EC49ECE}" presName="linearProcess" presStyleCnt="0"/>
      <dgm:spPr/>
    </dgm:pt>
    <dgm:pt modelId="{18CE90BD-CC0B-D547-AC4C-FD646F22D1AC}" type="pres">
      <dgm:prSet presAssocID="{156EC584-6650-7841-B248-3B7974A23FA5}" presName="textNode" presStyleLbl="node1" presStyleIdx="0" presStyleCnt="3">
        <dgm:presLayoutVars>
          <dgm:bulletEnabled val="1"/>
        </dgm:presLayoutVars>
      </dgm:prSet>
      <dgm:spPr/>
      <dgm:t>
        <a:bodyPr/>
        <a:lstStyle/>
        <a:p>
          <a:endParaRPr lang="en-US"/>
        </a:p>
      </dgm:t>
    </dgm:pt>
    <dgm:pt modelId="{128740F9-FDC1-214E-9FF4-510EA3DBD22E}" type="pres">
      <dgm:prSet presAssocID="{7B8C1A44-F537-7A41-85A6-D705ACB2C0B0}" presName="sibTrans" presStyleCnt="0"/>
      <dgm:spPr/>
    </dgm:pt>
    <dgm:pt modelId="{B88ED5B9-4632-BB40-8BD4-D3BC9F89C564}" type="pres">
      <dgm:prSet presAssocID="{36EBC130-0A80-344C-B7D3-A8FFC349F1B5}" presName="textNode" presStyleLbl="node1" presStyleIdx="1" presStyleCnt="3">
        <dgm:presLayoutVars>
          <dgm:bulletEnabled val="1"/>
        </dgm:presLayoutVars>
      </dgm:prSet>
      <dgm:spPr/>
      <dgm:t>
        <a:bodyPr/>
        <a:lstStyle/>
        <a:p>
          <a:endParaRPr lang="en-US"/>
        </a:p>
      </dgm:t>
    </dgm:pt>
    <dgm:pt modelId="{72E5293E-88E3-ED4B-A4BE-DBB6AA23A76F}" type="pres">
      <dgm:prSet presAssocID="{4B666024-26C7-8C4B-91AA-6F94A31AE5C2}" presName="sibTrans" presStyleCnt="0"/>
      <dgm:spPr/>
    </dgm:pt>
    <dgm:pt modelId="{DBF4A61C-EB35-2443-A7A7-BA6C61B60E94}" type="pres">
      <dgm:prSet presAssocID="{2B95F5EA-0324-ED49-965C-04DB4B6955B0}" presName="textNode" presStyleLbl="node1" presStyleIdx="2" presStyleCnt="3">
        <dgm:presLayoutVars>
          <dgm:bulletEnabled val="1"/>
        </dgm:presLayoutVars>
      </dgm:prSet>
      <dgm:spPr/>
      <dgm:t>
        <a:bodyPr/>
        <a:lstStyle/>
        <a:p>
          <a:endParaRPr lang="en-US"/>
        </a:p>
      </dgm:t>
    </dgm:pt>
  </dgm:ptLst>
  <dgm:cxnLst>
    <dgm:cxn modelId="{03D938C1-F0BC-BE42-9540-C00E7A5BE0BA}" srcId="{AA58E184-1336-B149-A474-74B94EC49ECE}" destId="{2B95F5EA-0324-ED49-965C-04DB4B6955B0}" srcOrd="2" destOrd="0" parTransId="{6719040C-61DB-0849-BB42-99B2BFCB6FFC}" sibTransId="{2AE90F5B-74EB-7E49-9498-D02A2291639A}"/>
    <dgm:cxn modelId="{3B9C76F4-1AD6-B540-B57D-D7A225D56C9E}" type="presOf" srcId="{AA58E184-1336-B149-A474-74B94EC49ECE}" destId="{7F6F2129-F3BD-6A43-B4AF-7ABDED49254C}" srcOrd="0" destOrd="0" presId="urn:microsoft.com/office/officeart/2005/8/layout/hProcess9"/>
    <dgm:cxn modelId="{FA24C20B-6156-F242-8FFB-A73EA41A21A6}" type="presOf" srcId="{156EC584-6650-7841-B248-3B7974A23FA5}" destId="{18CE90BD-CC0B-D547-AC4C-FD646F22D1AC}" srcOrd="0" destOrd="0" presId="urn:microsoft.com/office/officeart/2005/8/layout/hProcess9"/>
    <dgm:cxn modelId="{23566FA2-D1E2-D742-8222-34F495CDF1FA}" type="presOf" srcId="{2B95F5EA-0324-ED49-965C-04DB4B6955B0}" destId="{DBF4A61C-EB35-2443-A7A7-BA6C61B60E94}" srcOrd="0" destOrd="0" presId="urn:microsoft.com/office/officeart/2005/8/layout/hProcess9"/>
    <dgm:cxn modelId="{B51B1392-D197-DF4A-AAF5-2CE947F28F92}" srcId="{AA58E184-1336-B149-A474-74B94EC49ECE}" destId="{156EC584-6650-7841-B248-3B7974A23FA5}" srcOrd="0" destOrd="0" parTransId="{E8F49527-401F-8645-BDE3-C4553266224D}" sibTransId="{7B8C1A44-F537-7A41-85A6-D705ACB2C0B0}"/>
    <dgm:cxn modelId="{6524A2EB-B6CB-4D49-B2B8-1EA00F37480E}" type="presOf" srcId="{36EBC130-0A80-344C-B7D3-A8FFC349F1B5}" destId="{B88ED5B9-4632-BB40-8BD4-D3BC9F89C564}" srcOrd="0" destOrd="0" presId="urn:microsoft.com/office/officeart/2005/8/layout/hProcess9"/>
    <dgm:cxn modelId="{4279E99A-6045-9943-ABAA-8D2D3A397FA2}" srcId="{AA58E184-1336-B149-A474-74B94EC49ECE}" destId="{36EBC130-0A80-344C-B7D3-A8FFC349F1B5}" srcOrd="1" destOrd="0" parTransId="{D2D3455F-B9E2-4948-B58F-A08C326A29E0}" sibTransId="{4B666024-26C7-8C4B-91AA-6F94A31AE5C2}"/>
    <dgm:cxn modelId="{FC8B5557-6BE5-104B-B292-F45E55BB817E}" type="presParOf" srcId="{7F6F2129-F3BD-6A43-B4AF-7ABDED49254C}" destId="{78FCFF0D-4585-0349-8ACC-BB708E22B336}" srcOrd="0" destOrd="0" presId="urn:microsoft.com/office/officeart/2005/8/layout/hProcess9"/>
    <dgm:cxn modelId="{B40931ED-5551-3D4E-BF15-546A4738C0F7}" type="presParOf" srcId="{7F6F2129-F3BD-6A43-B4AF-7ABDED49254C}" destId="{DE312EEC-5DE6-2B49-86FC-0922D6E08A4A}" srcOrd="1" destOrd="0" presId="urn:microsoft.com/office/officeart/2005/8/layout/hProcess9"/>
    <dgm:cxn modelId="{7AF1F3E2-1B20-A84E-97C6-7224C53EFFA7}" type="presParOf" srcId="{DE312EEC-5DE6-2B49-86FC-0922D6E08A4A}" destId="{18CE90BD-CC0B-D547-AC4C-FD646F22D1AC}" srcOrd="0" destOrd="0" presId="urn:microsoft.com/office/officeart/2005/8/layout/hProcess9"/>
    <dgm:cxn modelId="{78AFC45D-3D81-5C49-9E02-67496FCE8843}" type="presParOf" srcId="{DE312EEC-5DE6-2B49-86FC-0922D6E08A4A}" destId="{128740F9-FDC1-214E-9FF4-510EA3DBD22E}" srcOrd="1" destOrd="0" presId="urn:microsoft.com/office/officeart/2005/8/layout/hProcess9"/>
    <dgm:cxn modelId="{EEA2DD39-9AE5-BF4F-AFFE-8BBE046DDB25}" type="presParOf" srcId="{DE312EEC-5DE6-2B49-86FC-0922D6E08A4A}" destId="{B88ED5B9-4632-BB40-8BD4-D3BC9F89C564}" srcOrd="2" destOrd="0" presId="urn:microsoft.com/office/officeart/2005/8/layout/hProcess9"/>
    <dgm:cxn modelId="{8FA63573-7740-F54B-AA29-1B1396DFF51F}" type="presParOf" srcId="{DE312EEC-5DE6-2B49-86FC-0922D6E08A4A}" destId="{72E5293E-88E3-ED4B-A4BE-DBB6AA23A76F}" srcOrd="3" destOrd="0" presId="urn:microsoft.com/office/officeart/2005/8/layout/hProcess9"/>
    <dgm:cxn modelId="{14FA2E46-9998-A04D-98CC-1EE7EE190C80}" type="presParOf" srcId="{DE312EEC-5DE6-2B49-86FC-0922D6E08A4A}" destId="{DBF4A61C-EB35-2443-A7A7-BA6C61B60E9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CB4A89-A222-6140-A40C-C615CB29F373}" type="doc">
      <dgm:prSet loTypeId="urn:microsoft.com/office/officeart/2005/8/layout/hProcess9" loCatId="" qsTypeId="urn:microsoft.com/office/officeart/2005/8/quickstyle/simple4" qsCatId="simple" csTypeId="urn:microsoft.com/office/officeart/2005/8/colors/accent1_2" csCatId="accent1" phldr="1"/>
      <dgm:spPr/>
    </dgm:pt>
    <dgm:pt modelId="{E04D7576-A347-5C45-B5AF-FBE4AC9328D9}">
      <dgm:prSet phldrT="[Text]"/>
      <dgm:spPr/>
      <dgm:t>
        <a:bodyPr/>
        <a:lstStyle/>
        <a:p>
          <a:r>
            <a:rPr lang="en-US" b="1" dirty="0" smtClean="0">
              <a:solidFill>
                <a:srgbClr val="FF0000"/>
              </a:solidFill>
            </a:rPr>
            <a:t>The 12 Tribes of Israel</a:t>
          </a:r>
          <a:endParaRPr lang="en-US" b="1" dirty="0">
            <a:solidFill>
              <a:srgbClr val="FF0000"/>
            </a:solidFill>
          </a:endParaRPr>
        </a:p>
      </dgm:t>
    </dgm:pt>
    <dgm:pt modelId="{E218EBEA-8990-6D4C-AB5B-FC62D6E5DE65}" type="parTrans" cxnId="{920E6F23-F383-4647-B39A-EC6F6E3CBAE9}">
      <dgm:prSet/>
      <dgm:spPr/>
      <dgm:t>
        <a:bodyPr/>
        <a:lstStyle/>
        <a:p>
          <a:endParaRPr lang="en-US"/>
        </a:p>
      </dgm:t>
    </dgm:pt>
    <dgm:pt modelId="{6951C3AF-A422-8D47-86E2-24EB4736F2EA}" type="sibTrans" cxnId="{920E6F23-F383-4647-B39A-EC6F6E3CBAE9}">
      <dgm:prSet/>
      <dgm:spPr/>
      <dgm:t>
        <a:bodyPr/>
        <a:lstStyle/>
        <a:p>
          <a:endParaRPr lang="en-US"/>
        </a:p>
      </dgm:t>
    </dgm:pt>
    <dgm:pt modelId="{A3D996D0-7F46-B84E-8C33-10EACAA484EA}">
      <dgm:prSet phldrT="[Text]"/>
      <dgm:spPr/>
      <dgm:t>
        <a:bodyPr/>
        <a:lstStyle/>
        <a:p>
          <a:r>
            <a:rPr lang="en-US" b="1" dirty="0" smtClean="0">
              <a:solidFill>
                <a:srgbClr val="000000"/>
              </a:solidFill>
            </a:rPr>
            <a:t>Judah,</a:t>
          </a:r>
        </a:p>
        <a:p>
          <a:r>
            <a:rPr lang="en-US" b="1" dirty="0" smtClean="0">
              <a:solidFill>
                <a:srgbClr val="000000"/>
              </a:solidFill>
            </a:rPr>
            <a:t>Line of the kings</a:t>
          </a:r>
          <a:endParaRPr lang="en-US" b="1" dirty="0">
            <a:solidFill>
              <a:srgbClr val="000000"/>
            </a:solidFill>
          </a:endParaRPr>
        </a:p>
      </dgm:t>
    </dgm:pt>
    <dgm:pt modelId="{D0266317-F062-5845-A408-47BDEF9273A6}" type="parTrans" cxnId="{778FDF88-2789-EB4C-8D3E-84CDD9CB12A9}">
      <dgm:prSet/>
      <dgm:spPr/>
      <dgm:t>
        <a:bodyPr/>
        <a:lstStyle/>
        <a:p>
          <a:endParaRPr lang="en-US"/>
        </a:p>
      </dgm:t>
    </dgm:pt>
    <dgm:pt modelId="{9E210FBB-F3AD-7F43-B30C-1548DC9C368C}" type="sibTrans" cxnId="{778FDF88-2789-EB4C-8D3E-84CDD9CB12A9}">
      <dgm:prSet/>
      <dgm:spPr/>
      <dgm:t>
        <a:bodyPr/>
        <a:lstStyle/>
        <a:p>
          <a:endParaRPr lang="en-US"/>
        </a:p>
      </dgm:t>
    </dgm:pt>
    <dgm:pt modelId="{D196B2BA-AD5D-8C4D-8683-FDC198F67FE3}">
      <dgm:prSet phldrT="[Text]"/>
      <dgm:spPr/>
      <dgm:t>
        <a:bodyPr/>
        <a:lstStyle/>
        <a:p>
          <a:endParaRPr lang="en-US" b="1" dirty="0" smtClean="0">
            <a:solidFill>
              <a:srgbClr val="000000"/>
            </a:solidFill>
          </a:endParaRPr>
        </a:p>
        <a:p>
          <a:r>
            <a:rPr lang="en-US" b="1" dirty="0" smtClean="0">
              <a:solidFill>
                <a:schemeClr val="bg1"/>
              </a:solidFill>
            </a:rPr>
            <a:t>King David, and his line</a:t>
          </a:r>
        </a:p>
        <a:p>
          <a:endParaRPr lang="en-US" dirty="0">
            <a:solidFill>
              <a:schemeClr val="bg1"/>
            </a:solidFill>
          </a:endParaRPr>
        </a:p>
      </dgm:t>
    </dgm:pt>
    <dgm:pt modelId="{85350104-5EC1-CF4A-A2AF-D9A291987949}" type="parTrans" cxnId="{EEF73CCF-D8BE-5544-823F-FFA6135AF5C1}">
      <dgm:prSet/>
      <dgm:spPr/>
      <dgm:t>
        <a:bodyPr/>
        <a:lstStyle/>
        <a:p>
          <a:endParaRPr lang="en-US"/>
        </a:p>
      </dgm:t>
    </dgm:pt>
    <dgm:pt modelId="{356D056E-C435-5D47-B5F0-B47702144F35}" type="sibTrans" cxnId="{EEF73CCF-D8BE-5544-823F-FFA6135AF5C1}">
      <dgm:prSet/>
      <dgm:spPr/>
      <dgm:t>
        <a:bodyPr/>
        <a:lstStyle/>
        <a:p>
          <a:endParaRPr lang="en-US"/>
        </a:p>
      </dgm:t>
    </dgm:pt>
    <dgm:pt modelId="{CD2DB8A6-EA72-6A45-8209-9340F3BA32A6}" type="pres">
      <dgm:prSet presAssocID="{BCCB4A89-A222-6140-A40C-C615CB29F373}" presName="CompostProcess" presStyleCnt="0">
        <dgm:presLayoutVars>
          <dgm:dir/>
          <dgm:resizeHandles val="exact"/>
        </dgm:presLayoutVars>
      </dgm:prSet>
      <dgm:spPr/>
    </dgm:pt>
    <dgm:pt modelId="{246896F8-858C-C542-8196-9A1BAC205EA5}" type="pres">
      <dgm:prSet presAssocID="{BCCB4A89-A222-6140-A40C-C615CB29F373}" presName="arrow" presStyleLbl="bgShp" presStyleIdx="0" presStyleCnt="1"/>
      <dgm:spPr/>
    </dgm:pt>
    <dgm:pt modelId="{90AA6852-E7D7-6E4A-8161-8B2EAB64E2FC}" type="pres">
      <dgm:prSet presAssocID="{BCCB4A89-A222-6140-A40C-C615CB29F373}" presName="linearProcess" presStyleCnt="0"/>
      <dgm:spPr/>
    </dgm:pt>
    <dgm:pt modelId="{952EA3AF-3908-FD4D-8602-CA2B0C7C9C9F}" type="pres">
      <dgm:prSet presAssocID="{E04D7576-A347-5C45-B5AF-FBE4AC9328D9}" presName="textNode" presStyleLbl="node1" presStyleIdx="0" presStyleCnt="3">
        <dgm:presLayoutVars>
          <dgm:bulletEnabled val="1"/>
        </dgm:presLayoutVars>
      </dgm:prSet>
      <dgm:spPr/>
      <dgm:t>
        <a:bodyPr/>
        <a:lstStyle/>
        <a:p>
          <a:endParaRPr lang="en-US"/>
        </a:p>
      </dgm:t>
    </dgm:pt>
    <dgm:pt modelId="{6A9289E0-270B-9242-A9D8-BFC1CCC9990F}" type="pres">
      <dgm:prSet presAssocID="{6951C3AF-A422-8D47-86E2-24EB4736F2EA}" presName="sibTrans" presStyleCnt="0"/>
      <dgm:spPr/>
    </dgm:pt>
    <dgm:pt modelId="{DC5D058B-80A2-EC4A-85D6-E4DB48F7AFB9}" type="pres">
      <dgm:prSet presAssocID="{A3D996D0-7F46-B84E-8C33-10EACAA484EA}" presName="textNode" presStyleLbl="node1" presStyleIdx="1" presStyleCnt="3">
        <dgm:presLayoutVars>
          <dgm:bulletEnabled val="1"/>
        </dgm:presLayoutVars>
      </dgm:prSet>
      <dgm:spPr/>
      <dgm:t>
        <a:bodyPr/>
        <a:lstStyle/>
        <a:p>
          <a:endParaRPr lang="en-US"/>
        </a:p>
      </dgm:t>
    </dgm:pt>
    <dgm:pt modelId="{9DC6E9A2-86EB-DE41-9C4C-68E0629C48CF}" type="pres">
      <dgm:prSet presAssocID="{9E210FBB-F3AD-7F43-B30C-1548DC9C368C}" presName="sibTrans" presStyleCnt="0"/>
      <dgm:spPr/>
    </dgm:pt>
    <dgm:pt modelId="{16DEB976-730E-8644-9515-4B2E55A652D2}" type="pres">
      <dgm:prSet presAssocID="{D196B2BA-AD5D-8C4D-8683-FDC198F67FE3}" presName="textNode" presStyleLbl="node1" presStyleIdx="2" presStyleCnt="3">
        <dgm:presLayoutVars>
          <dgm:bulletEnabled val="1"/>
        </dgm:presLayoutVars>
      </dgm:prSet>
      <dgm:spPr/>
      <dgm:t>
        <a:bodyPr/>
        <a:lstStyle/>
        <a:p>
          <a:endParaRPr lang="en-US"/>
        </a:p>
      </dgm:t>
    </dgm:pt>
  </dgm:ptLst>
  <dgm:cxnLst>
    <dgm:cxn modelId="{1AF7157A-4E34-4049-89F9-77BC5A7BD59D}" type="presOf" srcId="{BCCB4A89-A222-6140-A40C-C615CB29F373}" destId="{CD2DB8A6-EA72-6A45-8209-9340F3BA32A6}" srcOrd="0" destOrd="0" presId="urn:microsoft.com/office/officeart/2005/8/layout/hProcess9"/>
    <dgm:cxn modelId="{7D3E5995-1651-4E41-B478-65FBDAAA7E4F}" type="presOf" srcId="{A3D996D0-7F46-B84E-8C33-10EACAA484EA}" destId="{DC5D058B-80A2-EC4A-85D6-E4DB48F7AFB9}" srcOrd="0" destOrd="0" presId="urn:microsoft.com/office/officeart/2005/8/layout/hProcess9"/>
    <dgm:cxn modelId="{2CA6D8B9-2489-FE47-B52A-6289ACBF6A67}" type="presOf" srcId="{D196B2BA-AD5D-8C4D-8683-FDC198F67FE3}" destId="{16DEB976-730E-8644-9515-4B2E55A652D2}" srcOrd="0" destOrd="0" presId="urn:microsoft.com/office/officeart/2005/8/layout/hProcess9"/>
    <dgm:cxn modelId="{778FDF88-2789-EB4C-8D3E-84CDD9CB12A9}" srcId="{BCCB4A89-A222-6140-A40C-C615CB29F373}" destId="{A3D996D0-7F46-B84E-8C33-10EACAA484EA}" srcOrd="1" destOrd="0" parTransId="{D0266317-F062-5845-A408-47BDEF9273A6}" sibTransId="{9E210FBB-F3AD-7F43-B30C-1548DC9C368C}"/>
    <dgm:cxn modelId="{920E6F23-F383-4647-B39A-EC6F6E3CBAE9}" srcId="{BCCB4A89-A222-6140-A40C-C615CB29F373}" destId="{E04D7576-A347-5C45-B5AF-FBE4AC9328D9}" srcOrd="0" destOrd="0" parTransId="{E218EBEA-8990-6D4C-AB5B-FC62D6E5DE65}" sibTransId="{6951C3AF-A422-8D47-86E2-24EB4736F2EA}"/>
    <dgm:cxn modelId="{EEF73CCF-D8BE-5544-823F-FFA6135AF5C1}" srcId="{BCCB4A89-A222-6140-A40C-C615CB29F373}" destId="{D196B2BA-AD5D-8C4D-8683-FDC198F67FE3}" srcOrd="2" destOrd="0" parTransId="{85350104-5EC1-CF4A-A2AF-D9A291987949}" sibTransId="{356D056E-C435-5D47-B5F0-B47702144F35}"/>
    <dgm:cxn modelId="{5EEA93A7-0604-294D-8190-E7A2E08F70A0}" type="presOf" srcId="{E04D7576-A347-5C45-B5AF-FBE4AC9328D9}" destId="{952EA3AF-3908-FD4D-8602-CA2B0C7C9C9F}" srcOrd="0" destOrd="0" presId="urn:microsoft.com/office/officeart/2005/8/layout/hProcess9"/>
    <dgm:cxn modelId="{B3496734-8106-CF46-86B4-3C0FD673FE74}" type="presParOf" srcId="{CD2DB8A6-EA72-6A45-8209-9340F3BA32A6}" destId="{246896F8-858C-C542-8196-9A1BAC205EA5}" srcOrd="0" destOrd="0" presId="urn:microsoft.com/office/officeart/2005/8/layout/hProcess9"/>
    <dgm:cxn modelId="{8BEC440B-0DCD-6241-AE09-B1A5D73DBC2E}" type="presParOf" srcId="{CD2DB8A6-EA72-6A45-8209-9340F3BA32A6}" destId="{90AA6852-E7D7-6E4A-8161-8B2EAB64E2FC}" srcOrd="1" destOrd="0" presId="urn:microsoft.com/office/officeart/2005/8/layout/hProcess9"/>
    <dgm:cxn modelId="{B270273B-2812-9547-AF03-7D79170A21AA}" type="presParOf" srcId="{90AA6852-E7D7-6E4A-8161-8B2EAB64E2FC}" destId="{952EA3AF-3908-FD4D-8602-CA2B0C7C9C9F}" srcOrd="0" destOrd="0" presId="urn:microsoft.com/office/officeart/2005/8/layout/hProcess9"/>
    <dgm:cxn modelId="{1C31E93A-4DAD-DF42-A59F-ED95F78FFB28}" type="presParOf" srcId="{90AA6852-E7D7-6E4A-8161-8B2EAB64E2FC}" destId="{6A9289E0-270B-9242-A9D8-BFC1CCC9990F}" srcOrd="1" destOrd="0" presId="urn:microsoft.com/office/officeart/2005/8/layout/hProcess9"/>
    <dgm:cxn modelId="{ACD61B14-E47E-8447-A733-8D916ED42FC7}" type="presParOf" srcId="{90AA6852-E7D7-6E4A-8161-8B2EAB64E2FC}" destId="{DC5D058B-80A2-EC4A-85D6-E4DB48F7AFB9}" srcOrd="2" destOrd="0" presId="urn:microsoft.com/office/officeart/2005/8/layout/hProcess9"/>
    <dgm:cxn modelId="{3327AF28-AB48-2947-8722-EB2CA570372D}" type="presParOf" srcId="{90AA6852-E7D7-6E4A-8161-8B2EAB64E2FC}" destId="{9DC6E9A2-86EB-DE41-9C4C-68E0629C48CF}" srcOrd="3" destOrd="0" presId="urn:microsoft.com/office/officeart/2005/8/layout/hProcess9"/>
    <dgm:cxn modelId="{D13CF5AE-157B-B047-BCBF-F66E9185B2AC}" type="presParOf" srcId="{90AA6852-E7D7-6E4A-8161-8B2EAB64E2FC}" destId="{16DEB976-730E-8644-9515-4B2E55A652D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9EBD73-FEAF-E244-B63A-04C7084F15E7}" type="doc">
      <dgm:prSet loTypeId="urn:microsoft.com/office/officeart/2005/8/layout/hProcess9" loCatId="" qsTypeId="urn:microsoft.com/office/officeart/2005/8/quickstyle/simple4" qsCatId="simple" csTypeId="urn:microsoft.com/office/officeart/2005/8/colors/accent1_2" csCatId="accent1" phldr="1"/>
      <dgm:spPr/>
    </dgm:pt>
    <dgm:pt modelId="{D98F11C9-C150-8C4F-8BF5-36ED64D67247}">
      <dgm:prSet phldrT="[Text]"/>
      <dgm:spPr/>
      <dgm:t>
        <a:bodyPr/>
        <a:lstStyle/>
        <a:p>
          <a:r>
            <a:rPr lang="en-US" b="1" dirty="0" smtClean="0">
              <a:solidFill>
                <a:srgbClr val="FF0000"/>
              </a:solidFill>
            </a:rPr>
            <a:t>The Davidic line of Kings</a:t>
          </a:r>
          <a:endParaRPr lang="en-US" b="1" dirty="0">
            <a:solidFill>
              <a:srgbClr val="FF0000"/>
            </a:solidFill>
          </a:endParaRPr>
        </a:p>
      </dgm:t>
    </dgm:pt>
    <dgm:pt modelId="{988476F3-BE2B-214C-B67D-917CEB3082F4}" type="parTrans" cxnId="{AB5C3DE0-4EAA-214E-86DE-F132D42E8A1E}">
      <dgm:prSet/>
      <dgm:spPr/>
      <dgm:t>
        <a:bodyPr/>
        <a:lstStyle/>
        <a:p>
          <a:endParaRPr lang="en-US"/>
        </a:p>
      </dgm:t>
    </dgm:pt>
    <dgm:pt modelId="{CEAA62B4-53C2-1049-B18E-199B41D2BD16}" type="sibTrans" cxnId="{AB5C3DE0-4EAA-214E-86DE-F132D42E8A1E}">
      <dgm:prSet/>
      <dgm:spPr/>
      <dgm:t>
        <a:bodyPr/>
        <a:lstStyle/>
        <a:p>
          <a:endParaRPr lang="en-US"/>
        </a:p>
      </dgm:t>
    </dgm:pt>
    <dgm:pt modelId="{6C0998ED-2472-8E4D-BDEE-726BB5CBC168}">
      <dgm:prSet phldrT="[Text]"/>
      <dgm:spPr/>
      <dgm:t>
        <a:bodyPr/>
        <a:lstStyle/>
        <a:p>
          <a:r>
            <a:rPr lang="en-US" b="1" dirty="0" smtClean="0">
              <a:solidFill>
                <a:schemeClr val="tx1"/>
              </a:solidFill>
            </a:rPr>
            <a:t>Jesus Christ</a:t>
          </a:r>
          <a:endParaRPr lang="en-US" b="1" dirty="0">
            <a:solidFill>
              <a:schemeClr val="tx1"/>
            </a:solidFill>
          </a:endParaRPr>
        </a:p>
      </dgm:t>
    </dgm:pt>
    <dgm:pt modelId="{F0D5D03C-DDFA-3840-9F22-E2B56660B64F}" type="parTrans" cxnId="{B8C520B9-692A-D040-9660-28D56A524136}">
      <dgm:prSet/>
      <dgm:spPr/>
      <dgm:t>
        <a:bodyPr/>
        <a:lstStyle/>
        <a:p>
          <a:endParaRPr lang="en-US"/>
        </a:p>
      </dgm:t>
    </dgm:pt>
    <dgm:pt modelId="{B67632C5-42EC-E04C-B953-B934CC035816}" type="sibTrans" cxnId="{B8C520B9-692A-D040-9660-28D56A524136}">
      <dgm:prSet/>
      <dgm:spPr/>
      <dgm:t>
        <a:bodyPr/>
        <a:lstStyle/>
        <a:p>
          <a:endParaRPr lang="en-US"/>
        </a:p>
      </dgm:t>
    </dgm:pt>
    <dgm:pt modelId="{345C05D5-2851-7D45-A385-8CDAFBB8CDC7}">
      <dgm:prSet phldrT="[Text]"/>
      <dgm:spPr/>
      <dgm:t>
        <a:bodyPr/>
        <a:lstStyle/>
        <a:p>
          <a:r>
            <a:rPr lang="en-US" b="1" dirty="0" smtClean="0"/>
            <a:t>The Church</a:t>
          </a:r>
          <a:endParaRPr lang="en-US" b="1" dirty="0"/>
        </a:p>
      </dgm:t>
    </dgm:pt>
    <dgm:pt modelId="{F8791257-0DE8-6B4E-8C72-44FD567998DE}" type="parTrans" cxnId="{CF981971-EC40-464D-8A10-D0D8E395776F}">
      <dgm:prSet/>
      <dgm:spPr/>
      <dgm:t>
        <a:bodyPr/>
        <a:lstStyle/>
        <a:p>
          <a:endParaRPr lang="en-US"/>
        </a:p>
      </dgm:t>
    </dgm:pt>
    <dgm:pt modelId="{12E31568-9A59-0D43-B675-4349C051C812}" type="sibTrans" cxnId="{CF981971-EC40-464D-8A10-D0D8E395776F}">
      <dgm:prSet/>
      <dgm:spPr/>
      <dgm:t>
        <a:bodyPr/>
        <a:lstStyle/>
        <a:p>
          <a:endParaRPr lang="en-US"/>
        </a:p>
      </dgm:t>
    </dgm:pt>
    <dgm:pt modelId="{8496D421-23A7-134D-BA11-8BB5F63C307B}" type="pres">
      <dgm:prSet presAssocID="{149EBD73-FEAF-E244-B63A-04C7084F15E7}" presName="CompostProcess" presStyleCnt="0">
        <dgm:presLayoutVars>
          <dgm:dir/>
          <dgm:resizeHandles val="exact"/>
        </dgm:presLayoutVars>
      </dgm:prSet>
      <dgm:spPr/>
    </dgm:pt>
    <dgm:pt modelId="{924CFCC5-B772-3349-B95F-988F642D706B}" type="pres">
      <dgm:prSet presAssocID="{149EBD73-FEAF-E244-B63A-04C7084F15E7}" presName="arrow" presStyleLbl="bgShp" presStyleIdx="0" presStyleCnt="1"/>
      <dgm:spPr/>
    </dgm:pt>
    <dgm:pt modelId="{7FFD16A5-BDAE-434D-B7A5-EA4AB4D9049D}" type="pres">
      <dgm:prSet presAssocID="{149EBD73-FEAF-E244-B63A-04C7084F15E7}" presName="linearProcess" presStyleCnt="0"/>
      <dgm:spPr/>
    </dgm:pt>
    <dgm:pt modelId="{8C76C1D5-F577-1549-85D0-1A8E327401B6}" type="pres">
      <dgm:prSet presAssocID="{D98F11C9-C150-8C4F-8BF5-36ED64D67247}" presName="textNode" presStyleLbl="node1" presStyleIdx="0" presStyleCnt="3">
        <dgm:presLayoutVars>
          <dgm:bulletEnabled val="1"/>
        </dgm:presLayoutVars>
      </dgm:prSet>
      <dgm:spPr/>
    </dgm:pt>
    <dgm:pt modelId="{F33D7F74-7234-484C-8883-0C69C61CD875}" type="pres">
      <dgm:prSet presAssocID="{CEAA62B4-53C2-1049-B18E-199B41D2BD16}" presName="sibTrans" presStyleCnt="0"/>
      <dgm:spPr/>
    </dgm:pt>
    <dgm:pt modelId="{94640C65-99A1-684D-B17C-F892B44CA7AD}" type="pres">
      <dgm:prSet presAssocID="{6C0998ED-2472-8E4D-BDEE-726BB5CBC168}" presName="textNode" presStyleLbl="node1" presStyleIdx="1" presStyleCnt="3">
        <dgm:presLayoutVars>
          <dgm:bulletEnabled val="1"/>
        </dgm:presLayoutVars>
      </dgm:prSet>
      <dgm:spPr/>
    </dgm:pt>
    <dgm:pt modelId="{18A21441-3B15-0E42-ACB5-F077D1DE08F5}" type="pres">
      <dgm:prSet presAssocID="{B67632C5-42EC-E04C-B953-B934CC035816}" presName="sibTrans" presStyleCnt="0"/>
      <dgm:spPr/>
    </dgm:pt>
    <dgm:pt modelId="{3AEED486-5FE0-A74A-96F2-83B210FF5422}" type="pres">
      <dgm:prSet presAssocID="{345C05D5-2851-7D45-A385-8CDAFBB8CDC7}" presName="textNode" presStyleLbl="node1" presStyleIdx="2" presStyleCnt="3">
        <dgm:presLayoutVars>
          <dgm:bulletEnabled val="1"/>
        </dgm:presLayoutVars>
      </dgm:prSet>
      <dgm:spPr/>
    </dgm:pt>
  </dgm:ptLst>
  <dgm:cxnLst>
    <dgm:cxn modelId="{FCEB35FE-4155-0A4E-B5A8-FDE38319EFC8}" type="presOf" srcId="{6C0998ED-2472-8E4D-BDEE-726BB5CBC168}" destId="{94640C65-99A1-684D-B17C-F892B44CA7AD}" srcOrd="0" destOrd="0" presId="urn:microsoft.com/office/officeart/2005/8/layout/hProcess9"/>
    <dgm:cxn modelId="{A63ABE66-584A-974E-9A43-66865D8343EC}" type="presOf" srcId="{D98F11C9-C150-8C4F-8BF5-36ED64D67247}" destId="{8C76C1D5-F577-1549-85D0-1A8E327401B6}" srcOrd="0" destOrd="0" presId="urn:microsoft.com/office/officeart/2005/8/layout/hProcess9"/>
    <dgm:cxn modelId="{CF981971-EC40-464D-8A10-D0D8E395776F}" srcId="{149EBD73-FEAF-E244-B63A-04C7084F15E7}" destId="{345C05D5-2851-7D45-A385-8CDAFBB8CDC7}" srcOrd="2" destOrd="0" parTransId="{F8791257-0DE8-6B4E-8C72-44FD567998DE}" sibTransId="{12E31568-9A59-0D43-B675-4349C051C812}"/>
    <dgm:cxn modelId="{AB5C3DE0-4EAA-214E-86DE-F132D42E8A1E}" srcId="{149EBD73-FEAF-E244-B63A-04C7084F15E7}" destId="{D98F11C9-C150-8C4F-8BF5-36ED64D67247}" srcOrd="0" destOrd="0" parTransId="{988476F3-BE2B-214C-B67D-917CEB3082F4}" sibTransId="{CEAA62B4-53C2-1049-B18E-199B41D2BD16}"/>
    <dgm:cxn modelId="{9A922EF1-1CFA-0448-8A5F-45DCF5EA06B8}" type="presOf" srcId="{149EBD73-FEAF-E244-B63A-04C7084F15E7}" destId="{8496D421-23A7-134D-BA11-8BB5F63C307B}" srcOrd="0" destOrd="0" presId="urn:microsoft.com/office/officeart/2005/8/layout/hProcess9"/>
    <dgm:cxn modelId="{B8C520B9-692A-D040-9660-28D56A524136}" srcId="{149EBD73-FEAF-E244-B63A-04C7084F15E7}" destId="{6C0998ED-2472-8E4D-BDEE-726BB5CBC168}" srcOrd="1" destOrd="0" parTransId="{F0D5D03C-DDFA-3840-9F22-E2B56660B64F}" sibTransId="{B67632C5-42EC-E04C-B953-B934CC035816}"/>
    <dgm:cxn modelId="{3C8B9EFF-C8A6-544E-B0AF-4B9A41EEB445}" type="presOf" srcId="{345C05D5-2851-7D45-A385-8CDAFBB8CDC7}" destId="{3AEED486-5FE0-A74A-96F2-83B210FF5422}" srcOrd="0" destOrd="0" presId="urn:microsoft.com/office/officeart/2005/8/layout/hProcess9"/>
    <dgm:cxn modelId="{05027968-8C90-D24E-B2EE-ECEA872E7FA8}" type="presParOf" srcId="{8496D421-23A7-134D-BA11-8BB5F63C307B}" destId="{924CFCC5-B772-3349-B95F-988F642D706B}" srcOrd="0" destOrd="0" presId="urn:microsoft.com/office/officeart/2005/8/layout/hProcess9"/>
    <dgm:cxn modelId="{487A18E0-0B2E-1C48-96B4-2EB7647D91D8}" type="presParOf" srcId="{8496D421-23A7-134D-BA11-8BB5F63C307B}" destId="{7FFD16A5-BDAE-434D-B7A5-EA4AB4D9049D}" srcOrd="1" destOrd="0" presId="urn:microsoft.com/office/officeart/2005/8/layout/hProcess9"/>
    <dgm:cxn modelId="{44EA035F-2443-324A-AC46-C1DC32516E15}" type="presParOf" srcId="{7FFD16A5-BDAE-434D-B7A5-EA4AB4D9049D}" destId="{8C76C1D5-F577-1549-85D0-1A8E327401B6}" srcOrd="0" destOrd="0" presId="urn:microsoft.com/office/officeart/2005/8/layout/hProcess9"/>
    <dgm:cxn modelId="{51C1EF75-3E87-254A-8654-2B91E7558CDF}" type="presParOf" srcId="{7FFD16A5-BDAE-434D-B7A5-EA4AB4D9049D}" destId="{F33D7F74-7234-484C-8883-0C69C61CD875}" srcOrd="1" destOrd="0" presId="urn:microsoft.com/office/officeart/2005/8/layout/hProcess9"/>
    <dgm:cxn modelId="{886EB120-9D3D-5F43-9D6B-9D3D8B4F9EAF}" type="presParOf" srcId="{7FFD16A5-BDAE-434D-B7A5-EA4AB4D9049D}" destId="{94640C65-99A1-684D-B17C-F892B44CA7AD}" srcOrd="2" destOrd="0" presId="urn:microsoft.com/office/officeart/2005/8/layout/hProcess9"/>
    <dgm:cxn modelId="{CEB01BCA-6573-CA40-8569-5878F6D11D2B}" type="presParOf" srcId="{7FFD16A5-BDAE-434D-B7A5-EA4AB4D9049D}" destId="{18A21441-3B15-0E42-ACB5-F077D1DE08F5}" srcOrd="3" destOrd="0" presId="urn:microsoft.com/office/officeart/2005/8/layout/hProcess9"/>
    <dgm:cxn modelId="{DF80E84E-F669-294F-B666-2545F8586974}" type="presParOf" srcId="{7FFD16A5-BDAE-434D-B7A5-EA4AB4D9049D}" destId="{3AEED486-5FE0-A74A-96F2-83B210FF542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447774-4EF9-B445-ABD6-624AC9188DB2}" type="doc">
      <dgm:prSet loTypeId="urn:microsoft.com/office/officeart/2005/8/layout/hProcess9" loCatId="" qsTypeId="urn:microsoft.com/office/officeart/2005/8/quickstyle/simple4" qsCatId="simple" csTypeId="urn:microsoft.com/office/officeart/2005/8/colors/accent1_2" csCatId="accent1" phldr="1"/>
      <dgm:spPr/>
    </dgm:pt>
    <dgm:pt modelId="{4CD176CD-C832-744F-9EED-C063DF527C9C}">
      <dgm:prSet phldrT="[Text]"/>
      <dgm:spPr/>
      <dgm:t>
        <a:bodyPr/>
        <a:lstStyle/>
        <a:p>
          <a:r>
            <a:rPr lang="en-US" b="1" dirty="0" smtClean="0">
              <a:solidFill>
                <a:srgbClr val="FF0000"/>
              </a:solidFill>
            </a:rPr>
            <a:t>The  Tribulation</a:t>
          </a:r>
        </a:p>
        <a:p>
          <a:r>
            <a:rPr lang="en-US" b="1" dirty="0" smtClean="0">
              <a:solidFill>
                <a:srgbClr val="FF0000"/>
              </a:solidFill>
            </a:rPr>
            <a:t>Period</a:t>
          </a:r>
          <a:endParaRPr lang="en-US" b="1" dirty="0">
            <a:solidFill>
              <a:srgbClr val="FF0000"/>
            </a:solidFill>
          </a:endParaRPr>
        </a:p>
      </dgm:t>
    </dgm:pt>
    <dgm:pt modelId="{CA8245C8-33AD-4F49-92F6-180B6B0F5652}" type="parTrans" cxnId="{6C8C7257-1146-C244-9D10-B69E1C4422F4}">
      <dgm:prSet/>
      <dgm:spPr/>
      <dgm:t>
        <a:bodyPr/>
        <a:lstStyle/>
        <a:p>
          <a:endParaRPr lang="en-US"/>
        </a:p>
      </dgm:t>
    </dgm:pt>
    <dgm:pt modelId="{FB5F7366-17AF-5640-B14D-B85C10236A6E}" type="sibTrans" cxnId="{6C8C7257-1146-C244-9D10-B69E1C4422F4}">
      <dgm:prSet/>
      <dgm:spPr/>
      <dgm:t>
        <a:bodyPr/>
        <a:lstStyle/>
        <a:p>
          <a:endParaRPr lang="en-US"/>
        </a:p>
      </dgm:t>
    </dgm:pt>
    <dgm:pt modelId="{8D854CFB-8644-1B48-8EA1-A0548BC7FBC7}">
      <dgm:prSet phldrT="[Text]"/>
      <dgm:spPr/>
      <dgm:t>
        <a:bodyPr/>
        <a:lstStyle/>
        <a:p>
          <a:r>
            <a:rPr lang="en-US" b="1" dirty="0" smtClean="0">
              <a:solidFill>
                <a:srgbClr val="000000"/>
              </a:solidFill>
            </a:rPr>
            <a:t>The Millennial Kingdom</a:t>
          </a:r>
          <a:endParaRPr lang="en-US" b="1" dirty="0">
            <a:solidFill>
              <a:srgbClr val="000000"/>
            </a:solidFill>
          </a:endParaRPr>
        </a:p>
      </dgm:t>
    </dgm:pt>
    <dgm:pt modelId="{B3B7ECB9-5FF8-5A4E-BF55-3063B1FAA016}" type="parTrans" cxnId="{BFFADB26-AE0F-AC4A-B64C-FF9A2D289B01}">
      <dgm:prSet/>
      <dgm:spPr/>
      <dgm:t>
        <a:bodyPr/>
        <a:lstStyle/>
        <a:p>
          <a:endParaRPr lang="en-US"/>
        </a:p>
      </dgm:t>
    </dgm:pt>
    <dgm:pt modelId="{DCD6991E-B0CA-C348-9AAA-E272588C3576}" type="sibTrans" cxnId="{BFFADB26-AE0F-AC4A-B64C-FF9A2D289B01}">
      <dgm:prSet/>
      <dgm:spPr/>
      <dgm:t>
        <a:bodyPr/>
        <a:lstStyle/>
        <a:p>
          <a:endParaRPr lang="en-US"/>
        </a:p>
      </dgm:t>
    </dgm:pt>
    <dgm:pt modelId="{FC872A32-8BD6-E744-A072-DC10BA140022}">
      <dgm:prSet phldrT="[Text]"/>
      <dgm:spPr/>
      <dgm:t>
        <a:bodyPr/>
        <a:lstStyle/>
        <a:p>
          <a:r>
            <a:rPr lang="en-US" b="1" dirty="0" smtClean="0"/>
            <a:t>The</a:t>
          </a:r>
          <a:r>
            <a:rPr lang="en-US" b="1" baseline="0" dirty="0" smtClean="0"/>
            <a:t> Final Rebellion</a:t>
          </a:r>
          <a:endParaRPr lang="en-US" b="1" dirty="0"/>
        </a:p>
      </dgm:t>
    </dgm:pt>
    <dgm:pt modelId="{70CFEAB5-2E27-EB46-AF9A-4A00FEF963C9}" type="parTrans" cxnId="{DEE403E7-DC50-304A-9B80-3950C2063A1D}">
      <dgm:prSet/>
      <dgm:spPr/>
      <dgm:t>
        <a:bodyPr/>
        <a:lstStyle/>
        <a:p>
          <a:endParaRPr lang="en-US"/>
        </a:p>
      </dgm:t>
    </dgm:pt>
    <dgm:pt modelId="{4D932D33-DACB-E943-94AB-072655814552}" type="sibTrans" cxnId="{DEE403E7-DC50-304A-9B80-3950C2063A1D}">
      <dgm:prSet/>
      <dgm:spPr/>
      <dgm:t>
        <a:bodyPr/>
        <a:lstStyle/>
        <a:p>
          <a:endParaRPr lang="en-US"/>
        </a:p>
      </dgm:t>
    </dgm:pt>
    <dgm:pt modelId="{E5DC8209-9EC9-7B4B-9F4E-F9BBEC66B825}" type="pres">
      <dgm:prSet presAssocID="{79447774-4EF9-B445-ABD6-624AC9188DB2}" presName="CompostProcess" presStyleCnt="0">
        <dgm:presLayoutVars>
          <dgm:dir/>
          <dgm:resizeHandles val="exact"/>
        </dgm:presLayoutVars>
      </dgm:prSet>
      <dgm:spPr/>
    </dgm:pt>
    <dgm:pt modelId="{09646FBC-61EB-5947-894C-65C6ED64167F}" type="pres">
      <dgm:prSet presAssocID="{79447774-4EF9-B445-ABD6-624AC9188DB2}" presName="arrow" presStyleLbl="bgShp" presStyleIdx="0" presStyleCnt="1"/>
      <dgm:spPr/>
    </dgm:pt>
    <dgm:pt modelId="{86F86DF4-5C4A-AD42-A8E4-7A4D509F36D7}" type="pres">
      <dgm:prSet presAssocID="{79447774-4EF9-B445-ABD6-624AC9188DB2}" presName="linearProcess" presStyleCnt="0"/>
      <dgm:spPr/>
    </dgm:pt>
    <dgm:pt modelId="{E71FC2DB-D23E-CC4C-ADF0-7E6E45EF323F}" type="pres">
      <dgm:prSet presAssocID="{4CD176CD-C832-744F-9EED-C063DF527C9C}" presName="textNode" presStyleLbl="node1" presStyleIdx="0" presStyleCnt="3">
        <dgm:presLayoutVars>
          <dgm:bulletEnabled val="1"/>
        </dgm:presLayoutVars>
      </dgm:prSet>
      <dgm:spPr/>
      <dgm:t>
        <a:bodyPr/>
        <a:lstStyle/>
        <a:p>
          <a:endParaRPr lang="en-US"/>
        </a:p>
      </dgm:t>
    </dgm:pt>
    <dgm:pt modelId="{365326A7-9482-6947-BE9B-DFD8A01FF4DA}" type="pres">
      <dgm:prSet presAssocID="{FB5F7366-17AF-5640-B14D-B85C10236A6E}" presName="sibTrans" presStyleCnt="0"/>
      <dgm:spPr/>
    </dgm:pt>
    <dgm:pt modelId="{7B5D2D5D-5F5F-4648-B7D2-FBF8708E9377}" type="pres">
      <dgm:prSet presAssocID="{8D854CFB-8644-1B48-8EA1-A0548BC7FBC7}" presName="textNode" presStyleLbl="node1" presStyleIdx="1" presStyleCnt="3">
        <dgm:presLayoutVars>
          <dgm:bulletEnabled val="1"/>
        </dgm:presLayoutVars>
      </dgm:prSet>
      <dgm:spPr/>
      <dgm:t>
        <a:bodyPr/>
        <a:lstStyle/>
        <a:p>
          <a:endParaRPr lang="en-US"/>
        </a:p>
      </dgm:t>
    </dgm:pt>
    <dgm:pt modelId="{13FA0C76-9299-2A41-83E1-CFD273EBC37A}" type="pres">
      <dgm:prSet presAssocID="{DCD6991E-B0CA-C348-9AAA-E272588C3576}" presName="sibTrans" presStyleCnt="0"/>
      <dgm:spPr/>
    </dgm:pt>
    <dgm:pt modelId="{D34A1CD7-CE8B-094E-99C7-39FDEB20064F}" type="pres">
      <dgm:prSet presAssocID="{FC872A32-8BD6-E744-A072-DC10BA140022}" presName="textNode" presStyleLbl="node1" presStyleIdx="2" presStyleCnt="3">
        <dgm:presLayoutVars>
          <dgm:bulletEnabled val="1"/>
        </dgm:presLayoutVars>
      </dgm:prSet>
      <dgm:spPr/>
      <dgm:t>
        <a:bodyPr/>
        <a:lstStyle/>
        <a:p>
          <a:endParaRPr lang="en-US"/>
        </a:p>
      </dgm:t>
    </dgm:pt>
  </dgm:ptLst>
  <dgm:cxnLst>
    <dgm:cxn modelId="{DEE403E7-DC50-304A-9B80-3950C2063A1D}" srcId="{79447774-4EF9-B445-ABD6-624AC9188DB2}" destId="{FC872A32-8BD6-E744-A072-DC10BA140022}" srcOrd="2" destOrd="0" parTransId="{70CFEAB5-2E27-EB46-AF9A-4A00FEF963C9}" sibTransId="{4D932D33-DACB-E943-94AB-072655814552}"/>
    <dgm:cxn modelId="{0CD9E5B7-F7B6-B24A-AE99-63F1DF25B962}" type="presOf" srcId="{FC872A32-8BD6-E744-A072-DC10BA140022}" destId="{D34A1CD7-CE8B-094E-99C7-39FDEB20064F}" srcOrd="0" destOrd="0" presId="urn:microsoft.com/office/officeart/2005/8/layout/hProcess9"/>
    <dgm:cxn modelId="{20BDD7DB-278D-FF42-9AA2-74C706846E29}" type="presOf" srcId="{4CD176CD-C832-744F-9EED-C063DF527C9C}" destId="{E71FC2DB-D23E-CC4C-ADF0-7E6E45EF323F}" srcOrd="0" destOrd="0" presId="urn:microsoft.com/office/officeart/2005/8/layout/hProcess9"/>
    <dgm:cxn modelId="{6C8C7257-1146-C244-9D10-B69E1C4422F4}" srcId="{79447774-4EF9-B445-ABD6-624AC9188DB2}" destId="{4CD176CD-C832-744F-9EED-C063DF527C9C}" srcOrd="0" destOrd="0" parTransId="{CA8245C8-33AD-4F49-92F6-180B6B0F5652}" sibTransId="{FB5F7366-17AF-5640-B14D-B85C10236A6E}"/>
    <dgm:cxn modelId="{BFFADB26-AE0F-AC4A-B64C-FF9A2D289B01}" srcId="{79447774-4EF9-B445-ABD6-624AC9188DB2}" destId="{8D854CFB-8644-1B48-8EA1-A0548BC7FBC7}" srcOrd="1" destOrd="0" parTransId="{B3B7ECB9-5FF8-5A4E-BF55-3063B1FAA016}" sibTransId="{DCD6991E-B0CA-C348-9AAA-E272588C3576}"/>
    <dgm:cxn modelId="{B9E97B2E-E694-4740-AC33-0E846237C39F}" type="presOf" srcId="{8D854CFB-8644-1B48-8EA1-A0548BC7FBC7}" destId="{7B5D2D5D-5F5F-4648-B7D2-FBF8708E9377}" srcOrd="0" destOrd="0" presId="urn:microsoft.com/office/officeart/2005/8/layout/hProcess9"/>
    <dgm:cxn modelId="{38CD1E87-6EEE-D646-B7AF-B2A99D6A9C48}" type="presOf" srcId="{79447774-4EF9-B445-ABD6-624AC9188DB2}" destId="{E5DC8209-9EC9-7B4B-9F4E-F9BBEC66B825}" srcOrd="0" destOrd="0" presId="urn:microsoft.com/office/officeart/2005/8/layout/hProcess9"/>
    <dgm:cxn modelId="{8388F2CF-400E-E046-B986-C0C249D059BE}" type="presParOf" srcId="{E5DC8209-9EC9-7B4B-9F4E-F9BBEC66B825}" destId="{09646FBC-61EB-5947-894C-65C6ED64167F}" srcOrd="0" destOrd="0" presId="urn:microsoft.com/office/officeart/2005/8/layout/hProcess9"/>
    <dgm:cxn modelId="{5818D771-4482-F745-BE1C-29A294918FF5}" type="presParOf" srcId="{E5DC8209-9EC9-7B4B-9F4E-F9BBEC66B825}" destId="{86F86DF4-5C4A-AD42-A8E4-7A4D509F36D7}" srcOrd="1" destOrd="0" presId="urn:microsoft.com/office/officeart/2005/8/layout/hProcess9"/>
    <dgm:cxn modelId="{3A42CA50-938C-8E41-B1AD-D78728C9E0A0}" type="presParOf" srcId="{86F86DF4-5C4A-AD42-A8E4-7A4D509F36D7}" destId="{E71FC2DB-D23E-CC4C-ADF0-7E6E45EF323F}" srcOrd="0" destOrd="0" presId="urn:microsoft.com/office/officeart/2005/8/layout/hProcess9"/>
    <dgm:cxn modelId="{BF1F1E88-D0EB-BE46-AAED-BB7861390962}" type="presParOf" srcId="{86F86DF4-5C4A-AD42-A8E4-7A4D509F36D7}" destId="{365326A7-9482-6947-BE9B-DFD8A01FF4DA}" srcOrd="1" destOrd="0" presId="urn:microsoft.com/office/officeart/2005/8/layout/hProcess9"/>
    <dgm:cxn modelId="{E1151452-9574-4245-9CE9-37C299363BFC}" type="presParOf" srcId="{86F86DF4-5C4A-AD42-A8E4-7A4D509F36D7}" destId="{7B5D2D5D-5F5F-4648-B7D2-FBF8708E9377}" srcOrd="2" destOrd="0" presId="urn:microsoft.com/office/officeart/2005/8/layout/hProcess9"/>
    <dgm:cxn modelId="{93BAF576-9369-AF46-BD98-CD6602073AEC}" type="presParOf" srcId="{86F86DF4-5C4A-AD42-A8E4-7A4D509F36D7}" destId="{13FA0C76-9299-2A41-83E1-CFD273EBC37A}" srcOrd="3" destOrd="0" presId="urn:microsoft.com/office/officeart/2005/8/layout/hProcess9"/>
    <dgm:cxn modelId="{BA71A1AE-AB76-6C4D-98FE-A12351C5AFE6}" type="presParOf" srcId="{86F86DF4-5C4A-AD42-A8E4-7A4D509F36D7}" destId="{D34A1CD7-CE8B-094E-99C7-39FDEB20064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E10F7-77EB-004F-8165-6F4497100640}">
      <dsp:nvSpPr>
        <dsp:cNvPr id="0" name=""/>
        <dsp:cNvSpPr/>
      </dsp:nvSpPr>
      <dsp:spPr>
        <a:xfrm>
          <a:off x="1280160" y="0"/>
          <a:ext cx="1280160" cy="1447800"/>
        </a:xfrm>
        <a:prstGeom prst="trapezoid">
          <a:avLst>
            <a:gd name="adj" fmla="val 50000"/>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b="1" kern="1200" dirty="0" smtClean="0"/>
            <a:t>YHWH</a:t>
          </a:r>
          <a:endParaRPr lang="en-US" sz="3100" b="1" kern="1200" dirty="0"/>
        </a:p>
      </dsp:txBody>
      <dsp:txXfrm>
        <a:off x="1280160" y="0"/>
        <a:ext cx="1280160" cy="1447800"/>
      </dsp:txXfrm>
    </dsp:sp>
    <dsp:sp modelId="{6FBFBB3B-C596-B84F-A493-939E60612083}">
      <dsp:nvSpPr>
        <dsp:cNvPr id="0" name=""/>
        <dsp:cNvSpPr/>
      </dsp:nvSpPr>
      <dsp:spPr>
        <a:xfrm>
          <a:off x="640080" y="1447800"/>
          <a:ext cx="2560320" cy="1447800"/>
        </a:xfrm>
        <a:prstGeom prst="trapezoid">
          <a:avLst>
            <a:gd name="adj" fmla="val 44211"/>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b="1" kern="1200" dirty="0" smtClean="0"/>
            <a:t>Sons of God</a:t>
          </a:r>
          <a:endParaRPr lang="en-US" sz="3100" b="1" kern="1200" dirty="0"/>
        </a:p>
      </dsp:txBody>
      <dsp:txXfrm>
        <a:off x="1088135" y="1447800"/>
        <a:ext cx="1664208" cy="1447800"/>
      </dsp:txXfrm>
    </dsp:sp>
    <dsp:sp modelId="{60F4BDFA-395A-534E-ABAC-6DB5C1DB0A19}">
      <dsp:nvSpPr>
        <dsp:cNvPr id="0" name=""/>
        <dsp:cNvSpPr/>
      </dsp:nvSpPr>
      <dsp:spPr>
        <a:xfrm>
          <a:off x="0" y="2895600"/>
          <a:ext cx="3840480" cy="1447800"/>
        </a:xfrm>
        <a:prstGeom prst="trapezoid">
          <a:avLst>
            <a:gd name="adj" fmla="val 44211"/>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b="1" kern="1200" dirty="0" smtClean="0"/>
            <a:t>Lower level Angels</a:t>
          </a:r>
          <a:endParaRPr lang="en-US" sz="3100" b="1" kern="1200" dirty="0"/>
        </a:p>
      </dsp:txBody>
      <dsp:txXfrm>
        <a:off x="672083" y="2895600"/>
        <a:ext cx="2496312" cy="1447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957F8-25C9-D843-A05E-9D6697364425}">
      <dsp:nvSpPr>
        <dsp:cNvPr id="0" name=""/>
        <dsp:cNvSpPr/>
      </dsp:nvSpPr>
      <dsp:spPr>
        <a:xfrm>
          <a:off x="1920081" y="1989336"/>
          <a:ext cx="1050759" cy="364726"/>
        </a:xfrm>
        <a:custGeom>
          <a:avLst/>
          <a:gdLst/>
          <a:ahLst/>
          <a:cxnLst/>
          <a:rect l="0" t="0" r="0" b="0"/>
          <a:pathLst>
            <a:path>
              <a:moveTo>
                <a:pt x="0" y="0"/>
              </a:moveTo>
              <a:lnTo>
                <a:pt x="0" y="182363"/>
              </a:lnTo>
              <a:lnTo>
                <a:pt x="1050759" y="182363"/>
              </a:lnTo>
              <a:lnTo>
                <a:pt x="1050759" y="364726"/>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D006A5-5ED0-1D47-8A28-CFB9D8152F23}">
      <dsp:nvSpPr>
        <dsp:cNvPr id="0" name=""/>
        <dsp:cNvSpPr/>
      </dsp:nvSpPr>
      <dsp:spPr>
        <a:xfrm>
          <a:off x="869321" y="1989336"/>
          <a:ext cx="1050759" cy="364726"/>
        </a:xfrm>
        <a:custGeom>
          <a:avLst/>
          <a:gdLst/>
          <a:ahLst/>
          <a:cxnLst/>
          <a:rect l="0" t="0" r="0" b="0"/>
          <a:pathLst>
            <a:path>
              <a:moveTo>
                <a:pt x="1050759" y="0"/>
              </a:moveTo>
              <a:lnTo>
                <a:pt x="1050759" y="182363"/>
              </a:lnTo>
              <a:lnTo>
                <a:pt x="0" y="182363"/>
              </a:lnTo>
              <a:lnTo>
                <a:pt x="0" y="364726"/>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081521-DE9A-E54D-8463-B2093E20DA96}">
      <dsp:nvSpPr>
        <dsp:cNvPr id="0" name=""/>
        <dsp:cNvSpPr/>
      </dsp:nvSpPr>
      <dsp:spPr>
        <a:xfrm>
          <a:off x="1051684" y="1120940"/>
          <a:ext cx="1736792" cy="868396"/>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Righteousness As World Order</a:t>
          </a:r>
          <a:endParaRPr lang="en-US" sz="1900" kern="1200" dirty="0"/>
        </a:p>
      </dsp:txBody>
      <dsp:txXfrm>
        <a:off x="1051684" y="1120940"/>
        <a:ext cx="1736792" cy="868396"/>
      </dsp:txXfrm>
    </dsp:sp>
    <dsp:sp modelId="{22A03986-2FE0-2648-AF4A-64FB3FA659BB}">
      <dsp:nvSpPr>
        <dsp:cNvPr id="0" name=""/>
        <dsp:cNvSpPr/>
      </dsp:nvSpPr>
      <dsp:spPr>
        <a:xfrm>
          <a:off x="925" y="2354063"/>
          <a:ext cx="1736792" cy="868396"/>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Angels over the natural order</a:t>
          </a:r>
          <a:endParaRPr lang="en-US" sz="1900" kern="1200" dirty="0"/>
        </a:p>
      </dsp:txBody>
      <dsp:txXfrm>
        <a:off x="925" y="2354063"/>
        <a:ext cx="1736792" cy="868396"/>
      </dsp:txXfrm>
    </dsp:sp>
    <dsp:sp modelId="{C078E36B-8F2B-F941-A863-5A02AEEF7EF7}">
      <dsp:nvSpPr>
        <dsp:cNvPr id="0" name=""/>
        <dsp:cNvSpPr/>
      </dsp:nvSpPr>
      <dsp:spPr>
        <a:xfrm>
          <a:off x="2102444" y="2354063"/>
          <a:ext cx="1736792" cy="868396"/>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Angels over the social order</a:t>
          </a:r>
          <a:endParaRPr lang="en-US" sz="1900" kern="1200" dirty="0"/>
        </a:p>
      </dsp:txBody>
      <dsp:txXfrm>
        <a:off x="2102444" y="2354063"/>
        <a:ext cx="1736792" cy="868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84557-E388-284B-8A9B-A789A0C560F6}">
      <dsp:nvSpPr>
        <dsp:cNvPr id="0" name=""/>
        <dsp:cNvSpPr/>
      </dsp:nvSpPr>
      <dsp:spPr>
        <a:xfrm>
          <a:off x="603170" y="0"/>
          <a:ext cx="6835934" cy="4343400"/>
        </a:xfrm>
        <a:prstGeom prst="rightArrow">
          <a:avLst/>
        </a:prstGeom>
        <a:solidFill>
          <a:schemeClr val="accent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20EF6DA1-EBCA-F941-9166-A8105E8DAC47}">
      <dsp:nvSpPr>
        <dsp:cNvPr id="0" name=""/>
        <dsp:cNvSpPr/>
      </dsp:nvSpPr>
      <dsp:spPr>
        <a:xfrm>
          <a:off x="0" y="1262053"/>
          <a:ext cx="2588607"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0000"/>
              </a:solidFill>
            </a:rPr>
            <a:t>The Serpent</a:t>
          </a:r>
        </a:p>
        <a:p>
          <a:pPr lvl="0" algn="ctr" defTabSz="1244600">
            <a:lnSpc>
              <a:spcPct val="90000"/>
            </a:lnSpc>
            <a:spcBef>
              <a:spcPct val="0"/>
            </a:spcBef>
            <a:spcAft>
              <a:spcPct val="35000"/>
            </a:spcAft>
          </a:pPr>
          <a:r>
            <a:rPr lang="en-US" sz="2800" b="1" kern="1200" dirty="0" smtClean="0">
              <a:solidFill>
                <a:srgbClr val="FF0000"/>
              </a:solidFill>
            </a:rPr>
            <a:t>And the Fall of Creation</a:t>
          </a:r>
          <a:endParaRPr lang="en-US" sz="2800" b="1" kern="1200" dirty="0">
            <a:solidFill>
              <a:srgbClr val="FF0000"/>
            </a:solidFill>
          </a:endParaRPr>
        </a:p>
      </dsp:txBody>
      <dsp:txXfrm>
        <a:off x="84811" y="1346864"/>
        <a:ext cx="2418985" cy="1567738"/>
      </dsp:txXfrm>
    </dsp:sp>
    <dsp:sp modelId="{362E223B-8C3A-BF40-AA98-76A4499F878E}">
      <dsp:nvSpPr>
        <dsp:cNvPr id="0" name=""/>
        <dsp:cNvSpPr/>
      </dsp:nvSpPr>
      <dsp:spPr>
        <a:xfrm>
          <a:off x="2726834" y="1303020"/>
          <a:ext cx="2588607"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The Angels</a:t>
          </a:r>
        </a:p>
        <a:p>
          <a:pPr lvl="0" algn="ctr" defTabSz="1244600">
            <a:lnSpc>
              <a:spcPct val="90000"/>
            </a:lnSpc>
            <a:spcBef>
              <a:spcPct val="0"/>
            </a:spcBef>
            <a:spcAft>
              <a:spcPct val="35000"/>
            </a:spcAft>
          </a:pPr>
          <a:r>
            <a:rPr lang="en-US" sz="2800" b="1" kern="1200" dirty="0" smtClean="0">
              <a:solidFill>
                <a:schemeClr val="tx1"/>
              </a:solidFill>
            </a:rPr>
            <a:t>And the Flood</a:t>
          </a:r>
          <a:endParaRPr lang="en-US" sz="2800" b="1" kern="1200" dirty="0">
            <a:solidFill>
              <a:schemeClr val="tx1"/>
            </a:solidFill>
          </a:endParaRPr>
        </a:p>
      </dsp:txBody>
      <dsp:txXfrm>
        <a:off x="2811645" y="1387831"/>
        <a:ext cx="2418985" cy="1567738"/>
      </dsp:txXfrm>
    </dsp:sp>
    <dsp:sp modelId="{9922FB4C-0B18-3E41-BE01-3CB132A777E0}">
      <dsp:nvSpPr>
        <dsp:cNvPr id="0" name=""/>
        <dsp:cNvSpPr/>
      </dsp:nvSpPr>
      <dsp:spPr>
        <a:xfrm>
          <a:off x="5445029" y="1303020"/>
          <a:ext cx="2588607"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Nimrod and the Tower of Babel</a:t>
          </a:r>
          <a:endParaRPr lang="en-US" sz="2800" b="1" kern="1200" dirty="0"/>
        </a:p>
      </dsp:txBody>
      <dsp:txXfrm>
        <a:off x="5529840" y="1387831"/>
        <a:ext cx="2418985" cy="1567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DBD37-8B67-D646-BEBB-83497D37C771}">
      <dsp:nvSpPr>
        <dsp:cNvPr id="0" name=""/>
        <dsp:cNvSpPr/>
      </dsp:nvSpPr>
      <dsp:spPr>
        <a:xfrm>
          <a:off x="1920240" y="2053806"/>
          <a:ext cx="1358583" cy="235787"/>
        </a:xfrm>
        <a:custGeom>
          <a:avLst/>
          <a:gdLst/>
          <a:ahLst/>
          <a:cxnLst/>
          <a:rect l="0" t="0" r="0" b="0"/>
          <a:pathLst>
            <a:path>
              <a:moveTo>
                <a:pt x="0" y="0"/>
              </a:moveTo>
              <a:lnTo>
                <a:pt x="0" y="117893"/>
              </a:lnTo>
              <a:lnTo>
                <a:pt x="1358583" y="117893"/>
              </a:lnTo>
              <a:lnTo>
                <a:pt x="1358583" y="2357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6FB1FE-EF42-8446-BDE6-0977A4E91D89}">
      <dsp:nvSpPr>
        <dsp:cNvPr id="0" name=""/>
        <dsp:cNvSpPr/>
      </dsp:nvSpPr>
      <dsp:spPr>
        <a:xfrm>
          <a:off x="1874520" y="2053806"/>
          <a:ext cx="91440" cy="235787"/>
        </a:xfrm>
        <a:custGeom>
          <a:avLst/>
          <a:gdLst/>
          <a:ahLst/>
          <a:cxnLst/>
          <a:rect l="0" t="0" r="0" b="0"/>
          <a:pathLst>
            <a:path>
              <a:moveTo>
                <a:pt x="45720" y="0"/>
              </a:moveTo>
              <a:lnTo>
                <a:pt x="45720" y="2357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D879A4-859A-B347-8C79-CA1F33AE75D2}">
      <dsp:nvSpPr>
        <dsp:cNvPr id="0" name=""/>
        <dsp:cNvSpPr/>
      </dsp:nvSpPr>
      <dsp:spPr>
        <a:xfrm>
          <a:off x="561656" y="2053806"/>
          <a:ext cx="1358583" cy="235787"/>
        </a:xfrm>
        <a:custGeom>
          <a:avLst/>
          <a:gdLst/>
          <a:ahLst/>
          <a:cxnLst/>
          <a:rect l="0" t="0" r="0" b="0"/>
          <a:pathLst>
            <a:path>
              <a:moveTo>
                <a:pt x="1358583" y="0"/>
              </a:moveTo>
              <a:lnTo>
                <a:pt x="1358583" y="117893"/>
              </a:lnTo>
              <a:lnTo>
                <a:pt x="0" y="117893"/>
              </a:lnTo>
              <a:lnTo>
                <a:pt x="0" y="2357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9EF0BA-EE93-C440-88DB-E5B9B9C348CB}">
      <dsp:nvSpPr>
        <dsp:cNvPr id="0" name=""/>
        <dsp:cNvSpPr/>
      </dsp:nvSpPr>
      <dsp:spPr>
        <a:xfrm>
          <a:off x="1358841" y="1492408"/>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Noah</a:t>
          </a:r>
          <a:endParaRPr lang="en-US" sz="2300" kern="1200" dirty="0"/>
        </a:p>
      </dsp:txBody>
      <dsp:txXfrm>
        <a:off x="1358841" y="1492408"/>
        <a:ext cx="1122796" cy="561398"/>
      </dsp:txXfrm>
    </dsp:sp>
    <dsp:sp modelId="{37FE442D-9E12-C24E-9B0B-F8111B24E3CE}">
      <dsp:nvSpPr>
        <dsp:cNvPr id="0" name=""/>
        <dsp:cNvSpPr/>
      </dsp:nvSpPr>
      <dsp:spPr>
        <a:xfrm>
          <a:off x="257" y="2289593"/>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Japheth</a:t>
          </a:r>
          <a:endParaRPr lang="en-US" sz="2300" kern="1200" dirty="0"/>
        </a:p>
      </dsp:txBody>
      <dsp:txXfrm>
        <a:off x="257" y="2289593"/>
        <a:ext cx="1122796" cy="561398"/>
      </dsp:txXfrm>
    </dsp:sp>
    <dsp:sp modelId="{039B3001-A497-604E-9638-1F35D73E61D4}">
      <dsp:nvSpPr>
        <dsp:cNvPr id="0" name=""/>
        <dsp:cNvSpPr/>
      </dsp:nvSpPr>
      <dsp:spPr>
        <a:xfrm>
          <a:off x="1358841" y="2289593"/>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Ham</a:t>
          </a:r>
          <a:endParaRPr lang="en-US" sz="2300" kern="1200" dirty="0"/>
        </a:p>
      </dsp:txBody>
      <dsp:txXfrm>
        <a:off x="1358841" y="2289593"/>
        <a:ext cx="1122796" cy="561398"/>
      </dsp:txXfrm>
    </dsp:sp>
    <dsp:sp modelId="{73F38BBB-BA61-E144-BCE1-22592309FBD9}">
      <dsp:nvSpPr>
        <dsp:cNvPr id="0" name=""/>
        <dsp:cNvSpPr/>
      </dsp:nvSpPr>
      <dsp:spPr>
        <a:xfrm>
          <a:off x="2717425" y="2289593"/>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Shem</a:t>
          </a:r>
          <a:endParaRPr lang="en-US" sz="2300" kern="1200" dirty="0"/>
        </a:p>
      </dsp:txBody>
      <dsp:txXfrm>
        <a:off x="2717425" y="2289593"/>
        <a:ext cx="1122796" cy="561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CFF0D-4585-0349-8ACC-BB708E22B336}">
      <dsp:nvSpPr>
        <dsp:cNvPr id="0" name=""/>
        <dsp:cNvSpPr/>
      </dsp:nvSpPr>
      <dsp:spPr>
        <a:xfrm>
          <a:off x="288035" y="0"/>
          <a:ext cx="3264408" cy="4343400"/>
        </a:xfrm>
        <a:prstGeom prst="rightArrow">
          <a:avLst/>
        </a:prstGeom>
        <a:solidFill>
          <a:schemeClr val="accent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18CE90BD-CC0B-D547-AC4C-FD646F22D1AC}">
      <dsp:nvSpPr>
        <dsp:cNvPr id="0" name=""/>
        <dsp:cNvSpPr/>
      </dsp:nvSpPr>
      <dsp:spPr>
        <a:xfrm>
          <a:off x="4125" y="1303020"/>
          <a:ext cx="123615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FF0000"/>
              </a:solidFill>
            </a:rPr>
            <a:t>Abraham</a:t>
          </a:r>
          <a:endParaRPr lang="en-US" sz="1700" b="1" kern="1200" dirty="0">
            <a:solidFill>
              <a:srgbClr val="FF0000"/>
            </a:solidFill>
          </a:endParaRPr>
        </a:p>
      </dsp:txBody>
      <dsp:txXfrm>
        <a:off x="64469" y="1363364"/>
        <a:ext cx="1115466" cy="1616672"/>
      </dsp:txXfrm>
    </dsp:sp>
    <dsp:sp modelId="{B88ED5B9-4632-BB40-8BD4-D3BC9F89C564}">
      <dsp:nvSpPr>
        <dsp:cNvPr id="0" name=""/>
        <dsp:cNvSpPr/>
      </dsp:nvSpPr>
      <dsp:spPr>
        <a:xfrm>
          <a:off x="1302162" y="1303020"/>
          <a:ext cx="123615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dirty="0" smtClean="0"/>
        </a:p>
        <a:p>
          <a:pPr lvl="0" algn="ctr" defTabSz="755650">
            <a:lnSpc>
              <a:spcPct val="90000"/>
            </a:lnSpc>
            <a:spcBef>
              <a:spcPct val="0"/>
            </a:spcBef>
            <a:spcAft>
              <a:spcPct val="35000"/>
            </a:spcAft>
          </a:pPr>
          <a:r>
            <a:rPr lang="en-US" sz="1700" b="1" kern="1200" dirty="0" smtClean="0">
              <a:solidFill>
                <a:srgbClr val="000000"/>
              </a:solidFill>
            </a:rPr>
            <a:t>Isaac</a:t>
          </a:r>
        </a:p>
        <a:p>
          <a:pPr lvl="0" algn="ctr" defTabSz="755650">
            <a:lnSpc>
              <a:spcPct val="90000"/>
            </a:lnSpc>
            <a:spcBef>
              <a:spcPct val="0"/>
            </a:spcBef>
            <a:spcAft>
              <a:spcPct val="35000"/>
            </a:spcAft>
          </a:pPr>
          <a:endParaRPr lang="en-US" sz="1700" kern="1200" dirty="0"/>
        </a:p>
      </dsp:txBody>
      <dsp:txXfrm>
        <a:off x="1362506" y="1363364"/>
        <a:ext cx="1115466" cy="1616672"/>
      </dsp:txXfrm>
    </dsp:sp>
    <dsp:sp modelId="{DBF4A61C-EB35-2443-A7A7-BA6C61B60E94}">
      <dsp:nvSpPr>
        <dsp:cNvPr id="0" name=""/>
        <dsp:cNvSpPr/>
      </dsp:nvSpPr>
      <dsp:spPr>
        <a:xfrm>
          <a:off x="2600199" y="1303020"/>
          <a:ext cx="123615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Jacob (Israel)</a:t>
          </a:r>
          <a:endParaRPr lang="en-US" sz="1700" b="1" kern="1200" dirty="0">
            <a:solidFill>
              <a:schemeClr val="bg1"/>
            </a:solidFill>
          </a:endParaRPr>
        </a:p>
      </dsp:txBody>
      <dsp:txXfrm>
        <a:off x="2660543" y="1363364"/>
        <a:ext cx="1115466" cy="1616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896F8-858C-C542-8196-9A1BAC205EA5}">
      <dsp:nvSpPr>
        <dsp:cNvPr id="0" name=""/>
        <dsp:cNvSpPr/>
      </dsp:nvSpPr>
      <dsp:spPr>
        <a:xfrm>
          <a:off x="288035" y="0"/>
          <a:ext cx="3264408" cy="4343400"/>
        </a:xfrm>
        <a:prstGeom prst="rightArrow">
          <a:avLst/>
        </a:prstGeom>
        <a:solidFill>
          <a:schemeClr val="accent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952EA3AF-3908-FD4D-8602-CA2B0C7C9C9F}">
      <dsp:nvSpPr>
        <dsp:cNvPr id="0" name=""/>
        <dsp:cNvSpPr/>
      </dsp:nvSpPr>
      <dsp:spPr>
        <a:xfrm>
          <a:off x="130141" y="1303020"/>
          <a:ext cx="115214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rPr>
            <a:t>The 12 Tribes of Israel</a:t>
          </a:r>
          <a:endParaRPr lang="en-US" sz="1600" b="1" kern="1200" dirty="0">
            <a:solidFill>
              <a:srgbClr val="FF0000"/>
            </a:solidFill>
          </a:endParaRPr>
        </a:p>
      </dsp:txBody>
      <dsp:txXfrm>
        <a:off x="186384" y="1359263"/>
        <a:ext cx="1039658" cy="1624874"/>
      </dsp:txXfrm>
    </dsp:sp>
    <dsp:sp modelId="{DC5D058B-80A2-EC4A-85D6-E4DB48F7AFB9}">
      <dsp:nvSpPr>
        <dsp:cNvPr id="0" name=""/>
        <dsp:cNvSpPr/>
      </dsp:nvSpPr>
      <dsp:spPr>
        <a:xfrm>
          <a:off x="1344168" y="1303020"/>
          <a:ext cx="115214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0000"/>
              </a:solidFill>
            </a:rPr>
            <a:t>Judah,</a:t>
          </a:r>
        </a:p>
        <a:p>
          <a:pPr lvl="0" algn="ctr" defTabSz="711200">
            <a:lnSpc>
              <a:spcPct val="90000"/>
            </a:lnSpc>
            <a:spcBef>
              <a:spcPct val="0"/>
            </a:spcBef>
            <a:spcAft>
              <a:spcPct val="35000"/>
            </a:spcAft>
          </a:pPr>
          <a:r>
            <a:rPr lang="en-US" sz="1600" b="1" kern="1200" dirty="0" smtClean="0">
              <a:solidFill>
                <a:srgbClr val="000000"/>
              </a:solidFill>
            </a:rPr>
            <a:t>Line of the kings</a:t>
          </a:r>
          <a:endParaRPr lang="en-US" sz="1600" b="1" kern="1200" dirty="0">
            <a:solidFill>
              <a:srgbClr val="000000"/>
            </a:solidFill>
          </a:endParaRPr>
        </a:p>
      </dsp:txBody>
      <dsp:txXfrm>
        <a:off x="1400411" y="1359263"/>
        <a:ext cx="1039658" cy="1624874"/>
      </dsp:txXfrm>
    </dsp:sp>
    <dsp:sp modelId="{16DEB976-730E-8644-9515-4B2E55A652D2}">
      <dsp:nvSpPr>
        <dsp:cNvPr id="0" name=""/>
        <dsp:cNvSpPr/>
      </dsp:nvSpPr>
      <dsp:spPr>
        <a:xfrm>
          <a:off x="2558194" y="1303020"/>
          <a:ext cx="115214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b="1" kern="1200" dirty="0" smtClean="0">
            <a:solidFill>
              <a:srgbClr val="000000"/>
            </a:solidFill>
          </a:endParaRPr>
        </a:p>
        <a:p>
          <a:pPr lvl="0" algn="ctr" defTabSz="711200">
            <a:lnSpc>
              <a:spcPct val="90000"/>
            </a:lnSpc>
            <a:spcBef>
              <a:spcPct val="0"/>
            </a:spcBef>
            <a:spcAft>
              <a:spcPct val="35000"/>
            </a:spcAft>
          </a:pPr>
          <a:r>
            <a:rPr lang="en-US" sz="1600" b="1" kern="1200" dirty="0" smtClean="0">
              <a:solidFill>
                <a:schemeClr val="bg1"/>
              </a:solidFill>
            </a:rPr>
            <a:t>King David, and his line</a:t>
          </a:r>
        </a:p>
        <a:p>
          <a:pPr lvl="0" algn="ctr" defTabSz="711200">
            <a:lnSpc>
              <a:spcPct val="90000"/>
            </a:lnSpc>
            <a:spcBef>
              <a:spcPct val="0"/>
            </a:spcBef>
            <a:spcAft>
              <a:spcPct val="35000"/>
            </a:spcAft>
          </a:pPr>
          <a:endParaRPr lang="en-US" sz="1600" kern="1200" dirty="0">
            <a:solidFill>
              <a:schemeClr val="bg1"/>
            </a:solidFill>
          </a:endParaRPr>
        </a:p>
      </dsp:txBody>
      <dsp:txXfrm>
        <a:off x="2614437" y="1359263"/>
        <a:ext cx="1039658" cy="16248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CFCC5-B772-3349-B95F-988F642D706B}">
      <dsp:nvSpPr>
        <dsp:cNvPr id="0" name=""/>
        <dsp:cNvSpPr/>
      </dsp:nvSpPr>
      <dsp:spPr>
        <a:xfrm>
          <a:off x="288035" y="0"/>
          <a:ext cx="3264408" cy="4343400"/>
        </a:xfrm>
        <a:prstGeom prst="rightArrow">
          <a:avLst/>
        </a:prstGeom>
        <a:solidFill>
          <a:schemeClr val="accent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8C76C1D5-F577-1549-85D0-1A8E327401B6}">
      <dsp:nvSpPr>
        <dsp:cNvPr id="0" name=""/>
        <dsp:cNvSpPr/>
      </dsp:nvSpPr>
      <dsp:spPr>
        <a:xfrm>
          <a:off x="4125" y="1303020"/>
          <a:ext cx="123615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The Davidic line of Kings</a:t>
          </a:r>
          <a:endParaRPr lang="en-US" sz="2100" b="1" kern="1200" dirty="0">
            <a:solidFill>
              <a:srgbClr val="FF0000"/>
            </a:solidFill>
          </a:endParaRPr>
        </a:p>
      </dsp:txBody>
      <dsp:txXfrm>
        <a:off x="64469" y="1363364"/>
        <a:ext cx="1115466" cy="1616672"/>
      </dsp:txXfrm>
    </dsp:sp>
    <dsp:sp modelId="{94640C65-99A1-684D-B17C-F892B44CA7AD}">
      <dsp:nvSpPr>
        <dsp:cNvPr id="0" name=""/>
        <dsp:cNvSpPr/>
      </dsp:nvSpPr>
      <dsp:spPr>
        <a:xfrm>
          <a:off x="1302162" y="1303020"/>
          <a:ext cx="123615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tx1"/>
              </a:solidFill>
            </a:rPr>
            <a:t>Jesus Christ</a:t>
          </a:r>
          <a:endParaRPr lang="en-US" sz="2100" b="1" kern="1200" dirty="0">
            <a:solidFill>
              <a:schemeClr val="tx1"/>
            </a:solidFill>
          </a:endParaRPr>
        </a:p>
      </dsp:txBody>
      <dsp:txXfrm>
        <a:off x="1362506" y="1363364"/>
        <a:ext cx="1115466" cy="1616672"/>
      </dsp:txXfrm>
    </dsp:sp>
    <dsp:sp modelId="{3AEED486-5FE0-A74A-96F2-83B210FF5422}">
      <dsp:nvSpPr>
        <dsp:cNvPr id="0" name=""/>
        <dsp:cNvSpPr/>
      </dsp:nvSpPr>
      <dsp:spPr>
        <a:xfrm>
          <a:off x="2600199" y="1303020"/>
          <a:ext cx="1236154"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The Church</a:t>
          </a:r>
          <a:endParaRPr lang="en-US" sz="2100" b="1" kern="1200" dirty="0"/>
        </a:p>
      </dsp:txBody>
      <dsp:txXfrm>
        <a:off x="2660543" y="1363364"/>
        <a:ext cx="1115466" cy="16166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46FBC-61EB-5947-894C-65C6ED64167F}">
      <dsp:nvSpPr>
        <dsp:cNvPr id="0" name=""/>
        <dsp:cNvSpPr/>
      </dsp:nvSpPr>
      <dsp:spPr>
        <a:xfrm>
          <a:off x="603170" y="0"/>
          <a:ext cx="6835934" cy="4343400"/>
        </a:xfrm>
        <a:prstGeom prst="rightArrow">
          <a:avLst/>
        </a:prstGeom>
        <a:solidFill>
          <a:schemeClr val="accent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E71FC2DB-D23E-CC4C-ADF0-7E6E45EF323F}">
      <dsp:nvSpPr>
        <dsp:cNvPr id="0" name=""/>
        <dsp:cNvSpPr/>
      </dsp:nvSpPr>
      <dsp:spPr>
        <a:xfrm>
          <a:off x="253677" y="1303020"/>
          <a:ext cx="2412682"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0000"/>
              </a:solidFill>
            </a:rPr>
            <a:t>The  Tribulation</a:t>
          </a:r>
        </a:p>
        <a:p>
          <a:pPr lvl="0" algn="ctr" defTabSz="1244600">
            <a:lnSpc>
              <a:spcPct val="90000"/>
            </a:lnSpc>
            <a:spcBef>
              <a:spcPct val="0"/>
            </a:spcBef>
            <a:spcAft>
              <a:spcPct val="35000"/>
            </a:spcAft>
          </a:pPr>
          <a:r>
            <a:rPr lang="en-US" sz="2800" b="1" kern="1200" dirty="0" smtClean="0">
              <a:solidFill>
                <a:srgbClr val="FF0000"/>
              </a:solidFill>
            </a:rPr>
            <a:t>Period</a:t>
          </a:r>
          <a:endParaRPr lang="en-US" sz="2800" b="1" kern="1200" dirty="0">
            <a:solidFill>
              <a:srgbClr val="FF0000"/>
            </a:solidFill>
          </a:endParaRPr>
        </a:p>
      </dsp:txBody>
      <dsp:txXfrm>
        <a:off x="338488" y="1387831"/>
        <a:ext cx="2243060" cy="1567738"/>
      </dsp:txXfrm>
    </dsp:sp>
    <dsp:sp modelId="{7B5D2D5D-5F5F-4648-B7D2-FBF8708E9377}">
      <dsp:nvSpPr>
        <dsp:cNvPr id="0" name=""/>
        <dsp:cNvSpPr/>
      </dsp:nvSpPr>
      <dsp:spPr>
        <a:xfrm>
          <a:off x="2814796" y="1303020"/>
          <a:ext cx="2412682"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000000"/>
              </a:solidFill>
            </a:rPr>
            <a:t>The Millennial Kingdom</a:t>
          </a:r>
          <a:endParaRPr lang="en-US" sz="2800" b="1" kern="1200" dirty="0">
            <a:solidFill>
              <a:srgbClr val="000000"/>
            </a:solidFill>
          </a:endParaRPr>
        </a:p>
      </dsp:txBody>
      <dsp:txXfrm>
        <a:off x="2899607" y="1387831"/>
        <a:ext cx="2243060" cy="1567738"/>
      </dsp:txXfrm>
    </dsp:sp>
    <dsp:sp modelId="{D34A1CD7-CE8B-094E-99C7-39FDEB20064F}">
      <dsp:nvSpPr>
        <dsp:cNvPr id="0" name=""/>
        <dsp:cNvSpPr/>
      </dsp:nvSpPr>
      <dsp:spPr>
        <a:xfrm>
          <a:off x="5375915" y="1303020"/>
          <a:ext cx="2412682" cy="1737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The</a:t>
          </a:r>
          <a:r>
            <a:rPr lang="en-US" sz="2800" b="1" kern="1200" baseline="0" dirty="0" smtClean="0"/>
            <a:t> Final Rebellion</a:t>
          </a:r>
          <a:endParaRPr lang="en-US" sz="2800" b="1" kern="1200" dirty="0"/>
        </a:p>
      </dsp:txBody>
      <dsp:txXfrm>
        <a:off x="5460726" y="1387831"/>
        <a:ext cx="2243060" cy="15677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13811D-CAED-5F40-9A5A-51EC60445721}" type="datetimeFigureOut">
              <a:rPr lang="en-US" smtClean="0"/>
              <a:t>4/8/16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482341-674A-B340-AAB6-A18F04D62154}" type="slidenum">
              <a:rPr lang="en-US" smtClean="0"/>
              <a:t>‹#›</a:t>
            </a:fld>
            <a:endParaRPr lang="en-US"/>
          </a:p>
        </p:txBody>
      </p:sp>
    </p:spTree>
    <p:extLst>
      <p:ext uri="{BB962C8B-B14F-4D97-AF65-F5344CB8AC3E}">
        <p14:creationId xmlns:p14="http://schemas.microsoft.com/office/powerpoint/2010/main" val="34899420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t>
            </a:r>
            <a:r>
              <a:rPr lang="en-US" dirty="0" smtClean="0">
                <a:solidFill>
                  <a:srgbClr val="FF0000"/>
                </a:solidFill>
              </a:rPr>
              <a:t>???</a:t>
            </a:r>
            <a:r>
              <a:rPr lang="en-US" dirty="0" smtClean="0"/>
              <a:t>, The seventy celestial sons of </a:t>
            </a:r>
            <a:r>
              <a:rPr lang="en-US" dirty="0" err="1" smtClean="0"/>
              <a:t>Elyon</a:t>
            </a:r>
            <a:r>
              <a:rPr lang="en-US" dirty="0" smtClean="0"/>
              <a:t> were appointed their positions as the “fathers” of the nations. </a:t>
            </a:r>
            <a:endParaRPr lang="en-US" dirty="0"/>
          </a:p>
        </p:txBody>
      </p:sp>
      <p:sp>
        <p:nvSpPr>
          <p:cNvPr id="4" name="Slide Number Placeholder 3"/>
          <p:cNvSpPr>
            <a:spLocks noGrp="1"/>
          </p:cNvSpPr>
          <p:nvPr>
            <p:ph type="sldNum" sz="quarter" idx="10"/>
          </p:nvPr>
        </p:nvSpPr>
        <p:spPr/>
        <p:txBody>
          <a:bodyPr/>
          <a:lstStyle/>
          <a:p>
            <a:fld id="{B28056D7-6901-8540-9ED6-17E89B8DEB2E}" type="slidenum">
              <a:rPr lang="en-US" smtClean="0"/>
              <a:t>14</a:t>
            </a:fld>
            <a:endParaRPr lang="en-US"/>
          </a:p>
        </p:txBody>
      </p:sp>
    </p:spTree>
    <p:extLst>
      <p:ext uri="{BB962C8B-B14F-4D97-AF65-F5344CB8AC3E}">
        <p14:creationId xmlns:p14="http://schemas.microsoft.com/office/powerpoint/2010/main" val="13894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4/8/16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4/8/16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4/8/16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4/8/16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4/8/16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4/8/16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4/8/16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4/8/16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4/8/16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4/8/16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4/8/16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4/8/16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4/8/16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5.xml"/><Relationship Id="rId2"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5.xml"/><Relationship Id="rId2"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5.xml"/><Relationship Id="rId2"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5.xml"/><Relationship Id="rId2" Type="http://schemas.openxmlformats.org/officeDocument/2006/relationships/diagramData" Target="../diagrams/data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Salvation History Throughout the Bible</a:t>
            </a:r>
            <a:endParaRPr lang="en-US" b="1" dirty="0"/>
          </a:p>
        </p:txBody>
      </p:sp>
      <p:sp>
        <p:nvSpPr>
          <p:cNvPr id="3" name="Subtitle 2"/>
          <p:cNvSpPr>
            <a:spLocks noGrp="1"/>
          </p:cNvSpPr>
          <p:nvPr>
            <p:ph type="subTitle" idx="1"/>
          </p:nvPr>
        </p:nvSpPr>
        <p:spPr/>
        <p:txBody>
          <a:bodyPr>
            <a:normAutofit fontScale="92500" lnSpcReduction="20000"/>
          </a:bodyPr>
          <a:lstStyle/>
          <a:p>
            <a:r>
              <a:rPr lang="en-US" sz="3100" b="1" dirty="0" smtClean="0">
                <a:solidFill>
                  <a:srgbClr val="000000"/>
                </a:solidFill>
              </a:rPr>
              <a:t>Craig Vincent Mitchell, </a:t>
            </a:r>
            <a:r>
              <a:rPr lang="en-US" sz="3100" b="1" dirty="0" smtClean="0">
                <a:solidFill>
                  <a:srgbClr val="000000"/>
                </a:solidFill>
              </a:rPr>
              <a:t>PhD</a:t>
            </a:r>
          </a:p>
          <a:p>
            <a:r>
              <a:rPr lang="en-US" sz="3100" b="1" dirty="0" smtClean="0">
                <a:solidFill>
                  <a:srgbClr val="000000"/>
                </a:solidFill>
              </a:rPr>
              <a:t>Eric Mitchell, PhD</a:t>
            </a:r>
            <a:r>
              <a:rPr lang="en-US" sz="3100" b="1" dirty="0" smtClean="0">
                <a:solidFill>
                  <a:srgbClr val="000000"/>
                </a:solidFill>
              </a:rPr>
              <a:t> </a:t>
            </a:r>
            <a:endParaRPr lang="en-US" sz="3100" b="1" dirty="0" smtClean="0">
              <a:solidFill>
                <a:srgbClr val="000000"/>
              </a:solidFill>
            </a:endParaRPr>
          </a:p>
          <a:p>
            <a:endParaRPr lang="en-US" b="1" dirty="0">
              <a:solidFill>
                <a:srgbClr val="000000"/>
              </a:solidFill>
            </a:endParaRPr>
          </a:p>
        </p:txBody>
      </p:sp>
    </p:spTree>
    <p:extLst>
      <p:ext uri="{BB962C8B-B14F-4D97-AF65-F5344CB8AC3E}">
        <p14:creationId xmlns:p14="http://schemas.microsoft.com/office/powerpoint/2010/main" val="19325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God’s Righteousness is Achieved by</a:t>
            </a:r>
            <a:endParaRPr lang="en-US" b="1" dirty="0"/>
          </a:p>
        </p:txBody>
      </p:sp>
      <p:sp>
        <p:nvSpPr>
          <p:cNvPr id="3" name="Text Placeholder 2"/>
          <p:cNvSpPr>
            <a:spLocks noGrp="1"/>
          </p:cNvSpPr>
          <p:nvPr>
            <p:ph type="body" idx="1"/>
          </p:nvPr>
        </p:nvSpPr>
        <p:spPr/>
        <p:txBody>
          <a:bodyPr/>
          <a:lstStyle/>
          <a:p>
            <a:r>
              <a:rPr lang="en-US" b="1" dirty="0" smtClean="0">
                <a:solidFill>
                  <a:srgbClr val="FF0000"/>
                </a:solidFill>
              </a:rPr>
              <a:t>Acts of Salvation</a:t>
            </a:r>
            <a:endParaRPr lang="en-US" b="1" dirty="0">
              <a:solidFill>
                <a:srgbClr val="FF0000"/>
              </a:solidFill>
            </a:endParaRPr>
          </a:p>
        </p:txBody>
      </p:sp>
      <p:sp>
        <p:nvSpPr>
          <p:cNvPr id="4" name="Content Placeholder 3"/>
          <p:cNvSpPr>
            <a:spLocks noGrp="1"/>
          </p:cNvSpPr>
          <p:nvPr>
            <p:ph sz="half" idx="2"/>
          </p:nvPr>
        </p:nvSpPr>
        <p:spPr/>
        <p:txBody>
          <a:bodyPr>
            <a:normAutofit lnSpcReduction="10000"/>
          </a:bodyPr>
          <a:lstStyle/>
          <a:p>
            <a:r>
              <a:rPr lang="en-US" b="1" dirty="0" smtClean="0"/>
              <a:t>YHWH</a:t>
            </a:r>
            <a:r>
              <a:rPr lang="en-US" dirty="0" smtClean="0"/>
              <a:t> sacrifices for them</a:t>
            </a:r>
          </a:p>
          <a:p>
            <a:r>
              <a:rPr lang="en-US" b="1" dirty="0" smtClean="0"/>
              <a:t>YHWH</a:t>
            </a:r>
            <a:r>
              <a:rPr lang="en-US" dirty="0" smtClean="0"/>
              <a:t> clothes them</a:t>
            </a:r>
          </a:p>
          <a:p>
            <a:r>
              <a:rPr lang="en-US" dirty="0"/>
              <a:t>There is a prophecy about Christ to destroy the </a:t>
            </a:r>
            <a:r>
              <a:rPr lang="en-US" dirty="0" smtClean="0"/>
              <a:t>serpent (Genesis 3:15, </a:t>
            </a:r>
            <a:r>
              <a:rPr lang="en-US" dirty="0"/>
              <a:t>t</a:t>
            </a:r>
            <a:r>
              <a:rPr lang="en-US" dirty="0" smtClean="0"/>
              <a:t>he </a:t>
            </a:r>
            <a:r>
              <a:rPr lang="en-US" b="1" dirty="0" err="1" smtClean="0">
                <a:solidFill>
                  <a:srgbClr val="FF0000"/>
                </a:solidFill>
              </a:rPr>
              <a:t>protoevangelium</a:t>
            </a:r>
            <a:r>
              <a:rPr lang="en-US" smtClean="0"/>
              <a:t>).</a:t>
            </a:r>
            <a:endParaRPr lang="en-US" dirty="0" smtClean="0"/>
          </a:p>
          <a:p>
            <a:r>
              <a:rPr lang="en-US" b="1" dirty="0" smtClean="0"/>
              <a:t>YHWH</a:t>
            </a:r>
            <a:r>
              <a:rPr lang="en-US" dirty="0" smtClean="0"/>
              <a:t> removes them from the garden so that they will not eat of the tree of life in their sinful state</a:t>
            </a:r>
          </a:p>
          <a:p>
            <a:endParaRPr lang="en-US" dirty="0"/>
          </a:p>
        </p:txBody>
      </p:sp>
      <p:sp>
        <p:nvSpPr>
          <p:cNvPr id="5" name="Text Placeholder 4"/>
          <p:cNvSpPr>
            <a:spLocks noGrp="1"/>
          </p:cNvSpPr>
          <p:nvPr>
            <p:ph type="body" sz="quarter" idx="3"/>
          </p:nvPr>
        </p:nvSpPr>
        <p:spPr/>
        <p:txBody>
          <a:bodyPr/>
          <a:lstStyle/>
          <a:p>
            <a:r>
              <a:rPr lang="en-US" b="1" dirty="0" smtClean="0">
                <a:solidFill>
                  <a:srgbClr val="FF0000"/>
                </a:solidFill>
              </a:rPr>
              <a:t>Acts of Wrath</a:t>
            </a:r>
            <a:endParaRPr lang="en-US" b="1" dirty="0">
              <a:solidFill>
                <a:srgbClr val="FF0000"/>
              </a:solidFill>
            </a:endParaRPr>
          </a:p>
        </p:txBody>
      </p:sp>
      <p:sp>
        <p:nvSpPr>
          <p:cNvPr id="6" name="Content Placeholder 5"/>
          <p:cNvSpPr>
            <a:spLocks noGrp="1"/>
          </p:cNvSpPr>
          <p:nvPr>
            <p:ph sz="quarter" idx="4"/>
          </p:nvPr>
        </p:nvSpPr>
        <p:spPr/>
        <p:txBody>
          <a:bodyPr>
            <a:normAutofit fontScale="92500" lnSpcReduction="20000"/>
          </a:bodyPr>
          <a:lstStyle/>
          <a:p>
            <a:r>
              <a:rPr lang="en-US" dirty="0" smtClean="0"/>
              <a:t>The serpent is now more cursed than any animal and loses his legs. It must now must crawl on his belly. </a:t>
            </a:r>
          </a:p>
          <a:p>
            <a:r>
              <a:rPr lang="en-US" dirty="0" smtClean="0"/>
              <a:t>The woman fives child birth in great pain and her marriage relationship is difficult struggle of leadership.</a:t>
            </a:r>
          </a:p>
          <a:p>
            <a:r>
              <a:rPr lang="en-US" dirty="0" smtClean="0"/>
              <a:t>The man must now toil and sweat to produce food by tilling the soil.</a:t>
            </a:r>
            <a:endParaRPr lang="en-US" dirty="0"/>
          </a:p>
        </p:txBody>
      </p:sp>
    </p:spTree>
    <p:extLst>
      <p:ext uri="{BB962C8B-B14F-4D97-AF65-F5344CB8AC3E}">
        <p14:creationId xmlns:p14="http://schemas.microsoft.com/office/powerpoint/2010/main" val="179791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Cosmic Rebellion</a:t>
            </a:r>
            <a:br>
              <a:rPr lang="en-US" b="1" dirty="0" smtClean="0"/>
            </a:br>
            <a:r>
              <a:rPr lang="en-US" b="1" dirty="0" smtClean="0"/>
              <a:t>Genesis 3-11</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4077611"/>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944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Cosmic Rebellion</a:t>
            </a:r>
            <a:br>
              <a:rPr lang="en-US" b="1" dirty="0" smtClean="0"/>
            </a:br>
            <a:r>
              <a:rPr lang="en-US" b="1" dirty="0" smtClean="0"/>
              <a:t>Genesis 3-11</a:t>
            </a:r>
            <a:endParaRPr lang="en-US" b="1" dirty="0"/>
          </a:p>
        </p:txBody>
      </p:sp>
      <p:sp>
        <p:nvSpPr>
          <p:cNvPr id="3" name="Content Placeholder 2"/>
          <p:cNvSpPr>
            <a:spLocks noGrp="1"/>
          </p:cNvSpPr>
          <p:nvPr>
            <p:ph idx="1"/>
          </p:nvPr>
        </p:nvSpPr>
        <p:spPr/>
        <p:txBody>
          <a:bodyPr>
            <a:normAutofit fontScale="62500" lnSpcReduction="20000"/>
          </a:bodyPr>
          <a:lstStyle/>
          <a:p>
            <a:r>
              <a:rPr lang="en-US" sz="2900" b="1" dirty="0" smtClean="0"/>
              <a:t>Genesis 3:1-14,</a:t>
            </a:r>
            <a:r>
              <a:rPr lang="en-US" sz="2900" dirty="0" smtClean="0"/>
              <a:t> this is an attack on the image of God from below. The serpent is a sea creature that left his proper domain, the sea. The serpent enters the domain of man, where the image of God dwells.  The serpent begins his attack through the woman. The serpent’s action results in man’s expulsion from the garden.</a:t>
            </a:r>
          </a:p>
          <a:p>
            <a:r>
              <a:rPr lang="en-US" sz="2900" b="1" dirty="0" smtClean="0"/>
              <a:t>Genesis 6:1-4, </a:t>
            </a:r>
            <a:r>
              <a:rPr lang="en-US" sz="2900" dirty="0" smtClean="0"/>
              <a:t>this is an attack on the image of God from above. The angels left their proper domain, the heavens. Then they entered the domain of man.  The angels attacked through marrying women</a:t>
            </a:r>
            <a:r>
              <a:rPr lang="en-US" sz="2900" dirty="0" smtClean="0"/>
              <a:t>. Their offspring were giants (the men of renown or of </a:t>
            </a:r>
            <a:r>
              <a:rPr lang="en-US" sz="2900" b="1" dirty="0" smtClean="0"/>
              <a:t>name</a:t>
            </a:r>
            <a:r>
              <a:rPr lang="en-US" sz="2900" dirty="0" smtClean="0"/>
              <a:t>) </a:t>
            </a:r>
            <a:r>
              <a:rPr lang="en-US" sz="2900" dirty="0" smtClean="0"/>
              <a:t>Their actions result in the flood. These angels are bound in everlasting chains of darkness (2 Peter 2:4, Jude 6-7).</a:t>
            </a:r>
          </a:p>
          <a:p>
            <a:r>
              <a:rPr lang="en-US" sz="2900" b="1" dirty="0" smtClean="0"/>
              <a:t>Genesis 11:1-9, </a:t>
            </a:r>
            <a:r>
              <a:rPr lang="en-US" sz="2900" dirty="0" smtClean="0"/>
              <a:t>this is the most sinful part of the rebellion. It is an attack by man (the image of God). Man attempts to </a:t>
            </a:r>
            <a:r>
              <a:rPr lang="en-US" sz="2900" dirty="0" smtClean="0"/>
              <a:t>make a </a:t>
            </a:r>
            <a:r>
              <a:rPr lang="en-US" sz="2900" b="1" dirty="0" smtClean="0"/>
              <a:t>name</a:t>
            </a:r>
            <a:r>
              <a:rPr lang="en-US" sz="2900" dirty="0" smtClean="0"/>
              <a:t> for himself. Man left </a:t>
            </a:r>
            <a:r>
              <a:rPr lang="en-US" sz="2900" dirty="0" smtClean="0"/>
              <a:t>his proper domain and </a:t>
            </a:r>
            <a:r>
              <a:rPr lang="en-US" sz="2900" dirty="0" smtClean="0"/>
              <a:t>tried to enter </a:t>
            </a:r>
            <a:r>
              <a:rPr lang="en-US" sz="2900" dirty="0" smtClean="0"/>
              <a:t>the domain of God. The result of Nimrod’s action is that man is scattered over the face of the earth.</a:t>
            </a:r>
          </a:p>
          <a:p>
            <a:endParaRPr lang="en-US" sz="2900" dirty="0"/>
          </a:p>
          <a:p>
            <a:endParaRPr lang="en-US" sz="2900" dirty="0" smtClean="0"/>
          </a:p>
          <a:p>
            <a:endParaRPr lang="en-US" sz="2900"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49854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Cosmic Rebellion</a:t>
            </a:r>
            <a:r>
              <a:rPr lang="en-US" b="1" dirty="0"/>
              <a:t>:</a:t>
            </a:r>
            <a:r>
              <a:rPr lang="en-US" b="1" dirty="0" smtClean="0"/>
              <a:t/>
            </a:r>
            <a:br>
              <a:rPr lang="en-US" b="1" dirty="0" smtClean="0"/>
            </a:br>
            <a:r>
              <a:rPr lang="en-US" b="1" dirty="0" smtClean="0"/>
              <a:t>Genesis 10 (The Nations)</a:t>
            </a:r>
            <a:endParaRPr lang="en-US" b="1" dirty="0"/>
          </a:p>
        </p:txBody>
      </p:sp>
      <p:sp>
        <p:nvSpPr>
          <p:cNvPr id="4" name="Content Placeholder 3"/>
          <p:cNvSpPr>
            <a:spLocks noGrp="1"/>
          </p:cNvSpPr>
          <p:nvPr>
            <p:ph sz="half" idx="1"/>
          </p:nvPr>
        </p:nvSpPr>
        <p:spPr/>
        <p:txBody>
          <a:bodyPr>
            <a:normAutofit/>
          </a:bodyPr>
          <a:lstStyle/>
          <a:p>
            <a:r>
              <a:rPr lang="en-US" dirty="0" smtClean="0"/>
              <a:t>In Genesis 10 there is a genealogy of Noah and his sons.  Each son’s descendants become nations.</a:t>
            </a:r>
          </a:p>
          <a:p>
            <a:r>
              <a:rPr lang="en-US" dirty="0"/>
              <a:t>Japheth, Ham and Shem’s descendants have their own clans, languages, lands and </a:t>
            </a:r>
            <a:r>
              <a:rPr lang="en-US" dirty="0" smtClean="0"/>
              <a:t>nations.</a:t>
            </a:r>
          </a:p>
          <a:p>
            <a:r>
              <a:rPr lang="en-US" dirty="0" smtClean="0"/>
              <a:t>Paul </a:t>
            </a:r>
            <a:r>
              <a:rPr lang="en-US" dirty="0" smtClean="0"/>
              <a:t>explains that </a:t>
            </a:r>
            <a:r>
              <a:rPr lang="en-US" b="1" dirty="0" smtClean="0"/>
              <a:t>YHWH</a:t>
            </a:r>
            <a:r>
              <a:rPr lang="en-US" dirty="0" smtClean="0"/>
              <a:t> did this so that men might seek Him (Acts 17: 25-27).</a:t>
            </a:r>
            <a:endParaRPr lang="en-US" dirty="0"/>
          </a:p>
          <a:p>
            <a:endParaRPr lang="en-US" dirty="0" smtClean="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078605864"/>
              </p:ext>
            </p:extLst>
          </p:nvPr>
        </p:nvGraphicFramePr>
        <p:xfrm>
          <a:off x="4751071" y="1600201"/>
          <a:ext cx="384048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04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Cosmic Rebellion</a:t>
            </a:r>
            <a:r>
              <a:rPr lang="en-US" dirty="0" smtClean="0"/>
              <a:t/>
            </a:r>
            <a:br>
              <a:rPr lang="en-US" dirty="0" smtClean="0"/>
            </a:br>
            <a:r>
              <a:rPr lang="en-US" sz="2800" dirty="0" smtClean="0"/>
              <a:t>Deuteronomy 32: 8-9: Cosmo- Political Order</a:t>
            </a:r>
            <a:endParaRPr lang="en-US" sz="2800" dirty="0"/>
          </a:p>
        </p:txBody>
      </p:sp>
      <p:sp>
        <p:nvSpPr>
          <p:cNvPr id="3" name="Content Placeholder 2"/>
          <p:cNvSpPr>
            <a:spLocks noGrp="1"/>
          </p:cNvSpPr>
          <p:nvPr>
            <p:ph sz="half" idx="1"/>
          </p:nvPr>
        </p:nvSpPr>
        <p:spPr/>
        <p:txBody>
          <a:bodyPr>
            <a:normAutofit/>
          </a:bodyPr>
          <a:lstStyle/>
          <a:p>
            <a:r>
              <a:rPr lang="en-US" dirty="0" smtClean="0"/>
              <a:t>Deuteronomy 32: 8, </a:t>
            </a:r>
            <a:r>
              <a:rPr lang="en-US" b="1" dirty="0" smtClean="0"/>
              <a:t>YHWH</a:t>
            </a:r>
            <a:r>
              <a:rPr lang="en-US" dirty="0" smtClean="0"/>
              <a:t> </a:t>
            </a:r>
            <a:r>
              <a:rPr lang="en-US" dirty="0"/>
              <a:t>“</a:t>
            </a:r>
            <a:r>
              <a:rPr lang="en-US" dirty="0" smtClean="0"/>
              <a:t>separates” </a:t>
            </a:r>
            <a:r>
              <a:rPr lang="en-US" dirty="0"/>
              <a:t>the “sons of </a:t>
            </a:r>
            <a:r>
              <a:rPr lang="en-US" dirty="0" smtClean="0"/>
              <a:t>Adam” </a:t>
            </a:r>
            <a:r>
              <a:rPr lang="en-US" dirty="0"/>
              <a:t>according to the number of the sons of God </a:t>
            </a:r>
          </a:p>
          <a:p>
            <a:r>
              <a:rPr lang="en-US" dirty="0" smtClean="0"/>
              <a:t>Gen 10: 32 explains that after the </a:t>
            </a:r>
            <a:r>
              <a:rPr lang="en-US" dirty="0"/>
              <a:t>tower of Babel </a:t>
            </a:r>
            <a:r>
              <a:rPr lang="en-US" dirty="0" smtClean="0"/>
              <a:t> came </a:t>
            </a:r>
            <a:r>
              <a:rPr lang="en-US" dirty="0"/>
              <a:t>the list of the seventy </a:t>
            </a:r>
            <a:r>
              <a:rPr lang="en-US" dirty="0" smtClean="0"/>
              <a:t>nations</a:t>
            </a:r>
            <a:r>
              <a:rPr lang="en-US" dirty="0"/>
              <a:t>.</a:t>
            </a:r>
            <a:r>
              <a:rPr lang="en-US" dirty="0" smtClean="0"/>
              <a:t> </a:t>
            </a:r>
          </a:p>
          <a:p>
            <a:r>
              <a:rPr lang="en-US" dirty="0" smtClean="0"/>
              <a:t>These </a:t>
            </a:r>
            <a:r>
              <a:rPr lang="en-US" dirty="0"/>
              <a:t>nations separated </a:t>
            </a:r>
            <a:r>
              <a:rPr lang="en-US" dirty="0" smtClean="0"/>
              <a:t>on </a:t>
            </a:r>
            <a:r>
              <a:rPr lang="en-US" dirty="0"/>
              <a:t>the earth after </a:t>
            </a:r>
            <a:r>
              <a:rPr lang="en-US" b="1" dirty="0" smtClean="0"/>
              <a:t>YHWH</a:t>
            </a:r>
            <a:r>
              <a:rPr lang="en-US" dirty="0" smtClean="0"/>
              <a:t> confused their language.</a:t>
            </a:r>
            <a:endParaRPr lang="en-US" dirty="0"/>
          </a:p>
          <a:p>
            <a:endParaRPr lang="en-US" dirty="0"/>
          </a:p>
        </p:txBody>
      </p:sp>
      <p:pic>
        <p:nvPicPr>
          <p:cNvPr id="5" name="Content Placeholder 4"/>
          <p:cNvPicPr>
            <a:picLocks noGrp="1" noChangeAspect="1"/>
          </p:cNvPicPr>
          <p:nvPr>
            <p:ph sz="half" idx="2"/>
          </p:nvPr>
        </p:nvPicPr>
        <p:blipFill>
          <a:blip r:embed="rId3"/>
          <a:srcRect t="7931" b="7931"/>
          <a:stretch>
            <a:fillRect/>
          </a:stretch>
        </p:blipFill>
        <p:spPr/>
      </p:pic>
    </p:spTree>
    <p:extLst>
      <p:ext uri="{BB962C8B-B14F-4D97-AF65-F5344CB8AC3E}">
        <p14:creationId xmlns:p14="http://schemas.microsoft.com/office/powerpoint/2010/main" val="55644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Cosmic Rebellion</a:t>
            </a:r>
            <a:r>
              <a:rPr lang="en-US" dirty="0"/>
              <a:t/>
            </a:r>
            <a:br>
              <a:rPr lang="en-US" dirty="0"/>
            </a:br>
            <a:r>
              <a:rPr lang="en-US" sz="3600" b="1" dirty="0"/>
              <a:t>Psalm 82: Cosmo- Political </a:t>
            </a:r>
            <a:r>
              <a:rPr lang="en-US" sz="3600" b="1" dirty="0" smtClean="0"/>
              <a:t>Order</a:t>
            </a:r>
            <a:endParaRPr lang="en-US" sz="3600" dirty="0"/>
          </a:p>
        </p:txBody>
      </p:sp>
      <p:sp>
        <p:nvSpPr>
          <p:cNvPr id="3" name="Content Placeholder 2"/>
          <p:cNvSpPr>
            <a:spLocks noGrp="1"/>
          </p:cNvSpPr>
          <p:nvPr>
            <p:ph sz="half" idx="1"/>
          </p:nvPr>
        </p:nvSpPr>
        <p:spPr/>
        <p:txBody>
          <a:bodyPr>
            <a:normAutofit fontScale="92500" lnSpcReduction="20000"/>
          </a:bodyPr>
          <a:lstStyle/>
          <a:p>
            <a:r>
              <a:rPr lang="en-US" dirty="0"/>
              <a:t>Here is a heavenly trial scene where </a:t>
            </a:r>
            <a:r>
              <a:rPr lang="en-US" b="1" dirty="0"/>
              <a:t>YHWH</a:t>
            </a:r>
            <a:r>
              <a:rPr lang="en-US" dirty="0"/>
              <a:t> takes His place in the midst of the divine council.  </a:t>
            </a:r>
          </a:p>
          <a:p>
            <a:r>
              <a:rPr lang="en-US" dirty="0"/>
              <a:t>These angels hold dominion over nations/peoples and have ruled unjustly, neglecting their people, and as a result </a:t>
            </a:r>
            <a:r>
              <a:rPr lang="en-US" b="1" dirty="0"/>
              <a:t>YHWH’s</a:t>
            </a:r>
            <a:r>
              <a:rPr lang="en-US" dirty="0"/>
              <a:t> intended order is in disarray. </a:t>
            </a:r>
          </a:p>
          <a:p>
            <a:r>
              <a:rPr lang="en-US" b="1" dirty="0"/>
              <a:t>YHWH</a:t>
            </a:r>
            <a:r>
              <a:rPr lang="en-US" dirty="0"/>
              <a:t> then passes judgment over the celestial council. </a:t>
            </a:r>
            <a:r>
              <a:rPr lang="en-US" b="1" dirty="0"/>
              <a:t>YHWH</a:t>
            </a:r>
            <a:r>
              <a:rPr lang="en-US" dirty="0"/>
              <a:t> will evict them from their positions at a time of His choosing.</a:t>
            </a:r>
            <a:endParaRPr lang="en-US" b="1" i="1" dirty="0"/>
          </a:p>
          <a:p>
            <a:endParaRPr lang="en-US" dirty="0"/>
          </a:p>
        </p:txBody>
      </p:sp>
      <p:pic>
        <p:nvPicPr>
          <p:cNvPr id="5" name="Content Placeholder 4"/>
          <p:cNvPicPr>
            <a:picLocks noGrp="1" noChangeAspect="1"/>
          </p:cNvPicPr>
          <p:nvPr>
            <p:ph sz="half" idx="2"/>
          </p:nvPr>
        </p:nvPicPr>
        <p:blipFill>
          <a:blip r:embed="rId2"/>
          <a:srcRect t="6498" b="6498"/>
          <a:stretch>
            <a:fillRect/>
          </a:stretch>
        </p:blipFill>
        <p:spPr/>
      </p:pic>
    </p:spTree>
    <p:extLst>
      <p:ext uri="{BB962C8B-B14F-4D97-AF65-F5344CB8AC3E}">
        <p14:creationId xmlns:p14="http://schemas.microsoft.com/office/powerpoint/2010/main" val="3734885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Transition from Rebellion to Abraham and His Seed</a:t>
            </a:r>
            <a:endParaRPr lang="en-US" b="1" dirty="0"/>
          </a:p>
        </p:txBody>
      </p:sp>
      <p:sp>
        <p:nvSpPr>
          <p:cNvPr id="5" name="Text Placeholder 4"/>
          <p:cNvSpPr>
            <a:spLocks noGrp="1"/>
          </p:cNvSpPr>
          <p:nvPr>
            <p:ph type="body" idx="1"/>
          </p:nvPr>
        </p:nvSpPr>
        <p:spPr/>
        <p:txBody>
          <a:bodyPr/>
          <a:lstStyle/>
          <a:p>
            <a:r>
              <a:rPr lang="en-US" b="1" dirty="0" smtClean="0"/>
              <a:t>Nimrod The Hunter</a:t>
            </a:r>
          </a:p>
          <a:p>
            <a:r>
              <a:rPr lang="en-US" dirty="0" smtClean="0"/>
              <a:t>(Genesis 11:1-9)</a:t>
            </a:r>
            <a:endParaRPr lang="en-US" dirty="0"/>
          </a:p>
        </p:txBody>
      </p:sp>
      <p:sp>
        <p:nvSpPr>
          <p:cNvPr id="6" name="Content Placeholder 5"/>
          <p:cNvSpPr>
            <a:spLocks noGrp="1"/>
          </p:cNvSpPr>
          <p:nvPr>
            <p:ph sz="half" idx="2"/>
          </p:nvPr>
        </p:nvSpPr>
        <p:spPr/>
        <p:txBody>
          <a:bodyPr/>
          <a:lstStyle/>
          <a:p>
            <a:pPr marL="457200" indent="-457200">
              <a:buFont typeface="+mj-lt"/>
              <a:buAutoNum type="alphaUcPeriod"/>
            </a:pPr>
            <a:r>
              <a:rPr lang="en-US" dirty="0" smtClean="0"/>
              <a:t>Nimrod said to men, “Let us make a name for ourselves” (11: 4).</a:t>
            </a:r>
          </a:p>
          <a:p>
            <a:pPr marL="457200" indent="-457200">
              <a:buFont typeface="+mj-lt"/>
              <a:buAutoNum type="alphaUcPeriod"/>
            </a:pPr>
            <a:r>
              <a:rPr lang="en-US" dirty="0" smtClean="0"/>
              <a:t>Nimrod defied </a:t>
            </a:r>
            <a:r>
              <a:rPr lang="en-US" b="1" dirty="0" smtClean="0"/>
              <a:t>YHWH’s </a:t>
            </a:r>
            <a:r>
              <a:rPr lang="en-US" dirty="0" smtClean="0"/>
              <a:t>command to “go and fill the whole earth.” Instead he commanded everyone to stay together</a:t>
            </a:r>
          </a:p>
          <a:p>
            <a:pPr marL="457200" indent="-457200">
              <a:buFont typeface="+mj-lt"/>
              <a:buAutoNum type="alphaUcPeriod"/>
            </a:pPr>
            <a:r>
              <a:rPr lang="en-US" dirty="0" smtClean="0"/>
              <a:t>The people are scattered and allotted to the angels</a:t>
            </a:r>
          </a:p>
          <a:p>
            <a:endParaRPr lang="en-US" dirty="0"/>
          </a:p>
        </p:txBody>
      </p:sp>
      <p:sp>
        <p:nvSpPr>
          <p:cNvPr id="7" name="Text Placeholder 6"/>
          <p:cNvSpPr>
            <a:spLocks noGrp="1"/>
          </p:cNvSpPr>
          <p:nvPr>
            <p:ph type="body" sz="quarter" idx="3"/>
          </p:nvPr>
        </p:nvSpPr>
        <p:spPr/>
        <p:txBody>
          <a:bodyPr/>
          <a:lstStyle/>
          <a:p>
            <a:r>
              <a:rPr lang="en-US" b="1" dirty="0" smtClean="0"/>
              <a:t>Abraham</a:t>
            </a:r>
          </a:p>
          <a:p>
            <a:r>
              <a:rPr lang="en-US" dirty="0" smtClean="0"/>
              <a:t>(Genesis 12-)</a:t>
            </a:r>
            <a:endParaRPr lang="en-US" dirty="0"/>
          </a:p>
        </p:txBody>
      </p:sp>
      <p:sp>
        <p:nvSpPr>
          <p:cNvPr id="8" name="Content Placeholder 7"/>
          <p:cNvSpPr>
            <a:spLocks noGrp="1"/>
          </p:cNvSpPr>
          <p:nvPr>
            <p:ph sz="quarter" idx="4"/>
          </p:nvPr>
        </p:nvSpPr>
        <p:spPr/>
        <p:txBody>
          <a:bodyPr/>
          <a:lstStyle/>
          <a:p>
            <a:pPr marL="457200" indent="-457200">
              <a:buFont typeface="+mj-lt"/>
              <a:buAutoNum type="alphaUcPeriod"/>
            </a:pPr>
            <a:r>
              <a:rPr lang="en-US" b="1" dirty="0" smtClean="0"/>
              <a:t>YHWH</a:t>
            </a:r>
            <a:r>
              <a:rPr lang="en-US" dirty="0" smtClean="0"/>
              <a:t> said to Abraham, “I will make you a great name.”</a:t>
            </a:r>
          </a:p>
          <a:p>
            <a:pPr marL="457200" indent="-457200">
              <a:buFont typeface="+mj-lt"/>
              <a:buAutoNum type="alphaUcPeriod"/>
            </a:pPr>
            <a:r>
              <a:rPr lang="en-US" dirty="0" smtClean="0"/>
              <a:t>Abraham obeyed </a:t>
            </a:r>
            <a:r>
              <a:rPr lang="en-US" b="1" dirty="0" smtClean="0"/>
              <a:t>YHWH’</a:t>
            </a:r>
            <a:r>
              <a:rPr lang="en-US" dirty="0" smtClean="0"/>
              <a:t>s call leave everything and to go to a place that “I will cause you to see.”</a:t>
            </a:r>
          </a:p>
          <a:p>
            <a:pPr marL="457200" indent="-457200">
              <a:buFont typeface="+mj-lt"/>
              <a:buAutoNum type="alphaUcPeriod"/>
            </a:pPr>
            <a:r>
              <a:rPr lang="en-US" dirty="0" smtClean="0"/>
              <a:t>Abraham and his seed are allotted to </a:t>
            </a:r>
            <a:r>
              <a:rPr lang="en-US" b="1" dirty="0" smtClean="0"/>
              <a:t>YHWH</a:t>
            </a:r>
            <a:r>
              <a:rPr lang="en-US" dirty="0" smtClean="0"/>
              <a:t> as his inheritance. </a:t>
            </a:r>
            <a:endParaRPr lang="en-US" dirty="0"/>
          </a:p>
        </p:txBody>
      </p:sp>
    </p:spTree>
    <p:extLst>
      <p:ext uri="{BB962C8B-B14F-4D97-AF65-F5344CB8AC3E}">
        <p14:creationId xmlns:p14="http://schemas.microsoft.com/office/powerpoint/2010/main" val="218848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Abraham’s Seed: Israel</a:t>
            </a:r>
            <a:endParaRPr lang="en-US" b="1" dirty="0"/>
          </a:p>
        </p:txBody>
      </p:sp>
      <p:sp>
        <p:nvSpPr>
          <p:cNvPr id="3" name="Content Placeholder 2"/>
          <p:cNvSpPr>
            <a:spLocks noGrp="1"/>
          </p:cNvSpPr>
          <p:nvPr>
            <p:ph sz="half" idx="1"/>
          </p:nvPr>
        </p:nvSpPr>
        <p:spPr/>
        <p:txBody>
          <a:bodyPr>
            <a:noAutofit/>
          </a:bodyPr>
          <a:lstStyle/>
          <a:p>
            <a:r>
              <a:rPr lang="en-US" sz="1800" b="1" dirty="0" smtClean="0">
                <a:solidFill>
                  <a:schemeClr val="tx1"/>
                </a:solidFill>
              </a:rPr>
              <a:t>YHWH</a:t>
            </a:r>
            <a:r>
              <a:rPr lang="en-US" sz="1800" dirty="0" smtClean="0">
                <a:solidFill>
                  <a:schemeClr val="tx1"/>
                </a:solidFill>
              </a:rPr>
              <a:t> </a:t>
            </a:r>
            <a:r>
              <a:rPr lang="en-US" sz="1800" dirty="0">
                <a:solidFill>
                  <a:schemeClr val="tx1"/>
                </a:solidFill>
              </a:rPr>
              <a:t>intends to restore the cosmic order through </a:t>
            </a:r>
            <a:r>
              <a:rPr lang="en-US" sz="1800" dirty="0" smtClean="0">
                <a:solidFill>
                  <a:schemeClr val="tx1"/>
                </a:solidFill>
              </a:rPr>
              <a:t> the seed of Abram.</a:t>
            </a:r>
            <a:r>
              <a:rPr lang="en-US" sz="1800" dirty="0"/>
              <a:t> </a:t>
            </a:r>
            <a:r>
              <a:rPr lang="en-US" sz="1800" dirty="0" smtClean="0"/>
              <a:t> </a:t>
            </a:r>
            <a:r>
              <a:rPr lang="en-US" sz="1800" dirty="0"/>
              <a:t>H</a:t>
            </a:r>
            <a:r>
              <a:rPr lang="en-US" sz="1800" dirty="0" smtClean="0"/>
              <a:t>is descendants are no </a:t>
            </a:r>
            <a:r>
              <a:rPr lang="en-US" sz="1800" dirty="0"/>
              <a:t>longer under the dominion of the “sons of </a:t>
            </a:r>
            <a:r>
              <a:rPr lang="en-US" sz="1800" dirty="0" smtClean="0"/>
              <a:t>God.” </a:t>
            </a:r>
          </a:p>
          <a:p>
            <a:r>
              <a:rPr lang="en-US" sz="1800" dirty="0" smtClean="0"/>
              <a:t>Genesis 12: 1-7, </a:t>
            </a:r>
            <a:r>
              <a:rPr lang="en-US" sz="1800" b="1" dirty="0" smtClean="0"/>
              <a:t>YHWH</a:t>
            </a:r>
            <a:r>
              <a:rPr lang="en-US" sz="1800" dirty="0" smtClean="0"/>
              <a:t> tells Abram to leave everything and go to a promised land.  He will become the father of many nations.</a:t>
            </a:r>
          </a:p>
          <a:p>
            <a:r>
              <a:rPr lang="en-US" sz="1800" dirty="0" smtClean="0"/>
              <a:t>This is to fulfill his prophecy about Christ in Genesis 3: 15.  This is an </a:t>
            </a:r>
            <a:r>
              <a:rPr lang="en-US" sz="1800" b="1" dirty="0" smtClean="0">
                <a:solidFill>
                  <a:srgbClr val="FF0000"/>
                </a:solidFill>
              </a:rPr>
              <a:t>Act of Salvation. </a:t>
            </a:r>
            <a:endParaRPr lang="en-US" sz="1800" dirty="0"/>
          </a:p>
        </p:txBody>
      </p:sp>
      <p:pic>
        <p:nvPicPr>
          <p:cNvPr id="5" name="Content Placeholder 4"/>
          <p:cNvPicPr>
            <a:picLocks noGrp="1" noChangeAspect="1"/>
          </p:cNvPicPr>
          <p:nvPr>
            <p:ph sz="half" idx="2"/>
          </p:nvPr>
        </p:nvPicPr>
        <p:blipFill>
          <a:blip r:embed="rId2"/>
          <a:srcRect l="16845" r="16845"/>
          <a:stretch>
            <a:fillRect/>
          </a:stretch>
        </p:blipFill>
        <p:spPr/>
      </p:pic>
    </p:spTree>
    <p:extLst>
      <p:ext uri="{BB962C8B-B14F-4D97-AF65-F5344CB8AC3E}">
        <p14:creationId xmlns:p14="http://schemas.microsoft.com/office/powerpoint/2010/main" val="170272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Abraham’s Seed: Israel</a:t>
            </a:r>
            <a:endParaRPr lang="en-US" dirty="0"/>
          </a:p>
        </p:txBody>
      </p:sp>
      <p:sp>
        <p:nvSpPr>
          <p:cNvPr id="4" name="Content Placeholder 3"/>
          <p:cNvSpPr>
            <a:spLocks noGrp="1"/>
          </p:cNvSpPr>
          <p:nvPr>
            <p:ph sz="half" idx="1"/>
          </p:nvPr>
        </p:nvSpPr>
        <p:spPr/>
        <p:txBody>
          <a:bodyPr>
            <a:normAutofit fontScale="92500" lnSpcReduction="20000"/>
          </a:bodyPr>
          <a:lstStyle/>
          <a:p>
            <a:r>
              <a:rPr lang="en-US" dirty="0" smtClean="0"/>
              <a:t>Genesis </a:t>
            </a:r>
            <a:r>
              <a:rPr lang="en-US" dirty="0" smtClean="0"/>
              <a:t>15:5 </a:t>
            </a:r>
            <a:r>
              <a:rPr lang="en-US" dirty="0" smtClean="0"/>
              <a:t>promises that Abraham’s seed will be like the stars. This includes both quantity and quality.</a:t>
            </a:r>
          </a:p>
          <a:p>
            <a:r>
              <a:rPr lang="en-US" dirty="0" smtClean="0"/>
              <a:t>Genesis 22:16-18 the promise continues through Isaac.</a:t>
            </a:r>
          </a:p>
          <a:p>
            <a:r>
              <a:rPr lang="en-US" dirty="0" smtClean="0"/>
              <a:t>Jacob has 12 sons representing the 12 quadrants of the heavens.</a:t>
            </a:r>
          </a:p>
          <a:p>
            <a:r>
              <a:rPr lang="en-US" dirty="0" smtClean="0"/>
              <a:t>Genesis 37:5-11, Joseph’s dream about his celestial family relates to  the promise in Genesis 15:5.</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087454276"/>
              </p:ext>
            </p:extLst>
          </p:nvPr>
        </p:nvGraphicFramePr>
        <p:xfrm>
          <a:off x="4751071" y="1600201"/>
          <a:ext cx="384048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593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Abraham’s Seed: Israel</a:t>
            </a:r>
            <a:br>
              <a:rPr lang="en-US" b="1" dirty="0" smtClean="0"/>
            </a:br>
            <a:r>
              <a:rPr lang="en-US" b="1" dirty="0" smtClean="0"/>
              <a:t>Divine Council Meetings</a:t>
            </a:r>
            <a:endParaRPr lang="en-US" b="1" dirty="0"/>
          </a:p>
        </p:txBody>
      </p:sp>
      <p:sp>
        <p:nvSpPr>
          <p:cNvPr id="6" name="Text Placeholder 5"/>
          <p:cNvSpPr>
            <a:spLocks noGrp="1"/>
          </p:cNvSpPr>
          <p:nvPr>
            <p:ph type="body" idx="1"/>
          </p:nvPr>
        </p:nvSpPr>
        <p:spPr/>
        <p:txBody>
          <a:bodyPr/>
          <a:lstStyle/>
          <a:p>
            <a:r>
              <a:rPr lang="en-US" b="1" dirty="0" smtClean="0"/>
              <a:t>The Cosmic Mountain</a:t>
            </a:r>
            <a:endParaRPr lang="en-US" b="1" dirty="0"/>
          </a:p>
        </p:txBody>
      </p:sp>
      <p:sp>
        <p:nvSpPr>
          <p:cNvPr id="7" name="Content Placeholder 6"/>
          <p:cNvSpPr>
            <a:spLocks noGrp="1"/>
          </p:cNvSpPr>
          <p:nvPr>
            <p:ph sz="half" idx="2"/>
          </p:nvPr>
        </p:nvSpPr>
        <p:spPr/>
        <p:txBody>
          <a:bodyPr>
            <a:normAutofit fontScale="92500" lnSpcReduction="10000"/>
          </a:bodyPr>
          <a:lstStyle/>
          <a:p>
            <a:r>
              <a:rPr lang="en-US" dirty="0" smtClean="0"/>
              <a:t>Psalms 82 mirrors ideas found in the ancient near east. They believed that the divine council met on a cosmic mountain.</a:t>
            </a:r>
          </a:p>
          <a:p>
            <a:r>
              <a:rPr lang="en-US" b="1" dirty="0" smtClean="0"/>
              <a:t>YHWH</a:t>
            </a:r>
            <a:r>
              <a:rPr lang="en-US" dirty="0" smtClean="0"/>
              <a:t> meets with angelic powers over the 70 nations.</a:t>
            </a:r>
          </a:p>
          <a:p>
            <a:r>
              <a:rPr lang="en-US" dirty="0" smtClean="0"/>
              <a:t>Genesis 10:19 is a table of 70 nations. </a:t>
            </a:r>
            <a:r>
              <a:rPr lang="en-US" dirty="0"/>
              <a:t>T</a:t>
            </a:r>
            <a:r>
              <a:rPr lang="en-US" dirty="0" smtClean="0"/>
              <a:t>he angels are allotted to each of these nations.</a:t>
            </a:r>
          </a:p>
        </p:txBody>
      </p:sp>
      <p:sp>
        <p:nvSpPr>
          <p:cNvPr id="8" name="Text Placeholder 7"/>
          <p:cNvSpPr>
            <a:spLocks noGrp="1"/>
          </p:cNvSpPr>
          <p:nvPr>
            <p:ph type="body" sz="quarter" idx="3"/>
          </p:nvPr>
        </p:nvSpPr>
        <p:spPr/>
        <p:txBody>
          <a:bodyPr/>
          <a:lstStyle/>
          <a:p>
            <a:r>
              <a:rPr lang="en-US" b="1" dirty="0" smtClean="0"/>
              <a:t>Mount Sinai</a:t>
            </a:r>
            <a:endParaRPr lang="en-US" b="1" dirty="0"/>
          </a:p>
        </p:txBody>
      </p:sp>
      <p:sp>
        <p:nvSpPr>
          <p:cNvPr id="9" name="Content Placeholder 8"/>
          <p:cNvSpPr>
            <a:spLocks noGrp="1"/>
          </p:cNvSpPr>
          <p:nvPr>
            <p:ph sz="quarter" idx="4"/>
          </p:nvPr>
        </p:nvSpPr>
        <p:spPr/>
        <p:txBody>
          <a:bodyPr>
            <a:normAutofit lnSpcReduction="10000"/>
          </a:bodyPr>
          <a:lstStyle/>
          <a:p>
            <a:r>
              <a:rPr lang="en-US" dirty="0" smtClean="0"/>
              <a:t>Exodus 24: 1-11 occurs after the defeat of Egypt. It is the middle of the Pentateuch.</a:t>
            </a:r>
          </a:p>
          <a:p>
            <a:r>
              <a:rPr lang="en-US" b="1" dirty="0" smtClean="0"/>
              <a:t>YHWH</a:t>
            </a:r>
            <a:r>
              <a:rPr lang="en-US" dirty="0" smtClean="0"/>
              <a:t> meets with Moses Aaron, </a:t>
            </a:r>
            <a:r>
              <a:rPr lang="en-US" dirty="0" err="1" smtClean="0"/>
              <a:t>Nadab</a:t>
            </a:r>
            <a:r>
              <a:rPr lang="en-US" dirty="0" smtClean="0"/>
              <a:t> and </a:t>
            </a:r>
            <a:r>
              <a:rPr lang="en-US" dirty="0" err="1" smtClean="0"/>
              <a:t>Abihu</a:t>
            </a:r>
            <a:r>
              <a:rPr lang="en-US" dirty="0" smtClean="0"/>
              <a:t> with the 70 elders of Israel. </a:t>
            </a:r>
          </a:p>
          <a:p>
            <a:r>
              <a:rPr lang="en-US" dirty="0" smtClean="0"/>
              <a:t>The 70 elders function like the stars of the angelic council.</a:t>
            </a:r>
            <a:endParaRPr lang="en-US" dirty="0"/>
          </a:p>
        </p:txBody>
      </p:sp>
    </p:spTree>
    <p:extLst>
      <p:ext uri="{BB962C8B-B14F-4D97-AF65-F5344CB8AC3E}">
        <p14:creationId xmlns:p14="http://schemas.microsoft.com/office/powerpoint/2010/main" val="410350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The Chiastic Structure </a:t>
            </a:r>
            <a:br>
              <a:rPr lang="en-US" sz="3200" b="1" dirty="0" smtClean="0"/>
            </a:br>
            <a:r>
              <a:rPr lang="en-US" sz="3200" b="1" dirty="0" smtClean="0"/>
              <a:t>of Salvation History in the Bible</a:t>
            </a:r>
            <a:endParaRPr lang="en-US" sz="3200" b="1" dirty="0"/>
          </a:p>
        </p:txBody>
      </p:sp>
      <p:sp>
        <p:nvSpPr>
          <p:cNvPr id="3" name="Content Placeholder 2"/>
          <p:cNvSpPr>
            <a:spLocks noGrp="1"/>
          </p:cNvSpPr>
          <p:nvPr>
            <p:ph idx="1"/>
          </p:nvPr>
        </p:nvSpPr>
        <p:spPr/>
        <p:txBody>
          <a:bodyPr>
            <a:normAutofit/>
          </a:bodyPr>
          <a:lstStyle/>
          <a:p>
            <a:r>
              <a:rPr lang="en-US" b="1" dirty="0" smtClean="0"/>
              <a:t>Creation</a:t>
            </a:r>
            <a:r>
              <a:rPr lang="en-US" dirty="0" smtClean="0"/>
              <a:t> (Genesis 1+2)</a:t>
            </a:r>
          </a:p>
          <a:p>
            <a:pPr lvl="1"/>
            <a:r>
              <a:rPr lang="en-US" sz="2400" b="1" dirty="0" smtClean="0"/>
              <a:t>Cosmic Rebellion</a:t>
            </a:r>
            <a:r>
              <a:rPr lang="en-US" sz="2400" dirty="0" smtClean="0"/>
              <a:t> (Genesis 3-11)</a:t>
            </a:r>
          </a:p>
          <a:p>
            <a:pPr lvl="2"/>
            <a:r>
              <a:rPr lang="en-US" sz="2400" b="1" dirty="0" smtClean="0"/>
              <a:t>Abraham’ Seed: Israel </a:t>
            </a:r>
            <a:r>
              <a:rPr lang="en-US" sz="2400" dirty="0" smtClean="0"/>
              <a:t>(Genesis 12- Malachi)</a:t>
            </a:r>
          </a:p>
          <a:p>
            <a:pPr lvl="3"/>
            <a:r>
              <a:rPr lang="en-US" sz="2400" b="1" dirty="0" smtClean="0"/>
              <a:t>Jesus Christ: Messiah, Son of God</a:t>
            </a:r>
          </a:p>
          <a:p>
            <a:pPr lvl="2"/>
            <a:r>
              <a:rPr lang="en-US" sz="2400" b="1" dirty="0" smtClean="0"/>
              <a:t>Abraham’s Seed: The Church </a:t>
            </a:r>
            <a:r>
              <a:rPr lang="en-US" sz="2400" dirty="0" smtClean="0"/>
              <a:t>(Acts 1- Revelation 6)</a:t>
            </a:r>
          </a:p>
          <a:p>
            <a:pPr lvl="1"/>
            <a:r>
              <a:rPr lang="en-US" sz="2400" b="1" dirty="0" smtClean="0"/>
              <a:t>Cosmic Rebellion 2 </a:t>
            </a:r>
            <a:r>
              <a:rPr lang="en-US" sz="2400" dirty="0" smtClean="0"/>
              <a:t>(Revelation 6-20)</a:t>
            </a:r>
          </a:p>
          <a:p>
            <a:r>
              <a:rPr lang="en-US" b="1" dirty="0" smtClean="0"/>
              <a:t>Re- Creation </a:t>
            </a:r>
            <a:r>
              <a:rPr lang="en-US" dirty="0" smtClean="0"/>
              <a:t>(Revelation 21-22)</a:t>
            </a:r>
            <a:endParaRPr lang="en-US" dirty="0"/>
          </a:p>
        </p:txBody>
      </p:sp>
    </p:spTree>
    <p:extLst>
      <p:ext uri="{BB962C8B-B14F-4D97-AF65-F5344CB8AC3E}">
        <p14:creationId xmlns:p14="http://schemas.microsoft.com/office/powerpoint/2010/main" val="349616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Creation</a:t>
            </a:r>
            <a:br>
              <a:rPr lang="en-US" b="1" dirty="0"/>
            </a:br>
            <a:r>
              <a:rPr lang="en-US" sz="2400" b="1" dirty="0" smtClean="0"/>
              <a:t>Deuteronomy 4:19-20, The Angelic Court</a:t>
            </a:r>
            <a:endParaRPr lang="en-US" sz="2400" dirty="0"/>
          </a:p>
        </p:txBody>
      </p:sp>
      <p:sp>
        <p:nvSpPr>
          <p:cNvPr id="3" name="Content Placeholder 2"/>
          <p:cNvSpPr>
            <a:spLocks noGrp="1"/>
          </p:cNvSpPr>
          <p:nvPr>
            <p:ph sz="half" idx="1"/>
          </p:nvPr>
        </p:nvSpPr>
        <p:spPr/>
        <p:txBody>
          <a:bodyPr>
            <a:normAutofit fontScale="85000" lnSpcReduction="10000"/>
          </a:bodyPr>
          <a:lstStyle/>
          <a:p>
            <a:r>
              <a:rPr lang="en-US" sz="2600" dirty="0" smtClean="0"/>
              <a:t>The “</a:t>
            </a:r>
            <a:r>
              <a:rPr lang="en-US" sz="2600" dirty="0"/>
              <a:t>hosts of heaven” </a:t>
            </a:r>
            <a:r>
              <a:rPr lang="en-US" sz="2600" dirty="0" smtClean="0"/>
              <a:t>have </a:t>
            </a:r>
            <a:r>
              <a:rPr lang="en-US" sz="2600" dirty="0"/>
              <a:t>been “allotted” or “assigned to” all the nations under heaven. </a:t>
            </a:r>
            <a:r>
              <a:rPr lang="en-US" sz="2600" dirty="0" smtClean="0"/>
              <a:t>This “</a:t>
            </a:r>
            <a:r>
              <a:rPr lang="en-US" sz="2600" dirty="0"/>
              <a:t>allotment</a:t>
            </a:r>
            <a:r>
              <a:rPr lang="en-US" sz="2600" dirty="0" smtClean="0"/>
              <a:t>” expresses </a:t>
            </a:r>
            <a:r>
              <a:rPr lang="en-US" sz="2600" dirty="0"/>
              <a:t>the celestial bodies’ dominion over their respective </a:t>
            </a:r>
            <a:r>
              <a:rPr lang="en-US" sz="2600" dirty="0" smtClean="0"/>
              <a:t>nations.</a:t>
            </a:r>
          </a:p>
          <a:p>
            <a:r>
              <a:rPr lang="en-US" sz="2600" dirty="0" smtClean="0"/>
              <a:t>Israel was “allotted” to </a:t>
            </a:r>
            <a:r>
              <a:rPr lang="en-US" sz="2600" b="1" dirty="0" smtClean="0"/>
              <a:t>YHWH</a:t>
            </a:r>
            <a:r>
              <a:rPr lang="en-US" sz="2600" dirty="0" smtClean="0"/>
              <a:t> as his inheritance when He took them out of Egypt.</a:t>
            </a:r>
          </a:p>
          <a:p>
            <a:endParaRPr lang="en-US" sz="2600" dirty="0"/>
          </a:p>
          <a:p>
            <a:endParaRPr lang="en-US" dirty="0"/>
          </a:p>
          <a:p>
            <a:endParaRPr lang="en-US" dirty="0"/>
          </a:p>
        </p:txBody>
      </p:sp>
      <p:pic>
        <p:nvPicPr>
          <p:cNvPr id="13" name="Content Placeholder 12"/>
          <p:cNvPicPr>
            <a:picLocks noGrp="1" noChangeAspect="1"/>
          </p:cNvPicPr>
          <p:nvPr>
            <p:ph sz="half" idx="2"/>
          </p:nvPr>
        </p:nvPicPr>
        <p:blipFill>
          <a:blip r:embed="rId2"/>
          <a:srcRect l="23197" r="23197"/>
          <a:stretch>
            <a:fillRect/>
          </a:stretch>
        </p:blipFill>
        <p:spPr/>
      </p:pic>
    </p:spTree>
    <p:extLst>
      <p:ext uri="{BB962C8B-B14F-4D97-AF65-F5344CB8AC3E}">
        <p14:creationId xmlns:p14="http://schemas.microsoft.com/office/powerpoint/2010/main" val="209097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Abraham’s Seed: Israel</a:t>
            </a:r>
            <a:endParaRPr lang="en-US" dirty="0"/>
          </a:p>
        </p:txBody>
      </p:sp>
      <p:sp>
        <p:nvSpPr>
          <p:cNvPr id="3" name="Content Placeholder 2"/>
          <p:cNvSpPr>
            <a:spLocks noGrp="1"/>
          </p:cNvSpPr>
          <p:nvPr>
            <p:ph sz="half" idx="1"/>
          </p:nvPr>
        </p:nvSpPr>
        <p:spPr/>
        <p:txBody>
          <a:bodyPr>
            <a:normAutofit lnSpcReduction="10000"/>
          </a:bodyPr>
          <a:lstStyle/>
          <a:p>
            <a:r>
              <a:rPr lang="en-US" dirty="0"/>
              <a:t>Numbers 24:17 </a:t>
            </a:r>
            <a:r>
              <a:rPr lang="en-US" dirty="0" smtClean="0"/>
              <a:t>is a </a:t>
            </a:r>
            <a:r>
              <a:rPr lang="en-US" dirty="0"/>
              <a:t>prophecy of Balaam that a star will come out of Jacob and a scepter shall rise out of Israel</a:t>
            </a:r>
            <a:r>
              <a:rPr lang="en-US" dirty="0" smtClean="0"/>
              <a:t>.</a:t>
            </a:r>
          </a:p>
          <a:p>
            <a:r>
              <a:rPr lang="en-US" dirty="0" smtClean="0"/>
              <a:t>Judah is the tribe of the kings. David is </a:t>
            </a:r>
            <a:r>
              <a:rPr lang="en-US" b="1" dirty="0" smtClean="0"/>
              <a:t>YHWH’s</a:t>
            </a:r>
            <a:r>
              <a:rPr lang="en-US" dirty="0" smtClean="0"/>
              <a:t> choice for king. He rules Israel from Jerusalem.</a:t>
            </a:r>
          </a:p>
          <a:p>
            <a:r>
              <a:rPr lang="en-US" dirty="0" smtClean="0"/>
              <a:t>Jeremiah 33</a:t>
            </a:r>
            <a:r>
              <a:rPr lang="en-US" dirty="0" smtClean="0"/>
              <a:t>:19-22 </a:t>
            </a:r>
            <a:r>
              <a:rPr lang="en-US" dirty="0" smtClean="0"/>
              <a:t>repeats the promise in Gen 15:5. This time it refers to David’s seed</a:t>
            </a:r>
            <a:r>
              <a:rPr lang="en-US" dirty="0" smtClean="0"/>
              <a:t>.</a:t>
            </a:r>
            <a:endParaRPr lang="en-US" dirty="0" smtClean="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231012778"/>
              </p:ext>
            </p:extLst>
          </p:nvPr>
        </p:nvGraphicFramePr>
        <p:xfrm>
          <a:off x="4751071" y="1600201"/>
          <a:ext cx="384048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6442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Transition from Abraham’s Seed to Jesus Christ</a:t>
            </a:r>
            <a:endParaRPr lang="en-US" b="1" dirty="0"/>
          </a:p>
        </p:txBody>
      </p:sp>
      <p:sp>
        <p:nvSpPr>
          <p:cNvPr id="5" name="Text Placeholder 4"/>
          <p:cNvSpPr>
            <a:spLocks noGrp="1"/>
          </p:cNvSpPr>
          <p:nvPr>
            <p:ph type="body" idx="1"/>
          </p:nvPr>
        </p:nvSpPr>
        <p:spPr/>
        <p:txBody>
          <a:bodyPr/>
          <a:lstStyle/>
          <a:p>
            <a:r>
              <a:rPr lang="en-US" b="1" dirty="0" smtClean="0"/>
              <a:t>I-II Chronicles</a:t>
            </a:r>
          </a:p>
          <a:p>
            <a:r>
              <a:rPr lang="en-US" sz="2000" dirty="0" smtClean="0"/>
              <a:t>Last book in Hebrew Bible</a:t>
            </a:r>
            <a:endParaRPr lang="en-US" sz="2000" dirty="0"/>
          </a:p>
        </p:txBody>
      </p:sp>
      <p:sp>
        <p:nvSpPr>
          <p:cNvPr id="6" name="Content Placeholder 5"/>
          <p:cNvSpPr>
            <a:spLocks noGrp="1"/>
          </p:cNvSpPr>
          <p:nvPr>
            <p:ph sz="half" idx="2"/>
          </p:nvPr>
        </p:nvSpPr>
        <p:spPr/>
        <p:txBody>
          <a:bodyPr>
            <a:normAutofit lnSpcReduction="10000"/>
          </a:bodyPr>
          <a:lstStyle/>
          <a:p>
            <a:pPr marL="457200" indent="-457200">
              <a:buFont typeface="+mj-lt"/>
              <a:buAutoNum type="alphaUcPeriod"/>
            </a:pPr>
            <a:r>
              <a:rPr lang="en-US" dirty="0" smtClean="0"/>
              <a:t>Begins with a genealogy</a:t>
            </a:r>
          </a:p>
          <a:p>
            <a:pPr marL="457200" indent="-457200">
              <a:buFont typeface="+mj-lt"/>
              <a:buAutoNum type="alphaUcPeriod"/>
            </a:pPr>
            <a:r>
              <a:rPr lang="en-US" dirty="0" smtClean="0"/>
              <a:t>Tells the stories of the kings of Israel </a:t>
            </a:r>
          </a:p>
          <a:p>
            <a:pPr marL="457200" indent="-457200">
              <a:buFont typeface="+mj-lt"/>
              <a:buAutoNum type="alphaUcPeriod"/>
            </a:pPr>
            <a:r>
              <a:rPr lang="en-US" dirty="0" smtClean="0"/>
              <a:t>Ends with a commission for the Hebrews to return to Jerusalem</a:t>
            </a:r>
          </a:p>
          <a:p>
            <a:pPr marL="457200" indent="-457200">
              <a:buFont typeface="+mj-lt"/>
              <a:buAutoNum type="alphaUcPeriod"/>
            </a:pPr>
            <a:r>
              <a:rPr lang="en-US" dirty="0" smtClean="0"/>
              <a:t>The commission was given by King Cyrus of Persia, who was prophesied (Isaiah 45)</a:t>
            </a:r>
            <a:endParaRPr lang="en-US" dirty="0"/>
          </a:p>
        </p:txBody>
      </p:sp>
      <p:sp>
        <p:nvSpPr>
          <p:cNvPr id="7" name="Text Placeholder 6"/>
          <p:cNvSpPr>
            <a:spLocks noGrp="1"/>
          </p:cNvSpPr>
          <p:nvPr>
            <p:ph type="body" sz="quarter" idx="3"/>
          </p:nvPr>
        </p:nvSpPr>
        <p:spPr/>
        <p:txBody>
          <a:bodyPr/>
          <a:lstStyle/>
          <a:p>
            <a:r>
              <a:rPr lang="en-US" b="1" dirty="0" smtClean="0"/>
              <a:t>Matthew</a:t>
            </a:r>
          </a:p>
          <a:p>
            <a:r>
              <a:rPr lang="en-US" dirty="0" smtClean="0"/>
              <a:t>First book in the NT</a:t>
            </a:r>
            <a:endParaRPr lang="en-US" dirty="0"/>
          </a:p>
        </p:txBody>
      </p:sp>
      <p:sp>
        <p:nvSpPr>
          <p:cNvPr id="8" name="Content Placeholder 7"/>
          <p:cNvSpPr>
            <a:spLocks noGrp="1"/>
          </p:cNvSpPr>
          <p:nvPr>
            <p:ph sz="quarter" idx="4"/>
          </p:nvPr>
        </p:nvSpPr>
        <p:spPr/>
        <p:txBody>
          <a:bodyPr>
            <a:normAutofit lnSpcReduction="10000"/>
          </a:bodyPr>
          <a:lstStyle/>
          <a:p>
            <a:pPr marL="457200" indent="-457200">
              <a:buFont typeface="+mj-lt"/>
              <a:buAutoNum type="alphaUcPeriod"/>
            </a:pPr>
            <a:r>
              <a:rPr lang="en-US" dirty="0" smtClean="0"/>
              <a:t>Begins with a genealogy</a:t>
            </a:r>
          </a:p>
          <a:p>
            <a:pPr marL="457200" indent="-457200">
              <a:buFont typeface="+mj-lt"/>
              <a:buAutoNum type="alphaUcPeriod"/>
            </a:pPr>
            <a:r>
              <a:rPr lang="en-US" dirty="0" smtClean="0"/>
              <a:t>Tells the story of </a:t>
            </a:r>
            <a:r>
              <a:rPr lang="en-US" b="1" dirty="0" smtClean="0"/>
              <a:t>the King of Israel</a:t>
            </a:r>
          </a:p>
          <a:p>
            <a:pPr marL="457200" indent="-457200">
              <a:buFont typeface="+mj-lt"/>
              <a:buAutoNum type="alphaUcPeriod"/>
            </a:pPr>
            <a:r>
              <a:rPr lang="en-US" dirty="0" smtClean="0"/>
              <a:t>Ends with a </a:t>
            </a:r>
            <a:r>
              <a:rPr lang="en-US" b="1" dirty="0" smtClean="0"/>
              <a:t>Great Commission </a:t>
            </a:r>
            <a:r>
              <a:rPr lang="en-US" dirty="0" smtClean="0"/>
              <a:t>to reach the whole world</a:t>
            </a:r>
          </a:p>
          <a:p>
            <a:pPr marL="457200" indent="-457200">
              <a:buFont typeface="+mj-lt"/>
              <a:buAutoNum type="alphaUcPeriod"/>
            </a:pPr>
            <a:r>
              <a:rPr lang="en-US" dirty="0" smtClean="0"/>
              <a:t>The </a:t>
            </a:r>
            <a:r>
              <a:rPr lang="en-US" b="1" dirty="0" smtClean="0"/>
              <a:t>Great Commission </a:t>
            </a:r>
            <a:r>
              <a:rPr lang="en-US" dirty="0" smtClean="0"/>
              <a:t>was given by King Jesus who was prophesied about throughout the OT. </a:t>
            </a:r>
            <a:endParaRPr lang="en-US" dirty="0"/>
          </a:p>
        </p:txBody>
      </p:sp>
    </p:spTree>
    <p:extLst>
      <p:ext uri="{BB962C8B-B14F-4D97-AF65-F5344CB8AC3E}">
        <p14:creationId xmlns:p14="http://schemas.microsoft.com/office/powerpoint/2010/main" val="51062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Jesus Christ: Matthew </a:t>
            </a:r>
            <a:br>
              <a:rPr lang="en-US" b="1" dirty="0" smtClean="0"/>
            </a:br>
            <a:r>
              <a:rPr lang="en-US" b="1" dirty="0" smtClean="0"/>
              <a:t>The Order of Melchizedek </a:t>
            </a:r>
            <a:endParaRPr lang="en-US" b="1" dirty="0"/>
          </a:p>
        </p:txBody>
      </p:sp>
      <p:sp>
        <p:nvSpPr>
          <p:cNvPr id="5" name="Text Placeholder 4"/>
          <p:cNvSpPr>
            <a:spLocks noGrp="1"/>
          </p:cNvSpPr>
          <p:nvPr>
            <p:ph type="body" idx="1"/>
          </p:nvPr>
        </p:nvSpPr>
        <p:spPr/>
        <p:txBody>
          <a:bodyPr/>
          <a:lstStyle/>
          <a:p>
            <a:r>
              <a:rPr lang="en-US" b="1" dirty="0" smtClean="0"/>
              <a:t>Son of David (King)</a:t>
            </a:r>
            <a:endParaRPr lang="en-US" b="1" dirty="0"/>
          </a:p>
        </p:txBody>
      </p:sp>
      <p:sp>
        <p:nvSpPr>
          <p:cNvPr id="6" name="Content Placeholder 5"/>
          <p:cNvSpPr>
            <a:spLocks noGrp="1"/>
          </p:cNvSpPr>
          <p:nvPr>
            <p:ph sz="half" idx="2"/>
          </p:nvPr>
        </p:nvSpPr>
        <p:spPr/>
        <p:txBody>
          <a:bodyPr>
            <a:normAutofit fontScale="92500" lnSpcReduction="10000"/>
          </a:bodyPr>
          <a:lstStyle/>
          <a:p>
            <a:r>
              <a:rPr lang="en-US" dirty="0" smtClean="0"/>
              <a:t>Genealogy from Abraham to Joseph (Matthew 1:1-17)</a:t>
            </a:r>
          </a:p>
          <a:p>
            <a:r>
              <a:rPr lang="en-US" dirty="0" smtClean="0"/>
              <a:t>From the tribe of Judah</a:t>
            </a:r>
          </a:p>
          <a:p>
            <a:r>
              <a:rPr lang="en-US" dirty="0" smtClean="0"/>
              <a:t>Of the line of King David</a:t>
            </a:r>
          </a:p>
          <a:p>
            <a:r>
              <a:rPr lang="en-US" dirty="0" smtClean="0"/>
              <a:t>Came preaching the good news of the Kingdom of Heaven (Matthew 4:23 -25)</a:t>
            </a:r>
          </a:p>
          <a:p>
            <a:r>
              <a:rPr lang="en-US" dirty="0" smtClean="0"/>
              <a:t>Called “King of the Jews” at the crucifixion (Matthew 27: 37)</a:t>
            </a:r>
          </a:p>
          <a:p>
            <a:endParaRPr lang="en-US" dirty="0"/>
          </a:p>
        </p:txBody>
      </p:sp>
      <p:sp>
        <p:nvSpPr>
          <p:cNvPr id="7" name="Text Placeholder 6"/>
          <p:cNvSpPr>
            <a:spLocks noGrp="1"/>
          </p:cNvSpPr>
          <p:nvPr>
            <p:ph type="body" sz="quarter" idx="3"/>
          </p:nvPr>
        </p:nvSpPr>
        <p:spPr/>
        <p:txBody>
          <a:bodyPr/>
          <a:lstStyle/>
          <a:p>
            <a:r>
              <a:rPr lang="en-US" b="1" dirty="0" smtClean="0"/>
              <a:t>Second Moses (Priest)</a:t>
            </a:r>
            <a:endParaRPr lang="en-US" b="1" dirty="0"/>
          </a:p>
        </p:txBody>
      </p:sp>
      <p:sp>
        <p:nvSpPr>
          <p:cNvPr id="8" name="Content Placeholder 7"/>
          <p:cNvSpPr>
            <a:spLocks noGrp="1"/>
          </p:cNvSpPr>
          <p:nvPr>
            <p:ph sz="quarter" idx="4"/>
          </p:nvPr>
        </p:nvSpPr>
        <p:spPr/>
        <p:txBody>
          <a:bodyPr>
            <a:normAutofit fontScale="85000" lnSpcReduction="10000"/>
          </a:bodyPr>
          <a:lstStyle/>
          <a:p>
            <a:r>
              <a:rPr lang="en-US" dirty="0" smtClean="0"/>
              <a:t>Called out of Egypt (Matthew 2: 13-15)</a:t>
            </a:r>
          </a:p>
          <a:p>
            <a:r>
              <a:rPr lang="en-US" dirty="0" smtClean="0"/>
              <a:t>There are five great discourses (as in the five books of the Pentateuch)</a:t>
            </a:r>
          </a:p>
          <a:p>
            <a:r>
              <a:rPr lang="en-US" dirty="0" smtClean="0"/>
              <a:t>In the Sermon on the Mount (chapters 5-7) Jesus goes up the mountain. He gives sermon with 10 commandments.  He then comes down the mountain (Chapter 8:1)</a:t>
            </a:r>
            <a:r>
              <a:rPr lang="en-US" dirty="0" smtClean="0"/>
              <a:t>.</a:t>
            </a:r>
          </a:p>
          <a:p>
            <a:r>
              <a:rPr lang="en-US" dirty="0" smtClean="0"/>
              <a:t>Fulfills Deuteronomy 18:15.</a:t>
            </a:r>
            <a:endParaRPr lang="en-US" dirty="0"/>
          </a:p>
        </p:txBody>
      </p:sp>
    </p:spTree>
    <p:extLst>
      <p:ext uri="{BB962C8B-B14F-4D97-AF65-F5344CB8AC3E}">
        <p14:creationId xmlns:p14="http://schemas.microsoft.com/office/powerpoint/2010/main" val="1779419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Jesus Christ</a:t>
            </a:r>
            <a:br>
              <a:rPr lang="en-US" b="1" dirty="0" smtClean="0"/>
            </a:br>
            <a:r>
              <a:rPr lang="en-US" b="1" dirty="0" smtClean="0"/>
              <a:t>In the Gospels</a:t>
            </a:r>
            <a:endParaRPr lang="en-US" b="1" dirty="0"/>
          </a:p>
        </p:txBody>
      </p:sp>
      <p:sp>
        <p:nvSpPr>
          <p:cNvPr id="3" name="Text Placeholder 2"/>
          <p:cNvSpPr>
            <a:spLocks noGrp="1"/>
          </p:cNvSpPr>
          <p:nvPr>
            <p:ph type="body" idx="1"/>
          </p:nvPr>
        </p:nvSpPr>
        <p:spPr/>
        <p:txBody>
          <a:bodyPr/>
          <a:lstStyle/>
          <a:p>
            <a:r>
              <a:rPr lang="en-US" b="1" dirty="0" smtClean="0"/>
              <a:t>Mark</a:t>
            </a:r>
            <a:endParaRPr lang="en-US" b="1" dirty="0"/>
          </a:p>
        </p:txBody>
      </p:sp>
      <p:sp>
        <p:nvSpPr>
          <p:cNvPr id="4" name="Content Placeholder 3"/>
          <p:cNvSpPr>
            <a:spLocks noGrp="1"/>
          </p:cNvSpPr>
          <p:nvPr>
            <p:ph sz="half" idx="2"/>
          </p:nvPr>
        </p:nvSpPr>
        <p:spPr/>
        <p:txBody>
          <a:bodyPr>
            <a:normAutofit lnSpcReduction="10000"/>
          </a:bodyPr>
          <a:lstStyle/>
          <a:p>
            <a:r>
              <a:rPr lang="en-US" dirty="0" smtClean="0"/>
              <a:t>Mark was the writer for Peter. He was not an eye-witness of Jesus, nor a disciple.</a:t>
            </a:r>
          </a:p>
          <a:p>
            <a:r>
              <a:rPr lang="en-US" dirty="0" smtClean="0"/>
              <a:t>Mark presents and defends Jesus’ universal call to discipleship.</a:t>
            </a:r>
          </a:p>
          <a:p>
            <a:r>
              <a:rPr lang="en-US" dirty="0" smtClean="0"/>
              <a:t>Mark tells of Jesus’ coming to bring salvation, as well as triumphing over sin and Satan.</a:t>
            </a:r>
          </a:p>
          <a:p>
            <a:endParaRPr lang="en-US" dirty="0"/>
          </a:p>
        </p:txBody>
      </p:sp>
      <p:sp>
        <p:nvSpPr>
          <p:cNvPr id="5" name="Text Placeholder 4"/>
          <p:cNvSpPr>
            <a:spLocks noGrp="1"/>
          </p:cNvSpPr>
          <p:nvPr>
            <p:ph type="body" sz="quarter" idx="3"/>
          </p:nvPr>
        </p:nvSpPr>
        <p:spPr/>
        <p:txBody>
          <a:bodyPr/>
          <a:lstStyle/>
          <a:p>
            <a:r>
              <a:rPr lang="en-US" b="1" dirty="0" smtClean="0"/>
              <a:t>John</a:t>
            </a:r>
            <a:endParaRPr lang="en-US" b="1" dirty="0"/>
          </a:p>
        </p:txBody>
      </p:sp>
      <p:sp>
        <p:nvSpPr>
          <p:cNvPr id="6" name="Content Placeholder 5"/>
          <p:cNvSpPr>
            <a:spLocks noGrp="1"/>
          </p:cNvSpPr>
          <p:nvPr>
            <p:ph sz="quarter" idx="4"/>
          </p:nvPr>
        </p:nvSpPr>
        <p:spPr/>
        <p:txBody>
          <a:bodyPr/>
          <a:lstStyle/>
          <a:p>
            <a:r>
              <a:rPr lang="en-US" dirty="0" smtClean="0"/>
              <a:t>Jesus is the promised </a:t>
            </a:r>
            <a:r>
              <a:rPr lang="en-US" b="1" dirty="0" smtClean="0"/>
              <a:t>Messiah</a:t>
            </a:r>
            <a:r>
              <a:rPr lang="en-US" dirty="0" smtClean="0"/>
              <a:t> (Greek- </a:t>
            </a:r>
            <a:r>
              <a:rPr lang="en-US" b="1" dirty="0" smtClean="0"/>
              <a:t>Christ</a:t>
            </a:r>
            <a:r>
              <a:rPr lang="en-US" dirty="0" smtClean="0"/>
              <a:t>) and Son of God.</a:t>
            </a:r>
          </a:p>
          <a:p>
            <a:r>
              <a:rPr lang="en-US" dirty="0" smtClean="0"/>
              <a:t>By believing in Jesus, people can have eternal life (John 20: 30-31).</a:t>
            </a:r>
          </a:p>
          <a:p>
            <a:r>
              <a:rPr lang="en-US" dirty="0" smtClean="0"/>
              <a:t>Jesus is the new temple and center of worship for God’s people.</a:t>
            </a:r>
            <a:endParaRPr lang="en-US" dirty="0"/>
          </a:p>
        </p:txBody>
      </p:sp>
    </p:spTree>
    <p:extLst>
      <p:ext uri="{BB962C8B-B14F-4D97-AF65-F5344CB8AC3E}">
        <p14:creationId xmlns:p14="http://schemas.microsoft.com/office/powerpoint/2010/main" val="2065775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Jesus Christ:</a:t>
            </a:r>
            <a:br>
              <a:rPr lang="en-US" b="1" dirty="0" smtClean="0"/>
            </a:br>
            <a:r>
              <a:rPr lang="en-US" b="1" dirty="0" smtClean="0"/>
              <a:t>The Birth of Jesus</a:t>
            </a:r>
            <a:endParaRPr lang="en-US" b="1" dirty="0"/>
          </a:p>
        </p:txBody>
      </p:sp>
      <p:sp>
        <p:nvSpPr>
          <p:cNvPr id="7" name="Content Placeholder 6"/>
          <p:cNvSpPr>
            <a:spLocks noGrp="1"/>
          </p:cNvSpPr>
          <p:nvPr>
            <p:ph sz="half" idx="1"/>
          </p:nvPr>
        </p:nvSpPr>
        <p:spPr/>
        <p:txBody>
          <a:bodyPr>
            <a:normAutofit fontScale="92500" lnSpcReduction="10000"/>
          </a:bodyPr>
          <a:lstStyle/>
          <a:p>
            <a:r>
              <a:rPr lang="en-US" dirty="0" smtClean="0"/>
              <a:t>Numbers 24:17 is a prophecy of Balaam about a star coming out of Jacob and a scepter out of Israel.</a:t>
            </a:r>
          </a:p>
          <a:p>
            <a:r>
              <a:rPr lang="en-US" dirty="0" smtClean="0"/>
              <a:t>Matthew 2:2 wise men from the east saw the star and came to worship the king.</a:t>
            </a:r>
          </a:p>
          <a:p>
            <a:r>
              <a:rPr lang="en-US" dirty="0" smtClean="0"/>
              <a:t>Matthew 2:9 the star rested over where the child was.</a:t>
            </a:r>
          </a:p>
          <a:p>
            <a:r>
              <a:rPr lang="en-US" dirty="0" smtClean="0"/>
              <a:t>Luke 2:9 an angel of the Lord appears.</a:t>
            </a:r>
          </a:p>
          <a:p>
            <a:r>
              <a:rPr lang="en-US" dirty="0" smtClean="0"/>
              <a:t>Luke 2:13 a multitude of the heavenly host praises God.</a:t>
            </a:r>
          </a:p>
          <a:p>
            <a:endParaRPr lang="en-US" dirty="0" smtClean="0"/>
          </a:p>
          <a:p>
            <a:endParaRPr lang="en-US" dirty="0"/>
          </a:p>
        </p:txBody>
      </p:sp>
      <p:pic>
        <p:nvPicPr>
          <p:cNvPr id="9" name="Content Placeholder 8"/>
          <p:cNvPicPr>
            <a:picLocks noGrp="1" noChangeAspect="1"/>
          </p:cNvPicPr>
          <p:nvPr>
            <p:ph sz="half" idx="2"/>
          </p:nvPr>
        </p:nvPicPr>
        <p:blipFill>
          <a:blip r:embed="rId2"/>
          <a:srcRect l="-17846" r="-17846"/>
          <a:stretch>
            <a:fillRect/>
          </a:stretch>
        </p:blipFill>
        <p:spPr/>
      </p:pic>
    </p:spTree>
    <p:extLst>
      <p:ext uri="{BB962C8B-B14F-4D97-AF65-F5344CB8AC3E}">
        <p14:creationId xmlns:p14="http://schemas.microsoft.com/office/powerpoint/2010/main" val="2541942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Transition from </a:t>
            </a:r>
            <a:br>
              <a:rPr lang="en-US" b="1" dirty="0" smtClean="0"/>
            </a:br>
            <a:r>
              <a:rPr lang="en-US" b="1" dirty="0" smtClean="0"/>
              <a:t>Jesus Christ to the Church</a:t>
            </a:r>
            <a:endParaRPr lang="en-US" b="1" dirty="0"/>
          </a:p>
        </p:txBody>
      </p:sp>
      <p:sp>
        <p:nvSpPr>
          <p:cNvPr id="5" name="Text Placeholder 4"/>
          <p:cNvSpPr>
            <a:spLocks noGrp="1"/>
          </p:cNvSpPr>
          <p:nvPr>
            <p:ph type="body" idx="1"/>
          </p:nvPr>
        </p:nvSpPr>
        <p:spPr/>
        <p:txBody>
          <a:bodyPr/>
          <a:lstStyle/>
          <a:p>
            <a:r>
              <a:rPr lang="en-US" b="1" dirty="0" smtClean="0"/>
              <a:t>Luke</a:t>
            </a:r>
            <a:endParaRPr lang="en-US" b="1" dirty="0"/>
          </a:p>
        </p:txBody>
      </p:sp>
      <p:sp>
        <p:nvSpPr>
          <p:cNvPr id="6" name="Content Placeholder 5"/>
          <p:cNvSpPr>
            <a:spLocks noGrp="1"/>
          </p:cNvSpPr>
          <p:nvPr>
            <p:ph sz="half" idx="2"/>
          </p:nvPr>
        </p:nvSpPr>
        <p:spPr/>
        <p:txBody>
          <a:bodyPr>
            <a:normAutofit fontScale="92500" lnSpcReduction="20000"/>
          </a:bodyPr>
          <a:lstStyle/>
          <a:p>
            <a:r>
              <a:rPr lang="en-US" dirty="0" smtClean="0"/>
              <a:t>Written  by Luke to </a:t>
            </a:r>
            <a:r>
              <a:rPr lang="en-US" dirty="0" err="1" smtClean="0"/>
              <a:t>Theophilus</a:t>
            </a:r>
            <a:endParaRPr lang="en-US" dirty="0" smtClean="0"/>
          </a:p>
          <a:p>
            <a:r>
              <a:rPr lang="en-US" dirty="0" smtClean="0"/>
              <a:t>Luke tells the story of Jesus Christ from his birth to the resurrection</a:t>
            </a:r>
          </a:p>
          <a:p>
            <a:r>
              <a:rPr lang="en-US" dirty="0" smtClean="0"/>
              <a:t>Luke explains how Israel’s rejection of Jesus and the Gentiles entrance into the kingdom of God are in accord with the divine plan,</a:t>
            </a:r>
          </a:p>
          <a:p>
            <a:r>
              <a:rPr lang="en-US" dirty="0" smtClean="0"/>
              <a:t>He also explains what Jesus taught about the end times</a:t>
            </a:r>
            <a:endParaRPr lang="en-US" dirty="0"/>
          </a:p>
        </p:txBody>
      </p:sp>
      <p:sp>
        <p:nvSpPr>
          <p:cNvPr id="7" name="Text Placeholder 6"/>
          <p:cNvSpPr>
            <a:spLocks noGrp="1"/>
          </p:cNvSpPr>
          <p:nvPr>
            <p:ph type="body" sz="quarter" idx="3"/>
          </p:nvPr>
        </p:nvSpPr>
        <p:spPr/>
        <p:txBody>
          <a:bodyPr/>
          <a:lstStyle/>
          <a:p>
            <a:r>
              <a:rPr lang="en-US" b="1" dirty="0" smtClean="0"/>
              <a:t>Acts</a:t>
            </a:r>
            <a:endParaRPr lang="en-US" b="1" dirty="0"/>
          </a:p>
        </p:txBody>
      </p:sp>
      <p:sp>
        <p:nvSpPr>
          <p:cNvPr id="8" name="Content Placeholder 7"/>
          <p:cNvSpPr>
            <a:spLocks noGrp="1"/>
          </p:cNvSpPr>
          <p:nvPr>
            <p:ph sz="quarter" idx="4"/>
          </p:nvPr>
        </p:nvSpPr>
        <p:spPr/>
        <p:txBody>
          <a:bodyPr>
            <a:normAutofit lnSpcReduction="10000"/>
          </a:bodyPr>
          <a:lstStyle/>
          <a:p>
            <a:r>
              <a:rPr lang="en-US" dirty="0" smtClean="0"/>
              <a:t>Written by Luke to </a:t>
            </a:r>
            <a:r>
              <a:rPr lang="en-US" dirty="0" err="1" smtClean="0"/>
              <a:t>Theophilus</a:t>
            </a:r>
            <a:r>
              <a:rPr lang="en-US" dirty="0" smtClean="0"/>
              <a:t>.</a:t>
            </a:r>
          </a:p>
          <a:p>
            <a:r>
              <a:rPr lang="en-US" dirty="0" smtClean="0"/>
              <a:t>Acts is written as a selective history of the early church following the resurrection of Christ.</a:t>
            </a:r>
          </a:p>
          <a:p>
            <a:r>
              <a:rPr lang="en-US" dirty="0" smtClean="0"/>
              <a:t>Acts tells how Jesus Christ leaves in a cloud.</a:t>
            </a:r>
          </a:p>
          <a:p>
            <a:r>
              <a:rPr lang="en-US" dirty="0" smtClean="0"/>
              <a:t>Acts introduces the Apostle Paul.</a:t>
            </a:r>
            <a:endParaRPr lang="en-US" dirty="0"/>
          </a:p>
        </p:txBody>
      </p:sp>
    </p:spTree>
    <p:extLst>
      <p:ext uri="{BB962C8B-B14F-4D97-AF65-F5344CB8AC3E}">
        <p14:creationId xmlns:p14="http://schemas.microsoft.com/office/powerpoint/2010/main" val="2525642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800" b="1" dirty="0"/>
              <a:t>Abraham’s Seed: </a:t>
            </a:r>
            <a:r>
              <a:rPr lang="en-US" sz="4800" b="1" dirty="0" smtClean="0"/>
              <a:t/>
            </a:r>
            <a:br>
              <a:rPr lang="en-US" sz="4800" b="1" dirty="0" smtClean="0"/>
            </a:br>
            <a:r>
              <a:rPr lang="en-US" sz="4800" b="1" dirty="0" smtClean="0"/>
              <a:t>The </a:t>
            </a:r>
            <a:r>
              <a:rPr lang="en-US" sz="4800" b="1" dirty="0"/>
              <a:t>Church</a:t>
            </a:r>
            <a:endParaRPr lang="en-US" dirty="0"/>
          </a:p>
        </p:txBody>
      </p:sp>
      <p:sp>
        <p:nvSpPr>
          <p:cNvPr id="8" name="Content Placeholder 7"/>
          <p:cNvSpPr>
            <a:spLocks noGrp="1"/>
          </p:cNvSpPr>
          <p:nvPr>
            <p:ph sz="half" idx="1"/>
          </p:nvPr>
        </p:nvSpPr>
        <p:spPr/>
        <p:txBody>
          <a:bodyPr>
            <a:normAutofit fontScale="85000" lnSpcReduction="20000"/>
          </a:bodyPr>
          <a:lstStyle/>
          <a:p>
            <a:r>
              <a:rPr lang="en-US" dirty="0"/>
              <a:t>Romans 4</a:t>
            </a:r>
            <a:r>
              <a:rPr lang="en-US" dirty="0" smtClean="0"/>
              <a:t>:11</a:t>
            </a:r>
            <a:r>
              <a:rPr lang="en-US" dirty="0"/>
              <a:t>-12 relates </a:t>
            </a:r>
            <a:r>
              <a:rPr lang="en-US" b="1" dirty="0"/>
              <a:t>YHWH’s</a:t>
            </a:r>
            <a:r>
              <a:rPr lang="en-US" dirty="0"/>
              <a:t> promise to Abraham for all who have faith in Jesus Christ.</a:t>
            </a:r>
          </a:p>
          <a:p>
            <a:r>
              <a:rPr lang="en-US" dirty="0"/>
              <a:t>Romans 11</a:t>
            </a:r>
            <a:r>
              <a:rPr lang="en-US" dirty="0" smtClean="0"/>
              <a:t>:11 </a:t>
            </a:r>
            <a:r>
              <a:rPr lang="en-US" dirty="0"/>
              <a:t>explains that Gentiles are grafted into the tree of Abraham’s seed. </a:t>
            </a:r>
          </a:p>
          <a:p>
            <a:r>
              <a:rPr lang="en-US" dirty="0"/>
              <a:t>Ephesians 3:1-6 Gentiles are fellow heirs through Christ</a:t>
            </a:r>
          </a:p>
          <a:p>
            <a:r>
              <a:rPr lang="en-US" dirty="0"/>
              <a:t>Galatians 3:6-9, 26-29 those who belong to Christ are descendants of Abraham.</a:t>
            </a:r>
          </a:p>
          <a:p>
            <a:r>
              <a:rPr lang="en-US" dirty="0"/>
              <a:t>Galatians 4</a:t>
            </a:r>
            <a:r>
              <a:rPr lang="en-US" dirty="0" smtClean="0"/>
              <a:t>:28</a:t>
            </a:r>
            <a:r>
              <a:rPr lang="en-US" dirty="0"/>
              <a:t>-31 says that like Isaac, we are Abraham’s children of promise</a:t>
            </a:r>
          </a:p>
        </p:txBody>
      </p:sp>
      <p:graphicFrame>
        <p:nvGraphicFramePr>
          <p:cNvPr id="12" name="Content Placeholder 11"/>
          <p:cNvGraphicFramePr>
            <a:graphicFrameLocks noGrp="1"/>
          </p:cNvGraphicFramePr>
          <p:nvPr>
            <p:ph sz="half" idx="2"/>
            <p:extLst>
              <p:ext uri="{D42A27DB-BD31-4B8C-83A1-F6EECF244321}">
                <p14:modId xmlns:p14="http://schemas.microsoft.com/office/powerpoint/2010/main" val="52005993"/>
              </p:ext>
            </p:extLst>
          </p:nvPr>
        </p:nvGraphicFramePr>
        <p:xfrm>
          <a:off x="4751071" y="1600201"/>
          <a:ext cx="384048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03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Abraham’s Seed: The Church</a:t>
            </a:r>
            <a:endParaRPr lang="en-US" sz="4400" b="1" dirty="0"/>
          </a:p>
        </p:txBody>
      </p:sp>
      <p:sp>
        <p:nvSpPr>
          <p:cNvPr id="5" name="Text Placeholder 4"/>
          <p:cNvSpPr>
            <a:spLocks noGrp="1"/>
          </p:cNvSpPr>
          <p:nvPr>
            <p:ph type="body" idx="1"/>
          </p:nvPr>
        </p:nvSpPr>
        <p:spPr/>
        <p:txBody>
          <a:bodyPr/>
          <a:lstStyle/>
          <a:p>
            <a:r>
              <a:rPr lang="en-US" b="1" dirty="0" smtClean="0"/>
              <a:t>The Kingdom: Already</a:t>
            </a:r>
            <a:endParaRPr lang="en-US" b="1" dirty="0"/>
          </a:p>
        </p:txBody>
      </p:sp>
      <p:sp>
        <p:nvSpPr>
          <p:cNvPr id="6" name="Content Placeholder 5"/>
          <p:cNvSpPr>
            <a:spLocks noGrp="1"/>
          </p:cNvSpPr>
          <p:nvPr>
            <p:ph sz="half" idx="2"/>
          </p:nvPr>
        </p:nvSpPr>
        <p:spPr/>
        <p:txBody>
          <a:bodyPr>
            <a:noAutofit/>
          </a:bodyPr>
          <a:lstStyle/>
          <a:p>
            <a:r>
              <a:rPr lang="en-US" dirty="0" smtClean="0"/>
              <a:t>The local church is an embassy of the kingdom of God to the community in which it is located</a:t>
            </a:r>
          </a:p>
          <a:p>
            <a:r>
              <a:rPr lang="en-US" dirty="0" smtClean="0"/>
              <a:t>Believers are ambassadors for Christ</a:t>
            </a:r>
          </a:p>
          <a:p>
            <a:r>
              <a:rPr lang="en-US" dirty="0" smtClean="0"/>
              <a:t>It is the job of every believer to share the good news of the kingdom with those who do not know Christ. </a:t>
            </a:r>
            <a:endParaRPr lang="en-US" dirty="0" smtClean="0"/>
          </a:p>
          <a:p>
            <a:endParaRPr lang="en-US" dirty="0"/>
          </a:p>
        </p:txBody>
      </p:sp>
      <p:sp>
        <p:nvSpPr>
          <p:cNvPr id="7" name="Text Placeholder 6"/>
          <p:cNvSpPr>
            <a:spLocks noGrp="1"/>
          </p:cNvSpPr>
          <p:nvPr>
            <p:ph type="body" sz="quarter" idx="3"/>
          </p:nvPr>
        </p:nvSpPr>
        <p:spPr/>
        <p:txBody>
          <a:bodyPr/>
          <a:lstStyle/>
          <a:p>
            <a:r>
              <a:rPr lang="en-US" b="1" dirty="0" smtClean="0"/>
              <a:t>The Kingdom: Not Yet</a:t>
            </a:r>
            <a:endParaRPr lang="en-US" b="1" dirty="0"/>
          </a:p>
        </p:txBody>
      </p:sp>
      <p:sp>
        <p:nvSpPr>
          <p:cNvPr id="8" name="Content Placeholder 7"/>
          <p:cNvSpPr>
            <a:spLocks noGrp="1"/>
          </p:cNvSpPr>
          <p:nvPr>
            <p:ph sz="quarter" idx="4"/>
          </p:nvPr>
        </p:nvSpPr>
        <p:spPr/>
        <p:txBody>
          <a:bodyPr/>
          <a:lstStyle/>
          <a:p>
            <a:r>
              <a:rPr lang="en-US" dirty="0" smtClean="0"/>
              <a:t>A worldwide kingdom</a:t>
            </a:r>
          </a:p>
          <a:p>
            <a:r>
              <a:rPr lang="en-US" dirty="0" smtClean="0"/>
              <a:t>The capital city is Jerusalem</a:t>
            </a:r>
          </a:p>
          <a:p>
            <a:r>
              <a:rPr lang="en-US" dirty="0" smtClean="0"/>
              <a:t>It will last 1000 years</a:t>
            </a:r>
          </a:p>
          <a:p>
            <a:r>
              <a:rPr lang="en-US" dirty="0" smtClean="0"/>
              <a:t>The nations will be at peace</a:t>
            </a:r>
          </a:p>
          <a:p>
            <a:r>
              <a:rPr lang="en-US" dirty="0" smtClean="0"/>
              <a:t>It will be ruled with perfect justice and righteousness</a:t>
            </a:r>
            <a:endParaRPr lang="en-US" dirty="0"/>
          </a:p>
        </p:txBody>
      </p:sp>
    </p:spTree>
    <p:extLst>
      <p:ext uri="{BB962C8B-B14F-4D97-AF65-F5344CB8AC3E}">
        <p14:creationId xmlns:p14="http://schemas.microsoft.com/office/powerpoint/2010/main" val="832105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smtClean="0"/>
              <a:t>Transition from </a:t>
            </a:r>
            <a:br>
              <a:rPr lang="en-US" sz="4000" b="1" dirty="0" smtClean="0"/>
            </a:br>
            <a:r>
              <a:rPr lang="en-US" sz="4000" b="1" dirty="0" smtClean="0"/>
              <a:t>the Church to Cosmic Rebellion</a:t>
            </a:r>
            <a:endParaRPr lang="en-US" sz="4000" b="1" dirty="0"/>
          </a:p>
        </p:txBody>
      </p:sp>
      <p:sp>
        <p:nvSpPr>
          <p:cNvPr id="5" name="Text Placeholder 4"/>
          <p:cNvSpPr>
            <a:spLocks noGrp="1"/>
          </p:cNvSpPr>
          <p:nvPr>
            <p:ph type="body" idx="1"/>
          </p:nvPr>
        </p:nvSpPr>
        <p:spPr/>
        <p:txBody>
          <a:bodyPr/>
          <a:lstStyle/>
          <a:p>
            <a:r>
              <a:rPr lang="en-US" b="1" dirty="0" smtClean="0"/>
              <a:t>The Church</a:t>
            </a:r>
            <a:endParaRPr lang="en-US" b="1" dirty="0"/>
          </a:p>
        </p:txBody>
      </p:sp>
      <p:sp>
        <p:nvSpPr>
          <p:cNvPr id="6" name="Content Placeholder 5"/>
          <p:cNvSpPr>
            <a:spLocks noGrp="1"/>
          </p:cNvSpPr>
          <p:nvPr>
            <p:ph sz="half" idx="2"/>
          </p:nvPr>
        </p:nvSpPr>
        <p:spPr/>
        <p:txBody>
          <a:bodyPr>
            <a:normAutofit fontScale="92500"/>
          </a:bodyPr>
          <a:lstStyle/>
          <a:p>
            <a:r>
              <a:rPr lang="en-US" dirty="0" smtClean="0"/>
              <a:t>Many believers are martyred by the Anti- Christ with the breaking of the fifth seal (Revelation 6: 9-11).</a:t>
            </a:r>
          </a:p>
          <a:p>
            <a:r>
              <a:rPr lang="en-US" dirty="0" smtClean="0"/>
              <a:t>The sixth seal is broken and the sign of the Son of Man is in the sky (Rev 6:12- 17).</a:t>
            </a:r>
          </a:p>
          <a:p>
            <a:r>
              <a:rPr lang="en-US" dirty="0" smtClean="0"/>
              <a:t>The Church is raptured out of the Great </a:t>
            </a:r>
            <a:r>
              <a:rPr lang="en-US" dirty="0"/>
              <a:t>T</a:t>
            </a:r>
            <a:r>
              <a:rPr lang="en-US" dirty="0" smtClean="0"/>
              <a:t>ribulation (Revelation 7: 9-17).</a:t>
            </a:r>
          </a:p>
          <a:p>
            <a:endParaRPr lang="en-US" dirty="0"/>
          </a:p>
        </p:txBody>
      </p:sp>
      <p:sp>
        <p:nvSpPr>
          <p:cNvPr id="7" name="Text Placeholder 6"/>
          <p:cNvSpPr>
            <a:spLocks noGrp="1"/>
          </p:cNvSpPr>
          <p:nvPr>
            <p:ph type="body" sz="quarter" idx="3"/>
          </p:nvPr>
        </p:nvSpPr>
        <p:spPr/>
        <p:txBody>
          <a:bodyPr/>
          <a:lstStyle/>
          <a:p>
            <a:r>
              <a:rPr lang="en-US" b="1" dirty="0" smtClean="0"/>
              <a:t>Israel</a:t>
            </a:r>
            <a:endParaRPr lang="en-US" b="1" dirty="0"/>
          </a:p>
        </p:txBody>
      </p:sp>
      <p:sp>
        <p:nvSpPr>
          <p:cNvPr id="8" name="Content Placeholder 7"/>
          <p:cNvSpPr>
            <a:spLocks noGrp="1"/>
          </p:cNvSpPr>
          <p:nvPr>
            <p:ph sz="quarter" idx="4"/>
          </p:nvPr>
        </p:nvSpPr>
        <p:spPr/>
        <p:txBody>
          <a:bodyPr>
            <a:noAutofit/>
          </a:bodyPr>
          <a:lstStyle/>
          <a:p>
            <a:r>
              <a:rPr lang="en-US" sz="1600" dirty="0"/>
              <a:t>T</a:t>
            </a:r>
            <a:r>
              <a:rPr lang="en-US" sz="1600" dirty="0" smtClean="0"/>
              <a:t>he Anti Christ commits the Abomination of Desolation  (Daniel 12:11) and attacks Israel.</a:t>
            </a:r>
          </a:p>
          <a:p>
            <a:r>
              <a:rPr lang="en-US" sz="1600" dirty="0"/>
              <a:t>The sixth seal is broken and </a:t>
            </a:r>
            <a:r>
              <a:rPr lang="en-US" sz="1600" dirty="0" smtClean="0"/>
              <a:t>then the 144,000 are sealed with the mark of God (Revelation 7: 1- 8).</a:t>
            </a:r>
          </a:p>
          <a:p>
            <a:r>
              <a:rPr lang="en-US" sz="1600" dirty="0" smtClean="0"/>
              <a:t>The 144,000 meet with the Lamb on Mount Zion (Rev 14:1-5).</a:t>
            </a:r>
          </a:p>
          <a:p>
            <a:r>
              <a:rPr lang="en-US" sz="1600" dirty="0" smtClean="0"/>
              <a:t>Daniel 12: 2-3 shows that in a time of great tribulation, the faithful of Israel will be like the stars.</a:t>
            </a:r>
          </a:p>
        </p:txBody>
      </p:sp>
    </p:spTree>
    <p:extLst>
      <p:ext uri="{BB962C8B-B14F-4D97-AF65-F5344CB8AC3E}">
        <p14:creationId xmlns:p14="http://schemas.microsoft.com/office/powerpoint/2010/main" val="160325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Creation</a:t>
            </a:r>
            <a:br>
              <a:rPr lang="en-US" b="1" dirty="0" smtClean="0"/>
            </a:br>
            <a:r>
              <a:rPr lang="en-US" b="1" dirty="0" smtClean="0"/>
              <a:t>Psalms 89: 5-16</a:t>
            </a:r>
            <a:endParaRPr lang="en-US" b="1" dirty="0"/>
          </a:p>
        </p:txBody>
      </p:sp>
      <p:sp>
        <p:nvSpPr>
          <p:cNvPr id="5" name="Content Placeholder 4"/>
          <p:cNvSpPr>
            <a:spLocks noGrp="1"/>
          </p:cNvSpPr>
          <p:nvPr>
            <p:ph sz="half" idx="1"/>
          </p:nvPr>
        </p:nvSpPr>
        <p:spPr/>
        <p:txBody>
          <a:bodyPr>
            <a:normAutofit lnSpcReduction="10000"/>
          </a:bodyPr>
          <a:lstStyle/>
          <a:p>
            <a:r>
              <a:rPr lang="en-US" b="1" dirty="0" smtClean="0"/>
              <a:t>6- </a:t>
            </a:r>
            <a:r>
              <a:rPr lang="en-US" dirty="0" smtClean="0"/>
              <a:t>No one in the skies or any of the heavenly beings compares to the Lord</a:t>
            </a:r>
          </a:p>
          <a:p>
            <a:r>
              <a:rPr lang="en-US" b="1" dirty="0" smtClean="0"/>
              <a:t>7- YHWH</a:t>
            </a:r>
            <a:r>
              <a:rPr lang="en-US" dirty="0" smtClean="0"/>
              <a:t> is feared in the council of the holy ones and awesome above all</a:t>
            </a:r>
          </a:p>
          <a:p>
            <a:r>
              <a:rPr lang="en-US" b="1" dirty="0" smtClean="0"/>
              <a:t>8- YHWH</a:t>
            </a:r>
            <a:r>
              <a:rPr lang="en-US" dirty="0" smtClean="0"/>
              <a:t> is almighty</a:t>
            </a:r>
          </a:p>
          <a:p>
            <a:r>
              <a:rPr lang="en-US" b="1" dirty="0" smtClean="0"/>
              <a:t>11-12</a:t>
            </a:r>
            <a:r>
              <a:rPr lang="en-US" dirty="0" smtClean="0"/>
              <a:t>- the </a:t>
            </a:r>
            <a:r>
              <a:rPr lang="en-US" b="1" dirty="0" smtClean="0"/>
              <a:t>YHWH</a:t>
            </a:r>
            <a:r>
              <a:rPr lang="en-US" dirty="0" smtClean="0"/>
              <a:t> created everything</a:t>
            </a:r>
          </a:p>
          <a:p>
            <a:r>
              <a:rPr lang="en-US" b="1" dirty="0" smtClean="0"/>
              <a:t>14- </a:t>
            </a:r>
            <a:r>
              <a:rPr lang="en-US" dirty="0" smtClean="0"/>
              <a:t>Justice and righteousness are established by </a:t>
            </a:r>
            <a:r>
              <a:rPr lang="en-US" b="1" dirty="0" smtClean="0"/>
              <a:t>YHWH.</a:t>
            </a:r>
            <a:endParaRPr lang="en-US" b="1"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911009420"/>
              </p:ext>
            </p:extLst>
          </p:nvPr>
        </p:nvGraphicFramePr>
        <p:xfrm>
          <a:off x="4751071" y="1625857"/>
          <a:ext cx="384048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215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Cosmic Rebellion 2:</a:t>
            </a:r>
            <a:r>
              <a:rPr lang="en-US" b="1" dirty="0"/>
              <a:t/>
            </a:r>
            <a:br>
              <a:rPr lang="en-US" b="1" dirty="0"/>
            </a:br>
            <a:r>
              <a:rPr lang="en-US" b="1" dirty="0" smtClean="0"/>
              <a:t>Revelations 6-20</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46869542"/>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7076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Cosmic Rebellion 2:</a:t>
            </a:r>
            <a:br>
              <a:rPr lang="en-US" b="1" dirty="0" smtClean="0"/>
            </a:br>
            <a:r>
              <a:rPr lang="en-US" b="1" dirty="0" smtClean="0"/>
              <a:t>The Gang of Three</a:t>
            </a:r>
            <a:endParaRPr lang="en-US" b="1" dirty="0"/>
          </a:p>
        </p:txBody>
      </p:sp>
      <p:sp>
        <p:nvSpPr>
          <p:cNvPr id="5" name="Text Placeholder 4"/>
          <p:cNvSpPr>
            <a:spLocks noGrp="1"/>
          </p:cNvSpPr>
          <p:nvPr>
            <p:ph type="body" idx="1"/>
          </p:nvPr>
        </p:nvSpPr>
        <p:spPr/>
        <p:txBody>
          <a:bodyPr/>
          <a:lstStyle/>
          <a:p>
            <a:r>
              <a:rPr lang="en-US" b="1" dirty="0" smtClean="0"/>
              <a:t>The First Rebellion</a:t>
            </a:r>
            <a:endParaRPr lang="en-US" b="1" dirty="0"/>
          </a:p>
        </p:txBody>
      </p:sp>
      <p:sp>
        <p:nvSpPr>
          <p:cNvPr id="3" name="Content Placeholder 2"/>
          <p:cNvSpPr>
            <a:spLocks noGrp="1"/>
          </p:cNvSpPr>
          <p:nvPr>
            <p:ph sz="half" idx="2"/>
          </p:nvPr>
        </p:nvSpPr>
        <p:spPr/>
        <p:txBody>
          <a:bodyPr>
            <a:normAutofit fontScale="77500" lnSpcReduction="20000"/>
          </a:bodyPr>
          <a:lstStyle/>
          <a:p>
            <a:pPr marL="457200" indent="-457200">
              <a:buFont typeface="+mj-lt"/>
              <a:buAutoNum type="alphaUcPeriod"/>
            </a:pPr>
            <a:r>
              <a:rPr lang="en-US" dirty="0" smtClean="0"/>
              <a:t>The </a:t>
            </a:r>
            <a:r>
              <a:rPr lang="en-US" b="1" dirty="0" smtClean="0">
                <a:solidFill>
                  <a:srgbClr val="000000"/>
                </a:solidFill>
              </a:rPr>
              <a:t>Serpent</a:t>
            </a:r>
            <a:r>
              <a:rPr lang="en-US" dirty="0" smtClean="0"/>
              <a:t> (Genesis 3:1) deceives man through the woman. This results in the “Fall of creation.”</a:t>
            </a:r>
          </a:p>
          <a:p>
            <a:pPr marL="457200" indent="-457200">
              <a:buFont typeface="+mj-lt"/>
              <a:buAutoNum type="alphaUcPeriod"/>
            </a:pPr>
            <a:r>
              <a:rPr lang="en-US" dirty="0" smtClean="0"/>
              <a:t>The </a:t>
            </a:r>
            <a:r>
              <a:rPr lang="en-US" b="1" dirty="0" smtClean="0">
                <a:solidFill>
                  <a:srgbClr val="000000"/>
                </a:solidFill>
              </a:rPr>
              <a:t>Angels, </a:t>
            </a:r>
            <a:r>
              <a:rPr lang="en-US" dirty="0" smtClean="0">
                <a:solidFill>
                  <a:srgbClr val="000000"/>
                </a:solidFill>
              </a:rPr>
              <a:t>or sons of God,</a:t>
            </a:r>
            <a:r>
              <a:rPr lang="en-US" dirty="0" smtClean="0"/>
              <a:t> took the daughters of men as wives (Genesis 6: 2). This results in the flood.</a:t>
            </a:r>
          </a:p>
          <a:p>
            <a:pPr marL="457200" indent="-457200">
              <a:buFont typeface="+mj-lt"/>
              <a:buAutoNum type="alphaUcPeriod"/>
            </a:pPr>
            <a:r>
              <a:rPr lang="en-US" b="1" dirty="0" smtClean="0">
                <a:solidFill>
                  <a:srgbClr val="000000"/>
                </a:solidFill>
              </a:rPr>
              <a:t>Nimrod the Hunter </a:t>
            </a:r>
            <a:r>
              <a:rPr lang="en-US" dirty="0" smtClean="0"/>
              <a:t>leads mankind into rebellion against YHWH, in the land of Shinar (Genesis 10: 9- 11; 11: 1-9). This results in confusion of language and the scattering of men into nations.</a:t>
            </a:r>
            <a:endParaRPr lang="en-US" dirty="0"/>
          </a:p>
        </p:txBody>
      </p:sp>
      <p:sp>
        <p:nvSpPr>
          <p:cNvPr id="6" name="Text Placeholder 5"/>
          <p:cNvSpPr>
            <a:spLocks noGrp="1"/>
          </p:cNvSpPr>
          <p:nvPr>
            <p:ph type="body" sz="quarter" idx="3"/>
          </p:nvPr>
        </p:nvSpPr>
        <p:spPr/>
        <p:txBody>
          <a:bodyPr/>
          <a:lstStyle/>
          <a:p>
            <a:r>
              <a:rPr lang="en-US" b="1" dirty="0" smtClean="0"/>
              <a:t>The Second Rebellion</a:t>
            </a:r>
            <a:endParaRPr lang="en-US" b="1" dirty="0"/>
          </a:p>
        </p:txBody>
      </p:sp>
      <p:sp>
        <p:nvSpPr>
          <p:cNvPr id="4" name="Content Placeholder 3"/>
          <p:cNvSpPr>
            <a:spLocks noGrp="1"/>
          </p:cNvSpPr>
          <p:nvPr>
            <p:ph sz="quarter" idx="4"/>
          </p:nvPr>
        </p:nvSpPr>
        <p:spPr/>
        <p:txBody>
          <a:bodyPr>
            <a:noAutofit/>
          </a:bodyPr>
          <a:lstStyle/>
          <a:p>
            <a:pPr marL="457200" indent="-457200">
              <a:buFont typeface="+mj-lt"/>
              <a:buAutoNum type="alphaUcPeriod"/>
            </a:pPr>
            <a:r>
              <a:rPr lang="en-US" sz="1600" dirty="0" smtClean="0"/>
              <a:t>The </a:t>
            </a:r>
            <a:r>
              <a:rPr lang="en-US" sz="1600" b="1" dirty="0" smtClean="0">
                <a:solidFill>
                  <a:srgbClr val="000000"/>
                </a:solidFill>
              </a:rPr>
              <a:t>Dragon</a:t>
            </a:r>
            <a:r>
              <a:rPr lang="en-US" sz="1600" dirty="0" smtClean="0"/>
              <a:t> (the serpent of old, Revelation 12: 9) fights with the archangel Michael and is thrown out of heaven to the earth. The </a:t>
            </a:r>
            <a:r>
              <a:rPr lang="en-US" sz="1600" b="1" dirty="0" smtClean="0"/>
              <a:t>Dragon</a:t>
            </a:r>
            <a:r>
              <a:rPr lang="en-US" sz="1600" dirty="0" smtClean="0"/>
              <a:t> then attacks the woman and her offspring.</a:t>
            </a:r>
          </a:p>
          <a:p>
            <a:pPr marL="457200" indent="-457200">
              <a:buFont typeface="+mj-lt"/>
              <a:buAutoNum type="alphaUcPeriod"/>
            </a:pPr>
            <a:r>
              <a:rPr lang="en-US" sz="1600" dirty="0" smtClean="0"/>
              <a:t>The </a:t>
            </a:r>
            <a:r>
              <a:rPr lang="en-US" sz="1600" b="1" dirty="0">
                <a:solidFill>
                  <a:srgbClr val="000000"/>
                </a:solidFill>
              </a:rPr>
              <a:t>A</a:t>
            </a:r>
            <a:r>
              <a:rPr lang="en-US" sz="1600" b="1" dirty="0" smtClean="0">
                <a:solidFill>
                  <a:srgbClr val="000000"/>
                </a:solidFill>
              </a:rPr>
              <a:t>ngels</a:t>
            </a:r>
            <a:r>
              <a:rPr lang="en-US" sz="1600" dirty="0" smtClean="0"/>
              <a:t> are thrown down to earth (Revelation 12: 4- 9). </a:t>
            </a:r>
          </a:p>
          <a:p>
            <a:pPr marL="457200" indent="-457200">
              <a:buFont typeface="+mj-lt"/>
              <a:buAutoNum type="alphaUcPeriod"/>
            </a:pPr>
            <a:r>
              <a:rPr lang="en-US" sz="1600" dirty="0" smtClean="0"/>
              <a:t>The </a:t>
            </a:r>
            <a:r>
              <a:rPr lang="en-US" sz="1600" b="1" dirty="0" smtClean="0">
                <a:solidFill>
                  <a:srgbClr val="000000"/>
                </a:solidFill>
              </a:rPr>
              <a:t>Anti- Christ </a:t>
            </a:r>
            <a:r>
              <a:rPr lang="en-US" sz="1600" dirty="0" smtClean="0">
                <a:solidFill>
                  <a:srgbClr val="000000"/>
                </a:solidFill>
              </a:rPr>
              <a:t>is</a:t>
            </a:r>
            <a:r>
              <a:rPr lang="en-US" sz="1600" dirty="0" smtClean="0"/>
              <a:t>, the “</a:t>
            </a:r>
            <a:r>
              <a:rPr lang="en-US" sz="1600" b="1" dirty="0"/>
              <a:t>M</a:t>
            </a:r>
            <a:r>
              <a:rPr lang="en-US" sz="1600" b="1" dirty="0" smtClean="0"/>
              <a:t>an of </a:t>
            </a:r>
            <a:r>
              <a:rPr lang="en-US" sz="1600" b="1" dirty="0"/>
              <a:t>S</a:t>
            </a:r>
            <a:r>
              <a:rPr lang="en-US" sz="1600" b="1" dirty="0" smtClean="0"/>
              <a:t>in</a:t>
            </a:r>
            <a:r>
              <a:rPr lang="en-US" sz="1600" dirty="0" smtClean="0"/>
              <a:t>” (2 Thess. 3: 3-12), and the </a:t>
            </a:r>
            <a:r>
              <a:rPr lang="en-US" sz="1600" b="1" dirty="0" smtClean="0"/>
              <a:t>Beast</a:t>
            </a:r>
            <a:r>
              <a:rPr lang="en-US" sz="1600" dirty="0" smtClean="0"/>
              <a:t> (Revelation 2: 2; 13:1-10). He leads the nations to rebel against </a:t>
            </a:r>
            <a:r>
              <a:rPr lang="en-US" sz="1600" b="1" dirty="0" smtClean="0"/>
              <a:t>YHWH</a:t>
            </a:r>
            <a:r>
              <a:rPr lang="en-US" sz="1600" dirty="0" smtClean="0"/>
              <a:t>. </a:t>
            </a:r>
            <a:endParaRPr lang="en-US" sz="1600" dirty="0"/>
          </a:p>
        </p:txBody>
      </p:sp>
    </p:spTree>
    <p:extLst>
      <p:ext uri="{BB962C8B-B14F-4D97-AF65-F5344CB8AC3E}">
        <p14:creationId xmlns:p14="http://schemas.microsoft.com/office/powerpoint/2010/main" val="1093061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Cosmic Rebellion 2:</a:t>
            </a:r>
            <a:br>
              <a:rPr lang="en-US" b="1" dirty="0" smtClean="0"/>
            </a:br>
            <a:r>
              <a:rPr lang="en-US" sz="2800" b="1" dirty="0" smtClean="0"/>
              <a:t>The Beast the False Prophet and the Harlot</a:t>
            </a:r>
            <a:endParaRPr lang="en-US" sz="2800" b="1" dirty="0"/>
          </a:p>
        </p:txBody>
      </p:sp>
      <p:sp>
        <p:nvSpPr>
          <p:cNvPr id="8" name="Content Placeholder 7"/>
          <p:cNvSpPr>
            <a:spLocks noGrp="1"/>
          </p:cNvSpPr>
          <p:nvPr>
            <p:ph sz="half" idx="1"/>
          </p:nvPr>
        </p:nvSpPr>
        <p:spPr/>
        <p:txBody>
          <a:bodyPr>
            <a:normAutofit fontScale="85000" lnSpcReduction="10000"/>
          </a:bodyPr>
          <a:lstStyle/>
          <a:p>
            <a:r>
              <a:rPr lang="en-US" dirty="0" smtClean="0"/>
              <a:t>Revelation 13: 1-10, the </a:t>
            </a:r>
            <a:r>
              <a:rPr lang="en-US" b="1" dirty="0" smtClean="0"/>
              <a:t>Beast </a:t>
            </a:r>
            <a:r>
              <a:rPr lang="en-US" dirty="0" smtClean="0"/>
              <a:t>receives his power from the </a:t>
            </a:r>
            <a:r>
              <a:rPr lang="en-US" b="1" dirty="0" smtClean="0"/>
              <a:t>Dragon</a:t>
            </a:r>
            <a:r>
              <a:rPr lang="en-US" dirty="0" smtClean="0"/>
              <a:t>. He blasphemes YHWH and rules on earth for 42 months.</a:t>
            </a:r>
          </a:p>
          <a:p>
            <a:r>
              <a:rPr lang="en-US" dirty="0" smtClean="0"/>
              <a:t>Revelation 13: 11-18, the </a:t>
            </a:r>
            <a:r>
              <a:rPr lang="en-US" b="1" dirty="0" smtClean="0"/>
              <a:t>False Prophet</a:t>
            </a:r>
            <a:r>
              <a:rPr lang="en-US" dirty="0" smtClean="0"/>
              <a:t> makes the inhabitants of the earth worship the </a:t>
            </a:r>
            <a:r>
              <a:rPr lang="en-US" b="1" dirty="0"/>
              <a:t>B</a:t>
            </a:r>
            <a:r>
              <a:rPr lang="en-US" b="1" dirty="0" smtClean="0"/>
              <a:t>east</a:t>
            </a:r>
            <a:r>
              <a:rPr lang="en-US" dirty="0" smtClean="0"/>
              <a:t>.</a:t>
            </a:r>
          </a:p>
          <a:p>
            <a:r>
              <a:rPr lang="en-US" dirty="0" smtClean="0"/>
              <a:t>Revelation 17: 1-18 , the </a:t>
            </a:r>
            <a:r>
              <a:rPr lang="en-US" b="1" dirty="0" smtClean="0"/>
              <a:t>Harlot</a:t>
            </a:r>
            <a:r>
              <a:rPr lang="en-US" dirty="0" smtClean="0"/>
              <a:t> is a false religious system that is destroyed by the </a:t>
            </a:r>
            <a:r>
              <a:rPr lang="en-US" b="1" dirty="0" smtClean="0"/>
              <a:t>Beast.</a:t>
            </a:r>
          </a:p>
          <a:p>
            <a:r>
              <a:rPr lang="en-US" dirty="0" smtClean="0"/>
              <a:t>Revelation 19: 20, the </a:t>
            </a:r>
            <a:r>
              <a:rPr lang="en-US" b="1" dirty="0" smtClean="0"/>
              <a:t>Beast </a:t>
            </a:r>
            <a:r>
              <a:rPr lang="en-US" dirty="0" smtClean="0"/>
              <a:t>and the </a:t>
            </a:r>
            <a:r>
              <a:rPr lang="en-US" b="1" dirty="0" smtClean="0"/>
              <a:t>False Prophet </a:t>
            </a:r>
            <a:r>
              <a:rPr lang="en-US" dirty="0" smtClean="0"/>
              <a:t>were cast alive into the lake of fire.</a:t>
            </a:r>
          </a:p>
          <a:p>
            <a:endParaRPr lang="en-US" dirty="0"/>
          </a:p>
        </p:txBody>
      </p:sp>
      <p:pic>
        <p:nvPicPr>
          <p:cNvPr id="11" name="Content Placeholder 10"/>
          <p:cNvPicPr>
            <a:picLocks noGrp="1" noChangeAspect="1"/>
          </p:cNvPicPr>
          <p:nvPr>
            <p:ph sz="half" idx="2"/>
          </p:nvPr>
        </p:nvPicPr>
        <p:blipFill>
          <a:blip r:embed="rId2"/>
          <a:srcRect t="8764" b="8764"/>
          <a:stretch>
            <a:fillRect/>
          </a:stretch>
        </p:blipFill>
        <p:spPr/>
      </p:pic>
    </p:spTree>
    <p:extLst>
      <p:ext uri="{BB962C8B-B14F-4D97-AF65-F5344CB8AC3E}">
        <p14:creationId xmlns:p14="http://schemas.microsoft.com/office/powerpoint/2010/main" val="1081930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Cosmic Rebellion 2:</a:t>
            </a:r>
            <a:br>
              <a:rPr lang="en-US" b="1" dirty="0" smtClean="0"/>
            </a:br>
            <a:r>
              <a:rPr lang="en-US" b="1" dirty="0" smtClean="0"/>
              <a:t>The Return of Christ</a:t>
            </a:r>
            <a:endParaRPr lang="en-US" b="1" dirty="0"/>
          </a:p>
        </p:txBody>
      </p:sp>
      <p:sp>
        <p:nvSpPr>
          <p:cNvPr id="3" name="Content Placeholder 2"/>
          <p:cNvSpPr>
            <a:spLocks noGrp="1"/>
          </p:cNvSpPr>
          <p:nvPr>
            <p:ph sz="half" idx="1"/>
          </p:nvPr>
        </p:nvSpPr>
        <p:spPr/>
        <p:txBody>
          <a:bodyPr>
            <a:normAutofit lnSpcReduction="10000"/>
          </a:bodyPr>
          <a:lstStyle/>
          <a:p>
            <a:r>
              <a:rPr lang="en-US" dirty="0" smtClean="0"/>
              <a:t>Psalm 82:8 is </a:t>
            </a:r>
            <a:r>
              <a:rPr lang="en-US" dirty="0"/>
              <a:t>a plea for the rule of </a:t>
            </a:r>
            <a:r>
              <a:rPr lang="en-US" b="1" dirty="0"/>
              <a:t>YHWH</a:t>
            </a:r>
            <a:r>
              <a:rPr lang="en-US" dirty="0"/>
              <a:t>, “Arise, O God, judge the earth; for you shall inherit all the nations!” </a:t>
            </a:r>
            <a:endParaRPr lang="en-US" dirty="0" smtClean="0"/>
          </a:p>
          <a:p>
            <a:r>
              <a:rPr lang="en-US" dirty="0" smtClean="0"/>
              <a:t>Revelation 11:15, “The kingdom of the world has become the kingdom of our Lord and of his Christ, and he shall reign forever and ever.”</a:t>
            </a:r>
          </a:p>
          <a:p>
            <a:r>
              <a:rPr lang="en-US" dirty="0" smtClean="0"/>
              <a:t>Revelation 19:11-21 The victorious return of Jesus Christ</a:t>
            </a:r>
            <a:endParaRPr lang="en-US" dirty="0"/>
          </a:p>
          <a:p>
            <a:endParaRPr lang="en-US" dirty="0"/>
          </a:p>
        </p:txBody>
      </p:sp>
      <p:pic>
        <p:nvPicPr>
          <p:cNvPr id="5" name="Content Placeholder 4"/>
          <p:cNvPicPr>
            <a:picLocks noGrp="1" noChangeAspect="1"/>
          </p:cNvPicPr>
          <p:nvPr>
            <p:ph sz="half" idx="2"/>
          </p:nvPr>
        </p:nvPicPr>
        <p:blipFill>
          <a:blip r:embed="rId2"/>
          <a:srcRect t="9818" b="9818"/>
          <a:stretch>
            <a:fillRect/>
          </a:stretch>
        </p:blipFill>
        <p:spPr/>
      </p:pic>
    </p:spTree>
    <p:extLst>
      <p:ext uri="{BB962C8B-B14F-4D97-AF65-F5344CB8AC3E}">
        <p14:creationId xmlns:p14="http://schemas.microsoft.com/office/powerpoint/2010/main" val="4199538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Cosmic Rebellion 2: </a:t>
            </a:r>
            <a:br>
              <a:rPr lang="en-US" b="1" dirty="0" smtClean="0"/>
            </a:br>
            <a:r>
              <a:rPr lang="en-US" b="1" dirty="0" smtClean="0"/>
              <a:t>The Millennial Reign</a:t>
            </a:r>
            <a:endParaRPr lang="en-US" b="1" dirty="0"/>
          </a:p>
        </p:txBody>
      </p:sp>
      <p:sp>
        <p:nvSpPr>
          <p:cNvPr id="3" name="Content Placeholder 2"/>
          <p:cNvSpPr>
            <a:spLocks noGrp="1"/>
          </p:cNvSpPr>
          <p:nvPr>
            <p:ph sz="half" idx="1"/>
          </p:nvPr>
        </p:nvSpPr>
        <p:spPr/>
        <p:txBody>
          <a:bodyPr>
            <a:normAutofit lnSpcReduction="10000"/>
          </a:bodyPr>
          <a:lstStyle/>
          <a:p>
            <a:r>
              <a:rPr lang="en-US" dirty="0" smtClean="0"/>
              <a:t>Revelation 20: 4-6</a:t>
            </a:r>
          </a:p>
          <a:p>
            <a:r>
              <a:rPr lang="en-US" dirty="0" smtClean="0"/>
              <a:t>Jesus Christ rules the whole world from Jerusalem.</a:t>
            </a:r>
          </a:p>
          <a:p>
            <a:r>
              <a:rPr lang="en-US" dirty="0" smtClean="0"/>
              <a:t>The nations are no longer deceived</a:t>
            </a:r>
          </a:p>
          <a:p>
            <a:r>
              <a:rPr lang="en-US" dirty="0" smtClean="0"/>
              <a:t>Christ rules 1000 years with perfect justice and righteousness</a:t>
            </a:r>
          </a:p>
          <a:p>
            <a:r>
              <a:rPr lang="en-US" dirty="0" smtClean="0"/>
              <a:t>Those who were martyred participate in the first resurrection</a:t>
            </a:r>
            <a:endParaRPr lang="en-US" dirty="0"/>
          </a:p>
        </p:txBody>
      </p:sp>
      <p:pic>
        <p:nvPicPr>
          <p:cNvPr id="5" name="Content Placeholder 4"/>
          <p:cNvPicPr>
            <a:picLocks noGrp="1" noChangeAspect="1"/>
          </p:cNvPicPr>
          <p:nvPr>
            <p:ph sz="half" idx="2"/>
          </p:nvPr>
        </p:nvPicPr>
        <p:blipFill>
          <a:blip r:embed="rId2"/>
          <a:srcRect l="18045" r="18045"/>
          <a:stretch>
            <a:fillRect/>
          </a:stretch>
        </p:blipFill>
        <p:spPr/>
      </p:pic>
    </p:spTree>
    <p:extLst>
      <p:ext uri="{BB962C8B-B14F-4D97-AF65-F5344CB8AC3E}">
        <p14:creationId xmlns:p14="http://schemas.microsoft.com/office/powerpoint/2010/main" val="3461409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Cosmic Rebellion 2:</a:t>
            </a:r>
            <a:br>
              <a:rPr lang="en-US" b="1" dirty="0" smtClean="0"/>
            </a:br>
            <a:r>
              <a:rPr lang="en-US" b="1" dirty="0" smtClean="0"/>
              <a:t>The Final Rebellion</a:t>
            </a:r>
            <a:endParaRPr lang="en-US" b="1" dirty="0"/>
          </a:p>
        </p:txBody>
      </p:sp>
      <p:sp>
        <p:nvSpPr>
          <p:cNvPr id="3" name="Content Placeholder 2"/>
          <p:cNvSpPr>
            <a:spLocks noGrp="1"/>
          </p:cNvSpPr>
          <p:nvPr>
            <p:ph sz="half" idx="1"/>
          </p:nvPr>
        </p:nvSpPr>
        <p:spPr/>
        <p:txBody>
          <a:bodyPr>
            <a:normAutofit fontScale="85000" lnSpcReduction="10000"/>
          </a:bodyPr>
          <a:lstStyle/>
          <a:p>
            <a:r>
              <a:rPr lang="en-US" dirty="0" smtClean="0"/>
              <a:t>Revelation 20: 1-3, the dragon is chained for 1000 years.</a:t>
            </a:r>
          </a:p>
          <a:p>
            <a:r>
              <a:rPr lang="en-US" dirty="0" smtClean="0"/>
              <a:t>Revelation 20: 7-10, the </a:t>
            </a:r>
            <a:r>
              <a:rPr lang="en-US" dirty="0"/>
              <a:t>dragon is released.</a:t>
            </a:r>
          </a:p>
          <a:p>
            <a:r>
              <a:rPr lang="en-US" dirty="0" smtClean="0"/>
              <a:t>The dragon deceives  the nations. They </a:t>
            </a:r>
            <a:r>
              <a:rPr lang="en-US" dirty="0"/>
              <a:t>rebel against King </a:t>
            </a:r>
            <a:r>
              <a:rPr lang="en-US" dirty="0" smtClean="0"/>
              <a:t>Jesus. This shows that man is so sinful, that he will rebel no matter how perfect things are.</a:t>
            </a:r>
          </a:p>
          <a:p>
            <a:r>
              <a:rPr lang="en-US" dirty="0" smtClean="0"/>
              <a:t>The rebels surround Jerusalem and Jesus sends fire from heaven. The rebels </a:t>
            </a:r>
            <a:r>
              <a:rPr lang="en-US" dirty="0"/>
              <a:t>are </a:t>
            </a:r>
            <a:r>
              <a:rPr lang="en-US" dirty="0" smtClean="0"/>
              <a:t>destroyed.</a:t>
            </a:r>
          </a:p>
          <a:p>
            <a:r>
              <a:rPr lang="en-US" dirty="0" smtClean="0"/>
              <a:t>Time comes to and end</a:t>
            </a:r>
            <a:endParaRPr lang="en-US" dirty="0"/>
          </a:p>
          <a:p>
            <a:endParaRPr lang="en-US" dirty="0"/>
          </a:p>
        </p:txBody>
      </p:sp>
      <p:pic>
        <p:nvPicPr>
          <p:cNvPr id="5" name="Content Placeholder 4"/>
          <p:cNvPicPr>
            <a:picLocks noGrp="1" noChangeAspect="1"/>
          </p:cNvPicPr>
          <p:nvPr>
            <p:ph sz="half" idx="2"/>
          </p:nvPr>
        </p:nvPicPr>
        <p:blipFill>
          <a:blip r:embed="rId2"/>
          <a:srcRect l="-17250" r="-17250"/>
          <a:stretch>
            <a:fillRect/>
          </a:stretch>
        </p:blipFill>
        <p:spPr/>
      </p:pic>
    </p:spTree>
    <p:extLst>
      <p:ext uri="{BB962C8B-B14F-4D97-AF65-F5344CB8AC3E}">
        <p14:creationId xmlns:p14="http://schemas.microsoft.com/office/powerpoint/2010/main" val="2054297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smtClean="0"/>
              <a:t>Transition from the Cosmic Rebellion </a:t>
            </a:r>
            <a:br>
              <a:rPr lang="en-US" sz="2800" b="1" dirty="0" smtClean="0"/>
            </a:br>
            <a:r>
              <a:rPr lang="en-US" sz="2800" b="1" dirty="0" smtClean="0"/>
              <a:t>to the Re- Creation</a:t>
            </a:r>
            <a:endParaRPr lang="en-US" sz="2800" b="1" dirty="0"/>
          </a:p>
        </p:txBody>
      </p:sp>
      <p:sp>
        <p:nvSpPr>
          <p:cNvPr id="6" name="Text Placeholder 5"/>
          <p:cNvSpPr>
            <a:spLocks noGrp="1"/>
          </p:cNvSpPr>
          <p:nvPr>
            <p:ph type="body" idx="1"/>
          </p:nvPr>
        </p:nvSpPr>
        <p:spPr/>
        <p:txBody>
          <a:bodyPr/>
          <a:lstStyle/>
          <a:p>
            <a:r>
              <a:rPr lang="en-US" b="1" dirty="0" smtClean="0"/>
              <a:t>Great White Throne of Judgment</a:t>
            </a:r>
            <a:endParaRPr lang="en-US" b="1" dirty="0"/>
          </a:p>
        </p:txBody>
      </p:sp>
      <p:sp>
        <p:nvSpPr>
          <p:cNvPr id="7" name="Content Placeholder 6"/>
          <p:cNvSpPr>
            <a:spLocks noGrp="1"/>
          </p:cNvSpPr>
          <p:nvPr>
            <p:ph sz="half" idx="2"/>
          </p:nvPr>
        </p:nvSpPr>
        <p:spPr/>
        <p:txBody>
          <a:bodyPr>
            <a:normAutofit fontScale="70000" lnSpcReduction="20000"/>
          </a:bodyPr>
          <a:lstStyle/>
          <a:p>
            <a:r>
              <a:rPr lang="en-US" dirty="0" smtClean="0"/>
              <a:t>Revelation 20: 11-15</a:t>
            </a:r>
            <a:endParaRPr lang="en-US" dirty="0"/>
          </a:p>
          <a:p>
            <a:r>
              <a:rPr lang="en-US" dirty="0" smtClean="0"/>
              <a:t>Romans 9: 21-22, unbelievers </a:t>
            </a:r>
            <a:r>
              <a:rPr lang="en-US" dirty="0"/>
              <a:t>are resurrected as vessels of </a:t>
            </a:r>
            <a:r>
              <a:rPr lang="en-US" dirty="0" smtClean="0"/>
              <a:t>wrath for destruction</a:t>
            </a:r>
            <a:endParaRPr lang="en-US" dirty="0"/>
          </a:p>
          <a:p>
            <a:r>
              <a:rPr lang="en-US" dirty="0"/>
              <a:t>Judgment for all unbelievers </a:t>
            </a:r>
            <a:r>
              <a:rPr lang="en-US" dirty="0" smtClean="0"/>
              <a:t>and all </a:t>
            </a:r>
            <a:r>
              <a:rPr lang="en-US" dirty="0"/>
              <a:t>are found guilty and thrown into the lake of fire for eternity</a:t>
            </a:r>
          </a:p>
          <a:p>
            <a:r>
              <a:rPr lang="en-US" dirty="0"/>
              <a:t>Death and Hell are also cast into the lake of fire</a:t>
            </a:r>
            <a:r>
              <a:rPr lang="en-US" dirty="0" smtClean="0"/>
              <a:t>.</a:t>
            </a:r>
          </a:p>
          <a:p>
            <a:r>
              <a:rPr lang="en-US" b="1" dirty="0" smtClean="0">
                <a:solidFill>
                  <a:srgbClr val="FF0000"/>
                </a:solidFill>
              </a:rPr>
              <a:t>This is God’s righteousness achieved through His wrat</a:t>
            </a:r>
            <a:r>
              <a:rPr lang="en-US" dirty="0" smtClean="0">
                <a:solidFill>
                  <a:srgbClr val="FF0000"/>
                </a:solidFill>
              </a:rPr>
              <a:t>h</a:t>
            </a:r>
          </a:p>
          <a:p>
            <a:r>
              <a:rPr lang="en-US" dirty="0"/>
              <a:t>Time comes to an </a:t>
            </a:r>
            <a:r>
              <a:rPr lang="en-US" dirty="0" smtClean="0"/>
              <a:t>end and eternity begins</a:t>
            </a:r>
            <a:endParaRPr lang="en-US" dirty="0"/>
          </a:p>
          <a:p>
            <a:endParaRPr lang="en-US" dirty="0"/>
          </a:p>
          <a:p>
            <a:pPr marL="0" indent="0">
              <a:buNone/>
            </a:pPr>
            <a:endParaRPr lang="en-US" dirty="0"/>
          </a:p>
          <a:p>
            <a:endParaRPr lang="en-US" dirty="0"/>
          </a:p>
          <a:p>
            <a:endParaRPr lang="en-US" dirty="0"/>
          </a:p>
        </p:txBody>
      </p:sp>
      <p:sp>
        <p:nvSpPr>
          <p:cNvPr id="8" name="Text Placeholder 7"/>
          <p:cNvSpPr>
            <a:spLocks noGrp="1"/>
          </p:cNvSpPr>
          <p:nvPr>
            <p:ph type="body" sz="quarter" idx="3"/>
          </p:nvPr>
        </p:nvSpPr>
        <p:spPr/>
        <p:txBody>
          <a:bodyPr/>
          <a:lstStyle/>
          <a:p>
            <a:r>
              <a:rPr lang="en-US" b="1" dirty="0" smtClean="0"/>
              <a:t>The Bema Seat of Judgment</a:t>
            </a:r>
            <a:endParaRPr lang="en-US" b="1" dirty="0"/>
          </a:p>
        </p:txBody>
      </p:sp>
      <p:sp>
        <p:nvSpPr>
          <p:cNvPr id="9" name="Content Placeholder 8"/>
          <p:cNvSpPr>
            <a:spLocks noGrp="1"/>
          </p:cNvSpPr>
          <p:nvPr>
            <p:ph sz="quarter" idx="4"/>
          </p:nvPr>
        </p:nvSpPr>
        <p:spPr/>
        <p:txBody>
          <a:bodyPr>
            <a:normAutofit fontScale="70000" lnSpcReduction="20000"/>
          </a:bodyPr>
          <a:lstStyle/>
          <a:p>
            <a:r>
              <a:rPr lang="en-US" dirty="0"/>
              <a:t>2 Corinthians 5: </a:t>
            </a:r>
            <a:r>
              <a:rPr lang="en-US" dirty="0" smtClean="0"/>
              <a:t>10, we must all appear before the judgment seat of Christ</a:t>
            </a:r>
          </a:p>
          <a:p>
            <a:r>
              <a:rPr lang="en-US" dirty="0" smtClean="0"/>
              <a:t>Romans 9: 23, believers are resurrected as vessels of mercy. </a:t>
            </a:r>
            <a:endParaRPr lang="en-US" dirty="0"/>
          </a:p>
          <a:p>
            <a:r>
              <a:rPr lang="en-US" dirty="0" smtClean="0"/>
              <a:t>All </a:t>
            </a:r>
            <a:r>
              <a:rPr lang="en-US" dirty="0"/>
              <a:t>are judged righteous because of the atoning work of Jesus </a:t>
            </a:r>
            <a:r>
              <a:rPr lang="en-US" dirty="0" smtClean="0"/>
              <a:t>Christ</a:t>
            </a:r>
          </a:p>
          <a:p>
            <a:r>
              <a:rPr lang="en-US" dirty="0" smtClean="0"/>
              <a:t>Believers go on to eternal life.</a:t>
            </a:r>
          </a:p>
          <a:p>
            <a:r>
              <a:rPr lang="en-US" b="1" dirty="0" smtClean="0">
                <a:solidFill>
                  <a:srgbClr val="FF0000"/>
                </a:solidFill>
              </a:rPr>
              <a:t>This is God’s righteousness achieved through </a:t>
            </a:r>
            <a:r>
              <a:rPr lang="en-US" b="1" dirty="0">
                <a:solidFill>
                  <a:srgbClr val="FF0000"/>
                </a:solidFill>
              </a:rPr>
              <a:t>H</a:t>
            </a:r>
            <a:r>
              <a:rPr lang="en-US" b="1" dirty="0" smtClean="0">
                <a:solidFill>
                  <a:srgbClr val="FF0000"/>
                </a:solidFill>
              </a:rPr>
              <a:t>is salvation</a:t>
            </a:r>
          </a:p>
          <a:p>
            <a:r>
              <a:rPr lang="en-US" dirty="0" smtClean="0"/>
              <a:t>Time comes to an end and eternity begins</a:t>
            </a:r>
            <a:endParaRPr lang="en-US" dirty="0"/>
          </a:p>
          <a:p>
            <a:endParaRPr lang="en-US" dirty="0"/>
          </a:p>
          <a:p>
            <a:endParaRPr lang="en-US" dirty="0"/>
          </a:p>
        </p:txBody>
      </p:sp>
    </p:spTree>
    <p:extLst>
      <p:ext uri="{BB962C8B-B14F-4D97-AF65-F5344CB8AC3E}">
        <p14:creationId xmlns:p14="http://schemas.microsoft.com/office/powerpoint/2010/main" val="3997348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Transition from the </a:t>
            </a:r>
            <a:r>
              <a:rPr lang="en-US" sz="4800" b="1" dirty="0" smtClean="0"/>
              <a:t/>
            </a:r>
            <a:br>
              <a:rPr lang="en-US" sz="4800" b="1" dirty="0" smtClean="0"/>
            </a:br>
            <a:r>
              <a:rPr lang="en-US" sz="3200" b="1" dirty="0" smtClean="0"/>
              <a:t>Cosmic Rebellion to the Re- Creation</a:t>
            </a:r>
            <a:endParaRPr lang="en-US" sz="3200" dirty="0"/>
          </a:p>
        </p:txBody>
      </p:sp>
      <p:sp>
        <p:nvSpPr>
          <p:cNvPr id="3" name="Content Placeholder 2"/>
          <p:cNvSpPr>
            <a:spLocks noGrp="1"/>
          </p:cNvSpPr>
          <p:nvPr>
            <p:ph sz="half" idx="1"/>
          </p:nvPr>
        </p:nvSpPr>
        <p:spPr/>
        <p:txBody>
          <a:bodyPr>
            <a:normAutofit/>
          </a:bodyPr>
          <a:lstStyle/>
          <a:p>
            <a:r>
              <a:rPr lang="en-US" dirty="0"/>
              <a:t>Jesus died and descended </a:t>
            </a:r>
            <a:r>
              <a:rPr lang="en-US" dirty="0" smtClean="0"/>
              <a:t>into </a:t>
            </a:r>
            <a:r>
              <a:rPr lang="en-US" dirty="0" err="1"/>
              <a:t>S</a:t>
            </a:r>
            <a:r>
              <a:rPr lang="en-US" dirty="0" err="1" smtClean="0"/>
              <a:t>heol</a:t>
            </a:r>
            <a:r>
              <a:rPr lang="en-US" dirty="0" smtClean="0"/>
              <a:t> to </a:t>
            </a:r>
            <a:r>
              <a:rPr lang="en-US" dirty="0"/>
              <a:t>preach </a:t>
            </a:r>
            <a:r>
              <a:rPr lang="en-US" dirty="0" smtClean="0"/>
              <a:t>the </a:t>
            </a:r>
            <a:r>
              <a:rPr lang="en-US" dirty="0"/>
              <a:t>Gospel to the </a:t>
            </a:r>
            <a:r>
              <a:rPr lang="en-US" dirty="0" smtClean="0"/>
              <a:t>captives in Paradise, as </a:t>
            </a:r>
            <a:r>
              <a:rPr lang="en-US" dirty="0"/>
              <a:t>well as to the "spirits in prison/fallen angels (1 </a:t>
            </a:r>
            <a:r>
              <a:rPr lang="en-US" dirty="0" smtClean="0"/>
              <a:t>Peter </a:t>
            </a:r>
            <a:r>
              <a:rPr lang="en-US" dirty="0"/>
              <a:t>3:18-22</a:t>
            </a:r>
            <a:r>
              <a:rPr lang="en-US" dirty="0" smtClean="0"/>
              <a:t>).</a:t>
            </a:r>
            <a:endParaRPr lang="en-US" dirty="0"/>
          </a:p>
          <a:p>
            <a:r>
              <a:rPr lang="en-US" dirty="0"/>
              <a:t>At His resurrection, Jesus led the faithful "held </a:t>
            </a:r>
            <a:r>
              <a:rPr lang="en-US" dirty="0" smtClean="0"/>
              <a:t>captive” by </a:t>
            </a:r>
            <a:r>
              <a:rPr lang="en-US" dirty="0"/>
              <a:t>death/hades" out the Gates of Hell </a:t>
            </a:r>
            <a:r>
              <a:rPr lang="en-US" dirty="0" smtClean="0"/>
              <a:t>(Matthew 16:18; Ephesians </a:t>
            </a:r>
            <a:r>
              <a:rPr lang="en-US" dirty="0"/>
              <a:t>4:8-10; </a:t>
            </a:r>
            <a:r>
              <a:rPr lang="en-US" dirty="0" smtClean="0"/>
              <a:t>Psalms </a:t>
            </a:r>
            <a:r>
              <a:rPr lang="en-US" dirty="0"/>
              <a:t>68:18) </a:t>
            </a:r>
            <a:endParaRPr lang="en-US" dirty="0" smtClean="0"/>
          </a:p>
          <a:p>
            <a:endParaRPr lang="en-US" dirty="0"/>
          </a:p>
        </p:txBody>
      </p:sp>
      <p:pic>
        <p:nvPicPr>
          <p:cNvPr id="5" name="Content Placeholder 4"/>
          <p:cNvPicPr>
            <a:picLocks noGrp="1" noChangeAspect="1"/>
          </p:cNvPicPr>
          <p:nvPr>
            <p:ph sz="half" idx="2"/>
          </p:nvPr>
        </p:nvPicPr>
        <p:blipFill>
          <a:blip r:embed="rId2"/>
          <a:srcRect l="13498" r="13498"/>
          <a:stretch>
            <a:fillRect/>
          </a:stretch>
        </p:blipFill>
        <p:spPr/>
      </p:pic>
    </p:spTree>
    <p:extLst>
      <p:ext uri="{BB962C8B-B14F-4D97-AF65-F5344CB8AC3E}">
        <p14:creationId xmlns:p14="http://schemas.microsoft.com/office/powerpoint/2010/main" val="2056680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 Creation:</a:t>
            </a:r>
            <a:br>
              <a:rPr lang="en-US" b="1" dirty="0" smtClean="0"/>
            </a:br>
            <a:r>
              <a:rPr lang="en-US" b="1" dirty="0" smtClean="0"/>
              <a:t>The Condemned</a:t>
            </a:r>
            <a:endParaRPr lang="en-US" b="1" dirty="0"/>
          </a:p>
        </p:txBody>
      </p:sp>
      <p:sp>
        <p:nvSpPr>
          <p:cNvPr id="3" name="Content Placeholder 2"/>
          <p:cNvSpPr>
            <a:spLocks noGrp="1"/>
          </p:cNvSpPr>
          <p:nvPr>
            <p:ph sz="half" idx="1"/>
          </p:nvPr>
        </p:nvSpPr>
        <p:spPr/>
        <p:txBody>
          <a:bodyPr>
            <a:normAutofit fontScale="85000" lnSpcReduction="10000"/>
          </a:bodyPr>
          <a:lstStyle/>
          <a:p>
            <a:r>
              <a:rPr lang="en-US" dirty="0" smtClean="0"/>
              <a:t>Isaiah 66: 22-24. The redeemed will be able to see the bodies of those who rebelled</a:t>
            </a:r>
            <a:r>
              <a:rPr lang="en-US" dirty="0" smtClean="0"/>
              <a:t>.</a:t>
            </a:r>
          </a:p>
          <a:p>
            <a:r>
              <a:rPr lang="en-US" dirty="0"/>
              <a:t>Believers Martyred during the Tribulation (Rev 6:9) will stand on the Sea of </a:t>
            </a:r>
            <a:r>
              <a:rPr lang="en-US" dirty="0" smtClean="0"/>
              <a:t>Glass. They </a:t>
            </a:r>
            <a:r>
              <a:rPr lang="en-US" dirty="0"/>
              <a:t>can do this because over these the "second death/lake of fire" has no power (Rev 20:4-6</a:t>
            </a:r>
            <a:r>
              <a:rPr lang="en-US" dirty="0" smtClean="0"/>
              <a:t>).  </a:t>
            </a:r>
            <a:r>
              <a:rPr lang="en-US" dirty="0"/>
              <a:t>T</a:t>
            </a:r>
            <a:r>
              <a:rPr lang="en-US" dirty="0" smtClean="0"/>
              <a:t>his </a:t>
            </a:r>
            <a:r>
              <a:rPr lang="en-US" dirty="0"/>
              <a:t>may be an image of </a:t>
            </a:r>
            <a:r>
              <a:rPr lang="en-US" dirty="0" smtClean="0"/>
              <a:t>victory.</a:t>
            </a:r>
            <a:r>
              <a:rPr lang="en-US" dirty="0"/>
              <a:t> </a:t>
            </a:r>
            <a:r>
              <a:rPr lang="en-US" dirty="0" smtClean="0"/>
              <a:t>They will stand </a:t>
            </a:r>
            <a:r>
              <a:rPr lang="en-US" dirty="0"/>
              <a:t>on the lake of fire above the </a:t>
            </a:r>
            <a:r>
              <a:rPr lang="en-US" dirty="0" smtClean="0"/>
              <a:t>all </a:t>
            </a:r>
            <a:r>
              <a:rPr lang="en-US" dirty="0"/>
              <a:t>who </a:t>
            </a:r>
            <a:r>
              <a:rPr lang="en-US" dirty="0" smtClean="0"/>
              <a:t>are </a:t>
            </a:r>
            <a:r>
              <a:rPr lang="en-US" dirty="0"/>
              <a:t>in torment below.</a:t>
            </a:r>
            <a:endParaRPr lang="en-US" dirty="0" smtClean="0"/>
          </a:p>
          <a:p>
            <a:r>
              <a:rPr lang="en-US" dirty="0" smtClean="0"/>
              <a:t>This </a:t>
            </a:r>
            <a:r>
              <a:rPr lang="en-US" dirty="0" smtClean="0"/>
              <a:t>is everlasting torment. Mark 9 :43-48, Revelation 14:11; 20:14-15; 21:8.</a:t>
            </a:r>
          </a:p>
          <a:p>
            <a:endParaRPr lang="en-US" dirty="0"/>
          </a:p>
        </p:txBody>
      </p:sp>
      <p:pic>
        <p:nvPicPr>
          <p:cNvPr id="5" name="Content Placeholder 4"/>
          <p:cNvPicPr>
            <a:picLocks noGrp="1" noChangeAspect="1"/>
          </p:cNvPicPr>
          <p:nvPr>
            <p:ph sz="half" idx="2"/>
          </p:nvPr>
        </p:nvPicPr>
        <p:blipFill rotWithShape="1">
          <a:blip r:embed="rId2"/>
          <a:srcRect r="-2512"/>
          <a:stretch/>
        </p:blipFill>
        <p:spPr>
          <a:xfrm>
            <a:off x="4751388" y="1600200"/>
            <a:ext cx="3840162" cy="4343400"/>
          </a:xfrm>
        </p:spPr>
      </p:pic>
    </p:spTree>
    <p:extLst>
      <p:ext uri="{BB962C8B-B14F-4D97-AF65-F5344CB8AC3E}">
        <p14:creationId xmlns:p14="http://schemas.microsoft.com/office/powerpoint/2010/main" val="1027225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 Creation:</a:t>
            </a:r>
            <a:br>
              <a:rPr lang="en-US" b="1" dirty="0" smtClean="0"/>
            </a:br>
            <a:r>
              <a:rPr lang="en-US" b="1" dirty="0" smtClean="0"/>
              <a:t>Resurrection Bodies</a:t>
            </a:r>
            <a:endParaRPr lang="en-US" b="1" dirty="0"/>
          </a:p>
        </p:txBody>
      </p:sp>
      <p:sp>
        <p:nvSpPr>
          <p:cNvPr id="3" name="Content Placeholder 2"/>
          <p:cNvSpPr>
            <a:spLocks noGrp="1"/>
          </p:cNvSpPr>
          <p:nvPr>
            <p:ph sz="half" idx="1"/>
          </p:nvPr>
        </p:nvSpPr>
        <p:spPr/>
        <p:txBody>
          <a:bodyPr>
            <a:normAutofit fontScale="77500" lnSpcReduction="20000"/>
          </a:bodyPr>
          <a:lstStyle/>
          <a:p>
            <a:r>
              <a:rPr lang="en-US" dirty="0" smtClean="0"/>
              <a:t>God’s promise to Abraham in Genesis 15: 5 is fulfilled.</a:t>
            </a:r>
          </a:p>
          <a:p>
            <a:r>
              <a:rPr lang="en-US" dirty="0" smtClean="0"/>
              <a:t>Psalms 8: 4-5 explains that man is a little lower than the angels.</a:t>
            </a:r>
          </a:p>
          <a:p>
            <a:r>
              <a:rPr lang="en-US" dirty="0" smtClean="0"/>
              <a:t>Daniel 12: 2-3, the wise will shine and be like the stars forever and ever.</a:t>
            </a:r>
          </a:p>
          <a:p>
            <a:r>
              <a:rPr lang="en-US" dirty="0" smtClean="0"/>
              <a:t>Matthew 22: 30 asserts that we will be like the angels</a:t>
            </a:r>
          </a:p>
          <a:p>
            <a:r>
              <a:rPr lang="en-US" dirty="0" smtClean="0"/>
              <a:t>I Corinthians 15: 35-41 asserts that we will have celestial bodies. </a:t>
            </a:r>
          </a:p>
          <a:p>
            <a:r>
              <a:rPr lang="en-US" dirty="0" smtClean="0"/>
              <a:t>1 John 3: 2 asserts that we will be like Christ.</a:t>
            </a:r>
          </a:p>
          <a:p>
            <a:r>
              <a:rPr lang="en-US" dirty="0" smtClean="0"/>
              <a:t>Romans 9: 23, YHWH does this to show the riches of His mercy.</a:t>
            </a:r>
            <a:endParaRPr lang="en-US" dirty="0"/>
          </a:p>
        </p:txBody>
      </p:sp>
      <p:pic>
        <p:nvPicPr>
          <p:cNvPr id="5" name="Content Placeholder 4"/>
          <p:cNvPicPr>
            <a:picLocks noGrp="1" noChangeAspect="1"/>
          </p:cNvPicPr>
          <p:nvPr>
            <p:ph sz="half" idx="2"/>
          </p:nvPr>
        </p:nvPicPr>
        <p:blipFill>
          <a:blip r:embed="rId2"/>
          <a:srcRect l="28421" r="28421"/>
          <a:stretch>
            <a:fillRect/>
          </a:stretch>
        </p:blipFill>
        <p:spPr/>
      </p:pic>
    </p:spTree>
    <p:extLst>
      <p:ext uri="{BB962C8B-B14F-4D97-AF65-F5344CB8AC3E}">
        <p14:creationId xmlns:p14="http://schemas.microsoft.com/office/powerpoint/2010/main" val="2657506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Creation</a:t>
            </a:r>
            <a:br>
              <a:rPr lang="en-US" b="1" dirty="0"/>
            </a:br>
            <a:r>
              <a:rPr lang="en-US" b="1" dirty="0"/>
              <a:t>Genesis 1-</a:t>
            </a:r>
            <a:r>
              <a:rPr lang="en-US" b="1" dirty="0" smtClean="0"/>
              <a:t>2: Stars</a:t>
            </a:r>
            <a:endParaRPr lang="en-US" b="1" dirty="0"/>
          </a:p>
        </p:txBody>
      </p:sp>
      <p:sp>
        <p:nvSpPr>
          <p:cNvPr id="3" name="Content Placeholder 2"/>
          <p:cNvSpPr>
            <a:spLocks noGrp="1"/>
          </p:cNvSpPr>
          <p:nvPr>
            <p:ph sz="half" idx="1"/>
          </p:nvPr>
        </p:nvSpPr>
        <p:spPr/>
        <p:txBody>
          <a:bodyPr>
            <a:normAutofit/>
          </a:bodyPr>
          <a:lstStyle/>
          <a:p>
            <a:r>
              <a:rPr lang="en-US" dirty="0"/>
              <a:t>In the </a:t>
            </a:r>
            <a:r>
              <a:rPr lang="en-US" dirty="0" smtClean="0"/>
              <a:t>OT, </a:t>
            </a:r>
            <a:r>
              <a:rPr lang="en-US" dirty="0"/>
              <a:t>the terms ‘stars</a:t>
            </a:r>
            <a:r>
              <a:rPr lang="en-US" dirty="0" smtClean="0"/>
              <a:t>’ </a:t>
            </a:r>
            <a:r>
              <a:rPr lang="en-US" dirty="0"/>
              <a:t>and ‘hosts (or armies) of heaven</a:t>
            </a:r>
            <a:r>
              <a:rPr lang="en-US" dirty="0" smtClean="0"/>
              <a:t>’ </a:t>
            </a:r>
            <a:r>
              <a:rPr lang="en-US" dirty="0"/>
              <a:t>were virtually interchangeable. </a:t>
            </a:r>
            <a:endParaRPr lang="en-US" dirty="0" smtClean="0"/>
          </a:p>
          <a:p>
            <a:r>
              <a:rPr lang="en-US" dirty="0" smtClean="0"/>
              <a:t>Ps </a:t>
            </a:r>
            <a:r>
              <a:rPr lang="en-US" dirty="0"/>
              <a:t>147:4</a:t>
            </a:r>
            <a:r>
              <a:rPr lang="en-US" dirty="0" smtClean="0"/>
              <a:t>, </a:t>
            </a:r>
            <a:r>
              <a:rPr lang="en-US" b="1" dirty="0" smtClean="0"/>
              <a:t>YHWH</a:t>
            </a:r>
            <a:r>
              <a:rPr lang="en-US" dirty="0" smtClean="0"/>
              <a:t> “counts </a:t>
            </a:r>
            <a:r>
              <a:rPr lang="en-US" dirty="0"/>
              <a:t>the number of the stars He gives to all of them their names.” </a:t>
            </a:r>
            <a:endParaRPr lang="en-US" dirty="0" smtClean="0"/>
          </a:p>
          <a:p>
            <a:r>
              <a:rPr lang="en-US" dirty="0" smtClean="0"/>
              <a:t>Isaiah </a:t>
            </a:r>
            <a:r>
              <a:rPr lang="en-US" dirty="0"/>
              <a:t>40:</a:t>
            </a:r>
            <a:r>
              <a:rPr lang="en-US" dirty="0" smtClean="0"/>
              <a:t>26, </a:t>
            </a:r>
            <a:r>
              <a:rPr lang="en-US" dirty="0"/>
              <a:t>the </a:t>
            </a:r>
            <a:r>
              <a:rPr lang="en-US" dirty="0" smtClean="0"/>
              <a:t> </a:t>
            </a:r>
            <a:r>
              <a:rPr lang="en-US" dirty="0"/>
              <a:t>term ‘hosts</a:t>
            </a:r>
            <a:r>
              <a:rPr lang="en-US" dirty="0" smtClean="0"/>
              <a:t>’ </a:t>
            </a:r>
            <a:r>
              <a:rPr lang="en-US" dirty="0"/>
              <a:t>is used interchangeably for the </a:t>
            </a:r>
            <a:r>
              <a:rPr lang="en-US" dirty="0" smtClean="0"/>
              <a:t>stars</a:t>
            </a:r>
            <a:r>
              <a:rPr lang="en-US" dirty="0"/>
              <a:t>.</a:t>
            </a:r>
          </a:p>
        </p:txBody>
      </p:sp>
      <p:pic>
        <p:nvPicPr>
          <p:cNvPr id="10" name="Content Placeholder 9"/>
          <p:cNvPicPr>
            <a:picLocks noGrp="1" noChangeAspect="1"/>
          </p:cNvPicPr>
          <p:nvPr>
            <p:ph sz="half" idx="2"/>
          </p:nvPr>
        </p:nvPicPr>
        <p:blipFill>
          <a:blip r:embed="rId2"/>
          <a:srcRect l="10537" r="10537"/>
          <a:stretch>
            <a:fillRect/>
          </a:stretch>
        </p:blipFill>
        <p:spPr/>
      </p:pic>
    </p:spTree>
    <p:extLst>
      <p:ext uri="{BB962C8B-B14F-4D97-AF65-F5344CB8AC3E}">
        <p14:creationId xmlns:p14="http://schemas.microsoft.com/office/powerpoint/2010/main" val="2203305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 Creation:</a:t>
            </a:r>
            <a:br>
              <a:rPr lang="en-US" b="1" dirty="0" smtClean="0"/>
            </a:br>
            <a:r>
              <a:rPr lang="en-US" b="1" dirty="0" smtClean="0"/>
              <a:t>A New Heaven and Earth</a:t>
            </a:r>
            <a:endParaRPr lang="en-US" b="1" dirty="0"/>
          </a:p>
        </p:txBody>
      </p:sp>
      <p:sp>
        <p:nvSpPr>
          <p:cNvPr id="3" name="Content Placeholder 2"/>
          <p:cNvSpPr>
            <a:spLocks noGrp="1"/>
          </p:cNvSpPr>
          <p:nvPr>
            <p:ph sz="half" idx="1"/>
          </p:nvPr>
        </p:nvSpPr>
        <p:spPr/>
        <p:txBody>
          <a:bodyPr>
            <a:noAutofit/>
          </a:bodyPr>
          <a:lstStyle/>
          <a:p>
            <a:r>
              <a:rPr lang="en-US" dirty="0" smtClean="0"/>
              <a:t>Revelation 21: There is a </a:t>
            </a:r>
            <a:r>
              <a:rPr lang="en-US" dirty="0"/>
              <a:t>N</a:t>
            </a:r>
            <a:r>
              <a:rPr lang="en-US" dirty="0" smtClean="0"/>
              <a:t>ew Heaven and a New Earth. There is no sea (disorder).</a:t>
            </a:r>
          </a:p>
          <a:p>
            <a:r>
              <a:rPr lang="en-US" dirty="0" smtClean="0"/>
              <a:t>The </a:t>
            </a:r>
            <a:r>
              <a:rPr lang="en-US" dirty="0"/>
              <a:t>N</a:t>
            </a:r>
            <a:r>
              <a:rPr lang="en-US" dirty="0" smtClean="0"/>
              <a:t>ew Jerusalem will be a cube that will come out of the heavens to the earth</a:t>
            </a:r>
          </a:p>
          <a:p>
            <a:r>
              <a:rPr lang="en-US" dirty="0" smtClean="0"/>
              <a:t>It will have streets of gold and twelve foundations, each made from a different gem stone</a:t>
            </a:r>
          </a:p>
          <a:p>
            <a:r>
              <a:rPr lang="en-US" dirty="0" smtClean="0"/>
              <a:t>It will have twelve gates that never close.</a:t>
            </a:r>
          </a:p>
        </p:txBody>
      </p:sp>
      <p:pic>
        <p:nvPicPr>
          <p:cNvPr id="5" name="Content Placeholder 4"/>
          <p:cNvPicPr>
            <a:picLocks noGrp="1" noChangeAspect="1"/>
          </p:cNvPicPr>
          <p:nvPr>
            <p:ph sz="half" idx="2"/>
          </p:nvPr>
        </p:nvPicPr>
        <p:blipFill>
          <a:blip r:embed="rId2"/>
          <a:srcRect l="16607" r="16607"/>
          <a:stretch>
            <a:fillRect/>
          </a:stretch>
        </p:blipFill>
        <p:spPr/>
      </p:pic>
    </p:spTree>
    <p:extLst>
      <p:ext uri="{BB962C8B-B14F-4D97-AF65-F5344CB8AC3E}">
        <p14:creationId xmlns:p14="http://schemas.microsoft.com/office/powerpoint/2010/main" val="387318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 </a:t>
            </a:r>
            <a:r>
              <a:rPr lang="en-US" b="1" dirty="0" smtClean="0"/>
              <a:t>Creation:</a:t>
            </a:r>
            <a:br>
              <a:rPr lang="en-US" b="1" dirty="0" smtClean="0"/>
            </a:br>
            <a:r>
              <a:rPr lang="en-US" b="1" dirty="0" smtClean="0"/>
              <a:t>A New Heaven and Earth</a:t>
            </a:r>
            <a:endParaRPr lang="en-US" dirty="0"/>
          </a:p>
        </p:txBody>
      </p:sp>
      <p:sp>
        <p:nvSpPr>
          <p:cNvPr id="3" name="Content Placeholder 2"/>
          <p:cNvSpPr>
            <a:spLocks noGrp="1"/>
          </p:cNvSpPr>
          <p:nvPr>
            <p:ph sz="half" idx="1"/>
          </p:nvPr>
        </p:nvSpPr>
        <p:spPr/>
        <p:txBody>
          <a:bodyPr/>
          <a:lstStyle/>
          <a:p>
            <a:r>
              <a:rPr lang="en-US" dirty="0" smtClean="0"/>
              <a:t>Revelations 21- 22 mirrors Genesis 1-2.</a:t>
            </a:r>
          </a:p>
          <a:p>
            <a:pPr lvl="1"/>
            <a:r>
              <a:rPr lang="en-US" dirty="0" smtClean="0"/>
              <a:t>Man </a:t>
            </a:r>
            <a:r>
              <a:rPr lang="en-US" dirty="0"/>
              <a:t>is living in a paradise</a:t>
            </a:r>
          </a:p>
          <a:p>
            <a:pPr lvl="1"/>
            <a:r>
              <a:rPr lang="en-US" dirty="0"/>
              <a:t>Man has communion with God</a:t>
            </a:r>
          </a:p>
          <a:p>
            <a:pPr lvl="1"/>
            <a:r>
              <a:rPr lang="en-US" dirty="0"/>
              <a:t>Man has access to the tree of </a:t>
            </a:r>
            <a:r>
              <a:rPr lang="en-US" dirty="0" smtClean="0"/>
              <a:t>life</a:t>
            </a:r>
          </a:p>
          <a:p>
            <a:r>
              <a:rPr lang="en-US" dirty="0" smtClean="0"/>
              <a:t>Jesus, the Bright and </a:t>
            </a:r>
            <a:r>
              <a:rPr lang="en-US" dirty="0"/>
              <a:t>M</a:t>
            </a:r>
            <a:r>
              <a:rPr lang="en-US" dirty="0" smtClean="0"/>
              <a:t>orning Star (Numbers 24: 17, Revelation 2:28) says “Come!”</a:t>
            </a:r>
            <a:endParaRPr lang="en-US" dirty="0"/>
          </a:p>
          <a:p>
            <a:endParaRPr lang="en-US" dirty="0"/>
          </a:p>
        </p:txBody>
      </p:sp>
      <p:pic>
        <p:nvPicPr>
          <p:cNvPr id="5" name="Content Placeholder 4"/>
          <p:cNvPicPr>
            <a:picLocks noGrp="1" noChangeAspect="1"/>
          </p:cNvPicPr>
          <p:nvPr>
            <p:ph sz="half" idx="2"/>
          </p:nvPr>
        </p:nvPicPr>
        <p:blipFill>
          <a:blip r:embed="rId2"/>
          <a:srcRect l="11165" r="11165"/>
          <a:stretch>
            <a:fillRect/>
          </a:stretch>
        </p:blipFill>
        <p:spPr/>
      </p:pic>
    </p:spTree>
    <p:extLst>
      <p:ext uri="{BB962C8B-B14F-4D97-AF65-F5344CB8AC3E}">
        <p14:creationId xmlns:p14="http://schemas.microsoft.com/office/powerpoint/2010/main" val="293564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Creation:</a:t>
            </a:r>
            <a:r>
              <a:rPr lang="en-US" b="1" dirty="0"/>
              <a:t/>
            </a:r>
            <a:br>
              <a:rPr lang="en-US" b="1" dirty="0"/>
            </a:br>
            <a:r>
              <a:rPr lang="en-US" b="1" dirty="0"/>
              <a:t>Genesis 1-</a:t>
            </a:r>
            <a:r>
              <a:rPr lang="en-US" b="1" dirty="0" smtClean="0"/>
              <a:t>2: Angels</a:t>
            </a:r>
            <a:endParaRPr lang="en-US" b="1" dirty="0"/>
          </a:p>
        </p:txBody>
      </p:sp>
      <p:sp>
        <p:nvSpPr>
          <p:cNvPr id="3" name="Content Placeholder 2"/>
          <p:cNvSpPr>
            <a:spLocks noGrp="1"/>
          </p:cNvSpPr>
          <p:nvPr>
            <p:ph sz="half" idx="1"/>
          </p:nvPr>
        </p:nvSpPr>
        <p:spPr/>
        <p:txBody>
          <a:bodyPr>
            <a:normAutofit/>
          </a:bodyPr>
          <a:lstStyle/>
          <a:p>
            <a:r>
              <a:rPr lang="en-US" b="1" dirty="0" smtClean="0"/>
              <a:t>YHWH</a:t>
            </a:r>
            <a:r>
              <a:rPr lang="en-US" dirty="0" smtClean="0"/>
              <a:t> </a:t>
            </a:r>
            <a:r>
              <a:rPr lang="en-US" dirty="0"/>
              <a:t>is </a:t>
            </a:r>
            <a:r>
              <a:rPr lang="en-US" dirty="0" smtClean="0"/>
              <a:t>sometimes presented as a divine </a:t>
            </a:r>
            <a:r>
              <a:rPr lang="en-US" dirty="0"/>
              <a:t>warrior, </a:t>
            </a:r>
            <a:r>
              <a:rPr lang="en-US" dirty="0" smtClean="0"/>
              <a:t>who arrays </a:t>
            </a:r>
            <a:r>
              <a:rPr lang="en-US" dirty="0"/>
              <a:t>the ranks of the heavenly </a:t>
            </a:r>
            <a:r>
              <a:rPr lang="en-US" dirty="0" smtClean="0"/>
              <a:t>armies (or hosts) </a:t>
            </a:r>
            <a:r>
              <a:rPr lang="en-US" dirty="0"/>
              <a:t>before him</a:t>
            </a:r>
            <a:r>
              <a:rPr lang="en-US" dirty="0" smtClean="0"/>
              <a:t>. </a:t>
            </a:r>
          </a:p>
          <a:p>
            <a:r>
              <a:rPr lang="en-US" dirty="0" smtClean="0"/>
              <a:t>Judges 5: 20 shows that the </a:t>
            </a:r>
            <a:r>
              <a:rPr lang="en-US" dirty="0"/>
              <a:t>stars </a:t>
            </a:r>
            <a:r>
              <a:rPr lang="en-US" dirty="0" smtClean="0"/>
              <a:t>can be </a:t>
            </a:r>
            <a:r>
              <a:rPr lang="en-US" dirty="0"/>
              <a:t>seen </a:t>
            </a:r>
            <a:r>
              <a:rPr lang="en-US" dirty="0" smtClean="0"/>
              <a:t>as </a:t>
            </a:r>
            <a:r>
              <a:rPr lang="en-US" b="1" dirty="0" smtClean="0"/>
              <a:t>YHWH’s</a:t>
            </a:r>
            <a:r>
              <a:rPr lang="en-US" dirty="0" smtClean="0"/>
              <a:t> army in </a:t>
            </a:r>
            <a:r>
              <a:rPr lang="en-US" dirty="0"/>
              <a:t>the Song of </a:t>
            </a:r>
            <a:r>
              <a:rPr lang="en-US" dirty="0" smtClean="0"/>
              <a:t>Deborah. </a:t>
            </a:r>
            <a:endParaRPr lang="en-US" dirty="0"/>
          </a:p>
        </p:txBody>
      </p:sp>
      <p:pic>
        <p:nvPicPr>
          <p:cNvPr id="6" name="Content Placeholder 5"/>
          <p:cNvPicPr>
            <a:picLocks noGrp="1" noChangeAspect="1"/>
          </p:cNvPicPr>
          <p:nvPr>
            <p:ph sz="half" idx="2"/>
          </p:nvPr>
        </p:nvPicPr>
        <p:blipFill>
          <a:blip r:embed="rId2"/>
          <a:srcRect l="16845" r="16845"/>
          <a:stretch>
            <a:fillRect/>
          </a:stretch>
        </p:blipFill>
        <p:spPr/>
      </p:pic>
    </p:spTree>
    <p:extLst>
      <p:ext uri="{BB962C8B-B14F-4D97-AF65-F5344CB8AC3E}">
        <p14:creationId xmlns:p14="http://schemas.microsoft.com/office/powerpoint/2010/main" val="289411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Creation:</a:t>
            </a:r>
            <a:br>
              <a:rPr lang="en-US" b="1" dirty="0" smtClean="0"/>
            </a:br>
            <a:r>
              <a:rPr lang="en-US" b="1" dirty="0" smtClean="0"/>
              <a:t>The Divine Council</a:t>
            </a:r>
            <a:endParaRPr lang="en-US" b="1" dirty="0"/>
          </a:p>
        </p:txBody>
      </p:sp>
      <p:sp>
        <p:nvSpPr>
          <p:cNvPr id="3" name="Content Placeholder 2"/>
          <p:cNvSpPr>
            <a:spLocks noGrp="1"/>
          </p:cNvSpPr>
          <p:nvPr>
            <p:ph sz="half" idx="1"/>
          </p:nvPr>
        </p:nvSpPr>
        <p:spPr/>
        <p:txBody>
          <a:bodyPr>
            <a:normAutofit fontScale="85000" lnSpcReduction="10000"/>
          </a:bodyPr>
          <a:lstStyle/>
          <a:p>
            <a:r>
              <a:rPr lang="en-US" dirty="0" smtClean="0"/>
              <a:t>Genesis 1:14-19 </a:t>
            </a:r>
            <a:r>
              <a:rPr lang="en-US" b="1" dirty="0" smtClean="0"/>
              <a:t>YHWH</a:t>
            </a:r>
            <a:r>
              <a:rPr lang="en-US" dirty="0" smtClean="0"/>
              <a:t> and His council prescribe the dominion of the heavens to the sun, moon and the stars. In </a:t>
            </a:r>
            <a:r>
              <a:rPr lang="en-US" dirty="0"/>
              <a:t>Gen 1:26, </a:t>
            </a:r>
            <a:r>
              <a:rPr lang="en-US" b="1" dirty="0"/>
              <a:t>YHWH</a:t>
            </a:r>
            <a:r>
              <a:rPr lang="en-US" dirty="0"/>
              <a:t> and </a:t>
            </a:r>
            <a:r>
              <a:rPr lang="en-US" dirty="0" smtClean="0"/>
              <a:t>His </a:t>
            </a:r>
            <a:r>
              <a:rPr lang="en-US" dirty="0"/>
              <a:t>angelic </a:t>
            </a:r>
            <a:r>
              <a:rPr lang="en-US" dirty="0" smtClean="0"/>
              <a:t>council </a:t>
            </a:r>
            <a:r>
              <a:rPr lang="en-US" dirty="0"/>
              <a:t>prescribe the </a:t>
            </a:r>
            <a:r>
              <a:rPr lang="en-US" dirty="0" smtClean="0"/>
              <a:t> </a:t>
            </a:r>
            <a:r>
              <a:rPr lang="en-US" dirty="0"/>
              <a:t>dominion of man as “the whole earth.” </a:t>
            </a:r>
            <a:endParaRPr lang="en-US" dirty="0" smtClean="0"/>
          </a:p>
          <a:p>
            <a:r>
              <a:rPr lang="en-US" dirty="0" smtClean="0"/>
              <a:t>Job </a:t>
            </a:r>
            <a:r>
              <a:rPr lang="en-US" dirty="0"/>
              <a:t>38</a:t>
            </a:r>
            <a:r>
              <a:rPr lang="en-US" dirty="0" smtClean="0"/>
              <a:t>:7 </a:t>
            </a:r>
            <a:r>
              <a:rPr lang="en-US" dirty="0"/>
              <a:t>explains that the morning stars sang together and all the sons of God shouted for joy at the creation of the world</a:t>
            </a:r>
            <a:r>
              <a:rPr lang="en-US" dirty="0" smtClean="0"/>
              <a:t>.</a:t>
            </a:r>
          </a:p>
          <a:p>
            <a:r>
              <a:rPr lang="en-US" b="1" dirty="0"/>
              <a:t>YHWH</a:t>
            </a:r>
            <a:r>
              <a:rPr lang="en-US" dirty="0"/>
              <a:t> calls together His angelic court in Job 1-2 and also in 1 Kings 22 and reveals His control over rulers and history</a:t>
            </a:r>
          </a:p>
          <a:p>
            <a:endParaRPr lang="en-US" dirty="0" smtClean="0"/>
          </a:p>
          <a:p>
            <a:endParaRPr lang="en-US" dirty="0"/>
          </a:p>
        </p:txBody>
      </p:sp>
      <p:pic>
        <p:nvPicPr>
          <p:cNvPr id="5" name="Content Placeholder 4"/>
          <p:cNvPicPr>
            <a:picLocks noGrp="1" noChangeAspect="1"/>
          </p:cNvPicPr>
          <p:nvPr>
            <p:ph sz="half" idx="2"/>
          </p:nvPr>
        </p:nvPicPr>
        <p:blipFill>
          <a:blip r:embed="rId2"/>
          <a:srcRect l="15408" r="15408"/>
          <a:stretch>
            <a:fillRect/>
          </a:stretch>
        </p:blipFill>
        <p:spPr/>
      </p:pic>
    </p:spTree>
    <p:extLst>
      <p:ext uri="{BB962C8B-B14F-4D97-AF65-F5344CB8AC3E}">
        <p14:creationId xmlns:p14="http://schemas.microsoft.com/office/powerpoint/2010/main" val="415357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Creation:</a:t>
            </a:r>
            <a:r>
              <a:rPr lang="en-US" dirty="0"/>
              <a:t/>
            </a:r>
            <a:br>
              <a:rPr lang="en-US" dirty="0"/>
            </a:br>
            <a:r>
              <a:rPr lang="en-US" sz="3600" b="1" dirty="0"/>
              <a:t>Genesis 1-2: </a:t>
            </a:r>
            <a:r>
              <a:rPr lang="en-US" sz="3600" b="1" dirty="0" smtClean="0"/>
              <a:t>YHWH’s </a:t>
            </a:r>
            <a:r>
              <a:rPr lang="en-US" sz="3600" b="1" dirty="0"/>
              <a:t>Temple</a:t>
            </a:r>
          </a:p>
        </p:txBody>
      </p:sp>
      <p:pic>
        <p:nvPicPr>
          <p:cNvPr id="10" name="Content Placeholder 9"/>
          <p:cNvPicPr>
            <a:picLocks noGrp="1" noChangeAspect="1"/>
          </p:cNvPicPr>
          <p:nvPr>
            <p:ph sz="half" idx="2"/>
          </p:nvPr>
        </p:nvPicPr>
        <p:blipFill>
          <a:blip r:embed="rId2"/>
          <a:srcRect l="6622" r="6622"/>
          <a:stretch>
            <a:fillRect/>
          </a:stretch>
        </p:blipFill>
        <p:spPr/>
      </p:pic>
      <p:sp>
        <p:nvSpPr>
          <p:cNvPr id="11" name="Content Placeholder 10"/>
          <p:cNvSpPr>
            <a:spLocks noGrp="1"/>
          </p:cNvSpPr>
          <p:nvPr>
            <p:ph sz="half" idx="1"/>
          </p:nvPr>
        </p:nvSpPr>
        <p:spPr/>
        <p:txBody>
          <a:bodyPr>
            <a:noAutofit/>
          </a:bodyPr>
          <a:lstStyle/>
          <a:p>
            <a:r>
              <a:rPr lang="en-US" sz="1600" dirty="0" smtClean="0"/>
              <a:t>The </a:t>
            </a:r>
            <a:r>
              <a:rPr lang="en-US" sz="1600" dirty="0"/>
              <a:t>cosmic temple </a:t>
            </a:r>
            <a:r>
              <a:rPr lang="en-US" sz="1600" dirty="0" smtClean="0"/>
              <a:t>has</a:t>
            </a:r>
            <a:r>
              <a:rPr lang="en-US" sz="1600" dirty="0" smtClean="0"/>
              <a:t> </a:t>
            </a:r>
            <a:r>
              <a:rPr lang="en-US" sz="1600" dirty="0"/>
              <a:t>three </a:t>
            </a:r>
            <a:r>
              <a:rPr lang="en-US" sz="1600" dirty="0" smtClean="0"/>
              <a:t>domains, each with </a:t>
            </a:r>
            <a:r>
              <a:rPr lang="en-US" sz="1600" dirty="0"/>
              <a:t>their corresponding </a:t>
            </a:r>
            <a:r>
              <a:rPr lang="en-US" sz="1600" dirty="0" smtClean="0"/>
              <a:t>hosts. </a:t>
            </a:r>
            <a:endParaRPr lang="en-US" sz="1600" dirty="0" smtClean="0"/>
          </a:p>
          <a:p>
            <a:r>
              <a:rPr lang="en-US" sz="1600" dirty="0" smtClean="0"/>
              <a:t>1. The </a:t>
            </a:r>
            <a:r>
              <a:rPr lang="en-US" sz="1600" dirty="0"/>
              <a:t>heavens </a:t>
            </a:r>
            <a:r>
              <a:rPr lang="en-US" sz="1600" dirty="0" smtClean="0"/>
              <a:t>above </a:t>
            </a:r>
            <a:r>
              <a:rPr lang="en-US" sz="1600" dirty="0" smtClean="0"/>
              <a:t>are inhabited</a:t>
            </a:r>
            <a:r>
              <a:rPr lang="en-US" sz="1600" dirty="0" smtClean="0"/>
              <a:t> </a:t>
            </a:r>
            <a:r>
              <a:rPr lang="en-US" sz="1600" dirty="0"/>
              <a:t>the </a:t>
            </a:r>
            <a:r>
              <a:rPr lang="en-US" sz="1600" dirty="0" smtClean="0"/>
              <a:t>sun</a:t>
            </a:r>
            <a:r>
              <a:rPr lang="en-US" sz="1600" dirty="0"/>
              <a:t>, moon, and </a:t>
            </a:r>
            <a:r>
              <a:rPr lang="en-US" sz="1600" dirty="0" smtClean="0"/>
              <a:t>stars. </a:t>
            </a:r>
          </a:p>
          <a:p>
            <a:r>
              <a:rPr lang="en-US" sz="1600" dirty="0" smtClean="0"/>
              <a:t>2. The </a:t>
            </a:r>
            <a:r>
              <a:rPr lang="en-US" sz="1600" dirty="0"/>
              <a:t>seas below </a:t>
            </a:r>
            <a:r>
              <a:rPr lang="en-US" sz="1600" dirty="0" smtClean="0"/>
              <a:t>(also </a:t>
            </a:r>
            <a:r>
              <a:rPr lang="en-US" sz="1600" dirty="0"/>
              <a:t>a part of “the heavens,” i.e. waters above, waters below) inhabited by the sea </a:t>
            </a:r>
            <a:r>
              <a:rPr lang="en-US" sz="1600" dirty="0" smtClean="0"/>
              <a:t>monsters. </a:t>
            </a:r>
          </a:p>
          <a:p>
            <a:r>
              <a:rPr lang="en-US" sz="1600" dirty="0" smtClean="0"/>
              <a:t>3. The </a:t>
            </a:r>
            <a:r>
              <a:rPr lang="en-US" sz="1600" dirty="0"/>
              <a:t>greatest of </a:t>
            </a:r>
            <a:r>
              <a:rPr lang="en-US" sz="1600" dirty="0" smtClean="0"/>
              <a:t>these  is </a:t>
            </a:r>
            <a:r>
              <a:rPr lang="en-US" sz="1600" dirty="0"/>
              <a:t>the </a:t>
            </a:r>
            <a:r>
              <a:rPr lang="en-US" sz="1600" dirty="0" smtClean="0"/>
              <a:t>earth, which is the center. This is the </a:t>
            </a:r>
            <a:r>
              <a:rPr lang="en-US" sz="1600" dirty="0"/>
              <a:t>domain of man, the “image of </a:t>
            </a:r>
            <a:r>
              <a:rPr lang="en-US" sz="1600" dirty="0" smtClean="0"/>
              <a:t>God.”</a:t>
            </a:r>
            <a:endParaRPr lang="en-US" sz="1600" dirty="0"/>
          </a:p>
        </p:txBody>
      </p:sp>
    </p:spTree>
    <p:extLst>
      <p:ext uri="{BB962C8B-B14F-4D97-AF65-F5344CB8AC3E}">
        <p14:creationId xmlns:p14="http://schemas.microsoft.com/office/powerpoint/2010/main" val="499844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Creation:</a:t>
            </a:r>
            <a:r>
              <a:rPr lang="en-US" dirty="0" smtClean="0"/>
              <a:t/>
            </a:r>
            <a:br>
              <a:rPr lang="en-US" dirty="0" smtClean="0"/>
            </a:br>
            <a:r>
              <a:rPr lang="en-US" b="1" dirty="0" smtClean="0"/>
              <a:t>The Created Order</a:t>
            </a:r>
            <a:endParaRPr lang="en-US" b="1" dirty="0"/>
          </a:p>
        </p:txBody>
      </p:sp>
      <p:graphicFrame>
        <p:nvGraphicFramePr>
          <p:cNvPr id="6" name="Content Placeholder 3"/>
          <p:cNvGraphicFramePr>
            <a:graphicFrameLocks noGrp="1"/>
          </p:cNvGraphicFramePr>
          <p:nvPr>
            <p:ph sz="half" idx="2"/>
            <p:extLst>
              <p:ext uri="{D42A27DB-BD31-4B8C-83A1-F6EECF244321}">
                <p14:modId xmlns:p14="http://schemas.microsoft.com/office/powerpoint/2010/main" val="520372220"/>
              </p:ext>
            </p:extLst>
          </p:nvPr>
        </p:nvGraphicFramePr>
        <p:xfrm>
          <a:off x="4751388" y="1600200"/>
          <a:ext cx="3840162"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sz="half" idx="1"/>
          </p:nvPr>
        </p:nvSpPr>
        <p:spPr/>
        <p:txBody>
          <a:bodyPr>
            <a:normAutofit fontScale="85000" lnSpcReduction="10000"/>
          </a:bodyPr>
          <a:lstStyle/>
          <a:p>
            <a:r>
              <a:rPr lang="en-US" b="1" dirty="0" smtClean="0"/>
              <a:t>YHWH</a:t>
            </a:r>
            <a:r>
              <a:rPr lang="en-US" dirty="0" smtClean="0"/>
              <a:t> created everything to reflect His justice and righteousness. </a:t>
            </a:r>
          </a:p>
          <a:p>
            <a:r>
              <a:rPr lang="en-US" b="1" dirty="0" smtClean="0"/>
              <a:t>YHWH</a:t>
            </a:r>
            <a:r>
              <a:rPr lang="en-US" dirty="0" smtClean="0"/>
              <a:t> gave dominion to the angels to govern different aspects of the created order to the angels. They were supposed to govern with justice and righteousness.</a:t>
            </a:r>
          </a:p>
          <a:p>
            <a:r>
              <a:rPr lang="en-US" b="1" dirty="0" smtClean="0"/>
              <a:t>YHWH</a:t>
            </a:r>
            <a:r>
              <a:rPr lang="en-US" dirty="0" smtClean="0"/>
              <a:t> made man a little lower than the angels (Psalms 8:4-8).</a:t>
            </a:r>
          </a:p>
          <a:p>
            <a:r>
              <a:rPr lang="en-US" b="1" dirty="0" smtClean="0"/>
              <a:t>YHWH</a:t>
            </a:r>
            <a:r>
              <a:rPr lang="en-US" dirty="0" smtClean="0"/>
              <a:t> made the earth for the man, because man was made after the image of </a:t>
            </a:r>
            <a:r>
              <a:rPr lang="en-US" b="1" dirty="0" smtClean="0"/>
              <a:t>YHWH</a:t>
            </a:r>
            <a:r>
              <a:rPr lang="en-US" dirty="0" smtClean="0"/>
              <a:t>.</a:t>
            </a:r>
            <a:endParaRPr lang="en-US" dirty="0"/>
          </a:p>
        </p:txBody>
      </p:sp>
    </p:spTree>
    <p:extLst>
      <p:ext uri="{BB962C8B-B14F-4D97-AF65-F5344CB8AC3E}">
        <p14:creationId xmlns:p14="http://schemas.microsoft.com/office/powerpoint/2010/main" val="2819553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Transition from Creation to Rebellion</a:t>
            </a:r>
            <a:endParaRPr lang="en-US" b="1" dirty="0"/>
          </a:p>
        </p:txBody>
      </p:sp>
      <p:sp>
        <p:nvSpPr>
          <p:cNvPr id="5" name="Text Placeholder 4"/>
          <p:cNvSpPr>
            <a:spLocks noGrp="1"/>
          </p:cNvSpPr>
          <p:nvPr>
            <p:ph type="body" idx="1"/>
          </p:nvPr>
        </p:nvSpPr>
        <p:spPr/>
        <p:txBody>
          <a:bodyPr/>
          <a:lstStyle/>
          <a:p>
            <a:r>
              <a:rPr lang="en-US" b="1" dirty="0" smtClean="0"/>
              <a:t>Creation </a:t>
            </a:r>
          </a:p>
          <a:p>
            <a:r>
              <a:rPr lang="en-US" dirty="0" smtClean="0"/>
              <a:t>(Genesis 1-2)</a:t>
            </a:r>
            <a:endParaRPr lang="en-US" dirty="0"/>
          </a:p>
        </p:txBody>
      </p:sp>
      <p:sp>
        <p:nvSpPr>
          <p:cNvPr id="3" name="Content Placeholder 2"/>
          <p:cNvSpPr>
            <a:spLocks noGrp="1"/>
          </p:cNvSpPr>
          <p:nvPr>
            <p:ph sz="half" idx="2"/>
          </p:nvPr>
        </p:nvSpPr>
        <p:spPr/>
        <p:txBody>
          <a:bodyPr/>
          <a:lstStyle/>
          <a:p>
            <a:pPr marL="457200" indent="-457200">
              <a:buFont typeface="+mj-lt"/>
              <a:buAutoNum type="alphaUcPeriod"/>
            </a:pPr>
            <a:r>
              <a:rPr lang="en-US" dirty="0" smtClean="0"/>
              <a:t>Creation Order</a:t>
            </a:r>
          </a:p>
          <a:p>
            <a:pPr lvl="1"/>
            <a:r>
              <a:rPr lang="en-US" dirty="0" smtClean="0"/>
              <a:t>Man (Adam)</a:t>
            </a:r>
          </a:p>
          <a:p>
            <a:pPr lvl="1"/>
            <a:r>
              <a:rPr lang="en-US" dirty="0" smtClean="0"/>
              <a:t>Woman (named by Adam)</a:t>
            </a:r>
          </a:p>
          <a:p>
            <a:pPr lvl="1"/>
            <a:r>
              <a:rPr lang="en-US" dirty="0" smtClean="0"/>
              <a:t>Animals (named by Adam)</a:t>
            </a:r>
          </a:p>
          <a:p>
            <a:pPr marL="457200" indent="-457200">
              <a:buFont typeface="+mj-lt"/>
              <a:buAutoNum type="alphaUcPeriod"/>
            </a:pPr>
            <a:r>
              <a:rPr lang="en-US" dirty="0" smtClean="0"/>
              <a:t>Man has communion with God</a:t>
            </a:r>
          </a:p>
          <a:p>
            <a:pPr marL="457200" indent="-457200">
              <a:buFont typeface="+mj-lt"/>
              <a:buAutoNum type="alphaUcPeriod"/>
            </a:pPr>
            <a:r>
              <a:rPr lang="en-US" dirty="0" smtClean="0"/>
              <a:t>Man lives in a paradise</a:t>
            </a:r>
          </a:p>
          <a:p>
            <a:pPr marL="457200" indent="-457200">
              <a:buFont typeface="+mj-lt"/>
              <a:buAutoNum type="alphaUcPeriod"/>
            </a:pPr>
            <a:r>
              <a:rPr lang="en-US" dirty="0" smtClean="0"/>
              <a:t>Man has access to the tree of life </a:t>
            </a:r>
            <a:endParaRPr lang="en-US" dirty="0"/>
          </a:p>
        </p:txBody>
      </p:sp>
      <p:sp>
        <p:nvSpPr>
          <p:cNvPr id="6" name="Text Placeholder 5"/>
          <p:cNvSpPr>
            <a:spLocks noGrp="1"/>
          </p:cNvSpPr>
          <p:nvPr>
            <p:ph type="body" sz="quarter" idx="3"/>
          </p:nvPr>
        </p:nvSpPr>
        <p:spPr/>
        <p:txBody>
          <a:bodyPr/>
          <a:lstStyle/>
          <a:p>
            <a:r>
              <a:rPr lang="en-US" b="1" dirty="0" smtClean="0"/>
              <a:t>The Fall of Creation</a:t>
            </a:r>
          </a:p>
          <a:p>
            <a:r>
              <a:rPr lang="en-US" dirty="0" smtClean="0"/>
              <a:t>(Genesis 3)</a:t>
            </a:r>
            <a:endParaRPr lang="en-US" dirty="0"/>
          </a:p>
        </p:txBody>
      </p:sp>
      <p:sp>
        <p:nvSpPr>
          <p:cNvPr id="7" name="Content Placeholder 6"/>
          <p:cNvSpPr>
            <a:spLocks noGrp="1"/>
          </p:cNvSpPr>
          <p:nvPr>
            <p:ph sz="quarter" idx="4"/>
          </p:nvPr>
        </p:nvSpPr>
        <p:spPr/>
        <p:txBody>
          <a:bodyPr>
            <a:normAutofit lnSpcReduction="10000"/>
          </a:bodyPr>
          <a:lstStyle/>
          <a:p>
            <a:pPr marL="457200" indent="-457200">
              <a:buFont typeface="+mj-lt"/>
              <a:buAutoNum type="alphaUcPeriod"/>
            </a:pPr>
            <a:r>
              <a:rPr lang="en-US" dirty="0"/>
              <a:t>T</a:t>
            </a:r>
            <a:r>
              <a:rPr lang="en-US" dirty="0" smtClean="0"/>
              <a:t>he Fall is a reversal of the creation order</a:t>
            </a:r>
          </a:p>
          <a:p>
            <a:pPr lvl="1"/>
            <a:r>
              <a:rPr lang="en-US" dirty="0" smtClean="0"/>
              <a:t>Animal (the serpent)</a:t>
            </a:r>
          </a:p>
          <a:p>
            <a:pPr lvl="1"/>
            <a:r>
              <a:rPr lang="en-US" dirty="0" smtClean="0"/>
              <a:t>Woman (Renamed Eve)</a:t>
            </a:r>
          </a:p>
          <a:p>
            <a:pPr lvl="1"/>
            <a:r>
              <a:rPr lang="en-US" dirty="0" smtClean="0"/>
              <a:t>Man (Adam)</a:t>
            </a:r>
          </a:p>
          <a:p>
            <a:pPr marL="457200" indent="-457200">
              <a:buFont typeface="+mj-lt"/>
              <a:buAutoNum type="alphaUcPeriod"/>
            </a:pPr>
            <a:r>
              <a:rPr lang="en-US" dirty="0" smtClean="0"/>
              <a:t>Man is separated from God</a:t>
            </a:r>
          </a:p>
          <a:p>
            <a:pPr marL="457200" indent="-457200">
              <a:buFont typeface="+mj-lt"/>
              <a:buAutoNum type="alphaUcPeriod"/>
            </a:pPr>
            <a:r>
              <a:rPr lang="en-US" dirty="0" smtClean="0"/>
              <a:t>Man is removed from paradise</a:t>
            </a:r>
          </a:p>
          <a:p>
            <a:pPr marL="457200" indent="-457200">
              <a:buFont typeface="+mj-lt"/>
              <a:buAutoNum type="alphaUcPeriod"/>
            </a:pPr>
            <a:r>
              <a:rPr lang="en-US" dirty="0" smtClean="0"/>
              <a:t>Death enters the world</a:t>
            </a:r>
            <a:endParaRPr lang="en-US" dirty="0"/>
          </a:p>
        </p:txBody>
      </p:sp>
    </p:spTree>
    <p:extLst>
      <p:ext uri="{BB962C8B-B14F-4D97-AF65-F5344CB8AC3E}">
        <p14:creationId xmlns:p14="http://schemas.microsoft.com/office/powerpoint/2010/main" val="13886102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7290</TotalTime>
  <Words>3730</Words>
  <Application>Microsoft Macintosh PowerPoint</Application>
  <PresentationFormat>On-screen Show (4:3)</PresentationFormat>
  <Paragraphs>312</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Breeze</vt:lpstr>
      <vt:lpstr>Salvation History Throughout the Bible</vt:lpstr>
      <vt:lpstr>The Chiastic Structure  of Salvation History in the Bible</vt:lpstr>
      <vt:lpstr>Creation Psalms 89: 5-16</vt:lpstr>
      <vt:lpstr>Creation Genesis 1-2: Stars</vt:lpstr>
      <vt:lpstr>Creation: Genesis 1-2: Angels</vt:lpstr>
      <vt:lpstr>Creation: The Divine Council</vt:lpstr>
      <vt:lpstr>Creation: Genesis 1-2: YHWH’s Temple</vt:lpstr>
      <vt:lpstr>Creation: The Created Order</vt:lpstr>
      <vt:lpstr>The Transition from Creation to Rebellion</vt:lpstr>
      <vt:lpstr>God’s Righteousness is Achieved by</vt:lpstr>
      <vt:lpstr>The Cosmic Rebellion Genesis 3-11</vt:lpstr>
      <vt:lpstr>The Cosmic Rebellion Genesis 3-11</vt:lpstr>
      <vt:lpstr>Cosmic Rebellion: Genesis 10 (The Nations)</vt:lpstr>
      <vt:lpstr>Cosmic Rebellion Deuteronomy 32: 8-9: Cosmo- Political Order</vt:lpstr>
      <vt:lpstr>Cosmic Rebellion Psalm 82: Cosmo- Political Order</vt:lpstr>
      <vt:lpstr>Transition from Rebellion to Abraham and His Seed</vt:lpstr>
      <vt:lpstr>Abraham’s Seed: Israel</vt:lpstr>
      <vt:lpstr>Abraham’s Seed: Israel</vt:lpstr>
      <vt:lpstr>Abraham’s Seed: Israel Divine Council Meetings</vt:lpstr>
      <vt:lpstr>Creation Deuteronomy 4:19-20, The Angelic Court</vt:lpstr>
      <vt:lpstr>Abraham’s Seed: Israel</vt:lpstr>
      <vt:lpstr>Transition from Abraham’s Seed to Jesus Christ</vt:lpstr>
      <vt:lpstr>Jesus Christ: Matthew  The Order of Melchizedek </vt:lpstr>
      <vt:lpstr>Jesus Christ In the Gospels</vt:lpstr>
      <vt:lpstr>Jesus Christ: The Birth of Jesus</vt:lpstr>
      <vt:lpstr>Transition from  Jesus Christ to the Church</vt:lpstr>
      <vt:lpstr>Abraham’s Seed:  The Church</vt:lpstr>
      <vt:lpstr>Abraham’s Seed: The Church</vt:lpstr>
      <vt:lpstr>Transition from  the Church to Cosmic Rebellion</vt:lpstr>
      <vt:lpstr>Cosmic Rebellion 2: Revelations 6-20</vt:lpstr>
      <vt:lpstr>Cosmic Rebellion 2: The Gang of Three</vt:lpstr>
      <vt:lpstr>Cosmic Rebellion 2: The Beast the False Prophet and the Harlot</vt:lpstr>
      <vt:lpstr>Cosmic Rebellion 2: The Return of Christ</vt:lpstr>
      <vt:lpstr>Cosmic Rebellion 2:  The Millennial Reign</vt:lpstr>
      <vt:lpstr>The Cosmic Rebellion 2: The Final Rebellion</vt:lpstr>
      <vt:lpstr>Transition from the Cosmic Rebellion  to the Re- Creation</vt:lpstr>
      <vt:lpstr>Transition from the  Cosmic Rebellion to the Re- Creation</vt:lpstr>
      <vt:lpstr>Re- Creation: The Condemned</vt:lpstr>
      <vt:lpstr>Re- Creation: Resurrection Bodies</vt:lpstr>
      <vt:lpstr>Re- Creation: A New Heaven and Earth</vt:lpstr>
      <vt:lpstr>Re- Creation: A New Heaven and Earth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mitchell</dc:creator>
  <cp:lastModifiedBy>craig mitchell</cp:lastModifiedBy>
  <cp:revision>164</cp:revision>
  <cp:lastPrinted>2016-04-09T04:46:51Z</cp:lastPrinted>
  <dcterms:created xsi:type="dcterms:W3CDTF">2016-03-22T02:53:22Z</dcterms:created>
  <dcterms:modified xsi:type="dcterms:W3CDTF">2016-04-11T01:53:47Z</dcterms:modified>
</cp:coreProperties>
</file>