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1" r:id="rId4"/>
  </p:sldMasterIdLst>
  <p:notesMasterIdLst>
    <p:notesMasterId r:id="rId6"/>
  </p:notesMasterIdLst>
  <p:sldIdLst>
    <p:sldId id="256" r:id="rId5"/>
  </p:sldIdLst>
  <p:sldSz cx="39868475" cy="224028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3A6"/>
    <a:srgbClr val="FF8672"/>
    <a:srgbClr val="3333CC"/>
    <a:srgbClr val="FF8300"/>
    <a:srgbClr val="EC9F06"/>
    <a:srgbClr val="006241"/>
    <a:srgbClr val="008257"/>
    <a:srgbClr val="4140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B523AED-CCC2-4C54-8E6F-793831D3D05F}" v="14" dt="2024-03-20T05:52:06.30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0" autoAdjust="0"/>
    <p:restoredTop sz="94436" autoAdjust="0"/>
  </p:normalViewPr>
  <p:slideViewPr>
    <p:cSldViewPr snapToGrid="0">
      <p:cViewPr varScale="1">
        <p:scale>
          <a:sx n="31" d="100"/>
          <a:sy n="31" d="100"/>
        </p:scale>
        <p:origin x="1904" y="2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061195-43D1-4ED4-A898-9E98388B6AA7}" type="datetimeFigureOut">
              <a:rPr lang="en-US" smtClean="0"/>
              <a:t>8/30/24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4213" y="1143000"/>
            <a:ext cx="5489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DCCAE4-E373-4F49-A0A1-AD7DF1DBB0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51111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DCCAE4-E373-4F49-A0A1-AD7DF1DBB04E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85179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83560" y="3666386"/>
            <a:ext cx="29901356" cy="7799493"/>
          </a:xfrm>
        </p:spPr>
        <p:txBody>
          <a:bodyPr anchor="b"/>
          <a:lstStyle>
            <a:lvl1pPr algn="ctr">
              <a:defRPr sz="19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83560" y="11766657"/>
            <a:ext cx="29901356" cy="5408823"/>
          </a:xfrm>
        </p:spPr>
        <p:txBody>
          <a:bodyPr/>
          <a:lstStyle>
            <a:lvl1pPr marL="0" indent="0" algn="ctr">
              <a:buNone/>
              <a:defRPr sz="7840"/>
            </a:lvl1pPr>
            <a:lvl2pPr marL="1493535" indent="0" algn="ctr">
              <a:buNone/>
              <a:defRPr sz="6533"/>
            </a:lvl2pPr>
            <a:lvl3pPr marL="2987070" indent="0" algn="ctr">
              <a:buNone/>
              <a:defRPr sz="5880"/>
            </a:lvl3pPr>
            <a:lvl4pPr marL="4480606" indent="0" algn="ctr">
              <a:buNone/>
              <a:defRPr sz="5227"/>
            </a:lvl4pPr>
            <a:lvl5pPr marL="5974141" indent="0" algn="ctr">
              <a:buNone/>
              <a:defRPr sz="5227"/>
            </a:lvl5pPr>
            <a:lvl6pPr marL="7467676" indent="0" algn="ctr">
              <a:buNone/>
              <a:defRPr sz="5227"/>
            </a:lvl6pPr>
            <a:lvl7pPr marL="8961211" indent="0" algn="ctr">
              <a:buNone/>
              <a:defRPr sz="5227"/>
            </a:lvl7pPr>
            <a:lvl8pPr marL="10454747" indent="0" algn="ctr">
              <a:buNone/>
              <a:defRPr sz="5227"/>
            </a:lvl8pPr>
            <a:lvl9pPr marL="11948282" indent="0" algn="ctr">
              <a:buNone/>
              <a:defRPr sz="5227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8/30/24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45301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8/30/24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74207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8530877" y="1192742"/>
            <a:ext cx="8596640" cy="189853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740958" y="1192742"/>
            <a:ext cx="25291564" cy="189853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8/30/24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71643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74903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8/30/24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7468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20193" y="5585146"/>
            <a:ext cx="34386560" cy="9318941"/>
          </a:xfrm>
        </p:spPr>
        <p:txBody>
          <a:bodyPr anchor="b"/>
          <a:lstStyle>
            <a:lvl1pPr>
              <a:defRPr sz="19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20193" y="14992247"/>
            <a:ext cx="34386560" cy="4900611"/>
          </a:xfrm>
        </p:spPr>
        <p:txBody>
          <a:bodyPr/>
          <a:lstStyle>
            <a:lvl1pPr marL="0" indent="0">
              <a:buNone/>
              <a:defRPr sz="7840">
                <a:solidFill>
                  <a:schemeClr val="tx1">
                    <a:tint val="75000"/>
                  </a:schemeClr>
                </a:solidFill>
              </a:defRPr>
            </a:lvl1pPr>
            <a:lvl2pPr marL="1493535" indent="0">
              <a:buNone/>
              <a:defRPr sz="6533">
                <a:solidFill>
                  <a:schemeClr val="tx1">
                    <a:tint val="75000"/>
                  </a:schemeClr>
                </a:solidFill>
              </a:defRPr>
            </a:lvl2pPr>
            <a:lvl3pPr marL="2987070" indent="0">
              <a:buNone/>
              <a:defRPr sz="5880">
                <a:solidFill>
                  <a:schemeClr val="tx1">
                    <a:tint val="75000"/>
                  </a:schemeClr>
                </a:solidFill>
              </a:defRPr>
            </a:lvl3pPr>
            <a:lvl4pPr marL="4480606" indent="0">
              <a:buNone/>
              <a:defRPr sz="5227">
                <a:solidFill>
                  <a:schemeClr val="tx1">
                    <a:tint val="75000"/>
                  </a:schemeClr>
                </a:solidFill>
              </a:defRPr>
            </a:lvl4pPr>
            <a:lvl5pPr marL="5974141" indent="0">
              <a:buNone/>
              <a:defRPr sz="5227">
                <a:solidFill>
                  <a:schemeClr val="tx1">
                    <a:tint val="75000"/>
                  </a:schemeClr>
                </a:solidFill>
              </a:defRPr>
            </a:lvl5pPr>
            <a:lvl6pPr marL="7467676" indent="0">
              <a:buNone/>
              <a:defRPr sz="5227">
                <a:solidFill>
                  <a:schemeClr val="tx1">
                    <a:tint val="75000"/>
                  </a:schemeClr>
                </a:solidFill>
              </a:defRPr>
            </a:lvl6pPr>
            <a:lvl7pPr marL="8961211" indent="0">
              <a:buNone/>
              <a:defRPr sz="5227">
                <a:solidFill>
                  <a:schemeClr val="tx1">
                    <a:tint val="75000"/>
                  </a:schemeClr>
                </a:solidFill>
              </a:defRPr>
            </a:lvl7pPr>
            <a:lvl8pPr marL="10454747" indent="0">
              <a:buNone/>
              <a:defRPr sz="5227">
                <a:solidFill>
                  <a:schemeClr val="tx1">
                    <a:tint val="75000"/>
                  </a:schemeClr>
                </a:solidFill>
              </a:defRPr>
            </a:lvl8pPr>
            <a:lvl9pPr marL="11948282" indent="0">
              <a:buNone/>
              <a:defRPr sz="522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8/30/24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660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40958" y="5963708"/>
            <a:ext cx="16944102" cy="14214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183415" y="5963708"/>
            <a:ext cx="16944102" cy="14214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8/30/24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03657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6150" y="1192744"/>
            <a:ext cx="34386560" cy="4330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46152" y="5491799"/>
            <a:ext cx="16866232" cy="2691446"/>
          </a:xfrm>
        </p:spPr>
        <p:txBody>
          <a:bodyPr anchor="b"/>
          <a:lstStyle>
            <a:lvl1pPr marL="0" indent="0">
              <a:buNone/>
              <a:defRPr sz="7840" b="1"/>
            </a:lvl1pPr>
            <a:lvl2pPr marL="1493535" indent="0">
              <a:buNone/>
              <a:defRPr sz="6533" b="1"/>
            </a:lvl2pPr>
            <a:lvl3pPr marL="2987070" indent="0">
              <a:buNone/>
              <a:defRPr sz="5880" b="1"/>
            </a:lvl3pPr>
            <a:lvl4pPr marL="4480606" indent="0">
              <a:buNone/>
              <a:defRPr sz="5227" b="1"/>
            </a:lvl4pPr>
            <a:lvl5pPr marL="5974141" indent="0">
              <a:buNone/>
              <a:defRPr sz="5227" b="1"/>
            </a:lvl5pPr>
            <a:lvl6pPr marL="7467676" indent="0">
              <a:buNone/>
              <a:defRPr sz="5227" b="1"/>
            </a:lvl6pPr>
            <a:lvl7pPr marL="8961211" indent="0">
              <a:buNone/>
              <a:defRPr sz="5227" b="1"/>
            </a:lvl7pPr>
            <a:lvl8pPr marL="10454747" indent="0">
              <a:buNone/>
              <a:defRPr sz="5227" b="1"/>
            </a:lvl8pPr>
            <a:lvl9pPr marL="11948282" indent="0">
              <a:buNone/>
              <a:defRPr sz="522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746152" y="8183245"/>
            <a:ext cx="16866232" cy="120363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0183415" y="5491799"/>
            <a:ext cx="16949295" cy="2691446"/>
          </a:xfrm>
        </p:spPr>
        <p:txBody>
          <a:bodyPr anchor="b"/>
          <a:lstStyle>
            <a:lvl1pPr marL="0" indent="0">
              <a:buNone/>
              <a:defRPr sz="7840" b="1"/>
            </a:lvl1pPr>
            <a:lvl2pPr marL="1493535" indent="0">
              <a:buNone/>
              <a:defRPr sz="6533" b="1"/>
            </a:lvl2pPr>
            <a:lvl3pPr marL="2987070" indent="0">
              <a:buNone/>
              <a:defRPr sz="5880" b="1"/>
            </a:lvl3pPr>
            <a:lvl4pPr marL="4480606" indent="0">
              <a:buNone/>
              <a:defRPr sz="5227" b="1"/>
            </a:lvl4pPr>
            <a:lvl5pPr marL="5974141" indent="0">
              <a:buNone/>
              <a:defRPr sz="5227" b="1"/>
            </a:lvl5pPr>
            <a:lvl6pPr marL="7467676" indent="0">
              <a:buNone/>
              <a:defRPr sz="5227" b="1"/>
            </a:lvl6pPr>
            <a:lvl7pPr marL="8961211" indent="0">
              <a:buNone/>
              <a:defRPr sz="5227" b="1"/>
            </a:lvl7pPr>
            <a:lvl8pPr marL="10454747" indent="0">
              <a:buNone/>
              <a:defRPr sz="5227" b="1"/>
            </a:lvl8pPr>
            <a:lvl9pPr marL="11948282" indent="0">
              <a:buNone/>
              <a:defRPr sz="522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183415" y="8183245"/>
            <a:ext cx="16949295" cy="120363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8/30/24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34024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8/30/24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18673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8/30/24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850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6152" y="1493520"/>
            <a:ext cx="12858620" cy="5227320"/>
          </a:xfrm>
        </p:spPr>
        <p:txBody>
          <a:bodyPr anchor="b"/>
          <a:lstStyle>
            <a:lvl1pPr>
              <a:defRPr sz="10453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49295" y="3225590"/>
            <a:ext cx="20183415" cy="15920508"/>
          </a:xfrm>
        </p:spPr>
        <p:txBody>
          <a:bodyPr/>
          <a:lstStyle>
            <a:lvl1pPr>
              <a:defRPr sz="10453"/>
            </a:lvl1pPr>
            <a:lvl2pPr>
              <a:defRPr sz="9147"/>
            </a:lvl2pPr>
            <a:lvl3pPr>
              <a:defRPr sz="7840"/>
            </a:lvl3pPr>
            <a:lvl4pPr>
              <a:defRPr sz="6533"/>
            </a:lvl4pPr>
            <a:lvl5pPr>
              <a:defRPr sz="6533"/>
            </a:lvl5pPr>
            <a:lvl6pPr>
              <a:defRPr sz="6533"/>
            </a:lvl6pPr>
            <a:lvl7pPr>
              <a:defRPr sz="6533"/>
            </a:lvl7pPr>
            <a:lvl8pPr>
              <a:defRPr sz="6533"/>
            </a:lvl8pPr>
            <a:lvl9pPr>
              <a:defRPr sz="65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6152" y="6720840"/>
            <a:ext cx="12858620" cy="12451187"/>
          </a:xfrm>
        </p:spPr>
        <p:txBody>
          <a:bodyPr/>
          <a:lstStyle>
            <a:lvl1pPr marL="0" indent="0">
              <a:buNone/>
              <a:defRPr sz="5227"/>
            </a:lvl1pPr>
            <a:lvl2pPr marL="1493535" indent="0">
              <a:buNone/>
              <a:defRPr sz="4573"/>
            </a:lvl2pPr>
            <a:lvl3pPr marL="2987070" indent="0">
              <a:buNone/>
              <a:defRPr sz="3920"/>
            </a:lvl3pPr>
            <a:lvl4pPr marL="4480606" indent="0">
              <a:buNone/>
              <a:defRPr sz="3267"/>
            </a:lvl4pPr>
            <a:lvl5pPr marL="5974141" indent="0">
              <a:buNone/>
              <a:defRPr sz="3267"/>
            </a:lvl5pPr>
            <a:lvl6pPr marL="7467676" indent="0">
              <a:buNone/>
              <a:defRPr sz="3267"/>
            </a:lvl6pPr>
            <a:lvl7pPr marL="8961211" indent="0">
              <a:buNone/>
              <a:defRPr sz="3267"/>
            </a:lvl7pPr>
            <a:lvl8pPr marL="10454747" indent="0">
              <a:buNone/>
              <a:defRPr sz="3267"/>
            </a:lvl8pPr>
            <a:lvl9pPr marL="11948282" indent="0">
              <a:buNone/>
              <a:defRPr sz="32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8/30/24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76945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6152" y="1493520"/>
            <a:ext cx="12858620" cy="5227320"/>
          </a:xfrm>
        </p:spPr>
        <p:txBody>
          <a:bodyPr anchor="b"/>
          <a:lstStyle>
            <a:lvl1pPr>
              <a:defRPr sz="10453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6949295" y="3225590"/>
            <a:ext cx="20183415" cy="15920508"/>
          </a:xfrm>
        </p:spPr>
        <p:txBody>
          <a:bodyPr anchor="t"/>
          <a:lstStyle>
            <a:lvl1pPr marL="0" indent="0">
              <a:buNone/>
              <a:defRPr sz="10453"/>
            </a:lvl1pPr>
            <a:lvl2pPr marL="1493535" indent="0">
              <a:buNone/>
              <a:defRPr sz="9147"/>
            </a:lvl2pPr>
            <a:lvl3pPr marL="2987070" indent="0">
              <a:buNone/>
              <a:defRPr sz="7840"/>
            </a:lvl3pPr>
            <a:lvl4pPr marL="4480606" indent="0">
              <a:buNone/>
              <a:defRPr sz="6533"/>
            </a:lvl4pPr>
            <a:lvl5pPr marL="5974141" indent="0">
              <a:buNone/>
              <a:defRPr sz="6533"/>
            </a:lvl5pPr>
            <a:lvl6pPr marL="7467676" indent="0">
              <a:buNone/>
              <a:defRPr sz="6533"/>
            </a:lvl6pPr>
            <a:lvl7pPr marL="8961211" indent="0">
              <a:buNone/>
              <a:defRPr sz="6533"/>
            </a:lvl7pPr>
            <a:lvl8pPr marL="10454747" indent="0">
              <a:buNone/>
              <a:defRPr sz="6533"/>
            </a:lvl8pPr>
            <a:lvl9pPr marL="11948282" indent="0">
              <a:buNone/>
              <a:defRPr sz="6533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6152" y="6720840"/>
            <a:ext cx="12858620" cy="12451187"/>
          </a:xfrm>
        </p:spPr>
        <p:txBody>
          <a:bodyPr/>
          <a:lstStyle>
            <a:lvl1pPr marL="0" indent="0">
              <a:buNone/>
              <a:defRPr sz="5227"/>
            </a:lvl1pPr>
            <a:lvl2pPr marL="1493535" indent="0">
              <a:buNone/>
              <a:defRPr sz="4573"/>
            </a:lvl2pPr>
            <a:lvl3pPr marL="2987070" indent="0">
              <a:buNone/>
              <a:defRPr sz="3920"/>
            </a:lvl3pPr>
            <a:lvl4pPr marL="4480606" indent="0">
              <a:buNone/>
              <a:defRPr sz="3267"/>
            </a:lvl4pPr>
            <a:lvl5pPr marL="5974141" indent="0">
              <a:buNone/>
              <a:defRPr sz="3267"/>
            </a:lvl5pPr>
            <a:lvl6pPr marL="7467676" indent="0">
              <a:buNone/>
              <a:defRPr sz="3267"/>
            </a:lvl6pPr>
            <a:lvl7pPr marL="8961211" indent="0">
              <a:buNone/>
              <a:defRPr sz="3267"/>
            </a:lvl7pPr>
            <a:lvl8pPr marL="10454747" indent="0">
              <a:buNone/>
              <a:defRPr sz="3267"/>
            </a:lvl8pPr>
            <a:lvl9pPr marL="11948282" indent="0">
              <a:buNone/>
              <a:defRPr sz="32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8/30/24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249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40958" y="1192744"/>
            <a:ext cx="34386560" cy="4330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40958" y="5963708"/>
            <a:ext cx="34386560" cy="142143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0958" y="20764078"/>
            <a:ext cx="8970407" cy="11927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9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8/30/24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206433" y="20764078"/>
            <a:ext cx="13455610" cy="11927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9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8157110" y="20764078"/>
            <a:ext cx="8970407" cy="11927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9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8389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</p:sldLayoutIdLst>
  <p:txStyles>
    <p:titleStyle>
      <a:lvl1pPr algn="l" defTabSz="2987070" rtl="0" eaLnBrk="1" latinLnBrk="0" hangingPunct="1">
        <a:lnSpc>
          <a:spcPct val="90000"/>
        </a:lnSpc>
        <a:spcBef>
          <a:spcPct val="0"/>
        </a:spcBef>
        <a:buNone/>
        <a:defRPr sz="1437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46768" indent="-746768" algn="l" defTabSz="2987070" rtl="0" eaLnBrk="1" latinLnBrk="0" hangingPunct="1">
        <a:lnSpc>
          <a:spcPct val="90000"/>
        </a:lnSpc>
        <a:spcBef>
          <a:spcPts val="3267"/>
        </a:spcBef>
        <a:buFont typeface="Arial" panose="020B0604020202020204" pitchFamily="34" charset="0"/>
        <a:buChar char="•"/>
        <a:defRPr sz="9147" kern="1200">
          <a:solidFill>
            <a:schemeClr val="tx1"/>
          </a:solidFill>
          <a:latin typeface="+mn-lt"/>
          <a:ea typeface="+mn-ea"/>
          <a:cs typeface="+mn-cs"/>
        </a:defRPr>
      </a:lvl1pPr>
      <a:lvl2pPr marL="2240303" indent="-746768" algn="l" defTabSz="2987070" rtl="0" eaLnBrk="1" latinLnBrk="0" hangingPunct="1">
        <a:lnSpc>
          <a:spcPct val="90000"/>
        </a:lnSpc>
        <a:spcBef>
          <a:spcPts val="1633"/>
        </a:spcBef>
        <a:buFont typeface="Arial" panose="020B0604020202020204" pitchFamily="34" charset="0"/>
        <a:buChar char="•"/>
        <a:defRPr sz="7840" kern="1200">
          <a:solidFill>
            <a:schemeClr val="tx1"/>
          </a:solidFill>
          <a:latin typeface="+mn-lt"/>
          <a:ea typeface="+mn-ea"/>
          <a:cs typeface="+mn-cs"/>
        </a:defRPr>
      </a:lvl2pPr>
      <a:lvl3pPr marL="3733838" indent="-746768" algn="l" defTabSz="2987070" rtl="0" eaLnBrk="1" latinLnBrk="0" hangingPunct="1">
        <a:lnSpc>
          <a:spcPct val="90000"/>
        </a:lnSpc>
        <a:spcBef>
          <a:spcPts val="1633"/>
        </a:spcBef>
        <a:buFont typeface="Arial" panose="020B0604020202020204" pitchFamily="34" charset="0"/>
        <a:buChar char="•"/>
        <a:defRPr sz="6533" kern="1200">
          <a:solidFill>
            <a:schemeClr val="tx1"/>
          </a:solidFill>
          <a:latin typeface="+mn-lt"/>
          <a:ea typeface="+mn-ea"/>
          <a:cs typeface="+mn-cs"/>
        </a:defRPr>
      </a:lvl3pPr>
      <a:lvl4pPr marL="5227373" indent="-746768" algn="l" defTabSz="2987070" rtl="0" eaLnBrk="1" latinLnBrk="0" hangingPunct="1">
        <a:lnSpc>
          <a:spcPct val="90000"/>
        </a:lnSpc>
        <a:spcBef>
          <a:spcPts val="1633"/>
        </a:spcBef>
        <a:buFont typeface="Arial" panose="020B0604020202020204" pitchFamily="34" charset="0"/>
        <a:buChar char="•"/>
        <a:defRPr sz="5880" kern="1200">
          <a:solidFill>
            <a:schemeClr val="tx1"/>
          </a:solidFill>
          <a:latin typeface="+mn-lt"/>
          <a:ea typeface="+mn-ea"/>
          <a:cs typeface="+mn-cs"/>
        </a:defRPr>
      </a:lvl4pPr>
      <a:lvl5pPr marL="6720909" indent="-746768" algn="l" defTabSz="2987070" rtl="0" eaLnBrk="1" latinLnBrk="0" hangingPunct="1">
        <a:lnSpc>
          <a:spcPct val="90000"/>
        </a:lnSpc>
        <a:spcBef>
          <a:spcPts val="1633"/>
        </a:spcBef>
        <a:buFont typeface="Arial" panose="020B0604020202020204" pitchFamily="34" charset="0"/>
        <a:buChar char="•"/>
        <a:defRPr sz="5880" kern="1200">
          <a:solidFill>
            <a:schemeClr val="tx1"/>
          </a:solidFill>
          <a:latin typeface="+mn-lt"/>
          <a:ea typeface="+mn-ea"/>
          <a:cs typeface="+mn-cs"/>
        </a:defRPr>
      </a:lvl5pPr>
      <a:lvl6pPr marL="8214444" indent="-746768" algn="l" defTabSz="2987070" rtl="0" eaLnBrk="1" latinLnBrk="0" hangingPunct="1">
        <a:lnSpc>
          <a:spcPct val="90000"/>
        </a:lnSpc>
        <a:spcBef>
          <a:spcPts val="1633"/>
        </a:spcBef>
        <a:buFont typeface="Arial" panose="020B0604020202020204" pitchFamily="34" charset="0"/>
        <a:buChar char="•"/>
        <a:defRPr sz="5880" kern="1200">
          <a:solidFill>
            <a:schemeClr val="tx1"/>
          </a:solidFill>
          <a:latin typeface="+mn-lt"/>
          <a:ea typeface="+mn-ea"/>
          <a:cs typeface="+mn-cs"/>
        </a:defRPr>
      </a:lvl6pPr>
      <a:lvl7pPr marL="9707979" indent="-746768" algn="l" defTabSz="2987070" rtl="0" eaLnBrk="1" latinLnBrk="0" hangingPunct="1">
        <a:lnSpc>
          <a:spcPct val="90000"/>
        </a:lnSpc>
        <a:spcBef>
          <a:spcPts val="1633"/>
        </a:spcBef>
        <a:buFont typeface="Arial" panose="020B0604020202020204" pitchFamily="34" charset="0"/>
        <a:buChar char="•"/>
        <a:defRPr sz="5880" kern="1200">
          <a:solidFill>
            <a:schemeClr val="tx1"/>
          </a:solidFill>
          <a:latin typeface="+mn-lt"/>
          <a:ea typeface="+mn-ea"/>
          <a:cs typeface="+mn-cs"/>
        </a:defRPr>
      </a:lvl7pPr>
      <a:lvl8pPr marL="11201514" indent="-746768" algn="l" defTabSz="2987070" rtl="0" eaLnBrk="1" latinLnBrk="0" hangingPunct="1">
        <a:lnSpc>
          <a:spcPct val="90000"/>
        </a:lnSpc>
        <a:spcBef>
          <a:spcPts val="1633"/>
        </a:spcBef>
        <a:buFont typeface="Arial" panose="020B0604020202020204" pitchFamily="34" charset="0"/>
        <a:buChar char="•"/>
        <a:defRPr sz="5880" kern="1200">
          <a:solidFill>
            <a:schemeClr val="tx1"/>
          </a:solidFill>
          <a:latin typeface="+mn-lt"/>
          <a:ea typeface="+mn-ea"/>
          <a:cs typeface="+mn-cs"/>
        </a:defRPr>
      </a:lvl8pPr>
      <a:lvl9pPr marL="12695050" indent="-746768" algn="l" defTabSz="2987070" rtl="0" eaLnBrk="1" latinLnBrk="0" hangingPunct="1">
        <a:lnSpc>
          <a:spcPct val="90000"/>
        </a:lnSpc>
        <a:spcBef>
          <a:spcPts val="1633"/>
        </a:spcBef>
        <a:buFont typeface="Arial" panose="020B0604020202020204" pitchFamily="34" charset="0"/>
        <a:buChar char="•"/>
        <a:defRPr sz="58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987070" rtl="0" eaLnBrk="1" latinLnBrk="0" hangingPunct="1">
        <a:defRPr sz="5880" kern="1200">
          <a:solidFill>
            <a:schemeClr val="tx1"/>
          </a:solidFill>
          <a:latin typeface="+mn-lt"/>
          <a:ea typeface="+mn-ea"/>
          <a:cs typeface="+mn-cs"/>
        </a:defRPr>
      </a:lvl1pPr>
      <a:lvl2pPr marL="1493535" algn="l" defTabSz="2987070" rtl="0" eaLnBrk="1" latinLnBrk="0" hangingPunct="1">
        <a:defRPr sz="5880" kern="1200">
          <a:solidFill>
            <a:schemeClr val="tx1"/>
          </a:solidFill>
          <a:latin typeface="+mn-lt"/>
          <a:ea typeface="+mn-ea"/>
          <a:cs typeface="+mn-cs"/>
        </a:defRPr>
      </a:lvl2pPr>
      <a:lvl3pPr marL="2987070" algn="l" defTabSz="2987070" rtl="0" eaLnBrk="1" latinLnBrk="0" hangingPunct="1">
        <a:defRPr sz="5880" kern="1200">
          <a:solidFill>
            <a:schemeClr val="tx1"/>
          </a:solidFill>
          <a:latin typeface="+mn-lt"/>
          <a:ea typeface="+mn-ea"/>
          <a:cs typeface="+mn-cs"/>
        </a:defRPr>
      </a:lvl3pPr>
      <a:lvl4pPr marL="4480606" algn="l" defTabSz="2987070" rtl="0" eaLnBrk="1" latinLnBrk="0" hangingPunct="1">
        <a:defRPr sz="5880" kern="1200">
          <a:solidFill>
            <a:schemeClr val="tx1"/>
          </a:solidFill>
          <a:latin typeface="+mn-lt"/>
          <a:ea typeface="+mn-ea"/>
          <a:cs typeface="+mn-cs"/>
        </a:defRPr>
      </a:lvl4pPr>
      <a:lvl5pPr marL="5974141" algn="l" defTabSz="2987070" rtl="0" eaLnBrk="1" latinLnBrk="0" hangingPunct="1">
        <a:defRPr sz="5880" kern="1200">
          <a:solidFill>
            <a:schemeClr val="tx1"/>
          </a:solidFill>
          <a:latin typeface="+mn-lt"/>
          <a:ea typeface="+mn-ea"/>
          <a:cs typeface="+mn-cs"/>
        </a:defRPr>
      </a:lvl5pPr>
      <a:lvl6pPr marL="7467676" algn="l" defTabSz="2987070" rtl="0" eaLnBrk="1" latinLnBrk="0" hangingPunct="1">
        <a:defRPr sz="5880" kern="1200">
          <a:solidFill>
            <a:schemeClr val="tx1"/>
          </a:solidFill>
          <a:latin typeface="+mn-lt"/>
          <a:ea typeface="+mn-ea"/>
          <a:cs typeface="+mn-cs"/>
        </a:defRPr>
      </a:lvl6pPr>
      <a:lvl7pPr marL="8961211" algn="l" defTabSz="2987070" rtl="0" eaLnBrk="1" latinLnBrk="0" hangingPunct="1">
        <a:defRPr sz="5880" kern="1200">
          <a:solidFill>
            <a:schemeClr val="tx1"/>
          </a:solidFill>
          <a:latin typeface="+mn-lt"/>
          <a:ea typeface="+mn-ea"/>
          <a:cs typeface="+mn-cs"/>
        </a:defRPr>
      </a:lvl7pPr>
      <a:lvl8pPr marL="10454747" algn="l" defTabSz="2987070" rtl="0" eaLnBrk="1" latinLnBrk="0" hangingPunct="1">
        <a:defRPr sz="5880" kern="1200">
          <a:solidFill>
            <a:schemeClr val="tx1"/>
          </a:solidFill>
          <a:latin typeface="+mn-lt"/>
          <a:ea typeface="+mn-ea"/>
          <a:cs typeface="+mn-cs"/>
        </a:defRPr>
      </a:lvl8pPr>
      <a:lvl9pPr marL="11948282" algn="l" defTabSz="2987070" rtl="0" eaLnBrk="1" latinLnBrk="0" hangingPunct="1">
        <a:defRPr sz="58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B89B282-BD31-48AF-94CC-C3E0942C7A7F}"/>
              </a:ext>
            </a:extLst>
          </p:cNvPr>
          <p:cNvSpPr/>
          <p:nvPr/>
        </p:nvSpPr>
        <p:spPr>
          <a:xfrm>
            <a:off x="73705" y="327345"/>
            <a:ext cx="39868475" cy="4837520"/>
          </a:xfrm>
          <a:prstGeom prst="rect">
            <a:avLst/>
          </a:prstGeom>
          <a:solidFill>
            <a:srgbClr val="0063A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9917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F8500CE-8D35-43BD-BFCC-339160F1ABAE}"/>
              </a:ext>
            </a:extLst>
          </p:cNvPr>
          <p:cNvSpPr txBox="1"/>
          <p:nvPr/>
        </p:nvSpPr>
        <p:spPr>
          <a:xfrm>
            <a:off x="7447245" y="659357"/>
            <a:ext cx="26143938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5120535">
              <a:defRPr/>
            </a:pPr>
            <a:r>
              <a:rPr lang="fr-CA" sz="7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Meeting Our Mission,</a:t>
            </a:r>
          </a:p>
          <a:p>
            <a:pPr algn="ctr" defTabSz="5120535">
              <a:defRPr/>
            </a:pPr>
            <a:r>
              <a:rPr lang="fr-CA" sz="7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Developing a Premier Oncology Nursing Learning Event</a:t>
            </a:r>
          </a:p>
          <a:p>
            <a:pPr algn="ctr" defTabSz="5120535">
              <a:defRPr/>
            </a:pPr>
            <a:r>
              <a:rPr lang="en-US" sz="4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Timothy Freitas, MS, PhD, RN</a:t>
            </a:r>
            <a:r>
              <a:rPr lang="fr-CA" sz="4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Cynthia Dasaad, MSN, RN, OCN; Nancy Loporchio, BSN, RN, OCN;</a:t>
            </a:r>
          </a:p>
          <a:p>
            <a:pPr algn="ctr" defTabSz="5120535">
              <a:defRPr/>
            </a:pPr>
            <a:r>
              <a:rPr lang="fr-CA" sz="4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Deborah Lorick, MSN/MHA, RN, CMSRN, OCN; Marie Christine Seitz, MSN, DNP, RN, NP, AOCN, BMT-CN;</a:t>
            </a:r>
          </a:p>
          <a:p>
            <a:pPr algn="ctr" defTabSz="5120535">
              <a:defRPr/>
            </a:pPr>
            <a:r>
              <a:rPr lang="fr-CA" sz="4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Gilanie De Castro, MSN, RN, OCN, NE-BC, CNML; Sylvia Estrada, DNP, WHNP-BC, AGN-BC, CBCN;</a:t>
            </a:r>
            <a:endParaRPr lang="en-CA" sz="48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F6389B3A-4095-43DF-B888-35E8A9041452}"/>
              </a:ext>
            </a:extLst>
          </p:cNvPr>
          <p:cNvSpPr/>
          <p:nvPr/>
        </p:nvSpPr>
        <p:spPr>
          <a:xfrm>
            <a:off x="42986744" y="23868596"/>
            <a:ext cx="2452973" cy="169152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25EAEE0-9066-60E4-13B9-FFFA986C64CF}"/>
              </a:ext>
            </a:extLst>
          </p:cNvPr>
          <p:cNvSpPr/>
          <p:nvPr/>
        </p:nvSpPr>
        <p:spPr>
          <a:xfrm>
            <a:off x="1436852" y="5480521"/>
            <a:ext cx="10576560" cy="16124637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7F8AEE6-E46A-184D-AFA7-D8A10E18C9E7}"/>
              </a:ext>
            </a:extLst>
          </p:cNvPr>
          <p:cNvSpPr/>
          <p:nvPr/>
        </p:nvSpPr>
        <p:spPr>
          <a:xfrm>
            <a:off x="14645957" y="5527409"/>
            <a:ext cx="10576560" cy="16124637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https://www.youtube.com/watch?v=2YcrGtZ5vYo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A5E174F-1D1D-0C6C-A19C-4ADF077FCD1B}"/>
              </a:ext>
            </a:extLst>
          </p:cNvPr>
          <p:cNvSpPr/>
          <p:nvPr/>
        </p:nvSpPr>
        <p:spPr>
          <a:xfrm>
            <a:off x="28154811" y="5480521"/>
            <a:ext cx="10576560" cy="16274359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4D31DFB-C949-B018-E360-D31047696D1F}"/>
              </a:ext>
            </a:extLst>
          </p:cNvPr>
          <p:cNvSpPr txBox="1"/>
          <p:nvPr/>
        </p:nvSpPr>
        <p:spPr>
          <a:xfrm>
            <a:off x="2292057" y="6530874"/>
            <a:ext cx="8655685" cy="67403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4800" b="1" dirty="0"/>
              <a:t>Background and Significance</a:t>
            </a:r>
          </a:p>
          <a:p>
            <a:pPr marL="685800" indent="-685800">
              <a:buFontTx/>
              <a:buChar char="-"/>
            </a:pPr>
            <a:r>
              <a:rPr lang="en-US" sz="4800" dirty="0"/>
              <a:t>Excellence in Oncology Nursing</a:t>
            </a:r>
          </a:p>
          <a:p>
            <a:pPr marL="685800" indent="-685800">
              <a:buFontTx/>
              <a:buChar char="-"/>
            </a:pPr>
            <a:r>
              <a:rPr lang="en-US" sz="4800" dirty="0"/>
              <a:t>Transform Cancer Care</a:t>
            </a:r>
          </a:p>
          <a:p>
            <a:pPr marL="685800" indent="-685800">
              <a:buFontTx/>
              <a:buChar char="-"/>
            </a:pPr>
            <a:r>
              <a:rPr lang="en-US" sz="4800" dirty="0"/>
              <a:t>Fuel Passion for Learning</a:t>
            </a:r>
          </a:p>
          <a:p>
            <a:pPr marL="685800" indent="-685800">
              <a:buFontTx/>
              <a:buChar char="-"/>
            </a:pPr>
            <a:r>
              <a:rPr lang="en-US" sz="4800" dirty="0"/>
              <a:t>Bootcamp With Fun &amp; Prizes</a:t>
            </a:r>
          </a:p>
          <a:p>
            <a:pPr marL="685800" indent="-685800">
              <a:buFontTx/>
              <a:buChar char="-"/>
            </a:pPr>
            <a:r>
              <a:rPr lang="en-US" sz="4800" dirty="0"/>
              <a:t>The Premier Oncology Nursing Conference on the West Coast</a:t>
            </a:r>
          </a:p>
          <a:p>
            <a:pPr marL="685800" indent="-685800">
              <a:buFontTx/>
              <a:buChar char="-"/>
            </a:pPr>
            <a:endParaRPr lang="en-US" sz="4800" dirty="0"/>
          </a:p>
          <a:p>
            <a:pPr marL="685800" indent="-685800">
              <a:buFontTx/>
              <a:buChar char="-"/>
            </a:pPr>
            <a:endParaRPr lang="en-US" sz="48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88C53E1-0EF4-2233-1A55-1BF0FFA27775}"/>
              </a:ext>
            </a:extLst>
          </p:cNvPr>
          <p:cNvSpPr txBox="1"/>
          <p:nvPr/>
        </p:nvSpPr>
        <p:spPr>
          <a:xfrm>
            <a:off x="2292057" y="12061371"/>
            <a:ext cx="8766761" cy="938718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4800" b="1" dirty="0"/>
              <a:t>Purpose</a:t>
            </a:r>
          </a:p>
          <a:p>
            <a:pPr marL="685800" indent="-685800">
              <a:buFontTx/>
              <a:buChar char="-"/>
            </a:pPr>
            <a:r>
              <a:rPr lang="en-US" sz="4800" dirty="0"/>
              <a:t>World Class Education</a:t>
            </a:r>
          </a:p>
          <a:p>
            <a:pPr marL="685800" indent="-685800">
              <a:buFontTx/>
              <a:buChar char="-"/>
            </a:pPr>
            <a:r>
              <a:rPr lang="en-US" sz="4800" dirty="0"/>
              <a:t>Learning Resource Center</a:t>
            </a:r>
          </a:p>
          <a:p>
            <a:pPr marL="685800" indent="-685800">
              <a:buFontTx/>
              <a:buChar char="-"/>
            </a:pPr>
            <a:r>
              <a:rPr lang="en-US" sz="4800" dirty="0"/>
              <a:t>Networking</a:t>
            </a:r>
          </a:p>
          <a:p>
            <a:pPr marL="685800" indent="-685800">
              <a:buFontTx/>
              <a:buChar char="-"/>
            </a:pPr>
            <a:r>
              <a:rPr lang="en-US" sz="4800" dirty="0"/>
              <a:t>Low to No Cost for Nurses</a:t>
            </a:r>
          </a:p>
          <a:p>
            <a:pPr marL="685800" indent="-685800">
              <a:buFontTx/>
              <a:buChar char="-"/>
            </a:pPr>
            <a:r>
              <a:rPr lang="en-US" sz="4800" dirty="0"/>
              <a:t>10 CEUs</a:t>
            </a:r>
          </a:p>
          <a:p>
            <a:pPr marL="685800" indent="-685800">
              <a:buFontTx/>
              <a:buChar char="-"/>
            </a:pPr>
            <a:endParaRPr lang="en-US" sz="4800" dirty="0"/>
          </a:p>
          <a:p>
            <a:pPr marL="685800" indent="-685800">
              <a:buFontTx/>
              <a:buChar char="-"/>
            </a:pPr>
            <a:endParaRPr lang="en-US" sz="4800" dirty="0"/>
          </a:p>
          <a:p>
            <a:pPr marL="685800" indent="-685800">
              <a:buFontTx/>
              <a:buChar char="-"/>
            </a:pPr>
            <a:endParaRPr lang="en-US" sz="4800" dirty="0"/>
          </a:p>
          <a:p>
            <a:endParaRPr lang="en-US" sz="4800" b="1" i="1" dirty="0">
              <a:solidFill>
                <a:srgbClr val="0063A6"/>
              </a:solidFill>
            </a:endParaRPr>
          </a:p>
          <a:p>
            <a:endParaRPr lang="en-US" sz="4800" b="1" i="1" dirty="0">
              <a:solidFill>
                <a:srgbClr val="0063A6"/>
              </a:solidFill>
            </a:endParaRPr>
          </a:p>
          <a:p>
            <a:pPr algn="ctr"/>
            <a:endParaRPr lang="en-US" sz="3800" b="1" i="1" dirty="0">
              <a:solidFill>
                <a:srgbClr val="0063A6"/>
              </a:solidFill>
            </a:endParaRPr>
          </a:p>
          <a:p>
            <a:pPr algn="ctr"/>
            <a:r>
              <a:rPr lang="en-US" sz="3800" b="1" i="1" dirty="0">
                <a:solidFill>
                  <a:srgbClr val="0063A6"/>
                </a:solidFill>
              </a:rPr>
              <a:t>Orchestrating Success In Oncology Nursing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0A3E1BB-3D9A-1972-CB5D-0B87F2BD75EA}"/>
              </a:ext>
            </a:extLst>
          </p:cNvPr>
          <p:cNvSpPr txBox="1"/>
          <p:nvPr/>
        </p:nvSpPr>
        <p:spPr>
          <a:xfrm>
            <a:off x="15283543" y="6303481"/>
            <a:ext cx="8826207" cy="67403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4800" b="1" dirty="0"/>
              <a:t>Interventions</a:t>
            </a:r>
          </a:p>
          <a:p>
            <a:pPr marL="685800" indent="-685800">
              <a:buFontTx/>
              <a:buChar char="-"/>
            </a:pPr>
            <a:r>
              <a:rPr lang="en-US" sz="4800" dirty="0"/>
              <a:t>Leverage industry relationships</a:t>
            </a:r>
          </a:p>
          <a:p>
            <a:pPr marL="685800" indent="-685800">
              <a:buFontTx/>
              <a:buChar char="-"/>
            </a:pPr>
            <a:r>
              <a:rPr lang="en-US" sz="4800" dirty="0"/>
              <a:t>Involve oncology institutions</a:t>
            </a:r>
          </a:p>
          <a:p>
            <a:pPr marL="685800" indent="-685800">
              <a:buFontTx/>
              <a:buChar char="-"/>
            </a:pPr>
            <a:r>
              <a:rPr lang="en-US" sz="4800" dirty="0"/>
              <a:t>Collaborate with educational content &amp; delivery sponsors</a:t>
            </a:r>
          </a:p>
          <a:p>
            <a:r>
              <a:rPr lang="en-US" sz="4800" dirty="0"/>
              <a:t>-   Scholarships for all nurses</a:t>
            </a:r>
          </a:p>
          <a:p>
            <a:pPr marL="685800" indent="-685800">
              <a:buFontTx/>
              <a:buChar char="-"/>
            </a:pPr>
            <a:endParaRPr lang="en-US" sz="4800" dirty="0"/>
          </a:p>
          <a:p>
            <a:pPr marL="685800" indent="-685800">
              <a:buFontTx/>
              <a:buChar char="-"/>
            </a:pPr>
            <a:endParaRPr lang="en-US" sz="4800" dirty="0"/>
          </a:p>
          <a:p>
            <a:pPr marL="685800" indent="-685800">
              <a:buFontTx/>
              <a:buChar char="-"/>
            </a:pPr>
            <a:endParaRPr lang="en-US" sz="48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27FB03C-6767-E4A9-39D5-ED19B1B38E72}"/>
              </a:ext>
            </a:extLst>
          </p:cNvPr>
          <p:cNvSpPr txBox="1"/>
          <p:nvPr/>
        </p:nvSpPr>
        <p:spPr>
          <a:xfrm>
            <a:off x="14945706" y="10616878"/>
            <a:ext cx="9579428" cy="600164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en-US" sz="4800" b="1" dirty="0"/>
          </a:p>
          <a:p>
            <a:r>
              <a:rPr lang="en-US" sz="4800" b="1" dirty="0"/>
              <a:t>Evaluation</a:t>
            </a:r>
          </a:p>
          <a:p>
            <a:pPr marL="685800" indent="-685800">
              <a:buFontTx/>
              <a:buChar char="-"/>
            </a:pPr>
            <a:r>
              <a:rPr lang="en-US" sz="4800" dirty="0"/>
              <a:t>500+ Nurse attendees</a:t>
            </a:r>
          </a:p>
          <a:p>
            <a:pPr marL="685800" indent="-685800">
              <a:buFontTx/>
              <a:buChar char="-"/>
            </a:pPr>
            <a:r>
              <a:rPr lang="en-US" sz="4800" dirty="0"/>
              <a:t>High number of repeat attendees</a:t>
            </a:r>
          </a:p>
          <a:p>
            <a:pPr marL="685800" indent="-685800">
              <a:buFontTx/>
              <a:buChar char="-"/>
            </a:pPr>
            <a:r>
              <a:rPr lang="en-US" sz="4800" dirty="0"/>
              <a:t>Top ratings on OCS evaluations</a:t>
            </a:r>
          </a:p>
          <a:p>
            <a:pPr marL="685800" indent="-685800">
              <a:buFontTx/>
              <a:buChar char="-"/>
            </a:pPr>
            <a:r>
              <a:rPr lang="en-US" sz="4800" dirty="0"/>
              <a:t>High level of exhibitor satisfaction</a:t>
            </a:r>
          </a:p>
          <a:p>
            <a:pPr marL="685800" indent="-685800">
              <a:buFontTx/>
              <a:buChar char="-"/>
            </a:pPr>
            <a:r>
              <a:rPr lang="en-US" sz="4800" dirty="0"/>
              <a:t>Team Debriefing</a:t>
            </a:r>
          </a:p>
          <a:p>
            <a:pPr marL="685800" indent="-685800">
              <a:buFontTx/>
              <a:buChar char="-"/>
            </a:pPr>
            <a:r>
              <a:rPr lang="en-US" sz="4800" dirty="0"/>
              <a:t>Regional reach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33CE445-13DC-1817-8BCA-B952D766E8FD}"/>
              </a:ext>
            </a:extLst>
          </p:cNvPr>
          <p:cNvSpPr txBox="1"/>
          <p:nvPr/>
        </p:nvSpPr>
        <p:spPr>
          <a:xfrm>
            <a:off x="28920733" y="6577801"/>
            <a:ext cx="8655685" cy="1043362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4800" b="1" dirty="0"/>
              <a:t>Discussion</a:t>
            </a:r>
          </a:p>
          <a:p>
            <a:pPr marL="685800" indent="-685800">
              <a:buFontTx/>
              <a:buChar char="-"/>
            </a:pPr>
            <a:r>
              <a:rPr lang="en-US" sz="4800" dirty="0"/>
              <a:t>8 years of phenomenal success</a:t>
            </a:r>
          </a:p>
          <a:p>
            <a:pPr marL="685800" indent="-685800">
              <a:buFontTx/>
              <a:buChar char="-"/>
            </a:pPr>
            <a:r>
              <a:rPr lang="en-US" sz="4800" dirty="0"/>
              <a:t>Gold to Platinum to Diamond</a:t>
            </a:r>
          </a:p>
          <a:p>
            <a:pPr marL="685800" indent="-685800">
              <a:buFontTx/>
              <a:buChar char="-"/>
            </a:pPr>
            <a:r>
              <a:rPr lang="en-US" sz="4800" dirty="0"/>
              <a:t>Consistency of Quality</a:t>
            </a:r>
          </a:p>
          <a:p>
            <a:pPr marL="685800" indent="-685800">
              <a:buFontTx/>
              <a:buChar char="-"/>
            </a:pPr>
            <a:r>
              <a:rPr lang="en-US" sz="4800" dirty="0"/>
              <a:t>Outsourcing wisely</a:t>
            </a:r>
          </a:p>
          <a:p>
            <a:pPr marL="685800" indent="-685800">
              <a:buFontTx/>
              <a:buChar char="-"/>
            </a:pPr>
            <a:r>
              <a:rPr lang="en-US" sz="4800" dirty="0"/>
              <a:t>Convenient Venue</a:t>
            </a:r>
          </a:p>
          <a:p>
            <a:pPr marL="685800" indent="-685800">
              <a:buFontTx/>
              <a:buChar char="-"/>
            </a:pPr>
            <a:r>
              <a:rPr lang="en-US" sz="4800" dirty="0"/>
              <a:t>2026 = 10</a:t>
            </a:r>
            <a:r>
              <a:rPr lang="en-US" sz="4800" baseline="30000" dirty="0"/>
              <a:t>th</a:t>
            </a:r>
            <a:r>
              <a:rPr lang="en-US" sz="4800" dirty="0"/>
              <a:t> Anniversary</a:t>
            </a:r>
          </a:p>
          <a:p>
            <a:pPr marL="685800" indent="-685800">
              <a:buFontTx/>
              <a:buChar char="-"/>
            </a:pPr>
            <a:r>
              <a:rPr lang="en-US" sz="4800" dirty="0"/>
              <a:t>Options for the Future:</a:t>
            </a:r>
          </a:p>
          <a:p>
            <a:r>
              <a:rPr lang="en-US" sz="4800" dirty="0"/>
              <a:t>		- Continue to Grow?</a:t>
            </a:r>
          </a:p>
          <a:p>
            <a:r>
              <a:rPr lang="en-US" sz="4800" dirty="0"/>
              <a:t>		- Virtual Component?</a:t>
            </a:r>
          </a:p>
          <a:p>
            <a:r>
              <a:rPr lang="en-US" sz="4800" dirty="0"/>
              <a:t>		- Boutique Learning Event?</a:t>
            </a:r>
          </a:p>
          <a:p>
            <a:r>
              <a:rPr lang="en-US" sz="4800" dirty="0"/>
              <a:t>-  Model for Other Chapters</a:t>
            </a:r>
          </a:p>
          <a:p>
            <a:r>
              <a:rPr lang="en-US" sz="4800" dirty="0"/>
              <a:t>-  Venue and Cost Considerations</a:t>
            </a:r>
          </a:p>
          <a:p>
            <a:pPr marL="685800" indent="-685800">
              <a:buFontTx/>
              <a:buChar char="-"/>
            </a:pPr>
            <a:endParaRPr lang="en-US" sz="48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F121E31-AC23-EF24-B000-FF94EF2A511A}"/>
              </a:ext>
            </a:extLst>
          </p:cNvPr>
          <p:cNvSpPr txBox="1"/>
          <p:nvPr/>
        </p:nvSpPr>
        <p:spPr>
          <a:xfrm>
            <a:off x="28920733" y="16618521"/>
            <a:ext cx="8446247" cy="526297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4800" b="1" dirty="0"/>
              <a:t>Acknowledgements</a:t>
            </a:r>
          </a:p>
          <a:p>
            <a:r>
              <a:rPr lang="en-US" sz="4800" dirty="0"/>
              <a:t>The GLAONS OCS team.</a:t>
            </a:r>
          </a:p>
          <a:p>
            <a:endParaRPr lang="en-US" sz="4800" dirty="0"/>
          </a:p>
          <a:p>
            <a:endParaRPr lang="en-US" sz="4800" dirty="0"/>
          </a:p>
          <a:p>
            <a:endParaRPr lang="en-US" sz="4800" b="1" dirty="0">
              <a:solidFill>
                <a:srgbClr val="0063A6"/>
              </a:solidFill>
            </a:endParaRPr>
          </a:p>
          <a:p>
            <a:endParaRPr lang="en-US" sz="4800" b="1" dirty="0">
              <a:solidFill>
                <a:srgbClr val="0063A6"/>
              </a:solidFill>
            </a:endParaRPr>
          </a:p>
          <a:p>
            <a:pPr algn="ctr"/>
            <a:r>
              <a:rPr lang="en-US" sz="4800" b="1" dirty="0">
                <a:solidFill>
                  <a:srgbClr val="0063A6"/>
                </a:solidFill>
              </a:rPr>
              <a:t>www.oncologycaresummit.com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BE2C085E-E709-704D-0DB2-0B12EDA167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891" y="659357"/>
            <a:ext cx="6861168" cy="419067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87DF472-710F-1ABD-2232-602D9BFA17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91183" y="659357"/>
            <a:ext cx="6161314" cy="419067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85CF628-79AD-62C7-F696-3C1312CE8D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32400000" flipV="1">
            <a:off x="33591184" y="18108705"/>
            <a:ext cx="3985234" cy="298892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F0BDE29-3C9A-5660-8652-5BFCBB4B36D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109405" y="18108704"/>
            <a:ext cx="3985235" cy="298892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9D0612E-AAC0-3727-BA3A-42D74400C30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54506" y="15904190"/>
            <a:ext cx="3123665" cy="440902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C9B0237-4B5C-E099-F048-FAD6DB1778C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40408" y="17011426"/>
            <a:ext cx="6197401" cy="317857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24D6FCB3-F336-DD62-0ED7-A13AB6EF6DA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263148" y="16962258"/>
            <a:ext cx="7672468" cy="448269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C26BB8BB708BE43AD4D224FF1B04892" ma:contentTypeVersion="18" ma:contentTypeDescription="Create a new document." ma:contentTypeScope="" ma:versionID="8d0dfeb09b6c31dbead23507752557ee">
  <xsd:schema xmlns:xsd="http://www.w3.org/2001/XMLSchema" xmlns:xs="http://www.w3.org/2001/XMLSchema" xmlns:p="http://schemas.microsoft.com/office/2006/metadata/properties" xmlns:ns2="27f89191-57ff-4a96-a541-b01e2d184034" xmlns:ns3="2546a9ec-52a5-4a7b-a9be-04933c21632d" targetNamespace="http://schemas.microsoft.com/office/2006/metadata/properties" ma:root="true" ma:fieldsID="454c5aae6c411c235aa516a4b2acd725" ns2:_="" ns3:_="">
    <xsd:import namespace="27f89191-57ff-4a96-a541-b01e2d184034"/>
    <xsd:import namespace="2546a9ec-52a5-4a7b-a9be-04933c21632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  <xsd:element ref="ns2:Reviewed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7f89191-57ff-4a96-a541-b01e2d18403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Reviewed" ma:index="21" nillable="true" ma:displayName="Reviewed" ma:format="Dropdown" ma:internalName="Reviewed">
      <xsd:simpleType>
        <xsd:restriction base="dms:Text">
          <xsd:maxLength value="255"/>
        </xsd:restriction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3d6211aa-27b9-4aa0-bbab-c84ae7d560e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46a9ec-52a5-4a7b-a9be-04933c21632d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0cf9c3c3-abac-48ad-9c7d-e2fa46378830}" ma:internalName="TaxCatchAll" ma:showField="CatchAllData" ma:web="2546a9ec-52a5-4a7b-a9be-04933c21632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7f89191-57ff-4a96-a541-b01e2d184034">
      <Terms xmlns="http://schemas.microsoft.com/office/infopath/2007/PartnerControls"/>
    </lcf76f155ced4ddcb4097134ff3c332f>
    <TaxCatchAll xmlns="2546a9ec-52a5-4a7b-a9be-04933c21632d" xsi:nil="true"/>
    <Reviewed xmlns="27f89191-57ff-4a96-a541-b01e2d184034" xsi:nil="true"/>
  </documentManagement>
</p:properties>
</file>

<file path=customXml/itemProps1.xml><?xml version="1.0" encoding="utf-8"?>
<ds:datastoreItem xmlns:ds="http://schemas.openxmlformats.org/officeDocument/2006/customXml" ds:itemID="{FD7E78FE-6D60-4055-A904-750FB4F1C90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B237392-F1F3-4D04-9651-968FEBAE0C9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7f89191-57ff-4a96-a541-b01e2d184034"/>
    <ds:schemaRef ds:uri="2546a9ec-52a5-4a7b-a9be-04933c21632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B79710F-6510-41F7-A55B-D31F631A6756}">
  <ds:schemaRefs>
    <ds:schemaRef ds:uri="http://schemas.microsoft.com/office/2006/metadata/properties"/>
    <ds:schemaRef ds:uri="http://schemas.microsoft.com/office/infopath/2007/PartnerControls"/>
    <ds:schemaRef ds:uri="27f89191-57ff-4a96-a541-b01e2d184034"/>
    <ds:schemaRef ds:uri="2546a9ec-52a5-4a7b-a9be-04933c21632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6974</TotalTime>
  <Words>266</Words>
  <Application>Microsoft Macintosh PowerPoint</Application>
  <PresentationFormat>Custom</PresentationFormat>
  <Paragraphs>60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TRICIA EUGENIO</cp:lastModifiedBy>
  <cp:revision>4</cp:revision>
  <dcterms:created xsi:type="dcterms:W3CDTF">2015-06-29T16:44:08Z</dcterms:created>
  <dcterms:modified xsi:type="dcterms:W3CDTF">2024-08-30T17:59:35Z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0x0101009C26BB8BB708BE43AD4D224FF1B04892</vt:lpwstr>
  </property>
  <property fmtid="{D5CDD505-2E9C-101B-9397-08002B2CF9AE}" pid="3" name="EmailTo">
    <vt:lpwstr/>
  </property>
  <property fmtid="{D5CDD505-2E9C-101B-9397-08002B2CF9AE}" pid="4" name="Target Audiences">
    <vt:lpwstr/>
  </property>
  <property fmtid="{D5CDD505-2E9C-101B-9397-08002B2CF9AE}" pid="5" name="EmailSender">
    <vt:lpwstr/>
  </property>
  <property fmtid="{D5CDD505-2E9C-101B-9397-08002B2CF9AE}" pid="6" name="EmailFrom">
    <vt:lpwstr/>
  </property>
  <property fmtid="{D5CDD505-2E9C-101B-9397-08002B2CF9AE}" pid="7" name="EmailSubject">
    <vt:lpwstr/>
  </property>
  <property fmtid="{D5CDD505-2E9C-101B-9397-08002B2CF9AE}" pid="8" name="EmailCc">
    <vt:lpwstr/>
  </property>
</Properties>
</file>