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5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23F0E-B967-446E-93AA-08974AD6E042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84966-02C2-440B-9034-490AE40D5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93837839-9987-4BB6-B004-FA4A00F85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52" y="6432910"/>
            <a:ext cx="1154471" cy="1015663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91913" y="381000"/>
            <a:ext cx="1541687" cy="1600200"/>
            <a:chOff x="2192113" y="563160"/>
            <a:chExt cx="1541687" cy="1600200"/>
          </a:xfrm>
        </p:grpSpPr>
        <p:sp>
          <p:nvSpPr>
            <p:cNvPr id="4" name="Rectangle 3"/>
            <p:cNvSpPr/>
            <p:nvPr/>
          </p:nvSpPr>
          <p:spPr>
            <a:xfrm rot="5400000">
              <a:off x="2177737" y="617861"/>
              <a:ext cx="1570440" cy="146103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>
                  <a:gd name="adj" fmla="val 5647138"/>
                </a:avLst>
              </a:prstTxWarp>
              <a:spAutoFit/>
            </a:bodyPr>
            <a:lstStyle/>
            <a:p>
              <a:pPr algn="ctr"/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Flying Saucer Trap Club</a:t>
              </a:r>
              <a:endParaRPr lang="en-US" sz="24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192113" y="698349"/>
              <a:ext cx="1541687" cy="10556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endPara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76993" y="1389629"/>
              <a:ext cx="9684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Since 1956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3905" y="796216"/>
              <a:ext cx="857775" cy="627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2382744" y="1657388"/>
              <a:ext cx="1209264" cy="5059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Lovelock, NV</a:t>
              </a:r>
            </a:p>
          </p:txBody>
        </p:sp>
      </p:grpSp>
      <p:sp>
        <p:nvSpPr>
          <p:cNvPr id="10" name="Oval 9"/>
          <p:cNvSpPr/>
          <p:nvPr/>
        </p:nvSpPr>
        <p:spPr>
          <a:xfrm>
            <a:off x="304800" y="81636"/>
            <a:ext cx="2133600" cy="212715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2895600"/>
            <a:ext cx="6248399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FSTC’s Annual 4</a:t>
            </a:r>
            <a:r>
              <a:rPr lang="en-US" sz="2800" b="1" baseline="30000" dirty="0">
                <a:solidFill>
                  <a:srgbClr val="0070C0"/>
                </a:solidFill>
              </a:rPr>
              <a:t>th</a:t>
            </a:r>
            <a:r>
              <a:rPr lang="en-US" sz="2800" b="1" dirty="0">
                <a:solidFill>
                  <a:srgbClr val="0070C0"/>
                </a:solidFill>
              </a:rPr>
              <a:t> of July Shoot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</a:rPr>
              <a:t>Saturday July 4</a:t>
            </a:r>
            <a:r>
              <a:rPr lang="en-US" sz="2800" b="1" baseline="30000" dirty="0">
                <a:solidFill>
                  <a:srgbClr val="0070C0"/>
                </a:solidFill>
              </a:rPr>
              <a:t>th</a:t>
            </a:r>
            <a:r>
              <a:rPr lang="en-US" sz="2800" b="1" dirty="0">
                <a:solidFill>
                  <a:srgbClr val="0070C0"/>
                </a:solidFill>
              </a:rPr>
              <a:t>    </a:t>
            </a:r>
          </a:p>
          <a:p>
            <a:pPr algn="ctr"/>
            <a:r>
              <a:rPr lang="en-US" sz="2000" b="1" dirty="0"/>
              <a:t>Registration – 9:00 am</a:t>
            </a:r>
          </a:p>
          <a:p>
            <a:pPr algn="ctr"/>
            <a:r>
              <a:rPr lang="en-US" sz="2000" b="1" dirty="0"/>
              <a:t>Shoot Starts at 10:00 am</a:t>
            </a:r>
          </a:p>
          <a:p>
            <a:pPr algn="ctr"/>
            <a:r>
              <a:rPr lang="en-US" sz="2000" b="1" dirty="0"/>
              <a:t>Three Events (Singles-50, Handicap-50, Doubles-25 pairs)</a:t>
            </a:r>
          </a:p>
          <a:p>
            <a:pPr algn="ctr"/>
            <a:r>
              <a:rPr lang="en-US" sz="2000" b="1" dirty="0"/>
              <a:t>$30.00/Event 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Buckle Awards for: </a:t>
            </a:r>
          </a:p>
          <a:p>
            <a:pPr algn="ctr"/>
            <a:r>
              <a:rPr lang="en-US" sz="1600" b="1" dirty="0"/>
              <a:t>Men’s (HOA)</a:t>
            </a:r>
          </a:p>
          <a:p>
            <a:pPr algn="ctr"/>
            <a:r>
              <a:rPr lang="en-US" sz="1600" b="1" dirty="0"/>
              <a:t>Men’s and Women’s (HAA)</a:t>
            </a:r>
          </a:p>
          <a:p>
            <a:pPr algn="ctr"/>
            <a:r>
              <a:rPr lang="en-US" sz="1600" b="1" dirty="0"/>
              <a:t>Men’s and Women’s High Score Singles, Handicap and Doubles</a:t>
            </a:r>
          </a:p>
          <a:p>
            <a:pPr algn="ctr"/>
            <a:r>
              <a:rPr lang="en-US" sz="1600" b="1" dirty="0"/>
              <a:t>High Score Veteran’s Singles, Handicap and Doubles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028" y="2296180"/>
            <a:ext cx="257497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Trapshooting Range </a:t>
            </a:r>
            <a:r>
              <a:rPr lang="en-US" sz="1400" dirty="0"/>
              <a:t>located at 1550 Airport Rd. Lovelock, NV.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74059" y="7979528"/>
            <a:ext cx="6509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Flying Saucer Trap Club Membership</a:t>
            </a:r>
            <a:endParaRPr lang="en-US" sz="1600" b="1" dirty="0">
              <a:solidFill>
                <a:srgbClr val="FF0000"/>
              </a:solidFill>
            </a:endParaRPr>
          </a:p>
          <a:p>
            <a:pPr algn="ctr"/>
            <a:r>
              <a:rPr lang="en-US" b="1" dirty="0"/>
              <a:t>Yearly membership fee is $25.00</a:t>
            </a:r>
          </a:p>
          <a:p>
            <a:pPr algn="ctr"/>
            <a:r>
              <a:rPr lang="en-US" b="1" dirty="0"/>
              <a:t>Members receive discounts on practice targets and shells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0008" y="299464"/>
            <a:ext cx="3810000" cy="2443736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991808" y="6373475"/>
            <a:ext cx="373567" cy="2559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202391" y="6387928"/>
            <a:ext cx="373567" cy="2559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324600" y="6387927"/>
            <a:ext cx="373567" cy="2559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72004" y="6397912"/>
            <a:ext cx="373567" cy="2559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44242" y="6444325"/>
            <a:ext cx="232558" cy="199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1F1D29-6B4E-4DD0-BC04-86C45BB2D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133602"/>
            <a:ext cx="6172200" cy="41945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84F50F-C9CA-4453-BCCB-E6F3F25D8B07}"/>
              </a:ext>
            </a:extLst>
          </p:cNvPr>
          <p:cNvSpPr txBox="1"/>
          <p:nvPr/>
        </p:nvSpPr>
        <p:spPr>
          <a:xfrm>
            <a:off x="284685" y="6630735"/>
            <a:ext cx="62483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Night Fun Shoot!</a:t>
            </a:r>
          </a:p>
          <a:p>
            <a:pPr algn="ctr"/>
            <a:r>
              <a:rPr lang="en-US" b="1" dirty="0"/>
              <a:t>A Night Fun Shoot will be held immediately following the fireworks display. Come out and enjoy the fireworks and then have some fun shooting under the lights.</a:t>
            </a:r>
          </a:p>
        </p:txBody>
      </p:sp>
    </p:spTree>
    <p:extLst>
      <p:ext uri="{BB962C8B-B14F-4D97-AF65-F5344CB8AC3E}">
        <p14:creationId xmlns:p14="http://schemas.microsoft.com/office/powerpoint/2010/main" val="127891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137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Foster</dc:creator>
  <cp:lastModifiedBy>Steve Foster</cp:lastModifiedBy>
  <cp:revision>34</cp:revision>
  <cp:lastPrinted>2018-06-08T15:55:41Z</cp:lastPrinted>
  <dcterms:created xsi:type="dcterms:W3CDTF">2011-08-17T15:22:18Z</dcterms:created>
  <dcterms:modified xsi:type="dcterms:W3CDTF">2020-06-04T16:36:34Z</dcterms:modified>
</cp:coreProperties>
</file>