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6"/>
  </p:handoutMasterIdLst>
  <p:sldIdLst>
    <p:sldId id="256" r:id="rId2"/>
    <p:sldId id="257" r:id="rId3"/>
    <p:sldId id="281" r:id="rId4"/>
    <p:sldId id="267" r:id="rId5"/>
    <p:sldId id="26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9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5B8CF2-358F-F84F-980F-D80A39F90B94}">
          <p14:sldIdLst>
            <p14:sldId id="256"/>
            <p14:sldId id="257"/>
            <p14:sldId id="281"/>
            <p14:sldId id="267"/>
            <p14:sldId id="268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9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3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C4AAD-BDEB-A84B-9D18-42E4C837D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927A0-ACD9-A04E-BF4B-BEC0C5FA8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93CA7-0FAA-F74E-A49D-A836F5D10E9C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2BC11-3633-BF44-AEDA-66F013CABC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B04BA-55D6-9D4C-AD26-410661BE36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20F05-F2B1-7243-8A7E-DB0AF9FB8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58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odysseyofthemin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flomadirector@gmail.com" TargetMode="External"/><Relationship Id="rId2" Type="http://schemas.openxmlformats.org/officeDocument/2006/relationships/hyperlink" Target="mailto:fabercro@pasco.k12.fl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odysseyofthemin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2E41-A1D7-D149-A182-72D443C612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Registering Your Team for the State Tournament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DD0AC-7C89-A641-9598-F4B4AEBA80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Florida Odyssey of the Mind</a:t>
            </a:r>
          </a:p>
        </p:txBody>
      </p:sp>
    </p:spTree>
    <p:extLst>
      <p:ext uri="{BB962C8B-B14F-4D97-AF65-F5344CB8AC3E}">
        <p14:creationId xmlns:p14="http://schemas.microsoft.com/office/powerpoint/2010/main" val="415204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69" y="805714"/>
            <a:ext cx="4496064" cy="48983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012748" y="1557276"/>
            <a:ext cx="4376825" cy="2776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Check all Team Information on this page.</a:t>
            </a:r>
          </a:p>
          <a:p>
            <a:r>
              <a:rPr lang="en-US" dirty="0"/>
              <a:t>Note that a coach cannot change any of this information without approval from the Tournament Director</a:t>
            </a:r>
          </a:p>
          <a:p>
            <a:r>
              <a:rPr lang="en-US" dirty="0"/>
              <a:t>Click NEXT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E1CB986-511D-FF49-BBD4-F4DCB50C2DDC}"/>
              </a:ext>
            </a:extLst>
          </p:cNvPr>
          <p:cNvSpPr/>
          <p:nvPr/>
        </p:nvSpPr>
        <p:spPr>
          <a:xfrm>
            <a:off x="747641" y="4841309"/>
            <a:ext cx="3210584" cy="4258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782876"/>
          </a:xfrm>
        </p:spPr>
        <p:txBody>
          <a:bodyPr>
            <a:normAutofit/>
          </a:bodyPr>
          <a:lstStyle/>
          <a:p>
            <a:r>
              <a:rPr lang="en-US" dirty="0"/>
              <a:t>Final Confirmation Page (Top Half)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9" y="1299269"/>
            <a:ext cx="4126830" cy="51296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5611915" y="563672"/>
            <a:ext cx="4376825" cy="83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Final Confirmation Page (Bottom Half)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910" y="1299269"/>
            <a:ext cx="4199241" cy="3667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B2985-DC17-4846-B37F-6C387C93C450}"/>
              </a:ext>
            </a:extLst>
          </p:cNvPr>
          <p:cNvSpPr/>
          <p:nvPr/>
        </p:nvSpPr>
        <p:spPr>
          <a:xfrm>
            <a:off x="939453" y="3593007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74FA20-8BFD-174A-ACFF-BE81EAB63913}"/>
              </a:ext>
            </a:extLst>
          </p:cNvPr>
          <p:cNvSpPr/>
          <p:nvPr/>
        </p:nvSpPr>
        <p:spPr>
          <a:xfrm>
            <a:off x="6546938" y="2238721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0B30D-A3CB-794C-AD64-34D63B377E0F}"/>
              </a:ext>
            </a:extLst>
          </p:cNvPr>
          <p:cNvSpPr/>
          <p:nvPr/>
        </p:nvSpPr>
        <p:spPr>
          <a:xfrm>
            <a:off x="1154482" y="2556813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30AD6C-08C9-9541-B84E-7D4237ACC30D}"/>
              </a:ext>
            </a:extLst>
          </p:cNvPr>
          <p:cNvSpPr txBox="1">
            <a:spLocks/>
          </p:cNvSpPr>
          <p:nvPr/>
        </p:nvSpPr>
        <p:spPr>
          <a:xfrm>
            <a:off x="5611914" y="5081392"/>
            <a:ext cx="4376825" cy="1413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Enter the matching email address for the main coach. </a:t>
            </a:r>
          </a:p>
          <a:p>
            <a:r>
              <a:rPr lang="en-US" dirty="0"/>
              <a:t>Click SUBMIT</a:t>
            </a:r>
          </a:p>
          <a:p>
            <a:r>
              <a:rPr lang="en-US" dirty="0"/>
              <a:t>You will receive a confirmation email</a:t>
            </a:r>
          </a:p>
        </p:txBody>
      </p:sp>
    </p:spTree>
    <p:extLst>
      <p:ext uri="{BB962C8B-B14F-4D97-AF65-F5344CB8AC3E}">
        <p14:creationId xmlns:p14="http://schemas.microsoft.com/office/powerpoint/2010/main" val="350652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782876"/>
          </a:xfrm>
        </p:spPr>
        <p:txBody>
          <a:bodyPr>
            <a:normAutofit/>
          </a:bodyPr>
          <a:lstStyle/>
          <a:p>
            <a:r>
              <a:rPr lang="en-US" dirty="0"/>
              <a:t>Confirmation Email (Top Half)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0" y="1086633"/>
            <a:ext cx="10927937" cy="3752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B2985-DC17-4846-B37F-6C387C93C450}"/>
              </a:ext>
            </a:extLst>
          </p:cNvPr>
          <p:cNvSpPr/>
          <p:nvPr/>
        </p:nvSpPr>
        <p:spPr>
          <a:xfrm>
            <a:off x="3031299" y="3515332"/>
            <a:ext cx="344465" cy="982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0B30D-A3CB-794C-AD64-34D63B377E0F}"/>
              </a:ext>
            </a:extLst>
          </p:cNvPr>
          <p:cNvSpPr/>
          <p:nvPr/>
        </p:nvSpPr>
        <p:spPr>
          <a:xfrm flipV="1">
            <a:off x="2186047" y="3513367"/>
            <a:ext cx="193898" cy="100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7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5491641" cy="782876"/>
          </a:xfrm>
        </p:spPr>
        <p:txBody>
          <a:bodyPr>
            <a:normAutofit/>
          </a:bodyPr>
          <a:lstStyle/>
          <a:p>
            <a:r>
              <a:rPr lang="en-US" dirty="0"/>
              <a:t>Confirmation Email (Bottom Half)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4" y="998950"/>
            <a:ext cx="6561750" cy="5376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B2985-DC17-4846-B37F-6C387C93C450}"/>
              </a:ext>
            </a:extLst>
          </p:cNvPr>
          <p:cNvSpPr/>
          <p:nvPr/>
        </p:nvSpPr>
        <p:spPr>
          <a:xfrm>
            <a:off x="895611" y="3308652"/>
            <a:ext cx="607512" cy="982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FF7CF1-2F1C-B244-B241-636FD6D5C9F1}"/>
              </a:ext>
            </a:extLst>
          </p:cNvPr>
          <p:cNvSpPr/>
          <p:nvPr/>
        </p:nvSpPr>
        <p:spPr>
          <a:xfrm>
            <a:off x="895611" y="2278478"/>
            <a:ext cx="607512" cy="214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97E55-1438-0E43-BA87-46E81C8025B9}"/>
              </a:ext>
            </a:extLst>
          </p:cNvPr>
          <p:cNvSpPr/>
          <p:nvPr/>
        </p:nvSpPr>
        <p:spPr>
          <a:xfrm>
            <a:off x="895611" y="6136493"/>
            <a:ext cx="607512" cy="214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E918B7-9998-EE43-ACA7-F3D14AFD1B49}"/>
              </a:ext>
            </a:extLst>
          </p:cNvPr>
          <p:cNvSpPr txBox="1">
            <a:spLocks/>
          </p:cNvSpPr>
          <p:nvPr/>
        </p:nvSpPr>
        <p:spPr>
          <a:xfrm>
            <a:off x="7295552" y="2467842"/>
            <a:ext cx="4412314" cy="1681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Use the bottom portion as your Invoice for your Bookkeepers</a:t>
            </a:r>
          </a:p>
          <a:p>
            <a:r>
              <a:rPr lang="en-US" dirty="0"/>
              <a:t>Note that paying by PayPal will add a $3/team fee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42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E1F1D-34C2-F942-8059-63A187FE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the Volunteer Worker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218C0-CA27-0340-93BE-641A7576E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75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1547515"/>
          </a:xfrm>
        </p:spPr>
        <p:txBody>
          <a:bodyPr/>
          <a:lstStyle/>
          <a:p>
            <a:r>
              <a:rPr lang="en-US" dirty="0"/>
              <a:t>Go to the National Site (</a:t>
            </a:r>
            <a:r>
              <a:rPr lang="en-US" dirty="0">
                <a:hlinkClick r:id="rId2"/>
              </a:rPr>
              <a:t>www.odysseyofthemind.com</a:t>
            </a:r>
            <a:r>
              <a:rPr lang="en-US" dirty="0"/>
              <a:t>)</a:t>
            </a:r>
          </a:p>
          <a:p>
            <a:r>
              <a:rPr lang="en-US" dirty="0"/>
              <a:t>Go to the Teams and then choose Member Area.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18" y="2111187"/>
            <a:ext cx="4375326" cy="43904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4857766"/>
            <a:ext cx="4376825" cy="1547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Under Member Login put in the team Membership Number &amp; Zip Code associated with the Membership.</a:t>
            </a:r>
          </a:p>
          <a:p>
            <a:r>
              <a:rPr lang="en-US" dirty="0"/>
              <a:t>Click Login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27" y="443752"/>
            <a:ext cx="5254446" cy="42425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734368-5596-D64F-B56B-0D74734D653B}"/>
              </a:ext>
            </a:extLst>
          </p:cNvPr>
          <p:cNvSpPr/>
          <p:nvPr/>
        </p:nvSpPr>
        <p:spPr>
          <a:xfrm>
            <a:off x="1352811" y="2784094"/>
            <a:ext cx="876822" cy="240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8C0FF-4723-1C44-BDDD-0C7BF4916795}"/>
              </a:ext>
            </a:extLst>
          </p:cNvPr>
          <p:cNvSpPr/>
          <p:nvPr/>
        </p:nvSpPr>
        <p:spPr>
          <a:xfrm>
            <a:off x="6150279" y="2517732"/>
            <a:ext cx="1277656" cy="1070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1547515"/>
          </a:xfrm>
        </p:spPr>
        <p:txBody>
          <a:bodyPr/>
          <a:lstStyle/>
          <a:p>
            <a:r>
              <a:rPr lang="en-US" dirty="0"/>
              <a:t>Choose Volunteer Registration from the left hand column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3" y="1509387"/>
            <a:ext cx="4944033" cy="465968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4857766"/>
            <a:ext cx="4376825" cy="1547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Choose “2018 Florida Odyssey State Tournament on Saturday, April 14</a:t>
            </a:r>
            <a:r>
              <a:rPr lang="en-US" baseline="30000" dirty="0"/>
              <a:t>th”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9" y="766813"/>
            <a:ext cx="5254446" cy="36897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734368-5596-D64F-B56B-0D74734D653B}"/>
              </a:ext>
            </a:extLst>
          </p:cNvPr>
          <p:cNvSpPr/>
          <p:nvPr/>
        </p:nvSpPr>
        <p:spPr>
          <a:xfrm>
            <a:off x="207393" y="4623668"/>
            <a:ext cx="882371" cy="155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C6DD5E3-F213-6745-955D-6FB77540ECEF}"/>
              </a:ext>
            </a:extLst>
          </p:cNvPr>
          <p:cNvSpPr/>
          <p:nvPr/>
        </p:nvSpPr>
        <p:spPr>
          <a:xfrm>
            <a:off x="5943599" y="2160739"/>
            <a:ext cx="2862197" cy="1150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6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3"/>
            <a:ext cx="4376825" cy="563670"/>
          </a:xfrm>
        </p:spPr>
        <p:txBody>
          <a:bodyPr/>
          <a:lstStyle/>
          <a:p>
            <a:r>
              <a:rPr lang="en-US" dirty="0"/>
              <a:t>Registration Form (Top Half)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7" y="1127343"/>
            <a:ext cx="4838165" cy="527793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5881225" y="563673"/>
            <a:ext cx="4376825" cy="484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Registration Form (Bottom Half)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524" y="1127343"/>
            <a:ext cx="4923025" cy="480931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78800-023F-7A45-A919-6C1025D7077A}"/>
              </a:ext>
            </a:extLst>
          </p:cNvPr>
          <p:cNvSpPr txBox="1">
            <a:spLocks/>
          </p:cNvSpPr>
          <p:nvPr/>
        </p:nvSpPr>
        <p:spPr>
          <a:xfrm>
            <a:off x="5881224" y="6015743"/>
            <a:ext cx="4376825" cy="484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Check the Box &amp; Click Next Step</a:t>
            </a:r>
          </a:p>
        </p:txBody>
      </p:sp>
    </p:spTree>
    <p:extLst>
      <p:ext uri="{BB962C8B-B14F-4D97-AF65-F5344CB8AC3E}">
        <p14:creationId xmlns:p14="http://schemas.microsoft.com/office/powerpoint/2010/main" val="185318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27" y="563673"/>
            <a:ext cx="4376825" cy="1108554"/>
          </a:xfrm>
        </p:spPr>
        <p:txBody>
          <a:bodyPr/>
          <a:lstStyle/>
          <a:p>
            <a:r>
              <a:rPr lang="en-US" dirty="0"/>
              <a:t>Confirm the Volunteer’s Email</a:t>
            </a:r>
          </a:p>
          <a:p>
            <a:r>
              <a:rPr lang="en-US" dirty="0"/>
              <a:t>Click Submit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7" y="1536225"/>
            <a:ext cx="4838165" cy="270653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5881224" y="2567838"/>
            <a:ext cx="4376825" cy="484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Your Volunteer Worker Registration is done!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224" y="3216163"/>
            <a:ext cx="4923025" cy="24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55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3C17-AE85-E04A-90BE-40552ECB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For Your Registration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C4F44-D47C-6947-A054-4A53F6C60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7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DA72D-D647-1645-89B5-1A4A67B3F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FD291-E7C7-6348-A262-9D8DA92EA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Login Information for the Member Area (Membership Number, Membership Zip Code)</a:t>
            </a:r>
          </a:p>
          <a:p>
            <a:r>
              <a:rPr lang="en-US" dirty="0"/>
              <a:t>Login Information for the Team Login (was sent in the email to you when you first registered the team for the Regional Tournament)</a:t>
            </a:r>
          </a:p>
          <a:p>
            <a:r>
              <a:rPr lang="en-US" dirty="0"/>
              <a:t>Name, Address, Cell Phone, Email of your Volunteer Worker</a:t>
            </a:r>
          </a:p>
          <a:p>
            <a:r>
              <a:rPr lang="en-US" dirty="0"/>
              <a:t>Confirmation from your Regional Director that your team has been Advanced to the State Tournament in the registration system</a:t>
            </a:r>
          </a:p>
        </p:txBody>
      </p:sp>
    </p:spTree>
    <p:extLst>
      <p:ext uri="{BB962C8B-B14F-4D97-AF65-F5344CB8AC3E}">
        <p14:creationId xmlns:p14="http://schemas.microsoft.com/office/powerpoint/2010/main" val="8844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0F0AB0-AFCB-EF48-B8FF-308F608B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By Check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EEB83-E09B-774E-B392-2FB7871B0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Checks must be made out to FLOMA</a:t>
            </a:r>
          </a:p>
          <a:p>
            <a:r>
              <a:rPr lang="en-US" dirty="0"/>
              <a:t>Send ALL checks to:</a:t>
            </a:r>
          </a:p>
          <a:p>
            <a:pPr lvl="1"/>
            <a:r>
              <a:rPr lang="en-US" dirty="0"/>
              <a:t>FLOMA, c/o Matt Whaley, 1356 Smiling Fish Lane, St Augustine, FL 32080</a:t>
            </a:r>
          </a:p>
        </p:txBody>
      </p:sp>
    </p:spTree>
    <p:extLst>
      <p:ext uri="{BB962C8B-B14F-4D97-AF65-F5344CB8AC3E}">
        <p14:creationId xmlns:p14="http://schemas.microsoft.com/office/powerpoint/2010/main" val="276141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A561-CEA6-9249-BE9D-8C19BD48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by Credit Card (Single Team)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36F0B-DFEA-5A45-ADF3-96EC66DEC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Click on the PayPal link in the confirmation email that was sent to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C09CD-2035-454E-9D5A-2300F926F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6" y="2754069"/>
            <a:ext cx="10927937" cy="375298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80FD30D-5386-0C4E-96CD-3F5167E4869D}"/>
              </a:ext>
            </a:extLst>
          </p:cNvPr>
          <p:cNvSpPr/>
          <p:nvPr/>
        </p:nvSpPr>
        <p:spPr>
          <a:xfrm>
            <a:off x="646111" y="4578263"/>
            <a:ext cx="4342748" cy="1277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E95EB-76BF-774B-A91C-1F4C1C13EA0B}"/>
              </a:ext>
            </a:extLst>
          </p:cNvPr>
          <p:cNvSpPr/>
          <p:nvPr/>
        </p:nvSpPr>
        <p:spPr>
          <a:xfrm>
            <a:off x="2253814" y="5195368"/>
            <a:ext cx="213813" cy="9687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2669BB-3561-784F-ACBE-6C786C273F32}"/>
              </a:ext>
            </a:extLst>
          </p:cNvPr>
          <p:cNvSpPr/>
          <p:nvPr/>
        </p:nvSpPr>
        <p:spPr>
          <a:xfrm>
            <a:off x="3113934" y="5195368"/>
            <a:ext cx="305671" cy="9687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5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A561-CEA6-9249-BE9D-8C19BD48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by Credit Card (Single Team)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36F0B-DFEA-5A45-ADF3-96EC66DEC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2762717" cy="4195481"/>
          </a:xfrm>
        </p:spPr>
        <p:txBody>
          <a:bodyPr/>
          <a:lstStyle/>
          <a:p>
            <a:r>
              <a:rPr lang="en-US" dirty="0"/>
              <a:t>Option 2: Login to the Member Area to access the Pay Now button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8D8EA4-5C66-9243-84A3-61378571D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38053" b="62911"/>
          <a:stretch/>
        </p:blipFill>
        <p:spPr>
          <a:xfrm>
            <a:off x="4392506" y="2155805"/>
            <a:ext cx="6230671" cy="27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3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E65C-1219-6E48-907D-3B830E3D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by Credit Card (Multiple Teams)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1E2A-2FE2-964E-9B56-A7D5797D0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631859" cy="4195481"/>
          </a:xfrm>
        </p:spPr>
        <p:txBody>
          <a:bodyPr/>
          <a:lstStyle/>
          <a:p>
            <a:r>
              <a:rPr lang="en-US" dirty="0"/>
              <a:t>If your membership has multiple teams moving on to the State Tournament you can pay for all with a single transaction. </a:t>
            </a:r>
          </a:p>
          <a:p>
            <a:r>
              <a:rPr lang="en-US" dirty="0"/>
              <a:t>Login to the Member Area.</a:t>
            </a:r>
          </a:p>
          <a:p>
            <a:r>
              <a:rPr lang="en-US" dirty="0"/>
              <a:t>Once all teams are registered you will see a button to “Pay All”</a:t>
            </a:r>
          </a:p>
          <a:p>
            <a:r>
              <a:rPr lang="en-US" dirty="0"/>
              <a:t>There is still a $3/team fee for using PayPal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3B181-6679-8546-BDE3-2ABF9427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38053"/>
          <a:stretch/>
        </p:blipFill>
        <p:spPr>
          <a:xfrm>
            <a:off x="6104965" y="1301917"/>
            <a:ext cx="4484594" cy="535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43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947F-32F1-5A4A-BA5E-D7FE4726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Have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35B7B-6FCF-B746-9E7E-22E06D16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your Gulf </a:t>
            </a:r>
            <a:r>
              <a:rPr lang="en-US"/>
              <a:t>Coast Odyssey Regional </a:t>
            </a:r>
            <a:r>
              <a:rPr lang="en-US" dirty="0"/>
              <a:t>Director</a:t>
            </a:r>
          </a:p>
          <a:p>
            <a:pPr lvl="1"/>
            <a:r>
              <a:rPr lang="en-US" dirty="0"/>
              <a:t>FREDA ABERCROMBIE</a:t>
            </a:r>
          </a:p>
          <a:p>
            <a:pPr lvl="1"/>
            <a:r>
              <a:rPr lang="en-US" dirty="0">
                <a:hlinkClick r:id="rId2"/>
              </a:rPr>
              <a:t>fabercro@pasco.k12.fl.us</a:t>
            </a:r>
            <a:endParaRPr lang="en-US" dirty="0"/>
          </a:p>
          <a:p>
            <a:pPr lvl="1"/>
            <a:r>
              <a:rPr lang="en-US" dirty="0"/>
              <a:t>813-924-0850</a:t>
            </a:r>
          </a:p>
          <a:p>
            <a:r>
              <a:rPr lang="en-US" dirty="0"/>
              <a:t>Contact your Association Director</a:t>
            </a:r>
          </a:p>
          <a:p>
            <a:pPr lvl="1"/>
            <a:r>
              <a:rPr lang="en-US" dirty="0"/>
              <a:t>Matt Whaley</a:t>
            </a:r>
          </a:p>
          <a:p>
            <a:pPr lvl="1"/>
            <a:r>
              <a:rPr lang="en-US" dirty="0">
                <a:hlinkClick r:id="rId3"/>
              </a:rPr>
              <a:t>flomadirector@gmail.com</a:t>
            </a:r>
            <a:endParaRPr lang="en-US" dirty="0"/>
          </a:p>
          <a:p>
            <a:pPr lvl="1"/>
            <a:r>
              <a:rPr lang="en-US" dirty="0"/>
              <a:t>(904) 351-8442</a:t>
            </a:r>
          </a:p>
        </p:txBody>
      </p:sp>
    </p:spTree>
    <p:extLst>
      <p:ext uri="{BB962C8B-B14F-4D97-AF65-F5344CB8AC3E}">
        <p14:creationId xmlns:p14="http://schemas.microsoft.com/office/powerpoint/2010/main" val="120216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5EC5-473A-5E43-8B88-93F0DF88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Registration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6E759-9C51-D749-86F8-CC9E0B8A2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458023"/>
              </p:ext>
            </p:extLst>
          </p:nvPr>
        </p:nvGraphicFramePr>
        <p:xfrm>
          <a:off x="740059" y="1470178"/>
          <a:ext cx="8947148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87">
                  <a:extLst>
                    <a:ext uri="{9D8B030D-6E8A-4147-A177-3AD203B41FA5}">
                      <a16:colId xmlns:a16="http://schemas.microsoft.com/office/drawing/2014/main" val="1211844309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2018424632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3351054804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4199888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Regional Tournament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 Tournament Registration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 Tournament</a:t>
                      </a:r>
                    </a:p>
                    <a:p>
                      <a:r>
                        <a:rPr lang="en-US" dirty="0"/>
                        <a:t>Payment 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80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Buccaneer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11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Emerald Coast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23,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2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Gulf Coast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23,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3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Magic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24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Manatee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99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Nature Coast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16,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23,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000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641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Space Coast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22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7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Tropical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9,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16,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366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55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8BBA-A33B-0E44-892D-8991DFDC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Registering for State Tournament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3014A-CB0E-B14E-9EFC-5DDABB520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Register the Team</a:t>
            </a:r>
          </a:p>
          <a:p>
            <a:pPr lvl="1"/>
            <a:r>
              <a:rPr lang="en-US" dirty="0"/>
              <a:t>Double Check all information</a:t>
            </a:r>
          </a:p>
          <a:p>
            <a:r>
              <a:rPr lang="en-US" dirty="0"/>
              <a:t>Register the Team Volunteer</a:t>
            </a:r>
          </a:p>
          <a:p>
            <a:r>
              <a:rPr lang="en-US" dirty="0"/>
              <a:t>Pay the Registration Fee</a:t>
            </a:r>
          </a:p>
          <a:p>
            <a:pPr lvl="1"/>
            <a:r>
              <a:rPr lang="en-US" dirty="0"/>
              <a:t>Pay by Check, made out to FLOMA</a:t>
            </a:r>
          </a:p>
          <a:p>
            <a:pPr lvl="2"/>
            <a:r>
              <a:rPr lang="en-US" dirty="0"/>
              <a:t>Send all checks to FLOMA, c/o Matt Whaley, 1356 Smiling Fish Lane, St Augustine, FL 32080</a:t>
            </a:r>
          </a:p>
          <a:p>
            <a:pPr lvl="1"/>
            <a:r>
              <a:rPr lang="en-US" dirty="0"/>
              <a:t>Pay by PayPal</a:t>
            </a:r>
          </a:p>
          <a:p>
            <a:pPr lvl="2"/>
            <a:r>
              <a:rPr lang="en-US" dirty="0"/>
              <a:t>Link to pay is in Registration email you receive after finishing the Team Registration.</a:t>
            </a:r>
          </a:p>
          <a:p>
            <a:pPr lvl="2"/>
            <a:r>
              <a:rPr lang="en-US" dirty="0"/>
              <a:t>Link can also be found in the Member Area of the website.</a:t>
            </a:r>
          </a:p>
          <a:p>
            <a:pPr lvl="3"/>
            <a:r>
              <a:rPr lang="en-US" dirty="0"/>
              <a:t>If you have multiple teams moving to the State Tournament, a Pay All button will appear in the Member area once all teams and workers are registered.</a:t>
            </a:r>
          </a:p>
          <a:p>
            <a:pPr lvl="2"/>
            <a:r>
              <a:rPr lang="en-US" dirty="0"/>
              <a:t>$3/team fee added to the $50.</a:t>
            </a:r>
          </a:p>
          <a:p>
            <a:r>
              <a:rPr lang="en-US" dirty="0"/>
              <a:t>Teams must be Registered no later than 1 week after Regional Tournament AND paid for no later than 2 weeks after Regional Tournament. </a:t>
            </a:r>
          </a:p>
          <a:p>
            <a:pPr lvl="1"/>
            <a:r>
              <a:rPr lang="en-US" dirty="0"/>
              <a:t>Failure to do EITHER will result in a $20 late fee.</a:t>
            </a:r>
          </a:p>
        </p:txBody>
      </p:sp>
    </p:spTree>
    <p:extLst>
      <p:ext uri="{BB962C8B-B14F-4D97-AF65-F5344CB8AC3E}">
        <p14:creationId xmlns:p14="http://schemas.microsoft.com/office/powerpoint/2010/main" val="18141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9B0136-FFE8-DB41-BB9F-4EAE705D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the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0EC3CB-285E-DB47-A122-001BB05A5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1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1547515"/>
          </a:xfrm>
        </p:spPr>
        <p:txBody>
          <a:bodyPr/>
          <a:lstStyle/>
          <a:p>
            <a:r>
              <a:rPr lang="en-US" dirty="0"/>
              <a:t>Go to the National Site (</a:t>
            </a:r>
            <a:r>
              <a:rPr lang="en-US" dirty="0">
                <a:hlinkClick r:id="rId2"/>
              </a:rPr>
              <a:t>www.odysseyofthemind.com</a:t>
            </a:r>
            <a:r>
              <a:rPr lang="en-US" dirty="0"/>
              <a:t>)</a:t>
            </a:r>
          </a:p>
          <a:p>
            <a:r>
              <a:rPr lang="en-US" dirty="0"/>
              <a:t>Go to the Teams and then choose Member Area.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18" y="2111187"/>
            <a:ext cx="4375326" cy="43904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4857766"/>
            <a:ext cx="4376825" cy="1547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Under Member Login put in the team Membership Number &amp; Zip Code associated with the Membership.</a:t>
            </a:r>
          </a:p>
          <a:p>
            <a:r>
              <a:rPr lang="en-US" dirty="0"/>
              <a:t>Click Login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27" y="443752"/>
            <a:ext cx="5254446" cy="42425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734368-5596-D64F-B56B-0D74734D653B}"/>
              </a:ext>
            </a:extLst>
          </p:cNvPr>
          <p:cNvSpPr/>
          <p:nvPr/>
        </p:nvSpPr>
        <p:spPr>
          <a:xfrm>
            <a:off x="1352811" y="2784094"/>
            <a:ext cx="876822" cy="240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8C0FF-4723-1C44-BDDD-0C7BF4916795}"/>
              </a:ext>
            </a:extLst>
          </p:cNvPr>
          <p:cNvSpPr/>
          <p:nvPr/>
        </p:nvSpPr>
        <p:spPr>
          <a:xfrm>
            <a:off x="6150279" y="2517732"/>
            <a:ext cx="1277656" cy="1070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15475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Make sure the information under Membership is for your teams membership!</a:t>
            </a:r>
          </a:p>
          <a:p>
            <a:r>
              <a:rPr lang="en-US" dirty="0"/>
              <a:t>Select Team Registration from the list of options on the left.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3" y="2384735"/>
            <a:ext cx="4288966" cy="35699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4857766"/>
            <a:ext cx="4376825" cy="1547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Click on the team, under </a:t>
            </a:r>
            <a:r>
              <a:rPr lang="en-US"/>
              <a:t>2018 Florida </a:t>
            </a:r>
            <a:r>
              <a:rPr lang="en-US" dirty="0"/>
              <a:t>Odyssey State Tournament, that you are representing.</a:t>
            </a:r>
          </a:p>
          <a:p>
            <a:r>
              <a:rPr lang="en-US" dirty="0"/>
              <a:t>DO NOT Register a New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689" y="435540"/>
            <a:ext cx="4313256" cy="42425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734368-5596-D64F-B56B-0D74734D653B}"/>
              </a:ext>
            </a:extLst>
          </p:cNvPr>
          <p:cNvSpPr/>
          <p:nvPr/>
        </p:nvSpPr>
        <p:spPr>
          <a:xfrm>
            <a:off x="508503" y="4807200"/>
            <a:ext cx="876822" cy="151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2D299AF-8AB0-5A40-9B9B-01BA20E4D03D}"/>
              </a:ext>
            </a:extLst>
          </p:cNvPr>
          <p:cNvSpPr/>
          <p:nvPr/>
        </p:nvSpPr>
        <p:spPr>
          <a:xfrm>
            <a:off x="6263268" y="1352811"/>
            <a:ext cx="3137515" cy="7709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AC6274E7-93F8-D84F-B3E9-714F34833AD3}"/>
              </a:ext>
            </a:extLst>
          </p:cNvPr>
          <p:cNvSpPr/>
          <p:nvPr/>
        </p:nvSpPr>
        <p:spPr>
          <a:xfrm>
            <a:off x="6638794" y="4108538"/>
            <a:ext cx="576197" cy="481868"/>
          </a:xfrm>
          <a:prstGeom prst="noSmoking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6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0" y="805714"/>
            <a:ext cx="4844423" cy="48983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805714"/>
            <a:ext cx="4376825" cy="5599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Read through the information on the State Team Registration Welcome Screen</a:t>
            </a:r>
          </a:p>
          <a:p>
            <a:r>
              <a:rPr lang="en-US" dirty="0"/>
              <a:t>Using your Team Login information login at the bottom of the page.</a:t>
            </a:r>
          </a:p>
          <a:p>
            <a:r>
              <a:rPr lang="en-US" dirty="0"/>
              <a:t>Username and Password are located in the email you received when you initially registered your teams for the Regional Tournaments.</a:t>
            </a:r>
          </a:p>
          <a:p>
            <a:r>
              <a:rPr lang="en-US" dirty="0"/>
              <a:t>If you have forgotten your login information, your Regional Director has access to resend you the email.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E1CB986-511D-FF49-BBD4-F4DCB50C2DDC}"/>
              </a:ext>
            </a:extLst>
          </p:cNvPr>
          <p:cNvSpPr/>
          <p:nvPr/>
        </p:nvSpPr>
        <p:spPr>
          <a:xfrm>
            <a:off x="490857" y="5354876"/>
            <a:ext cx="2177187" cy="349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0626C-32E0-0741-BA89-DFD8664B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44" y="563672"/>
            <a:ext cx="4376825" cy="21670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Make sure all the information on this page is still accurate</a:t>
            </a:r>
          </a:p>
          <a:p>
            <a:r>
              <a:rPr lang="en-US" dirty="0"/>
              <a:t>Make sure to add any Scheduling conflicts to the box on the Right</a:t>
            </a:r>
          </a:p>
          <a:p>
            <a:r>
              <a:rPr lang="en-US" dirty="0"/>
              <a:t>Click NEXT</a:t>
            </a:r>
          </a:p>
          <a:p>
            <a:r>
              <a:rPr lang="en-US" dirty="0"/>
              <a:t>NOTE: We try our best to accommodate all schedule conflicts but it is never guaranteed.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A28B4-EA10-A94F-B4BE-6B45C070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6" y="2985985"/>
            <a:ext cx="4288344" cy="35699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65759-71EB-7446-A5FD-F74501A1FC80}"/>
              </a:ext>
            </a:extLst>
          </p:cNvPr>
          <p:cNvSpPr txBox="1">
            <a:spLocks/>
          </p:cNvSpPr>
          <p:nvPr/>
        </p:nvSpPr>
        <p:spPr>
          <a:xfrm>
            <a:off x="6200638" y="4327742"/>
            <a:ext cx="4376825" cy="139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If the team has a 2</a:t>
            </a:r>
            <a:r>
              <a:rPr lang="en-US" baseline="30000" dirty="0"/>
              <a:t>nd</a:t>
            </a:r>
            <a:r>
              <a:rPr lang="en-US" dirty="0"/>
              <a:t> coach please check that information.</a:t>
            </a:r>
          </a:p>
          <a:p>
            <a:r>
              <a:rPr lang="en-US" dirty="0"/>
              <a:t>Click NEXT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6326-31D3-6A49-A09E-26B10E1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689" y="900191"/>
            <a:ext cx="4313256" cy="33132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B2985-DC17-4846-B37F-6C387C93C450}"/>
              </a:ext>
            </a:extLst>
          </p:cNvPr>
          <p:cNvSpPr/>
          <p:nvPr/>
        </p:nvSpPr>
        <p:spPr>
          <a:xfrm>
            <a:off x="883085" y="4857766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EA642E-FEFF-164E-A186-5747A005B4D9}"/>
              </a:ext>
            </a:extLst>
          </p:cNvPr>
          <p:cNvSpPr/>
          <p:nvPr/>
        </p:nvSpPr>
        <p:spPr>
          <a:xfrm>
            <a:off x="1868720" y="5242142"/>
            <a:ext cx="1475729" cy="7228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74FA20-8BFD-174A-ACFF-BE81EAB63913}"/>
              </a:ext>
            </a:extLst>
          </p:cNvPr>
          <p:cNvSpPr/>
          <p:nvPr/>
        </p:nvSpPr>
        <p:spPr>
          <a:xfrm>
            <a:off x="6747354" y="2985985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A9A0E3-B0A1-2449-8320-9A61CA879CFE}"/>
              </a:ext>
            </a:extLst>
          </p:cNvPr>
          <p:cNvSpPr/>
          <p:nvPr/>
        </p:nvSpPr>
        <p:spPr>
          <a:xfrm>
            <a:off x="883085" y="5818095"/>
            <a:ext cx="926926" cy="19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4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1126</TotalTime>
  <Words>981</Words>
  <Application>Microsoft Macintosh PowerPoint</Application>
  <PresentationFormat>Widescreen</PresentationFormat>
  <Paragraphs>134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Ion</vt:lpstr>
      <vt:lpstr>Registering Your Team for the State Tournament</vt:lpstr>
      <vt:lpstr>Things You Will Need</vt:lpstr>
      <vt:lpstr>Deadlines for Registration</vt:lpstr>
      <vt:lpstr>Steps to Registering for State Tournament</vt:lpstr>
      <vt:lpstr>Registering the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Registering the Volunteer Worker</vt:lpstr>
      <vt:lpstr>PowerPoint Presentation</vt:lpstr>
      <vt:lpstr>PowerPoint Presentation</vt:lpstr>
      <vt:lpstr>PowerPoint Presentation</vt:lpstr>
      <vt:lpstr>PowerPoint Presentation</vt:lpstr>
      <vt:lpstr>Paying For Your Registration</vt:lpstr>
      <vt:lpstr>Paying By Check</vt:lpstr>
      <vt:lpstr>Paying by Credit Card (Single Team)</vt:lpstr>
      <vt:lpstr>Paying by Credit Card (Single Team)</vt:lpstr>
      <vt:lpstr>Paying by Credit Card (Multiple Teams)</vt:lpstr>
      <vt:lpstr>If You Have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Registering Your Team for the State Tournament</dc:title>
  <dc:creator>Matt Whaley</dc:creator>
  <cp:lastModifiedBy>Freda A. Abercrombie</cp:lastModifiedBy>
  <cp:revision>17</cp:revision>
  <cp:lastPrinted>2019-02-21T01:48:45Z</cp:lastPrinted>
  <dcterms:created xsi:type="dcterms:W3CDTF">2018-02-19T20:33:21Z</dcterms:created>
  <dcterms:modified xsi:type="dcterms:W3CDTF">2019-02-21T01:48:46Z</dcterms:modified>
</cp:coreProperties>
</file>