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61" r:id="rId3"/>
    <p:sldId id="262" r:id="rId4"/>
    <p:sldId id="263" r:id="rId5"/>
    <p:sldId id="257" r:id="rId6"/>
    <p:sldId id="258" r:id="rId7"/>
    <p:sldId id="259" r:id="rId8"/>
    <p:sldId id="260"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D79A0-5169-4B5A-A546-AD876E3AC2E0}" type="datetimeFigureOut">
              <a:rPr lang="en-US" smtClean="0"/>
              <a:t>11/26/2018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C131D-58D3-4F3F-A689-5655E47BCCDC}" type="slidenum">
              <a:rPr lang="en-US" smtClean="0"/>
              <a:t>‹#›</a:t>
            </a:fld>
            <a:endParaRPr lang="en-US" dirty="0"/>
          </a:p>
        </p:txBody>
      </p:sp>
    </p:spTree>
    <p:extLst>
      <p:ext uri="{BB962C8B-B14F-4D97-AF65-F5344CB8AC3E}">
        <p14:creationId xmlns:p14="http://schemas.microsoft.com/office/powerpoint/2010/main" val="1253224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8)</a:t>
            </a:r>
          </a:p>
          <a:p>
            <a:r>
              <a:rPr lang="en-US" dirty="0"/>
              <a:t>“How many of you  were visionaries?”</a:t>
            </a:r>
          </a:p>
        </p:txBody>
      </p:sp>
      <p:sp>
        <p:nvSpPr>
          <p:cNvPr id="4" name="Slide Number Placeholder 3"/>
          <p:cNvSpPr>
            <a:spLocks noGrp="1"/>
          </p:cNvSpPr>
          <p:nvPr>
            <p:ph type="sldNum" sz="quarter" idx="10"/>
          </p:nvPr>
        </p:nvSpPr>
        <p:spPr/>
        <p:txBody>
          <a:bodyPr/>
          <a:lstStyle/>
          <a:p>
            <a:fld id="{3CD9796B-DB9D-F442-9C8D-48B0EED467F9}" type="slidenum">
              <a:rPr lang="en-US" smtClean="0"/>
              <a:t>5</a:t>
            </a:fld>
            <a:endParaRPr lang="en-US" dirty="0"/>
          </a:p>
        </p:txBody>
      </p:sp>
    </p:spTree>
    <p:extLst>
      <p:ext uri="{BB962C8B-B14F-4D97-AF65-F5344CB8AC3E}">
        <p14:creationId xmlns:p14="http://schemas.microsoft.com/office/powerpoint/2010/main" val="231994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8)</a:t>
            </a:r>
          </a:p>
          <a:p>
            <a:r>
              <a:rPr lang="en-US" dirty="0"/>
              <a:t>“How many of you are operators?”</a:t>
            </a:r>
          </a:p>
        </p:txBody>
      </p:sp>
      <p:sp>
        <p:nvSpPr>
          <p:cNvPr id="4" name="Slide Number Placeholder 3"/>
          <p:cNvSpPr>
            <a:spLocks noGrp="1"/>
          </p:cNvSpPr>
          <p:nvPr>
            <p:ph type="sldNum" sz="quarter" idx="10"/>
          </p:nvPr>
        </p:nvSpPr>
        <p:spPr/>
        <p:txBody>
          <a:bodyPr/>
          <a:lstStyle/>
          <a:p>
            <a:fld id="{3CD9796B-DB9D-F442-9C8D-48B0EED467F9}" type="slidenum">
              <a:rPr lang="en-US" smtClean="0"/>
              <a:t>6</a:t>
            </a:fld>
            <a:endParaRPr lang="en-US" dirty="0"/>
          </a:p>
        </p:txBody>
      </p:sp>
    </p:spTree>
    <p:extLst>
      <p:ext uri="{BB962C8B-B14F-4D97-AF65-F5344CB8AC3E}">
        <p14:creationId xmlns:p14="http://schemas.microsoft.com/office/powerpoint/2010/main" val="1940306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8)</a:t>
            </a:r>
          </a:p>
          <a:p>
            <a:r>
              <a:rPr lang="en-US" dirty="0"/>
              <a:t>“How many of you are processors?”</a:t>
            </a:r>
          </a:p>
          <a:p>
            <a:endParaRPr lang="en-US" dirty="0"/>
          </a:p>
        </p:txBody>
      </p:sp>
      <p:sp>
        <p:nvSpPr>
          <p:cNvPr id="4" name="Slide Number Placeholder 3"/>
          <p:cNvSpPr>
            <a:spLocks noGrp="1"/>
          </p:cNvSpPr>
          <p:nvPr>
            <p:ph type="sldNum" sz="quarter" idx="10"/>
          </p:nvPr>
        </p:nvSpPr>
        <p:spPr/>
        <p:txBody>
          <a:bodyPr/>
          <a:lstStyle/>
          <a:p>
            <a:fld id="{3CD9796B-DB9D-F442-9C8D-48B0EED467F9}" type="slidenum">
              <a:rPr lang="en-US" smtClean="0"/>
              <a:t>7</a:t>
            </a:fld>
            <a:endParaRPr lang="en-US" dirty="0"/>
          </a:p>
        </p:txBody>
      </p:sp>
    </p:spTree>
    <p:extLst>
      <p:ext uri="{BB962C8B-B14F-4D97-AF65-F5344CB8AC3E}">
        <p14:creationId xmlns:p14="http://schemas.microsoft.com/office/powerpoint/2010/main" val="1736147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8)</a:t>
            </a:r>
          </a:p>
          <a:p>
            <a:r>
              <a:rPr lang="en-US" dirty="0"/>
              <a:t>“How many of you are synergists?”</a:t>
            </a:r>
          </a:p>
        </p:txBody>
      </p:sp>
      <p:sp>
        <p:nvSpPr>
          <p:cNvPr id="4" name="Slide Number Placeholder 3"/>
          <p:cNvSpPr>
            <a:spLocks noGrp="1"/>
          </p:cNvSpPr>
          <p:nvPr>
            <p:ph type="sldNum" sz="quarter" idx="10"/>
          </p:nvPr>
        </p:nvSpPr>
        <p:spPr/>
        <p:txBody>
          <a:bodyPr/>
          <a:lstStyle/>
          <a:p>
            <a:fld id="{3CD9796B-DB9D-F442-9C8D-48B0EED467F9}" type="slidenum">
              <a:rPr lang="en-US" smtClean="0"/>
              <a:t>8</a:t>
            </a:fld>
            <a:endParaRPr lang="en-US" dirty="0"/>
          </a:p>
        </p:txBody>
      </p:sp>
    </p:spTree>
    <p:extLst>
      <p:ext uri="{BB962C8B-B14F-4D97-AF65-F5344CB8AC3E}">
        <p14:creationId xmlns:p14="http://schemas.microsoft.com/office/powerpoint/2010/main" val="195755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11/26/2018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11/26/2018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11/26/2018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11/26/2018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11/26/2018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11/26/2018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11/26/2018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What is your Leadership Style?</a:t>
            </a:r>
            <a:endParaRPr lang="en-US" dirty="0"/>
          </a:p>
        </p:txBody>
      </p:sp>
    </p:spTree>
    <p:extLst>
      <p:ext uri="{BB962C8B-B14F-4D97-AF65-F5344CB8AC3E}">
        <p14:creationId xmlns:p14="http://schemas.microsoft.com/office/powerpoint/2010/main" val="1496119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0326" y="1163713"/>
            <a:ext cx="7315200" cy="3858768"/>
          </a:xfrm>
          <a:prstGeom prst="rect">
            <a:avLst/>
          </a:prstGeom>
          <a:scene3d>
            <a:camera prst="perspectiveRelaxedModerately"/>
            <a:lightRig rig="threePt" dir="t"/>
          </a:scene3d>
        </p:spPr>
      </p:pic>
      <p:sp>
        <p:nvSpPr>
          <p:cNvPr id="6" name="TextBox 5"/>
          <p:cNvSpPr txBox="1"/>
          <p:nvPr/>
        </p:nvSpPr>
        <p:spPr>
          <a:xfrm>
            <a:off x="3668346" y="5514391"/>
            <a:ext cx="5359159" cy="369332"/>
          </a:xfrm>
          <a:prstGeom prst="rect">
            <a:avLst/>
          </a:prstGeom>
          <a:noFill/>
        </p:spPr>
        <p:txBody>
          <a:bodyPr wrap="none" rtlCol="0">
            <a:spAutoFit/>
          </a:bodyPr>
          <a:lstStyle/>
          <a:p>
            <a:r>
              <a:rPr lang="en-US" b="1" dirty="0" smtClean="0"/>
              <a:t>https://bbv2m-brothersbrooksvision2missionllc</a:t>
            </a:r>
            <a:endParaRPr lang="en-US" b="1" dirty="0"/>
          </a:p>
        </p:txBody>
      </p:sp>
    </p:spTree>
    <p:extLst>
      <p:ext uri="{BB962C8B-B14F-4D97-AF65-F5344CB8AC3E}">
        <p14:creationId xmlns:p14="http://schemas.microsoft.com/office/powerpoint/2010/main" val="256951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Your Leadership Style?</a:t>
            </a:r>
            <a:endParaRPr lang="en-US" dirty="0"/>
          </a:p>
        </p:txBody>
      </p:sp>
      <p:sp>
        <p:nvSpPr>
          <p:cNvPr id="3" name="Content Placeholder 2"/>
          <p:cNvSpPr>
            <a:spLocks noGrp="1"/>
          </p:cNvSpPr>
          <p:nvPr>
            <p:ph idx="1"/>
          </p:nvPr>
        </p:nvSpPr>
        <p:spPr/>
        <p:txBody>
          <a:bodyPr/>
          <a:lstStyle/>
          <a:p>
            <a:r>
              <a:rPr lang="en-US" dirty="0" smtClean="0"/>
              <a:t>A key component to being a leader is to understand how you lead.  Leadership </a:t>
            </a:r>
            <a:r>
              <a:rPr lang="en-US" dirty="0"/>
              <a:t>is the action of leading a group of people or an organization</a:t>
            </a:r>
          </a:p>
        </p:txBody>
      </p:sp>
      <p:pic>
        <p:nvPicPr>
          <p:cNvPr id="4" name="Picture 3" descr="What are the Different Leadership Styles - SlideHunter.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150870"/>
            <a:ext cx="5972175" cy="2933700"/>
          </a:xfrm>
          <a:prstGeom prst="rect">
            <a:avLst/>
          </a:prstGeom>
        </p:spPr>
      </p:pic>
    </p:spTree>
    <p:extLst>
      <p:ext uri="{BB962C8B-B14F-4D97-AF65-F5344CB8AC3E}">
        <p14:creationId xmlns:p14="http://schemas.microsoft.com/office/powerpoint/2010/main" val="354320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do not lead the same way</a:t>
            </a:r>
            <a:endParaRPr lang="en-US" dirty="0"/>
          </a:p>
        </p:txBody>
      </p:sp>
      <p:sp>
        <p:nvSpPr>
          <p:cNvPr id="3" name="Content Placeholder 2"/>
          <p:cNvSpPr>
            <a:spLocks noGrp="1"/>
          </p:cNvSpPr>
          <p:nvPr>
            <p:ph idx="1"/>
          </p:nvPr>
        </p:nvSpPr>
        <p:spPr/>
        <p:txBody>
          <a:bodyPr/>
          <a:lstStyle/>
          <a:p>
            <a:r>
              <a:rPr lang="en-US" dirty="0" smtClean="0"/>
              <a:t>There is no cookie cutter approach to how one leads.  There are some unique attributes that most leaders have but how you lead also depends on where you are in an organization.</a:t>
            </a:r>
            <a:endParaRPr lang="en-US" dirty="0"/>
          </a:p>
        </p:txBody>
      </p:sp>
      <p:pic>
        <p:nvPicPr>
          <p:cNvPr id="4" name="Picture 3" descr="Do You Know The Difference Between Lemon And Li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834" y="3442996"/>
            <a:ext cx="4386331" cy="2468880"/>
          </a:xfrm>
          <a:prstGeom prst="rect">
            <a:avLst/>
          </a:prstGeom>
        </p:spPr>
      </p:pic>
    </p:spTree>
    <p:extLst>
      <p:ext uri="{BB962C8B-B14F-4D97-AF65-F5344CB8AC3E}">
        <p14:creationId xmlns:p14="http://schemas.microsoft.com/office/powerpoint/2010/main" val="3905810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Styles do Successful Leaders Display?</a:t>
            </a:r>
            <a:endParaRPr lang="en-US" dirty="0"/>
          </a:p>
        </p:txBody>
      </p:sp>
      <p:sp>
        <p:nvSpPr>
          <p:cNvPr id="3" name="Content Placeholder 2"/>
          <p:cNvSpPr>
            <a:spLocks noGrp="1"/>
          </p:cNvSpPr>
          <p:nvPr>
            <p:ph idx="1"/>
          </p:nvPr>
        </p:nvSpPr>
        <p:spPr/>
        <p:txBody>
          <a:bodyPr/>
          <a:lstStyle/>
          <a:p>
            <a:r>
              <a:rPr lang="en-US" dirty="0" smtClean="0"/>
              <a:t>The Predictable Success Company says that most successful leaders fall into one of four categories.  Follow the link below and see where you fall in the different Leadership Styles:</a:t>
            </a:r>
          </a:p>
          <a:p>
            <a:endParaRPr lang="en-US" dirty="0"/>
          </a:p>
          <a:p>
            <a:r>
              <a:rPr lang="en-US" dirty="0">
                <a:hlinkClick r:id="rId2" action="ppaction://hlinksldjump"/>
              </a:rPr>
              <a:t>http://predictablesuccess.info/quiz/quiz.php?id=4</a:t>
            </a:r>
            <a:endParaRPr lang="en-US" dirty="0"/>
          </a:p>
        </p:txBody>
      </p:sp>
    </p:spTree>
    <p:extLst>
      <p:ext uri="{BB962C8B-B14F-4D97-AF65-F5344CB8AC3E}">
        <p14:creationId xmlns:p14="http://schemas.microsoft.com/office/powerpoint/2010/main" val="37655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736" y="370332"/>
            <a:ext cx="3128264" cy="1188720"/>
          </a:xfrm>
        </p:spPr>
        <p:txBody>
          <a:bodyPr>
            <a:normAutofit fontScale="90000"/>
          </a:bodyPr>
          <a:lstStyle/>
          <a:p>
            <a:r>
              <a:rPr lang="en-US" dirty="0"/>
              <a:t>What is Your leadership style?</a:t>
            </a:r>
          </a:p>
        </p:txBody>
      </p:sp>
      <p:sp>
        <p:nvSpPr>
          <p:cNvPr id="3" name="Content Placeholder 2"/>
          <p:cNvSpPr>
            <a:spLocks noGrp="1"/>
          </p:cNvSpPr>
          <p:nvPr>
            <p:ph idx="1"/>
          </p:nvPr>
        </p:nvSpPr>
        <p:spPr>
          <a:xfrm>
            <a:off x="589280" y="2773062"/>
            <a:ext cx="10993120" cy="4319270"/>
          </a:xfrm>
        </p:spPr>
        <p:txBody>
          <a:bodyPr>
            <a:normAutofit fontScale="92500"/>
          </a:bodyPr>
          <a:lstStyle/>
          <a:p>
            <a:pPr algn="ctr"/>
            <a:endParaRPr lang="en-US" dirty="0"/>
          </a:p>
          <a:p>
            <a:pPr algn="ctr"/>
            <a:endParaRPr lang="en-US" dirty="0"/>
          </a:p>
          <a:p>
            <a:pPr marL="0" indent="0" algn="ctr">
              <a:buNone/>
            </a:pPr>
            <a:endParaRPr lang="en-US" dirty="0"/>
          </a:p>
          <a:p>
            <a:pPr marL="0" indent="0" algn="ctr">
              <a:buNone/>
            </a:pPr>
            <a:r>
              <a:rPr lang="en-US" sz="2400" dirty="0"/>
              <a:t> Are you a charismatic big-thinker who quickly becomes bored by minutia and is driven by a need to create? Most Visionaries possess similar traits: big-thinkers turned on by ideas, they’re easily bored with minutia and are consumed by the need to create and to achieve. Visionaries are often (although not always) charismatic. Engaging communicators, able to motivate people to bring their best in every endeavor, they inspire deep loyalty in others, and frequently a small, tight team or ‘posse’ will develop around them, a group of committed individuals who share the Visionary’s…well, vision – and who want to help see it realized.</a:t>
            </a:r>
            <a:br>
              <a:rPr lang="en-US" sz="2400" dirty="0"/>
            </a:b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10209" y="952047"/>
            <a:ext cx="3151261" cy="2428021"/>
          </a:xfrm>
          <a:prstGeom prst="rect">
            <a:avLst/>
          </a:prstGeom>
          <a:ln w="38100">
            <a:solidFill>
              <a:schemeClr val="tx1"/>
            </a:solidFill>
          </a:ln>
        </p:spPr>
      </p:pic>
    </p:spTree>
    <p:extLst>
      <p:ext uri="{BB962C8B-B14F-4D97-AF65-F5344CB8AC3E}">
        <p14:creationId xmlns:p14="http://schemas.microsoft.com/office/powerpoint/2010/main" val="44437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736" y="370332"/>
            <a:ext cx="3128264" cy="1188720"/>
          </a:xfrm>
        </p:spPr>
        <p:txBody>
          <a:bodyPr>
            <a:normAutofit fontScale="90000"/>
          </a:bodyPr>
          <a:lstStyle/>
          <a:p>
            <a:r>
              <a:rPr lang="en-US" dirty="0"/>
              <a:t>What is Your leadership style?</a:t>
            </a:r>
          </a:p>
        </p:txBody>
      </p:sp>
      <p:sp>
        <p:nvSpPr>
          <p:cNvPr id="3" name="Content Placeholder 2"/>
          <p:cNvSpPr>
            <a:spLocks noGrp="1"/>
          </p:cNvSpPr>
          <p:nvPr>
            <p:ph idx="1"/>
          </p:nvPr>
        </p:nvSpPr>
        <p:spPr>
          <a:xfrm>
            <a:off x="568960" y="2673794"/>
            <a:ext cx="10972800" cy="4469955"/>
          </a:xfrm>
        </p:spPr>
        <p:txBody>
          <a:bodyPr>
            <a:normAutofit fontScale="70000" lnSpcReduction="20000"/>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400" dirty="0"/>
              <a:t>Operators are the practically-minded folks that get stuff done. Operators work well alongside Visionaries, and in a sense, they’re mutually dependent – a Visionary needs an Operator to translate his or her vision into day-to-day tasks – and then to get those tasks completed. An Operator, on the other hand, looks to the Visionary for the big picture, for motivation and inspiration in the tough times, and for the flexibility and lateral thinking to change the enterprise’s direction if things aren’t working out. Because of their task-oriented disposition, Operators are often hard to spot in an office environment. Easily bored by meetings and unimpressed with simply putting in ‘face time’, Operators don’t like to sit around idly, and can usually be found in jobs that keep them on the move.</a:t>
            </a:r>
            <a:br>
              <a:rPr lang="en-US" sz="3400" dirty="0"/>
            </a:br>
            <a:endParaRPr lang="en-US" sz="3400"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43685" y="973042"/>
            <a:ext cx="2423350" cy="2330145"/>
          </a:xfrm>
          <a:prstGeom prst="rect">
            <a:avLst/>
          </a:prstGeom>
          <a:ln w="38100">
            <a:solidFill>
              <a:schemeClr val="tx1"/>
            </a:solidFill>
          </a:ln>
        </p:spPr>
      </p:pic>
    </p:spTree>
    <p:extLst>
      <p:ext uri="{BB962C8B-B14F-4D97-AF65-F5344CB8AC3E}">
        <p14:creationId xmlns:p14="http://schemas.microsoft.com/office/powerpoint/2010/main" val="1199214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736" y="370332"/>
            <a:ext cx="3109214" cy="1188720"/>
          </a:xfrm>
        </p:spPr>
        <p:txBody>
          <a:bodyPr>
            <a:normAutofit fontScale="90000"/>
          </a:bodyPr>
          <a:lstStyle/>
          <a:p>
            <a:r>
              <a:rPr lang="en-US" dirty="0"/>
              <a:t>What is Your leadership style?</a:t>
            </a:r>
          </a:p>
        </p:txBody>
      </p:sp>
      <p:sp>
        <p:nvSpPr>
          <p:cNvPr id="3" name="Content Placeholder 2"/>
          <p:cNvSpPr>
            <a:spLocks noGrp="1"/>
          </p:cNvSpPr>
          <p:nvPr>
            <p:ph idx="1"/>
          </p:nvPr>
        </p:nvSpPr>
        <p:spPr>
          <a:xfrm>
            <a:off x="670560" y="3505200"/>
            <a:ext cx="10769600" cy="3905250"/>
          </a:xfrm>
        </p:spPr>
        <p:txBody>
          <a:bodyPr>
            <a:normAutofit lnSpcReduction="10000"/>
          </a:bodyPr>
          <a:lstStyle/>
          <a:p>
            <a:pPr marL="0" indent="0" algn="ctr">
              <a:buNone/>
            </a:pPr>
            <a:endParaRPr lang="en-US" dirty="0">
              <a:latin typeface="Arimo"/>
            </a:endParaRPr>
          </a:p>
          <a:p>
            <a:pPr marL="0" indent="0" algn="ctr">
              <a:buNone/>
            </a:pPr>
            <a:endParaRPr lang="en-US" dirty="0">
              <a:latin typeface="Arimo"/>
            </a:endParaRPr>
          </a:p>
          <a:p>
            <a:pPr marL="0" indent="0" algn="ctr">
              <a:buNone/>
            </a:pPr>
            <a:r>
              <a:rPr lang="en-US" sz="2400" dirty="0"/>
              <a:t>Processors have an innate desire to bring order to any situation – they focus not only on what they’ve been asked to do, but also on the underlying systems and processes that will make doing it more consistent and repeatable – and if those systems and processes don’t yet exist, they’ll begin by designing and implementing them. Processors bring a crucial skill-set to any group or team – they manage risk, provide consistency and grind out the detail in a way that the Visionary and Operator aren’t pre-disposed to do.</a:t>
            </a:r>
            <a:br>
              <a:rPr lang="en-US" sz="2400" dirty="0"/>
            </a:br>
            <a:r>
              <a:rPr lang="en-US" sz="2400" dirty="0"/>
              <a:t/>
            </a:r>
            <a:br>
              <a:rPr lang="en-US" sz="2400" dirty="0"/>
            </a:b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14825" y="1220983"/>
            <a:ext cx="3481070" cy="2692391"/>
          </a:xfrm>
          <a:prstGeom prst="rect">
            <a:avLst/>
          </a:prstGeom>
          <a:ln w="38100">
            <a:solidFill>
              <a:schemeClr val="tx1"/>
            </a:solidFill>
          </a:ln>
        </p:spPr>
      </p:pic>
    </p:spTree>
    <p:extLst>
      <p:ext uri="{BB962C8B-B14F-4D97-AF65-F5344CB8AC3E}">
        <p14:creationId xmlns:p14="http://schemas.microsoft.com/office/powerpoint/2010/main" val="342704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736" y="370332"/>
            <a:ext cx="3223514" cy="1188720"/>
          </a:xfrm>
        </p:spPr>
        <p:txBody>
          <a:bodyPr>
            <a:normAutofit fontScale="90000"/>
          </a:bodyPr>
          <a:lstStyle/>
          <a:p>
            <a:r>
              <a:rPr lang="en-US" dirty="0"/>
              <a:t>What is Your leadership style?</a:t>
            </a:r>
          </a:p>
        </p:txBody>
      </p:sp>
      <p:sp>
        <p:nvSpPr>
          <p:cNvPr id="3" name="Content Placeholder 2"/>
          <p:cNvSpPr>
            <a:spLocks noGrp="1"/>
          </p:cNvSpPr>
          <p:nvPr>
            <p:ph idx="1"/>
          </p:nvPr>
        </p:nvSpPr>
        <p:spPr>
          <a:xfrm>
            <a:off x="589280" y="2284730"/>
            <a:ext cx="10911840" cy="4815840"/>
          </a:xfrm>
        </p:spPr>
        <p:txBody>
          <a:bodyPr>
            <a:normAutofit/>
          </a:bodyPr>
          <a:lstStyle/>
          <a:p>
            <a:pPr marL="0" indent="0" algn="ctr">
              <a:buNone/>
            </a:pPr>
            <a:endParaRPr lang="en-US" sz="3600" b="1" dirty="0">
              <a:solidFill>
                <a:srgbClr val="C00000"/>
              </a:solidFill>
              <a:latin typeface="+mj-lt"/>
            </a:endParaRPr>
          </a:p>
          <a:p>
            <a:pPr marL="0" indent="0" algn="ctr">
              <a:buNone/>
            </a:pPr>
            <a:endParaRPr lang="en-US" sz="2400" dirty="0"/>
          </a:p>
          <a:p>
            <a:pPr marL="0" indent="0" algn="ctr">
              <a:buNone/>
            </a:pPr>
            <a:endParaRPr lang="en-US" sz="2400" dirty="0"/>
          </a:p>
          <a:p>
            <a:pPr marL="0" indent="0" algn="ctr">
              <a:buNone/>
            </a:pPr>
            <a:r>
              <a:rPr lang="en-US" sz="2400" dirty="0"/>
              <a:t>The Synergist brings a primary focus on what is best for the enterprise as a whole, and they choreograph and harmonize team or group interactions to produce high-quality decisions. Adding the Synergist style to a VOP (Visionary–Operator–Processor) group releases it from the gravitational pull of gridlock and compromise, and transforms it into a high-performance team. Unlike the Visionary, Operator and Processor styles, which are natural and innate to all of us, the Synergist style is primarily a learned style – meaning anyone can learn to be a Synergist.</a:t>
            </a:r>
            <a:br>
              <a:rPr lang="en-US" sz="2400" dirty="0"/>
            </a:b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47707" y="964692"/>
            <a:ext cx="2994986" cy="2843978"/>
          </a:xfrm>
          <a:prstGeom prst="rect">
            <a:avLst/>
          </a:prstGeom>
          <a:ln w="38100">
            <a:solidFill>
              <a:schemeClr val="tx1"/>
            </a:solidFill>
          </a:ln>
        </p:spPr>
      </p:pic>
    </p:spTree>
    <p:extLst>
      <p:ext uri="{BB962C8B-B14F-4D97-AF65-F5344CB8AC3E}">
        <p14:creationId xmlns:p14="http://schemas.microsoft.com/office/powerpoint/2010/main" val="4239346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 is not only about you but also those you lead and partner with</a:t>
            </a:r>
            <a:endParaRPr lang="en-US" dirty="0"/>
          </a:p>
        </p:txBody>
      </p:sp>
      <p:sp>
        <p:nvSpPr>
          <p:cNvPr id="3" name="Content Placeholder 2"/>
          <p:cNvSpPr>
            <a:spLocks noGrp="1"/>
          </p:cNvSpPr>
          <p:nvPr>
            <p:ph idx="1"/>
          </p:nvPr>
        </p:nvSpPr>
        <p:spPr/>
        <p:txBody>
          <a:bodyPr/>
          <a:lstStyle/>
          <a:p>
            <a:r>
              <a:rPr lang="en-US" dirty="0" smtClean="0"/>
              <a:t>We all want a leader who has some predictability about themselves.  Once you understand your style and your team understands your style you can see if the team has all of the necessary pieces to be successful.  No football team would have quarterback at every position nor have a center at every position.</a:t>
            </a:r>
          </a:p>
          <a:p>
            <a:endParaRPr lang="en-US" dirty="0"/>
          </a:p>
          <a:p>
            <a:r>
              <a:rPr lang="en-US" dirty="0" smtClean="0"/>
              <a:t>Understanding who you are and how you lead is important.  However, knowing who you need to compliment you in your leadership style is just as important.</a:t>
            </a:r>
            <a:endParaRPr lang="en-US" dirty="0"/>
          </a:p>
        </p:txBody>
      </p:sp>
    </p:spTree>
    <p:extLst>
      <p:ext uri="{BB962C8B-B14F-4D97-AF65-F5344CB8AC3E}">
        <p14:creationId xmlns:p14="http://schemas.microsoft.com/office/powerpoint/2010/main" val="153460490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46</TotalTime>
  <Words>557</Words>
  <Application>Microsoft Office PowerPoint</Application>
  <PresentationFormat>Widescreen</PresentationFormat>
  <Paragraphs>45</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Arimo</vt:lpstr>
      <vt:lpstr>Calibri</vt:lpstr>
      <vt:lpstr>Century Gothic</vt:lpstr>
      <vt:lpstr>Vapor Trail</vt:lpstr>
      <vt:lpstr>What is your Leadership Style?</vt:lpstr>
      <vt:lpstr>What is Your Leadership Style?</vt:lpstr>
      <vt:lpstr>All do not lead the same way</vt:lpstr>
      <vt:lpstr>So What Styles do Successful Leaders Display?</vt:lpstr>
      <vt:lpstr>What is Your leadership style?</vt:lpstr>
      <vt:lpstr>What is Your leadership style?</vt:lpstr>
      <vt:lpstr>What is Your leadership style?</vt:lpstr>
      <vt:lpstr>What is Your leadership style?</vt:lpstr>
      <vt:lpstr>It is not only about you but also those you lead and partner with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4 Predictable Success Leadership Styles</dc:title>
  <dc:creator>Brooks, Rodney</dc:creator>
  <cp:lastModifiedBy>Brooks, Rodney</cp:lastModifiedBy>
  <cp:revision>7</cp:revision>
  <dcterms:created xsi:type="dcterms:W3CDTF">2018-11-26T18:17:08Z</dcterms:created>
  <dcterms:modified xsi:type="dcterms:W3CDTF">2018-11-26T19:03:39Z</dcterms:modified>
</cp:coreProperties>
</file>