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304" r:id="rId5"/>
    <p:sldId id="278" r:id="rId6"/>
    <p:sldId id="296" r:id="rId7"/>
    <p:sldId id="260" r:id="rId8"/>
    <p:sldId id="297" r:id="rId9"/>
    <p:sldId id="299" r:id="rId10"/>
    <p:sldId id="280" r:id="rId11"/>
    <p:sldId id="277" r:id="rId12"/>
    <p:sldId id="282" r:id="rId13"/>
    <p:sldId id="300" r:id="rId14"/>
    <p:sldId id="301" r:id="rId15"/>
    <p:sldId id="303" r:id="rId16"/>
    <p:sldId id="298" r:id="rId17"/>
    <p:sldId id="30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76" autoAdjust="0"/>
    <p:restoredTop sz="94667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B644-92D8-4969-AA07-4CFF4D61DD8E}" type="datetimeFigureOut">
              <a:rPr lang="en-US" smtClean="0"/>
              <a:pPr/>
              <a:t>4/27/2018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Parish Path Warden Report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440160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GB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April 2018</a:t>
            </a:r>
          </a:p>
          <a:p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Black" pitchFamily="34" charset="0"/>
              </a:rPr>
              <a:t>New Steps by Drayton path bridge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2" name="Picture 2" descr="C:\Users\user\Documents\Footpaths\Footpath Pictures\2017-18\IMG_0863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31" y="1214422"/>
            <a:ext cx="3867755" cy="5143536"/>
          </a:xfrm>
          <a:prstGeom prst="rect">
            <a:avLst/>
          </a:prstGeom>
          <a:noFill/>
        </p:spPr>
      </p:pic>
      <p:pic>
        <p:nvPicPr>
          <p:cNvPr id="3" name="Picture 3" descr="C:\Users\user\Documents\Footpaths\Footpath Pictures\2017-18\82CA88E9-6AB0-4355-A170-9CEC1BB1E56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1214422"/>
            <a:ext cx="393919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 Black" pitchFamily="34" charset="0"/>
              </a:rPr>
              <a:t>New Gate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4102" name="Picture 6" descr="C:\Users\user\Documents\Footpaths\Footpath Pictures\2017-18\DSCN3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32644"/>
            <a:ext cx="3745140" cy="5153876"/>
          </a:xfrm>
          <a:prstGeom prst="rect">
            <a:avLst/>
          </a:prstGeom>
          <a:noFill/>
        </p:spPr>
      </p:pic>
      <p:pic>
        <p:nvPicPr>
          <p:cNvPr id="4103" name="Picture 7" descr="C:\Users\user\Documents\Footpaths\Footpath Pictures\2017-18\New Gate BB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32644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 Black" pitchFamily="34" charset="0"/>
                <a:cs typeface="Arial" pitchFamily="34" charset="0"/>
              </a:rPr>
              <a:t>ST Resilience Project</a:t>
            </a:r>
            <a:endParaRPr lang="en-GB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All paths have remained open</a:t>
            </a:r>
          </a:p>
          <a:p>
            <a:pP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Pipeline installed through footpath crossovers</a:t>
            </a:r>
          </a:p>
          <a:p>
            <a:pP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Awaiting surface re-instatement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 Black" pitchFamily="34" charset="0"/>
              </a:rPr>
              <a:t>Pipeline at New Barn</a:t>
            </a:r>
            <a:endParaRPr lang="en-GB" sz="4000" dirty="0">
              <a:latin typeface="Arial Black" pitchFamily="34" charset="0"/>
            </a:endParaRPr>
          </a:p>
        </p:txBody>
      </p:sp>
      <p:pic>
        <p:nvPicPr>
          <p:cNvPr id="1028" name="Picture 4" descr="C:\Users\user\Documents\Footpaths\Footpath Pictures\2017-18\DSCN3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15237" cy="534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Pipeline at New Barn</a:t>
            </a:r>
            <a:endParaRPr lang="en-GB" dirty="0"/>
          </a:p>
        </p:txBody>
      </p:sp>
      <p:pic>
        <p:nvPicPr>
          <p:cNvPr id="2050" name="Picture 2" descr="C:\Users\user\Documents\Footpaths\Footpath Pictures\2017-18\DSCN3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344992"/>
            <a:ext cx="7000924" cy="508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New Path – Brookfield Farm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Current path </a:t>
            </a:r>
          </a:p>
          <a:p>
            <a:pPr>
              <a:buNone/>
            </a:pPr>
            <a:r>
              <a:rPr lang="en-GB" dirty="0" smtClean="0"/>
              <a:t>          dangerous stile on to main road</a:t>
            </a:r>
          </a:p>
          <a:p>
            <a:pPr>
              <a:buNone/>
            </a:pPr>
            <a:r>
              <a:rPr lang="en-GB" dirty="0" smtClean="0"/>
              <a:t>          “unpleasant” surface through farm area</a:t>
            </a:r>
          </a:p>
          <a:p>
            <a:r>
              <a:rPr lang="en-GB" dirty="0" smtClean="0"/>
              <a:t>New path</a:t>
            </a:r>
          </a:p>
          <a:p>
            <a:pPr>
              <a:buNone/>
            </a:pPr>
            <a:r>
              <a:rPr lang="en-GB" dirty="0" smtClean="0"/>
              <a:t>         eliminates main road access</a:t>
            </a:r>
          </a:p>
          <a:p>
            <a:pPr>
              <a:buNone/>
            </a:pPr>
            <a:r>
              <a:rPr lang="en-GB" dirty="0" smtClean="0"/>
              <a:t>         by-passes farm area</a:t>
            </a:r>
          </a:p>
          <a:p>
            <a:pPr>
              <a:buNone/>
            </a:pPr>
            <a:r>
              <a:rPr lang="en-GB" dirty="0" smtClean="0"/>
              <a:t>         links to existing path system to create circulars</a:t>
            </a:r>
          </a:p>
          <a:p>
            <a:endParaRPr lang="en-GB" dirty="0" smtClean="0"/>
          </a:p>
          <a:p>
            <a:r>
              <a:rPr lang="en-GB" dirty="0" smtClean="0"/>
              <a:t>Application now passed all objection stages</a:t>
            </a:r>
          </a:p>
          <a:p>
            <a:endParaRPr lang="en-GB" dirty="0" smtClean="0"/>
          </a:p>
          <a:p>
            <a:r>
              <a:rPr lang="en-GB" dirty="0" smtClean="0"/>
              <a:t>Gates etc to be installed before final sign off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New Path – Brookfield Farm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1026" name="Picture 2" descr="C:\Users\user\Documents\Footpaths\Footpath Pictures\2017-18\New Path - Brookfield Far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1"/>
            <a:ext cx="9144000" cy="59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 Black" pitchFamily="34" charset="0"/>
              </a:rPr>
              <a:t>2018 – 19 Plans</a:t>
            </a:r>
            <a:endParaRPr lang="en-GB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Continue WCC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strimming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programme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Continued general maintenance 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Completion and opening of new path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Drainage work on Drayton path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Review possible surface works around Parish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Finally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problems or improvement suggestions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       Lynne and Paul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Hardcastle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                 01562 730511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28604"/>
            <a:ext cx="8858312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latin typeface="Arial Black" pitchFamily="34" charset="0"/>
              </a:rPr>
              <a:t>    </a:t>
            </a:r>
            <a:r>
              <a:rPr lang="en-GB" sz="4300" dirty="0" err="1" smtClean="0">
                <a:latin typeface="Arial Black" pitchFamily="34" charset="0"/>
              </a:rPr>
              <a:t>Strimming</a:t>
            </a:r>
            <a:r>
              <a:rPr lang="en-GB" sz="4300" dirty="0" smtClean="0">
                <a:latin typeface="Arial Black" pitchFamily="34" charset="0"/>
              </a:rPr>
              <a:t> / Maintenance</a:t>
            </a:r>
          </a:p>
          <a:p>
            <a:pPr>
              <a:buNone/>
            </a:pPr>
            <a:endParaRPr lang="en-GB" sz="4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GB" sz="4400" dirty="0" smtClean="0">
                <a:latin typeface="Arial Black" pitchFamily="34" charset="0"/>
              </a:rPr>
              <a:t>   </a:t>
            </a:r>
            <a:r>
              <a:rPr lang="en-GB" sz="4300" dirty="0" smtClean="0">
                <a:latin typeface="Arial Black" pitchFamily="34" charset="0"/>
              </a:rPr>
              <a:t>ST Resilience Project</a:t>
            </a:r>
          </a:p>
          <a:p>
            <a:pPr>
              <a:buNone/>
            </a:pPr>
            <a:endParaRPr lang="en-GB" sz="4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GB" sz="4400" dirty="0" smtClean="0">
                <a:latin typeface="Arial Black" pitchFamily="34" charset="0"/>
              </a:rPr>
              <a:t>   Improvements</a:t>
            </a:r>
          </a:p>
          <a:p>
            <a:endParaRPr lang="en-GB" sz="4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GB" sz="4400" dirty="0" smtClean="0">
                <a:latin typeface="Arial Black" pitchFamily="34" charset="0"/>
              </a:rPr>
              <a:t>   Brookfield Farm Path</a:t>
            </a:r>
          </a:p>
          <a:p>
            <a:pPr>
              <a:buNone/>
            </a:pPr>
            <a:r>
              <a:rPr lang="en-GB" sz="4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GB" sz="4400" dirty="0" smtClean="0">
                <a:latin typeface="Arial Black" pitchFamily="34" charset="0"/>
              </a:rPr>
              <a:t>   2018-19 Plans</a:t>
            </a:r>
            <a:endParaRPr lang="en-GB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pitchFamily="34" charset="0"/>
              </a:rPr>
            </a:br>
            <a:endParaRPr lang="en-GB" sz="36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500858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sz="12800" dirty="0" smtClean="0">
                <a:latin typeface="Arial Black" pitchFamily="34" charset="0"/>
                <a:cs typeface="Arial" pitchFamily="34" charset="0"/>
              </a:rPr>
              <a:t>      </a:t>
            </a:r>
            <a:r>
              <a:rPr lang="en-GB" sz="16000" dirty="0" err="1" smtClean="0">
                <a:latin typeface="Arial Black" pitchFamily="34" charset="0"/>
                <a:cs typeface="Arial" pitchFamily="34" charset="0"/>
              </a:rPr>
              <a:t>Strimming</a:t>
            </a:r>
            <a:r>
              <a:rPr lang="en-GB" sz="16000" dirty="0" smtClean="0">
                <a:latin typeface="Arial Black" pitchFamily="34" charset="0"/>
                <a:cs typeface="Arial" pitchFamily="34" charset="0"/>
              </a:rPr>
              <a:t> / Maintenance</a:t>
            </a:r>
            <a:endParaRPr lang="en-GB" sz="16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400" dirty="0" smtClean="0">
                <a:latin typeface="Arial" pitchFamily="34" charset="0"/>
                <a:cs typeface="Arial" pitchFamily="34" charset="0"/>
              </a:rPr>
              <a:t>Reduced personal time            </a:t>
            </a: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65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>
              <a:buNone/>
            </a:pPr>
            <a:r>
              <a:rPr lang="en-GB" sz="65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GB" sz="14400" dirty="0" smtClean="0">
                <a:latin typeface="Arial" pitchFamily="34" charset="0"/>
                <a:cs typeface="Arial" pitchFamily="34" charset="0"/>
              </a:rPr>
              <a:t>WCC </a:t>
            </a:r>
            <a:r>
              <a:rPr lang="en-GB" sz="14400" dirty="0" err="1" smtClean="0">
                <a:latin typeface="Arial" pitchFamily="34" charset="0"/>
                <a:cs typeface="Arial" pitchFamily="34" charset="0"/>
              </a:rPr>
              <a:t>Strimming</a:t>
            </a:r>
            <a:r>
              <a:rPr lang="en-GB" sz="14400" dirty="0" smtClean="0">
                <a:latin typeface="Arial" pitchFamily="34" charset="0"/>
                <a:cs typeface="Arial" pitchFamily="34" charset="0"/>
              </a:rPr>
              <a:t> Programme</a:t>
            </a:r>
          </a:p>
          <a:p>
            <a:pPr>
              <a:buNone/>
            </a:pPr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        Landowner improvements</a:t>
            </a:r>
          </a:p>
          <a:p>
            <a:pPr>
              <a:buNone/>
            </a:pPr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        Winter ground conditions</a:t>
            </a: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en-GB" sz="14400" dirty="0" smtClean="0">
                <a:latin typeface="Arial" pitchFamily="34" charset="0"/>
                <a:cs typeface="Arial" pitchFamily="34" charset="0"/>
              </a:rPr>
              <a:t>Fallen tree removals                 </a:t>
            </a:r>
          </a:p>
          <a:p>
            <a:pPr>
              <a:buNone/>
            </a:pPr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        </a:t>
            </a:r>
            <a:endParaRPr lang="en-GB" sz="7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 Black" pitchFamily="34" charset="0"/>
              </a:rPr>
              <a:t>A cold snowy Sunday</a:t>
            </a:r>
            <a:endParaRPr lang="en-GB" sz="4000" dirty="0">
              <a:latin typeface="Arial Black" pitchFamily="34" charset="0"/>
            </a:endParaRPr>
          </a:p>
        </p:txBody>
      </p:sp>
      <p:pic>
        <p:nvPicPr>
          <p:cNvPr id="3074" name="Picture 2" descr="C:\Users\user\Documents\Footpaths\Footpath Pictures\2017-18\8188C220-0EC4-402A-A893-D8A7E63C81D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3816578" cy="5088771"/>
          </a:xfrm>
          <a:prstGeom prst="rect">
            <a:avLst/>
          </a:prstGeom>
          <a:noFill/>
        </p:spPr>
      </p:pic>
      <p:pic>
        <p:nvPicPr>
          <p:cNvPr id="3075" name="Picture 3" descr="C:\Users\user\Documents\Footpaths\Footpath Pictures\2017-18\IMG_530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93637" y="2071678"/>
            <a:ext cx="47625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 Black" pitchFamily="34" charset="0"/>
              </a:rPr>
              <a:t>Improvements</a:t>
            </a:r>
            <a:br>
              <a:rPr lang="en-GB" sz="4000" dirty="0" smtClean="0">
                <a:latin typeface="Arial Black" pitchFamily="34" charset="0"/>
              </a:rPr>
            </a:br>
            <a:endParaRPr lang="en-GB" sz="40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714356"/>
            <a:ext cx="8158162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PH      5 new </a:t>
            </a:r>
            <a:r>
              <a:rPr lang="en-GB" sz="12800" dirty="0" err="1" smtClean="0">
                <a:latin typeface="Arial" pitchFamily="34" charset="0"/>
                <a:cs typeface="Arial" pitchFamily="34" charset="0"/>
              </a:rPr>
              <a:t>waymarker</a:t>
            </a:r>
            <a:r>
              <a:rPr lang="en-GB" sz="12800" dirty="0" smtClean="0">
                <a:latin typeface="Arial" pitchFamily="34" charset="0"/>
                <a:cs typeface="Arial" pitchFamily="34" charset="0"/>
              </a:rPr>
              <a:t> posts             </a:t>
            </a:r>
          </a:p>
          <a:p>
            <a:pPr>
              <a:buNone/>
            </a:pPr>
            <a:endParaRPr lang="en-GB" sz="1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           4 replacement stile </a:t>
            </a:r>
            <a:r>
              <a:rPr lang="en-GB" sz="12800" dirty="0" err="1" smtClean="0">
                <a:latin typeface="Arial" pitchFamily="34" charset="0"/>
                <a:cs typeface="Arial" pitchFamily="34" charset="0"/>
              </a:rPr>
              <a:t>stepovers</a:t>
            </a:r>
            <a:endParaRPr lang="en-GB" sz="1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WCC    3 replacement ditch crossings</a:t>
            </a: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            Widening and cutting back on bridle</a:t>
            </a: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            path </a:t>
            </a:r>
            <a:r>
              <a:rPr lang="en-GB" sz="12800" dirty="0" err="1" smtClean="0">
                <a:latin typeface="Arial" pitchFamily="34" charset="0"/>
                <a:cs typeface="Arial" pitchFamily="34" charset="0"/>
              </a:rPr>
              <a:t>Moorfields</a:t>
            </a:r>
            <a:r>
              <a:rPr lang="en-GB" sz="12800" dirty="0" smtClean="0">
                <a:latin typeface="Arial" pitchFamily="34" charset="0"/>
                <a:cs typeface="Arial" pitchFamily="34" charset="0"/>
              </a:rPr>
              <a:t> Farm to Drayton</a:t>
            </a:r>
          </a:p>
          <a:p>
            <a:pPr>
              <a:buNone/>
            </a:pPr>
            <a:endParaRPr lang="en-GB" sz="1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            Steps near Drayton path bridge</a:t>
            </a:r>
          </a:p>
          <a:p>
            <a:pPr>
              <a:buNone/>
            </a:pPr>
            <a:endParaRPr lang="en-GB" sz="1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2800" dirty="0" smtClean="0">
                <a:latin typeface="Arial" pitchFamily="34" charset="0"/>
                <a:cs typeface="Arial" pitchFamily="34" charset="0"/>
              </a:rPr>
              <a:t>LO/WCC     New Gate near New Barn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 Black" pitchFamily="34" charset="0"/>
              </a:rPr>
              <a:t>Ditch Crossing – Royal Content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1026" name="Picture 2" descr="C:\Users\user\Documents\Footpaths\Footpath Pictures\2017-18\IMG_14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11" y="1357313"/>
            <a:ext cx="3696890" cy="4929187"/>
          </a:xfrm>
          <a:prstGeom prst="rect">
            <a:avLst/>
          </a:prstGeom>
          <a:noFill/>
        </p:spPr>
      </p:pic>
      <p:pic>
        <p:nvPicPr>
          <p:cNvPr id="1028" name="Picture 4" descr="C:\Users\user\Documents\Footpaths\Footpath Pictures\2017-18\BB653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031" y="1357313"/>
            <a:ext cx="3643313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Black" pitchFamily="34" charset="0"/>
              </a:rPr>
              <a:t>Ditch Crossing – </a:t>
            </a:r>
            <a:r>
              <a:rPr lang="en-GB" sz="3600" dirty="0" err="1" smtClean="0">
                <a:latin typeface="Arial Black" pitchFamily="34" charset="0"/>
              </a:rPr>
              <a:t>Dodford</a:t>
            </a:r>
            <a:r>
              <a:rPr lang="en-GB" sz="3600" dirty="0" smtClean="0">
                <a:latin typeface="Arial Black" pitchFamily="34" charset="0"/>
              </a:rPr>
              <a:t> Road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2057" name="Picture 9" descr="C:\Users\user\Documents\Footpaths\Footpath Pictures\2017-18\DSCN3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1214422"/>
            <a:ext cx="3715943" cy="4954591"/>
          </a:xfrm>
          <a:prstGeom prst="rect">
            <a:avLst/>
          </a:prstGeom>
          <a:noFill/>
        </p:spPr>
      </p:pic>
      <p:pic>
        <p:nvPicPr>
          <p:cNvPr id="2058" name="Picture 10" descr="C:\Users\user\Documents\Footpaths\Footpath Pictures\2017-18\3F967466-F440-46E8-BAEE-70371A6A3D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071678"/>
            <a:ext cx="4407971" cy="33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 Black" pitchFamily="34" charset="0"/>
              </a:rPr>
              <a:t>Ditch Crossing – Nr Hockley Brook Lane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3074" name="Picture 2" descr="C:\Users\user\Documents\Footpaths\Footpath Pictures\2017-18\IMG_1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313"/>
            <a:ext cx="3786213" cy="5000625"/>
          </a:xfrm>
          <a:prstGeom prst="rect">
            <a:avLst/>
          </a:prstGeom>
          <a:noFill/>
        </p:spPr>
      </p:pic>
      <p:pic>
        <p:nvPicPr>
          <p:cNvPr id="3075" name="Picture 3" descr="C:\Users\user\Documents\Footpaths\Footpath Pictures\2017-18\BB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082" y="2053798"/>
            <a:ext cx="4369636" cy="327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latin typeface="Arial Black" pitchFamily="34" charset="0"/>
              </a:rPr>
              <a:t>Moorfields</a:t>
            </a:r>
            <a:r>
              <a:rPr lang="en-GB" sz="3600" dirty="0" smtClean="0">
                <a:latin typeface="Arial Black" pitchFamily="34" charset="0"/>
              </a:rPr>
              <a:t> Farm to Drayton 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2050" name="Picture 2" descr="C:\Users\user\Documents\Footpaths\Footpath Pictures\2017-18\DSCN3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371" y="2000240"/>
            <a:ext cx="5334037" cy="4000528"/>
          </a:xfrm>
          <a:prstGeom prst="rect">
            <a:avLst/>
          </a:prstGeom>
          <a:noFill/>
        </p:spPr>
      </p:pic>
      <p:pic>
        <p:nvPicPr>
          <p:cNvPr id="2051" name="Picture 3" descr="C:\Users\user\Documents\Footpaths\Footpath Pictures\2017-18\DSCN3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49356"/>
            <a:ext cx="3214710" cy="476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252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Parish Path Warden Report</vt:lpstr>
      <vt:lpstr>PowerPoint Presentation</vt:lpstr>
      <vt:lpstr> </vt:lpstr>
      <vt:lpstr>A cold snowy Sunday</vt:lpstr>
      <vt:lpstr>Improvements </vt:lpstr>
      <vt:lpstr>Ditch Crossing – Royal Content</vt:lpstr>
      <vt:lpstr>Ditch Crossing – Dodford Road</vt:lpstr>
      <vt:lpstr>Ditch Crossing – Nr Hockley Brook Lane</vt:lpstr>
      <vt:lpstr>Moorfields Farm to Drayton </vt:lpstr>
      <vt:lpstr>New Steps by Drayton path bridge</vt:lpstr>
      <vt:lpstr>New Gate</vt:lpstr>
      <vt:lpstr>ST Resilience Project</vt:lpstr>
      <vt:lpstr>Pipeline at New Barn</vt:lpstr>
      <vt:lpstr>Pipeline at New Barn</vt:lpstr>
      <vt:lpstr>New Path – Brookfield Farm</vt:lpstr>
      <vt:lpstr>New Path – Brookfield Farm</vt:lpstr>
      <vt:lpstr>2018 – 19 Plans</vt:lpstr>
      <vt:lpstr>Finally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Belbroughton&amp;Fairfield Parish Council</cp:lastModifiedBy>
  <cp:revision>127</cp:revision>
  <dcterms:created xsi:type="dcterms:W3CDTF">2013-07-28T19:07:05Z</dcterms:created>
  <dcterms:modified xsi:type="dcterms:W3CDTF">2018-04-27T10:50:14Z</dcterms:modified>
</cp:coreProperties>
</file>