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64" r:id="rId3"/>
    <p:sldId id="269" r:id="rId4"/>
    <p:sldId id="256" r:id="rId5"/>
    <p:sldId id="257" r:id="rId6"/>
    <p:sldId id="272" r:id="rId7"/>
    <p:sldId id="273" r:id="rId8"/>
    <p:sldId id="274" r:id="rId9"/>
    <p:sldId id="258" r:id="rId10"/>
    <p:sldId id="275" r:id="rId11"/>
    <p:sldId id="276" r:id="rId12"/>
    <p:sldId id="277" r:id="rId13"/>
    <p:sldId id="278" r:id="rId14"/>
    <p:sldId id="259" r:id="rId15"/>
    <p:sldId id="268" r:id="rId16"/>
    <p:sldId id="266" r:id="rId17"/>
    <p:sldId id="279" r:id="rId18"/>
    <p:sldId id="267" r:id="rId19"/>
    <p:sldId id="261" r:id="rId20"/>
    <p:sldId id="263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28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9C58-A2C4-4AF3-9564-C7EE7349A45A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E729B-7901-482D-B8AC-B97AF486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774428-FB4D-444A-80B2-0754D8CF139E}" type="datetimeFigureOut">
              <a:rPr lang="en-US"/>
              <a:pPr>
                <a:defRPr/>
              </a:pPr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C2B1A0-C076-48A2-A39B-FF6C476D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A7B7D-9BFA-4A73-B8FD-407841F2CCE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91FC-3899-4B12-A861-356607F3E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3FDE-3433-40C8-9C7E-7E511C195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828B-F0AB-41AD-9FEC-10236F46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51CB-0494-48C9-9467-90AEFCA2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68D4-AFD3-428D-BFB1-A4969291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6FD1-4C20-41FE-A44A-DC5581D3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366E-122F-4D43-B5B2-541B8170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2A2D-4A29-4611-B7F4-F3DE9D10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6349-F124-4B47-A2AF-2A944D8A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8869-FB72-4826-8EBA-036561DE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63F0-EB11-452B-9DA2-BA69422D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Drum Roll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4E9F20-85AF-461F-A686-2A0E5271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sndAc>
      <p:stSnd>
        <p:snd r:embed="rId13" name="Drum Roll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apt%20Scott%20Shields\My%20Documents\My%20Pictures\Microsoft%20Clip%20Organizer\BD18838_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jpeg"/><Relationship Id="rId3" Type="http://schemas.openxmlformats.org/officeDocument/2006/relationships/image" Target="../media/image43.gi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image" Target="../media/image51.jpeg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wmf"/><Relationship Id="rId5" Type="http://schemas.openxmlformats.org/officeDocument/2006/relationships/image" Target="../media/image58.w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gif"/><Relationship Id="rId5" Type="http://schemas.openxmlformats.org/officeDocument/2006/relationships/image" Target="../media/image11.png"/><Relationship Id="rId10" Type="http://schemas.openxmlformats.org/officeDocument/2006/relationships/image" Target="../media/image62.gif"/><Relationship Id="rId4" Type="http://schemas.openxmlformats.org/officeDocument/2006/relationships/image" Target="../media/image59.jpeg"/><Relationship Id="rId9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13" Type="http://schemas.openxmlformats.org/officeDocument/2006/relationships/image" Target="../media/image71.png"/><Relationship Id="rId18" Type="http://schemas.openxmlformats.org/officeDocument/2006/relationships/image" Target="../media/image76.gif"/><Relationship Id="rId3" Type="http://schemas.openxmlformats.org/officeDocument/2006/relationships/audio" Target="../media/audio4.wav"/><Relationship Id="rId7" Type="http://schemas.openxmlformats.org/officeDocument/2006/relationships/image" Target="../media/image66.wmf"/><Relationship Id="rId12" Type="http://schemas.openxmlformats.org/officeDocument/2006/relationships/image" Target="../media/image70.png"/><Relationship Id="rId17" Type="http://schemas.openxmlformats.org/officeDocument/2006/relationships/image" Target="../media/image75.gif"/><Relationship Id="rId2" Type="http://schemas.openxmlformats.org/officeDocument/2006/relationships/audio" Target="file:///C:\Documents%20and%20Settings\Capt%20Scott%20Shields\My%20Documents\My%20Pictures\Microsoft%20Clip%20Organizer\Helicopter.wav" TargetMode="External"/><Relationship Id="rId16" Type="http://schemas.openxmlformats.org/officeDocument/2006/relationships/image" Target="../media/image74.gif"/><Relationship Id="rId1" Type="http://schemas.openxmlformats.org/officeDocument/2006/relationships/audio" Target="file:///C:\Documents%20and%20Settings\Capt%20Scott%20Shields\My%20Documents\My%20Pictures\Microsoft%20Clip%20Organizer\j0388209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9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73.png"/><Relationship Id="rId10" Type="http://schemas.openxmlformats.org/officeDocument/2006/relationships/image" Target="../media/image61.png"/><Relationship Id="rId4" Type="http://schemas.openxmlformats.org/officeDocument/2006/relationships/audio" Target="../media/audio5.wav"/><Relationship Id="rId9" Type="http://schemas.openxmlformats.org/officeDocument/2006/relationships/image" Target="../media/image68.wmf"/><Relationship Id="rId1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audio" Target="../media/audio1.wav"/><Relationship Id="rId7" Type="http://schemas.openxmlformats.org/officeDocument/2006/relationships/image" Target="../media/image6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79.png"/><Relationship Id="rId5" Type="http://schemas.openxmlformats.org/officeDocument/2006/relationships/image" Target="../media/image78.gif"/><Relationship Id="rId10" Type="http://schemas.openxmlformats.org/officeDocument/2006/relationships/image" Target="../media/image81.wmf"/><Relationship Id="rId4" Type="http://schemas.openxmlformats.org/officeDocument/2006/relationships/image" Target="../media/image77.png"/><Relationship Id="rId9" Type="http://schemas.openxmlformats.org/officeDocument/2006/relationships/image" Target="../media/image8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11.png"/><Relationship Id="rId7" Type="http://schemas.openxmlformats.org/officeDocument/2006/relationships/image" Target="../media/image8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gif"/><Relationship Id="rId10" Type="http://schemas.openxmlformats.org/officeDocument/2006/relationships/image" Target="../media/image91.wmf"/><Relationship Id="rId4" Type="http://schemas.openxmlformats.org/officeDocument/2006/relationships/image" Target="../media/image85.gif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6.gif"/><Relationship Id="rId12" Type="http://schemas.openxmlformats.org/officeDocument/2006/relationships/image" Target="../media/image95.gif"/><Relationship Id="rId2" Type="http://schemas.openxmlformats.org/officeDocument/2006/relationships/audio" Target="file:///C:\Documents%20and%20Settings\Capt%20Scott%20Shields\My%20Documents\My%20Pictures\Microsoft%20Clip%20Organizer\j0388287.wav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94.jpeg"/><Relationship Id="rId5" Type="http://schemas.openxmlformats.org/officeDocument/2006/relationships/image" Target="../media/image92.jpeg"/><Relationship Id="rId10" Type="http://schemas.openxmlformats.org/officeDocument/2006/relationships/image" Target="../media/image93.gi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3.pn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0.png"/><Relationship Id="rId2" Type="http://schemas.openxmlformats.org/officeDocument/2006/relationships/audio" Target="../media/audio7.wav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05.emf"/><Relationship Id="rId10" Type="http://schemas.openxmlformats.org/officeDocument/2006/relationships/image" Target="../media/image101.png"/><Relationship Id="rId4" Type="http://schemas.openxmlformats.org/officeDocument/2006/relationships/audio" Target="../media/audio8.wav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12" Type="http://schemas.openxmlformats.org/officeDocument/2006/relationships/image" Target="../media/image14.png"/><Relationship Id="rId2" Type="http://schemas.openxmlformats.org/officeDocument/2006/relationships/audio" Target="file:///C:\Documents%20and%20Settings\Capt%20Scott%20Shields\My%20Documents\My%20Pictures\Microsoft%20Clip%20Organizer\BD18838_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1.png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10" Type="http://schemas.openxmlformats.org/officeDocument/2006/relationships/image" Target="../media/image22.wm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emf"/><Relationship Id="rId2" Type="http://schemas.openxmlformats.org/officeDocument/2006/relationships/audio" Target="../media/audio3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wmf"/><Relationship Id="rId7" Type="http://schemas.openxmlformats.org/officeDocument/2006/relationships/image" Target="../media/image3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023105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228600"/>
            <a:ext cx="9448800" cy="731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0" y="3200400"/>
            <a:ext cx="1310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9600" b="1" cap="none" spc="0" dirty="0">
              <a:ln w="190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124200" y="3200399"/>
            <a:ext cx="14782800" cy="15696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In The Woods</a:t>
            </a:r>
            <a:endParaRPr lang="en-US" sz="8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14600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do if your </a:t>
            </a:r>
            <a:endParaRPr lang="en-US" sz="48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2399" y="5791200"/>
            <a:ext cx="929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Learning Program From </a:t>
            </a:r>
            <a:r>
              <a:rPr lang="en-US" b="1" cap="none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cap="none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</a:t>
            </a:r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Rescue Foundation</a:t>
            </a:r>
          </a:p>
          <a:p>
            <a:pPr algn="ctr"/>
            <a:r>
              <a:rPr lang="en-US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www.searchandrescuefounda</a:t>
            </a:r>
            <a:r>
              <a:rPr lang="en-US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tion.org</a:t>
            </a:r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5" descr="bear_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Hug a Friend!!!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/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Even Navy Seals Hug to Stay Warm!</a:t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</a:b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8D8E3-1C8E-41D1-B7C7-48F47B8E228F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7" name="BD18838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ear_pin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562600"/>
            <a:ext cx="1066800" cy="10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OQWD6GCASOJHPECAPZEGR3CAMFRXMNCAIKY141CALDAB8ECATJ1BSUCAZE6494CAPFIYMVCAPVM49YCA2VHDLKCAVI51P9CAKDNDX9CAMEGTX6CA627X7VCAUWWHL1CAGC1GG8CA3DOMF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2819400"/>
            <a:ext cx="3848100" cy="3276600"/>
          </a:xfrm>
          <a:prstGeom prst="parallelogram">
            <a:avLst/>
          </a:prstGeom>
          <a:effectLst>
            <a:softEdge rad="317500"/>
          </a:effectLst>
        </p:spPr>
      </p:pic>
      <p:pic>
        <p:nvPicPr>
          <p:cNvPr id="21515" name="Picture 12" descr="j018557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1600200"/>
            <a:ext cx="3146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You can use insulation to create a thermal barrier to Keep you warm!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502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Insulation can be anything!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plastic bag!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Leaves!   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Moss!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of clothes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351CB-0494-48C9-9467-90AEFCA2EE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1746" name="Picture 2" descr="C:\Documents and Settings\Capt Scott Shields\My Documents\My Pictures\Microsoft Clip Organizer\j02839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895350" cy="1524000"/>
          </a:xfrm>
          <a:prstGeom prst="rect">
            <a:avLst/>
          </a:prstGeom>
          <a:noFill/>
        </p:spPr>
      </p:pic>
      <p:pic>
        <p:nvPicPr>
          <p:cNvPr id="31747" name="Picture 3" descr="C:\Documents and Settings\Capt Scott Shields\My Documents\My Pictures\Microsoft Clip Organizer\j02329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3505200"/>
            <a:ext cx="903083" cy="838200"/>
          </a:xfrm>
          <a:prstGeom prst="rect">
            <a:avLst/>
          </a:prstGeom>
          <a:noFill/>
        </p:spPr>
      </p:pic>
      <p:pic>
        <p:nvPicPr>
          <p:cNvPr id="31749" name="Picture 5" descr="C:\Documents and Settings\Capt Scott Shields\My Documents\My Pictures\Microsoft Clip Organizer\j011328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0"/>
            <a:ext cx="1001115" cy="1280002"/>
          </a:xfrm>
          <a:prstGeom prst="rect">
            <a:avLst/>
          </a:prstGeom>
          <a:noFill/>
        </p:spPr>
      </p:pic>
      <p:pic>
        <p:nvPicPr>
          <p:cNvPr id="31750" name="Picture 6" descr="C:\Documents and Settings\Capt Scott Shields\My Documents\My Pictures\Microsoft Clip Organizer\hh00808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419600"/>
            <a:ext cx="1295400" cy="986638"/>
          </a:xfrm>
          <a:prstGeom prst="rect">
            <a:avLst/>
          </a:prstGeom>
          <a:noFill/>
        </p:spPr>
      </p:pic>
      <p:pic>
        <p:nvPicPr>
          <p:cNvPr id="31751" name="Picture 7" descr="C:\Documents and Settings\Capt Scott Shields\My Documents\My Pictures\Microsoft Clip Organizer\j023293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572000"/>
            <a:ext cx="990600" cy="1634150"/>
          </a:xfrm>
          <a:prstGeom prst="rect">
            <a:avLst/>
          </a:prstGeom>
          <a:noFill/>
        </p:spPr>
      </p:pic>
      <p:pic>
        <p:nvPicPr>
          <p:cNvPr id="31752" name="Picture 8" descr="C:\Documents and Settings\Capt Scott Shields\My Documents\My Pictures\Microsoft Clip Organizer\j02329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5853820"/>
            <a:ext cx="1000408" cy="1004180"/>
          </a:xfrm>
          <a:prstGeom prst="rect">
            <a:avLst/>
          </a:prstGeom>
          <a:noFill/>
        </p:spPr>
      </p:pic>
      <p:pic>
        <p:nvPicPr>
          <p:cNvPr id="31753" name="Picture 9" descr="C:\Documents and Settings\Capt Scott Shields\My Documents\My Pictures\Microsoft Clip Organizer\j0232964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5486400"/>
            <a:ext cx="844235" cy="804612"/>
          </a:xfrm>
          <a:prstGeom prst="rect">
            <a:avLst/>
          </a:prstGeom>
          <a:noFill/>
        </p:spPr>
      </p:pic>
      <p:pic>
        <p:nvPicPr>
          <p:cNvPr id="31754" name="Picture 10" descr="C:\Documents and Settings\Capt Scott Shields\Local Settings\Temporary Internet Files\Content.IE5\TZSHNC9A\j030520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4495800"/>
            <a:ext cx="757445" cy="827087"/>
          </a:xfrm>
          <a:prstGeom prst="rect">
            <a:avLst/>
          </a:prstGeom>
          <a:noFill/>
        </p:spPr>
      </p:pic>
      <p:pic>
        <p:nvPicPr>
          <p:cNvPr id="31756" name="Picture 12" descr="http://upload.wikimedia.org/wikipedia/en/b/b4/Three_mosses_and_a_tre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114800"/>
            <a:ext cx="2971800" cy="1828800"/>
          </a:xfrm>
          <a:prstGeom prst="roundRect">
            <a:avLst/>
          </a:prstGeom>
          <a:noFill/>
        </p:spPr>
      </p:pic>
      <p:pic>
        <p:nvPicPr>
          <p:cNvPr id="5" name="Picture 10" descr="j00994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2895600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15" descr="llong_survival_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6200" y="2362200"/>
            <a:ext cx="3048000" cy="2057400"/>
          </a:xfrm>
          <a:prstGeom prst="bevel">
            <a:avLst/>
          </a:prstGeom>
        </p:spPr>
      </p:pic>
      <p:pic>
        <p:nvPicPr>
          <p:cNvPr id="31748" name="Picture 4" descr="C:\Documents and Settings\Capt Scott Shields\My Documents\My Pictures\Microsoft Clip Organizer\hh00882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3200400"/>
            <a:ext cx="1233526" cy="1367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1KZUDCCA18X3ZHCAORI767CAQA4KGGCADLF07YCAVEEMGCCAWDUNZUCAUR8UCPCAG21MWRCAKDBLGSCAT2T4H1CAC9Z6OECAVOI6QHCAF7BOG6CAUOG8SYCA9M6A2NCAH37ZXVCA352I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81000"/>
            <a:ext cx="2438400" cy="2514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4267200" cy="20875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You can make clothes from a plastic bag!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 flipH="1">
            <a:off x="-381000" y="5715000"/>
            <a:ext cx="228600" cy="1142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 flipH="1" flipV="1">
            <a:off x="9372600" y="2174872"/>
            <a:ext cx="76200" cy="1711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351CB-0494-48C9-9467-90AEFCA2EE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Content Placeholder 4" descr="llong_survival_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62000" y="2819400"/>
            <a:ext cx="3962400" cy="29717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352800"/>
            <a:ext cx="2362200" cy="2362200"/>
          </a:xfrm>
          <a:prstGeom prst="parallelogram">
            <a:avLst/>
          </a:prstGeom>
          <a:ln>
            <a:solidFill>
              <a:schemeClr val="tx1"/>
            </a:solidFill>
            <a:prstDash val="sysDash"/>
          </a:ln>
          <a:effectLst>
            <a:softEdge rad="635000"/>
          </a:effectLst>
          <a:scene3d>
            <a:camera prst="obliqueBottomRight"/>
            <a:lightRig rig="threePt" dir="t"/>
          </a:scene3d>
          <a:sp3d>
            <a:bevelT prst="angle"/>
          </a:sp3d>
        </p:spPr>
      </p:pic>
      <p:pic>
        <p:nvPicPr>
          <p:cNvPr id="33794" name="Picture 2" descr="C:\Documents and Settings\Capt Scott Shields\My Documents\My Pictures\Microsoft Clip Organizer\AG00425_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950" y="3505200"/>
            <a:ext cx="1416050" cy="1981199"/>
          </a:xfrm>
          <a:prstGeom prst="rect">
            <a:avLst/>
          </a:prstGeom>
          <a:noFill/>
        </p:spPr>
      </p:pic>
      <p:pic>
        <p:nvPicPr>
          <p:cNvPr id="19" name="Picture 4" descr="bear_p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181600"/>
            <a:ext cx="9706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00400"/>
            <a:ext cx="2971800" cy="2971800"/>
          </a:xfrm>
          <a:prstGeom prst="parallelogram">
            <a:avLst/>
          </a:prstGeom>
          <a:ln>
            <a:solidFill>
              <a:schemeClr val="tx1"/>
            </a:solidFill>
            <a:prstDash val="sysDash"/>
          </a:ln>
          <a:scene3d>
            <a:camera prst="obliqueBottomRight"/>
            <a:lightRig rig="threePt" dir="t"/>
          </a:scene3d>
          <a:sp3d>
            <a:bevelT prst="angl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3429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80% of your body heat is lost through top of the head and back of the neck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-609600" y="2590800"/>
            <a:ext cx="152400" cy="761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276600"/>
            <a:ext cx="5257800" cy="284956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cene3d>
              <a:camera prst="orthographicFront"/>
              <a:lightRig rig="flat" dir="t"/>
            </a:scene3d>
            <a:sp3d>
              <a:bevelB w="38100" h="38100"/>
            </a:sp3d>
          </a:bodyPr>
          <a:lstStyle/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 plastic bag under your hat to provide 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INSULATION!</a:t>
            </a:r>
          </a:p>
          <a:p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9372600" y="2514600"/>
            <a:ext cx="152400" cy="609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9366E-122F-4D43-B5B2-541B81706F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4" descr="bear_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937" y="5440363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Capt Scott Shields\Local Settings\Temporary Internet Files\Content.IE5\58Z9S2I3\MCj042448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352800"/>
            <a:ext cx="1997075" cy="17716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34818" name="Picture 2" descr="C:\Documents and Settings\Capt Scott Shields\My Documents\My Pictures\Microsoft Clip Organizer\hh00808_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514600"/>
            <a:ext cx="3276600" cy="1520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306513"/>
            <a:ext cx="4154488" cy="4102100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 cozy waiting place…….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505200" y="5715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Not a hiding place!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606" name="Picture 6" descr="bear_p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28600"/>
            <a:ext cx="13890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AG00434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143000"/>
            <a:ext cx="3028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j030338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590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327544.wav">
            <a:hlinkClick r:id="" action="ppaction://media"/>
          </p:cNvPr>
          <p:cNvPicPr>
            <a:picLocks noRot="1" noChangeAspect="1"/>
          </p:cNvPicPr>
          <p:nvPr>
            <a:wavAudioFile r:embed="rId1" name="j0327544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0" descr="j030338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914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4A205-7B8A-4BC5-96D3-7E2DD8DEB224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5608" name="Picture 9" descr="bd05216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905000"/>
            <a:ext cx="32829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8" descr="j0283487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838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6962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Use Bright Colors to Signal!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pic>
        <p:nvPicPr>
          <p:cNvPr id="26627" name="Picture 4" descr="bear_p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87963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447800"/>
            <a:ext cx="4129088" cy="4724400"/>
          </a:xfrm>
          <a:prstGeom prst="trapezoi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4" descr="j023640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28800" y="4267200"/>
            <a:ext cx="1703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" y="6248400"/>
            <a:ext cx="7543800" cy="609600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Tie A bright rag to a tree!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E2087-1FA7-4B9C-AFF0-EDB2E7061E71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26630" name="Picture 5" descr="j028383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8288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Capt Scott Shields\My Documents\My Pictures\Microsoft Clip Organizer\j010521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7288" y="2514600"/>
            <a:ext cx="3016516" cy="2838520"/>
          </a:xfrm>
          <a:prstGeom prst="rect">
            <a:avLst/>
          </a:prstGeom>
          <a:noFill/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Look Bigger For Searchers!</a:t>
            </a:r>
          </a:p>
        </p:txBody>
      </p:sp>
      <p:pic>
        <p:nvPicPr>
          <p:cNvPr id="27653" name="Picture 10" descr="j020537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2571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j03037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5791200"/>
            <a:ext cx="1787525" cy="5159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j03882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126287" cy="1066800"/>
          </a:xfrm>
        </p:spPr>
        <p:txBody>
          <a:bodyPr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Make yourself into a Snow Angel!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332D9-8888-49D0-95D3-3CAFB3F6519F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2" name="Helicopte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j0074738.wav">
            <a:hlinkClick r:id="" action="ppaction://media"/>
          </p:cNvPr>
          <p:cNvPicPr>
            <a:picLocks noRot="1" noChangeAspect="1"/>
          </p:cNvPicPr>
          <p:nvPr>
            <a:wavAudioFile r:embed="rId3" name="j0074738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j0074660.wav">
            <a:hlinkClick r:id="" action="ppaction://media"/>
          </p:cNvPr>
          <p:cNvPicPr>
            <a:picLocks noRot="1" noChangeAspect="1"/>
          </p:cNvPicPr>
          <p:nvPr>
            <a:wavAudioFile r:embed="rId4" name="j0074660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C:\Documents and Settings\Capt Scott Shields\My Documents\My Pictures\Microsoft Clip Organizer\tn00710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216150" y="5638800"/>
            <a:ext cx="22161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j0074660.wav">
            <a:hlinkClick r:id="" action="ppaction://media"/>
          </p:cNvPr>
          <p:cNvPicPr>
            <a:picLocks noRot="1" noChangeAspect="1"/>
          </p:cNvPicPr>
          <p:nvPr>
            <a:wavAudioFile r:embed="rId4" name="j0074660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C:\Documents and Settings\Capt Scott Shields\My Documents\My Pictures\Microsoft Clip Organizer\tn00710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378390" y="1295400"/>
            <a:ext cx="1378390" cy="672975"/>
          </a:xfrm>
          <a:prstGeom prst="rect">
            <a:avLst/>
          </a:prstGeom>
          <a:noFill/>
          <a:scene3d>
            <a:camera prst="orthographicFront">
              <a:rot lat="0" lon="21299996" rev="0"/>
            </a:camera>
            <a:lightRig rig="threePt" dir="t"/>
          </a:scene3d>
        </p:spPr>
      </p:pic>
      <p:pic>
        <p:nvPicPr>
          <p:cNvPr id="26640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48400" y="1295400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j0283553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0" y="190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j0283553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2286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C:\Documents and Settings\Capt Scott Shields\My Documents\My Pictures\Microsoft Clip Organizer\j0283898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29000" y="2133600"/>
            <a:ext cx="2048163" cy="2450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6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3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33 0.35069 C -0.72691 0.4213 -0.70972 0.52014 -0.64531 0.51875 C -0.5533 0.51875 -0.5467 0.18796 -0.43628 0.18681 C -0.33767 0.18681 -0.39027 0.47593 -0.29444 0.47477 C -0.19444 0.47477 -0.24843 0.26528 -0.14184 0.26528 C -0.046 0.26528 -0.09843 0.40671 -0.01441 0.40671 C 0.06841 0.40671 0.025 0.29861 0.1 0.29861 C 0.14202 0.29861 0.14462 0.32801 0.15 0.35069 " pathEditMode="relative" rAng="0" ptsTypes="ffffffff">
                                      <p:cBhvr>
                                        <p:cTn id="28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16111 L -1.075 0.2583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2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312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38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16111 L -1.075 0.25833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2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j03883860000[1].wav">
            <a:hlinkClick r:id="" action="ppaction://media"/>
          </p:cNvPr>
          <p:cNvPicPr>
            <a:picLocks noRot="1" noChangeAspect="1"/>
          </p:cNvPicPr>
          <p:nvPr>
            <a:wavAudioFile r:embed="rId1" name="MSj03883860000[1].wav"/>
          </p:nvPr>
        </p:nvPicPr>
        <p:blipFill>
          <a:blip r:embed="rId4" cstate="print"/>
          <a:stretch>
            <a:fillRect/>
          </a:stretch>
        </p:blipFill>
        <p:spPr>
          <a:xfrm>
            <a:off x="4876800" y="4876800"/>
            <a:ext cx="304800" cy="304800"/>
          </a:xfrm>
          <a:prstGeom prst="rect">
            <a:avLst/>
          </a:prstGeom>
        </p:spPr>
      </p:pic>
      <p:pic>
        <p:nvPicPr>
          <p:cNvPr id="9" name="Picture 8" descr="AG00196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066800"/>
            <a:ext cx="2057400" cy="1981200"/>
          </a:xfrm>
          <a:prstGeom prst="rect">
            <a:avLst/>
          </a:prstGeom>
        </p:spPr>
      </p:pic>
      <p:pic>
        <p:nvPicPr>
          <p:cNvPr id="34818" name="Picture 2" descr="C:\Documents and Settings\Capt Scott Shields\Local Settings\Temporary Internet Files\Content.IE5\CDFDP8CP\MCj0434734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04800"/>
            <a:ext cx="1676400" cy="1676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52400" y="228601"/>
            <a:ext cx="9296400" cy="1523999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Rounded MT Bold" pitchFamily="34" charset="0"/>
              </a:rPr>
              <a:t>The eye               sees motion!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Rounded MT Bold" pitchFamily="34" charset="0"/>
              </a:rPr>
              <a:t>If You hear or see rescuers signal and make noise!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268D4-AFD3-428D-BFB1-A4969291CE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4" descr="j0236404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886200" y="3733800"/>
            <a:ext cx="1703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 descr="j028383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9144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 descr="AG00506_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3810000"/>
            <a:ext cx="4419600" cy="1590675"/>
          </a:xfrm>
          <a:prstGeom prst="rect">
            <a:avLst/>
          </a:prstGeom>
        </p:spPr>
      </p:pic>
      <p:pic>
        <p:nvPicPr>
          <p:cNvPr id="11" name="Picture 10" descr="bd05621_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3124200"/>
            <a:ext cx="2106440" cy="246254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st in Woods drawing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00200"/>
            <a:ext cx="2502408" cy="2438400"/>
          </a:xfrm>
          <a:prstGeom prst="parallelogram">
            <a:avLst/>
          </a:prstGeom>
          <a:effectLst>
            <a:softEdge rad="317500"/>
          </a:effec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</a:rPr>
              <a:t>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lie on the bare ground!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Picture 10" descr="j00994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" y="4267200"/>
            <a:ext cx="8915399" cy="2590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ground will lower your body Temperature</a:t>
            </a:r>
            <a:endParaRPr lang="en-US" i="1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219200" y="4114800"/>
            <a:ext cx="5410199" cy="914400"/>
          </a:xfrm>
        </p:spPr>
        <p:txBody>
          <a:bodyPr/>
          <a:lstStyle/>
          <a:p>
            <a:pPr algn="ctr"/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Insulation</a:t>
            </a:r>
            <a:endParaRPr lang="en-US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FC15F-03E7-42D8-8362-CA67A6FDA9FA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1510" name="Picture 6" descr="C:\Documents and Settings\Capt Scott Shields\Local Settings\Temporary Internet Files\Content.IE5\HS35QCVQ\MCj039747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37256"/>
            <a:ext cx="5715000" cy="1383487"/>
          </a:xfrm>
          <a:prstGeom prst="rect">
            <a:avLst/>
          </a:prstGeom>
          <a:noFill/>
        </p:spPr>
      </p:pic>
      <p:pic>
        <p:nvPicPr>
          <p:cNvPr id="21505" name="Picture 1" descr="C:\Documents and Settings\Capt Scott Shields\My Documents\My Pictures\Microsoft Clip Organizer\hh00446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52600"/>
            <a:ext cx="1793264" cy="1447801"/>
          </a:xfrm>
          <a:prstGeom prst="parallelogram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4000" b="1" dirty="0"/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eat anything you are not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flipH="1">
            <a:off x="6019800" y="1371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 of!</a:t>
            </a:r>
          </a:p>
        </p:txBody>
      </p:sp>
      <p:pic>
        <p:nvPicPr>
          <p:cNvPr id="29701" name="Picture 6" descr="bear_p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938" y="5334000"/>
            <a:ext cx="11604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j033636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1524000" cy="17526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970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22EC37-B439-4222-A078-E9701D22659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9706" name="Picture 10" descr="C:\Documents and Settings\Capt Scott Shields\My Documents\My Pictures\Microsoft Clip Organizer\AG00180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57600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C:\Documents and Settings\Capt Scott Shields\Local Settings\Temporary Internet Files\Content.IE5\ZUXWQND1\MPj042253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2667000" cy="2667000"/>
          </a:xfrm>
          <a:prstGeom prst="parallelogram">
            <a:avLst/>
          </a:prstGeom>
          <a:noFill/>
          <a:effectLst>
            <a:softEdge rad="127000"/>
          </a:effectLst>
        </p:spPr>
      </p:pic>
      <p:pic>
        <p:nvPicPr>
          <p:cNvPr id="29703" name="Picture 7" descr="j028383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6002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Capt Scott Shields\Local Settings\Temporary Internet Files\Content.IE5\ZUXWQND1\MCj041158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2362200"/>
            <a:ext cx="1244600" cy="1825625"/>
          </a:xfrm>
          <a:prstGeom prst="rect">
            <a:avLst/>
          </a:prstGeom>
          <a:noFill/>
        </p:spPr>
      </p:pic>
      <p:pic>
        <p:nvPicPr>
          <p:cNvPr id="20483" name="Picture 3" descr="C:\Documents and Settings\Capt Scott Shields\Local Settings\Temporary Internet Files\Content.IE5\J6X36CBB\MCj0411594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2286000"/>
            <a:ext cx="1835150" cy="1365250"/>
          </a:xfrm>
          <a:prstGeom prst="rect">
            <a:avLst/>
          </a:prstGeom>
          <a:noFill/>
        </p:spPr>
      </p:pic>
      <p:pic>
        <p:nvPicPr>
          <p:cNvPr id="20484" name="Picture 4" descr="C:\Documents and Settings\Capt Scott Shields\Local Settings\Temporary Internet Files\Content.IE5\HS35QCVQ\MCj0423880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2057400"/>
            <a:ext cx="1765300" cy="1816100"/>
          </a:xfrm>
          <a:prstGeom prst="parallelogram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5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0" y="3429000"/>
            <a:ext cx="9372600" cy="3733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4967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  <a:cs typeface="Times New Roman"/>
              </a:rPr>
              <a:t>Lost in the Woods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30DD4-763F-449C-9A63-43E8F474085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st in Woods drawing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3116" y="1600200"/>
            <a:ext cx="3262884" cy="4419600"/>
          </a:xfrm>
          <a:prstGeom prst="rect">
            <a:avLst/>
          </a:prstGeom>
        </p:spPr>
      </p:pic>
      <p:pic>
        <p:nvPicPr>
          <p:cNvPr id="4100" name="Picture 5" descr="bear_p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059363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C:\Documents and Settings\Capt Scott Shields\My Documents\My Pictures\Microsoft Clip Organizer\AG00180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876800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Stay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Subway" pitchFamily="2" charset="0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away from large rivers and lakes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FD2EE-46CD-4140-BC59-8FAF57939029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4098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6553200"/>
          <a:ext cx="304800" cy="304800"/>
        </p:xfrm>
        <a:graphic>
          <a:graphicData uri="http://schemas.openxmlformats.org/presentationml/2006/ole">
            <p:oleObj spid="_x0000_s4098" name="Sound Recorder Document" r:id="rId8" imgW="304520" imgH="304520" progId="Package">
              <p:embed/>
            </p:oleObj>
          </a:graphicData>
        </a:graphic>
      </p:graphicFrame>
      <p:graphicFrame>
        <p:nvGraphicFramePr>
          <p:cNvPr id="4099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163" y="7054850"/>
          <a:ext cx="225425" cy="177800"/>
        </p:xfrm>
        <a:graphic>
          <a:graphicData uri="http://schemas.openxmlformats.org/presentationml/2006/ole">
            <p:oleObj spid="_x0000_s4099" name="Sound Recorder Document" r:id="rId9" imgW="304520" imgH="304520" progId="Package">
              <p:embed/>
            </p:oleObj>
          </a:graphicData>
        </a:graphic>
      </p:graphicFrame>
      <p:pic>
        <p:nvPicPr>
          <p:cNvPr id="4106" name="Picture 14" descr="C:\Documents and Settings\Capt Scott Shields\My Documents\My Pictures\Microsoft Clip Organizer\j028286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00200"/>
            <a:ext cx="312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j040136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9" name="Picture 20" descr="C:\Documents and Settings\Capt Scott Shields\My Documents\My Pictures\Microsoft Clip Organizer\j0283113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6764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9" descr="C:\Documents and Settings\Capt Scott Shields\My Documents\My Pictures\Microsoft Clip Organizer\AG00180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733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0" descr="C:\Documents and Settings\Capt Scott Shields\My Documents\My Pictures\Microsoft Clip Organizer\AG00628_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j038828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4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Things to Bring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         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Compass</a:t>
            </a:r>
          </a:p>
          <a:p>
            <a:pPr eaLnBrk="1" hangingPunct="1">
              <a:defRPr/>
            </a:pPr>
            <a:endParaRPr lang="en-US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</a:rPr>
              <a:t>                  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Whistle</a:t>
            </a:r>
          </a:p>
          <a:p>
            <a:pPr eaLnBrk="1" hangingPunct="1">
              <a:defRPr/>
            </a:pPr>
            <a:endParaRPr lang="en-US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          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Flashlight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   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Pocket Tool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       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Bag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      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Food</a:t>
            </a:r>
          </a:p>
          <a:p>
            <a:pPr eaLnBrk="1" hangingPunct="1">
              <a:defRPr/>
            </a:pPr>
            <a:r>
              <a:rPr lang="en-US" dirty="0" smtClean="0"/>
              <a:t>           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838200" y="1600200"/>
          <a:ext cx="1371600" cy="1225550"/>
        </p:xfrm>
        <a:graphic>
          <a:graphicData uri="http://schemas.openxmlformats.org/presentationml/2006/ole">
            <p:oleObj spid="_x0000_s5122" name="Clip" r:id="rId5" imgW="895320" imgH="800280" progId="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1066800" y="3200400"/>
          <a:ext cx="1143000" cy="781050"/>
        </p:xfrm>
        <a:graphic>
          <a:graphicData uri="http://schemas.openxmlformats.org/presentationml/2006/ole">
            <p:oleObj spid="_x0000_s5123" name="Clip" r:id="rId6" imgW="1819440" imgH="781200" progId="">
              <p:embed/>
            </p:oleObj>
          </a:graphicData>
        </a:graphic>
      </p:graphicFrame>
      <p:graphicFrame>
        <p:nvGraphicFramePr>
          <p:cNvPr id="5124" name="Object 21"/>
          <p:cNvGraphicFramePr>
            <a:graphicFrameLocks noChangeAspect="1"/>
          </p:cNvGraphicFramePr>
          <p:nvPr/>
        </p:nvGraphicFramePr>
        <p:xfrm>
          <a:off x="4800600" y="3276600"/>
          <a:ext cx="1228725" cy="1362075"/>
        </p:xfrm>
        <a:graphic>
          <a:graphicData uri="http://schemas.openxmlformats.org/presentationml/2006/ole">
            <p:oleObj spid="_x0000_s5124" name="Clip" r:id="rId7" imgW="1228680" imgH="1362240" progId="">
              <p:embed/>
            </p:oleObj>
          </a:graphicData>
        </a:graphic>
      </p:graphicFrame>
      <p:pic>
        <p:nvPicPr>
          <p:cNvPr id="5130" name="Picture 22" descr="j020036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5181600"/>
            <a:ext cx="1820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6E8FDC-9C15-4FE6-A731-230DC40140C0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2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4" cstate="print"/>
          <a:stretch>
            <a:fillRect/>
          </a:stretch>
        </p:blipFill>
        <p:spPr>
          <a:xfrm>
            <a:off x="0" y="6324600"/>
            <a:ext cx="304800" cy="304800"/>
          </a:xfrm>
          <a:prstGeom prst="rect">
            <a:avLst/>
          </a:prstGeom>
        </p:spPr>
      </p:pic>
      <p:pic>
        <p:nvPicPr>
          <p:cNvPr id="24" name="j0388424.wav">
            <a:hlinkClick r:id="" action="ppaction://media"/>
          </p:cNvPr>
          <p:cNvPicPr>
            <a:picLocks noRot="1" noChangeAspect="1"/>
          </p:cNvPicPr>
          <p:nvPr>
            <a:wavAudioFile r:embed="rId2" name="j0388424.wav"/>
          </p:nvPr>
        </p:nvPicPr>
        <p:blipFill>
          <a:blip r:embed="rId11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1" y="44196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  <p:pic>
        <p:nvPicPr>
          <p:cNvPr id="2" name="Picture 5" descr="C:\Documents and Settings\Capt Scott Shields\My Documents\My Pictures\Microsoft Clip Organizer\j0233078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00599" y="1752601"/>
            <a:ext cx="1406305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4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98" decel="100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1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98" decel="100000" fill="hold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9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98" decel="100000" fill="hold"/>
                                        <p:tgtEl>
                                          <p:spTgt spid="19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1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9458" grpId="0"/>
      <p:bldP spid="19461" grpId="0" uiExpand="1" build="p"/>
      <p:bldP spid="1947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CF0AA-683E-42D4-86E0-378169D713F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8" name="Picture 7" descr="Lost In the Woods CertificateI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9228" y="0"/>
            <a:ext cx="9362456" cy="6857999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AG00435_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743200"/>
            <a:ext cx="182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Two Rules of Survival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Stay Warm!</a:t>
            </a:r>
          </a:p>
          <a:p>
            <a:pPr eaLnBrk="1" hangingPunct="1">
              <a:defRPr/>
            </a:pP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Stay Dry!</a:t>
            </a:r>
          </a:p>
        </p:txBody>
      </p:sp>
      <p:pic>
        <p:nvPicPr>
          <p:cNvPr id="20485" name="Picture 6" descr="bd0521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514600"/>
            <a:ext cx="16764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AG0043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617788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AG0043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4725" y="2640013"/>
            <a:ext cx="1047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AG00613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6038" y="2509838"/>
            <a:ext cx="1428750" cy="904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819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j0327544.wav">
            <a:hlinkClick r:id="" action="ppaction://media"/>
          </p:cNvPr>
          <p:cNvPicPr>
            <a:picLocks noRot="1" noChangeAspect="1"/>
          </p:cNvPicPr>
          <p:nvPr>
            <a:wavAudioFile r:embed="rId1" name="j0327544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D811D-42A3-4AC2-B318-A1FA60F2348E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3" name="Picture 4" descr="bear_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1" y="5364163"/>
            <a:ext cx="1143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5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543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Stay Together-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Do Not Separate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                         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676400" y="5546725"/>
            <a:ext cx="693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If with a friend or pet!</a:t>
            </a:r>
          </a:p>
          <a:p>
            <a:pPr>
              <a:defRPr/>
            </a:pPr>
            <a:endParaRPr lang="en-US" sz="4000" dirty="0"/>
          </a:p>
        </p:txBody>
      </p:sp>
      <p:pic>
        <p:nvPicPr>
          <p:cNvPr id="1033" name="Picture 8" descr="bear_p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28600"/>
            <a:ext cx="13890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F240-CFF5-4B81-8499-BBD26819F9F8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26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152400" y="5486400"/>
          <a:ext cx="304800" cy="304800"/>
        </p:xfrm>
        <a:graphic>
          <a:graphicData uri="http://schemas.openxmlformats.org/presentationml/2006/ole">
            <p:oleObj spid="_x0000_s1026" name="Sound Recorder Document" r:id="rId8" imgW="304520" imgH="304520" progId="Package">
              <p:embed/>
            </p:oleObj>
          </a:graphicData>
        </a:graphic>
      </p:graphicFrame>
      <p:graphicFrame>
        <p:nvGraphicFramePr>
          <p:cNvPr id="1027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152400" y="5943600"/>
          <a:ext cx="304800" cy="304800"/>
        </p:xfrm>
        <a:graphic>
          <a:graphicData uri="http://schemas.openxmlformats.org/presentationml/2006/ole">
            <p:oleObj spid="_x0000_s1027" name="Sound Recorder Document" r:id="rId9" imgW="304520" imgH="304520" progId="Package">
              <p:embed/>
            </p:oleObj>
          </a:graphicData>
        </a:graphic>
      </p:graphicFrame>
      <p:pic>
        <p:nvPicPr>
          <p:cNvPr id="15" name="Picture 14" descr="Lost in Woods drawing0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2895600"/>
            <a:ext cx="2514600" cy="2764536"/>
          </a:xfrm>
          <a:prstGeom prst="parallelogram">
            <a:avLst/>
          </a:prstGeom>
          <a:effectLst>
            <a:softEdge rad="127000"/>
          </a:effectLst>
        </p:spPr>
      </p:pic>
      <p:graphicFrame>
        <p:nvGraphicFramePr>
          <p:cNvPr id="1028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152400" y="6324600"/>
          <a:ext cx="304800" cy="304800"/>
        </p:xfrm>
        <a:graphic>
          <a:graphicData uri="http://schemas.openxmlformats.org/presentationml/2006/ole">
            <p:oleObj spid="_x0000_s1028" name="Sound Recorder Document" r:id="rId11" imgW="304520" imgH="304520" progId="Package">
              <p:embed/>
            </p:oleObj>
          </a:graphicData>
        </a:graphic>
      </p:graphicFrame>
      <p:pic>
        <p:nvPicPr>
          <p:cNvPr id="13" name="BD18838_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j018557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3429000"/>
            <a:ext cx="22501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4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in one place or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area!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38400" y="5791200"/>
            <a:ext cx="502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Wander!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7" descr="bear_p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890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j040143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962400"/>
            <a:ext cx="2211185" cy="191608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j0401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143000" cy="7604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j028349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76400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j023621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124200"/>
            <a:ext cx="62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73E83-3B66-4CDE-B1D6-6D5BFB965BF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2540" name="Picture 12" descr="C:\Documents and Settings\Capt Scott Shields\Local Settings\Temporary Internet Files\Content.IE5\G3A787Y5\MCj04241840000[1].wmf"/>
          <p:cNvPicPr>
            <a:picLocks noChangeAspect="1" noChangeArrowheads="1"/>
          </p:cNvPicPr>
          <p:nvPr/>
        </p:nvPicPr>
        <p:blipFill>
          <a:blip r:embed="rId8" cstate="print"/>
          <a:srcRect l="-50206" r="-4564" b="-5680"/>
          <a:stretch>
            <a:fillRect/>
          </a:stretch>
        </p:blipFill>
        <p:spPr bwMode="auto">
          <a:xfrm rot="-600000">
            <a:off x="66732" y="4023961"/>
            <a:ext cx="1666676" cy="914400"/>
          </a:xfrm>
          <a:prstGeom prst="roundRect">
            <a:avLst/>
          </a:prstGeom>
          <a:noFill/>
          <a:scene3d>
            <a:camera prst="perspectiveRelaxed"/>
            <a:lightRig rig="threePt" dir="t"/>
          </a:scene3d>
        </p:spPr>
      </p:pic>
      <p:pic>
        <p:nvPicPr>
          <p:cNvPr id="13" name="Picture 12" descr="j028672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3600" y="1524000"/>
            <a:ext cx="4876800" cy="3276600"/>
          </a:xfrm>
          <a:prstGeom prst="round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22535" name="Picture 9" descr="j02304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1963" y="1981200"/>
            <a:ext cx="233203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-2133600" y="0"/>
            <a:ext cx="13106400" cy="1828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Carry</a:t>
            </a:r>
            <a:r>
              <a:rPr lang="en-US" b="1" dirty="0" smtClean="0">
                <a:solidFill>
                  <a:srgbClr val="FF0000"/>
                </a:solidFill>
                <a:latin typeface="Subway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A Small Map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&amp;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Compass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itchFamily="18" charset="0"/>
              </a:rPr>
              <a:t>!</a:t>
            </a:r>
          </a:p>
        </p:txBody>
      </p:sp>
      <p:pic>
        <p:nvPicPr>
          <p:cNvPr id="2052" name="Picture 6" descr="j04034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5863"/>
            <a:ext cx="91440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Content Placeholder 4" descr="j0239015.wm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2667000"/>
            <a:ext cx="2438400" cy="2044700"/>
          </a:xfrm>
        </p:spPr>
      </p:pic>
      <p:pic>
        <p:nvPicPr>
          <p:cNvPr id="2054" name="Content Placeholder 5" descr="j0237268.wm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00600" y="2819400"/>
            <a:ext cx="3805238" cy="1655763"/>
          </a:xfrm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04800" y="3048000"/>
          <a:ext cx="2362200" cy="2133600"/>
        </p:xfrm>
        <a:graphic>
          <a:graphicData uri="http://schemas.openxmlformats.org/presentationml/2006/ole">
            <p:oleObj spid="_x0000_s2050" name="Clip" r:id="rId7" imgW="895320" imgH="800280" progId="">
              <p:embed/>
            </p:oleObj>
          </a:graphicData>
        </a:graphic>
      </p:graphicFrame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91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C39A9-66B6-41FF-94BF-CE8A2CE65BC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9" name="Picture 4" descr="bear_p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4800600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Bring</a:t>
            </a:r>
            <a:r>
              <a:rPr lang="en-US" sz="6000" b="1" i="1" dirty="0" smtClean="0">
                <a:solidFill>
                  <a:srgbClr val="FFC305"/>
                </a:solidFill>
                <a:latin typeface="Baskerville Old Face" pitchFamily="18" charset="0"/>
              </a:rPr>
              <a:t> </a:t>
            </a:r>
            <a: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 Noisemaker!</a:t>
            </a:r>
            <a:b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Save Your Voice!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838200" y="1862138"/>
          <a:ext cx="2733675" cy="2405062"/>
        </p:xfrm>
        <a:graphic>
          <a:graphicData uri="http://schemas.openxmlformats.org/presentationml/2006/ole">
            <p:oleObj spid="_x0000_s3074" name="Clip" r:id="rId6" imgW="1819440" imgH="781200" progId="">
              <p:embed/>
            </p:oleObj>
          </a:graphicData>
        </a:graphic>
      </p:graphicFrame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572000"/>
            <a:ext cx="1962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257800" y="1905000"/>
            <a:ext cx="1503363" cy="2224088"/>
          </a:xfr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78" name="Picture 7" descr="j0283828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114800"/>
            <a:ext cx="20621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49BD3-06C2-4AD8-A94E-9CC95391C88D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8" name="SN00641A.wav">
            <a:hlinkClick r:id="" action="ppaction://media"/>
          </p:cNvPr>
          <p:cNvPicPr>
            <a:picLocks noRot="1" noChangeAspect="1"/>
          </p:cNvPicPr>
          <p:nvPr>
            <a:wavAudioFile r:embed="rId2" name="SN00641A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ear_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4724400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5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Take Some Tools!</a:t>
            </a:r>
          </a:p>
        </p:txBody>
      </p:sp>
      <p:pic>
        <p:nvPicPr>
          <p:cNvPr id="23555" name="Picture 15" descr="j025217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3352800"/>
            <a:ext cx="1825625" cy="1698625"/>
          </a:xfrm>
          <a:noFill/>
        </p:spPr>
      </p:pic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05600" y="1905000"/>
            <a:ext cx="674688" cy="2106613"/>
          </a:xfrm>
          <a:noFill/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495800"/>
            <a:ext cx="1914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905000"/>
            <a:ext cx="152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F9B2F-F56E-423B-B01E-54FEC268F24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9" name="Picture 4" descr="bear_p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724400"/>
            <a:ext cx="138906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05000"/>
            <a:ext cx="3962400" cy="380523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08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 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  Keep Warm!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pic>
        <p:nvPicPr>
          <p:cNvPr id="24580" name="Picture 5" descr="bear_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8600"/>
            <a:ext cx="13890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AG00433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05000"/>
            <a:ext cx="1738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flipH="1">
            <a:off x="-990600" y="2130425"/>
            <a:ext cx="6096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  <a:p>
            <a:endParaRPr lang="en-US" dirty="0" smtClean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INSULATE!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5B420-62B7-468B-979A-B2CD4B376845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4583" name="Picture 7" descr="C:\Documents and Settings\Capt Scott Shields\My Documents\My Pictures\Microsoft Clip Organizer\AG00355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962400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Capt Scott Shields\My Documents\My Pictures\Microsoft Clip Organizer\j023622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3200400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1802</TotalTime>
  <Words>272</Words>
  <Application>Microsoft Office PowerPoint</Application>
  <PresentationFormat>On-screen Show (4:3)</PresentationFormat>
  <Paragraphs>89</Paragraphs>
  <Slides>22</Slides>
  <Notes>1</Notes>
  <HiddenSlides>0</HiddenSlides>
  <MMClips>25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Blank Presentation</vt:lpstr>
      <vt:lpstr>Sound Recorder Document</vt:lpstr>
      <vt:lpstr>Clip</vt:lpstr>
      <vt:lpstr>Slide 1</vt:lpstr>
      <vt:lpstr>Slide 2</vt:lpstr>
      <vt:lpstr>Two Rules of Survival</vt:lpstr>
      <vt:lpstr>Slide 4</vt:lpstr>
      <vt:lpstr>Slide 5</vt:lpstr>
      <vt:lpstr>Carry A Small Map &amp;  Compass!</vt:lpstr>
      <vt:lpstr>Bring a Noisemaker! Save Your Voice!</vt:lpstr>
      <vt:lpstr>Take Some Tools!</vt:lpstr>
      <vt:lpstr>Slide 9</vt:lpstr>
      <vt:lpstr>Hug a Friend!!! Even Navy Seals Hug to Stay Warm! </vt:lpstr>
      <vt:lpstr>You can use insulation to create a thermal barrier to Keep you warm!</vt:lpstr>
      <vt:lpstr>You can make clothes from a plastic bag!</vt:lpstr>
      <vt:lpstr>80% of your body heat is lost through top of the head and back of the neck!</vt:lpstr>
      <vt:lpstr>Slide 14</vt:lpstr>
      <vt:lpstr>Tie A bright rag to a tree!</vt:lpstr>
      <vt:lpstr>Make yourself into a Snow Angel!</vt:lpstr>
      <vt:lpstr>The eye               sees motion!</vt:lpstr>
      <vt:lpstr>  The ground will lower your body Temperature</vt:lpstr>
      <vt:lpstr>Slide 19</vt:lpstr>
      <vt:lpstr>Slide 20</vt:lpstr>
      <vt:lpstr>Things to Bring</vt:lpstr>
      <vt:lpstr>Slide 22</vt:lpstr>
    </vt:vector>
  </TitlesOfParts>
  <Company>ћ退ѯ䏴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Venezio</dc:creator>
  <cp:lastModifiedBy>Capt Scott Shields</cp:lastModifiedBy>
  <cp:revision>161</cp:revision>
  <cp:lastPrinted>1904-01-01T00:00:00Z</cp:lastPrinted>
  <dcterms:created xsi:type="dcterms:W3CDTF">2004-05-17T03:12:20Z</dcterms:created>
  <dcterms:modified xsi:type="dcterms:W3CDTF">2012-08-01T18:01:55Z</dcterms:modified>
</cp:coreProperties>
</file>