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2"/>
  </p:handoutMasterIdLst>
  <p:sldIdLst>
    <p:sldId id="256" r:id="rId2"/>
    <p:sldId id="257" r:id="rId3"/>
    <p:sldId id="263" r:id="rId4"/>
    <p:sldId id="258" r:id="rId5"/>
    <p:sldId id="262" r:id="rId6"/>
    <p:sldId id="264" r:id="rId7"/>
    <p:sldId id="259" r:id="rId8"/>
    <p:sldId id="261" r:id="rId9"/>
    <p:sldId id="260" r:id="rId10"/>
    <p:sldId id="265" r:id="rId11"/>
  </p:sldIdLst>
  <p:sldSz cx="9144000" cy="6858000" type="screen4x3"/>
  <p:notesSz cx="9220200" cy="6934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22247" y="1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AC9F1-D94D-4D74-BFC8-5DE09E10905C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86775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22247" y="6586775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C975E2-0DE4-4321-92A2-817B9899F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5536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0672483D-08C4-406D-B50F-351F2BC67BF3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B2559AC5-E970-45F4-8B35-9A7D3E72B64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1752600"/>
          </a:xfrm>
        </p:spPr>
        <p:txBody>
          <a:bodyPr>
            <a:noAutofit/>
          </a:bodyPr>
          <a:lstStyle/>
          <a:p>
            <a:r>
              <a:rPr lang="en-US" sz="4800" dirty="0" smtClean="0">
                <a:latin typeface="Arial Black" panose="020B0A04020102020204" pitchFamily="34" charset="0"/>
              </a:rPr>
              <a:t>Rob Mayes</a:t>
            </a:r>
          </a:p>
          <a:p>
            <a:r>
              <a:rPr lang="en-US" sz="4000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University of North Texas</a:t>
            </a:r>
            <a:endParaRPr lang="en-US" sz="40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533400"/>
            <a:ext cx="8610600" cy="2514600"/>
          </a:xfrm>
        </p:spPr>
        <p:txBody>
          <a:bodyPr/>
          <a:lstStyle/>
          <a:p>
            <a:r>
              <a:rPr lang="en-US" sz="4800" dirty="0" smtClean="0">
                <a:latin typeface="Arial Black" panose="020B0A04020102020204" pitchFamily="34" charset="0"/>
              </a:rPr>
              <a:t>Understanding</a:t>
            </a:r>
            <a:br>
              <a:rPr lang="en-US" sz="4800" dirty="0" smtClean="0">
                <a:latin typeface="Arial Black" panose="020B0A04020102020204" pitchFamily="34" charset="0"/>
              </a:rPr>
            </a:br>
            <a:r>
              <a:rPr lang="en-US" sz="4800" dirty="0" smtClean="0">
                <a:latin typeface="Arial Black" panose="020B0A04020102020204" pitchFamily="34" charset="0"/>
              </a:rPr>
              <a:t>Academic Conferences</a:t>
            </a:r>
            <a:endParaRPr lang="en-US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40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7924800" cy="944562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Also Consider THIS!</a:t>
            </a:r>
            <a:endParaRPr lang="en-US" sz="40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1371600"/>
            <a:ext cx="7924800" cy="44196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Arial Black" panose="020B0A04020102020204" pitchFamily="34" charset="0"/>
              </a:rPr>
              <a:t>Medical Care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In Case of Emergency call…….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Special Diets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Insurance Cards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Ability to Pay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Prescriptions &amp; Medications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Physician contacts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Allergies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71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924800" cy="1066800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What Are Academic Conferences?</a:t>
            </a:r>
            <a:endParaRPr lang="en-US" sz="32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828800"/>
            <a:ext cx="7924800" cy="2895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 Black" panose="020B0A04020102020204" pitchFamily="34" charset="0"/>
              </a:rPr>
              <a:t>Gathering of Members for the advancement of the discipline and knowledge base.</a:t>
            </a:r>
          </a:p>
          <a:p>
            <a:r>
              <a:rPr lang="en-US" sz="2800" dirty="0">
                <a:latin typeface="Arial Black" panose="020B0A04020102020204" pitchFamily="34" charset="0"/>
              </a:rPr>
              <a:t>Sponsored by Associations</a:t>
            </a:r>
          </a:p>
          <a:p>
            <a:endParaRPr lang="en-U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03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1066800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What Are Academic Conferences?</a:t>
            </a:r>
            <a:endParaRPr lang="en-US" sz="32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371600"/>
            <a:ext cx="7158708" cy="4443171"/>
          </a:xfrm>
        </p:spPr>
      </p:pic>
      <p:sp>
        <p:nvSpPr>
          <p:cNvPr id="5" name="TextBox 4"/>
          <p:cNvSpPr txBox="1"/>
          <p:nvPr/>
        </p:nvSpPr>
        <p:spPr>
          <a:xfrm>
            <a:off x="990600" y="6066636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http://www.gvsu.edu/interfaith/west-michigan-academic-consortium-conference-134.htm</a:t>
            </a:r>
          </a:p>
        </p:txBody>
      </p:sp>
    </p:spTree>
    <p:extLst>
      <p:ext uri="{BB962C8B-B14F-4D97-AF65-F5344CB8AC3E}">
        <p14:creationId xmlns:p14="http://schemas.microsoft.com/office/powerpoint/2010/main" val="316979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944562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Why Academic Conferences?</a:t>
            </a:r>
            <a:endParaRPr lang="en-US" sz="32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 Black" panose="020B0A04020102020204" pitchFamily="34" charset="0"/>
              </a:rPr>
              <a:t>Meeting Profession’s Leaders Experts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Networking with Other people.</a:t>
            </a:r>
          </a:p>
          <a:p>
            <a:r>
              <a:rPr lang="en-US" sz="2800" dirty="0">
                <a:latin typeface="Arial Black" panose="020B0A04020102020204" pitchFamily="34" charset="0"/>
              </a:rPr>
              <a:t>Sharing of Research </a:t>
            </a:r>
            <a:r>
              <a:rPr lang="en-US" sz="2800" dirty="0" smtClean="0">
                <a:latin typeface="Arial Black" panose="020B0A04020102020204" pitchFamily="34" charset="0"/>
              </a:rPr>
              <a:t>Interests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Broadening of One’s Interests</a:t>
            </a:r>
            <a:endParaRPr lang="en-US" sz="2800" dirty="0">
              <a:latin typeface="Arial Black" panose="020B0A04020102020204" pitchFamily="34" charset="0"/>
            </a:endParaRPr>
          </a:p>
          <a:p>
            <a:endParaRPr lang="en-US" sz="1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20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944562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Conference Agenda Items</a:t>
            </a:r>
            <a:endParaRPr lang="en-US" sz="36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305800" cy="42672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>
                <a:latin typeface="Arial Black" panose="020B0A04020102020204" pitchFamily="34" charset="0"/>
              </a:rPr>
              <a:t>Keynote Speaker(s)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Sessions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Board Meetings/Elections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Dinners</a:t>
            </a:r>
          </a:p>
          <a:p>
            <a:r>
              <a:rPr lang="en-US" sz="2800" smtClean="0">
                <a:latin typeface="Arial Black" panose="020B0A04020102020204" pitchFamily="34" charset="0"/>
              </a:rPr>
              <a:t>Fire-Side Chats (Keynote </a:t>
            </a:r>
            <a:r>
              <a:rPr lang="en-US" sz="2800" dirty="0" smtClean="0">
                <a:latin typeface="Arial Black" panose="020B0A04020102020204" pitchFamily="34" charset="0"/>
              </a:rPr>
              <a:t>Speaker &amp; Students)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Presentations / Panels / Round </a:t>
            </a:r>
            <a:r>
              <a:rPr lang="en-US" sz="2800" dirty="0">
                <a:latin typeface="Arial Black" panose="020B0A04020102020204" pitchFamily="34" charset="0"/>
              </a:rPr>
              <a:t>T</a:t>
            </a:r>
            <a:r>
              <a:rPr lang="en-US" sz="2800" dirty="0" smtClean="0">
                <a:latin typeface="Arial Black" panose="020B0A04020102020204" pitchFamily="34" charset="0"/>
              </a:rPr>
              <a:t>ables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Poster Displays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Conferencing Closing </a:t>
            </a:r>
          </a:p>
          <a:p>
            <a:endParaRPr lang="en-U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67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7924800" cy="762000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Panel Participants</a:t>
            </a:r>
            <a:endParaRPr lang="en-US" sz="40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990600"/>
            <a:ext cx="7391400" cy="4785932"/>
          </a:xfrm>
        </p:spPr>
      </p:pic>
      <p:sp>
        <p:nvSpPr>
          <p:cNvPr id="5" name="TextBox 4"/>
          <p:cNvSpPr txBox="1"/>
          <p:nvPr/>
        </p:nvSpPr>
        <p:spPr>
          <a:xfrm>
            <a:off x="1447800" y="60198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http://www.salford.ac.uk/__data/assets/image/0017/208016/varieties/lightbox.jpg</a:t>
            </a:r>
          </a:p>
        </p:txBody>
      </p:sp>
    </p:spTree>
    <p:extLst>
      <p:ext uri="{BB962C8B-B14F-4D97-AF65-F5344CB8AC3E}">
        <p14:creationId xmlns:p14="http://schemas.microsoft.com/office/powerpoint/2010/main" val="224680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229600" cy="944562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Academic Research Participation</a:t>
            </a:r>
            <a:endParaRPr lang="en-US" sz="32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81000" y="1600200"/>
            <a:ext cx="8153400" cy="41148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latin typeface="Arial Black" panose="020B0A04020102020204" pitchFamily="34" charset="0"/>
              </a:rPr>
              <a:t>Find a Relevant Conference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Submit a Poster or Article </a:t>
            </a:r>
            <a:r>
              <a:rPr lang="en-US" sz="2800" smtClean="0">
                <a:latin typeface="Arial Black" panose="020B0A04020102020204" pitchFamily="34" charset="0"/>
              </a:rPr>
              <a:t>(Presentation)</a:t>
            </a:r>
            <a:endParaRPr lang="en-US" sz="2800" dirty="0" smtClean="0">
              <a:latin typeface="Arial Black" panose="020B0A04020102020204" pitchFamily="34" charset="0"/>
            </a:endParaRPr>
          </a:p>
          <a:p>
            <a:r>
              <a:rPr lang="en-US" sz="2800" dirty="0" smtClean="0">
                <a:latin typeface="Arial Black" panose="020B0A04020102020204" pitchFamily="34" charset="0"/>
              </a:rPr>
              <a:t>Register for Conference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Membership Fees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Conference Fees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Make </a:t>
            </a:r>
            <a:r>
              <a:rPr lang="en-US" sz="2800" dirty="0">
                <a:latin typeface="Arial Black" panose="020B0A04020102020204" pitchFamily="34" charset="0"/>
              </a:rPr>
              <a:t>T</a:t>
            </a:r>
            <a:r>
              <a:rPr lang="en-US" sz="2800" dirty="0" smtClean="0">
                <a:latin typeface="Arial Black" panose="020B0A04020102020204" pitchFamily="34" charset="0"/>
              </a:rPr>
              <a:t>ravel Accommodation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Transportation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Hotel</a:t>
            </a:r>
          </a:p>
        </p:txBody>
      </p:sp>
    </p:spTree>
    <p:extLst>
      <p:ext uri="{BB962C8B-B14F-4D97-AF65-F5344CB8AC3E}">
        <p14:creationId xmlns:p14="http://schemas.microsoft.com/office/powerpoint/2010/main" val="38563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7924800" cy="944562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Consider Expenses….</a:t>
            </a:r>
            <a:endParaRPr lang="en-US" sz="40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219200"/>
            <a:ext cx="8382000" cy="4114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 Black" panose="020B0A04020102020204" pitchFamily="34" charset="0"/>
              </a:rPr>
              <a:t>Passport Acquisition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Immunizations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Airport Parking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Airfare / Shipping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Bus or Taxies or Car Rentals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Meals-Drinks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Hotel / Motel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94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7924800" cy="944562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Also Consider THIS!</a:t>
            </a:r>
            <a:endParaRPr lang="en-US" sz="40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1219200"/>
            <a:ext cx="7924800" cy="4495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Arial Black" panose="020B0A04020102020204" pitchFamily="34" charset="0"/>
              </a:rPr>
              <a:t>Laptops or Tablet Computers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Presentation Software</a:t>
            </a:r>
          </a:p>
          <a:p>
            <a:r>
              <a:rPr lang="en-US" sz="2800" dirty="0">
                <a:latin typeface="Arial Black" panose="020B0A04020102020204" pitchFamily="34" charset="0"/>
              </a:rPr>
              <a:t>Cabling Computer to </a:t>
            </a:r>
            <a:r>
              <a:rPr lang="en-US" sz="2800" dirty="0" smtClean="0">
                <a:latin typeface="Arial Black" panose="020B0A04020102020204" pitchFamily="34" charset="0"/>
              </a:rPr>
              <a:t>Projector  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HDMI </a:t>
            </a:r>
          </a:p>
          <a:p>
            <a:pPr lvl="1"/>
            <a:r>
              <a:rPr lang="en-US" sz="2800" dirty="0" smtClean="0">
                <a:latin typeface="Arial Black" panose="020B0A04020102020204" pitchFamily="34" charset="0"/>
              </a:rPr>
              <a:t>VGA 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Projectors are usually</a:t>
            </a:r>
          </a:p>
          <a:p>
            <a:pPr marL="0" indent="0">
              <a:buNone/>
            </a:pPr>
            <a:r>
              <a:rPr lang="en-US" sz="2800" dirty="0" smtClean="0">
                <a:latin typeface="Arial Black" panose="020B0A04020102020204" pitchFamily="34" charset="0"/>
              </a:rPr>
              <a:t>   provided</a:t>
            </a:r>
          </a:p>
          <a:p>
            <a:r>
              <a:rPr lang="en-US" sz="2800" dirty="0" smtClean="0">
                <a:latin typeface="Arial Black" panose="020B0A04020102020204" pitchFamily="34" charset="0"/>
              </a:rPr>
              <a:t>Supplies 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77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65</TotalTime>
  <Words>187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Arial Narrow</vt:lpstr>
      <vt:lpstr>Calibri</vt:lpstr>
      <vt:lpstr>Horizon</vt:lpstr>
      <vt:lpstr>Understanding Academic Conferences</vt:lpstr>
      <vt:lpstr>What Are Academic Conferences?</vt:lpstr>
      <vt:lpstr>What Are Academic Conferences?</vt:lpstr>
      <vt:lpstr>Why Academic Conferences?</vt:lpstr>
      <vt:lpstr>Conference Agenda Items</vt:lpstr>
      <vt:lpstr>Panel Participants</vt:lpstr>
      <vt:lpstr>Academic Research Participation</vt:lpstr>
      <vt:lpstr>Consider Expenses….</vt:lpstr>
      <vt:lpstr>Also Consider THIS!</vt:lpstr>
      <vt:lpstr>Also Consider THIS!</vt:lpstr>
    </vt:vector>
  </TitlesOfParts>
  <Company>Premier Data Software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 a Line of Research</dc:title>
  <dc:creator>rjm2096</dc:creator>
  <cp:lastModifiedBy>Mayes, Robin</cp:lastModifiedBy>
  <cp:revision>16</cp:revision>
  <cp:lastPrinted>2014-04-15T16:05:25Z</cp:lastPrinted>
  <dcterms:created xsi:type="dcterms:W3CDTF">2014-01-25T16:05:09Z</dcterms:created>
  <dcterms:modified xsi:type="dcterms:W3CDTF">2016-09-22T15:40:54Z</dcterms:modified>
</cp:coreProperties>
</file>