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32" y="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37146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55" y="1"/>
            <a:ext cx="3037146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2FAAC-235A-4913-938E-E34C44B10341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81" y="4387851"/>
            <a:ext cx="560864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772527"/>
            <a:ext cx="3037146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55" y="8772527"/>
            <a:ext cx="3037146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81EEE-AFA5-4CCE-BE70-922BB3740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9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81EEE-AFA5-4CCE-BE70-922BB37405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28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B81EEE-AFA5-4CCE-BE70-922BB37405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52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CD0A-0309-4A5D-B915-858F8B71563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0BE-99BF-452C-A26B-1FB893498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2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CD0A-0309-4A5D-B915-858F8B71563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0BE-99BF-452C-A26B-1FB893498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6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CD0A-0309-4A5D-B915-858F8B71563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0BE-99BF-452C-A26B-1FB893498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50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CD0A-0309-4A5D-B915-858F8B71563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0BE-99BF-452C-A26B-1FB893498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4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CD0A-0309-4A5D-B915-858F8B71563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0BE-99BF-452C-A26B-1FB893498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8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CD0A-0309-4A5D-B915-858F8B71563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0BE-99BF-452C-A26B-1FB893498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45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CD0A-0309-4A5D-B915-858F8B71563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0BE-99BF-452C-A26B-1FB893498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1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CD0A-0309-4A5D-B915-858F8B71563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0BE-99BF-452C-A26B-1FB893498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CD0A-0309-4A5D-B915-858F8B71563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0BE-99BF-452C-A26B-1FB893498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5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CD0A-0309-4A5D-B915-858F8B71563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0BE-99BF-452C-A26B-1FB893498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4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CD0A-0309-4A5D-B915-858F8B71563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10BE-99BF-452C-A26B-1FB893498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8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6CD0A-0309-4A5D-B915-858F8B71563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010BE-99BF-452C-A26B-1FB893498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7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0" y="-57150"/>
            <a:ext cx="2743200" cy="709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Return to classroom by 04/13/2015</a:t>
            </a:r>
          </a:p>
          <a:p>
            <a:endParaRPr lang="en-US" sz="1000" b="1" dirty="0" smtClean="0"/>
          </a:p>
          <a:p>
            <a:r>
              <a:rPr lang="en-US" sz="1000" b="1" dirty="0" smtClean="0"/>
              <a:t>Name:</a:t>
            </a:r>
            <a:r>
              <a:rPr lang="en-US" sz="1000" b="1" u="sng" dirty="0" smtClean="0"/>
              <a:t> </a:t>
            </a:r>
            <a:endParaRPr lang="en-US" sz="1000" b="1" dirty="0" smtClean="0"/>
          </a:p>
          <a:p>
            <a:endParaRPr lang="en-US" sz="1000" b="1" dirty="0" smtClean="0"/>
          </a:p>
          <a:p>
            <a:r>
              <a:rPr lang="en-US" sz="1000" b="1" dirty="0" smtClean="0"/>
              <a:t>Phone:</a:t>
            </a:r>
          </a:p>
          <a:p>
            <a:endParaRPr lang="en-US" sz="1000" b="1" dirty="0" smtClean="0"/>
          </a:p>
          <a:p>
            <a:r>
              <a:rPr lang="en-US" sz="1000" b="1" dirty="0" smtClean="0"/>
              <a:t>Email:</a:t>
            </a:r>
            <a:r>
              <a:rPr lang="en-US" sz="1000" b="1" u="sng" dirty="0"/>
              <a:t> </a:t>
            </a:r>
            <a:r>
              <a:rPr lang="en-US" sz="1000" b="1" u="sng" dirty="0" smtClean="0"/>
              <a:t>                                      </a:t>
            </a:r>
            <a:endParaRPr lang="en-US" sz="1000" b="1" dirty="0" smtClean="0"/>
          </a:p>
          <a:p>
            <a:endParaRPr lang="en-US" sz="1000" dirty="0" smtClean="0"/>
          </a:p>
          <a:p>
            <a:r>
              <a:rPr lang="en-US" sz="1200" b="1" dirty="0" smtClean="0"/>
              <a:t>Prize number: </a:t>
            </a:r>
          </a:p>
          <a:p>
            <a:r>
              <a:rPr lang="en-US" sz="1000" b="1" dirty="0" smtClean="0"/>
              <a:t>$2.00</a:t>
            </a:r>
          </a:p>
          <a:p>
            <a:endParaRPr lang="en-US" sz="1000" b="1" dirty="0" smtClean="0"/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1 - Disney – 1 Day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Park Hopper Passes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 for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4 ($530)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9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2 - </a:t>
            </a:r>
            <a:r>
              <a:rPr lang="en-US" sz="800" b="1" dirty="0" err="1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Myndi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B. Photography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FREE - Family 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Photography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S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ession  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250)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3 -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Meads Corner Farm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– Bergeron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Family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One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cord of wood-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Belchertown Delivery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$200)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4 -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Fitbit Charge HR Wireless Heart Rate, 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activity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&amp; sleep band ($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150)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5 -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UMASS Tickets: Family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4 pack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to a Hockey</a:t>
            </a: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and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Basketball game, 2015-2016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season (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$200)</a:t>
            </a:r>
            <a:endParaRPr lang="en-US" sz="7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6 - Ludlow Boys and Girls Club – 1 free week of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of  summer camp ($170) </a:t>
            </a: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#7-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Gabriel Gladiator Training Center</a:t>
            </a:r>
          </a:p>
          <a:p>
            <a:r>
              <a:rPr lang="en-US" sz="8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8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3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unlimited 1 month class</a:t>
            </a:r>
            <a:r>
              <a:rPr lang="en-US" sz="8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220.00 each)</a:t>
            </a: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#8 -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Planet Fitness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One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Year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Membership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and  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Gift Bag -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Belchertown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L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ocation </a:t>
            </a:r>
            <a:r>
              <a:rPr lang="en-US" sz="7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($160)</a:t>
            </a:r>
            <a:endParaRPr lang="en-US" sz="7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9 -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Advanced Performance Player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Development 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Located in Palmer, MA Value ($150)</a:t>
            </a: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2 one hour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individual sessions with Peter </a:t>
            </a:r>
            <a:r>
              <a:rPr lang="en-US" sz="800" b="1" dirty="0" err="1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Fatse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10 -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American Girl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Doll – Retired Marie Grace ($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120)</a:t>
            </a:r>
          </a:p>
          <a:p>
            <a:endParaRPr lang="en-US" sz="9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11 -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Cake Closet Specialty Sweets Boutique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Cupcake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bouquet and a $75 gift certificate </a:t>
            </a: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12 -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Piano Lessons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Offered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by Megan </a:t>
            </a:r>
            <a:r>
              <a:rPr lang="en-US" sz="800" b="1" dirty="0" err="1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Carr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3 piano lessons plus book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($80)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13 -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Target Gift Certificate ($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100)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pPr algn="ctr"/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pPr algn="ctr"/>
            <a:r>
              <a:rPr lang="en-US" sz="800" b="1" u="sng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MANY MORE ITEMS ON </a:t>
            </a:r>
            <a:r>
              <a:rPr lang="en-US" sz="800" b="1" u="sng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BACK</a:t>
            </a:r>
          </a:p>
          <a:p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600200" y="1219200"/>
            <a:ext cx="609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52400" y="16764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33400" y="457200"/>
            <a:ext cx="190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" y="838200"/>
            <a:ext cx="190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33400" y="1143000"/>
            <a:ext cx="190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200400" y="16383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553200" y="16764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800600" y="1152525"/>
            <a:ext cx="609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924800" y="1152525"/>
            <a:ext cx="609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3657600" y="1066800"/>
            <a:ext cx="190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781800" y="1066800"/>
            <a:ext cx="190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657600" y="762000"/>
            <a:ext cx="190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657600" y="457200"/>
            <a:ext cx="190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81800" y="762000"/>
            <a:ext cx="190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829425" y="457200"/>
            <a:ext cx="190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ight Arrow 2"/>
          <p:cNvSpPr/>
          <p:nvPr/>
        </p:nvSpPr>
        <p:spPr>
          <a:xfrm>
            <a:off x="1219200" y="1343025"/>
            <a:ext cx="2286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4400550" y="1291590"/>
            <a:ext cx="2286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7553325" y="1297306"/>
            <a:ext cx="2286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118109" y="6553200"/>
            <a:ext cx="415291" cy="223181"/>
            <a:chOff x="260" y="-89"/>
            <a:chExt cx="10997" cy="2547"/>
          </a:xfrm>
        </p:grpSpPr>
        <p:grpSp>
          <p:nvGrpSpPr>
            <p:cNvPr id="30" name="Group 29"/>
            <p:cNvGrpSpPr>
              <a:grpSpLocks/>
            </p:cNvGrpSpPr>
            <p:nvPr/>
          </p:nvGrpSpPr>
          <p:grpSpPr bwMode="auto">
            <a:xfrm>
              <a:off x="4574" y="58"/>
              <a:ext cx="4575" cy="1800"/>
              <a:chOff x="4574" y="58"/>
              <a:chExt cx="4575" cy="1800"/>
            </a:xfrm>
          </p:grpSpPr>
          <p:sp>
            <p:nvSpPr>
              <p:cNvPr id="35" name="Freeform 34"/>
              <p:cNvSpPr>
                <a:spLocks/>
              </p:cNvSpPr>
              <p:nvPr/>
            </p:nvSpPr>
            <p:spPr bwMode="auto">
              <a:xfrm>
                <a:off x="4574" y="58"/>
                <a:ext cx="4575" cy="1800"/>
              </a:xfrm>
              <a:custGeom>
                <a:avLst/>
                <a:gdLst>
                  <a:gd name="T0" fmla="+- 0 4574 4574"/>
                  <a:gd name="T1" fmla="*/ T0 w 4575"/>
                  <a:gd name="T2" fmla="+- 0 58 58"/>
                  <a:gd name="T3" fmla="*/ 58 h 1800"/>
                  <a:gd name="T4" fmla="+- 0 9149 4574"/>
                  <a:gd name="T5" fmla="*/ T4 w 4575"/>
                  <a:gd name="T6" fmla="+- 0 58 58"/>
                  <a:gd name="T7" fmla="*/ 58 h 1800"/>
                  <a:gd name="T8" fmla="+- 0 9149 4574"/>
                  <a:gd name="T9" fmla="*/ T8 w 4575"/>
                  <a:gd name="T10" fmla="+- 0 1858 58"/>
                  <a:gd name="T11" fmla="*/ 1858 h 1800"/>
                  <a:gd name="T12" fmla="+- 0 4574 4574"/>
                  <a:gd name="T13" fmla="*/ T12 w 4575"/>
                  <a:gd name="T14" fmla="+- 0 1858 58"/>
                  <a:gd name="T15" fmla="*/ 1858 h 1800"/>
                  <a:gd name="T16" fmla="+- 0 4574 4574"/>
                  <a:gd name="T17" fmla="*/ T16 w 4575"/>
                  <a:gd name="T18" fmla="+- 0 58 58"/>
                  <a:gd name="T19" fmla="*/ 58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4575" h="1800">
                    <a:moveTo>
                      <a:pt x="0" y="0"/>
                    </a:moveTo>
                    <a:lnTo>
                      <a:pt x="4575" y="0"/>
                    </a:lnTo>
                    <a:lnTo>
                      <a:pt x="4575" y="1800"/>
                    </a:lnTo>
                    <a:lnTo>
                      <a:pt x="0" y="18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32" name="Group 31"/>
            <p:cNvGrpSpPr>
              <a:grpSpLocks/>
            </p:cNvGrpSpPr>
            <p:nvPr/>
          </p:nvGrpSpPr>
          <p:grpSpPr bwMode="auto">
            <a:xfrm>
              <a:off x="260" y="-89"/>
              <a:ext cx="10997" cy="2547"/>
              <a:chOff x="260" y="-89"/>
              <a:chExt cx="10997" cy="2547"/>
            </a:xfrm>
          </p:grpSpPr>
          <p:sp>
            <p:nvSpPr>
              <p:cNvPr id="33" name="Freeform 32"/>
              <p:cNvSpPr>
                <a:spLocks/>
              </p:cNvSpPr>
              <p:nvPr/>
            </p:nvSpPr>
            <p:spPr bwMode="auto">
              <a:xfrm>
                <a:off x="4574" y="1467"/>
                <a:ext cx="3420" cy="991"/>
              </a:xfrm>
              <a:custGeom>
                <a:avLst/>
                <a:gdLst>
                  <a:gd name="T0" fmla="+- 0 4574 4574"/>
                  <a:gd name="T1" fmla="*/ T0 w 3420"/>
                  <a:gd name="T2" fmla="+- 0 1467 1467"/>
                  <a:gd name="T3" fmla="*/ 1467 h 991"/>
                  <a:gd name="T4" fmla="+- 0 7994 4574"/>
                  <a:gd name="T5" fmla="*/ T4 w 3420"/>
                  <a:gd name="T6" fmla="+- 0 1467 1467"/>
                  <a:gd name="T7" fmla="*/ 1467 h 991"/>
                  <a:gd name="T8" fmla="+- 0 7994 4574"/>
                  <a:gd name="T9" fmla="*/ T8 w 3420"/>
                  <a:gd name="T10" fmla="+- 0 2458 1467"/>
                  <a:gd name="T11" fmla="*/ 2458 h 991"/>
                  <a:gd name="T12" fmla="+- 0 4574 4574"/>
                  <a:gd name="T13" fmla="*/ T12 w 3420"/>
                  <a:gd name="T14" fmla="+- 0 2458 1467"/>
                  <a:gd name="T15" fmla="*/ 2458 h 991"/>
                  <a:gd name="T16" fmla="+- 0 4574 4574"/>
                  <a:gd name="T17" fmla="*/ T16 w 3420"/>
                  <a:gd name="T18" fmla="+- 0 1467 1467"/>
                  <a:gd name="T19" fmla="*/ 1467 h 99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3420" h="991">
                    <a:moveTo>
                      <a:pt x="0" y="0"/>
                    </a:moveTo>
                    <a:lnTo>
                      <a:pt x="3420" y="0"/>
                    </a:lnTo>
                    <a:lnTo>
                      <a:pt x="3420" y="991"/>
                    </a:lnTo>
                    <a:lnTo>
                      <a:pt x="0" y="99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pic>
            <p:nvPicPr>
              <p:cNvPr id="34" name="Picture 3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" y="-89"/>
                <a:ext cx="10997" cy="20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3318509" y="6543148"/>
            <a:ext cx="415291" cy="223181"/>
            <a:chOff x="260" y="-89"/>
            <a:chExt cx="10997" cy="2547"/>
          </a:xfrm>
        </p:grpSpPr>
        <p:grpSp>
          <p:nvGrpSpPr>
            <p:cNvPr id="37" name="Group 36"/>
            <p:cNvGrpSpPr>
              <a:grpSpLocks/>
            </p:cNvGrpSpPr>
            <p:nvPr/>
          </p:nvGrpSpPr>
          <p:grpSpPr bwMode="auto">
            <a:xfrm>
              <a:off x="4574" y="58"/>
              <a:ext cx="4575" cy="1800"/>
              <a:chOff x="4574" y="58"/>
              <a:chExt cx="4575" cy="1800"/>
            </a:xfrm>
          </p:grpSpPr>
          <p:sp>
            <p:nvSpPr>
              <p:cNvPr id="41" name="Freeform 40"/>
              <p:cNvSpPr>
                <a:spLocks/>
              </p:cNvSpPr>
              <p:nvPr/>
            </p:nvSpPr>
            <p:spPr bwMode="auto">
              <a:xfrm>
                <a:off x="4574" y="58"/>
                <a:ext cx="4575" cy="1800"/>
              </a:xfrm>
              <a:custGeom>
                <a:avLst/>
                <a:gdLst>
                  <a:gd name="T0" fmla="+- 0 4574 4574"/>
                  <a:gd name="T1" fmla="*/ T0 w 4575"/>
                  <a:gd name="T2" fmla="+- 0 58 58"/>
                  <a:gd name="T3" fmla="*/ 58 h 1800"/>
                  <a:gd name="T4" fmla="+- 0 9149 4574"/>
                  <a:gd name="T5" fmla="*/ T4 w 4575"/>
                  <a:gd name="T6" fmla="+- 0 58 58"/>
                  <a:gd name="T7" fmla="*/ 58 h 1800"/>
                  <a:gd name="T8" fmla="+- 0 9149 4574"/>
                  <a:gd name="T9" fmla="*/ T8 w 4575"/>
                  <a:gd name="T10" fmla="+- 0 1858 58"/>
                  <a:gd name="T11" fmla="*/ 1858 h 1800"/>
                  <a:gd name="T12" fmla="+- 0 4574 4574"/>
                  <a:gd name="T13" fmla="*/ T12 w 4575"/>
                  <a:gd name="T14" fmla="+- 0 1858 58"/>
                  <a:gd name="T15" fmla="*/ 1858 h 1800"/>
                  <a:gd name="T16" fmla="+- 0 4574 4574"/>
                  <a:gd name="T17" fmla="*/ T16 w 4575"/>
                  <a:gd name="T18" fmla="+- 0 58 58"/>
                  <a:gd name="T19" fmla="*/ 58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4575" h="1800">
                    <a:moveTo>
                      <a:pt x="0" y="0"/>
                    </a:moveTo>
                    <a:lnTo>
                      <a:pt x="4575" y="0"/>
                    </a:lnTo>
                    <a:lnTo>
                      <a:pt x="4575" y="1800"/>
                    </a:lnTo>
                    <a:lnTo>
                      <a:pt x="0" y="18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38" name="Group 37"/>
            <p:cNvGrpSpPr>
              <a:grpSpLocks/>
            </p:cNvGrpSpPr>
            <p:nvPr/>
          </p:nvGrpSpPr>
          <p:grpSpPr bwMode="auto">
            <a:xfrm>
              <a:off x="260" y="-89"/>
              <a:ext cx="10997" cy="2547"/>
              <a:chOff x="260" y="-89"/>
              <a:chExt cx="10997" cy="2547"/>
            </a:xfrm>
          </p:grpSpPr>
          <p:sp>
            <p:nvSpPr>
              <p:cNvPr id="39" name="Freeform 38"/>
              <p:cNvSpPr>
                <a:spLocks/>
              </p:cNvSpPr>
              <p:nvPr/>
            </p:nvSpPr>
            <p:spPr bwMode="auto">
              <a:xfrm>
                <a:off x="4574" y="1467"/>
                <a:ext cx="3420" cy="991"/>
              </a:xfrm>
              <a:custGeom>
                <a:avLst/>
                <a:gdLst>
                  <a:gd name="T0" fmla="+- 0 4574 4574"/>
                  <a:gd name="T1" fmla="*/ T0 w 3420"/>
                  <a:gd name="T2" fmla="+- 0 1467 1467"/>
                  <a:gd name="T3" fmla="*/ 1467 h 991"/>
                  <a:gd name="T4" fmla="+- 0 7994 4574"/>
                  <a:gd name="T5" fmla="*/ T4 w 3420"/>
                  <a:gd name="T6" fmla="+- 0 1467 1467"/>
                  <a:gd name="T7" fmla="*/ 1467 h 991"/>
                  <a:gd name="T8" fmla="+- 0 7994 4574"/>
                  <a:gd name="T9" fmla="*/ T8 w 3420"/>
                  <a:gd name="T10" fmla="+- 0 2458 1467"/>
                  <a:gd name="T11" fmla="*/ 2458 h 991"/>
                  <a:gd name="T12" fmla="+- 0 4574 4574"/>
                  <a:gd name="T13" fmla="*/ T12 w 3420"/>
                  <a:gd name="T14" fmla="+- 0 2458 1467"/>
                  <a:gd name="T15" fmla="*/ 2458 h 991"/>
                  <a:gd name="T16" fmla="+- 0 4574 4574"/>
                  <a:gd name="T17" fmla="*/ T16 w 3420"/>
                  <a:gd name="T18" fmla="+- 0 1467 1467"/>
                  <a:gd name="T19" fmla="*/ 1467 h 99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3420" h="991">
                    <a:moveTo>
                      <a:pt x="0" y="0"/>
                    </a:moveTo>
                    <a:lnTo>
                      <a:pt x="3420" y="0"/>
                    </a:lnTo>
                    <a:lnTo>
                      <a:pt x="3420" y="991"/>
                    </a:lnTo>
                    <a:lnTo>
                      <a:pt x="0" y="99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pic>
            <p:nvPicPr>
              <p:cNvPr id="40" name="Picture 39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" y="-89"/>
                <a:ext cx="10997" cy="20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42" name="Group 41"/>
          <p:cNvGrpSpPr>
            <a:grpSpLocks/>
          </p:cNvGrpSpPr>
          <p:nvPr/>
        </p:nvGrpSpPr>
        <p:grpSpPr bwMode="auto">
          <a:xfrm>
            <a:off x="6414134" y="6553200"/>
            <a:ext cx="415291" cy="223181"/>
            <a:chOff x="260" y="-89"/>
            <a:chExt cx="10997" cy="2547"/>
          </a:xfrm>
        </p:grpSpPr>
        <p:grpSp>
          <p:nvGrpSpPr>
            <p:cNvPr id="44" name="Group 43"/>
            <p:cNvGrpSpPr>
              <a:grpSpLocks/>
            </p:cNvGrpSpPr>
            <p:nvPr/>
          </p:nvGrpSpPr>
          <p:grpSpPr bwMode="auto">
            <a:xfrm>
              <a:off x="4574" y="58"/>
              <a:ext cx="4575" cy="1800"/>
              <a:chOff x="4574" y="58"/>
              <a:chExt cx="4575" cy="1800"/>
            </a:xfrm>
          </p:grpSpPr>
          <p:sp>
            <p:nvSpPr>
              <p:cNvPr id="48" name="Freeform 47"/>
              <p:cNvSpPr>
                <a:spLocks/>
              </p:cNvSpPr>
              <p:nvPr/>
            </p:nvSpPr>
            <p:spPr bwMode="auto">
              <a:xfrm>
                <a:off x="4574" y="58"/>
                <a:ext cx="4575" cy="1800"/>
              </a:xfrm>
              <a:custGeom>
                <a:avLst/>
                <a:gdLst>
                  <a:gd name="T0" fmla="+- 0 4574 4574"/>
                  <a:gd name="T1" fmla="*/ T0 w 4575"/>
                  <a:gd name="T2" fmla="+- 0 58 58"/>
                  <a:gd name="T3" fmla="*/ 58 h 1800"/>
                  <a:gd name="T4" fmla="+- 0 9149 4574"/>
                  <a:gd name="T5" fmla="*/ T4 w 4575"/>
                  <a:gd name="T6" fmla="+- 0 58 58"/>
                  <a:gd name="T7" fmla="*/ 58 h 1800"/>
                  <a:gd name="T8" fmla="+- 0 9149 4574"/>
                  <a:gd name="T9" fmla="*/ T8 w 4575"/>
                  <a:gd name="T10" fmla="+- 0 1858 58"/>
                  <a:gd name="T11" fmla="*/ 1858 h 1800"/>
                  <a:gd name="T12" fmla="+- 0 4574 4574"/>
                  <a:gd name="T13" fmla="*/ T12 w 4575"/>
                  <a:gd name="T14" fmla="+- 0 1858 58"/>
                  <a:gd name="T15" fmla="*/ 1858 h 1800"/>
                  <a:gd name="T16" fmla="+- 0 4574 4574"/>
                  <a:gd name="T17" fmla="*/ T16 w 4575"/>
                  <a:gd name="T18" fmla="+- 0 58 58"/>
                  <a:gd name="T19" fmla="*/ 58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4575" h="1800">
                    <a:moveTo>
                      <a:pt x="0" y="0"/>
                    </a:moveTo>
                    <a:lnTo>
                      <a:pt x="4575" y="0"/>
                    </a:lnTo>
                    <a:lnTo>
                      <a:pt x="4575" y="1800"/>
                    </a:lnTo>
                    <a:lnTo>
                      <a:pt x="0" y="18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45" name="Group 44"/>
            <p:cNvGrpSpPr>
              <a:grpSpLocks/>
            </p:cNvGrpSpPr>
            <p:nvPr/>
          </p:nvGrpSpPr>
          <p:grpSpPr bwMode="auto">
            <a:xfrm>
              <a:off x="260" y="-89"/>
              <a:ext cx="10997" cy="2547"/>
              <a:chOff x="260" y="-89"/>
              <a:chExt cx="10997" cy="2547"/>
            </a:xfrm>
          </p:grpSpPr>
          <p:sp>
            <p:nvSpPr>
              <p:cNvPr id="46" name="Freeform 45"/>
              <p:cNvSpPr>
                <a:spLocks/>
              </p:cNvSpPr>
              <p:nvPr/>
            </p:nvSpPr>
            <p:spPr bwMode="auto">
              <a:xfrm>
                <a:off x="4574" y="1467"/>
                <a:ext cx="3420" cy="991"/>
              </a:xfrm>
              <a:custGeom>
                <a:avLst/>
                <a:gdLst>
                  <a:gd name="T0" fmla="+- 0 4574 4574"/>
                  <a:gd name="T1" fmla="*/ T0 w 3420"/>
                  <a:gd name="T2" fmla="+- 0 1467 1467"/>
                  <a:gd name="T3" fmla="*/ 1467 h 991"/>
                  <a:gd name="T4" fmla="+- 0 7994 4574"/>
                  <a:gd name="T5" fmla="*/ T4 w 3420"/>
                  <a:gd name="T6" fmla="+- 0 1467 1467"/>
                  <a:gd name="T7" fmla="*/ 1467 h 991"/>
                  <a:gd name="T8" fmla="+- 0 7994 4574"/>
                  <a:gd name="T9" fmla="*/ T8 w 3420"/>
                  <a:gd name="T10" fmla="+- 0 2458 1467"/>
                  <a:gd name="T11" fmla="*/ 2458 h 991"/>
                  <a:gd name="T12" fmla="+- 0 4574 4574"/>
                  <a:gd name="T13" fmla="*/ T12 w 3420"/>
                  <a:gd name="T14" fmla="+- 0 2458 1467"/>
                  <a:gd name="T15" fmla="*/ 2458 h 991"/>
                  <a:gd name="T16" fmla="+- 0 4574 4574"/>
                  <a:gd name="T17" fmla="*/ T16 w 3420"/>
                  <a:gd name="T18" fmla="+- 0 1467 1467"/>
                  <a:gd name="T19" fmla="*/ 1467 h 99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3420" h="991">
                    <a:moveTo>
                      <a:pt x="0" y="0"/>
                    </a:moveTo>
                    <a:lnTo>
                      <a:pt x="3420" y="0"/>
                    </a:lnTo>
                    <a:lnTo>
                      <a:pt x="3420" y="991"/>
                    </a:lnTo>
                    <a:lnTo>
                      <a:pt x="0" y="99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pic>
            <p:nvPicPr>
              <p:cNvPr id="47" name="Picture 4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" y="-89"/>
                <a:ext cx="10997" cy="20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cxnSp>
        <p:nvCxnSpPr>
          <p:cNvPr id="5" name="Straight Connector 4"/>
          <p:cNvCxnSpPr/>
          <p:nvPr/>
        </p:nvCxnSpPr>
        <p:spPr>
          <a:xfrm>
            <a:off x="2895600" y="0"/>
            <a:ext cx="0" cy="67763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210300" y="0"/>
            <a:ext cx="3810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 flipH="1">
            <a:off x="3028950" y="-76200"/>
            <a:ext cx="2743200" cy="709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Return to classroom by 04/13/2015</a:t>
            </a:r>
          </a:p>
          <a:p>
            <a:endParaRPr lang="en-US" sz="1000" b="1" dirty="0" smtClean="0"/>
          </a:p>
          <a:p>
            <a:r>
              <a:rPr lang="en-US" sz="1000" b="1" dirty="0" smtClean="0"/>
              <a:t>Name:</a:t>
            </a:r>
            <a:r>
              <a:rPr lang="en-US" sz="1000" b="1" u="sng" dirty="0" smtClean="0"/>
              <a:t> </a:t>
            </a:r>
            <a:endParaRPr lang="en-US" sz="1000" b="1" dirty="0" smtClean="0"/>
          </a:p>
          <a:p>
            <a:endParaRPr lang="en-US" sz="1000" b="1" dirty="0" smtClean="0"/>
          </a:p>
          <a:p>
            <a:r>
              <a:rPr lang="en-US" sz="1000" b="1" dirty="0" smtClean="0"/>
              <a:t>Phone:</a:t>
            </a:r>
          </a:p>
          <a:p>
            <a:endParaRPr lang="en-US" sz="1000" b="1" dirty="0" smtClean="0"/>
          </a:p>
          <a:p>
            <a:r>
              <a:rPr lang="en-US" sz="1000" b="1" dirty="0" smtClean="0"/>
              <a:t>Email:</a:t>
            </a:r>
            <a:r>
              <a:rPr lang="en-US" sz="1000" b="1" u="sng" dirty="0"/>
              <a:t> </a:t>
            </a:r>
            <a:r>
              <a:rPr lang="en-US" sz="1000" b="1" u="sng" dirty="0" smtClean="0"/>
              <a:t>                                      </a:t>
            </a:r>
            <a:endParaRPr lang="en-US" sz="1000" b="1" dirty="0" smtClean="0"/>
          </a:p>
          <a:p>
            <a:endParaRPr lang="en-US" sz="1000" dirty="0" smtClean="0"/>
          </a:p>
          <a:p>
            <a:r>
              <a:rPr lang="en-US" sz="1200" b="1" dirty="0" smtClean="0"/>
              <a:t>Prize number: </a:t>
            </a:r>
          </a:p>
          <a:p>
            <a:r>
              <a:rPr lang="en-US" sz="1000" b="1" dirty="0" smtClean="0"/>
              <a:t>$2.00</a:t>
            </a:r>
          </a:p>
          <a:p>
            <a:endParaRPr lang="en-US" sz="1000" b="1" dirty="0" smtClean="0"/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Disney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- 1 Day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Park Hopper Passes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 for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4 ($530)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9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2 - </a:t>
            </a:r>
            <a:r>
              <a:rPr lang="en-US" sz="800" b="1" dirty="0" err="1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Myndi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B. Photography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FREE - Family 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Photography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S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ession  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250)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3 -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Meads Corner Farm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– Bergeron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Family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One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cord of wood-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Belchertown Delivery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$200)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4 -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Fitbit Charge HR Wireless Heart Rate, 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activity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&amp; sleep band ($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150)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5 -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UMASS Tickets: Family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4 pack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to a Hockey</a:t>
            </a: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and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Basketball game, 2015-2016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season (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$200)</a:t>
            </a:r>
            <a:endParaRPr lang="en-US" sz="7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6 - Ludlow Boys and Girls Club – 1 free week of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of  summer camp ($170) </a:t>
            </a: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#7-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Gabriel Gladiator Training Center</a:t>
            </a:r>
          </a:p>
          <a:p>
            <a:r>
              <a:rPr lang="en-US" sz="8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8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3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unlimited 1 month class</a:t>
            </a:r>
            <a:r>
              <a:rPr lang="en-US" sz="8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220.00 each)</a:t>
            </a: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#8 -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Planet Fitness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One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Year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Membership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and  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Gift Bag -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Belchertown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L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ocation </a:t>
            </a:r>
            <a:r>
              <a:rPr lang="en-US" sz="7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($160)</a:t>
            </a:r>
            <a:endParaRPr lang="en-US" sz="7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9 -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Advanced Performance Player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Development 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Located in Palmer, MA Value ($150)</a:t>
            </a: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2 one hour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individual sessions with Peter </a:t>
            </a:r>
            <a:r>
              <a:rPr lang="en-US" sz="800" b="1" dirty="0" err="1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Fatse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10 -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American Girl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Doll – Retired Marie Grace ($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120)</a:t>
            </a:r>
          </a:p>
          <a:p>
            <a:endParaRPr lang="en-US" sz="9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11 -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Cake Closet Specialty Sweets Boutique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Cupcake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bouquet and a $75 gift certificate </a:t>
            </a: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12 -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Piano Lessons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Offered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by Megan </a:t>
            </a:r>
            <a:r>
              <a:rPr lang="en-US" sz="800" b="1" dirty="0" err="1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Carr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3 piano lessons plus book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($80)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13 -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Target Gift Certificate ($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100)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pPr algn="ctr"/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pPr algn="ctr"/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    </a:t>
            </a:r>
            <a:r>
              <a:rPr lang="en-US" sz="800" b="1" u="sng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MANY MORE ITEMS ON </a:t>
            </a:r>
            <a:r>
              <a:rPr lang="en-US" sz="800" b="1" u="sng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BACK</a:t>
            </a:r>
          </a:p>
          <a:p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 flipH="1">
            <a:off x="6400800" y="0"/>
            <a:ext cx="2743200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  Return to classroom by 04/13/2015</a:t>
            </a:r>
          </a:p>
          <a:p>
            <a:endParaRPr lang="en-US" sz="1000" b="1" dirty="0" smtClean="0"/>
          </a:p>
          <a:p>
            <a:r>
              <a:rPr lang="en-US" sz="1000" b="1" dirty="0" smtClean="0"/>
              <a:t>Name:                </a:t>
            </a:r>
          </a:p>
          <a:p>
            <a:endParaRPr lang="en-US" sz="1000" b="1" dirty="0"/>
          </a:p>
          <a:p>
            <a:r>
              <a:rPr lang="en-US" sz="1000" b="1" dirty="0" smtClean="0"/>
              <a:t>Phone:</a:t>
            </a:r>
          </a:p>
          <a:p>
            <a:endParaRPr lang="en-US" sz="1000" b="1" dirty="0" smtClean="0"/>
          </a:p>
          <a:p>
            <a:r>
              <a:rPr lang="en-US" sz="1000" b="1" dirty="0" smtClean="0"/>
              <a:t>Email: </a:t>
            </a:r>
            <a:r>
              <a:rPr lang="en-US" sz="1000" b="1" u="sng" dirty="0" smtClean="0"/>
              <a:t>                                       </a:t>
            </a:r>
            <a:endParaRPr lang="en-US" sz="1000" b="1" dirty="0" smtClean="0"/>
          </a:p>
          <a:p>
            <a:endParaRPr lang="en-US" sz="1000" dirty="0" smtClean="0"/>
          </a:p>
          <a:p>
            <a:r>
              <a:rPr lang="en-US" sz="1200" b="1" dirty="0" smtClean="0"/>
              <a:t>  Prize number: </a:t>
            </a:r>
          </a:p>
          <a:p>
            <a:r>
              <a:rPr lang="en-US" sz="1000" b="1" dirty="0" smtClean="0"/>
              <a:t>  $2.00</a:t>
            </a:r>
          </a:p>
          <a:p>
            <a:endParaRPr lang="en-US" sz="1000" b="1" dirty="0" smtClean="0"/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Disney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- 1 Day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Park Hopper Passes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 for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4 ($530)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9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2 - </a:t>
            </a:r>
            <a:r>
              <a:rPr lang="en-US" sz="800" b="1" dirty="0" err="1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Myndi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B. Photography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FREE - Family 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Photography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S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ession  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250)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3 -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Meads Corner Farm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– Bergeron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Family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One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cord of wood-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Belchertown Delivery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$200)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4 -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Fitbit Charge HR Wireless Heart Rate, 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activity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&amp; sleep band ($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150)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5 -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UMASS Tickets: Family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4 pack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to a Hockey</a:t>
            </a: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and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Basketball game, 2015-2016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season (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$200)</a:t>
            </a:r>
            <a:endParaRPr lang="en-US" sz="7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6 - Ludlow Boys and Girls Club – 1 free week of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of  summer camp ($170) </a:t>
            </a: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#7-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Gabriel Gladiator Training Center</a:t>
            </a:r>
          </a:p>
          <a:p>
            <a:r>
              <a:rPr lang="en-US" sz="8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8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3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unlimited 1 month class</a:t>
            </a:r>
            <a:r>
              <a:rPr lang="en-US" sz="8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220.00 each)</a:t>
            </a: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#8 -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Planet Fitness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One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Year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Membership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and  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Gift Bag -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Belchertown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L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ocation </a:t>
            </a:r>
            <a:r>
              <a:rPr lang="en-US" sz="7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($160)</a:t>
            </a:r>
            <a:endParaRPr lang="en-US" sz="7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9 -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Advanced Performance Player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Development 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Located in Palmer, MA Value ($150)</a:t>
            </a: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2 one hour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individual sessions with Peter </a:t>
            </a:r>
            <a:r>
              <a:rPr lang="en-US" sz="800" b="1" dirty="0" err="1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Fatse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10 -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American Girl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Doll – Retired Marie Grace ($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120)</a:t>
            </a:r>
          </a:p>
          <a:p>
            <a:endParaRPr lang="en-US" sz="9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11 -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Cake Closet Specialty Sweets Boutique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Cupcake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bouquet and a $75 gift certificate </a:t>
            </a: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12 -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Piano Lessons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Offered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by Megan </a:t>
            </a:r>
            <a:r>
              <a:rPr lang="en-US" sz="800" b="1" dirty="0" err="1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Carr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3 piano lessons plus book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($80)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13 -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Target Gift Certificate ($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100)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pPr algn="ctr"/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pPr algn="ctr"/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    </a:t>
            </a:r>
            <a:r>
              <a:rPr lang="en-US" sz="800" b="1" u="sng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MANY MORE ITEMS ON </a:t>
            </a:r>
            <a:r>
              <a:rPr lang="en-US" sz="800" b="1" u="sng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BACK</a:t>
            </a:r>
          </a:p>
          <a:p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93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-76199" y="-152400"/>
            <a:ext cx="274320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10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14 -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Tutoring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– Ages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5-12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w/Jennifer Harris (SRE)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2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one hour tutoring sessions ($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80)</a:t>
            </a:r>
          </a:p>
          <a:p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10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15 -  Boston Red Sox Autographed photo of 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Shane </a:t>
            </a:r>
            <a:r>
              <a:rPr lang="en-US" sz="800" b="1" dirty="0" err="1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Victorino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16 - Take Out &amp; Local Shopping Package: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Applebee's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gift certificate ($50.00)</a:t>
            </a:r>
          </a:p>
          <a:p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Pizza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Hut gift certificate ($20.00)</a:t>
            </a:r>
          </a:p>
          <a:p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Local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shopping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package:</a:t>
            </a:r>
            <a:endParaRPr lang="en-US" sz="7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B-Town Loft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gift card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($25)</a:t>
            </a:r>
            <a:endParaRPr lang="en-US" sz="7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Vintage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Barn gift card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($25)</a:t>
            </a:r>
            <a:r>
              <a:rPr lang="en-US" sz="1000" dirty="0"/>
              <a:t>	</a:t>
            </a:r>
            <a:endParaRPr lang="en-US" sz="1000" dirty="0" smtClean="0"/>
          </a:p>
          <a:p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17- Hampshire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Towing/Pleasant Street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Auto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up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to $75.00 towards any automotive service</a:t>
            </a: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18 - Redbox Coupon ($25)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19 -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Educational Experience P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ackage:</a:t>
            </a:r>
          </a:p>
          <a:p>
            <a:r>
              <a:rPr lang="en-US" sz="8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Eric Carle Museum  2A &amp; 4Y 1 day passes ($30.00)  </a:t>
            </a:r>
          </a:p>
          <a:p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Old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Sturbridge Village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2A &amp; 2Y 1 day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passes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$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60.00)</a:t>
            </a:r>
          </a:p>
          <a:p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#20 - PRO Image Imprinted Products:</a:t>
            </a: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Black OGIO Big Dome Duffel Bag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($35.00)</a:t>
            </a:r>
            <a:endParaRPr lang="en-US" sz="7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#21 - Outdoor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Adventure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package:</a:t>
            </a:r>
          </a:p>
          <a:p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 Six Flags New England- 2 one day passes ($120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)      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Berkshire East -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4 alpine slide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passes ($60)</a:t>
            </a:r>
            <a:endParaRPr lang="en-US" sz="7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Classroom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Theme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askets are listed below. Thank you to all children, families and teachers for assembling these baskets</a:t>
            </a:r>
            <a:r>
              <a:rPr lang="en-US" sz="900" b="1" dirty="0" smtClean="0"/>
              <a:t>! </a:t>
            </a:r>
          </a:p>
          <a:p>
            <a:endParaRPr lang="en-US" sz="900" b="1" dirty="0" smtClean="0"/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#22 -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Family Movie Night 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23 -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Outdoor Fun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Pen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Pal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Science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and Discovery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26 -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Art Galore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27-  Family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Game Night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28 -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That’s a Wrap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29 -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Health Nut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#30 -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Beach or Pool Fun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31 -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Green Thumb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32 - Baker’s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Dozen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33 -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Building to the Sky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34 -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Going Green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35 -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Bookworm 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36 -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Scrapbooking Paradise  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#37 -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Chillin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’ and Grilling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/>
              <a:t>Winning </a:t>
            </a:r>
            <a:r>
              <a:rPr lang="en-US" sz="1000" dirty="0" smtClean="0"/>
              <a:t>drawing on Wednesday, April 15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, 2015. </a:t>
            </a:r>
            <a:r>
              <a:rPr lang="en-US" sz="1000" b="1" dirty="0" smtClean="0"/>
              <a:t>CASH AND CHECKS PAYABLE TO CSSR PTO ACCEPTED. TICKETS ARE $2.00 EACH</a:t>
            </a:r>
            <a:endParaRPr lang="en-US" sz="1000" b="1" dirty="0"/>
          </a:p>
          <a:p>
            <a:r>
              <a:rPr lang="en-US" sz="1000" dirty="0"/>
              <a:t> </a:t>
            </a:r>
            <a:r>
              <a:rPr lang="en-US" sz="1000" dirty="0" smtClean="0"/>
              <a:t>                      THANK YOU!</a:t>
            </a:r>
            <a:endParaRPr lang="en-US" sz="1000" dirty="0"/>
          </a:p>
        </p:txBody>
      </p:sp>
      <p:sp>
        <p:nvSpPr>
          <p:cNvPr id="19" name="TextBox 18"/>
          <p:cNvSpPr txBox="1"/>
          <p:nvPr/>
        </p:nvSpPr>
        <p:spPr>
          <a:xfrm flipH="1">
            <a:off x="3124200" y="-205472"/>
            <a:ext cx="274320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10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14 -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Tutoring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– Ages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5-12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w/Jennifer Harris (SRE)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2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one hour tutoring sessions ($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80)</a:t>
            </a:r>
          </a:p>
          <a:p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10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15 -  Boston Red Sox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Autographed photo of 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 Shane </a:t>
            </a:r>
            <a:r>
              <a:rPr lang="en-US" sz="800" b="1" dirty="0" err="1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Victorino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#16 - Take Out &amp; Local Shopping Package: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Applebee's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gift certificate ($50.00)</a:t>
            </a:r>
          </a:p>
          <a:p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Pizza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Hut gift certificate ($20.00)</a:t>
            </a:r>
          </a:p>
          <a:p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Local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shopping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package:</a:t>
            </a:r>
            <a:endParaRPr lang="en-US" sz="7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B-Town Loft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gift card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($25)</a:t>
            </a:r>
            <a:endParaRPr lang="en-US" sz="7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Vintage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Barn gift card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($25)</a:t>
            </a:r>
            <a:r>
              <a:rPr lang="en-US" sz="1000" dirty="0"/>
              <a:t>	</a:t>
            </a:r>
            <a:endParaRPr lang="en-US" sz="1000" dirty="0" smtClean="0"/>
          </a:p>
          <a:p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17- Hampshire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Towing/Pleasant Street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Auto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up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to $75.00 towards any automotive service</a:t>
            </a: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18 - Redbox Coupon ($25)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19 -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Educational Experience P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ackage:</a:t>
            </a:r>
          </a:p>
          <a:p>
            <a:r>
              <a:rPr lang="en-US" sz="8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Eric Carle Museum  2A &amp; 4Y 1 day passes ($30.00)  </a:t>
            </a:r>
          </a:p>
          <a:p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Old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Sturbridge Village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2A &amp; 2Y 1 day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passes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$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60.00)</a:t>
            </a:r>
          </a:p>
          <a:p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#20 - PRO Image Imprinted Products:</a:t>
            </a: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Black OGIO Big Dome Duffel Bag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($35.00)</a:t>
            </a:r>
            <a:endParaRPr lang="en-US" sz="7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#21 - Outdoor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Adventure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package:</a:t>
            </a:r>
          </a:p>
          <a:p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 Six Flags New England- 2 one day passes ($120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)      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Berkshire East -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4 alpine slide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passes ($60)</a:t>
            </a:r>
            <a:endParaRPr lang="en-US" sz="7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Classroom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Theme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askets are listed below. Thank you to all children, families and teachers for assembling these baskets</a:t>
            </a:r>
            <a:r>
              <a:rPr lang="en-US" sz="900" b="1" dirty="0" smtClean="0"/>
              <a:t>! </a:t>
            </a:r>
          </a:p>
          <a:p>
            <a:endParaRPr lang="en-US" sz="900" b="1" dirty="0" smtClean="0"/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#22 -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Family Movie Night 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23 -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Outdoor Fun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Pen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Pal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Science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and Discovery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26 -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Art Galore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27-  Family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Game Night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28 -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That’s a Wrap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29 -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Health Nut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#30 -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Beach or Pool Fun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31 -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Green Thumb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32 - Baker’s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Dozen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33 -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Building to the Sky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34 -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Going Green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35 -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Bookworm 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36 -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Scrapbooking Paradise 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#37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Chillin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’ and Grilling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/>
              <a:t>Winning </a:t>
            </a:r>
            <a:r>
              <a:rPr lang="en-US" sz="1000" dirty="0" smtClean="0"/>
              <a:t>drawing on Wednesday, April 15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, 2015. </a:t>
            </a:r>
            <a:r>
              <a:rPr lang="en-US" sz="1000" b="1" dirty="0" smtClean="0"/>
              <a:t>CASH AND CHECKS PAYABLE TO CSSR PTO ACCEPTED. TICKETS ARE $2.00 EACH</a:t>
            </a:r>
            <a:endParaRPr lang="en-US" sz="1000" b="1" dirty="0"/>
          </a:p>
          <a:p>
            <a:r>
              <a:rPr lang="en-US" sz="1000" dirty="0"/>
              <a:t> </a:t>
            </a:r>
            <a:r>
              <a:rPr lang="en-US" sz="1000" dirty="0" smtClean="0"/>
              <a:t>                      THANK YOU!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 flipH="1">
            <a:off x="6324600" y="-214086"/>
            <a:ext cx="274320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10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14 -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Tutoring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– Ages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5-12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w/Jennifer Harris (SRE)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2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one hour tutoring sessions ($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80)</a:t>
            </a:r>
          </a:p>
          <a:p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10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15 -  Boston Red Sox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Autographed photo of 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 Shane </a:t>
            </a:r>
            <a:r>
              <a:rPr lang="en-US" sz="800" b="1" dirty="0" err="1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Victorino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16 - Take Out &amp; Local Shopping Package: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Applebee's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gift certificate ($50.00)</a:t>
            </a:r>
          </a:p>
          <a:p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Pizza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Hut gift certificate ($20.00)</a:t>
            </a:r>
          </a:p>
          <a:p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Local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shopping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package:</a:t>
            </a:r>
            <a:endParaRPr lang="en-US" sz="7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B-Town Loft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gift card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($25)</a:t>
            </a:r>
            <a:endParaRPr lang="en-US" sz="7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Vintage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Barn gift card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($25)</a:t>
            </a:r>
            <a:r>
              <a:rPr lang="en-US" sz="1000" dirty="0"/>
              <a:t>	</a:t>
            </a:r>
            <a:endParaRPr lang="en-US" sz="1000" dirty="0" smtClean="0"/>
          </a:p>
          <a:p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17- Hampshire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Towing/Pleasant Street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Auto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up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to $75.00 towards any automotive service</a:t>
            </a:r>
          </a:p>
          <a:p>
            <a:endParaRPr lang="en-US" sz="9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18 - Redbox Coupon ($25) </a:t>
            </a:r>
            <a:endParaRPr lang="en-US" sz="8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19 -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Educational Experience P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ackage:</a:t>
            </a:r>
          </a:p>
          <a:p>
            <a:r>
              <a:rPr lang="en-US" sz="8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Eric Carle Museum  2A &amp; 4Y 1 day passes ($30.00)  </a:t>
            </a:r>
          </a:p>
          <a:p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Old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Sturbridge Village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2A &amp; 2Y 1 day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passes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$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60.00)</a:t>
            </a:r>
          </a:p>
          <a:p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#20 - PRO Image Imprinted Products:</a:t>
            </a: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Black OGIO Big Dome Duffel Bag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($35.00)</a:t>
            </a:r>
            <a:endParaRPr lang="en-US" sz="7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endParaRPr lang="en-US" sz="800" b="1" dirty="0" smtClean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#21 - Outdoor </a:t>
            </a:r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Adventure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package:</a:t>
            </a:r>
          </a:p>
          <a:p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  Six Flags New England- 2 one day passes ($120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)      </a:t>
            </a:r>
          </a:p>
          <a:p>
            <a:r>
              <a:rPr lang="en-US" sz="8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       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Berkshire East - </a:t>
            </a:r>
            <a:r>
              <a:rPr lang="en-US" sz="700" b="1" dirty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4 alpine slide </a:t>
            </a:r>
            <a:r>
              <a:rPr lang="en-US" sz="700" b="1" dirty="0" smtClean="0"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passes ($60)</a:t>
            </a:r>
            <a:endParaRPr lang="en-US" sz="700" b="1" dirty="0">
              <a:latin typeface="Arial" panose="020B0604020202020204" pitchFamily="34" charset="0"/>
              <a:ea typeface="Ebrima" panose="02000000000000000000" pitchFamily="2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Classroom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Theme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askets are listed below. Thank you to all children, families and teachers for assembling these baskets</a:t>
            </a:r>
            <a:r>
              <a:rPr lang="en-US" sz="900" b="1" dirty="0" smtClean="0"/>
              <a:t>! </a:t>
            </a:r>
          </a:p>
          <a:p>
            <a:endParaRPr lang="en-US" sz="900" b="1" dirty="0" smtClean="0"/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#22 -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Family Movie Night 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23 -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Outdoor Fun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Pen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Pal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Science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and Discovery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26 -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Art Galore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27-  Family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Game Night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28 -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That’s a Wrap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29 -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Health Nut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#30 -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Beach or Pool Fun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31 -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Green Thumb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32 - Baker’s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Dozen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33 -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Building to the Sky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34 -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Going Green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35 -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Bookworm 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36 -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Scrapbooking Paradise 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#37 - 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Chillin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’ and Grilling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smtClean="0"/>
              <a:t>Winning </a:t>
            </a:r>
            <a:r>
              <a:rPr lang="en-US" sz="1000" dirty="0" smtClean="0"/>
              <a:t>drawing on Wednesday, April 15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, 2015. </a:t>
            </a:r>
            <a:r>
              <a:rPr lang="en-US" sz="1000" b="1" dirty="0" smtClean="0"/>
              <a:t>CASH AND CHECKS PAYABLE TO CSSR PTO ACCEPTED. TICKETS ARE $2.00 EACH</a:t>
            </a:r>
            <a:endParaRPr lang="en-US" sz="1000" b="1" dirty="0"/>
          </a:p>
          <a:p>
            <a:r>
              <a:rPr lang="en-US" sz="1000" dirty="0"/>
              <a:t> </a:t>
            </a:r>
            <a:r>
              <a:rPr lang="en-US" sz="1000" dirty="0" smtClean="0"/>
              <a:t>                      THANK YOU!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6772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2596</TotalTime>
  <Words>994</Words>
  <Application>Microsoft Office PowerPoint</Application>
  <PresentationFormat>On-screen Show (4:3)</PresentationFormat>
  <Paragraphs>299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MassMutual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Mazzaferro, Vincent</dc:creator>
  <cp:lastModifiedBy>Mazzaferro, Vincent</cp:lastModifiedBy>
  <cp:revision>85</cp:revision>
  <cp:lastPrinted>2015-03-27T12:55:15Z</cp:lastPrinted>
  <dcterms:created xsi:type="dcterms:W3CDTF">2015-03-12T13:21:20Z</dcterms:created>
  <dcterms:modified xsi:type="dcterms:W3CDTF">2015-03-27T12:58:08Z</dcterms:modified>
</cp:coreProperties>
</file>