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322A95-3D66-4DF9-A635-993F2E1380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6ECCC-9590-4F9B-A875-C9FCD3FB90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89ABF-C15C-42FB-AFDE-791D3839A4C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C48C6F-59F5-4A46-8D3A-B2D8ECB279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8B8B0B-A8DE-434F-93AE-236E129BA4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279A9-1FC5-4618-99EC-D8A39A220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679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42E82-E4C8-4BAE-BC78-4277752E186E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4D4E9-1018-4C32-89D3-EDF1FC67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5905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6DD64-A534-4E24-A685-D878F4124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3565F1-8764-49D3-B15F-B1D19AB91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858F-FF5D-41D4-AB1C-525598493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67BD-C560-4C1F-A6CE-6434B5E6254B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4BF0B-58C1-4A8B-BBE2-AA98DF33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578EC-ECFD-42C8-AC6B-6A0C43D45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ADFE-5C5A-4665-910B-9E607582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C4256-FD0C-4993-9B85-1856512F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9FAB5-D973-4109-8F9A-4CC5BBB07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60742-0F20-4901-94A3-6476091D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5197-EBA3-4A9E-91CE-B01A0F4F8164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3D8F7-49C4-473B-AC18-AF2CA87D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E615C-CDFA-45FB-AD63-62FDA72C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ADFE-5C5A-4665-910B-9E607582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0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A93E34-63BC-4194-9BB2-AFAD06666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42654-889F-456B-A48A-FC9EEBF59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0DFAA-C535-4315-9561-543EBA9C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1AE2-BDAC-45F6-8776-DD3E00BC9FA1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56300-13AE-41DD-A37A-26825C088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F1FC1-8F03-4268-B561-FA0D2C7D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ADFE-5C5A-4665-910B-9E607582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3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E037-3E1E-487E-86E9-BA861906D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A72E8-2B5C-4CEF-93BB-D69D73446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E8004-57C6-4512-B9F7-35AC0301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E23E-9C75-4058-9723-CAA6278815A4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C31D7-F8D9-4C54-8BE2-AE4E58B9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BE484-BF1B-477B-AD74-BF11B8D3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ADFE-5C5A-4665-910B-9E607582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2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9245-063C-452A-8F9F-6AE5149D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701E1-1D03-4BF2-BB9A-12D2D6E91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47D4D-5241-4DFD-8073-1A6267857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DFDE-CE18-4129-9371-12F70F4314BB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E7E5E-3A18-4811-8641-AFCEB4494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C4B59-7C70-4CAB-B93F-7C13B7F5F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ADFE-5C5A-4665-910B-9E607582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6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BF015-D062-4489-89DE-3F593F15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FABDF-E586-4581-9549-E382906FD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5835A-7EE6-4005-BA45-23F395F62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61D73-F2C8-4DCA-A4F9-89F5BADE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9770-DA1F-481A-B4D3-8C16186E7C9B}" type="datetime1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3DDE7-7A6D-44AD-A1F3-75BF1BB23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7E5A6-1000-4505-91C0-9918CB3E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ADFE-5C5A-4665-910B-9E607582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E9CEB-9A98-4676-821C-D5B0B54D0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A1254-6115-447A-8D97-33D3DCF2E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A36DE-F7FE-4281-86F4-C51BB1C00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A2B653-A834-4799-A530-A86CAC921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0245E-73AC-443A-B364-CE7831A18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76E774-B994-4941-AA00-8318EA5E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193A-FC8E-4C38-AA88-C5922B1B8615}" type="datetime1">
              <a:rPr lang="en-US" smtClean="0"/>
              <a:t>8/6/2019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D663FB-C27C-46B8-8DF1-05CDB3DA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7DFE2A-BD7F-466F-B570-6D17707E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ADFE-5C5A-4665-910B-9E607582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47804-95F9-4CE6-9D4A-523A5A9B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217656-B2E1-41E1-8A8E-6203AF0F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8D99-CEB4-4DAC-A0B0-148744E60644}" type="datetime1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BA300-511C-41B0-B0B5-981B561C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634B6-C8A6-43E2-857E-6DDDF22E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ADFE-5C5A-4665-910B-9E607582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8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093C1D-8ABA-4A66-80A6-096D72F34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8A57-D90F-423F-B86D-81F838A0996C}" type="datetime1">
              <a:rPr lang="en-US" smtClean="0"/>
              <a:t>8/6/2019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CC42B7-2C79-4DAE-895A-358974FC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A8B7F-495F-4C72-BDDF-DA4523EB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ADFE-5C5A-4665-910B-9E607582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3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E690-78BC-4082-8084-8F08D8950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843F7-B1F2-4966-B803-7FC6FD1C7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B073E-5586-4A74-B869-CDC7A876F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B0374-E00E-47CC-B048-04F1FCE66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CFE0-7864-4CE5-B3AE-BBFEEB2CB1DD}" type="datetime1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71F59-0742-486F-ADAE-671F6C949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C1EDC-2E29-41BF-A016-905F1B2E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ADFE-5C5A-4665-910B-9E607582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3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31102-B103-4DE9-8CF8-54B5CF51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06498-5DDE-4A37-AF33-D60295DAA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6FAF6-E42F-45A3-81D9-1193BA860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B96EA-84B9-423D-BE50-5CA6BB42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8A5F-7F7D-4D79-BE8C-2B4538C16C71}" type="datetime1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1797E-1DF6-4209-8B90-28F5A0D31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4A8E2-E878-4DA6-AC6D-4EC813BB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ADFE-5C5A-4665-910B-9E607582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6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DF513C-758A-4C33-94C9-4CA20EE2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BFBB7-DABA-4A67-B699-47BB2C3B4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CC7E9-A1E0-4A87-B719-566598116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148E2-73BC-434A-B253-F186FE0117B5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822A4-3A25-43A2-8BAE-2EABA4ACA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268F1-1EA7-4FA2-AA81-0CF18DB33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5ADFE-5C5A-4665-910B-9E607582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5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103EE2-5CC9-46ED-B985-7FAB2AA37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062037"/>
            <a:ext cx="6477000" cy="473392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EE9C3-5113-4829-9E77-5313BF11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C071-38CF-45BD-B727-32B92311B082}" type="datetime1">
              <a:rPr lang="en-US" smtClean="0"/>
              <a:t>8/6/2019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5F67A-6E8D-4B59-95B3-71FBAA7CCD38}"/>
              </a:ext>
            </a:extLst>
          </p:cNvPr>
          <p:cNvSpPr txBox="1"/>
          <p:nvPr/>
        </p:nvSpPr>
        <p:spPr>
          <a:xfrm>
            <a:off x="1073791" y="243281"/>
            <a:ext cx="812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visual report</a:t>
            </a:r>
          </a:p>
        </p:txBody>
      </p:sp>
    </p:spTree>
    <p:extLst>
      <p:ext uri="{BB962C8B-B14F-4D97-AF65-F5344CB8AC3E}">
        <p14:creationId xmlns:p14="http://schemas.microsoft.com/office/powerpoint/2010/main" val="336191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66037-71AE-43A9-9888-23639143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E23E-9C75-4058-9723-CAA6278815A4}" type="datetime1">
              <a:rPr lang="en-US" smtClean="0"/>
              <a:t>8/6/2019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15646-4D92-4711-9699-ECFCFFB1C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912" y="771525"/>
            <a:ext cx="6734175" cy="5314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972CED-8B30-4C9E-86D2-167CB7BB5882}"/>
              </a:ext>
            </a:extLst>
          </p:cNvPr>
          <p:cNvSpPr txBox="1"/>
          <p:nvPr/>
        </p:nvSpPr>
        <p:spPr>
          <a:xfrm>
            <a:off x="1073791" y="243281"/>
            <a:ext cx="812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visual report zoom in</a:t>
            </a:r>
          </a:p>
        </p:txBody>
      </p:sp>
    </p:spTree>
    <p:extLst>
      <p:ext uri="{BB962C8B-B14F-4D97-AF65-F5344CB8AC3E}">
        <p14:creationId xmlns:p14="http://schemas.microsoft.com/office/powerpoint/2010/main" val="1237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66037-71AE-43A9-9888-23639143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E23E-9C75-4058-9723-CAA6278815A4}" type="datetime1">
              <a:rPr lang="en-US" smtClean="0"/>
              <a:t>8/6/2019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5F8652-BDE8-4B0F-8AFA-DE810C83C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952" y="1414858"/>
            <a:ext cx="6448000" cy="4406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9B4B8A-4442-4895-B39E-30ECF397A9F1}"/>
              </a:ext>
            </a:extLst>
          </p:cNvPr>
          <p:cNvSpPr txBox="1"/>
          <p:nvPr/>
        </p:nvSpPr>
        <p:spPr>
          <a:xfrm>
            <a:off x="1073791" y="243281"/>
            <a:ext cx="812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Field of view capture</a:t>
            </a:r>
          </a:p>
        </p:txBody>
      </p:sp>
    </p:spTree>
    <p:extLst>
      <p:ext uri="{BB962C8B-B14F-4D97-AF65-F5344CB8AC3E}">
        <p14:creationId xmlns:p14="http://schemas.microsoft.com/office/powerpoint/2010/main" val="150558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66037-71AE-43A9-9888-23639143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E23E-9C75-4058-9723-CAA6278815A4}" type="datetime1">
              <a:rPr lang="en-US" smtClean="0"/>
              <a:t>8/6/2019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5D15A2-9030-42FE-8470-0538848E4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912" y="1175657"/>
            <a:ext cx="8994175" cy="50761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7E4CE8-2303-44B7-A1B1-1B760C27636E}"/>
              </a:ext>
            </a:extLst>
          </p:cNvPr>
          <p:cNvSpPr txBox="1"/>
          <p:nvPr/>
        </p:nvSpPr>
        <p:spPr>
          <a:xfrm>
            <a:off x="1073791" y="243281"/>
            <a:ext cx="812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full piece, each box is a measured dimension</a:t>
            </a:r>
          </a:p>
        </p:txBody>
      </p:sp>
    </p:spTree>
    <p:extLst>
      <p:ext uri="{BB962C8B-B14F-4D97-AF65-F5344CB8AC3E}">
        <p14:creationId xmlns:p14="http://schemas.microsoft.com/office/powerpoint/2010/main" val="1906016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26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Schermerhorn</dc:creator>
  <cp:lastModifiedBy>Mark Schermerhorn</cp:lastModifiedBy>
  <cp:revision>2</cp:revision>
  <dcterms:created xsi:type="dcterms:W3CDTF">2019-08-06T10:59:31Z</dcterms:created>
  <dcterms:modified xsi:type="dcterms:W3CDTF">2019-08-06T11:12:45Z</dcterms:modified>
</cp:coreProperties>
</file>