
<file path=[Content_Types].xml><?xml version="1.0" encoding="utf-8"?>
<Types xmlns="http://schemas.openxmlformats.org/package/2006/content-types">
  <Default Extension="png" ContentType="image/png"/>
  <Default Extension="jpeg" ContentType="image/jpe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5" r:id="rId1"/>
  </p:sldMasterIdLst>
  <p:notesMasterIdLst>
    <p:notesMasterId r:id="rId44"/>
  </p:notesMasterIdLst>
  <p:handoutMasterIdLst>
    <p:handoutMasterId r:id="rId45"/>
  </p:handoutMasterIdLst>
  <p:sldIdLst>
    <p:sldId id="310" r:id="rId2"/>
    <p:sldId id="261" r:id="rId3"/>
    <p:sldId id="283" r:id="rId4"/>
    <p:sldId id="284" r:id="rId5"/>
    <p:sldId id="285" r:id="rId6"/>
    <p:sldId id="286" r:id="rId7"/>
    <p:sldId id="287" r:id="rId8"/>
    <p:sldId id="258" r:id="rId9"/>
    <p:sldId id="259" r:id="rId10"/>
    <p:sldId id="293" r:id="rId11"/>
    <p:sldId id="260" r:id="rId12"/>
    <p:sldId id="294" r:id="rId13"/>
    <p:sldId id="262" r:id="rId14"/>
    <p:sldId id="311" r:id="rId15"/>
    <p:sldId id="281" r:id="rId16"/>
    <p:sldId id="279" r:id="rId17"/>
    <p:sldId id="273" r:id="rId18"/>
    <p:sldId id="274" r:id="rId19"/>
    <p:sldId id="263" r:id="rId20"/>
    <p:sldId id="295" r:id="rId21"/>
    <p:sldId id="264" r:id="rId22"/>
    <p:sldId id="276" r:id="rId23"/>
    <p:sldId id="265" r:id="rId24"/>
    <p:sldId id="275" r:id="rId25"/>
    <p:sldId id="296" r:id="rId26"/>
    <p:sldId id="266" r:id="rId27"/>
    <p:sldId id="290" r:id="rId28"/>
    <p:sldId id="267" r:id="rId29"/>
    <p:sldId id="297" r:id="rId30"/>
    <p:sldId id="304" r:id="rId31"/>
    <p:sldId id="280" r:id="rId32"/>
    <p:sldId id="306" r:id="rId33"/>
    <p:sldId id="307" r:id="rId34"/>
    <p:sldId id="268" r:id="rId35"/>
    <p:sldId id="299" r:id="rId36"/>
    <p:sldId id="269" r:id="rId37"/>
    <p:sldId id="303" r:id="rId38"/>
    <p:sldId id="277" r:id="rId39"/>
    <p:sldId id="270" r:id="rId40"/>
    <p:sldId id="300" r:id="rId41"/>
    <p:sldId id="272" r:id="rId42"/>
    <p:sldId id="308" r:id="rId43"/>
  </p:sldIdLst>
  <p:sldSz cx="9144000" cy="6858000" type="screen4x3"/>
  <p:notesSz cx="6858000" cy="9144000"/>
  <p:defaultTextStyle>
    <a:defPPr>
      <a:defRPr lang="en-US"/>
    </a:defPPr>
    <a:lvl1pPr algn="l" rtl="0" eaLnBrk="0" fontAlgn="base" hangingPunct="0">
      <a:spcBef>
        <a:spcPct val="0"/>
      </a:spcBef>
      <a:spcAft>
        <a:spcPct val="0"/>
      </a:spcAft>
      <a:defRPr sz="2000"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sz="2000"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sz="2000"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sz="2000"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sz="2000" kern="1200">
        <a:solidFill>
          <a:schemeClr val="tx1"/>
        </a:solidFill>
        <a:latin typeface="Tahoma" panose="020B0604030504040204" pitchFamily="34" charset="0"/>
        <a:ea typeface="+mn-ea"/>
        <a:cs typeface="+mn-cs"/>
      </a:defRPr>
    </a:lvl5pPr>
    <a:lvl6pPr marL="2286000" algn="l" defTabSz="914400" rtl="0" eaLnBrk="1" latinLnBrk="0" hangingPunct="1">
      <a:defRPr sz="2000" kern="1200">
        <a:solidFill>
          <a:schemeClr val="tx1"/>
        </a:solidFill>
        <a:latin typeface="Tahoma" panose="020B0604030504040204" pitchFamily="34" charset="0"/>
        <a:ea typeface="+mn-ea"/>
        <a:cs typeface="+mn-cs"/>
      </a:defRPr>
    </a:lvl6pPr>
    <a:lvl7pPr marL="2743200" algn="l" defTabSz="914400" rtl="0" eaLnBrk="1" latinLnBrk="0" hangingPunct="1">
      <a:defRPr sz="2000" kern="1200">
        <a:solidFill>
          <a:schemeClr val="tx1"/>
        </a:solidFill>
        <a:latin typeface="Tahoma" panose="020B0604030504040204" pitchFamily="34" charset="0"/>
        <a:ea typeface="+mn-ea"/>
        <a:cs typeface="+mn-cs"/>
      </a:defRPr>
    </a:lvl7pPr>
    <a:lvl8pPr marL="3200400" algn="l" defTabSz="914400" rtl="0" eaLnBrk="1" latinLnBrk="0" hangingPunct="1">
      <a:defRPr sz="2000" kern="1200">
        <a:solidFill>
          <a:schemeClr val="tx1"/>
        </a:solidFill>
        <a:latin typeface="Tahoma" panose="020B0604030504040204" pitchFamily="34" charset="0"/>
        <a:ea typeface="+mn-ea"/>
        <a:cs typeface="+mn-cs"/>
      </a:defRPr>
    </a:lvl8pPr>
    <a:lvl9pPr marL="3657600" algn="l" defTabSz="914400" rtl="0" eaLnBrk="1" latinLnBrk="0" hangingPunct="1">
      <a:defRPr sz="2000" kern="1200">
        <a:solidFill>
          <a:schemeClr val="tx1"/>
        </a:solidFill>
        <a:latin typeface="Tahom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F7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78" autoAdjust="0"/>
    <p:restoredTop sz="94660"/>
  </p:normalViewPr>
  <p:slideViewPr>
    <p:cSldViewPr>
      <p:cViewPr varScale="1">
        <p:scale>
          <a:sx n="85" d="100"/>
          <a:sy n="85" d="100"/>
        </p:scale>
        <p:origin x="780"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9.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67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24678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24678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24678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defRPr>
            </a:lvl1pPr>
          </a:lstStyle>
          <a:p>
            <a:pPr>
              <a:defRPr/>
            </a:pPr>
            <a:fld id="{529F99B0-BD6E-4CB1-BF6A-BE3F3829C2F6}" type="slidenum">
              <a:rPr lang="en-US" altLang="en-US"/>
              <a:pPr>
                <a:defRPr/>
              </a:pPr>
              <a:t>‹#›</a:t>
            </a:fld>
            <a:endParaRPr lang="en-US" altLang="en-US"/>
          </a:p>
        </p:txBody>
      </p:sp>
    </p:spTree>
    <p:extLst>
      <p:ext uri="{BB962C8B-B14F-4D97-AF65-F5344CB8AC3E}">
        <p14:creationId xmlns:p14="http://schemas.microsoft.com/office/powerpoint/2010/main" val="15341546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20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defRPr>
            </a:lvl1pPr>
          </a:lstStyle>
          <a:p>
            <a:pPr>
              <a:defRPr/>
            </a:pPr>
            <a:fld id="{FEDF2C08-05B4-4312-B99E-0E94DD093E38}" type="slidenum">
              <a:rPr lang="en-US" altLang="en-US"/>
              <a:pPr>
                <a:defRPr/>
              </a:pPr>
              <a:t>‹#›</a:t>
            </a:fld>
            <a:endParaRPr lang="en-US" altLang="en-US"/>
          </a:p>
        </p:txBody>
      </p:sp>
    </p:spTree>
    <p:extLst>
      <p:ext uri="{BB962C8B-B14F-4D97-AF65-F5344CB8AC3E}">
        <p14:creationId xmlns:p14="http://schemas.microsoft.com/office/powerpoint/2010/main" val="14724199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ahoma" panose="020B0604030504040204" pitchFamily="34" charset="0"/>
              </a:defRPr>
            </a:lvl1pPr>
            <a:lvl2pPr marL="742950" indent="-285750">
              <a:defRPr sz="2000">
                <a:solidFill>
                  <a:schemeClr val="tx1"/>
                </a:solidFill>
                <a:latin typeface="Tahoma" panose="020B0604030504040204" pitchFamily="34" charset="0"/>
              </a:defRPr>
            </a:lvl2pPr>
            <a:lvl3pPr marL="1143000" indent="-228600">
              <a:defRPr sz="2000">
                <a:solidFill>
                  <a:schemeClr val="tx1"/>
                </a:solidFill>
                <a:latin typeface="Tahoma" panose="020B0604030504040204" pitchFamily="34" charset="0"/>
              </a:defRPr>
            </a:lvl3pPr>
            <a:lvl4pPr marL="1600200" indent="-228600">
              <a:defRPr sz="2000">
                <a:solidFill>
                  <a:schemeClr val="tx1"/>
                </a:solidFill>
                <a:latin typeface="Tahoma" panose="020B0604030504040204" pitchFamily="34" charset="0"/>
              </a:defRPr>
            </a:lvl4pPr>
            <a:lvl5pPr marL="2057400" indent="-228600">
              <a:defRPr sz="2000">
                <a:solidFill>
                  <a:schemeClr val="tx1"/>
                </a:solidFill>
                <a:latin typeface="Tahoma" panose="020B0604030504040204" pitchFamily="34" charset="0"/>
              </a:defRPr>
            </a:lvl5pPr>
            <a:lvl6pPr marL="2514600" indent="-228600" eaLnBrk="0" fontAlgn="base" hangingPunct="0">
              <a:spcBef>
                <a:spcPct val="0"/>
              </a:spcBef>
              <a:spcAft>
                <a:spcPct val="0"/>
              </a:spcAft>
              <a:defRPr sz="2000">
                <a:solidFill>
                  <a:schemeClr val="tx1"/>
                </a:solidFill>
                <a:latin typeface="Tahoma" panose="020B0604030504040204" pitchFamily="34" charset="0"/>
              </a:defRPr>
            </a:lvl6pPr>
            <a:lvl7pPr marL="2971800" indent="-228600" eaLnBrk="0" fontAlgn="base" hangingPunct="0">
              <a:spcBef>
                <a:spcPct val="0"/>
              </a:spcBef>
              <a:spcAft>
                <a:spcPct val="0"/>
              </a:spcAft>
              <a:defRPr sz="2000">
                <a:solidFill>
                  <a:schemeClr val="tx1"/>
                </a:solidFill>
                <a:latin typeface="Tahoma" panose="020B0604030504040204" pitchFamily="34" charset="0"/>
              </a:defRPr>
            </a:lvl7pPr>
            <a:lvl8pPr marL="3429000" indent="-228600" eaLnBrk="0" fontAlgn="base" hangingPunct="0">
              <a:spcBef>
                <a:spcPct val="0"/>
              </a:spcBef>
              <a:spcAft>
                <a:spcPct val="0"/>
              </a:spcAft>
              <a:defRPr sz="2000">
                <a:solidFill>
                  <a:schemeClr val="tx1"/>
                </a:solidFill>
                <a:latin typeface="Tahoma" panose="020B0604030504040204" pitchFamily="34" charset="0"/>
              </a:defRPr>
            </a:lvl8pPr>
            <a:lvl9pPr marL="3886200" indent="-228600" eaLnBrk="0" fontAlgn="base" hangingPunct="0">
              <a:spcBef>
                <a:spcPct val="0"/>
              </a:spcBef>
              <a:spcAft>
                <a:spcPct val="0"/>
              </a:spcAft>
              <a:defRPr sz="2000">
                <a:solidFill>
                  <a:schemeClr val="tx1"/>
                </a:solidFill>
                <a:latin typeface="Tahoma" panose="020B0604030504040204" pitchFamily="34" charset="0"/>
              </a:defRPr>
            </a:lvl9pPr>
          </a:lstStyle>
          <a:p>
            <a:fld id="{E0D1B733-0DC3-4421-81AE-99E59D601B6C}" type="slidenum">
              <a:rPr lang="en-US" altLang="en-US" sz="1200" smtClean="0">
                <a:latin typeface="Arial" panose="020B0604020202020204" pitchFamily="34" charset="0"/>
              </a:rPr>
              <a:pPr/>
              <a:t>2</a:t>
            </a:fld>
            <a:endParaRPr lang="en-US" altLang="en-US" sz="1200" smtClean="0">
              <a:latin typeface="Arial" panose="020B0604020202020204" pitchFamily="34" charset="0"/>
            </a:endParaRPr>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6722572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ahoma" panose="020B0604030504040204" pitchFamily="34" charset="0"/>
              </a:defRPr>
            </a:lvl1pPr>
            <a:lvl2pPr marL="742950" indent="-285750">
              <a:defRPr sz="2000">
                <a:solidFill>
                  <a:schemeClr val="tx1"/>
                </a:solidFill>
                <a:latin typeface="Tahoma" panose="020B0604030504040204" pitchFamily="34" charset="0"/>
              </a:defRPr>
            </a:lvl2pPr>
            <a:lvl3pPr marL="1143000" indent="-228600">
              <a:defRPr sz="2000">
                <a:solidFill>
                  <a:schemeClr val="tx1"/>
                </a:solidFill>
                <a:latin typeface="Tahoma" panose="020B0604030504040204" pitchFamily="34" charset="0"/>
              </a:defRPr>
            </a:lvl3pPr>
            <a:lvl4pPr marL="1600200" indent="-228600">
              <a:defRPr sz="2000">
                <a:solidFill>
                  <a:schemeClr val="tx1"/>
                </a:solidFill>
                <a:latin typeface="Tahoma" panose="020B0604030504040204" pitchFamily="34" charset="0"/>
              </a:defRPr>
            </a:lvl4pPr>
            <a:lvl5pPr marL="2057400" indent="-228600">
              <a:defRPr sz="2000">
                <a:solidFill>
                  <a:schemeClr val="tx1"/>
                </a:solidFill>
                <a:latin typeface="Tahoma" panose="020B0604030504040204" pitchFamily="34" charset="0"/>
              </a:defRPr>
            </a:lvl5pPr>
            <a:lvl6pPr marL="2514600" indent="-228600" eaLnBrk="0" fontAlgn="base" hangingPunct="0">
              <a:spcBef>
                <a:spcPct val="0"/>
              </a:spcBef>
              <a:spcAft>
                <a:spcPct val="0"/>
              </a:spcAft>
              <a:defRPr sz="2000">
                <a:solidFill>
                  <a:schemeClr val="tx1"/>
                </a:solidFill>
                <a:latin typeface="Tahoma" panose="020B0604030504040204" pitchFamily="34" charset="0"/>
              </a:defRPr>
            </a:lvl6pPr>
            <a:lvl7pPr marL="2971800" indent="-228600" eaLnBrk="0" fontAlgn="base" hangingPunct="0">
              <a:spcBef>
                <a:spcPct val="0"/>
              </a:spcBef>
              <a:spcAft>
                <a:spcPct val="0"/>
              </a:spcAft>
              <a:defRPr sz="2000">
                <a:solidFill>
                  <a:schemeClr val="tx1"/>
                </a:solidFill>
                <a:latin typeface="Tahoma" panose="020B0604030504040204" pitchFamily="34" charset="0"/>
              </a:defRPr>
            </a:lvl7pPr>
            <a:lvl8pPr marL="3429000" indent="-228600" eaLnBrk="0" fontAlgn="base" hangingPunct="0">
              <a:spcBef>
                <a:spcPct val="0"/>
              </a:spcBef>
              <a:spcAft>
                <a:spcPct val="0"/>
              </a:spcAft>
              <a:defRPr sz="2000">
                <a:solidFill>
                  <a:schemeClr val="tx1"/>
                </a:solidFill>
                <a:latin typeface="Tahoma" panose="020B0604030504040204" pitchFamily="34" charset="0"/>
              </a:defRPr>
            </a:lvl8pPr>
            <a:lvl9pPr marL="3886200" indent="-228600" eaLnBrk="0" fontAlgn="base" hangingPunct="0">
              <a:spcBef>
                <a:spcPct val="0"/>
              </a:spcBef>
              <a:spcAft>
                <a:spcPct val="0"/>
              </a:spcAft>
              <a:defRPr sz="2000">
                <a:solidFill>
                  <a:schemeClr val="tx1"/>
                </a:solidFill>
                <a:latin typeface="Tahoma" panose="020B0604030504040204" pitchFamily="34" charset="0"/>
              </a:defRPr>
            </a:lvl9pPr>
          </a:lstStyle>
          <a:p>
            <a:fld id="{21AE5A8C-D807-4515-B361-81AFF749F9A9}" type="slidenum">
              <a:rPr lang="en-US" altLang="en-US" sz="1200" smtClean="0">
                <a:latin typeface="Arial" panose="020B0604020202020204" pitchFamily="34" charset="0"/>
              </a:rPr>
              <a:pPr/>
              <a:t>11</a:t>
            </a:fld>
            <a:endParaRPr lang="en-US" altLang="en-US" sz="1200" smtClean="0">
              <a:latin typeface="Arial" panose="020B0604020202020204" pitchFamily="34" charset="0"/>
            </a:endParaRPr>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4094634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ahoma" panose="020B0604030504040204" pitchFamily="34" charset="0"/>
              </a:defRPr>
            </a:lvl1pPr>
            <a:lvl2pPr marL="742950" indent="-285750">
              <a:defRPr sz="2000">
                <a:solidFill>
                  <a:schemeClr val="tx1"/>
                </a:solidFill>
                <a:latin typeface="Tahoma" panose="020B0604030504040204" pitchFamily="34" charset="0"/>
              </a:defRPr>
            </a:lvl2pPr>
            <a:lvl3pPr marL="1143000" indent="-228600">
              <a:defRPr sz="2000">
                <a:solidFill>
                  <a:schemeClr val="tx1"/>
                </a:solidFill>
                <a:latin typeface="Tahoma" panose="020B0604030504040204" pitchFamily="34" charset="0"/>
              </a:defRPr>
            </a:lvl3pPr>
            <a:lvl4pPr marL="1600200" indent="-228600">
              <a:defRPr sz="2000">
                <a:solidFill>
                  <a:schemeClr val="tx1"/>
                </a:solidFill>
                <a:latin typeface="Tahoma" panose="020B0604030504040204" pitchFamily="34" charset="0"/>
              </a:defRPr>
            </a:lvl4pPr>
            <a:lvl5pPr marL="2057400" indent="-228600">
              <a:defRPr sz="2000">
                <a:solidFill>
                  <a:schemeClr val="tx1"/>
                </a:solidFill>
                <a:latin typeface="Tahoma" panose="020B0604030504040204" pitchFamily="34" charset="0"/>
              </a:defRPr>
            </a:lvl5pPr>
            <a:lvl6pPr marL="2514600" indent="-228600" eaLnBrk="0" fontAlgn="base" hangingPunct="0">
              <a:spcBef>
                <a:spcPct val="0"/>
              </a:spcBef>
              <a:spcAft>
                <a:spcPct val="0"/>
              </a:spcAft>
              <a:defRPr sz="2000">
                <a:solidFill>
                  <a:schemeClr val="tx1"/>
                </a:solidFill>
                <a:latin typeface="Tahoma" panose="020B0604030504040204" pitchFamily="34" charset="0"/>
              </a:defRPr>
            </a:lvl6pPr>
            <a:lvl7pPr marL="2971800" indent="-228600" eaLnBrk="0" fontAlgn="base" hangingPunct="0">
              <a:spcBef>
                <a:spcPct val="0"/>
              </a:spcBef>
              <a:spcAft>
                <a:spcPct val="0"/>
              </a:spcAft>
              <a:defRPr sz="2000">
                <a:solidFill>
                  <a:schemeClr val="tx1"/>
                </a:solidFill>
                <a:latin typeface="Tahoma" panose="020B0604030504040204" pitchFamily="34" charset="0"/>
              </a:defRPr>
            </a:lvl7pPr>
            <a:lvl8pPr marL="3429000" indent="-228600" eaLnBrk="0" fontAlgn="base" hangingPunct="0">
              <a:spcBef>
                <a:spcPct val="0"/>
              </a:spcBef>
              <a:spcAft>
                <a:spcPct val="0"/>
              </a:spcAft>
              <a:defRPr sz="2000">
                <a:solidFill>
                  <a:schemeClr val="tx1"/>
                </a:solidFill>
                <a:latin typeface="Tahoma" panose="020B0604030504040204" pitchFamily="34" charset="0"/>
              </a:defRPr>
            </a:lvl8pPr>
            <a:lvl9pPr marL="3886200" indent="-228600" eaLnBrk="0" fontAlgn="base" hangingPunct="0">
              <a:spcBef>
                <a:spcPct val="0"/>
              </a:spcBef>
              <a:spcAft>
                <a:spcPct val="0"/>
              </a:spcAft>
              <a:defRPr sz="2000">
                <a:solidFill>
                  <a:schemeClr val="tx1"/>
                </a:solidFill>
                <a:latin typeface="Tahoma" panose="020B0604030504040204" pitchFamily="34" charset="0"/>
              </a:defRPr>
            </a:lvl9pPr>
          </a:lstStyle>
          <a:p>
            <a:fld id="{551E0D29-D70A-4B5E-97F7-A97ED7E137D7}" type="slidenum">
              <a:rPr lang="en-US" altLang="en-US" sz="1200" smtClean="0">
                <a:latin typeface="Arial" panose="020B0604020202020204" pitchFamily="34" charset="0"/>
              </a:rPr>
              <a:pPr/>
              <a:t>12</a:t>
            </a:fld>
            <a:endParaRPr lang="en-US" altLang="en-US" sz="1200" smtClean="0">
              <a:latin typeface="Arial" panose="020B0604020202020204" pitchFamily="34" charset="0"/>
            </a:endParaRPr>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1880893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ahoma" panose="020B0604030504040204" pitchFamily="34" charset="0"/>
              </a:defRPr>
            </a:lvl1pPr>
            <a:lvl2pPr marL="742950" indent="-285750">
              <a:defRPr sz="2000">
                <a:solidFill>
                  <a:schemeClr val="tx1"/>
                </a:solidFill>
                <a:latin typeface="Tahoma" panose="020B0604030504040204" pitchFamily="34" charset="0"/>
              </a:defRPr>
            </a:lvl2pPr>
            <a:lvl3pPr marL="1143000" indent="-228600">
              <a:defRPr sz="2000">
                <a:solidFill>
                  <a:schemeClr val="tx1"/>
                </a:solidFill>
                <a:latin typeface="Tahoma" panose="020B0604030504040204" pitchFamily="34" charset="0"/>
              </a:defRPr>
            </a:lvl3pPr>
            <a:lvl4pPr marL="1600200" indent="-228600">
              <a:defRPr sz="2000">
                <a:solidFill>
                  <a:schemeClr val="tx1"/>
                </a:solidFill>
                <a:latin typeface="Tahoma" panose="020B0604030504040204" pitchFamily="34" charset="0"/>
              </a:defRPr>
            </a:lvl4pPr>
            <a:lvl5pPr marL="2057400" indent="-228600">
              <a:defRPr sz="2000">
                <a:solidFill>
                  <a:schemeClr val="tx1"/>
                </a:solidFill>
                <a:latin typeface="Tahoma" panose="020B0604030504040204" pitchFamily="34" charset="0"/>
              </a:defRPr>
            </a:lvl5pPr>
            <a:lvl6pPr marL="2514600" indent="-228600" eaLnBrk="0" fontAlgn="base" hangingPunct="0">
              <a:spcBef>
                <a:spcPct val="0"/>
              </a:spcBef>
              <a:spcAft>
                <a:spcPct val="0"/>
              </a:spcAft>
              <a:defRPr sz="2000">
                <a:solidFill>
                  <a:schemeClr val="tx1"/>
                </a:solidFill>
                <a:latin typeface="Tahoma" panose="020B0604030504040204" pitchFamily="34" charset="0"/>
              </a:defRPr>
            </a:lvl6pPr>
            <a:lvl7pPr marL="2971800" indent="-228600" eaLnBrk="0" fontAlgn="base" hangingPunct="0">
              <a:spcBef>
                <a:spcPct val="0"/>
              </a:spcBef>
              <a:spcAft>
                <a:spcPct val="0"/>
              </a:spcAft>
              <a:defRPr sz="2000">
                <a:solidFill>
                  <a:schemeClr val="tx1"/>
                </a:solidFill>
                <a:latin typeface="Tahoma" panose="020B0604030504040204" pitchFamily="34" charset="0"/>
              </a:defRPr>
            </a:lvl7pPr>
            <a:lvl8pPr marL="3429000" indent="-228600" eaLnBrk="0" fontAlgn="base" hangingPunct="0">
              <a:spcBef>
                <a:spcPct val="0"/>
              </a:spcBef>
              <a:spcAft>
                <a:spcPct val="0"/>
              </a:spcAft>
              <a:defRPr sz="2000">
                <a:solidFill>
                  <a:schemeClr val="tx1"/>
                </a:solidFill>
                <a:latin typeface="Tahoma" panose="020B0604030504040204" pitchFamily="34" charset="0"/>
              </a:defRPr>
            </a:lvl8pPr>
            <a:lvl9pPr marL="3886200" indent="-228600" eaLnBrk="0" fontAlgn="base" hangingPunct="0">
              <a:spcBef>
                <a:spcPct val="0"/>
              </a:spcBef>
              <a:spcAft>
                <a:spcPct val="0"/>
              </a:spcAft>
              <a:defRPr sz="2000">
                <a:solidFill>
                  <a:schemeClr val="tx1"/>
                </a:solidFill>
                <a:latin typeface="Tahoma" panose="020B0604030504040204" pitchFamily="34" charset="0"/>
              </a:defRPr>
            </a:lvl9pPr>
          </a:lstStyle>
          <a:p>
            <a:fld id="{A78E46B1-427F-4229-8391-8B41A8CBC5A3}" type="slidenum">
              <a:rPr lang="en-US" altLang="en-US" sz="1200" smtClean="0">
                <a:latin typeface="Arial" panose="020B0604020202020204" pitchFamily="34" charset="0"/>
              </a:rPr>
              <a:pPr/>
              <a:t>13</a:t>
            </a:fld>
            <a:endParaRPr lang="en-US" altLang="en-US" sz="1200" smtClean="0">
              <a:latin typeface="Arial" panose="020B0604020202020204" pitchFamily="34" charset="0"/>
            </a:endParaRPr>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8058633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ahoma" panose="020B0604030504040204" pitchFamily="34" charset="0"/>
              </a:defRPr>
            </a:lvl1pPr>
            <a:lvl2pPr marL="742950" indent="-285750">
              <a:defRPr sz="2000">
                <a:solidFill>
                  <a:schemeClr val="tx1"/>
                </a:solidFill>
                <a:latin typeface="Tahoma" panose="020B0604030504040204" pitchFamily="34" charset="0"/>
              </a:defRPr>
            </a:lvl2pPr>
            <a:lvl3pPr marL="1143000" indent="-228600">
              <a:defRPr sz="2000">
                <a:solidFill>
                  <a:schemeClr val="tx1"/>
                </a:solidFill>
                <a:latin typeface="Tahoma" panose="020B0604030504040204" pitchFamily="34" charset="0"/>
              </a:defRPr>
            </a:lvl3pPr>
            <a:lvl4pPr marL="1600200" indent="-228600">
              <a:defRPr sz="2000">
                <a:solidFill>
                  <a:schemeClr val="tx1"/>
                </a:solidFill>
                <a:latin typeface="Tahoma" panose="020B0604030504040204" pitchFamily="34" charset="0"/>
              </a:defRPr>
            </a:lvl4pPr>
            <a:lvl5pPr marL="2057400" indent="-228600">
              <a:defRPr sz="2000">
                <a:solidFill>
                  <a:schemeClr val="tx1"/>
                </a:solidFill>
                <a:latin typeface="Tahoma" panose="020B0604030504040204" pitchFamily="34" charset="0"/>
              </a:defRPr>
            </a:lvl5pPr>
            <a:lvl6pPr marL="2514600" indent="-228600" eaLnBrk="0" fontAlgn="base" hangingPunct="0">
              <a:spcBef>
                <a:spcPct val="0"/>
              </a:spcBef>
              <a:spcAft>
                <a:spcPct val="0"/>
              </a:spcAft>
              <a:defRPr sz="2000">
                <a:solidFill>
                  <a:schemeClr val="tx1"/>
                </a:solidFill>
                <a:latin typeface="Tahoma" panose="020B0604030504040204" pitchFamily="34" charset="0"/>
              </a:defRPr>
            </a:lvl6pPr>
            <a:lvl7pPr marL="2971800" indent="-228600" eaLnBrk="0" fontAlgn="base" hangingPunct="0">
              <a:spcBef>
                <a:spcPct val="0"/>
              </a:spcBef>
              <a:spcAft>
                <a:spcPct val="0"/>
              </a:spcAft>
              <a:defRPr sz="2000">
                <a:solidFill>
                  <a:schemeClr val="tx1"/>
                </a:solidFill>
                <a:latin typeface="Tahoma" panose="020B0604030504040204" pitchFamily="34" charset="0"/>
              </a:defRPr>
            </a:lvl7pPr>
            <a:lvl8pPr marL="3429000" indent="-228600" eaLnBrk="0" fontAlgn="base" hangingPunct="0">
              <a:spcBef>
                <a:spcPct val="0"/>
              </a:spcBef>
              <a:spcAft>
                <a:spcPct val="0"/>
              </a:spcAft>
              <a:defRPr sz="2000">
                <a:solidFill>
                  <a:schemeClr val="tx1"/>
                </a:solidFill>
                <a:latin typeface="Tahoma" panose="020B0604030504040204" pitchFamily="34" charset="0"/>
              </a:defRPr>
            </a:lvl8pPr>
            <a:lvl9pPr marL="3886200" indent="-228600" eaLnBrk="0" fontAlgn="base" hangingPunct="0">
              <a:spcBef>
                <a:spcPct val="0"/>
              </a:spcBef>
              <a:spcAft>
                <a:spcPct val="0"/>
              </a:spcAft>
              <a:defRPr sz="2000">
                <a:solidFill>
                  <a:schemeClr val="tx1"/>
                </a:solidFill>
                <a:latin typeface="Tahoma" panose="020B0604030504040204" pitchFamily="34" charset="0"/>
              </a:defRPr>
            </a:lvl9pPr>
          </a:lstStyle>
          <a:p>
            <a:fld id="{A78E46B1-427F-4229-8391-8B41A8CBC5A3}" type="slidenum">
              <a:rPr lang="en-US" altLang="en-US" sz="1200" smtClean="0">
                <a:latin typeface="Arial" panose="020B0604020202020204" pitchFamily="34" charset="0"/>
              </a:rPr>
              <a:pPr/>
              <a:t>14</a:t>
            </a:fld>
            <a:endParaRPr lang="en-US" altLang="en-US" sz="1200" smtClean="0">
              <a:latin typeface="Arial" panose="020B0604020202020204" pitchFamily="34" charset="0"/>
            </a:endParaRPr>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7556009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ahoma" panose="020B0604030504040204" pitchFamily="34" charset="0"/>
              </a:defRPr>
            </a:lvl1pPr>
            <a:lvl2pPr marL="742950" indent="-285750">
              <a:defRPr sz="2000">
                <a:solidFill>
                  <a:schemeClr val="tx1"/>
                </a:solidFill>
                <a:latin typeface="Tahoma" panose="020B0604030504040204" pitchFamily="34" charset="0"/>
              </a:defRPr>
            </a:lvl2pPr>
            <a:lvl3pPr marL="1143000" indent="-228600">
              <a:defRPr sz="2000">
                <a:solidFill>
                  <a:schemeClr val="tx1"/>
                </a:solidFill>
                <a:latin typeface="Tahoma" panose="020B0604030504040204" pitchFamily="34" charset="0"/>
              </a:defRPr>
            </a:lvl3pPr>
            <a:lvl4pPr marL="1600200" indent="-228600">
              <a:defRPr sz="2000">
                <a:solidFill>
                  <a:schemeClr val="tx1"/>
                </a:solidFill>
                <a:latin typeface="Tahoma" panose="020B0604030504040204" pitchFamily="34" charset="0"/>
              </a:defRPr>
            </a:lvl4pPr>
            <a:lvl5pPr marL="2057400" indent="-228600">
              <a:defRPr sz="2000">
                <a:solidFill>
                  <a:schemeClr val="tx1"/>
                </a:solidFill>
                <a:latin typeface="Tahoma" panose="020B0604030504040204" pitchFamily="34" charset="0"/>
              </a:defRPr>
            </a:lvl5pPr>
            <a:lvl6pPr marL="2514600" indent="-228600" eaLnBrk="0" fontAlgn="base" hangingPunct="0">
              <a:spcBef>
                <a:spcPct val="0"/>
              </a:spcBef>
              <a:spcAft>
                <a:spcPct val="0"/>
              </a:spcAft>
              <a:defRPr sz="2000">
                <a:solidFill>
                  <a:schemeClr val="tx1"/>
                </a:solidFill>
                <a:latin typeface="Tahoma" panose="020B0604030504040204" pitchFamily="34" charset="0"/>
              </a:defRPr>
            </a:lvl6pPr>
            <a:lvl7pPr marL="2971800" indent="-228600" eaLnBrk="0" fontAlgn="base" hangingPunct="0">
              <a:spcBef>
                <a:spcPct val="0"/>
              </a:spcBef>
              <a:spcAft>
                <a:spcPct val="0"/>
              </a:spcAft>
              <a:defRPr sz="2000">
                <a:solidFill>
                  <a:schemeClr val="tx1"/>
                </a:solidFill>
                <a:latin typeface="Tahoma" panose="020B0604030504040204" pitchFamily="34" charset="0"/>
              </a:defRPr>
            </a:lvl7pPr>
            <a:lvl8pPr marL="3429000" indent="-228600" eaLnBrk="0" fontAlgn="base" hangingPunct="0">
              <a:spcBef>
                <a:spcPct val="0"/>
              </a:spcBef>
              <a:spcAft>
                <a:spcPct val="0"/>
              </a:spcAft>
              <a:defRPr sz="2000">
                <a:solidFill>
                  <a:schemeClr val="tx1"/>
                </a:solidFill>
                <a:latin typeface="Tahoma" panose="020B0604030504040204" pitchFamily="34" charset="0"/>
              </a:defRPr>
            </a:lvl8pPr>
            <a:lvl9pPr marL="3886200" indent="-228600" eaLnBrk="0" fontAlgn="base" hangingPunct="0">
              <a:spcBef>
                <a:spcPct val="0"/>
              </a:spcBef>
              <a:spcAft>
                <a:spcPct val="0"/>
              </a:spcAft>
              <a:defRPr sz="2000">
                <a:solidFill>
                  <a:schemeClr val="tx1"/>
                </a:solidFill>
                <a:latin typeface="Tahoma" panose="020B0604030504040204" pitchFamily="34" charset="0"/>
              </a:defRPr>
            </a:lvl9pPr>
          </a:lstStyle>
          <a:p>
            <a:fld id="{7442AC4C-0A20-4127-B8C7-D4804037B302}" type="slidenum">
              <a:rPr lang="en-US" altLang="en-US" sz="1200" smtClean="0">
                <a:latin typeface="Arial" panose="020B0604020202020204" pitchFamily="34" charset="0"/>
              </a:rPr>
              <a:pPr/>
              <a:t>15</a:t>
            </a:fld>
            <a:endParaRPr lang="en-US" altLang="en-US" sz="1200" smtClean="0">
              <a:latin typeface="Arial" panose="020B0604020202020204" pitchFamily="34" charset="0"/>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4549862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ahoma" panose="020B0604030504040204" pitchFamily="34" charset="0"/>
              </a:defRPr>
            </a:lvl1pPr>
            <a:lvl2pPr marL="742950" indent="-285750">
              <a:defRPr sz="2000">
                <a:solidFill>
                  <a:schemeClr val="tx1"/>
                </a:solidFill>
                <a:latin typeface="Tahoma" panose="020B0604030504040204" pitchFamily="34" charset="0"/>
              </a:defRPr>
            </a:lvl2pPr>
            <a:lvl3pPr marL="1143000" indent="-228600">
              <a:defRPr sz="2000">
                <a:solidFill>
                  <a:schemeClr val="tx1"/>
                </a:solidFill>
                <a:latin typeface="Tahoma" panose="020B0604030504040204" pitchFamily="34" charset="0"/>
              </a:defRPr>
            </a:lvl3pPr>
            <a:lvl4pPr marL="1600200" indent="-228600">
              <a:defRPr sz="2000">
                <a:solidFill>
                  <a:schemeClr val="tx1"/>
                </a:solidFill>
                <a:latin typeface="Tahoma" panose="020B0604030504040204" pitchFamily="34" charset="0"/>
              </a:defRPr>
            </a:lvl4pPr>
            <a:lvl5pPr marL="2057400" indent="-228600">
              <a:defRPr sz="2000">
                <a:solidFill>
                  <a:schemeClr val="tx1"/>
                </a:solidFill>
                <a:latin typeface="Tahoma" panose="020B0604030504040204" pitchFamily="34" charset="0"/>
              </a:defRPr>
            </a:lvl5pPr>
            <a:lvl6pPr marL="2514600" indent="-228600" eaLnBrk="0" fontAlgn="base" hangingPunct="0">
              <a:spcBef>
                <a:spcPct val="0"/>
              </a:spcBef>
              <a:spcAft>
                <a:spcPct val="0"/>
              </a:spcAft>
              <a:defRPr sz="2000">
                <a:solidFill>
                  <a:schemeClr val="tx1"/>
                </a:solidFill>
                <a:latin typeface="Tahoma" panose="020B0604030504040204" pitchFamily="34" charset="0"/>
              </a:defRPr>
            </a:lvl6pPr>
            <a:lvl7pPr marL="2971800" indent="-228600" eaLnBrk="0" fontAlgn="base" hangingPunct="0">
              <a:spcBef>
                <a:spcPct val="0"/>
              </a:spcBef>
              <a:spcAft>
                <a:spcPct val="0"/>
              </a:spcAft>
              <a:defRPr sz="2000">
                <a:solidFill>
                  <a:schemeClr val="tx1"/>
                </a:solidFill>
                <a:latin typeface="Tahoma" panose="020B0604030504040204" pitchFamily="34" charset="0"/>
              </a:defRPr>
            </a:lvl7pPr>
            <a:lvl8pPr marL="3429000" indent="-228600" eaLnBrk="0" fontAlgn="base" hangingPunct="0">
              <a:spcBef>
                <a:spcPct val="0"/>
              </a:spcBef>
              <a:spcAft>
                <a:spcPct val="0"/>
              </a:spcAft>
              <a:defRPr sz="2000">
                <a:solidFill>
                  <a:schemeClr val="tx1"/>
                </a:solidFill>
                <a:latin typeface="Tahoma" panose="020B0604030504040204" pitchFamily="34" charset="0"/>
              </a:defRPr>
            </a:lvl8pPr>
            <a:lvl9pPr marL="3886200" indent="-228600" eaLnBrk="0" fontAlgn="base" hangingPunct="0">
              <a:spcBef>
                <a:spcPct val="0"/>
              </a:spcBef>
              <a:spcAft>
                <a:spcPct val="0"/>
              </a:spcAft>
              <a:defRPr sz="2000">
                <a:solidFill>
                  <a:schemeClr val="tx1"/>
                </a:solidFill>
                <a:latin typeface="Tahoma" panose="020B0604030504040204" pitchFamily="34" charset="0"/>
              </a:defRPr>
            </a:lvl9pPr>
          </a:lstStyle>
          <a:p>
            <a:fld id="{61568524-F26B-4B13-9E94-6C8AA480E356}" type="slidenum">
              <a:rPr lang="en-US" altLang="en-US" sz="1200" smtClean="0">
                <a:latin typeface="Arial" panose="020B0604020202020204" pitchFamily="34" charset="0"/>
              </a:rPr>
              <a:pPr/>
              <a:t>16</a:t>
            </a:fld>
            <a:endParaRPr lang="en-US" altLang="en-US" sz="1200" smtClean="0">
              <a:latin typeface="Arial" panose="020B0604020202020204" pitchFamily="34" charset="0"/>
            </a:endParaRPr>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7326519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ahoma" panose="020B0604030504040204" pitchFamily="34" charset="0"/>
              </a:defRPr>
            </a:lvl1pPr>
            <a:lvl2pPr marL="742950" indent="-285750">
              <a:defRPr sz="2000">
                <a:solidFill>
                  <a:schemeClr val="tx1"/>
                </a:solidFill>
                <a:latin typeface="Tahoma" panose="020B0604030504040204" pitchFamily="34" charset="0"/>
              </a:defRPr>
            </a:lvl2pPr>
            <a:lvl3pPr marL="1143000" indent="-228600">
              <a:defRPr sz="2000">
                <a:solidFill>
                  <a:schemeClr val="tx1"/>
                </a:solidFill>
                <a:latin typeface="Tahoma" panose="020B0604030504040204" pitchFamily="34" charset="0"/>
              </a:defRPr>
            </a:lvl3pPr>
            <a:lvl4pPr marL="1600200" indent="-228600">
              <a:defRPr sz="2000">
                <a:solidFill>
                  <a:schemeClr val="tx1"/>
                </a:solidFill>
                <a:latin typeface="Tahoma" panose="020B0604030504040204" pitchFamily="34" charset="0"/>
              </a:defRPr>
            </a:lvl4pPr>
            <a:lvl5pPr marL="2057400" indent="-228600">
              <a:defRPr sz="2000">
                <a:solidFill>
                  <a:schemeClr val="tx1"/>
                </a:solidFill>
                <a:latin typeface="Tahoma" panose="020B0604030504040204" pitchFamily="34" charset="0"/>
              </a:defRPr>
            </a:lvl5pPr>
            <a:lvl6pPr marL="2514600" indent="-228600" eaLnBrk="0" fontAlgn="base" hangingPunct="0">
              <a:spcBef>
                <a:spcPct val="0"/>
              </a:spcBef>
              <a:spcAft>
                <a:spcPct val="0"/>
              </a:spcAft>
              <a:defRPr sz="2000">
                <a:solidFill>
                  <a:schemeClr val="tx1"/>
                </a:solidFill>
                <a:latin typeface="Tahoma" panose="020B0604030504040204" pitchFamily="34" charset="0"/>
              </a:defRPr>
            </a:lvl6pPr>
            <a:lvl7pPr marL="2971800" indent="-228600" eaLnBrk="0" fontAlgn="base" hangingPunct="0">
              <a:spcBef>
                <a:spcPct val="0"/>
              </a:spcBef>
              <a:spcAft>
                <a:spcPct val="0"/>
              </a:spcAft>
              <a:defRPr sz="2000">
                <a:solidFill>
                  <a:schemeClr val="tx1"/>
                </a:solidFill>
                <a:latin typeface="Tahoma" panose="020B0604030504040204" pitchFamily="34" charset="0"/>
              </a:defRPr>
            </a:lvl7pPr>
            <a:lvl8pPr marL="3429000" indent="-228600" eaLnBrk="0" fontAlgn="base" hangingPunct="0">
              <a:spcBef>
                <a:spcPct val="0"/>
              </a:spcBef>
              <a:spcAft>
                <a:spcPct val="0"/>
              </a:spcAft>
              <a:defRPr sz="2000">
                <a:solidFill>
                  <a:schemeClr val="tx1"/>
                </a:solidFill>
                <a:latin typeface="Tahoma" panose="020B0604030504040204" pitchFamily="34" charset="0"/>
              </a:defRPr>
            </a:lvl8pPr>
            <a:lvl9pPr marL="3886200" indent="-228600" eaLnBrk="0" fontAlgn="base" hangingPunct="0">
              <a:spcBef>
                <a:spcPct val="0"/>
              </a:spcBef>
              <a:spcAft>
                <a:spcPct val="0"/>
              </a:spcAft>
              <a:defRPr sz="2000">
                <a:solidFill>
                  <a:schemeClr val="tx1"/>
                </a:solidFill>
                <a:latin typeface="Tahoma" panose="020B0604030504040204" pitchFamily="34" charset="0"/>
              </a:defRPr>
            </a:lvl9pPr>
          </a:lstStyle>
          <a:p>
            <a:fld id="{779331C3-DD47-4F33-94D3-5A19C2B86903}" type="slidenum">
              <a:rPr lang="en-US" altLang="en-US" sz="1200" smtClean="0">
                <a:latin typeface="Arial" panose="020B0604020202020204" pitchFamily="34" charset="0"/>
              </a:rPr>
              <a:pPr/>
              <a:t>17</a:t>
            </a:fld>
            <a:endParaRPr lang="en-US" altLang="en-US" sz="1200" smtClean="0">
              <a:latin typeface="Arial" panose="020B0604020202020204" pitchFamily="34" charset="0"/>
            </a:endParaRPr>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47558929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ahoma" panose="020B0604030504040204" pitchFamily="34" charset="0"/>
              </a:defRPr>
            </a:lvl1pPr>
            <a:lvl2pPr marL="742950" indent="-285750">
              <a:defRPr sz="2000">
                <a:solidFill>
                  <a:schemeClr val="tx1"/>
                </a:solidFill>
                <a:latin typeface="Tahoma" panose="020B0604030504040204" pitchFamily="34" charset="0"/>
              </a:defRPr>
            </a:lvl2pPr>
            <a:lvl3pPr marL="1143000" indent="-228600">
              <a:defRPr sz="2000">
                <a:solidFill>
                  <a:schemeClr val="tx1"/>
                </a:solidFill>
                <a:latin typeface="Tahoma" panose="020B0604030504040204" pitchFamily="34" charset="0"/>
              </a:defRPr>
            </a:lvl3pPr>
            <a:lvl4pPr marL="1600200" indent="-228600">
              <a:defRPr sz="2000">
                <a:solidFill>
                  <a:schemeClr val="tx1"/>
                </a:solidFill>
                <a:latin typeface="Tahoma" panose="020B0604030504040204" pitchFamily="34" charset="0"/>
              </a:defRPr>
            </a:lvl4pPr>
            <a:lvl5pPr marL="2057400" indent="-228600">
              <a:defRPr sz="2000">
                <a:solidFill>
                  <a:schemeClr val="tx1"/>
                </a:solidFill>
                <a:latin typeface="Tahoma" panose="020B0604030504040204" pitchFamily="34" charset="0"/>
              </a:defRPr>
            </a:lvl5pPr>
            <a:lvl6pPr marL="2514600" indent="-228600" eaLnBrk="0" fontAlgn="base" hangingPunct="0">
              <a:spcBef>
                <a:spcPct val="0"/>
              </a:spcBef>
              <a:spcAft>
                <a:spcPct val="0"/>
              </a:spcAft>
              <a:defRPr sz="2000">
                <a:solidFill>
                  <a:schemeClr val="tx1"/>
                </a:solidFill>
                <a:latin typeface="Tahoma" panose="020B0604030504040204" pitchFamily="34" charset="0"/>
              </a:defRPr>
            </a:lvl6pPr>
            <a:lvl7pPr marL="2971800" indent="-228600" eaLnBrk="0" fontAlgn="base" hangingPunct="0">
              <a:spcBef>
                <a:spcPct val="0"/>
              </a:spcBef>
              <a:spcAft>
                <a:spcPct val="0"/>
              </a:spcAft>
              <a:defRPr sz="2000">
                <a:solidFill>
                  <a:schemeClr val="tx1"/>
                </a:solidFill>
                <a:latin typeface="Tahoma" panose="020B0604030504040204" pitchFamily="34" charset="0"/>
              </a:defRPr>
            </a:lvl7pPr>
            <a:lvl8pPr marL="3429000" indent="-228600" eaLnBrk="0" fontAlgn="base" hangingPunct="0">
              <a:spcBef>
                <a:spcPct val="0"/>
              </a:spcBef>
              <a:spcAft>
                <a:spcPct val="0"/>
              </a:spcAft>
              <a:defRPr sz="2000">
                <a:solidFill>
                  <a:schemeClr val="tx1"/>
                </a:solidFill>
                <a:latin typeface="Tahoma" panose="020B0604030504040204" pitchFamily="34" charset="0"/>
              </a:defRPr>
            </a:lvl8pPr>
            <a:lvl9pPr marL="3886200" indent="-228600" eaLnBrk="0" fontAlgn="base" hangingPunct="0">
              <a:spcBef>
                <a:spcPct val="0"/>
              </a:spcBef>
              <a:spcAft>
                <a:spcPct val="0"/>
              </a:spcAft>
              <a:defRPr sz="2000">
                <a:solidFill>
                  <a:schemeClr val="tx1"/>
                </a:solidFill>
                <a:latin typeface="Tahoma" panose="020B0604030504040204" pitchFamily="34" charset="0"/>
              </a:defRPr>
            </a:lvl9pPr>
          </a:lstStyle>
          <a:p>
            <a:fld id="{024DF506-E5F3-4E42-A7D4-67F7159DBCD9}" type="slidenum">
              <a:rPr lang="en-US" altLang="en-US" sz="1200" smtClean="0">
                <a:latin typeface="Arial" panose="020B0604020202020204" pitchFamily="34" charset="0"/>
              </a:rPr>
              <a:pPr/>
              <a:t>18</a:t>
            </a:fld>
            <a:endParaRPr lang="en-US" altLang="en-US" sz="1200" smtClean="0">
              <a:latin typeface="Arial" panose="020B0604020202020204" pitchFamily="34" charset="0"/>
            </a:endParaRPr>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05260430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ahoma" panose="020B0604030504040204" pitchFamily="34" charset="0"/>
              </a:defRPr>
            </a:lvl1pPr>
            <a:lvl2pPr marL="742950" indent="-285750">
              <a:defRPr sz="2000">
                <a:solidFill>
                  <a:schemeClr val="tx1"/>
                </a:solidFill>
                <a:latin typeface="Tahoma" panose="020B0604030504040204" pitchFamily="34" charset="0"/>
              </a:defRPr>
            </a:lvl2pPr>
            <a:lvl3pPr marL="1143000" indent="-228600">
              <a:defRPr sz="2000">
                <a:solidFill>
                  <a:schemeClr val="tx1"/>
                </a:solidFill>
                <a:latin typeface="Tahoma" panose="020B0604030504040204" pitchFamily="34" charset="0"/>
              </a:defRPr>
            </a:lvl3pPr>
            <a:lvl4pPr marL="1600200" indent="-228600">
              <a:defRPr sz="2000">
                <a:solidFill>
                  <a:schemeClr val="tx1"/>
                </a:solidFill>
                <a:latin typeface="Tahoma" panose="020B0604030504040204" pitchFamily="34" charset="0"/>
              </a:defRPr>
            </a:lvl4pPr>
            <a:lvl5pPr marL="2057400" indent="-228600">
              <a:defRPr sz="2000">
                <a:solidFill>
                  <a:schemeClr val="tx1"/>
                </a:solidFill>
                <a:latin typeface="Tahoma" panose="020B0604030504040204" pitchFamily="34" charset="0"/>
              </a:defRPr>
            </a:lvl5pPr>
            <a:lvl6pPr marL="2514600" indent="-228600" eaLnBrk="0" fontAlgn="base" hangingPunct="0">
              <a:spcBef>
                <a:spcPct val="0"/>
              </a:spcBef>
              <a:spcAft>
                <a:spcPct val="0"/>
              </a:spcAft>
              <a:defRPr sz="2000">
                <a:solidFill>
                  <a:schemeClr val="tx1"/>
                </a:solidFill>
                <a:latin typeface="Tahoma" panose="020B0604030504040204" pitchFamily="34" charset="0"/>
              </a:defRPr>
            </a:lvl6pPr>
            <a:lvl7pPr marL="2971800" indent="-228600" eaLnBrk="0" fontAlgn="base" hangingPunct="0">
              <a:spcBef>
                <a:spcPct val="0"/>
              </a:spcBef>
              <a:spcAft>
                <a:spcPct val="0"/>
              </a:spcAft>
              <a:defRPr sz="2000">
                <a:solidFill>
                  <a:schemeClr val="tx1"/>
                </a:solidFill>
                <a:latin typeface="Tahoma" panose="020B0604030504040204" pitchFamily="34" charset="0"/>
              </a:defRPr>
            </a:lvl7pPr>
            <a:lvl8pPr marL="3429000" indent="-228600" eaLnBrk="0" fontAlgn="base" hangingPunct="0">
              <a:spcBef>
                <a:spcPct val="0"/>
              </a:spcBef>
              <a:spcAft>
                <a:spcPct val="0"/>
              </a:spcAft>
              <a:defRPr sz="2000">
                <a:solidFill>
                  <a:schemeClr val="tx1"/>
                </a:solidFill>
                <a:latin typeface="Tahoma" panose="020B0604030504040204" pitchFamily="34" charset="0"/>
              </a:defRPr>
            </a:lvl8pPr>
            <a:lvl9pPr marL="3886200" indent="-228600" eaLnBrk="0" fontAlgn="base" hangingPunct="0">
              <a:spcBef>
                <a:spcPct val="0"/>
              </a:spcBef>
              <a:spcAft>
                <a:spcPct val="0"/>
              </a:spcAft>
              <a:defRPr sz="2000">
                <a:solidFill>
                  <a:schemeClr val="tx1"/>
                </a:solidFill>
                <a:latin typeface="Tahoma" panose="020B0604030504040204" pitchFamily="34" charset="0"/>
              </a:defRPr>
            </a:lvl9pPr>
          </a:lstStyle>
          <a:p>
            <a:fld id="{FC6A4344-D58A-4E6C-8164-3FA46D2C3EE1}" type="slidenum">
              <a:rPr lang="en-US" altLang="en-US" sz="1200" smtClean="0">
                <a:latin typeface="Arial" panose="020B0604020202020204" pitchFamily="34" charset="0"/>
              </a:rPr>
              <a:pPr/>
              <a:t>19</a:t>
            </a:fld>
            <a:endParaRPr lang="en-US" altLang="en-US" sz="1200" smtClean="0">
              <a:latin typeface="Arial" panose="020B0604020202020204" pitchFamily="34" charset="0"/>
            </a:endParaRP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70521402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ahoma" panose="020B0604030504040204" pitchFamily="34" charset="0"/>
              </a:defRPr>
            </a:lvl1pPr>
            <a:lvl2pPr marL="742950" indent="-285750">
              <a:defRPr sz="2000">
                <a:solidFill>
                  <a:schemeClr val="tx1"/>
                </a:solidFill>
                <a:latin typeface="Tahoma" panose="020B0604030504040204" pitchFamily="34" charset="0"/>
              </a:defRPr>
            </a:lvl2pPr>
            <a:lvl3pPr marL="1143000" indent="-228600">
              <a:defRPr sz="2000">
                <a:solidFill>
                  <a:schemeClr val="tx1"/>
                </a:solidFill>
                <a:latin typeface="Tahoma" panose="020B0604030504040204" pitchFamily="34" charset="0"/>
              </a:defRPr>
            </a:lvl3pPr>
            <a:lvl4pPr marL="1600200" indent="-228600">
              <a:defRPr sz="2000">
                <a:solidFill>
                  <a:schemeClr val="tx1"/>
                </a:solidFill>
                <a:latin typeface="Tahoma" panose="020B0604030504040204" pitchFamily="34" charset="0"/>
              </a:defRPr>
            </a:lvl4pPr>
            <a:lvl5pPr marL="2057400" indent="-228600">
              <a:defRPr sz="2000">
                <a:solidFill>
                  <a:schemeClr val="tx1"/>
                </a:solidFill>
                <a:latin typeface="Tahoma" panose="020B0604030504040204" pitchFamily="34" charset="0"/>
              </a:defRPr>
            </a:lvl5pPr>
            <a:lvl6pPr marL="2514600" indent="-228600" eaLnBrk="0" fontAlgn="base" hangingPunct="0">
              <a:spcBef>
                <a:spcPct val="0"/>
              </a:spcBef>
              <a:spcAft>
                <a:spcPct val="0"/>
              </a:spcAft>
              <a:defRPr sz="2000">
                <a:solidFill>
                  <a:schemeClr val="tx1"/>
                </a:solidFill>
                <a:latin typeface="Tahoma" panose="020B0604030504040204" pitchFamily="34" charset="0"/>
              </a:defRPr>
            </a:lvl6pPr>
            <a:lvl7pPr marL="2971800" indent="-228600" eaLnBrk="0" fontAlgn="base" hangingPunct="0">
              <a:spcBef>
                <a:spcPct val="0"/>
              </a:spcBef>
              <a:spcAft>
                <a:spcPct val="0"/>
              </a:spcAft>
              <a:defRPr sz="2000">
                <a:solidFill>
                  <a:schemeClr val="tx1"/>
                </a:solidFill>
                <a:latin typeface="Tahoma" panose="020B0604030504040204" pitchFamily="34" charset="0"/>
              </a:defRPr>
            </a:lvl7pPr>
            <a:lvl8pPr marL="3429000" indent="-228600" eaLnBrk="0" fontAlgn="base" hangingPunct="0">
              <a:spcBef>
                <a:spcPct val="0"/>
              </a:spcBef>
              <a:spcAft>
                <a:spcPct val="0"/>
              </a:spcAft>
              <a:defRPr sz="2000">
                <a:solidFill>
                  <a:schemeClr val="tx1"/>
                </a:solidFill>
                <a:latin typeface="Tahoma" panose="020B0604030504040204" pitchFamily="34" charset="0"/>
              </a:defRPr>
            </a:lvl8pPr>
            <a:lvl9pPr marL="3886200" indent="-228600" eaLnBrk="0" fontAlgn="base" hangingPunct="0">
              <a:spcBef>
                <a:spcPct val="0"/>
              </a:spcBef>
              <a:spcAft>
                <a:spcPct val="0"/>
              </a:spcAft>
              <a:defRPr sz="2000">
                <a:solidFill>
                  <a:schemeClr val="tx1"/>
                </a:solidFill>
                <a:latin typeface="Tahoma" panose="020B0604030504040204" pitchFamily="34" charset="0"/>
              </a:defRPr>
            </a:lvl9pPr>
          </a:lstStyle>
          <a:p>
            <a:fld id="{41602E9C-1481-4913-B935-EC15197AC9E1}" type="slidenum">
              <a:rPr lang="en-US" altLang="en-US" sz="1200" smtClean="0">
                <a:latin typeface="Arial" panose="020B0604020202020204" pitchFamily="34" charset="0"/>
              </a:rPr>
              <a:pPr/>
              <a:t>20</a:t>
            </a:fld>
            <a:endParaRPr lang="en-US" altLang="en-US" sz="1200" smtClean="0">
              <a:latin typeface="Arial" panose="020B0604020202020204" pitchFamily="34" charset="0"/>
            </a:endParaRPr>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0093592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ahoma" panose="020B0604030504040204" pitchFamily="34" charset="0"/>
              </a:defRPr>
            </a:lvl1pPr>
            <a:lvl2pPr marL="742950" indent="-285750">
              <a:defRPr sz="2000">
                <a:solidFill>
                  <a:schemeClr val="tx1"/>
                </a:solidFill>
                <a:latin typeface="Tahoma" panose="020B0604030504040204" pitchFamily="34" charset="0"/>
              </a:defRPr>
            </a:lvl2pPr>
            <a:lvl3pPr marL="1143000" indent="-228600">
              <a:defRPr sz="2000">
                <a:solidFill>
                  <a:schemeClr val="tx1"/>
                </a:solidFill>
                <a:latin typeface="Tahoma" panose="020B0604030504040204" pitchFamily="34" charset="0"/>
              </a:defRPr>
            </a:lvl3pPr>
            <a:lvl4pPr marL="1600200" indent="-228600">
              <a:defRPr sz="2000">
                <a:solidFill>
                  <a:schemeClr val="tx1"/>
                </a:solidFill>
                <a:latin typeface="Tahoma" panose="020B0604030504040204" pitchFamily="34" charset="0"/>
              </a:defRPr>
            </a:lvl4pPr>
            <a:lvl5pPr marL="2057400" indent="-228600">
              <a:defRPr sz="2000">
                <a:solidFill>
                  <a:schemeClr val="tx1"/>
                </a:solidFill>
                <a:latin typeface="Tahoma" panose="020B0604030504040204" pitchFamily="34" charset="0"/>
              </a:defRPr>
            </a:lvl5pPr>
            <a:lvl6pPr marL="2514600" indent="-228600" eaLnBrk="0" fontAlgn="base" hangingPunct="0">
              <a:spcBef>
                <a:spcPct val="0"/>
              </a:spcBef>
              <a:spcAft>
                <a:spcPct val="0"/>
              </a:spcAft>
              <a:defRPr sz="2000">
                <a:solidFill>
                  <a:schemeClr val="tx1"/>
                </a:solidFill>
                <a:latin typeface="Tahoma" panose="020B0604030504040204" pitchFamily="34" charset="0"/>
              </a:defRPr>
            </a:lvl6pPr>
            <a:lvl7pPr marL="2971800" indent="-228600" eaLnBrk="0" fontAlgn="base" hangingPunct="0">
              <a:spcBef>
                <a:spcPct val="0"/>
              </a:spcBef>
              <a:spcAft>
                <a:spcPct val="0"/>
              </a:spcAft>
              <a:defRPr sz="2000">
                <a:solidFill>
                  <a:schemeClr val="tx1"/>
                </a:solidFill>
                <a:latin typeface="Tahoma" panose="020B0604030504040204" pitchFamily="34" charset="0"/>
              </a:defRPr>
            </a:lvl7pPr>
            <a:lvl8pPr marL="3429000" indent="-228600" eaLnBrk="0" fontAlgn="base" hangingPunct="0">
              <a:spcBef>
                <a:spcPct val="0"/>
              </a:spcBef>
              <a:spcAft>
                <a:spcPct val="0"/>
              </a:spcAft>
              <a:defRPr sz="2000">
                <a:solidFill>
                  <a:schemeClr val="tx1"/>
                </a:solidFill>
                <a:latin typeface="Tahoma" panose="020B0604030504040204" pitchFamily="34" charset="0"/>
              </a:defRPr>
            </a:lvl8pPr>
            <a:lvl9pPr marL="3886200" indent="-228600" eaLnBrk="0" fontAlgn="base" hangingPunct="0">
              <a:spcBef>
                <a:spcPct val="0"/>
              </a:spcBef>
              <a:spcAft>
                <a:spcPct val="0"/>
              </a:spcAft>
              <a:defRPr sz="2000">
                <a:solidFill>
                  <a:schemeClr val="tx1"/>
                </a:solidFill>
                <a:latin typeface="Tahoma" panose="020B0604030504040204" pitchFamily="34" charset="0"/>
              </a:defRPr>
            </a:lvl9pPr>
          </a:lstStyle>
          <a:p>
            <a:fld id="{4906683D-56EC-416C-863F-6BC6CBBE1CDD}" type="slidenum">
              <a:rPr lang="en-US" altLang="en-US" sz="1200" smtClean="0">
                <a:latin typeface="Arial" panose="020B0604020202020204" pitchFamily="34" charset="0"/>
              </a:rPr>
              <a:pPr/>
              <a:t>3</a:t>
            </a:fld>
            <a:endParaRPr lang="en-US" altLang="en-US" sz="1200" smtClean="0">
              <a:latin typeface="Arial" panose="020B0604020202020204" pitchFamily="34" charset="0"/>
            </a:endParaRPr>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74561516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ahoma" panose="020B0604030504040204" pitchFamily="34" charset="0"/>
              </a:defRPr>
            </a:lvl1pPr>
            <a:lvl2pPr marL="742950" indent="-285750">
              <a:defRPr sz="2000">
                <a:solidFill>
                  <a:schemeClr val="tx1"/>
                </a:solidFill>
                <a:latin typeface="Tahoma" panose="020B0604030504040204" pitchFamily="34" charset="0"/>
              </a:defRPr>
            </a:lvl2pPr>
            <a:lvl3pPr marL="1143000" indent="-228600">
              <a:defRPr sz="2000">
                <a:solidFill>
                  <a:schemeClr val="tx1"/>
                </a:solidFill>
                <a:latin typeface="Tahoma" panose="020B0604030504040204" pitchFamily="34" charset="0"/>
              </a:defRPr>
            </a:lvl3pPr>
            <a:lvl4pPr marL="1600200" indent="-228600">
              <a:defRPr sz="2000">
                <a:solidFill>
                  <a:schemeClr val="tx1"/>
                </a:solidFill>
                <a:latin typeface="Tahoma" panose="020B0604030504040204" pitchFamily="34" charset="0"/>
              </a:defRPr>
            </a:lvl4pPr>
            <a:lvl5pPr marL="2057400" indent="-228600">
              <a:defRPr sz="2000">
                <a:solidFill>
                  <a:schemeClr val="tx1"/>
                </a:solidFill>
                <a:latin typeface="Tahoma" panose="020B0604030504040204" pitchFamily="34" charset="0"/>
              </a:defRPr>
            </a:lvl5pPr>
            <a:lvl6pPr marL="2514600" indent="-228600" eaLnBrk="0" fontAlgn="base" hangingPunct="0">
              <a:spcBef>
                <a:spcPct val="0"/>
              </a:spcBef>
              <a:spcAft>
                <a:spcPct val="0"/>
              </a:spcAft>
              <a:defRPr sz="2000">
                <a:solidFill>
                  <a:schemeClr val="tx1"/>
                </a:solidFill>
                <a:latin typeface="Tahoma" panose="020B0604030504040204" pitchFamily="34" charset="0"/>
              </a:defRPr>
            </a:lvl6pPr>
            <a:lvl7pPr marL="2971800" indent="-228600" eaLnBrk="0" fontAlgn="base" hangingPunct="0">
              <a:spcBef>
                <a:spcPct val="0"/>
              </a:spcBef>
              <a:spcAft>
                <a:spcPct val="0"/>
              </a:spcAft>
              <a:defRPr sz="2000">
                <a:solidFill>
                  <a:schemeClr val="tx1"/>
                </a:solidFill>
                <a:latin typeface="Tahoma" panose="020B0604030504040204" pitchFamily="34" charset="0"/>
              </a:defRPr>
            </a:lvl7pPr>
            <a:lvl8pPr marL="3429000" indent="-228600" eaLnBrk="0" fontAlgn="base" hangingPunct="0">
              <a:spcBef>
                <a:spcPct val="0"/>
              </a:spcBef>
              <a:spcAft>
                <a:spcPct val="0"/>
              </a:spcAft>
              <a:defRPr sz="2000">
                <a:solidFill>
                  <a:schemeClr val="tx1"/>
                </a:solidFill>
                <a:latin typeface="Tahoma" panose="020B0604030504040204" pitchFamily="34" charset="0"/>
              </a:defRPr>
            </a:lvl8pPr>
            <a:lvl9pPr marL="3886200" indent="-228600" eaLnBrk="0" fontAlgn="base" hangingPunct="0">
              <a:spcBef>
                <a:spcPct val="0"/>
              </a:spcBef>
              <a:spcAft>
                <a:spcPct val="0"/>
              </a:spcAft>
              <a:defRPr sz="2000">
                <a:solidFill>
                  <a:schemeClr val="tx1"/>
                </a:solidFill>
                <a:latin typeface="Tahoma" panose="020B0604030504040204" pitchFamily="34" charset="0"/>
              </a:defRPr>
            </a:lvl9pPr>
          </a:lstStyle>
          <a:p>
            <a:fld id="{2F0C61DA-047C-407F-BF22-CD063CC29C57}" type="slidenum">
              <a:rPr lang="en-US" altLang="en-US" sz="1200" smtClean="0">
                <a:latin typeface="Arial" panose="020B0604020202020204" pitchFamily="34" charset="0"/>
              </a:rPr>
              <a:pPr/>
              <a:t>21</a:t>
            </a:fld>
            <a:endParaRPr lang="en-US" altLang="en-US" sz="1200" smtClean="0">
              <a:latin typeface="Arial" panose="020B0604020202020204" pitchFamily="34" charset="0"/>
            </a:endParaRPr>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69619568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ahoma" panose="020B0604030504040204" pitchFamily="34" charset="0"/>
              </a:defRPr>
            </a:lvl1pPr>
            <a:lvl2pPr marL="742950" indent="-285750">
              <a:defRPr sz="2000">
                <a:solidFill>
                  <a:schemeClr val="tx1"/>
                </a:solidFill>
                <a:latin typeface="Tahoma" panose="020B0604030504040204" pitchFamily="34" charset="0"/>
              </a:defRPr>
            </a:lvl2pPr>
            <a:lvl3pPr marL="1143000" indent="-228600">
              <a:defRPr sz="2000">
                <a:solidFill>
                  <a:schemeClr val="tx1"/>
                </a:solidFill>
                <a:latin typeface="Tahoma" panose="020B0604030504040204" pitchFamily="34" charset="0"/>
              </a:defRPr>
            </a:lvl3pPr>
            <a:lvl4pPr marL="1600200" indent="-228600">
              <a:defRPr sz="2000">
                <a:solidFill>
                  <a:schemeClr val="tx1"/>
                </a:solidFill>
                <a:latin typeface="Tahoma" panose="020B0604030504040204" pitchFamily="34" charset="0"/>
              </a:defRPr>
            </a:lvl4pPr>
            <a:lvl5pPr marL="2057400" indent="-228600">
              <a:defRPr sz="2000">
                <a:solidFill>
                  <a:schemeClr val="tx1"/>
                </a:solidFill>
                <a:latin typeface="Tahoma" panose="020B0604030504040204" pitchFamily="34" charset="0"/>
              </a:defRPr>
            </a:lvl5pPr>
            <a:lvl6pPr marL="2514600" indent="-228600" eaLnBrk="0" fontAlgn="base" hangingPunct="0">
              <a:spcBef>
                <a:spcPct val="0"/>
              </a:spcBef>
              <a:spcAft>
                <a:spcPct val="0"/>
              </a:spcAft>
              <a:defRPr sz="2000">
                <a:solidFill>
                  <a:schemeClr val="tx1"/>
                </a:solidFill>
                <a:latin typeface="Tahoma" panose="020B0604030504040204" pitchFamily="34" charset="0"/>
              </a:defRPr>
            </a:lvl6pPr>
            <a:lvl7pPr marL="2971800" indent="-228600" eaLnBrk="0" fontAlgn="base" hangingPunct="0">
              <a:spcBef>
                <a:spcPct val="0"/>
              </a:spcBef>
              <a:spcAft>
                <a:spcPct val="0"/>
              </a:spcAft>
              <a:defRPr sz="2000">
                <a:solidFill>
                  <a:schemeClr val="tx1"/>
                </a:solidFill>
                <a:latin typeface="Tahoma" panose="020B0604030504040204" pitchFamily="34" charset="0"/>
              </a:defRPr>
            </a:lvl7pPr>
            <a:lvl8pPr marL="3429000" indent="-228600" eaLnBrk="0" fontAlgn="base" hangingPunct="0">
              <a:spcBef>
                <a:spcPct val="0"/>
              </a:spcBef>
              <a:spcAft>
                <a:spcPct val="0"/>
              </a:spcAft>
              <a:defRPr sz="2000">
                <a:solidFill>
                  <a:schemeClr val="tx1"/>
                </a:solidFill>
                <a:latin typeface="Tahoma" panose="020B0604030504040204" pitchFamily="34" charset="0"/>
              </a:defRPr>
            </a:lvl8pPr>
            <a:lvl9pPr marL="3886200" indent="-228600" eaLnBrk="0" fontAlgn="base" hangingPunct="0">
              <a:spcBef>
                <a:spcPct val="0"/>
              </a:spcBef>
              <a:spcAft>
                <a:spcPct val="0"/>
              </a:spcAft>
              <a:defRPr sz="2000">
                <a:solidFill>
                  <a:schemeClr val="tx1"/>
                </a:solidFill>
                <a:latin typeface="Tahoma" panose="020B0604030504040204" pitchFamily="34" charset="0"/>
              </a:defRPr>
            </a:lvl9pPr>
          </a:lstStyle>
          <a:p>
            <a:fld id="{E551A068-B4D5-498D-83FF-6602DAD0BAA8}" type="slidenum">
              <a:rPr lang="en-US" altLang="en-US" sz="1200" smtClean="0">
                <a:latin typeface="Arial" panose="020B0604020202020204" pitchFamily="34" charset="0"/>
              </a:rPr>
              <a:pPr/>
              <a:t>22</a:t>
            </a:fld>
            <a:endParaRPr lang="en-US" altLang="en-US" sz="1200" smtClean="0">
              <a:latin typeface="Arial" panose="020B0604020202020204" pitchFamily="34" charset="0"/>
            </a:endParaRPr>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416989756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ahoma" panose="020B0604030504040204" pitchFamily="34" charset="0"/>
              </a:defRPr>
            </a:lvl1pPr>
            <a:lvl2pPr marL="742950" indent="-285750">
              <a:defRPr sz="2000">
                <a:solidFill>
                  <a:schemeClr val="tx1"/>
                </a:solidFill>
                <a:latin typeface="Tahoma" panose="020B0604030504040204" pitchFamily="34" charset="0"/>
              </a:defRPr>
            </a:lvl2pPr>
            <a:lvl3pPr marL="1143000" indent="-228600">
              <a:defRPr sz="2000">
                <a:solidFill>
                  <a:schemeClr val="tx1"/>
                </a:solidFill>
                <a:latin typeface="Tahoma" panose="020B0604030504040204" pitchFamily="34" charset="0"/>
              </a:defRPr>
            </a:lvl3pPr>
            <a:lvl4pPr marL="1600200" indent="-228600">
              <a:defRPr sz="2000">
                <a:solidFill>
                  <a:schemeClr val="tx1"/>
                </a:solidFill>
                <a:latin typeface="Tahoma" panose="020B0604030504040204" pitchFamily="34" charset="0"/>
              </a:defRPr>
            </a:lvl4pPr>
            <a:lvl5pPr marL="2057400" indent="-228600">
              <a:defRPr sz="2000">
                <a:solidFill>
                  <a:schemeClr val="tx1"/>
                </a:solidFill>
                <a:latin typeface="Tahoma" panose="020B0604030504040204" pitchFamily="34" charset="0"/>
              </a:defRPr>
            </a:lvl5pPr>
            <a:lvl6pPr marL="2514600" indent="-228600" eaLnBrk="0" fontAlgn="base" hangingPunct="0">
              <a:spcBef>
                <a:spcPct val="0"/>
              </a:spcBef>
              <a:spcAft>
                <a:spcPct val="0"/>
              </a:spcAft>
              <a:defRPr sz="2000">
                <a:solidFill>
                  <a:schemeClr val="tx1"/>
                </a:solidFill>
                <a:latin typeface="Tahoma" panose="020B0604030504040204" pitchFamily="34" charset="0"/>
              </a:defRPr>
            </a:lvl6pPr>
            <a:lvl7pPr marL="2971800" indent="-228600" eaLnBrk="0" fontAlgn="base" hangingPunct="0">
              <a:spcBef>
                <a:spcPct val="0"/>
              </a:spcBef>
              <a:spcAft>
                <a:spcPct val="0"/>
              </a:spcAft>
              <a:defRPr sz="2000">
                <a:solidFill>
                  <a:schemeClr val="tx1"/>
                </a:solidFill>
                <a:latin typeface="Tahoma" panose="020B0604030504040204" pitchFamily="34" charset="0"/>
              </a:defRPr>
            </a:lvl7pPr>
            <a:lvl8pPr marL="3429000" indent="-228600" eaLnBrk="0" fontAlgn="base" hangingPunct="0">
              <a:spcBef>
                <a:spcPct val="0"/>
              </a:spcBef>
              <a:spcAft>
                <a:spcPct val="0"/>
              </a:spcAft>
              <a:defRPr sz="2000">
                <a:solidFill>
                  <a:schemeClr val="tx1"/>
                </a:solidFill>
                <a:latin typeface="Tahoma" panose="020B0604030504040204" pitchFamily="34" charset="0"/>
              </a:defRPr>
            </a:lvl8pPr>
            <a:lvl9pPr marL="3886200" indent="-228600" eaLnBrk="0" fontAlgn="base" hangingPunct="0">
              <a:spcBef>
                <a:spcPct val="0"/>
              </a:spcBef>
              <a:spcAft>
                <a:spcPct val="0"/>
              </a:spcAft>
              <a:defRPr sz="2000">
                <a:solidFill>
                  <a:schemeClr val="tx1"/>
                </a:solidFill>
                <a:latin typeface="Tahoma" panose="020B0604030504040204" pitchFamily="34" charset="0"/>
              </a:defRPr>
            </a:lvl9pPr>
          </a:lstStyle>
          <a:p>
            <a:fld id="{278CEB41-49F1-4E63-8D4D-C06EC7F12ED5}" type="slidenum">
              <a:rPr lang="en-US" altLang="en-US" sz="1200" smtClean="0">
                <a:latin typeface="Arial" panose="020B0604020202020204" pitchFamily="34" charset="0"/>
              </a:rPr>
              <a:pPr/>
              <a:t>23</a:t>
            </a:fld>
            <a:endParaRPr lang="en-US" altLang="en-US" sz="1200" smtClean="0">
              <a:latin typeface="Arial" panose="020B0604020202020204" pitchFamily="34" charset="0"/>
            </a:endParaRPr>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1181761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ahoma" panose="020B0604030504040204" pitchFamily="34" charset="0"/>
              </a:defRPr>
            </a:lvl1pPr>
            <a:lvl2pPr marL="742950" indent="-285750">
              <a:defRPr sz="2000">
                <a:solidFill>
                  <a:schemeClr val="tx1"/>
                </a:solidFill>
                <a:latin typeface="Tahoma" panose="020B0604030504040204" pitchFamily="34" charset="0"/>
              </a:defRPr>
            </a:lvl2pPr>
            <a:lvl3pPr marL="1143000" indent="-228600">
              <a:defRPr sz="2000">
                <a:solidFill>
                  <a:schemeClr val="tx1"/>
                </a:solidFill>
                <a:latin typeface="Tahoma" panose="020B0604030504040204" pitchFamily="34" charset="0"/>
              </a:defRPr>
            </a:lvl3pPr>
            <a:lvl4pPr marL="1600200" indent="-228600">
              <a:defRPr sz="2000">
                <a:solidFill>
                  <a:schemeClr val="tx1"/>
                </a:solidFill>
                <a:latin typeface="Tahoma" panose="020B0604030504040204" pitchFamily="34" charset="0"/>
              </a:defRPr>
            </a:lvl4pPr>
            <a:lvl5pPr marL="2057400" indent="-228600">
              <a:defRPr sz="2000">
                <a:solidFill>
                  <a:schemeClr val="tx1"/>
                </a:solidFill>
                <a:latin typeface="Tahoma" panose="020B0604030504040204" pitchFamily="34" charset="0"/>
              </a:defRPr>
            </a:lvl5pPr>
            <a:lvl6pPr marL="2514600" indent="-228600" eaLnBrk="0" fontAlgn="base" hangingPunct="0">
              <a:spcBef>
                <a:spcPct val="0"/>
              </a:spcBef>
              <a:spcAft>
                <a:spcPct val="0"/>
              </a:spcAft>
              <a:defRPr sz="2000">
                <a:solidFill>
                  <a:schemeClr val="tx1"/>
                </a:solidFill>
                <a:latin typeface="Tahoma" panose="020B0604030504040204" pitchFamily="34" charset="0"/>
              </a:defRPr>
            </a:lvl6pPr>
            <a:lvl7pPr marL="2971800" indent="-228600" eaLnBrk="0" fontAlgn="base" hangingPunct="0">
              <a:spcBef>
                <a:spcPct val="0"/>
              </a:spcBef>
              <a:spcAft>
                <a:spcPct val="0"/>
              </a:spcAft>
              <a:defRPr sz="2000">
                <a:solidFill>
                  <a:schemeClr val="tx1"/>
                </a:solidFill>
                <a:latin typeface="Tahoma" panose="020B0604030504040204" pitchFamily="34" charset="0"/>
              </a:defRPr>
            </a:lvl7pPr>
            <a:lvl8pPr marL="3429000" indent="-228600" eaLnBrk="0" fontAlgn="base" hangingPunct="0">
              <a:spcBef>
                <a:spcPct val="0"/>
              </a:spcBef>
              <a:spcAft>
                <a:spcPct val="0"/>
              </a:spcAft>
              <a:defRPr sz="2000">
                <a:solidFill>
                  <a:schemeClr val="tx1"/>
                </a:solidFill>
                <a:latin typeface="Tahoma" panose="020B0604030504040204" pitchFamily="34" charset="0"/>
              </a:defRPr>
            </a:lvl8pPr>
            <a:lvl9pPr marL="3886200" indent="-228600" eaLnBrk="0" fontAlgn="base" hangingPunct="0">
              <a:spcBef>
                <a:spcPct val="0"/>
              </a:spcBef>
              <a:spcAft>
                <a:spcPct val="0"/>
              </a:spcAft>
              <a:defRPr sz="2000">
                <a:solidFill>
                  <a:schemeClr val="tx1"/>
                </a:solidFill>
                <a:latin typeface="Tahoma" panose="020B0604030504040204" pitchFamily="34" charset="0"/>
              </a:defRPr>
            </a:lvl9pPr>
          </a:lstStyle>
          <a:p>
            <a:fld id="{D33F5201-DAF4-4C7B-9201-1C8429EC10D1}" type="slidenum">
              <a:rPr lang="en-US" altLang="en-US" sz="1200" smtClean="0">
                <a:latin typeface="Arial" panose="020B0604020202020204" pitchFamily="34" charset="0"/>
              </a:rPr>
              <a:pPr/>
              <a:t>24</a:t>
            </a:fld>
            <a:endParaRPr lang="en-US" altLang="en-US" sz="1200" smtClean="0">
              <a:latin typeface="Arial" panose="020B0604020202020204" pitchFamily="34" charset="0"/>
            </a:endParaRPr>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64562675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ahoma" panose="020B0604030504040204" pitchFamily="34" charset="0"/>
              </a:defRPr>
            </a:lvl1pPr>
            <a:lvl2pPr marL="742950" indent="-285750">
              <a:defRPr sz="2000">
                <a:solidFill>
                  <a:schemeClr val="tx1"/>
                </a:solidFill>
                <a:latin typeface="Tahoma" panose="020B0604030504040204" pitchFamily="34" charset="0"/>
              </a:defRPr>
            </a:lvl2pPr>
            <a:lvl3pPr marL="1143000" indent="-228600">
              <a:defRPr sz="2000">
                <a:solidFill>
                  <a:schemeClr val="tx1"/>
                </a:solidFill>
                <a:latin typeface="Tahoma" panose="020B0604030504040204" pitchFamily="34" charset="0"/>
              </a:defRPr>
            </a:lvl3pPr>
            <a:lvl4pPr marL="1600200" indent="-228600">
              <a:defRPr sz="2000">
                <a:solidFill>
                  <a:schemeClr val="tx1"/>
                </a:solidFill>
                <a:latin typeface="Tahoma" panose="020B0604030504040204" pitchFamily="34" charset="0"/>
              </a:defRPr>
            </a:lvl4pPr>
            <a:lvl5pPr marL="2057400" indent="-228600">
              <a:defRPr sz="2000">
                <a:solidFill>
                  <a:schemeClr val="tx1"/>
                </a:solidFill>
                <a:latin typeface="Tahoma" panose="020B0604030504040204" pitchFamily="34" charset="0"/>
              </a:defRPr>
            </a:lvl5pPr>
            <a:lvl6pPr marL="2514600" indent="-228600" eaLnBrk="0" fontAlgn="base" hangingPunct="0">
              <a:spcBef>
                <a:spcPct val="0"/>
              </a:spcBef>
              <a:spcAft>
                <a:spcPct val="0"/>
              </a:spcAft>
              <a:defRPr sz="2000">
                <a:solidFill>
                  <a:schemeClr val="tx1"/>
                </a:solidFill>
                <a:latin typeface="Tahoma" panose="020B0604030504040204" pitchFamily="34" charset="0"/>
              </a:defRPr>
            </a:lvl6pPr>
            <a:lvl7pPr marL="2971800" indent="-228600" eaLnBrk="0" fontAlgn="base" hangingPunct="0">
              <a:spcBef>
                <a:spcPct val="0"/>
              </a:spcBef>
              <a:spcAft>
                <a:spcPct val="0"/>
              </a:spcAft>
              <a:defRPr sz="2000">
                <a:solidFill>
                  <a:schemeClr val="tx1"/>
                </a:solidFill>
                <a:latin typeface="Tahoma" panose="020B0604030504040204" pitchFamily="34" charset="0"/>
              </a:defRPr>
            </a:lvl7pPr>
            <a:lvl8pPr marL="3429000" indent="-228600" eaLnBrk="0" fontAlgn="base" hangingPunct="0">
              <a:spcBef>
                <a:spcPct val="0"/>
              </a:spcBef>
              <a:spcAft>
                <a:spcPct val="0"/>
              </a:spcAft>
              <a:defRPr sz="2000">
                <a:solidFill>
                  <a:schemeClr val="tx1"/>
                </a:solidFill>
                <a:latin typeface="Tahoma" panose="020B0604030504040204" pitchFamily="34" charset="0"/>
              </a:defRPr>
            </a:lvl8pPr>
            <a:lvl9pPr marL="3886200" indent="-228600" eaLnBrk="0" fontAlgn="base" hangingPunct="0">
              <a:spcBef>
                <a:spcPct val="0"/>
              </a:spcBef>
              <a:spcAft>
                <a:spcPct val="0"/>
              </a:spcAft>
              <a:defRPr sz="2000">
                <a:solidFill>
                  <a:schemeClr val="tx1"/>
                </a:solidFill>
                <a:latin typeface="Tahoma" panose="020B0604030504040204" pitchFamily="34" charset="0"/>
              </a:defRPr>
            </a:lvl9pPr>
          </a:lstStyle>
          <a:p>
            <a:fld id="{5413183E-C0CF-4120-8B2B-5FC927B8C675}" type="slidenum">
              <a:rPr lang="en-US" altLang="en-US" sz="1200" smtClean="0">
                <a:latin typeface="Arial" panose="020B0604020202020204" pitchFamily="34" charset="0"/>
              </a:rPr>
              <a:pPr/>
              <a:t>25</a:t>
            </a:fld>
            <a:endParaRPr lang="en-US" altLang="en-US" sz="1200" smtClean="0">
              <a:latin typeface="Arial" panose="020B0604020202020204" pitchFamily="34" charset="0"/>
            </a:endParaRPr>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77721596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ahoma" panose="020B0604030504040204" pitchFamily="34" charset="0"/>
              </a:defRPr>
            </a:lvl1pPr>
            <a:lvl2pPr marL="742950" indent="-285750">
              <a:defRPr sz="2000">
                <a:solidFill>
                  <a:schemeClr val="tx1"/>
                </a:solidFill>
                <a:latin typeface="Tahoma" panose="020B0604030504040204" pitchFamily="34" charset="0"/>
              </a:defRPr>
            </a:lvl2pPr>
            <a:lvl3pPr marL="1143000" indent="-228600">
              <a:defRPr sz="2000">
                <a:solidFill>
                  <a:schemeClr val="tx1"/>
                </a:solidFill>
                <a:latin typeface="Tahoma" panose="020B0604030504040204" pitchFamily="34" charset="0"/>
              </a:defRPr>
            </a:lvl3pPr>
            <a:lvl4pPr marL="1600200" indent="-228600">
              <a:defRPr sz="2000">
                <a:solidFill>
                  <a:schemeClr val="tx1"/>
                </a:solidFill>
                <a:latin typeface="Tahoma" panose="020B0604030504040204" pitchFamily="34" charset="0"/>
              </a:defRPr>
            </a:lvl4pPr>
            <a:lvl5pPr marL="2057400" indent="-228600">
              <a:defRPr sz="2000">
                <a:solidFill>
                  <a:schemeClr val="tx1"/>
                </a:solidFill>
                <a:latin typeface="Tahoma" panose="020B0604030504040204" pitchFamily="34" charset="0"/>
              </a:defRPr>
            </a:lvl5pPr>
            <a:lvl6pPr marL="2514600" indent="-228600" eaLnBrk="0" fontAlgn="base" hangingPunct="0">
              <a:spcBef>
                <a:spcPct val="0"/>
              </a:spcBef>
              <a:spcAft>
                <a:spcPct val="0"/>
              </a:spcAft>
              <a:defRPr sz="2000">
                <a:solidFill>
                  <a:schemeClr val="tx1"/>
                </a:solidFill>
                <a:latin typeface="Tahoma" panose="020B0604030504040204" pitchFamily="34" charset="0"/>
              </a:defRPr>
            </a:lvl6pPr>
            <a:lvl7pPr marL="2971800" indent="-228600" eaLnBrk="0" fontAlgn="base" hangingPunct="0">
              <a:spcBef>
                <a:spcPct val="0"/>
              </a:spcBef>
              <a:spcAft>
                <a:spcPct val="0"/>
              </a:spcAft>
              <a:defRPr sz="2000">
                <a:solidFill>
                  <a:schemeClr val="tx1"/>
                </a:solidFill>
                <a:latin typeface="Tahoma" panose="020B0604030504040204" pitchFamily="34" charset="0"/>
              </a:defRPr>
            </a:lvl7pPr>
            <a:lvl8pPr marL="3429000" indent="-228600" eaLnBrk="0" fontAlgn="base" hangingPunct="0">
              <a:spcBef>
                <a:spcPct val="0"/>
              </a:spcBef>
              <a:spcAft>
                <a:spcPct val="0"/>
              </a:spcAft>
              <a:defRPr sz="2000">
                <a:solidFill>
                  <a:schemeClr val="tx1"/>
                </a:solidFill>
                <a:latin typeface="Tahoma" panose="020B0604030504040204" pitchFamily="34" charset="0"/>
              </a:defRPr>
            </a:lvl8pPr>
            <a:lvl9pPr marL="3886200" indent="-228600" eaLnBrk="0" fontAlgn="base" hangingPunct="0">
              <a:spcBef>
                <a:spcPct val="0"/>
              </a:spcBef>
              <a:spcAft>
                <a:spcPct val="0"/>
              </a:spcAft>
              <a:defRPr sz="2000">
                <a:solidFill>
                  <a:schemeClr val="tx1"/>
                </a:solidFill>
                <a:latin typeface="Tahoma" panose="020B0604030504040204" pitchFamily="34" charset="0"/>
              </a:defRPr>
            </a:lvl9pPr>
          </a:lstStyle>
          <a:p>
            <a:fld id="{2975E948-4891-41A3-8F4C-83164B036160}" type="slidenum">
              <a:rPr lang="en-US" altLang="en-US" sz="1200" smtClean="0">
                <a:latin typeface="Arial" panose="020B0604020202020204" pitchFamily="34" charset="0"/>
              </a:rPr>
              <a:pPr/>
              <a:t>26</a:t>
            </a:fld>
            <a:endParaRPr lang="en-US" altLang="en-US" sz="1200" smtClean="0">
              <a:latin typeface="Arial" panose="020B0604020202020204" pitchFamily="34" charset="0"/>
            </a:endParaRPr>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94818352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ahoma" panose="020B0604030504040204" pitchFamily="34" charset="0"/>
              </a:defRPr>
            </a:lvl1pPr>
            <a:lvl2pPr marL="742950" indent="-285750">
              <a:defRPr sz="2000">
                <a:solidFill>
                  <a:schemeClr val="tx1"/>
                </a:solidFill>
                <a:latin typeface="Tahoma" panose="020B0604030504040204" pitchFamily="34" charset="0"/>
              </a:defRPr>
            </a:lvl2pPr>
            <a:lvl3pPr marL="1143000" indent="-228600">
              <a:defRPr sz="2000">
                <a:solidFill>
                  <a:schemeClr val="tx1"/>
                </a:solidFill>
                <a:latin typeface="Tahoma" panose="020B0604030504040204" pitchFamily="34" charset="0"/>
              </a:defRPr>
            </a:lvl3pPr>
            <a:lvl4pPr marL="1600200" indent="-228600">
              <a:defRPr sz="2000">
                <a:solidFill>
                  <a:schemeClr val="tx1"/>
                </a:solidFill>
                <a:latin typeface="Tahoma" panose="020B0604030504040204" pitchFamily="34" charset="0"/>
              </a:defRPr>
            </a:lvl4pPr>
            <a:lvl5pPr marL="2057400" indent="-228600">
              <a:defRPr sz="2000">
                <a:solidFill>
                  <a:schemeClr val="tx1"/>
                </a:solidFill>
                <a:latin typeface="Tahoma" panose="020B0604030504040204" pitchFamily="34" charset="0"/>
              </a:defRPr>
            </a:lvl5pPr>
            <a:lvl6pPr marL="2514600" indent="-228600" eaLnBrk="0" fontAlgn="base" hangingPunct="0">
              <a:spcBef>
                <a:spcPct val="0"/>
              </a:spcBef>
              <a:spcAft>
                <a:spcPct val="0"/>
              </a:spcAft>
              <a:defRPr sz="2000">
                <a:solidFill>
                  <a:schemeClr val="tx1"/>
                </a:solidFill>
                <a:latin typeface="Tahoma" panose="020B0604030504040204" pitchFamily="34" charset="0"/>
              </a:defRPr>
            </a:lvl6pPr>
            <a:lvl7pPr marL="2971800" indent="-228600" eaLnBrk="0" fontAlgn="base" hangingPunct="0">
              <a:spcBef>
                <a:spcPct val="0"/>
              </a:spcBef>
              <a:spcAft>
                <a:spcPct val="0"/>
              </a:spcAft>
              <a:defRPr sz="2000">
                <a:solidFill>
                  <a:schemeClr val="tx1"/>
                </a:solidFill>
                <a:latin typeface="Tahoma" panose="020B0604030504040204" pitchFamily="34" charset="0"/>
              </a:defRPr>
            </a:lvl7pPr>
            <a:lvl8pPr marL="3429000" indent="-228600" eaLnBrk="0" fontAlgn="base" hangingPunct="0">
              <a:spcBef>
                <a:spcPct val="0"/>
              </a:spcBef>
              <a:spcAft>
                <a:spcPct val="0"/>
              </a:spcAft>
              <a:defRPr sz="2000">
                <a:solidFill>
                  <a:schemeClr val="tx1"/>
                </a:solidFill>
                <a:latin typeface="Tahoma" panose="020B0604030504040204" pitchFamily="34" charset="0"/>
              </a:defRPr>
            </a:lvl8pPr>
            <a:lvl9pPr marL="3886200" indent="-228600" eaLnBrk="0" fontAlgn="base" hangingPunct="0">
              <a:spcBef>
                <a:spcPct val="0"/>
              </a:spcBef>
              <a:spcAft>
                <a:spcPct val="0"/>
              </a:spcAft>
              <a:defRPr sz="2000">
                <a:solidFill>
                  <a:schemeClr val="tx1"/>
                </a:solidFill>
                <a:latin typeface="Tahoma" panose="020B0604030504040204" pitchFamily="34" charset="0"/>
              </a:defRPr>
            </a:lvl9pPr>
          </a:lstStyle>
          <a:p>
            <a:fld id="{176CC626-2DC0-40EA-996A-917651BFDBF1}" type="slidenum">
              <a:rPr lang="en-US" altLang="en-US" sz="1200" smtClean="0">
                <a:latin typeface="Arial" panose="020B0604020202020204" pitchFamily="34" charset="0"/>
              </a:rPr>
              <a:pPr/>
              <a:t>27</a:t>
            </a:fld>
            <a:endParaRPr lang="en-US" altLang="en-US" sz="1200" smtClean="0">
              <a:latin typeface="Arial" panose="020B0604020202020204" pitchFamily="34" charset="0"/>
            </a:endParaRPr>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07240065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ahoma" panose="020B0604030504040204" pitchFamily="34" charset="0"/>
              </a:defRPr>
            </a:lvl1pPr>
            <a:lvl2pPr marL="742950" indent="-285750">
              <a:defRPr sz="2000">
                <a:solidFill>
                  <a:schemeClr val="tx1"/>
                </a:solidFill>
                <a:latin typeface="Tahoma" panose="020B0604030504040204" pitchFamily="34" charset="0"/>
              </a:defRPr>
            </a:lvl2pPr>
            <a:lvl3pPr marL="1143000" indent="-228600">
              <a:defRPr sz="2000">
                <a:solidFill>
                  <a:schemeClr val="tx1"/>
                </a:solidFill>
                <a:latin typeface="Tahoma" panose="020B0604030504040204" pitchFamily="34" charset="0"/>
              </a:defRPr>
            </a:lvl3pPr>
            <a:lvl4pPr marL="1600200" indent="-228600">
              <a:defRPr sz="2000">
                <a:solidFill>
                  <a:schemeClr val="tx1"/>
                </a:solidFill>
                <a:latin typeface="Tahoma" panose="020B0604030504040204" pitchFamily="34" charset="0"/>
              </a:defRPr>
            </a:lvl4pPr>
            <a:lvl5pPr marL="2057400" indent="-228600">
              <a:defRPr sz="2000">
                <a:solidFill>
                  <a:schemeClr val="tx1"/>
                </a:solidFill>
                <a:latin typeface="Tahoma" panose="020B0604030504040204" pitchFamily="34" charset="0"/>
              </a:defRPr>
            </a:lvl5pPr>
            <a:lvl6pPr marL="2514600" indent="-228600" eaLnBrk="0" fontAlgn="base" hangingPunct="0">
              <a:spcBef>
                <a:spcPct val="0"/>
              </a:spcBef>
              <a:spcAft>
                <a:spcPct val="0"/>
              </a:spcAft>
              <a:defRPr sz="2000">
                <a:solidFill>
                  <a:schemeClr val="tx1"/>
                </a:solidFill>
                <a:latin typeface="Tahoma" panose="020B0604030504040204" pitchFamily="34" charset="0"/>
              </a:defRPr>
            </a:lvl6pPr>
            <a:lvl7pPr marL="2971800" indent="-228600" eaLnBrk="0" fontAlgn="base" hangingPunct="0">
              <a:spcBef>
                <a:spcPct val="0"/>
              </a:spcBef>
              <a:spcAft>
                <a:spcPct val="0"/>
              </a:spcAft>
              <a:defRPr sz="2000">
                <a:solidFill>
                  <a:schemeClr val="tx1"/>
                </a:solidFill>
                <a:latin typeface="Tahoma" panose="020B0604030504040204" pitchFamily="34" charset="0"/>
              </a:defRPr>
            </a:lvl7pPr>
            <a:lvl8pPr marL="3429000" indent="-228600" eaLnBrk="0" fontAlgn="base" hangingPunct="0">
              <a:spcBef>
                <a:spcPct val="0"/>
              </a:spcBef>
              <a:spcAft>
                <a:spcPct val="0"/>
              </a:spcAft>
              <a:defRPr sz="2000">
                <a:solidFill>
                  <a:schemeClr val="tx1"/>
                </a:solidFill>
                <a:latin typeface="Tahoma" panose="020B0604030504040204" pitchFamily="34" charset="0"/>
              </a:defRPr>
            </a:lvl8pPr>
            <a:lvl9pPr marL="3886200" indent="-228600" eaLnBrk="0" fontAlgn="base" hangingPunct="0">
              <a:spcBef>
                <a:spcPct val="0"/>
              </a:spcBef>
              <a:spcAft>
                <a:spcPct val="0"/>
              </a:spcAft>
              <a:defRPr sz="2000">
                <a:solidFill>
                  <a:schemeClr val="tx1"/>
                </a:solidFill>
                <a:latin typeface="Tahoma" panose="020B0604030504040204" pitchFamily="34" charset="0"/>
              </a:defRPr>
            </a:lvl9pPr>
          </a:lstStyle>
          <a:p>
            <a:fld id="{1E7E5E77-8322-42AD-A376-CCA46668D0B9}" type="slidenum">
              <a:rPr lang="en-US" altLang="en-US" sz="1200" smtClean="0">
                <a:latin typeface="Arial" panose="020B0604020202020204" pitchFamily="34" charset="0"/>
              </a:rPr>
              <a:pPr/>
              <a:t>28</a:t>
            </a:fld>
            <a:endParaRPr lang="en-US" altLang="en-US" sz="1200" smtClean="0">
              <a:latin typeface="Arial" panose="020B0604020202020204" pitchFamily="34" charset="0"/>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50040561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ahoma" panose="020B0604030504040204" pitchFamily="34" charset="0"/>
              </a:defRPr>
            </a:lvl1pPr>
            <a:lvl2pPr marL="742950" indent="-285750">
              <a:defRPr sz="2000">
                <a:solidFill>
                  <a:schemeClr val="tx1"/>
                </a:solidFill>
                <a:latin typeface="Tahoma" panose="020B0604030504040204" pitchFamily="34" charset="0"/>
              </a:defRPr>
            </a:lvl2pPr>
            <a:lvl3pPr marL="1143000" indent="-228600">
              <a:defRPr sz="2000">
                <a:solidFill>
                  <a:schemeClr val="tx1"/>
                </a:solidFill>
                <a:latin typeface="Tahoma" panose="020B0604030504040204" pitchFamily="34" charset="0"/>
              </a:defRPr>
            </a:lvl3pPr>
            <a:lvl4pPr marL="1600200" indent="-228600">
              <a:defRPr sz="2000">
                <a:solidFill>
                  <a:schemeClr val="tx1"/>
                </a:solidFill>
                <a:latin typeface="Tahoma" panose="020B0604030504040204" pitchFamily="34" charset="0"/>
              </a:defRPr>
            </a:lvl4pPr>
            <a:lvl5pPr marL="2057400" indent="-228600">
              <a:defRPr sz="2000">
                <a:solidFill>
                  <a:schemeClr val="tx1"/>
                </a:solidFill>
                <a:latin typeface="Tahoma" panose="020B0604030504040204" pitchFamily="34" charset="0"/>
              </a:defRPr>
            </a:lvl5pPr>
            <a:lvl6pPr marL="2514600" indent="-228600" eaLnBrk="0" fontAlgn="base" hangingPunct="0">
              <a:spcBef>
                <a:spcPct val="0"/>
              </a:spcBef>
              <a:spcAft>
                <a:spcPct val="0"/>
              </a:spcAft>
              <a:defRPr sz="2000">
                <a:solidFill>
                  <a:schemeClr val="tx1"/>
                </a:solidFill>
                <a:latin typeface="Tahoma" panose="020B0604030504040204" pitchFamily="34" charset="0"/>
              </a:defRPr>
            </a:lvl6pPr>
            <a:lvl7pPr marL="2971800" indent="-228600" eaLnBrk="0" fontAlgn="base" hangingPunct="0">
              <a:spcBef>
                <a:spcPct val="0"/>
              </a:spcBef>
              <a:spcAft>
                <a:spcPct val="0"/>
              </a:spcAft>
              <a:defRPr sz="2000">
                <a:solidFill>
                  <a:schemeClr val="tx1"/>
                </a:solidFill>
                <a:latin typeface="Tahoma" panose="020B0604030504040204" pitchFamily="34" charset="0"/>
              </a:defRPr>
            </a:lvl7pPr>
            <a:lvl8pPr marL="3429000" indent="-228600" eaLnBrk="0" fontAlgn="base" hangingPunct="0">
              <a:spcBef>
                <a:spcPct val="0"/>
              </a:spcBef>
              <a:spcAft>
                <a:spcPct val="0"/>
              </a:spcAft>
              <a:defRPr sz="2000">
                <a:solidFill>
                  <a:schemeClr val="tx1"/>
                </a:solidFill>
                <a:latin typeface="Tahoma" panose="020B0604030504040204" pitchFamily="34" charset="0"/>
              </a:defRPr>
            </a:lvl8pPr>
            <a:lvl9pPr marL="3886200" indent="-228600" eaLnBrk="0" fontAlgn="base" hangingPunct="0">
              <a:spcBef>
                <a:spcPct val="0"/>
              </a:spcBef>
              <a:spcAft>
                <a:spcPct val="0"/>
              </a:spcAft>
              <a:defRPr sz="2000">
                <a:solidFill>
                  <a:schemeClr val="tx1"/>
                </a:solidFill>
                <a:latin typeface="Tahoma" panose="020B0604030504040204" pitchFamily="34" charset="0"/>
              </a:defRPr>
            </a:lvl9pPr>
          </a:lstStyle>
          <a:p>
            <a:fld id="{67823A64-2735-4995-9CAA-B4B71D4C75AC}" type="slidenum">
              <a:rPr lang="en-US" altLang="en-US" sz="1200" smtClean="0">
                <a:latin typeface="Arial" panose="020B0604020202020204" pitchFamily="34" charset="0"/>
              </a:rPr>
              <a:pPr/>
              <a:t>29</a:t>
            </a:fld>
            <a:endParaRPr lang="en-US" altLang="en-US" sz="1200" smtClean="0">
              <a:latin typeface="Arial" panose="020B0604020202020204" pitchFamily="34" charset="0"/>
            </a:endParaRPr>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2020305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ahoma" panose="020B0604030504040204" pitchFamily="34" charset="0"/>
              </a:defRPr>
            </a:lvl1pPr>
            <a:lvl2pPr marL="742950" indent="-285750">
              <a:defRPr sz="2000">
                <a:solidFill>
                  <a:schemeClr val="tx1"/>
                </a:solidFill>
                <a:latin typeface="Tahoma" panose="020B0604030504040204" pitchFamily="34" charset="0"/>
              </a:defRPr>
            </a:lvl2pPr>
            <a:lvl3pPr marL="1143000" indent="-228600">
              <a:defRPr sz="2000">
                <a:solidFill>
                  <a:schemeClr val="tx1"/>
                </a:solidFill>
                <a:latin typeface="Tahoma" panose="020B0604030504040204" pitchFamily="34" charset="0"/>
              </a:defRPr>
            </a:lvl3pPr>
            <a:lvl4pPr marL="1600200" indent="-228600">
              <a:defRPr sz="2000">
                <a:solidFill>
                  <a:schemeClr val="tx1"/>
                </a:solidFill>
                <a:latin typeface="Tahoma" panose="020B0604030504040204" pitchFamily="34" charset="0"/>
              </a:defRPr>
            </a:lvl4pPr>
            <a:lvl5pPr marL="2057400" indent="-228600">
              <a:defRPr sz="2000">
                <a:solidFill>
                  <a:schemeClr val="tx1"/>
                </a:solidFill>
                <a:latin typeface="Tahoma" panose="020B0604030504040204" pitchFamily="34" charset="0"/>
              </a:defRPr>
            </a:lvl5pPr>
            <a:lvl6pPr marL="2514600" indent="-228600" eaLnBrk="0" fontAlgn="base" hangingPunct="0">
              <a:spcBef>
                <a:spcPct val="0"/>
              </a:spcBef>
              <a:spcAft>
                <a:spcPct val="0"/>
              </a:spcAft>
              <a:defRPr sz="2000">
                <a:solidFill>
                  <a:schemeClr val="tx1"/>
                </a:solidFill>
                <a:latin typeface="Tahoma" panose="020B0604030504040204" pitchFamily="34" charset="0"/>
              </a:defRPr>
            </a:lvl6pPr>
            <a:lvl7pPr marL="2971800" indent="-228600" eaLnBrk="0" fontAlgn="base" hangingPunct="0">
              <a:spcBef>
                <a:spcPct val="0"/>
              </a:spcBef>
              <a:spcAft>
                <a:spcPct val="0"/>
              </a:spcAft>
              <a:defRPr sz="2000">
                <a:solidFill>
                  <a:schemeClr val="tx1"/>
                </a:solidFill>
                <a:latin typeface="Tahoma" panose="020B0604030504040204" pitchFamily="34" charset="0"/>
              </a:defRPr>
            </a:lvl7pPr>
            <a:lvl8pPr marL="3429000" indent="-228600" eaLnBrk="0" fontAlgn="base" hangingPunct="0">
              <a:spcBef>
                <a:spcPct val="0"/>
              </a:spcBef>
              <a:spcAft>
                <a:spcPct val="0"/>
              </a:spcAft>
              <a:defRPr sz="2000">
                <a:solidFill>
                  <a:schemeClr val="tx1"/>
                </a:solidFill>
                <a:latin typeface="Tahoma" panose="020B0604030504040204" pitchFamily="34" charset="0"/>
              </a:defRPr>
            </a:lvl8pPr>
            <a:lvl9pPr marL="3886200" indent="-228600" eaLnBrk="0" fontAlgn="base" hangingPunct="0">
              <a:spcBef>
                <a:spcPct val="0"/>
              </a:spcBef>
              <a:spcAft>
                <a:spcPct val="0"/>
              </a:spcAft>
              <a:defRPr sz="2000">
                <a:solidFill>
                  <a:schemeClr val="tx1"/>
                </a:solidFill>
                <a:latin typeface="Tahoma" panose="020B0604030504040204" pitchFamily="34" charset="0"/>
              </a:defRPr>
            </a:lvl9pPr>
          </a:lstStyle>
          <a:p>
            <a:fld id="{87D3AB43-7F08-4B65-AA08-3523C3379A12}" type="slidenum">
              <a:rPr lang="en-US" altLang="en-US" sz="1200" smtClean="0">
                <a:latin typeface="Arial" panose="020B0604020202020204" pitchFamily="34" charset="0"/>
              </a:rPr>
              <a:pPr/>
              <a:t>30</a:t>
            </a:fld>
            <a:endParaRPr lang="en-US" altLang="en-US" sz="1200" smtClean="0">
              <a:latin typeface="Arial" panose="020B0604020202020204" pitchFamily="34" charset="0"/>
            </a:endParaRPr>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42884549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ahoma" panose="020B0604030504040204" pitchFamily="34" charset="0"/>
              </a:defRPr>
            </a:lvl1pPr>
            <a:lvl2pPr marL="742950" indent="-285750">
              <a:defRPr sz="2000">
                <a:solidFill>
                  <a:schemeClr val="tx1"/>
                </a:solidFill>
                <a:latin typeface="Tahoma" panose="020B0604030504040204" pitchFamily="34" charset="0"/>
              </a:defRPr>
            </a:lvl2pPr>
            <a:lvl3pPr marL="1143000" indent="-228600">
              <a:defRPr sz="2000">
                <a:solidFill>
                  <a:schemeClr val="tx1"/>
                </a:solidFill>
                <a:latin typeface="Tahoma" panose="020B0604030504040204" pitchFamily="34" charset="0"/>
              </a:defRPr>
            </a:lvl3pPr>
            <a:lvl4pPr marL="1600200" indent="-228600">
              <a:defRPr sz="2000">
                <a:solidFill>
                  <a:schemeClr val="tx1"/>
                </a:solidFill>
                <a:latin typeface="Tahoma" panose="020B0604030504040204" pitchFamily="34" charset="0"/>
              </a:defRPr>
            </a:lvl4pPr>
            <a:lvl5pPr marL="2057400" indent="-228600">
              <a:defRPr sz="2000">
                <a:solidFill>
                  <a:schemeClr val="tx1"/>
                </a:solidFill>
                <a:latin typeface="Tahoma" panose="020B0604030504040204" pitchFamily="34" charset="0"/>
              </a:defRPr>
            </a:lvl5pPr>
            <a:lvl6pPr marL="2514600" indent="-228600" eaLnBrk="0" fontAlgn="base" hangingPunct="0">
              <a:spcBef>
                <a:spcPct val="0"/>
              </a:spcBef>
              <a:spcAft>
                <a:spcPct val="0"/>
              </a:spcAft>
              <a:defRPr sz="2000">
                <a:solidFill>
                  <a:schemeClr val="tx1"/>
                </a:solidFill>
                <a:latin typeface="Tahoma" panose="020B0604030504040204" pitchFamily="34" charset="0"/>
              </a:defRPr>
            </a:lvl6pPr>
            <a:lvl7pPr marL="2971800" indent="-228600" eaLnBrk="0" fontAlgn="base" hangingPunct="0">
              <a:spcBef>
                <a:spcPct val="0"/>
              </a:spcBef>
              <a:spcAft>
                <a:spcPct val="0"/>
              </a:spcAft>
              <a:defRPr sz="2000">
                <a:solidFill>
                  <a:schemeClr val="tx1"/>
                </a:solidFill>
                <a:latin typeface="Tahoma" panose="020B0604030504040204" pitchFamily="34" charset="0"/>
              </a:defRPr>
            </a:lvl7pPr>
            <a:lvl8pPr marL="3429000" indent="-228600" eaLnBrk="0" fontAlgn="base" hangingPunct="0">
              <a:spcBef>
                <a:spcPct val="0"/>
              </a:spcBef>
              <a:spcAft>
                <a:spcPct val="0"/>
              </a:spcAft>
              <a:defRPr sz="2000">
                <a:solidFill>
                  <a:schemeClr val="tx1"/>
                </a:solidFill>
                <a:latin typeface="Tahoma" panose="020B0604030504040204" pitchFamily="34" charset="0"/>
              </a:defRPr>
            </a:lvl8pPr>
            <a:lvl9pPr marL="3886200" indent="-228600" eaLnBrk="0" fontAlgn="base" hangingPunct="0">
              <a:spcBef>
                <a:spcPct val="0"/>
              </a:spcBef>
              <a:spcAft>
                <a:spcPct val="0"/>
              </a:spcAft>
              <a:defRPr sz="2000">
                <a:solidFill>
                  <a:schemeClr val="tx1"/>
                </a:solidFill>
                <a:latin typeface="Tahoma" panose="020B0604030504040204" pitchFamily="34" charset="0"/>
              </a:defRPr>
            </a:lvl9pPr>
          </a:lstStyle>
          <a:p>
            <a:fld id="{4E554CDD-3EE2-4029-9787-6F9EA974B12F}" type="slidenum">
              <a:rPr lang="en-US" altLang="en-US" sz="1200" smtClean="0">
                <a:latin typeface="Arial" panose="020B0604020202020204" pitchFamily="34" charset="0"/>
              </a:rPr>
              <a:pPr/>
              <a:t>4</a:t>
            </a:fld>
            <a:endParaRPr lang="en-US" altLang="en-US" sz="1200" smtClean="0">
              <a:latin typeface="Arial" panose="020B0604020202020204" pitchFamily="34" charset="0"/>
            </a:endParaRPr>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7339707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ahoma" panose="020B0604030504040204" pitchFamily="34" charset="0"/>
              </a:defRPr>
            </a:lvl1pPr>
            <a:lvl2pPr marL="742950" indent="-285750">
              <a:defRPr sz="2000">
                <a:solidFill>
                  <a:schemeClr val="tx1"/>
                </a:solidFill>
                <a:latin typeface="Tahoma" panose="020B0604030504040204" pitchFamily="34" charset="0"/>
              </a:defRPr>
            </a:lvl2pPr>
            <a:lvl3pPr marL="1143000" indent="-228600">
              <a:defRPr sz="2000">
                <a:solidFill>
                  <a:schemeClr val="tx1"/>
                </a:solidFill>
                <a:latin typeface="Tahoma" panose="020B0604030504040204" pitchFamily="34" charset="0"/>
              </a:defRPr>
            </a:lvl3pPr>
            <a:lvl4pPr marL="1600200" indent="-228600">
              <a:defRPr sz="2000">
                <a:solidFill>
                  <a:schemeClr val="tx1"/>
                </a:solidFill>
                <a:latin typeface="Tahoma" panose="020B0604030504040204" pitchFamily="34" charset="0"/>
              </a:defRPr>
            </a:lvl4pPr>
            <a:lvl5pPr marL="2057400" indent="-228600">
              <a:defRPr sz="2000">
                <a:solidFill>
                  <a:schemeClr val="tx1"/>
                </a:solidFill>
                <a:latin typeface="Tahoma" panose="020B0604030504040204" pitchFamily="34" charset="0"/>
              </a:defRPr>
            </a:lvl5pPr>
            <a:lvl6pPr marL="2514600" indent="-228600" eaLnBrk="0" fontAlgn="base" hangingPunct="0">
              <a:spcBef>
                <a:spcPct val="0"/>
              </a:spcBef>
              <a:spcAft>
                <a:spcPct val="0"/>
              </a:spcAft>
              <a:defRPr sz="2000">
                <a:solidFill>
                  <a:schemeClr val="tx1"/>
                </a:solidFill>
                <a:latin typeface="Tahoma" panose="020B0604030504040204" pitchFamily="34" charset="0"/>
              </a:defRPr>
            </a:lvl6pPr>
            <a:lvl7pPr marL="2971800" indent="-228600" eaLnBrk="0" fontAlgn="base" hangingPunct="0">
              <a:spcBef>
                <a:spcPct val="0"/>
              </a:spcBef>
              <a:spcAft>
                <a:spcPct val="0"/>
              </a:spcAft>
              <a:defRPr sz="2000">
                <a:solidFill>
                  <a:schemeClr val="tx1"/>
                </a:solidFill>
                <a:latin typeface="Tahoma" panose="020B0604030504040204" pitchFamily="34" charset="0"/>
              </a:defRPr>
            </a:lvl7pPr>
            <a:lvl8pPr marL="3429000" indent="-228600" eaLnBrk="0" fontAlgn="base" hangingPunct="0">
              <a:spcBef>
                <a:spcPct val="0"/>
              </a:spcBef>
              <a:spcAft>
                <a:spcPct val="0"/>
              </a:spcAft>
              <a:defRPr sz="2000">
                <a:solidFill>
                  <a:schemeClr val="tx1"/>
                </a:solidFill>
                <a:latin typeface="Tahoma" panose="020B0604030504040204" pitchFamily="34" charset="0"/>
              </a:defRPr>
            </a:lvl8pPr>
            <a:lvl9pPr marL="3886200" indent="-228600" eaLnBrk="0" fontAlgn="base" hangingPunct="0">
              <a:spcBef>
                <a:spcPct val="0"/>
              </a:spcBef>
              <a:spcAft>
                <a:spcPct val="0"/>
              </a:spcAft>
              <a:defRPr sz="2000">
                <a:solidFill>
                  <a:schemeClr val="tx1"/>
                </a:solidFill>
                <a:latin typeface="Tahoma" panose="020B0604030504040204" pitchFamily="34" charset="0"/>
              </a:defRPr>
            </a:lvl9pPr>
          </a:lstStyle>
          <a:p>
            <a:fld id="{81D79669-A986-4A4B-8613-1C47957DEBE6}" type="slidenum">
              <a:rPr lang="en-US" altLang="en-US" sz="1200" smtClean="0">
                <a:latin typeface="Arial" panose="020B0604020202020204" pitchFamily="34" charset="0"/>
              </a:rPr>
              <a:pPr/>
              <a:t>31</a:t>
            </a:fld>
            <a:endParaRPr lang="en-US" altLang="en-US" sz="1200" smtClean="0">
              <a:latin typeface="Arial" panose="020B0604020202020204" pitchFamily="34" charset="0"/>
            </a:endParaRPr>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48232807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ahoma" panose="020B0604030504040204" pitchFamily="34" charset="0"/>
              </a:defRPr>
            </a:lvl1pPr>
            <a:lvl2pPr marL="742950" indent="-285750">
              <a:defRPr sz="2000">
                <a:solidFill>
                  <a:schemeClr val="tx1"/>
                </a:solidFill>
                <a:latin typeface="Tahoma" panose="020B0604030504040204" pitchFamily="34" charset="0"/>
              </a:defRPr>
            </a:lvl2pPr>
            <a:lvl3pPr marL="1143000" indent="-228600">
              <a:defRPr sz="2000">
                <a:solidFill>
                  <a:schemeClr val="tx1"/>
                </a:solidFill>
                <a:latin typeface="Tahoma" panose="020B0604030504040204" pitchFamily="34" charset="0"/>
              </a:defRPr>
            </a:lvl3pPr>
            <a:lvl4pPr marL="1600200" indent="-228600">
              <a:defRPr sz="2000">
                <a:solidFill>
                  <a:schemeClr val="tx1"/>
                </a:solidFill>
                <a:latin typeface="Tahoma" panose="020B0604030504040204" pitchFamily="34" charset="0"/>
              </a:defRPr>
            </a:lvl4pPr>
            <a:lvl5pPr marL="2057400" indent="-228600">
              <a:defRPr sz="2000">
                <a:solidFill>
                  <a:schemeClr val="tx1"/>
                </a:solidFill>
                <a:latin typeface="Tahoma" panose="020B0604030504040204" pitchFamily="34" charset="0"/>
              </a:defRPr>
            </a:lvl5pPr>
            <a:lvl6pPr marL="2514600" indent="-228600" eaLnBrk="0" fontAlgn="base" hangingPunct="0">
              <a:spcBef>
                <a:spcPct val="0"/>
              </a:spcBef>
              <a:spcAft>
                <a:spcPct val="0"/>
              </a:spcAft>
              <a:defRPr sz="2000">
                <a:solidFill>
                  <a:schemeClr val="tx1"/>
                </a:solidFill>
                <a:latin typeface="Tahoma" panose="020B0604030504040204" pitchFamily="34" charset="0"/>
              </a:defRPr>
            </a:lvl6pPr>
            <a:lvl7pPr marL="2971800" indent="-228600" eaLnBrk="0" fontAlgn="base" hangingPunct="0">
              <a:spcBef>
                <a:spcPct val="0"/>
              </a:spcBef>
              <a:spcAft>
                <a:spcPct val="0"/>
              </a:spcAft>
              <a:defRPr sz="2000">
                <a:solidFill>
                  <a:schemeClr val="tx1"/>
                </a:solidFill>
                <a:latin typeface="Tahoma" panose="020B0604030504040204" pitchFamily="34" charset="0"/>
              </a:defRPr>
            </a:lvl7pPr>
            <a:lvl8pPr marL="3429000" indent="-228600" eaLnBrk="0" fontAlgn="base" hangingPunct="0">
              <a:spcBef>
                <a:spcPct val="0"/>
              </a:spcBef>
              <a:spcAft>
                <a:spcPct val="0"/>
              </a:spcAft>
              <a:defRPr sz="2000">
                <a:solidFill>
                  <a:schemeClr val="tx1"/>
                </a:solidFill>
                <a:latin typeface="Tahoma" panose="020B0604030504040204" pitchFamily="34" charset="0"/>
              </a:defRPr>
            </a:lvl8pPr>
            <a:lvl9pPr marL="3886200" indent="-228600" eaLnBrk="0" fontAlgn="base" hangingPunct="0">
              <a:spcBef>
                <a:spcPct val="0"/>
              </a:spcBef>
              <a:spcAft>
                <a:spcPct val="0"/>
              </a:spcAft>
              <a:defRPr sz="2000">
                <a:solidFill>
                  <a:schemeClr val="tx1"/>
                </a:solidFill>
                <a:latin typeface="Tahoma" panose="020B0604030504040204" pitchFamily="34" charset="0"/>
              </a:defRPr>
            </a:lvl9pPr>
          </a:lstStyle>
          <a:p>
            <a:fld id="{ADD67D9C-7CD3-4504-8E30-1EAFE21C5F4B}" type="slidenum">
              <a:rPr lang="en-US" altLang="en-US" sz="1200" smtClean="0">
                <a:latin typeface="Arial" panose="020B0604020202020204" pitchFamily="34" charset="0"/>
              </a:rPr>
              <a:pPr/>
              <a:t>32</a:t>
            </a:fld>
            <a:endParaRPr lang="en-US" altLang="en-US" sz="1200" smtClean="0">
              <a:latin typeface="Arial" panose="020B0604020202020204" pitchFamily="34" charset="0"/>
            </a:endParaRPr>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62478471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ahoma" panose="020B0604030504040204" pitchFamily="34" charset="0"/>
              </a:defRPr>
            </a:lvl1pPr>
            <a:lvl2pPr marL="742950" indent="-285750">
              <a:defRPr sz="2000">
                <a:solidFill>
                  <a:schemeClr val="tx1"/>
                </a:solidFill>
                <a:latin typeface="Tahoma" panose="020B0604030504040204" pitchFamily="34" charset="0"/>
              </a:defRPr>
            </a:lvl2pPr>
            <a:lvl3pPr marL="1143000" indent="-228600">
              <a:defRPr sz="2000">
                <a:solidFill>
                  <a:schemeClr val="tx1"/>
                </a:solidFill>
                <a:latin typeface="Tahoma" panose="020B0604030504040204" pitchFamily="34" charset="0"/>
              </a:defRPr>
            </a:lvl3pPr>
            <a:lvl4pPr marL="1600200" indent="-228600">
              <a:defRPr sz="2000">
                <a:solidFill>
                  <a:schemeClr val="tx1"/>
                </a:solidFill>
                <a:latin typeface="Tahoma" panose="020B0604030504040204" pitchFamily="34" charset="0"/>
              </a:defRPr>
            </a:lvl4pPr>
            <a:lvl5pPr marL="2057400" indent="-228600">
              <a:defRPr sz="2000">
                <a:solidFill>
                  <a:schemeClr val="tx1"/>
                </a:solidFill>
                <a:latin typeface="Tahoma" panose="020B0604030504040204" pitchFamily="34" charset="0"/>
              </a:defRPr>
            </a:lvl5pPr>
            <a:lvl6pPr marL="2514600" indent="-228600" eaLnBrk="0" fontAlgn="base" hangingPunct="0">
              <a:spcBef>
                <a:spcPct val="0"/>
              </a:spcBef>
              <a:spcAft>
                <a:spcPct val="0"/>
              </a:spcAft>
              <a:defRPr sz="2000">
                <a:solidFill>
                  <a:schemeClr val="tx1"/>
                </a:solidFill>
                <a:latin typeface="Tahoma" panose="020B0604030504040204" pitchFamily="34" charset="0"/>
              </a:defRPr>
            </a:lvl6pPr>
            <a:lvl7pPr marL="2971800" indent="-228600" eaLnBrk="0" fontAlgn="base" hangingPunct="0">
              <a:spcBef>
                <a:spcPct val="0"/>
              </a:spcBef>
              <a:spcAft>
                <a:spcPct val="0"/>
              </a:spcAft>
              <a:defRPr sz="2000">
                <a:solidFill>
                  <a:schemeClr val="tx1"/>
                </a:solidFill>
                <a:latin typeface="Tahoma" panose="020B0604030504040204" pitchFamily="34" charset="0"/>
              </a:defRPr>
            </a:lvl7pPr>
            <a:lvl8pPr marL="3429000" indent="-228600" eaLnBrk="0" fontAlgn="base" hangingPunct="0">
              <a:spcBef>
                <a:spcPct val="0"/>
              </a:spcBef>
              <a:spcAft>
                <a:spcPct val="0"/>
              </a:spcAft>
              <a:defRPr sz="2000">
                <a:solidFill>
                  <a:schemeClr val="tx1"/>
                </a:solidFill>
                <a:latin typeface="Tahoma" panose="020B0604030504040204" pitchFamily="34" charset="0"/>
              </a:defRPr>
            </a:lvl8pPr>
            <a:lvl9pPr marL="3886200" indent="-228600" eaLnBrk="0" fontAlgn="base" hangingPunct="0">
              <a:spcBef>
                <a:spcPct val="0"/>
              </a:spcBef>
              <a:spcAft>
                <a:spcPct val="0"/>
              </a:spcAft>
              <a:defRPr sz="2000">
                <a:solidFill>
                  <a:schemeClr val="tx1"/>
                </a:solidFill>
                <a:latin typeface="Tahoma" panose="020B0604030504040204" pitchFamily="34" charset="0"/>
              </a:defRPr>
            </a:lvl9pPr>
          </a:lstStyle>
          <a:p>
            <a:fld id="{EAABA5C2-7857-44C5-B1AB-4D898050ADDA}" type="slidenum">
              <a:rPr lang="en-US" altLang="en-US" sz="1200" smtClean="0">
                <a:latin typeface="Arial" panose="020B0604020202020204" pitchFamily="34" charset="0"/>
              </a:rPr>
              <a:pPr/>
              <a:t>33</a:t>
            </a:fld>
            <a:endParaRPr lang="en-US" altLang="en-US" sz="1200" smtClean="0">
              <a:latin typeface="Arial" panose="020B0604020202020204" pitchFamily="34" charset="0"/>
            </a:endParaRPr>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32705202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ahoma" panose="020B0604030504040204" pitchFamily="34" charset="0"/>
              </a:defRPr>
            </a:lvl1pPr>
            <a:lvl2pPr marL="742950" indent="-285750">
              <a:defRPr sz="2000">
                <a:solidFill>
                  <a:schemeClr val="tx1"/>
                </a:solidFill>
                <a:latin typeface="Tahoma" panose="020B0604030504040204" pitchFamily="34" charset="0"/>
              </a:defRPr>
            </a:lvl2pPr>
            <a:lvl3pPr marL="1143000" indent="-228600">
              <a:defRPr sz="2000">
                <a:solidFill>
                  <a:schemeClr val="tx1"/>
                </a:solidFill>
                <a:latin typeface="Tahoma" panose="020B0604030504040204" pitchFamily="34" charset="0"/>
              </a:defRPr>
            </a:lvl3pPr>
            <a:lvl4pPr marL="1600200" indent="-228600">
              <a:defRPr sz="2000">
                <a:solidFill>
                  <a:schemeClr val="tx1"/>
                </a:solidFill>
                <a:latin typeface="Tahoma" panose="020B0604030504040204" pitchFamily="34" charset="0"/>
              </a:defRPr>
            </a:lvl4pPr>
            <a:lvl5pPr marL="2057400" indent="-228600">
              <a:defRPr sz="2000">
                <a:solidFill>
                  <a:schemeClr val="tx1"/>
                </a:solidFill>
                <a:latin typeface="Tahoma" panose="020B0604030504040204" pitchFamily="34" charset="0"/>
              </a:defRPr>
            </a:lvl5pPr>
            <a:lvl6pPr marL="2514600" indent="-228600" eaLnBrk="0" fontAlgn="base" hangingPunct="0">
              <a:spcBef>
                <a:spcPct val="0"/>
              </a:spcBef>
              <a:spcAft>
                <a:spcPct val="0"/>
              </a:spcAft>
              <a:defRPr sz="2000">
                <a:solidFill>
                  <a:schemeClr val="tx1"/>
                </a:solidFill>
                <a:latin typeface="Tahoma" panose="020B0604030504040204" pitchFamily="34" charset="0"/>
              </a:defRPr>
            </a:lvl6pPr>
            <a:lvl7pPr marL="2971800" indent="-228600" eaLnBrk="0" fontAlgn="base" hangingPunct="0">
              <a:spcBef>
                <a:spcPct val="0"/>
              </a:spcBef>
              <a:spcAft>
                <a:spcPct val="0"/>
              </a:spcAft>
              <a:defRPr sz="2000">
                <a:solidFill>
                  <a:schemeClr val="tx1"/>
                </a:solidFill>
                <a:latin typeface="Tahoma" panose="020B0604030504040204" pitchFamily="34" charset="0"/>
              </a:defRPr>
            </a:lvl7pPr>
            <a:lvl8pPr marL="3429000" indent="-228600" eaLnBrk="0" fontAlgn="base" hangingPunct="0">
              <a:spcBef>
                <a:spcPct val="0"/>
              </a:spcBef>
              <a:spcAft>
                <a:spcPct val="0"/>
              </a:spcAft>
              <a:defRPr sz="2000">
                <a:solidFill>
                  <a:schemeClr val="tx1"/>
                </a:solidFill>
                <a:latin typeface="Tahoma" panose="020B0604030504040204" pitchFamily="34" charset="0"/>
              </a:defRPr>
            </a:lvl8pPr>
            <a:lvl9pPr marL="3886200" indent="-228600" eaLnBrk="0" fontAlgn="base" hangingPunct="0">
              <a:spcBef>
                <a:spcPct val="0"/>
              </a:spcBef>
              <a:spcAft>
                <a:spcPct val="0"/>
              </a:spcAft>
              <a:defRPr sz="2000">
                <a:solidFill>
                  <a:schemeClr val="tx1"/>
                </a:solidFill>
                <a:latin typeface="Tahoma" panose="020B0604030504040204" pitchFamily="34" charset="0"/>
              </a:defRPr>
            </a:lvl9pPr>
          </a:lstStyle>
          <a:p>
            <a:fld id="{54B8345D-9D24-4346-9456-82059AC16C32}" type="slidenum">
              <a:rPr lang="en-US" altLang="en-US" sz="1200" smtClean="0">
                <a:latin typeface="Arial" panose="020B0604020202020204" pitchFamily="34" charset="0"/>
              </a:rPr>
              <a:pPr/>
              <a:t>34</a:t>
            </a:fld>
            <a:endParaRPr lang="en-US" altLang="en-US" sz="1200" smtClean="0">
              <a:latin typeface="Arial" panose="020B0604020202020204" pitchFamily="34" charset="0"/>
            </a:endParaRPr>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44350343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ahoma" panose="020B0604030504040204" pitchFamily="34" charset="0"/>
              </a:defRPr>
            </a:lvl1pPr>
            <a:lvl2pPr marL="742950" indent="-285750">
              <a:defRPr sz="2000">
                <a:solidFill>
                  <a:schemeClr val="tx1"/>
                </a:solidFill>
                <a:latin typeface="Tahoma" panose="020B0604030504040204" pitchFamily="34" charset="0"/>
              </a:defRPr>
            </a:lvl2pPr>
            <a:lvl3pPr marL="1143000" indent="-228600">
              <a:defRPr sz="2000">
                <a:solidFill>
                  <a:schemeClr val="tx1"/>
                </a:solidFill>
                <a:latin typeface="Tahoma" panose="020B0604030504040204" pitchFamily="34" charset="0"/>
              </a:defRPr>
            </a:lvl3pPr>
            <a:lvl4pPr marL="1600200" indent="-228600">
              <a:defRPr sz="2000">
                <a:solidFill>
                  <a:schemeClr val="tx1"/>
                </a:solidFill>
                <a:latin typeface="Tahoma" panose="020B0604030504040204" pitchFamily="34" charset="0"/>
              </a:defRPr>
            </a:lvl4pPr>
            <a:lvl5pPr marL="2057400" indent="-228600">
              <a:defRPr sz="2000">
                <a:solidFill>
                  <a:schemeClr val="tx1"/>
                </a:solidFill>
                <a:latin typeface="Tahoma" panose="020B0604030504040204" pitchFamily="34" charset="0"/>
              </a:defRPr>
            </a:lvl5pPr>
            <a:lvl6pPr marL="2514600" indent="-228600" eaLnBrk="0" fontAlgn="base" hangingPunct="0">
              <a:spcBef>
                <a:spcPct val="0"/>
              </a:spcBef>
              <a:spcAft>
                <a:spcPct val="0"/>
              </a:spcAft>
              <a:defRPr sz="2000">
                <a:solidFill>
                  <a:schemeClr val="tx1"/>
                </a:solidFill>
                <a:latin typeface="Tahoma" panose="020B0604030504040204" pitchFamily="34" charset="0"/>
              </a:defRPr>
            </a:lvl6pPr>
            <a:lvl7pPr marL="2971800" indent="-228600" eaLnBrk="0" fontAlgn="base" hangingPunct="0">
              <a:spcBef>
                <a:spcPct val="0"/>
              </a:spcBef>
              <a:spcAft>
                <a:spcPct val="0"/>
              </a:spcAft>
              <a:defRPr sz="2000">
                <a:solidFill>
                  <a:schemeClr val="tx1"/>
                </a:solidFill>
                <a:latin typeface="Tahoma" panose="020B0604030504040204" pitchFamily="34" charset="0"/>
              </a:defRPr>
            </a:lvl7pPr>
            <a:lvl8pPr marL="3429000" indent="-228600" eaLnBrk="0" fontAlgn="base" hangingPunct="0">
              <a:spcBef>
                <a:spcPct val="0"/>
              </a:spcBef>
              <a:spcAft>
                <a:spcPct val="0"/>
              </a:spcAft>
              <a:defRPr sz="2000">
                <a:solidFill>
                  <a:schemeClr val="tx1"/>
                </a:solidFill>
                <a:latin typeface="Tahoma" panose="020B0604030504040204" pitchFamily="34" charset="0"/>
              </a:defRPr>
            </a:lvl8pPr>
            <a:lvl9pPr marL="3886200" indent="-228600" eaLnBrk="0" fontAlgn="base" hangingPunct="0">
              <a:spcBef>
                <a:spcPct val="0"/>
              </a:spcBef>
              <a:spcAft>
                <a:spcPct val="0"/>
              </a:spcAft>
              <a:defRPr sz="2000">
                <a:solidFill>
                  <a:schemeClr val="tx1"/>
                </a:solidFill>
                <a:latin typeface="Tahoma" panose="020B0604030504040204" pitchFamily="34" charset="0"/>
              </a:defRPr>
            </a:lvl9pPr>
          </a:lstStyle>
          <a:p>
            <a:fld id="{418EB39F-5764-46B6-B2E7-2947A3B9D37A}" type="slidenum">
              <a:rPr lang="en-US" altLang="en-US" sz="1200" smtClean="0">
                <a:latin typeface="Arial" panose="020B0604020202020204" pitchFamily="34" charset="0"/>
              </a:rPr>
              <a:pPr/>
              <a:t>35</a:t>
            </a:fld>
            <a:endParaRPr lang="en-US" altLang="en-US" sz="1200" smtClean="0">
              <a:latin typeface="Arial" panose="020B0604020202020204" pitchFamily="34" charset="0"/>
            </a:endParaRPr>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6649666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ahoma" panose="020B0604030504040204" pitchFamily="34" charset="0"/>
              </a:defRPr>
            </a:lvl1pPr>
            <a:lvl2pPr marL="742950" indent="-285750">
              <a:defRPr sz="2000">
                <a:solidFill>
                  <a:schemeClr val="tx1"/>
                </a:solidFill>
                <a:latin typeface="Tahoma" panose="020B0604030504040204" pitchFamily="34" charset="0"/>
              </a:defRPr>
            </a:lvl2pPr>
            <a:lvl3pPr marL="1143000" indent="-228600">
              <a:defRPr sz="2000">
                <a:solidFill>
                  <a:schemeClr val="tx1"/>
                </a:solidFill>
                <a:latin typeface="Tahoma" panose="020B0604030504040204" pitchFamily="34" charset="0"/>
              </a:defRPr>
            </a:lvl3pPr>
            <a:lvl4pPr marL="1600200" indent="-228600">
              <a:defRPr sz="2000">
                <a:solidFill>
                  <a:schemeClr val="tx1"/>
                </a:solidFill>
                <a:latin typeface="Tahoma" panose="020B0604030504040204" pitchFamily="34" charset="0"/>
              </a:defRPr>
            </a:lvl4pPr>
            <a:lvl5pPr marL="2057400" indent="-228600">
              <a:defRPr sz="2000">
                <a:solidFill>
                  <a:schemeClr val="tx1"/>
                </a:solidFill>
                <a:latin typeface="Tahoma" panose="020B0604030504040204" pitchFamily="34" charset="0"/>
              </a:defRPr>
            </a:lvl5pPr>
            <a:lvl6pPr marL="2514600" indent="-228600" eaLnBrk="0" fontAlgn="base" hangingPunct="0">
              <a:spcBef>
                <a:spcPct val="0"/>
              </a:spcBef>
              <a:spcAft>
                <a:spcPct val="0"/>
              </a:spcAft>
              <a:defRPr sz="2000">
                <a:solidFill>
                  <a:schemeClr val="tx1"/>
                </a:solidFill>
                <a:latin typeface="Tahoma" panose="020B0604030504040204" pitchFamily="34" charset="0"/>
              </a:defRPr>
            </a:lvl6pPr>
            <a:lvl7pPr marL="2971800" indent="-228600" eaLnBrk="0" fontAlgn="base" hangingPunct="0">
              <a:spcBef>
                <a:spcPct val="0"/>
              </a:spcBef>
              <a:spcAft>
                <a:spcPct val="0"/>
              </a:spcAft>
              <a:defRPr sz="2000">
                <a:solidFill>
                  <a:schemeClr val="tx1"/>
                </a:solidFill>
                <a:latin typeface="Tahoma" panose="020B0604030504040204" pitchFamily="34" charset="0"/>
              </a:defRPr>
            </a:lvl7pPr>
            <a:lvl8pPr marL="3429000" indent="-228600" eaLnBrk="0" fontAlgn="base" hangingPunct="0">
              <a:spcBef>
                <a:spcPct val="0"/>
              </a:spcBef>
              <a:spcAft>
                <a:spcPct val="0"/>
              </a:spcAft>
              <a:defRPr sz="2000">
                <a:solidFill>
                  <a:schemeClr val="tx1"/>
                </a:solidFill>
                <a:latin typeface="Tahoma" panose="020B0604030504040204" pitchFamily="34" charset="0"/>
              </a:defRPr>
            </a:lvl8pPr>
            <a:lvl9pPr marL="3886200" indent="-228600" eaLnBrk="0" fontAlgn="base" hangingPunct="0">
              <a:spcBef>
                <a:spcPct val="0"/>
              </a:spcBef>
              <a:spcAft>
                <a:spcPct val="0"/>
              </a:spcAft>
              <a:defRPr sz="2000">
                <a:solidFill>
                  <a:schemeClr val="tx1"/>
                </a:solidFill>
                <a:latin typeface="Tahoma" panose="020B0604030504040204" pitchFamily="34" charset="0"/>
              </a:defRPr>
            </a:lvl9pPr>
          </a:lstStyle>
          <a:p>
            <a:fld id="{168FE132-A1D4-46B1-B954-187D108C896B}" type="slidenum">
              <a:rPr lang="en-US" altLang="en-US" sz="1200" smtClean="0">
                <a:latin typeface="Arial" panose="020B0604020202020204" pitchFamily="34" charset="0"/>
              </a:rPr>
              <a:pPr/>
              <a:t>36</a:t>
            </a:fld>
            <a:endParaRPr lang="en-US" altLang="en-US" sz="1200" smtClean="0">
              <a:latin typeface="Arial" panose="020B0604020202020204" pitchFamily="34" charset="0"/>
            </a:endParaRPr>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29242276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ahoma" panose="020B0604030504040204" pitchFamily="34" charset="0"/>
              </a:defRPr>
            </a:lvl1pPr>
            <a:lvl2pPr marL="742950" indent="-285750">
              <a:defRPr sz="2000">
                <a:solidFill>
                  <a:schemeClr val="tx1"/>
                </a:solidFill>
                <a:latin typeface="Tahoma" panose="020B0604030504040204" pitchFamily="34" charset="0"/>
              </a:defRPr>
            </a:lvl2pPr>
            <a:lvl3pPr marL="1143000" indent="-228600">
              <a:defRPr sz="2000">
                <a:solidFill>
                  <a:schemeClr val="tx1"/>
                </a:solidFill>
                <a:latin typeface="Tahoma" panose="020B0604030504040204" pitchFamily="34" charset="0"/>
              </a:defRPr>
            </a:lvl3pPr>
            <a:lvl4pPr marL="1600200" indent="-228600">
              <a:defRPr sz="2000">
                <a:solidFill>
                  <a:schemeClr val="tx1"/>
                </a:solidFill>
                <a:latin typeface="Tahoma" panose="020B0604030504040204" pitchFamily="34" charset="0"/>
              </a:defRPr>
            </a:lvl4pPr>
            <a:lvl5pPr marL="2057400" indent="-228600">
              <a:defRPr sz="2000">
                <a:solidFill>
                  <a:schemeClr val="tx1"/>
                </a:solidFill>
                <a:latin typeface="Tahoma" panose="020B0604030504040204" pitchFamily="34" charset="0"/>
              </a:defRPr>
            </a:lvl5pPr>
            <a:lvl6pPr marL="2514600" indent="-228600" eaLnBrk="0" fontAlgn="base" hangingPunct="0">
              <a:spcBef>
                <a:spcPct val="0"/>
              </a:spcBef>
              <a:spcAft>
                <a:spcPct val="0"/>
              </a:spcAft>
              <a:defRPr sz="2000">
                <a:solidFill>
                  <a:schemeClr val="tx1"/>
                </a:solidFill>
                <a:latin typeface="Tahoma" panose="020B0604030504040204" pitchFamily="34" charset="0"/>
              </a:defRPr>
            </a:lvl6pPr>
            <a:lvl7pPr marL="2971800" indent="-228600" eaLnBrk="0" fontAlgn="base" hangingPunct="0">
              <a:spcBef>
                <a:spcPct val="0"/>
              </a:spcBef>
              <a:spcAft>
                <a:spcPct val="0"/>
              </a:spcAft>
              <a:defRPr sz="2000">
                <a:solidFill>
                  <a:schemeClr val="tx1"/>
                </a:solidFill>
                <a:latin typeface="Tahoma" panose="020B0604030504040204" pitchFamily="34" charset="0"/>
              </a:defRPr>
            </a:lvl7pPr>
            <a:lvl8pPr marL="3429000" indent="-228600" eaLnBrk="0" fontAlgn="base" hangingPunct="0">
              <a:spcBef>
                <a:spcPct val="0"/>
              </a:spcBef>
              <a:spcAft>
                <a:spcPct val="0"/>
              </a:spcAft>
              <a:defRPr sz="2000">
                <a:solidFill>
                  <a:schemeClr val="tx1"/>
                </a:solidFill>
                <a:latin typeface="Tahoma" panose="020B0604030504040204" pitchFamily="34" charset="0"/>
              </a:defRPr>
            </a:lvl8pPr>
            <a:lvl9pPr marL="3886200" indent="-228600" eaLnBrk="0" fontAlgn="base" hangingPunct="0">
              <a:spcBef>
                <a:spcPct val="0"/>
              </a:spcBef>
              <a:spcAft>
                <a:spcPct val="0"/>
              </a:spcAft>
              <a:defRPr sz="2000">
                <a:solidFill>
                  <a:schemeClr val="tx1"/>
                </a:solidFill>
                <a:latin typeface="Tahoma" panose="020B0604030504040204" pitchFamily="34" charset="0"/>
              </a:defRPr>
            </a:lvl9pPr>
          </a:lstStyle>
          <a:p>
            <a:fld id="{4C5F8E0E-02C0-4F10-AF96-374194E8443D}" type="slidenum">
              <a:rPr lang="en-US" altLang="en-US" sz="1200" smtClean="0">
                <a:latin typeface="Arial" panose="020B0604020202020204" pitchFamily="34" charset="0"/>
              </a:rPr>
              <a:pPr/>
              <a:t>37</a:t>
            </a:fld>
            <a:endParaRPr lang="en-US" altLang="en-US" sz="1200" smtClean="0">
              <a:latin typeface="Arial" panose="020B0604020202020204" pitchFamily="34" charset="0"/>
            </a:endParaRPr>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408743699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ahoma" panose="020B0604030504040204" pitchFamily="34" charset="0"/>
              </a:defRPr>
            </a:lvl1pPr>
            <a:lvl2pPr marL="742950" indent="-285750">
              <a:defRPr sz="2000">
                <a:solidFill>
                  <a:schemeClr val="tx1"/>
                </a:solidFill>
                <a:latin typeface="Tahoma" panose="020B0604030504040204" pitchFamily="34" charset="0"/>
              </a:defRPr>
            </a:lvl2pPr>
            <a:lvl3pPr marL="1143000" indent="-228600">
              <a:defRPr sz="2000">
                <a:solidFill>
                  <a:schemeClr val="tx1"/>
                </a:solidFill>
                <a:latin typeface="Tahoma" panose="020B0604030504040204" pitchFamily="34" charset="0"/>
              </a:defRPr>
            </a:lvl3pPr>
            <a:lvl4pPr marL="1600200" indent="-228600">
              <a:defRPr sz="2000">
                <a:solidFill>
                  <a:schemeClr val="tx1"/>
                </a:solidFill>
                <a:latin typeface="Tahoma" panose="020B0604030504040204" pitchFamily="34" charset="0"/>
              </a:defRPr>
            </a:lvl4pPr>
            <a:lvl5pPr marL="2057400" indent="-228600">
              <a:defRPr sz="2000">
                <a:solidFill>
                  <a:schemeClr val="tx1"/>
                </a:solidFill>
                <a:latin typeface="Tahoma" panose="020B0604030504040204" pitchFamily="34" charset="0"/>
              </a:defRPr>
            </a:lvl5pPr>
            <a:lvl6pPr marL="2514600" indent="-228600" eaLnBrk="0" fontAlgn="base" hangingPunct="0">
              <a:spcBef>
                <a:spcPct val="0"/>
              </a:spcBef>
              <a:spcAft>
                <a:spcPct val="0"/>
              </a:spcAft>
              <a:defRPr sz="2000">
                <a:solidFill>
                  <a:schemeClr val="tx1"/>
                </a:solidFill>
                <a:latin typeface="Tahoma" panose="020B0604030504040204" pitchFamily="34" charset="0"/>
              </a:defRPr>
            </a:lvl6pPr>
            <a:lvl7pPr marL="2971800" indent="-228600" eaLnBrk="0" fontAlgn="base" hangingPunct="0">
              <a:spcBef>
                <a:spcPct val="0"/>
              </a:spcBef>
              <a:spcAft>
                <a:spcPct val="0"/>
              </a:spcAft>
              <a:defRPr sz="2000">
                <a:solidFill>
                  <a:schemeClr val="tx1"/>
                </a:solidFill>
                <a:latin typeface="Tahoma" panose="020B0604030504040204" pitchFamily="34" charset="0"/>
              </a:defRPr>
            </a:lvl7pPr>
            <a:lvl8pPr marL="3429000" indent="-228600" eaLnBrk="0" fontAlgn="base" hangingPunct="0">
              <a:spcBef>
                <a:spcPct val="0"/>
              </a:spcBef>
              <a:spcAft>
                <a:spcPct val="0"/>
              </a:spcAft>
              <a:defRPr sz="2000">
                <a:solidFill>
                  <a:schemeClr val="tx1"/>
                </a:solidFill>
                <a:latin typeface="Tahoma" panose="020B0604030504040204" pitchFamily="34" charset="0"/>
              </a:defRPr>
            </a:lvl8pPr>
            <a:lvl9pPr marL="3886200" indent="-228600" eaLnBrk="0" fontAlgn="base" hangingPunct="0">
              <a:spcBef>
                <a:spcPct val="0"/>
              </a:spcBef>
              <a:spcAft>
                <a:spcPct val="0"/>
              </a:spcAft>
              <a:defRPr sz="2000">
                <a:solidFill>
                  <a:schemeClr val="tx1"/>
                </a:solidFill>
                <a:latin typeface="Tahoma" panose="020B0604030504040204" pitchFamily="34" charset="0"/>
              </a:defRPr>
            </a:lvl9pPr>
          </a:lstStyle>
          <a:p>
            <a:fld id="{3E098A18-1786-4BAB-BC9E-4A0D9F741105}" type="slidenum">
              <a:rPr lang="en-US" altLang="en-US" sz="1200" smtClean="0">
                <a:latin typeface="Arial" panose="020B0604020202020204" pitchFamily="34" charset="0"/>
              </a:rPr>
              <a:pPr/>
              <a:t>38</a:t>
            </a:fld>
            <a:endParaRPr lang="en-US" altLang="en-US" sz="1200" smtClean="0">
              <a:latin typeface="Arial" panose="020B0604020202020204" pitchFamily="34" charset="0"/>
            </a:endParaRPr>
          </a:p>
        </p:txBody>
      </p:sp>
      <p:sp>
        <p:nvSpPr>
          <p:cNvPr id="81923" name="Rectangle 2"/>
          <p:cNvSpPr>
            <a:spLocks noGrp="1" noRot="1" noChangeAspect="1" noChangeArrowheads="1" noTextEdit="1"/>
          </p:cNvSpPr>
          <p:nvPr>
            <p:ph type="sldImg"/>
          </p:nvPr>
        </p:nvSpPr>
        <p:spPr>
          <a:ln/>
        </p:spPr>
      </p:sp>
      <p:sp>
        <p:nvSpPr>
          <p:cNvPr id="819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12911348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ahoma" panose="020B0604030504040204" pitchFamily="34" charset="0"/>
              </a:defRPr>
            </a:lvl1pPr>
            <a:lvl2pPr marL="742950" indent="-285750">
              <a:defRPr sz="2000">
                <a:solidFill>
                  <a:schemeClr val="tx1"/>
                </a:solidFill>
                <a:latin typeface="Tahoma" panose="020B0604030504040204" pitchFamily="34" charset="0"/>
              </a:defRPr>
            </a:lvl2pPr>
            <a:lvl3pPr marL="1143000" indent="-228600">
              <a:defRPr sz="2000">
                <a:solidFill>
                  <a:schemeClr val="tx1"/>
                </a:solidFill>
                <a:latin typeface="Tahoma" panose="020B0604030504040204" pitchFamily="34" charset="0"/>
              </a:defRPr>
            </a:lvl3pPr>
            <a:lvl4pPr marL="1600200" indent="-228600">
              <a:defRPr sz="2000">
                <a:solidFill>
                  <a:schemeClr val="tx1"/>
                </a:solidFill>
                <a:latin typeface="Tahoma" panose="020B0604030504040204" pitchFamily="34" charset="0"/>
              </a:defRPr>
            </a:lvl4pPr>
            <a:lvl5pPr marL="2057400" indent="-228600">
              <a:defRPr sz="2000">
                <a:solidFill>
                  <a:schemeClr val="tx1"/>
                </a:solidFill>
                <a:latin typeface="Tahoma" panose="020B0604030504040204" pitchFamily="34" charset="0"/>
              </a:defRPr>
            </a:lvl5pPr>
            <a:lvl6pPr marL="2514600" indent="-228600" eaLnBrk="0" fontAlgn="base" hangingPunct="0">
              <a:spcBef>
                <a:spcPct val="0"/>
              </a:spcBef>
              <a:spcAft>
                <a:spcPct val="0"/>
              </a:spcAft>
              <a:defRPr sz="2000">
                <a:solidFill>
                  <a:schemeClr val="tx1"/>
                </a:solidFill>
                <a:latin typeface="Tahoma" panose="020B0604030504040204" pitchFamily="34" charset="0"/>
              </a:defRPr>
            </a:lvl6pPr>
            <a:lvl7pPr marL="2971800" indent="-228600" eaLnBrk="0" fontAlgn="base" hangingPunct="0">
              <a:spcBef>
                <a:spcPct val="0"/>
              </a:spcBef>
              <a:spcAft>
                <a:spcPct val="0"/>
              </a:spcAft>
              <a:defRPr sz="2000">
                <a:solidFill>
                  <a:schemeClr val="tx1"/>
                </a:solidFill>
                <a:latin typeface="Tahoma" panose="020B0604030504040204" pitchFamily="34" charset="0"/>
              </a:defRPr>
            </a:lvl7pPr>
            <a:lvl8pPr marL="3429000" indent="-228600" eaLnBrk="0" fontAlgn="base" hangingPunct="0">
              <a:spcBef>
                <a:spcPct val="0"/>
              </a:spcBef>
              <a:spcAft>
                <a:spcPct val="0"/>
              </a:spcAft>
              <a:defRPr sz="2000">
                <a:solidFill>
                  <a:schemeClr val="tx1"/>
                </a:solidFill>
                <a:latin typeface="Tahoma" panose="020B0604030504040204" pitchFamily="34" charset="0"/>
              </a:defRPr>
            </a:lvl8pPr>
            <a:lvl9pPr marL="3886200" indent="-228600" eaLnBrk="0" fontAlgn="base" hangingPunct="0">
              <a:spcBef>
                <a:spcPct val="0"/>
              </a:spcBef>
              <a:spcAft>
                <a:spcPct val="0"/>
              </a:spcAft>
              <a:defRPr sz="2000">
                <a:solidFill>
                  <a:schemeClr val="tx1"/>
                </a:solidFill>
                <a:latin typeface="Tahoma" panose="020B0604030504040204" pitchFamily="34" charset="0"/>
              </a:defRPr>
            </a:lvl9pPr>
          </a:lstStyle>
          <a:p>
            <a:fld id="{A71B62AF-8524-4A5E-A857-C70A29817023}" type="slidenum">
              <a:rPr lang="en-US" altLang="en-US" sz="1200" smtClean="0">
                <a:latin typeface="Arial" panose="020B0604020202020204" pitchFamily="34" charset="0"/>
              </a:rPr>
              <a:pPr/>
              <a:t>39</a:t>
            </a:fld>
            <a:endParaRPr lang="en-US" altLang="en-US" sz="1200" smtClean="0">
              <a:latin typeface="Arial" panose="020B0604020202020204" pitchFamily="34" charset="0"/>
            </a:endParaRPr>
          </a:p>
        </p:txBody>
      </p:sp>
      <p:sp>
        <p:nvSpPr>
          <p:cNvPr id="90115" name="Rectangle 2"/>
          <p:cNvSpPr>
            <a:spLocks noGrp="1" noRot="1" noChangeAspect="1" noChangeArrowheads="1" noTextEdit="1"/>
          </p:cNvSpPr>
          <p:nvPr>
            <p:ph type="sldImg"/>
          </p:nvPr>
        </p:nvSpPr>
        <p:spPr>
          <a:ln/>
        </p:spPr>
      </p:sp>
      <p:sp>
        <p:nvSpPr>
          <p:cNvPr id="901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79797121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ahoma" panose="020B0604030504040204" pitchFamily="34" charset="0"/>
              </a:defRPr>
            </a:lvl1pPr>
            <a:lvl2pPr marL="742950" indent="-285750">
              <a:defRPr sz="2000">
                <a:solidFill>
                  <a:schemeClr val="tx1"/>
                </a:solidFill>
                <a:latin typeface="Tahoma" panose="020B0604030504040204" pitchFamily="34" charset="0"/>
              </a:defRPr>
            </a:lvl2pPr>
            <a:lvl3pPr marL="1143000" indent="-228600">
              <a:defRPr sz="2000">
                <a:solidFill>
                  <a:schemeClr val="tx1"/>
                </a:solidFill>
                <a:latin typeface="Tahoma" panose="020B0604030504040204" pitchFamily="34" charset="0"/>
              </a:defRPr>
            </a:lvl3pPr>
            <a:lvl4pPr marL="1600200" indent="-228600">
              <a:defRPr sz="2000">
                <a:solidFill>
                  <a:schemeClr val="tx1"/>
                </a:solidFill>
                <a:latin typeface="Tahoma" panose="020B0604030504040204" pitchFamily="34" charset="0"/>
              </a:defRPr>
            </a:lvl4pPr>
            <a:lvl5pPr marL="2057400" indent="-228600">
              <a:defRPr sz="2000">
                <a:solidFill>
                  <a:schemeClr val="tx1"/>
                </a:solidFill>
                <a:latin typeface="Tahoma" panose="020B0604030504040204" pitchFamily="34" charset="0"/>
              </a:defRPr>
            </a:lvl5pPr>
            <a:lvl6pPr marL="2514600" indent="-228600" eaLnBrk="0" fontAlgn="base" hangingPunct="0">
              <a:spcBef>
                <a:spcPct val="0"/>
              </a:spcBef>
              <a:spcAft>
                <a:spcPct val="0"/>
              </a:spcAft>
              <a:defRPr sz="2000">
                <a:solidFill>
                  <a:schemeClr val="tx1"/>
                </a:solidFill>
                <a:latin typeface="Tahoma" panose="020B0604030504040204" pitchFamily="34" charset="0"/>
              </a:defRPr>
            </a:lvl6pPr>
            <a:lvl7pPr marL="2971800" indent="-228600" eaLnBrk="0" fontAlgn="base" hangingPunct="0">
              <a:spcBef>
                <a:spcPct val="0"/>
              </a:spcBef>
              <a:spcAft>
                <a:spcPct val="0"/>
              </a:spcAft>
              <a:defRPr sz="2000">
                <a:solidFill>
                  <a:schemeClr val="tx1"/>
                </a:solidFill>
                <a:latin typeface="Tahoma" panose="020B0604030504040204" pitchFamily="34" charset="0"/>
              </a:defRPr>
            </a:lvl7pPr>
            <a:lvl8pPr marL="3429000" indent="-228600" eaLnBrk="0" fontAlgn="base" hangingPunct="0">
              <a:spcBef>
                <a:spcPct val="0"/>
              </a:spcBef>
              <a:spcAft>
                <a:spcPct val="0"/>
              </a:spcAft>
              <a:defRPr sz="2000">
                <a:solidFill>
                  <a:schemeClr val="tx1"/>
                </a:solidFill>
                <a:latin typeface="Tahoma" panose="020B0604030504040204" pitchFamily="34" charset="0"/>
              </a:defRPr>
            </a:lvl8pPr>
            <a:lvl9pPr marL="3886200" indent="-228600" eaLnBrk="0" fontAlgn="base" hangingPunct="0">
              <a:spcBef>
                <a:spcPct val="0"/>
              </a:spcBef>
              <a:spcAft>
                <a:spcPct val="0"/>
              </a:spcAft>
              <a:defRPr sz="2000">
                <a:solidFill>
                  <a:schemeClr val="tx1"/>
                </a:solidFill>
                <a:latin typeface="Tahoma" panose="020B0604030504040204" pitchFamily="34" charset="0"/>
              </a:defRPr>
            </a:lvl9pPr>
          </a:lstStyle>
          <a:p>
            <a:fld id="{A8103379-13A2-461A-98FD-F20C216BA409}" type="slidenum">
              <a:rPr lang="en-US" altLang="en-US" sz="1200" smtClean="0">
                <a:latin typeface="Arial" panose="020B0604020202020204" pitchFamily="34" charset="0"/>
              </a:rPr>
              <a:pPr/>
              <a:t>40</a:t>
            </a:fld>
            <a:endParaRPr lang="en-US" altLang="en-US" sz="1200" smtClean="0">
              <a:latin typeface="Arial" panose="020B0604020202020204" pitchFamily="34" charset="0"/>
            </a:endParaRPr>
          </a:p>
        </p:txBody>
      </p:sp>
      <p:sp>
        <p:nvSpPr>
          <p:cNvPr id="92163" name="Rectangle 2"/>
          <p:cNvSpPr>
            <a:spLocks noGrp="1" noRot="1" noChangeAspect="1" noChangeArrowheads="1" noTextEdit="1"/>
          </p:cNvSpPr>
          <p:nvPr>
            <p:ph type="sldImg"/>
          </p:nvPr>
        </p:nvSpPr>
        <p:spPr>
          <a:ln/>
        </p:spPr>
      </p:sp>
      <p:sp>
        <p:nvSpPr>
          <p:cNvPr id="921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6732448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ahoma" panose="020B0604030504040204" pitchFamily="34" charset="0"/>
              </a:defRPr>
            </a:lvl1pPr>
            <a:lvl2pPr marL="742950" indent="-285750">
              <a:defRPr sz="2000">
                <a:solidFill>
                  <a:schemeClr val="tx1"/>
                </a:solidFill>
                <a:latin typeface="Tahoma" panose="020B0604030504040204" pitchFamily="34" charset="0"/>
              </a:defRPr>
            </a:lvl2pPr>
            <a:lvl3pPr marL="1143000" indent="-228600">
              <a:defRPr sz="2000">
                <a:solidFill>
                  <a:schemeClr val="tx1"/>
                </a:solidFill>
                <a:latin typeface="Tahoma" panose="020B0604030504040204" pitchFamily="34" charset="0"/>
              </a:defRPr>
            </a:lvl3pPr>
            <a:lvl4pPr marL="1600200" indent="-228600">
              <a:defRPr sz="2000">
                <a:solidFill>
                  <a:schemeClr val="tx1"/>
                </a:solidFill>
                <a:latin typeface="Tahoma" panose="020B0604030504040204" pitchFamily="34" charset="0"/>
              </a:defRPr>
            </a:lvl4pPr>
            <a:lvl5pPr marL="2057400" indent="-228600">
              <a:defRPr sz="2000">
                <a:solidFill>
                  <a:schemeClr val="tx1"/>
                </a:solidFill>
                <a:latin typeface="Tahoma" panose="020B0604030504040204" pitchFamily="34" charset="0"/>
              </a:defRPr>
            </a:lvl5pPr>
            <a:lvl6pPr marL="2514600" indent="-228600" eaLnBrk="0" fontAlgn="base" hangingPunct="0">
              <a:spcBef>
                <a:spcPct val="0"/>
              </a:spcBef>
              <a:spcAft>
                <a:spcPct val="0"/>
              </a:spcAft>
              <a:defRPr sz="2000">
                <a:solidFill>
                  <a:schemeClr val="tx1"/>
                </a:solidFill>
                <a:latin typeface="Tahoma" panose="020B0604030504040204" pitchFamily="34" charset="0"/>
              </a:defRPr>
            </a:lvl6pPr>
            <a:lvl7pPr marL="2971800" indent="-228600" eaLnBrk="0" fontAlgn="base" hangingPunct="0">
              <a:spcBef>
                <a:spcPct val="0"/>
              </a:spcBef>
              <a:spcAft>
                <a:spcPct val="0"/>
              </a:spcAft>
              <a:defRPr sz="2000">
                <a:solidFill>
                  <a:schemeClr val="tx1"/>
                </a:solidFill>
                <a:latin typeface="Tahoma" panose="020B0604030504040204" pitchFamily="34" charset="0"/>
              </a:defRPr>
            </a:lvl7pPr>
            <a:lvl8pPr marL="3429000" indent="-228600" eaLnBrk="0" fontAlgn="base" hangingPunct="0">
              <a:spcBef>
                <a:spcPct val="0"/>
              </a:spcBef>
              <a:spcAft>
                <a:spcPct val="0"/>
              </a:spcAft>
              <a:defRPr sz="2000">
                <a:solidFill>
                  <a:schemeClr val="tx1"/>
                </a:solidFill>
                <a:latin typeface="Tahoma" panose="020B0604030504040204" pitchFamily="34" charset="0"/>
              </a:defRPr>
            </a:lvl8pPr>
            <a:lvl9pPr marL="3886200" indent="-228600" eaLnBrk="0" fontAlgn="base" hangingPunct="0">
              <a:spcBef>
                <a:spcPct val="0"/>
              </a:spcBef>
              <a:spcAft>
                <a:spcPct val="0"/>
              </a:spcAft>
              <a:defRPr sz="2000">
                <a:solidFill>
                  <a:schemeClr val="tx1"/>
                </a:solidFill>
                <a:latin typeface="Tahoma" panose="020B0604030504040204" pitchFamily="34" charset="0"/>
              </a:defRPr>
            </a:lvl9pPr>
          </a:lstStyle>
          <a:p>
            <a:fld id="{DA1D1A62-8489-4652-8C3E-03937EA5A1B6}" type="slidenum">
              <a:rPr lang="en-US" altLang="en-US" sz="1200" smtClean="0">
                <a:latin typeface="Arial" panose="020B0604020202020204" pitchFamily="34" charset="0"/>
              </a:rPr>
              <a:pPr/>
              <a:t>5</a:t>
            </a:fld>
            <a:endParaRPr lang="en-US" altLang="en-US" sz="1200" smtClean="0">
              <a:latin typeface="Arial" panose="020B0604020202020204" pitchFamily="34" charset="0"/>
            </a:endParaRPr>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77048883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ahoma" panose="020B0604030504040204" pitchFamily="34" charset="0"/>
              </a:defRPr>
            </a:lvl1pPr>
            <a:lvl2pPr marL="742950" indent="-285750">
              <a:defRPr sz="2000">
                <a:solidFill>
                  <a:schemeClr val="tx1"/>
                </a:solidFill>
                <a:latin typeface="Tahoma" panose="020B0604030504040204" pitchFamily="34" charset="0"/>
              </a:defRPr>
            </a:lvl2pPr>
            <a:lvl3pPr marL="1143000" indent="-228600">
              <a:defRPr sz="2000">
                <a:solidFill>
                  <a:schemeClr val="tx1"/>
                </a:solidFill>
                <a:latin typeface="Tahoma" panose="020B0604030504040204" pitchFamily="34" charset="0"/>
              </a:defRPr>
            </a:lvl3pPr>
            <a:lvl4pPr marL="1600200" indent="-228600">
              <a:defRPr sz="2000">
                <a:solidFill>
                  <a:schemeClr val="tx1"/>
                </a:solidFill>
                <a:latin typeface="Tahoma" panose="020B0604030504040204" pitchFamily="34" charset="0"/>
              </a:defRPr>
            </a:lvl4pPr>
            <a:lvl5pPr marL="2057400" indent="-228600">
              <a:defRPr sz="2000">
                <a:solidFill>
                  <a:schemeClr val="tx1"/>
                </a:solidFill>
                <a:latin typeface="Tahoma" panose="020B0604030504040204" pitchFamily="34" charset="0"/>
              </a:defRPr>
            </a:lvl5pPr>
            <a:lvl6pPr marL="2514600" indent="-228600" eaLnBrk="0" fontAlgn="base" hangingPunct="0">
              <a:spcBef>
                <a:spcPct val="0"/>
              </a:spcBef>
              <a:spcAft>
                <a:spcPct val="0"/>
              </a:spcAft>
              <a:defRPr sz="2000">
                <a:solidFill>
                  <a:schemeClr val="tx1"/>
                </a:solidFill>
                <a:latin typeface="Tahoma" panose="020B0604030504040204" pitchFamily="34" charset="0"/>
              </a:defRPr>
            </a:lvl6pPr>
            <a:lvl7pPr marL="2971800" indent="-228600" eaLnBrk="0" fontAlgn="base" hangingPunct="0">
              <a:spcBef>
                <a:spcPct val="0"/>
              </a:spcBef>
              <a:spcAft>
                <a:spcPct val="0"/>
              </a:spcAft>
              <a:defRPr sz="2000">
                <a:solidFill>
                  <a:schemeClr val="tx1"/>
                </a:solidFill>
                <a:latin typeface="Tahoma" panose="020B0604030504040204" pitchFamily="34" charset="0"/>
              </a:defRPr>
            </a:lvl7pPr>
            <a:lvl8pPr marL="3429000" indent="-228600" eaLnBrk="0" fontAlgn="base" hangingPunct="0">
              <a:spcBef>
                <a:spcPct val="0"/>
              </a:spcBef>
              <a:spcAft>
                <a:spcPct val="0"/>
              </a:spcAft>
              <a:defRPr sz="2000">
                <a:solidFill>
                  <a:schemeClr val="tx1"/>
                </a:solidFill>
                <a:latin typeface="Tahoma" panose="020B0604030504040204" pitchFamily="34" charset="0"/>
              </a:defRPr>
            </a:lvl8pPr>
            <a:lvl9pPr marL="3886200" indent="-228600" eaLnBrk="0" fontAlgn="base" hangingPunct="0">
              <a:spcBef>
                <a:spcPct val="0"/>
              </a:spcBef>
              <a:spcAft>
                <a:spcPct val="0"/>
              </a:spcAft>
              <a:defRPr sz="2000">
                <a:solidFill>
                  <a:schemeClr val="tx1"/>
                </a:solidFill>
                <a:latin typeface="Tahoma" panose="020B0604030504040204" pitchFamily="34" charset="0"/>
              </a:defRPr>
            </a:lvl9pPr>
          </a:lstStyle>
          <a:p>
            <a:fld id="{1C755FED-0DC5-444E-A451-366354D92026}" type="slidenum">
              <a:rPr lang="en-US" altLang="en-US" sz="1200" smtClean="0">
                <a:latin typeface="Arial" panose="020B0604020202020204" pitchFamily="34" charset="0"/>
              </a:rPr>
              <a:pPr/>
              <a:t>41</a:t>
            </a:fld>
            <a:endParaRPr lang="en-US" altLang="en-US" sz="1200" smtClean="0">
              <a:latin typeface="Arial" panose="020B0604020202020204" pitchFamily="34" charset="0"/>
            </a:endParaRPr>
          </a:p>
        </p:txBody>
      </p:sp>
      <p:sp>
        <p:nvSpPr>
          <p:cNvPr id="94211" name="Rectangle 2"/>
          <p:cNvSpPr>
            <a:spLocks noGrp="1" noRot="1" noChangeAspect="1" noChangeArrowheads="1" noTextEdit="1"/>
          </p:cNvSpPr>
          <p:nvPr>
            <p:ph type="sldImg"/>
          </p:nvPr>
        </p:nvSpPr>
        <p:spPr>
          <a:ln/>
        </p:spPr>
      </p:sp>
      <p:sp>
        <p:nvSpPr>
          <p:cNvPr id="942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8520242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ahoma" panose="020B0604030504040204" pitchFamily="34" charset="0"/>
              </a:defRPr>
            </a:lvl1pPr>
            <a:lvl2pPr marL="742950" indent="-285750">
              <a:defRPr sz="2000">
                <a:solidFill>
                  <a:schemeClr val="tx1"/>
                </a:solidFill>
                <a:latin typeface="Tahoma" panose="020B0604030504040204" pitchFamily="34" charset="0"/>
              </a:defRPr>
            </a:lvl2pPr>
            <a:lvl3pPr marL="1143000" indent="-228600">
              <a:defRPr sz="2000">
                <a:solidFill>
                  <a:schemeClr val="tx1"/>
                </a:solidFill>
                <a:latin typeface="Tahoma" panose="020B0604030504040204" pitchFamily="34" charset="0"/>
              </a:defRPr>
            </a:lvl3pPr>
            <a:lvl4pPr marL="1600200" indent="-228600">
              <a:defRPr sz="2000">
                <a:solidFill>
                  <a:schemeClr val="tx1"/>
                </a:solidFill>
                <a:latin typeface="Tahoma" panose="020B0604030504040204" pitchFamily="34" charset="0"/>
              </a:defRPr>
            </a:lvl4pPr>
            <a:lvl5pPr marL="2057400" indent="-228600">
              <a:defRPr sz="2000">
                <a:solidFill>
                  <a:schemeClr val="tx1"/>
                </a:solidFill>
                <a:latin typeface="Tahoma" panose="020B0604030504040204" pitchFamily="34" charset="0"/>
              </a:defRPr>
            </a:lvl5pPr>
            <a:lvl6pPr marL="2514600" indent="-228600" eaLnBrk="0" fontAlgn="base" hangingPunct="0">
              <a:spcBef>
                <a:spcPct val="0"/>
              </a:spcBef>
              <a:spcAft>
                <a:spcPct val="0"/>
              </a:spcAft>
              <a:defRPr sz="2000">
                <a:solidFill>
                  <a:schemeClr val="tx1"/>
                </a:solidFill>
                <a:latin typeface="Tahoma" panose="020B0604030504040204" pitchFamily="34" charset="0"/>
              </a:defRPr>
            </a:lvl6pPr>
            <a:lvl7pPr marL="2971800" indent="-228600" eaLnBrk="0" fontAlgn="base" hangingPunct="0">
              <a:spcBef>
                <a:spcPct val="0"/>
              </a:spcBef>
              <a:spcAft>
                <a:spcPct val="0"/>
              </a:spcAft>
              <a:defRPr sz="2000">
                <a:solidFill>
                  <a:schemeClr val="tx1"/>
                </a:solidFill>
                <a:latin typeface="Tahoma" panose="020B0604030504040204" pitchFamily="34" charset="0"/>
              </a:defRPr>
            </a:lvl7pPr>
            <a:lvl8pPr marL="3429000" indent="-228600" eaLnBrk="0" fontAlgn="base" hangingPunct="0">
              <a:spcBef>
                <a:spcPct val="0"/>
              </a:spcBef>
              <a:spcAft>
                <a:spcPct val="0"/>
              </a:spcAft>
              <a:defRPr sz="2000">
                <a:solidFill>
                  <a:schemeClr val="tx1"/>
                </a:solidFill>
                <a:latin typeface="Tahoma" panose="020B0604030504040204" pitchFamily="34" charset="0"/>
              </a:defRPr>
            </a:lvl8pPr>
            <a:lvl9pPr marL="3886200" indent="-228600" eaLnBrk="0" fontAlgn="base" hangingPunct="0">
              <a:spcBef>
                <a:spcPct val="0"/>
              </a:spcBef>
              <a:spcAft>
                <a:spcPct val="0"/>
              </a:spcAft>
              <a:defRPr sz="2000">
                <a:solidFill>
                  <a:schemeClr val="tx1"/>
                </a:solidFill>
                <a:latin typeface="Tahoma" panose="020B0604030504040204" pitchFamily="34" charset="0"/>
              </a:defRPr>
            </a:lvl9pPr>
          </a:lstStyle>
          <a:p>
            <a:fld id="{99EA19A8-EBAF-4DE8-909B-090D5AFA46AB}" type="slidenum">
              <a:rPr lang="en-US" altLang="en-US" sz="1200" smtClean="0">
                <a:latin typeface="Arial" panose="020B0604020202020204" pitchFamily="34" charset="0"/>
              </a:rPr>
              <a:pPr/>
              <a:t>42</a:t>
            </a:fld>
            <a:endParaRPr lang="en-US" altLang="en-US" sz="1200" smtClean="0">
              <a:latin typeface="Arial" panose="020B0604020202020204" pitchFamily="34" charset="0"/>
            </a:endParaRPr>
          </a:p>
        </p:txBody>
      </p:sp>
      <p:sp>
        <p:nvSpPr>
          <p:cNvPr id="96259" name="Rectangle 2"/>
          <p:cNvSpPr>
            <a:spLocks noGrp="1" noRot="1" noChangeAspect="1" noChangeArrowheads="1" noTextEdit="1"/>
          </p:cNvSpPr>
          <p:nvPr>
            <p:ph type="sldImg"/>
          </p:nvPr>
        </p:nvSpPr>
        <p:spPr>
          <a:ln/>
        </p:spPr>
      </p:sp>
      <p:sp>
        <p:nvSpPr>
          <p:cNvPr id="962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118706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ahoma" panose="020B0604030504040204" pitchFamily="34" charset="0"/>
              </a:defRPr>
            </a:lvl1pPr>
            <a:lvl2pPr marL="742950" indent="-285750">
              <a:defRPr sz="2000">
                <a:solidFill>
                  <a:schemeClr val="tx1"/>
                </a:solidFill>
                <a:latin typeface="Tahoma" panose="020B0604030504040204" pitchFamily="34" charset="0"/>
              </a:defRPr>
            </a:lvl2pPr>
            <a:lvl3pPr marL="1143000" indent="-228600">
              <a:defRPr sz="2000">
                <a:solidFill>
                  <a:schemeClr val="tx1"/>
                </a:solidFill>
                <a:latin typeface="Tahoma" panose="020B0604030504040204" pitchFamily="34" charset="0"/>
              </a:defRPr>
            </a:lvl3pPr>
            <a:lvl4pPr marL="1600200" indent="-228600">
              <a:defRPr sz="2000">
                <a:solidFill>
                  <a:schemeClr val="tx1"/>
                </a:solidFill>
                <a:latin typeface="Tahoma" panose="020B0604030504040204" pitchFamily="34" charset="0"/>
              </a:defRPr>
            </a:lvl4pPr>
            <a:lvl5pPr marL="2057400" indent="-228600">
              <a:defRPr sz="2000">
                <a:solidFill>
                  <a:schemeClr val="tx1"/>
                </a:solidFill>
                <a:latin typeface="Tahoma" panose="020B0604030504040204" pitchFamily="34" charset="0"/>
              </a:defRPr>
            </a:lvl5pPr>
            <a:lvl6pPr marL="2514600" indent="-228600" eaLnBrk="0" fontAlgn="base" hangingPunct="0">
              <a:spcBef>
                <a:spcPct val="0"/>
              </a:spcBef>
              <a:spcAft>
                <a:spcPct val="0"/>
              </a:spcAft>
              <a:defRPr sz="2000">
                <a:solidFill>
                  <a:schemeClr val="tx1"/>
                </a:solidFill>
                <a:latin typeface="Tahoma" panose="020B0604030504040204" pitchFamily="34" charset="0"/>
              </a:defRPr>
            </a:lvl6pPr>
            <a:lvl7pPr marL="2971800" indent="-228600" eaLnBrk="0" fontAlgn="base" hangingPunct="0">
              <a:spcBef>
                <a:spcPct val="0"/>
              </a:spcBef>
              <a:spcAft>
                <a:spcPct val="0"/>
              </a:spcAft>
              <a:defRPr sz="2000">
                <a:solidFill>
                  <a:schemeClr val="tx1"/>
                </a:solidFill>
                <a:latin typeface="Tahoma" panose="020B0604030504040204" pitchFamily="34" charset="0"/>
              </a:defRPr>
            </a:lvl7pPr>
            <a:lvl8pPr marL="3429000" indent="-228600" eaLnBrk="0" fontAlgn="base" hangingPunct="0">
              <a:spcBef>
                <a:spcPct val="0"/>
              </a:spcBef>
              <a:spcAft>
                <a:spcPct val="0"/>
              </a:spcAft>
              <a:defRPr sz="2000">
                <a:solidFill>
                  <a:schemeClr val="tx1"/>
                </a:solidFill>
                <a:latin typeface="Tahoma" panose="020B0604030504040204" pitchFamily="34" charset="0"/>
              </a:defRPr>
            </a:lvl8pPr>
            <a:lvl9pPr marL="3886200" indent="-228600" eaLnBrk="0" fontAlgn="base" hangingPunct="0">
              <a:spcBef>
                <a:spcPct val="0"/>
              </a:spcBef>
              <a:spcAft>
                <a:spcPct val="0"/>
              </a:spcAft>
              <a:defRPr sz="2000">
                <a:solidFill>
                  <a:schemeClr val="tx1"/>
                </a:solidFill>
                <a:latin typeface="Tahoma" panose="020B0604030504040204" pitchFamily="34" charset="0"/>
              </a:defRPr>
            </a:lvl9pPr>
          </a:lstStyle>
          <a:p>
            <a:fld id="{932C8C12-0D7F-4276-B7A8-B1B70FCD31E5}" type="slidenum">
              <a:rPr lang="en-US" altLang="en-US" sz="1200" smtClean="0">
                <a:latin typeface="Arial" panose="020B0604020202020204" pitchFamily="34" charset="0"/>
              </a:rPr>
              <a:pPr/>
              <a:t>6</a:t>
            </a:fld>
            <a:endParaRPr lang="en-US" altLang="en-US" sz="1200" smtClean="0">
              <a:latin typeface="Arial" panose="020B0604020202020204" pitchFamily="34"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6924182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ahoma" panose="020B0604030504040204" pitchFamily="34" charset="0"/>
              </a:defRPr>
            </a:lvl1pPr>
            <a:lvl2pPr marL="742950" indent="-285750">
              <a:defRPr sz="2000">
                <a:solidFill>
                  <a:schemeClr val="tx1"/>
                </a:solidFill>
                <a:latin typeface="Tahoma" panose="020B0604030504040204" pitchFamily="34" charset="0"/>
              </a:defRPr>
            </a:lvl2pPr>
            <a:lvl3pPr marL="1143000" indent="-228600">
              <a:defRPr sz="2000">
                <a:solidFill>
                  <a:schemeClr val="tx1"/>
                </a:solidFill>
                <a:latin typeface="Tahoma" panose="020B0604030504040204" pitchFamily="34" charset="0"/>
              </a:defRPr>
            </a:lvl3pPr>
            <a:lvl4pPr marL="1600200" indent="-228600">
              <a:defRPr sz="2000">
                <a:solidFill>
                  <a:schemeClr val="tx1"/>
                </a:solidFill>
                <a:latin typeface="Tahoma" panose="020B0604030504040204" pitchFamily="34" charset="0"/>
              </a:defRPr>
            </a:lvl4pPr>
            <a:lvl5pPr marL="2057400" indent="-228600">
              <a:defRPr sz="2000">
                <a:solidFill>
                  <a:schemeClr val="tx1"/>
                </a:solidFill>
                <a:latin typeface="Tahoma" panose="020B0604030504040204" pitchFamily="34" charset="0"/>
              </a:defRPr>
            </a:lvl5pPr>
            <a:lvl6pPr marL="2514600" indent="-228600" eaLnBrk="0" fontAlgn="base" hangingPunct="0">
              <a:spcBef>
                <a:spcPct val="0"/>
              </a:spcBef>
              <a:spcAft>
                <a:spcPct val="0"/>
              </a:spcAft>
              <a:defRPr sz="2000">
                <a:solidFill>
                  <a:schemeClr val="tx1"/>
                </a:solidFill>
                <a:latin typeface="Tahoma" panose="020B0604030504040204" pitchFamily="34" charset="0"/>
              </a:defRPr>
            </a:lvl6pPr>
            <a:lvl7pPr marL="2971800" indent="-228600" eaLnBrk="0" fontAlgn="base" hangingPunct="0">
              <a:spcBef>
                <a:spcPct val="0"/>
              </a:spcBef>
              <a:spcAft>
                <a:spcPct val="0"/>
              </a:spcAft>
              <a:defRPr sz="2000">
                <a:solidFill>
                  <a:schemeClr val="tx1"/>
                </a:solidFill>
                <a:latin typeface="Tahoma" panose="020B0604030504040204" pitchFamily="34" charset="0"/>
              </a:defRPr>
            </a:lvl7pPr>
            <a:lvl8pPr marL="3429000" indent="-228600" eaLnBrk="0" fontAlgn="base" hangingPunct="0">
              <a:spcBef>
                <a:spcPct val="0"/>
              </a:spcBef>
              <a:spcAft>
                <a:spcPct val="0"/>
              </a:spcAft>
              <a:defRPr sz="2000">
                <a:solidFill>
                  <a:schemeClr val="tx1"/>
                </a:solidFill>
                <a:latin typeface="Tahoma" panose="020B0604030504040204" pitchFamily="34" charset="0"/>
              </a:defRPr>
            </a:lvl8pPr>
            <a:lvl9pPr marL="3886200" indent="-228600" eaLnBrk="0" fontAlgn="base" hangingPunct="0">
              <a:spcBef>
                <a:spcPct val="0"/>
              </a:spcBef>
              <a:spcAft>
                <a:spcPct val="0"/>
              </a:spcAft>
              <a:defRPr sz="2000">
                <a:solidFill>
                  <a:schemeClr val="tx1"/>
                </a:solidFill>
                <a:latin typeface="Tahoma" panose="020B0604030504040204" pitchFamily="34" charset="0"/>
              </a:defRPr>
            </a:lvl9pPr>
          </a:lstStyle>
          <a:p>
            <a:fld id="{290E93D6-1683-419B-9BE3-FBCFA8582096}" type="slidenum">
              <a:rPr lang="en-US" altLang="en-US" sz="1200" smtClean="0">
                <a:latin typeface="Arial" panose="020B0604020202020204" pitchFamily="34" charset="0"/>
              </a:rPr>
              <a:pPr/>
              <a:t>7</a:t>
            </a:fld>
            <a:endParaRPr lang="en-US" altLang="en-US" sz="1200" smtClean="0">
              <a:latin typeface="Arial" panose="020B0604020202020204" pitchFamily="34" charset="0"/>
            </a:endParaRPr>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8303983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ahoma" panose="020B0604030504040204" pitchFamily="34" charset="0"/>
              </a:defRPr>
            </a:lvl1pPr>
            <a:lvl2pPr marL="742950" indent="-285750">
              <a:defRPr sz="2000">
                <a:solidFill>
                  <a:schemeClr val="tx1"/>
                </a:solidFill>
                <a:latin typeface="Tahoma" panose="020B0604030504040204" pitchFamily="34" charset="0"/>
              </a:defRPr>
            </a:lvl2pPr>
            <a:lvl3pPr marL="1143000" indent="-228600">
              <a:defRPr sz="2000">
                <a:solidFill>
                  <a:schemeClr val="tx1"/>
                </a:solidFill>
                <a:latin typeface="Tahoma" panose="020B0604030504040204" pitchFamily="34" charset="0"/>
              </a:defRPr>
            </a:lvl3pPr>
            <a:lvl4pPr marL="1600200" indent="-228600">
              <a:defRPr sz="2000">
                <a:solidFill>
                  <a:schemeClr val="tx1"/>
                </a:solidFill>
                <a:latin typeface="Tahoma" panose="020B0604030504040204" pitchFamily="34" charset="0"/>
              </a:defRPr>
            </a:lvl4pPr>
            <a:lvl5pPr marL="2057400" indent="-228600">
              <a:defRPr sz="2000">
                <a:solidFill>
                  <a:schemeClr val="tx1"/>
                </a:solidFill>
                <a:latin typeface="Tahoma" panose="020B0604030504040204" pitchFamily="34" charset="0"/>
              </a:defRPr>
            </a:lvl5pPr>
            <a:lvl6pPr marL="2514600" indent="-228600" eaLnBrk="0" fontAlgn="base" hangingPunct="0">
              <a:spcBef>
                <a:spcPct val="0"/>
              </a:spcBef>
              <a:spcAft>
                <a:spcPct val="0"/>
              </a:spcAft>
              <a:defRPr sz="2000">
                <a:solidFill>
                  <a:schemeClr val="tx1"/>
                </a:solidFill>
                <a:latin typeface="Tahoma" panose="020B0604030504040204" pitchFamily="34" charset="0"/>
              </a:defRPr>
            </a:lvl6pPr>
            <a:lvl7pPr marL="2971800" indent="-228600" eaLnBrk="0" fontAlgn="base" hangingPunct="0">
              <a:spcBef>
                <a:spcPct val="0"/>
              </a:spcBef>
              <a:spcAft>
                <a:spcPct val="0"/>
              </a:spcAft>
              <a:defRPr sz="2000">
                <a:solidFill>
                  <a:schemeClr val="tx1"/>
                </a:solidFill>
                <a:latin typeface="Tahoma" panose="020B0604030504040204" pitchFamily="34" charset="0"/>
              </a:defRPr>
            </a:lvl7pPr>
            <a:lvl8pPr marL="3429000" indent="-228600" eaLnBrk="0" fontAlgn="base" hangingPunct="0">
              <a:spcBef>
                <a:spcPct val="0"/>
              </a:spcBef>
              <a:spcAft>
                <a:spcPct val="0"/>
              </a:spcAft>
              <a:defRPr sz="2000">
                <a:solidFill>
                  <a:schemeClr val="tx1"/>
                </a:solidFill>
                <a:latin typeface="Tahoma" panose="020B0604030504040204" pitchFamily="34" charset="0"/>
              </a:defRPr>
            </a:lvl8pPr>
            <a:lvl9pPr marL="3886200" indent="-228600" eaLnBrk="0" fontAlgn="base" hangingPunct="0">
              <a:spcBef>
                <a:spcPct val="0"/>
              </a:spcBef>
              <a:spcAft>
                <a:spcPct val="0"/>
              </a:spcAft>
              <a:defRPr sz="2000">
                <a:solidFill>
                  <a:schemeClr val="tx1"/>
                </a:solidFill>
                <a:latin typeface="Tahoma" panose="020B0604030504040204" pitchFamily="34" charset="0"/>
              </a:defRPr>
            </a:lvl9pPr>
          </a:lstStyle>
          <a:p>
            <a:fld id="{DEBF22AE-443B-4116-AEB5-B5E7C2366941}" type="slidenum">
              <a:rPr lang="en-US" altLang="en-US" sz="1200" smtClean="0">
                <a:latin typeface="Arial" panose="020B0604020202020204" pitchFamily="34" charset="0"/>
              </a:rPr>
              <a:pPr/>
              <a:t>8</a:t>
            </a:fld>
            <a:endParaRPr lang="en-US" altLang="en-US" sz="1200" smtClean="0">
              <a:latin typeface="Arial" panose="020B0604020202020204" pitchFamily="34" charset="0"/>
            </a:endParaRP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5478369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ahoma" panose="020B0604030504040204" pitchFamily="34" charset="0"/>
              </a:defRPr>
            </a:lvl1pPr>
            <a:lvl2pPr marL="742950" indent="-285750">
              <a:defRPr sz="2000">
                <a:solidFill>
                  <a:schemeClr val="tx1"/>
                </a:solidFill>
                <a:latin typeface="Tahoma" panose="020B0604030504040204" pitchFamily="34" charset="0"/>
              </a:defRPr>
            </a:lvl2pPr>
            <a:lvl3pPr marL="1143000" indent="-228600">
              <a:defRPr sz="2000">
                <a:solidFill>
                  <a:schemeClr val="tx1"/>
                </a:solidFill>
                <a:latin typeface="Tahoma" panose="020B0604030504040204" pitchFamily="34" charset="0"/>
              </a:defRPr>
            </a:lvl3pPr>
            <a:lvl4pPr marL="1600200" indent="-228600">
              <a:defRPr sz="2000">
                <a:solidFill>
                  <a:schemeClr val="tx1"/>
                </a:solidFill>
                <a:latin typeface="Tahoma" panose="020B0604030504040204" pitchFamily="34" charset="0"/>
              </a:defRPr>
            </a:lvl4pPr>
            <a:lvl5pPr marL="2057400" indent="-228600">
              <a:defRPr sz="2000">
                <a:solidFill>
                  <a:schemeClr val="tx1"/>
                </a:solidFill>
                <a:latin typeface="Tahoma" panose="020B0604030504040204" pitchFamily="34" charset="0"/>
              </a:defRPr>
            </a:lvl5pPr>
            <a:lvl6pPr marL="2514600" indent="-228600" eaLnBrk="0" fontAlgn="base" hangingPunct="0">
              <a:spcBef>
                <a:spcPct val="0"/>
              </a:spcBef>
              <a:spcAft>
                <a:spcPct val="0"/>
              </a:spcAft>
              <a:defRPr sz="2000">
                <a:solidFill>
                  <a:schemeClr val="tx1"/>
                </a:solidFill>
                <a:latin typeface="Tahoma" panose="020B0604030504040204" pitchFamily="34" charset="0"/>
              </a:defRPr>
            </a:lvl6pPr>
            <a:lvl7pPr marL="2971800" indent="-228600" eaLnBrk="0" fontAlgn="base" hangingPunct="0">
              <a:spcBef>
                <a:spcPct val="0"/>
              </a:spcBef>
              <a:spcAft>
                <a:spcPct val="0"/>
              </a:spcAft>
              <a:defRPr sz="2000">
                <a:solidFill>
                  <a:schemeClr val="tx1"/>
                </a:solidFill>
                <a:latin typeface="Tahoma" panose="020B0604030504040204" pitchFamily="34" charset="0"/>
              </a:defRPr>
            </a:lvl7pPr>
            <a:lvl8pPr marL="3429000" indent="-228600" eaLnBrk="0" fontAlgn="base" hangingPunct="0">
              <a:spcBef>
                <a:spcPct val="0"/>
              </a:spcBef>
              <a:spcAft>
                <a:spcPct val="0"/>
              </a:spcAft>
              <a:defRPr sz="2000">
                <a:solidFill>
                  <a:schemeClr val="tx1"/>
                </a:solidFill>
                <a:latin typeface="Tahoma" panose="020B0604030504040204" pitchFamily="34" charset="0"/>
              </a:defRPr>
            </a:lvl8pPr>
            <a:lvl9pPr marL="3886200" indent="-228600" eaLnBrk="0" fontAlgn="base" hangingPunct="0">
              <a:spcBef>
                <a:spcPct val="0"/>
              </a:spcBef>
              <a:spcAft>
                <a:spcPct val="0"/>
              </a:spcAft>
              <a:defRPr sz="2000">
                <a:solidFill>
                  <a:schemeClr val="tx1"/>
                </a:solidFill>
                <a:latin typeface="Tahoma" panose="020B0604030504040204" pitchFamily="34" charset="0"/>
              </a:defRPr>
            </a:lvl9pPr>
          </a:lstStyle>
          <a:p>
            <a:fld id="{1F4613A5-640D-4B55-BC2E-7F025363E042}" type="slidenum">
              <a:rPr lang="en-US" altLang="en-US" sz="1200" smtClean="0">
                <a:latin typeface="Arial" panose="020B0604020202020204" pitchFamily="34" charset="0"/>
              </a:rPr>
              <a:pPr/>
              <a:t>9</a:t>
            </a:fld>
            <a:endParaRPr lang="en-US" altLang="en-US" sz="1200" smtClean="0">
              <a:latin typeface="Arial" panose="020B0604020202020204" pitchFamily="34" charset="0"/>
            </a:endParaRPr>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9538018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Tahoma" panose="020B0604030504040204" pitchFamily="34" charset="0"/>
              </a:defRPr>
            </a:lvl1pPr>
            <a:lvl2pPr marL="742950" indent="-285750">
              <a:defRPr sz="2000">
                <a:solidFill>
                  <a:schemeClr val="tx1"/>
                </a:solidFill>
                <a:latin typeface="Tahoma" panose="020B0604030504040204" pitchFamily="34" charset="0"/>
              </a:defRPr>
            </a:lvl2pPr>
            <a:lvl3pPr marL="1143000" indent="-228600">
              <a:defRPr sz="2000">
                <a:solidFill>
                  <a:schemeClr val="tx1"/>
                </a:solidFill>
                <a:latin typeface="Tahoma" panose="020B0604030504040204" pitchFamily="34" charset="0"/>
              </a:defRPr>
            </a:lvl3pPr>
            <a:lvl4pPr marL="1600200" indent="-228600">
              <a:defRPr sz="2000">
                <a:solidFill>
                  <a:schemeClr val="tx1"/>
                </a:solidFill>
                <a:latin typeface="Tahoma" panose="020B0604030504040204" pitchFamily="34" charset="0"/>
              </a:defRPr>
            </a:lvl4pPr>
            <a:lvl5pPr marL="2057400" indent="-228600">
              <a:defRPr sz="2000">
                <a:solidFill>
                  <a:schemeClr val="tx1"/>
                </a:solidFill>
                <a:latin typeface="Tahoma" panose="020B0604030504040204" pitchFamily="34" charset="0"/>
              </a:defRPr>
            </a:lvl5pPr>
            <a:lvl6pPr marL="2514600" indent="-228600" eaLnBrk="0" fontAlgn="base" hangingPunct="0">
              <a:spcBef>
                <a:spcPct val="0"/>
              </a:spcBef>
              <a:spcAft>
                <a:spcPct val="0"/>
              </a:spcAft>
              <a:defRPr sz="2000">
                <a:solidFill>
                  <a:schemeClr val="tx1"/>
                </a:solidFill>
                <a:latin typeface="Tahoma" panose="020B0604030504040204" pitchFamily="34" charset="0"/>
              </a:defRPr>
            </a:lvl6pPr>
            <a:lvl7pPr marL="2971800" indent="-228600" eaLnBrk="0" fontAlgn="base" hangingPunct="0">
              <a:spcBef>
                <a:spcPct val="0"/>
              </a:spcBef>
              <a:spcAft>
                <a:spcPct val="0"/>
              </a:spcAft>
              <a:defRPr sz="2000">
                <a:solidFill>
                  <a:schemeClr val="tx1"/>
                </a:solidFill>
                <a:latin typeface="Tahoma" panose="020B0604030504040204" pitchFamily="34" charset="0"/>
              </a:defRPr>
            </a:lvl7pPr>
            <a:lvl8pPr marL="3429000" indent="-228600" eaLnBrk="0" fontAlgn="base" hangingPunct="0">
              <a:spcBef>
                <a:spcPct val="0"/>
              </a:spcBef>
              <a:spcAft>
                <a:spcPct val="0"/>
              </a:spcAft>
              <a:defRPr sz="2000">
                <a:solidFill>
                  <a:schemeClr val="tx1"/>
                </a:solidFill>
                <a:latin typeface="Tahoma" panose="020B0604030504040204" pitchFamily="34" charset="0"/>
              </a:defRPr>
            </a:lvl8pPr>
            <a:lvl9pPr marL="3886200" indent="-228600" eaLnBrk="0" fontAlgn="base" hangingPunct="0">
              <a:spcBef>
                <a:spcPct val="0"/>
              </a:spcBef>
              <a:spcAft>
                <a:spcPct val="0"/>
              </a:spcAft>
              <a:defRPr sz="2000">
                <a:solidFill>
                  <a:schemeClr val="tx1"/>
                </a:solidFill>
                <a:latin typeface="Tahoma" panose="020B0604030504040204" pitchFamily="34" charset="0"/>
              </a:defRPr>
            </a:lvl9pPr>
          </a:lstStyle>
          <a:p>
            <a:fld id="{3124E71C-401D-45CC-B2C5-548492863839}" type="slidenum">
              <a:rPr lang="en-US" altLang="en-US" sz="1200" smtClean="0">
                <a:latin typeface="Arial" panose="020B0604020202020204" pitchFamily="34" charset="0"/>
              </a:rPr>
              <a:pPr/>
              <a:t>10</a:t>
            </a:fld>
            <a:endParaRPr lang="en-US" altLang="en-US" sz="1200" smtClean="0">
              <a:latin typeface="Arial" panose="020B0604020202020204" pitchFamily="34" charset="0"/>
            </a:endParaRPr>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56643376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Subtitle">
    <p:spTree>
      <p:nvGrpSpPr>
        <p:cNvPr id="1" name=""/>
        <p:cNvGrpSpPr/>
        <p:nvPr/>
      </p:nvGrpSpPr>
      <p:grpSpPr>
        <a:xfrm>
          <a:off x="0" y="0"/>
          <a:ext cx="0" cy="0"/>
          <a:chOff x="0" y="0"/>
          <a:chExt cx="0" cy="0"/>
        </a:xfrm>
      </p:grpSpPr>
      <p:pic>
        <p:nvPicPr>
          <p:cNvPr id="6" name="Picture 5" descr="BoI2016_1_SECTION copy.pn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0" y="0"/>
            <a:ext cx="9144000" cy="5499100"/>
          </a:xfrm>
          <a:prstGeom prst="rect">
            <a:avLst/>
          </a:prstGeom>
        </p:spPr>
      </p:pic>
      <p:sp>
        <p:nvSpPr>
          <p:cNvPr id="2" name="Title 1"/>
          <p:cNvSpPr>
            <a:spLocks noGrp="1"/>
          </p:cNvSpPr>
          <p:nvPr>
            <p:ph type="title"/>
          </p:nvPr>
        </p:nvSpPr>
        <p:spPr>
          <a:xfrm>
            <a:off x="1820862" y="2525713"/>
            <a:ext cx="5380037" cy="3790419"/>
          </a:xfrm>
        </p:spPr>
        <p:txBody>
          <a:bodyPr>
            <a:normAutofit/>
          </a:bodyPr>
          <a:lstStyle>
            <a:lvl1pPr>
              <a:defRPr sz="3600" b="1">
                <a:solidFill>
                  <a:srgbClr val="223370"/>
                </a:solidFill>
              </a:defRPr>
            </a:lvl1pPr>
          </a:lstStyle>
          <a:p>
            <a:r>
              <a:rPr lang="en-US" smtClean="0"/>
              <a:t>Click to edit Master title style</a:t>
            </a:r>
            <a:endParaRPr lang="en-US" dirty="0"/>
          </a:p>
        </p:txBody>
      </p:sp>
    </p:spTree>
    <p:extLst>
      <p:ext uri="{BB962C8B-B14F-4D97-AF65-F5344CB8AC3E}">
        <p14:creationId xmlns:p14="http://schemas.microsoft.com/office/powerpoint/2010/main" val="20969908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437610618"/>
      </p:ext>
    </p:extLst>
  </p:cSld>
  <p:clrMapOvr>
    <a:masterClrMapping/>
  </p:clrMapOvr>
  <p:transition>
    <p:pull dir="ru"/>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31800" y="1600200"/>
            <a:ext cx="3784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600200"/>
            <a:ext cx="40767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293129651"/>
      </p:ext>
    </p:extLst>
  </p:cSld>
  <p:clrMapOvr>
    <a:masterClrMapping/>
  </p:clrMapOvr>
  <p:transition>
    <p:pull dir="ru"/>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822735337"/>
      </p:ext>
    </p:extLst>
  </p:cSld>
  <p:clrMapOvr>
    <a:masterClrMapping/>
  </p:clrMapOvr>
  <p:transition>
    <p:pull dir="ru"/>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66558030"/>
      </p:ext>
    </p:extLst>
  </p:cSld>
  <p:clrMapOvr>
    <a:masterClrMapping/>
  </p:clrMapOvr>
  <p:transition>
    <p:pull dir="ru"/>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31800" y="571500"/>
            <a:ext cx="8318500" cy="990600"/>
          </a:xfrm>
        </p:spPr>
        <p:txBody>
          <a:bodyPr/>
          <a:lstStyle>
            <a:lvl1pPr>
              <a:defRPr>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431800" y="1816100"/>
            <a:ext cx="7772400" cy="1066800"/>
          </a:xfrm>
        </p:spPr>
        <p:txBody>
          <a:bodyPr/>
          <a:lstStyle>
            <a:lvl1pPr marL="0" indent="0" algn="l">
              <a:buNone/>
              <a:defRPr>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3497565988"/>
      </p:ext>
    </p:extLst>
  </p:cSld>
  <p:clrMapOvr>
    <a:masterClrMapping/>
  </p:clrMapOvr>
  <p:transition>
    <p:pull dir="ru"/>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No st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089448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Rectangle 4"/>
          <p:cNvSpPr/>
          <p:nvPr/>
        </p:nvSpPr>
        <p:spPr>
          <a:xfrm>
            <a:off x="0" y="0"/>
            <a:ext cx="9144000" cy="478748"/>
          </a:xfrm>
          <a:prstGeom prst="rect">
            <a:avLst/>
          </a:prstGeom>
          <a:solidFill>
            <a:srgbClr val="F4F2B2"/>
          </a:solidFill>
          <a:ln>
            <a:noFill/>
          </a:ln>
          <a:effectLst/>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 name="Title Placeholder 1"/>
          <p:cNvSpPr>
            <a:spLocks noGrp="1"/>
          </p:cNvSpPr>
          <p:nvPr>
            <p:ph type="title"/>
          </p:nvPr>
        </p:nvSpPr>
        <p:spPr>
          <a:xfrm>
            <a:off x="431800" y="660400"/>
            <a:ext cx="8255000" cy="1079500"/>
          </a:xfrm>
          <a:prstGeom prst="rect">
            <a:avLst/>
          </a:prstGeom>
        </p:spPr>
        <p:txBody>
          <a:bodyPr vert="horz" lIns="0" tIns="0" rIns="0" bIns="0" rtlCol="0" anchor="t"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31800" y="1739900"/>
            <a:ext cx="8255000" cy="4775200"/>
          </a:xfrm>
          <a:prstGeom prst="rect">
            <a:avLst/>
          </a:prstGeom>
        </p:spPr>
        <p:txBody>
          <a:bodyPr vert="horz" lIns="0" tIns="0" rIns="0" bIns="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Slide Number Placeholder 4"/>
          <p:cNvSpPr txBox="1">
            <a:spLocks/>
          </p:cNvSpPr>
          <p:nvPr/>
        </p:nvSpPr>
        <p:spPr>
          <a:xfrm>
            <a:off x="8686800" y="6474960"/>
            <a:ext cx="482600" cy="365125"/>
          </a:xfrm>
          <a:prstGeom prst="rect">
            <a:avLst/>
          </a:prstGeom>
        </p:spPr>
        <p:txBody>
          <a:bodyPr anchor="t" anchorCtr="0">
            <a:prstTxWarp prst="textNoShape">
              <a:avLst/>
            </a:prstTxWarp>
          </a:bodyPr>
          <a:lstStyle/>
          <a:p>
            <a:pPr algn="l">
              <a:defRPr/>
            </a:pPr>
            <a:fld id="{5CB79D4A-299C-1543-B4CF-99A2939CC7C6}" type="slidenum">
              <a:rPr lang="en-US" sz="1000">
                <a:solidFill>
                  <a:srgbClr val="898989"/>
                </a:solidFill>
                <a:latin typeface="Arial"/>
              </a:rPr>
              <a:pPr algn="l">
                <a:defRPr/>
              </a:pPr>
              <a:t>‹#›</a:t>
            </a:fld>
            <a:endParaRPr lang="en-US" sz="1000" dirty="0">
              <a:solidFill>
                <a:srgbClr val="898989"/>
              </a:solidFill>
              <a:latin typeface="Arial"/>
            </a:endParaRPr>
          </a:p>
        </p:txBody>
      </p:sp>
      <p:sp>
        <p:nvSpPr>
          <p:cNvPr id="9" name="TextBox 8"/>
          <p:cNvSpPr txBox="1"/>
          <p:nvPr/>
        </p:nvSpPr>
        <p:spPr>
          <a:xfrm>
            <a:off x="6079067" y="6506031"/>
            <a:ext cx="2474383" cy="215444"/>
          </a:xfrm>
          <a:prstGeom prst="rect">
            <a:avLst/>
          </a:prstGeom>
          <a:noFill/>
        </p:spPr>
        <p:txBody>
          <a:bodyPr wrap="square" rtlCol="0">
            <a:spAutoFit/>
          </a:bodyPr>
          <a:lstStyle/>
          <a:p>
            <a:pPr algn="r"/>
            <a:r>
              <a:rPr lang="en-US" sz="800" kern="1200" dirty="0" smtClean="0">
                <a:solidFill>
                  <a:schemeClr val="tx1"/>
                </a:solidFill>
                <a:latin typeface="+mn-lt"/>
                <a:ea typeface="+mn-ea"/>
                <a:cs typeface="+mn-cs"/>
              </a:rPr>
              <a:t>NBOA BUSINESS OFFICER</a:t>
            </a:r>
            <a:r>
              <a:rPr lang="en-US" sz="800" kern="1200" baseline="0" dirty="0" smtClean="0">
                <a:solidFill>
                  <a:schemeClr val="tx1"/>
                </a:solidFill>
                <a:latin typeface="+mn-lt"/>
                <a:ea typeface="+mn-ea"/>
                <a:cs typeface="+mn-cs"/>
              </a:rPr>
              <a:t> INSTITUTE</a:t>
            </a:r>
            <a:endParaRPr lang="en-US" sz="800" b="0" i="0" baseline="0" dirty="0">
              <a:solidFill>
                <a:schemeClr val="tx1"/>
              </a:solidFill>
            </a:endParaRPr>
          </a:p>
        </p:txBody>
      </p:sp>
      <p:pic>
        <p:nvPicPr>
          <p:cNvPr id="6" name="Picture 5" descr="BOI_title.png"/>
          <p:cNvPicPr>
            <a:picLocks noChangeAspect="1"/>
          </p:cNvPicPr>
          <p:nvPr/>
        </p:nvPicPr>
        <p:blipFill>
          <a:blip r:embed="rId9" cstate="email">
            <a:extLst>
              <a:ext uri="{28A0092B-C50C-407E-A947-70E740481C1C}">
                <a14:useLocalDpi xmlns:a14="http://schemas.microsoft.com/office/drawing/2010/main" val="0"/>
              </a:ext>
            </a:extLst>
          </a:blip>
          <a:stretch>
            <a:fillRect/>
          </a:stretch>
        </p:blipFill>
        <p:spPr>
          <a:xfrm>
            <a:off x="6451599" y="165103"/>
            <a:ext cx="2286000" cy="178594"/>
          </a:xfrm>
          <a:prstGeom prst="rect">
            <a:avLst/>
          </a:prstGeom>
        </p:spPr>
      </p:pic>
    </p:spTree>
    <p:extLst>
      <p:ext uri="{BB962C8B-B14F-4D97-AF65-F5344CB8AC3E}">
        <p14:creationId xmlns:p14="http://schemas.microsoft.com/office/powerpoint/2010/main" val="2328327840"/>
      </p:ext>
    </p:extLst>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Lst>
  <p:transition>
    <p:pull dir="ru"/>
  </p:transition>
  <p:timing>
    <p:tnLst>
      <p:par>
        <p:cTn id="1" dur="indefinite" restart="never" nodeType="tmRoot"/>
      </p:par>
    </p:tnLst>
  </p:timing>
  <p:txStyles>
    <p:titleStyle>
      <a:lvl1pPr algn="l" defTabSz="457200" rtl="0" eaLnBrk="1" latinLnBrk="0" hangingPunct="1">
        <a:spcBef>
          <a:spcPct val="0"/>
        </a:spcBef>
        <a:buNone/>
        <a:defRPr sz="3200" b="1" i="0" kern="1200" baseline="0">
          <a:solidFill>
            <a:srgbClr val="223370"/>
          </a:solidFill>
          <a:latin typeface="Arial"/>
          <a:ea typeface="+mj-ea"/>
          <a:cs typeface="+mj-cs"/>
        </a:defRPr>
      </a:lvl1pPr>
    </p:titleStyle>
    <p:bodyStyle>
      <a:lvl1pPr marL="342900" indent="-342900" algn="l" defTabSz="457200" rtl="0" eaLnBrk="1" latinLnBrk="0" hangingPunct="1">
        <a:spcBef>
          <a:spcPct val="20000"/>
        </a:spcBef>
        <a:buClr>
          <a:srgbClr val="FF0000"/>
        </a:buClr>
        <a:buFont typeface="Wingdings" charset="2"/>
        <a:buChar char="§"/>
        <a:defRPr sz="2600" kern="1200">
          <a:solidFill>
            <a:srgbClr val="5F5F5F"/>
          </a:solidFill>
          <a:latin typeface="Arial"/>
          <a:ea typeface="+mn-ea"/>
          <a:cs typeface="+mn-cs"/>
        </a:defRPr>
      </a:lvl1pPr>
      <a:lvl2pPr marL="649224" indent="-285750" algn="l" defTabSz="457200" rtl="0" eaLnBrk="1" latinLnBrk="0" hangingPunct="1">
        <a:spcBef>
          <a:spcPct val="20000"/>
        </a:spcBef>
        <a:buFont typeface="Wingdings" charset="2"/>
        <a:buChar char="§"/>
        <a:defRPr sz="2400" kern="1200">
          <a:solidFill>
            <a:srgbClr val="5F5F5F"/>
          </a:solidFill>
          <a:latin typeface="Arial"/>
          <a:ea typeface="+mn-ea"/>
          <a:cs typeface="+mn-cs"/>
        </a:defRPr>
      </a:lvl2pPr>
      <a:lvl3pPr marL="914400" indent="-228600" algn="l" defTabSz="457200" rtl="0" eaLnBrk="1" latinLnBrk="0" hangingPunct="1">
        <a:spcBef>
          <a:spcPct val="20000"/>
        </a:spcBef>
        <a:buFont typeface="Wingdings" charset="2"/>
        <a:buChar char="§"/>
        <a:defRPr sz="2400" kern="1200">
          <a:solidFill>
            <a:srgbClr val="5F5F5F"/>
          </a:solidFill>
          <a:latin typeface="Arial"/>
          <a:ea typeface="+mn-ea"/>
          <a:cs typeface="+mn-cs"/>
        </a:defRPr>
      </a:lvl3pPr>
      <a:lvl4pPr marL="1143000" indent="-228600" algn="l" defTabSz="457200" rtl="0" eaLnBrk="1" latinLnBrk="0" hangingPunct="1">
        <a:spcBef>
          <a:spcPct val="20000"/>
        </a:spcBef>
        <a:buFont typeface="Arial"/>
        <a:buChar char="–"/>
        <a:defRPr sz="2000" kern="1200">
          <a:solidFill>
            <a:srgbClr val="5F5F5F"/>
          </a:solidFill>
          <a:latin typeface="Arial"/>
          <a:ea typeface="+mn-ea"/>
          <a:cs typeface="+mn-cs"/>
        </a:defRPr>
      </a:lvl4pPr>
      <a:lvl5pPr marL="1371600" indent="-228600" algn="l" defTabSz="457200" rtl="0" eaLnBrk="1" latinLnBrk="0" hangingPunct="1">
        <a:spcBef>
          <a:spcPct val="20000"/>
        </a:spcBef>
        <a:buFont typeface="Arial"/>
        <a:buChar char="»"/>
        <a:defRPr sz="2000" kern="1200">
          <a:solidFill>
            <a:srgbClr val="5F5F5F"/>
          </a:solidFill>
          <a:latin typeface="Arial"/>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6.jpg"/></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4.xml"/><Relationship Id="rId4" Type="http://schemas.openxmlformats.org/officeDocument/2006/relationships/image" Target="../media/image7.jpeg"/></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6.jpg"/></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2.xml"/><Relationship Id="rId1" Type="http://schemas.openxmlformats.org/officeDocument/2006/relationships/slideLayout" Target="../slideLayouts/slideLayout4.xml"/><Relationship Id="rId4" Type="http://schemas.openxmlformats.org/officeDocument/2006/relationships/image" Target="../media/image6.jpg"/></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3.xml"/><Relationship Id="rId1" Type="http://schemas.openxmlformats.org/officeDocument/2006/relationships/slideLayout" Target="../slideLayouts/slideLayout4.xml"/><Relationship Id="rId5" Type="http://schemas.openxmlformats.org/officeDocument/2006/relationships/image" Target="../media/image8.emf"/><Relationship Id="rId4" Type="http://schemas.openxmlformats.org/officeDocument/2006/relationships/image" Target="../media/image6.jpg"/></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4.xml"/><Relationship Id="rId1" Type="http://schemas.openxmlformats.org/officeDocument/2006/relationships/slideLayout" Target="../slideLayouts/slideLayout4.xml"/><Relationship Id="rId4" Type="http://schemas.openxmlformats.org/officeDocument/2006/relationships/image" Target="../media/image6.jpg"/></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5.xml"/><Relationship Id="rId1" Type="http://schemas.openxmlformats.org/officeDocument/2006/relationships/slideLayout" Target="../slideLayouts/slideLayout4.xml"/><Relationship Id="rId4" Type="http://schemas.openxmlformats.org/officeDocument/2006/relationships/image" Target="../media/image6.jpg"/></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6.xml"/><Relationship Id="rId1" Type="http://schemas.openxmlformats.org/officeDocument/2006/relationships/slideLayout" Target="../slideLayouts/slideLayout4.xml"/><Relationship Id="rId4" Type="http://schemas.openxmlformats.org/officeDocument/2006/relationships/image" Target="../media/image6.jpg"/></Relationships>
</file>

<file path=ppt/slides/_rels/slide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7.xml"/><Relationship Id="rId1" Type="http://schemas.openxmlformats.org/officeDocument/2006/relationships/slideLayout" Target="../slideLayouts/slideLayout4.xml"/><Relationship Id="rId4" Type="http://schemas.openxmlformats.org/officeDocument/2006/relationships/image" Target="../media/image6.jpg"/></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8.xml"/><Relationship Id="rId1" Type="http://schemas.openxmlformats.org/officeDocument/2006/relationships/slideLayout" Target="../slideLayouts/slideLayout4.xml"/><Relationship Id="rId4" Type="http://schemas.openxmlformats.org/officeDocument/2006/relationships/image" Target="../media/image6.jp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image" Target="../media/image6.jpg"/></Relationships>
</file>

<file path=ppt/slides/_rels/slide2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6.jpg"/></Relationships>
</file>

<file path=ppt/slides/_rels/slide2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0.xml"/><Relationship Id="rId1" Type="http://schemas.openxmlformats.org/officeDocument/2006/relationships/slideLayout" Target="../slideLayouts/slideLayout4.xml"/><Relationship Id="rId4" Type="http://schemas.openxmlformats.org/officeDocument/2006/relationships/image" Target="../media/image6.jpg"/></Relationships>
</file>

<file path=ppt/slides/_rels/slide2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1.xml"/><Relationship Id="rId1" Type="http://schemas.openxmlformats.org/officeDocument/2006/relationships/slideLayout" Target="../slideLayouts/slideLayout4.xml"/><Relationship Id="rId4" Type="http://schemas.openxmlformats.org/officeDocument/2006/relationships/image" Target="../media/image6.jpg"/></Relationships>
</file>

<file path=ppt/slides/_rels/slide2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2.xml"/><Relationship Id="rId1" Type="http://schemas.openxmlformats.org/officeDocument/2006/relationships/slideLayout" Target="../slideLayouts/slideLayout4.xml"/><Relationship Id="rId4" Type="http://schemas.openxmlformats.org/officeDocument/2006/relationships/image" Target="../media/image6.jpg"/></Relationships>
</file>

<file path=ppt/slides/_rels/slide2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3.xml"/><Relationship Id="rId1" Type="http://schemas.openxmlformats.org/officeDocument/2006/relationships/slideLayout" Target="../slideLayouts/slideLayout5.xml"/><Relationship Id="rId4" Type="http://schemas.openxmlformats.org/officeDocument/2006/relationships/image" Target="../media/image6.jpg"/></Relationships>
</file>

<file path=ppt/slides/_rels/slide2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4.xml"/><Relationship Id="rId1" Type="http://schemas.openxmlformats.org/officeDocument/2006/relationships/slideLayout" Target="../slideLayouts/slideLayout4.xml"/><Relationship Id="rId4" Type="http://schemas.openxmlformats.org/officeDocument/2006/relationships/image" Target="../media/image6.jpg"/></Relationships>
</file>

<file path=ppt/slides/_rels/slide2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5.xml"/><Relationship Id="rId1" Type="http://schemas.openxmlformats.org/officeDocument/2006/relationships/slideLayout" Target="../slideLayouts/slideLayout4.xml"/><Relationship Id="rId4" Type="http://schemas.openxmlformats.org/officeDocument/2006/relationships/image" Target="../media/image6.jpg"/></Relationships>
</file>

<file path=ppt/slides/_rels/slide2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6.xml"/><Relationship Id="rId1" Type="http://schemas.openxmlformats.org/officeDocument/2006/relationships/slideLayout" Target="../slideLayouts/slideLayout4.xml"/><Relationship Id="rId4" Type="http://schemas.openxmlformats.org/officeDocument/2006/relationships/image" Target="../media/image6.jpg"/></Relationships>
</file>

<file path=ppt/slides/_rels/slide2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7.xml"/><Relationship Id="rId1" Type="http://schemas.openxmlformats.org/officeDocument/2006/relationships/slideLayout" Target="../slideLayouts/slideLayout4.xml"/><Relationship Id="rId4" Type="http://schemas.openxmlformats.org/officeDocument/2006/relationships/image" Target="../media/image6.jpg"/></Relationships>
</file>

<file path=ppt/slides/_rels/slide2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image" Target="../media/image6.jpg"/></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6.jpg"/></Relationships>
</file>

<file path=ppt/slides/_rels/slide3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image" Target="../media/image6.jpg"/></Relationships>
</file>

<file path=ppt/slides/_rels/slide3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image" Target="../media/image6.jpg"/></Relationships>
</file>

<file path=ppt/slides/_rels/slide3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image" Target="../media/image6.jpg"/></Relationships>
</file>

<file path=ppt/slides/_rels/slide3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openxmlformats.org/officeDocument/2006/relationships/image" Target="../media/image6.jpg"/></Relationships>
</file>

<file path=ppt/slides/_rels/slide3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3.xml"/><Relationship Id="rId1" Type="http://schemas.openxmlformats.org/officeDocument/2006/relationships/slideLayout" Target="../slideLayouts/slideLayout4.xml"/><Relationship Id="rId4" Type="http://schemas.openxmlformats.org/officeDocument/2006/relationships/image" Target="../media/image6.jpg"/></Relationships>
</file>

<file path=ppt/slides/_rels/slide3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4.xml"/><Relationship Id="rId1" Type="http://schemas.openxmlformats.org/officeDocument/2006/relationships/slideLayout" Target="../slideLayouts/slideLayout4.xml"/><Relationship Id="rId4" Type="http://schemas.openxmlformats.org/officeDocument/2006/relationships/image" Target="../media/image6.jpg"/></Relationships>
</file>

<file path=ppt/slides/_rels/slide3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5.xml"/><Relationship Id="rId1" Type="http://schemas.openxmlformats.org/officeDocument/2006/relationships/slideLayout" Target="../slideLayouts/slideLayout4.xml"/><Relationship Id="rId4" Type="http://schemas.openxmlformats.org/officeDocument/2006/relationships/image" Target="../media/image6.jpg"/></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36.xml"/><Relationship Id="rId2" Type="http://schemas.openxmlformats.org/officeDocument/2006/relationships/slideLayout" Target="../slideLayouts/slideLayout5.xml"/><Relationship Id="rId1" Type="http://schemas.openxmlformats.org/officeDocument/2006/relationships/vmlDrawing" Target="../drawings/vmlDrawing1.vml"/><Relationship Id="rId5" Type="http://schemas.openxmlformats.org/officeDocument/2006/relationships/image" Target="../media/image9.emf"/><Relationship Id="rId4" Type="http://schemas.openxmlformats.org/officeDocument/2006/relationships/oleObject" Target="file:///\\SDS2\BS$\JENNIE\BOARD\Board%202001-2002\Budget%202001-2002\Slide%20Backup%20for%20Presentation.xls!Chart%20Salary%20BA" TargetMode="External"/></Relationships>
</file>

<file path=ppt/slides/_rels/slide3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7.xml"/><Relationship Id="rId1" Type="http://schemas.openxmlformats.org/officeDocument/2006/relationships/slideLayout" Target="../slideLayouts/slideLayout4.xml"/><Relationship Id="rId4" Type="http://schemas.openxmlformats.org/officeDocument/2006/relationships/image" Target="../media/image6.jpg"/></Relationships>
</file>

<file path=ppt/slides/_rels/slide3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8.xml"/><Relationship Id="rId1" Type="http://schemas.openxmlformats.org/officeDocument/2006/relationships/slideLayout" Target="../slideLayouts/slideLayout4.xml"/><Relationship Id="rId4" Type="http://schemas.openxmlformats.org/officeDocument/2006/relationships/image" Target="../media/image10.jpeg"/></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6.jpg"/></Relationships>
</file>

<file path=ppt/slides/_rels/slide4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9.xml"/><Relationship Id="rId1" Type="http://schemas.openxmlformats.org/officeDocument/2006/relationships/slideLayout" Target="../slideLayouts/slideLayout4.xml"/><Relationship Id="rId4" Type="http://schemas.openxmlformats.org/officeDocument/2006/relationships/image" Target="../media/image6.jpg"/></Relationships>
</file>

<file path=ppt/slides/_rels/slide4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0.xml"/><Relationship Id="rId1" Type="http://schemas.openxmlformats.org/officeDocument/2006/relationships/slideLayout" Target="../slideLayouts/slideLayout4.xml"/><Relationship Id="rId4" Type="http://schemas.openxmlformats.org/officeDocument/2006/relationships/image" Target="../media/image6.jpg"/></Relationships>
</file>

<file path=ppt/slides/_rels/slide42.xml.rels><?xml version="1.0" encoding="UTF-8" standalone="yes"?>
<Relationships xmlns="http://schemas.openxmlformats.org/package/2006/relationships"><Relationship Id="rId3" Type="http://schemas.openxmlformats.org/officeDocument/2006/relationships/hyperlink" Target="https://www.google.com/imgres?imgurl=http://www.sports-logos-screensavers.com/user/Vanderbilt_Commodores5.jpg&amp;imgrefurl=http://blog.gamblerspalace.com/ncaa-vanderbilt-tennessee-odds/&amp;docid=EDfeSVdhUHLIbM&amp;tbnid=V6piDfyvpn1udM:&amp;w=1365&amp;h=1024&amp;hl=en&amp;bih=689&amp;biw=1280&amp;ved=0ahUKEwj939_QwarNAhUQTlIKHeROAJ8QMwgeKAAwAA&amp;iact=mrc&amp;uact=8" TargetMode="External"/><Relationship Id="rId2" Type="http://schemas.openxmlformats.org/officeDocument/2006/relationships/notesSlide" Target="../notesSlides/notesSlide41.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6.jpg"/></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image" Target="../media/image6.jpg"/></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image" Target="../media/image6.jpg"/></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image" Target="../media/image6.jpg"/></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4.xml"/><Relationship Id="rId4" Type="http://schemas.openxmlformats.org/officeDocument/2006/relationships/image" Target="../media/image6.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BoI2016_1_TITLE.pn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4" name="TextBox 3"/>
          <p:cNvSpPr txBox="1"/>
          <p:nvPr/>
        </p:nvSpPr>
        <p:spPr>
          <a:xfrm>
            <a:off x="1803400" y="3657600"/>
            <a:ext cx="6561137" cy="1754326"/>
          </a:xfrm>
          <a:prstGeom prst="rect">
            <a:avLst/>
          </a:prstGeom>
          <a:noFill/>
        </p:spPr>
        <p:txBody>
          <a:bodyPr wrap="square" lIns="0" tIns="0" rIns="0" bIns="0" rtlCol="0">
            <a:spAutoFit/>
          </a:bodyPr>
          <a:lstStyle/>
          <a:p>
            <a:pPr algn="ctr" eaLnBrk="1" hangingPunct="1">
              <a:spcBef>
                <a:spcPct val="50000"/>
              </a:spcBef>
              <a:buClrTx/>
              <a:buSzTx/>
              <a:buFontTx/>
              <a:buNone/>
            </a:pPr>
            <a:r>
              <a:rPr lang="en-US" altLang="en-US" sz="2400" b="1" dirty="0" smtClean="0">
                <a:latin typeface="Arial" panose="020B0604020202020204" pitchFamily="34" charset="0"/>
              </a:rPr>
              <a:t>BUDGETING AND FINANCIAL MODELING</a:t>
            </a:r>
          </a:p>
          <a:p>
            <a:pPr algn="ctr" eaLnBrk="1" hangingPunct="1">
              <a:spcBef>
                <a:spcPct val="50000"/>
              </a:spcBef>
              <a:buClrTx/>
              <a:buSzTx/>
              <a:buFontTx/>
              <a:buNone/>
            </a:pPr>
            <a:r>
              <a:rPr lang="en-US" altLang="en-US" sz="2400" b="1" dirty="0" smtClean="0">
                <a:latin typeface="Arial" panose="020B0604020202020204" pitchFamily="34" charset="0"/>
              </a:rPr>
              <a:t>(OR WHY INDEPENDENT SCHOOLS ARE </a:t>
            </a:r>
          </a:p>
          <a:p>
            <a:pPr algn="ctr" eaLnBrk="1" hangingPunct="1">
              <a:spcBef>
                <a:spcPct val="50000"/>
              </a:spcBef>
              <a:buClrTx/>
              <a:buSzTx/>
              <a:buFontTx/>
              <a:buNone/>
            </a:pPr>
            <a:r>
              <a:rPr lang="en-US" altLang="en-US" sz="2400" b="1" dirty="0" smtClean="0">
                <a:latin typeface="Arial" panose="020B0604020202020204" pitchFamily="34" charset="0"/>
              </a:rPr>
              <a:t>BAD BUSINESS MODELS</a:t>
            </a:r>
            <a:r>
              <a:rPr lang="en-US" altLang="en-US" sz="1800" b="1" dirty="0" smtClean="0">
                <a:latin typeface="Arial" panose="020B0604020202020204" pitchFamily="34" charset="0"/>
              </a:rPr>
              <a:t>)</a:t>
            </a:r>
          </a:p>
          <a:p>
            <a:endParaRPr lang="en-US" sz="1800" b="1" dirty="0">
              <a:solidFill>
                <a:srgbClr val="223370"/>
              </a:solidFill>
              <a:latin typeface="+mj-lt"/>
              <a:cs typeface="Arial"/>
            </a:endParaRPr>
          </a:p>
        </p:txBody>
      </p:sp>
      <p:sp>
        <p:nvSpPr>
          <p:cNvPr id="3" name="Rectangle 2"/>
          <p:cNvSpPr/>
          <p:nvPr/>
        </p:nvSpPr>
        <p:spPr>
          <a:xfrm>
            <a:off x="1981200" y="4993501"/>
            <a:ext cx="6865937" cy="2308324"/>
          </a:xfrm>
          <a:prstGeom prst="rect">
            <a:avLst/>
          </a:prstGeom>
        </p:spPr>
        <p:txBody>
          <a:bodyPr wrap="square">
            <a:spAutoFit/>
          </a:bodyPr>
          <a:lstStyle/>
          <a:p>
            <a:pPr algn="r" eaLnBrk="1" hangingPunct="1">
              <a:spcBef>
                <a:spcPct val="50000"/>
              </a:spcBef>
              <a:buClrTx/>
              <a:buSzTx/>
              <a:buFontTx/>
              <a:buNone/>
            </a:pPr>
            <a:endParaRPr lang="en-US" altLang="en-US" sz="1800" dirty="0" smtClean="0">
              <a:latin typeface="Arial" panose="020B0604020202020204" pitchFamily="34" charset="0"/>
            </a:endParaRPr>
          </a:p>
          <a:p>
            <a:pPr algn="r" eaLnBrk="1" hangingPunct="1"/>
            <a:endParaRPr lang="en-US" altLang="en-US" sz="1400" dirty="0" smtClean="0">
              <a:latin typeface="Arial" panose="020B0604020202020204" pitchFamily="34" charset="0"/>
            </a:endParaRPr>
          </a:p>
          <a:p>
            <a:pPr eaLnBrk="1" hangingPunct="1"/>
            <a:r>
              <a:rPr lang="en-US" altLang="en-US" sz="1400" dirty="0">
                <a:latin typeface="Arial" panose="020B0604020202020204" pitchFamily="34" charset="0"/>
              </a:rPr>
              <a:t>Palmer D. </a:t>
            </a:r>
            <a:r>
              <a:rPr lang="en-US" altLang="en-US" sz="1400" dirty="0" smtClean="0">
                <a:latin typeface="Arial" panose="020B0604020202020204" pitchFamily="34" charset="0"/>
              </a:rPr>
              <a:t>Ball			Palmer </a:t>
            </a:r>
            <a:r>
              <a:rPr lang="en-US" altLang="en-US" sz="1400" dirty="0">
                <a:latin typeface="Arial" panose="020B0604020202020204" pitchFamily="34" charset="0"/>
              </a:rPr>
              <a:t>D. </a:t>
            </a:r>
            <a:r>
              <a:rPr lang="en-US" altLang="en-US" sz="1400" dirty="0" smtClean="0">
                <a:latin typeface="Arial" panose="020B0604020202020204" pitchFamily="34" charset="0"/>
              </a:rPr>
              <a:t>Ball</a:t>
            </a:r>
          </a:p>
          <a:p>
            <a:pPr eaLnBrk="1" hangingPunct="1"/>
            <a:r>
              <a:rPr lang="en-US" altLang="en-US" sz="1400" dirty="0" smtClean="0">
                <a:latin typeface="Arial" panose="020B0604020202020204" pitchFamily="34" charset="0"/>
              </a:rPr>
              <a:t>Business </a:t>
            </a:r>
            <a:r>
              <a:rPr lang="en-US" altLang="en-US" sz="1400" dirty="0">
                <a:latin typeface="Arial" panose="020B0604020202020204" pitchFamily="34" charset="0"/>
              </a:rPr>
              <a:t>Manager	 </a:t>
            </a:r>
            <a:r>
              <a:rPr lang="en-US" altLang="en-US" sz="1400" dirty="0" smtClean="0">
                <a:latin typeface="Arial" panose="020B0604020202020204" pitchFamily="34" charset="0"/>
              </a:rPr>
              <a:t>		Palmer </a:t>
            </a:r>
            <a:r>
              <a:rPr lang="en-US" altLang="en-US" sz="1400" dirty="0">
                <a:latin typeface="Arial" panose="020B0604020202020204" pitchFamily="34" charset="0"/>
              </a:rPr>
              <a:t>Ball Consulting, LLC</a:t>
            </a:r>
            <a:endParaRPr lang="en-US" altLang="en-US" sz="1400" dirty="0" smtClean="0">
              <a:latin typeface="Arial" panose="020B0604020202020204" pitchFamily="34" charset="0"/>
            </a:endParaRPr>
          </a:p>
          <a:p>
            <a:pPr eaLnBrk="1" hangingPunct="1"/>
            <a:r>
              <a:rPr lang="en-US" altLang="en-US" sz="1400" dirty="0" smtClean="0">
                <a:latin typeface="Arial" panose="020B0604020202020204" pitchFamily="34" charset="0"/>
              </a:rPr>
              <a:t>Spartanburg Day </a:t>
            </a:r>
            <a:r>
              <a:rPr lang="en-US" altLang="en-US" sz="1400" dirty="0">
                <a:latin typeface="Arial" panose="020B0604020202020204" pitchFamily="34" charset="0"/>
              </a:rPr>
              <a:t>School	</a:t>
            </a:r>
            <a:r>
              <a:rPr lang="en-US" altLang="en-US" sz="1400" dirty="0" smtClean="0">
                <a:latin typeface="Arial" panose="020B0604020202020204" pitchFamily="34" charset="0"/>
              </a:rPr>
              <a:t>	palmerballconsulting@gmail.com</a:t>
            </a:r>
            <a:endParaRPr lang="en-US" altLang="en-US" sz="1400" dirty="0">
              <a:latin typeface="Arial" panose="020B0604020202020204" pitchFamily="34" charset="0"/>
            </a:endParaRPr>
          </a:p>
          <a:p>
            <a:pPr eaLnBrk="1" hangingPunct="1"/>
            <a:r>
              <a:rPr lang="en-US" altLang="en-US" sz="1400" dirty="0" smtClean="0">
                <a:latin typeface="Arial" panose="020B0604020202020204" pitchFamily="34" charset="0"/>
              </a:rPr>
              <a:t>864-582-7539			864-266-8175</a:t>
            </a:r>
            <a:endParaRPr lang="en-US" altLang="en-US" sz="1400" dirty="0">
              <a:latin typeface="Arial" panose="020B0604020202020204" pitchFamily="34" charset="0"/>
            </a:endParaRPr>
          </a:p>
          <a:p>
            <a:pPr eaLnBrk="1" hangingPunct="1"/>
            <a:endParaRPr lang="en-US" altLang="en-US" sz="1400" dirty="0">
              <a:latin typeface="Arial" panose="020B0604020202020204" pitchFamily="34" charset="0"/>
            </a:endParaRPr>
          </a:p>
          <a:p>
            <a:pPr eaLnBrk="1" hangingPunct="1"/>
            <a:endParaRPr lang="en-US" altLang="en-US" sz="1400" dirty="0" smtClean="0">
              <a:latin typeface="Arial" panose="020B0604020202020204" pitchFamily="34" charset="0"/>
            </a:endParaRPr>
          </a:p>
          <a:p>
            <a:pPr algn="r" eaLnBrk="1" hangingPunct="1"/>
            <a:endParaRPr lang="en-US" altLang="en-US" sz="1400" dirty="0">
              <a:latin typeface="Arial" panose="020B0604020202020204" pitchFamily="34" charset="0"/>
            </a:endParaRPr>
          </a:p>
          <a:p>
            <a:pPr algn="r" eaLnBrk="1" hangingPunct="1"/>
            <a:endParaRPr lang="en-US" altLang="en-US" sz="1400" dirty="0" smtClean="0">
              <a:latin typeface="Arial" panose="020B0604020202020204" pitchFamily="34" charset="0"/>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9104" y="5550288"/>
            <a:ext cx="1744296" cy="881839"/>
          </a:xfrm>
          <a:prstGeom prst="rect">
            <a:avLst/>
          </a:prstGeom>
        </p:spPr>
      </p:pic>
    </p:spTree>
    <p:extLst>
      <p:ext uri="{BB962C8B-B14F-4D97-AF65-F5344CB8AC3E}">
        <p14:creationId xmlns:p14="http://schemas.microsoft.com/office/powerpoint/2010/main" val="3501773303"/>
      </p:ext>
    </p:extLst>
  </p:cSld>
  <p:clrMapOvr>
    <a:masterClrMapping/>
  </p:clrMapOvr>
  <p:transition>
    <p:pull dir="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Rectangle 6"/>
          <p:cNvSpPr>
            <a:spLocks noGrp="1" noChangeArrowheads="1"/>
          </p:cNvSpPr>
          <p:nvPr>
            <p:ph type="title"/>
          </p:nvPr>
        </p:nvSpPr>
        <p:spPr>
          <a:xfrm>
            <a:off x="152400" y="76200"/>
            <a:ext cx="8229600" cy="457200"/>
          </a:xfrm>
          <a:noFill/>
          <a:extLst>
            <a:ext uri="{909E8E84-426E-40DD-AFC4-6F175D3DCCD1}">
              <a14:hiddenFill xmlns:a14="http://schemas.microsoft.com/office/drawing/2010/main">
                <a:solidFill>
                  <a:srgbClr val="FFFFFF"/>
                </a:solidFill>
              </a14:hiddenFill>
            </a:ext>
          </a:extLst>
        </p:spPr>
        <p:txBody>
          <a:bodyPr>
            <a:normAutofit/>
          </a:bodyPr>
          <a:lstStyle/>
          <a:p>
            <a:pPr eaLnBrk="1" hangingPunct="1"/>
            <a:r>
              <a:rPr lang="en-US" altLang="en-US" sz="2000" dirty="0" smtClean="0">
                <a:solidFill>
                  <a:schemeClr val="tx1"/>
                </a:solidFill>
                <a:effectLst/>
              </a:rPr>
              <a:t>Typical Budget Time Table</a:t>
            </a:r>
            <a:r>
              <a:rPr lang="en-US" altLang="en-US" sz="2000" dirty="0" smtClean="0">
                <a:effectLst/>
              </a:rPr>
              <a:t> </a:t>
            </a:r>
          </a:p>
        </p:txBody>
      </p:sp>
      <p:sp>
        <p:nvSpPr>
          <p:cNvPr id="161795" name="Rectangle 3"/>
          <p:cNvSpPr>
            <a:spLocks noGrp="1" noChangeArrowheads="1"/>
          </p:cNvSpPr>
          <p:nvPr>
            <p:ph idx="1"/>
          </p:nvPr>
        </p:nvSpPr>
        <p:spPr>
          <a:xfrm>
            <a:off x="468312" y="1047750"/>
            <a:ext cx="8229600" cy="4495800"/>
          </a:xfrm>
        </p:spPr>
        <p:txBody>
          <a:bodyPr/>
          <a:lstStyle/>
          <a:p>
            <a:pPr eaLnBrk="1" hangingPunct="1">
              <a:lnSpc>
                <a:spcPct val="80000"/>
              </a:lnSpc>
              <a:buFont typeface="Wingdings" panose="05000000000000000000" pitchFamily="2" charset="2"/>
              <a:buNone/>
              <a:defRPr/>
            </a:pPr>
            <a:r>
              <a:rPr lang="en-US" sz="2400" dirty="0" smtClean="0">
                <a:effectLst/>
                <a:latin typeface="Arial" charset="0"/>
              </a:rPr>
              <a:t>Due to this quandary, one year my school actually approved a very modest salary increase (2%) in January, but said if Net Tuition Revenue exceeded “x” in September, an additional amount </a:t>
            </a:r>
            <a:r>
              <a:rPr lang="en-US" sz="2400" b="1" i="1" dirty="0" smtClean="0">
                <a:effectLst/>
                <a:latin typeface="Arial" charset="0"/>
              </a:rPr>
              <a:t>up to 3% more</a:t>
            </a:r>
            <a:r>
              <a:rPr lang="en-US" sz="2400" dirty="0" smtClean="0">
                <a:effectLst/>
                <a:latin typeface="Arial" charset="0"/>
              </a:rPr>
              <a:t> would be provided, retroactive to the start of the new salary year.  </a:t>
            </a:r>
          </a:p>
          <a:p>
            <a:pPr eaLnBrk="1" hangingPunct="1">
              <a:lnSpc>
                <a:spcPct val="80000"/>
              </a:lnSpc>
              <a:buFont typeface="Wingdings" panose="05000000000000000000" pitchFamily="2" charset="2"/>
              <a:buNone/>
              <a:defRPr/>
            </a:pPr>
            <a:endParaRPr lang="en-US" sz="2400" dirty="0" smtClean="0">
              <a:effectLst/>
              <a:latin typeface="Arial" charset="0"/>
            </a:endParaRPr>
          </a:p>
          <a:p>
            <a:pPr eaLnBrk="1" hangingPunct="1">
              <a:lnSpc>
                <a:spcPct val="80000"/>
              </a:lnSpc>
              <a:buFont typeface="Wingdings" panose="05000000000000000000" pitchFamily="2" charset="2"/>
              <a:buNone/>
              <a:defRPr/>
            </a:pPr>
            <a:r>
              <a:rPr lang="en-US" sz="2400" dirty="0" smtClean="0">
                <a:effectLst/>
                <a:latin typeface="Arial" charset="0"/>
              </a:rPr>
              <a:t>Thus, the Board wasn’t awarding salary dollars based on 	future students we </a:t>
            </a:r>
            <a:r>
              <a:rPr lang="en-US" sz="2400" b="1" i="1" dirty="0" smtClean="0">
                <a:effectLst/>
                <a:latin typeface="Arial" charset="0"/>
              </a:rPr>
              <a:t>hoped</a:t>
            </a:r>
            <a:r>
              <a:rPr lang="en-US" sz="2400" dirty="0" smtClean="0">
                <a:effectLst/>
                <a:latin typeface="Arial" charset="0"/>
              </a:rPr>
              <a:t> to enroll.  And we hit the 	target that year and gave retroactive raises.</a:t>
            </a:r>
          </a:p>
          <a:p>
            <a:pPr eaLnBrk="1" hangingPunct="1">
              <a:lnSpc>
                <a:spcPct val="80000"/>
              </a:lnSpc>
              <a:buFont typeface="Wingdings" panose="05000000000000000000" pitchFamily="2" charset="2"/>
              <a:buNone/>
              <a:defRPr/>
            </a:pPr>
            <a:endParaRPr lang="en-US" sz="2400" dirty="0" smtClean="0">
              <a:effectLst/>
              <a:latin typeface="Arial" charset="0"/>
            </a:endParaRPr>
          </a:p>
          <a:p>
            <a:pPr eaLnBrk="1" hangingPunct="1">
              <a:lnSpc>
                <a:spcPct val="80000"/>
              </a:lnSpc>
              <a:buFont typeface="Wingdings" panose="05000000000000000000" pitchFamily="2" charset="2"/>
              <a:buNone/>
              <a:defRPr/>
            </a:pPr>
            <a:r>
              <a:rPr lang="en-US" sz="2400" dirty="0" smtClean="0">
                <a:effectLst/>
                <a:latin typeface="Arial" charset="0"/>
              </a:rPr>
              <a:t>This also provided buy-in by ALL employees in the need to 	recruit students, and their role in that effort.</a:t>
            </a:r>
          </a:p>
          <a:p>
            <a:pPr eaLnBrk="1" hangingPunct="1">
              <a:lnSpc>
                <a:spcPct val="80000"/>
              </a:lnSpc>
              <a:buFont typeface="Wingdings" panose="05000000000000000000" pitchFamily="2" charset="2"/>
              <a:buNone/>
              <a:defRPr/>
            </a:pPr>
            <a:endParaRPr lang="en-US" sz="2400" dirty="0" smtClean="0">
              <a:latin typeface="Arial" charset="0"/>
            </a:endParaRPr>
          </a:p>
        </p:txBody>
      </p:sp>
      <p:pic>
        <p:nvPicPr>
          <p:cNvPr id="23557" name="Picture 4" descr="NBOA logo.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629400" y="5543550"/>
            <a:ext cx="2209800" cy="93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1000" y="5467350"/>
            <a:ext cx="2209800" cy="1117177"/>
          </a:xfrm>
          <a:prstGeom prst="rect">
            <a:avLst/>
          </a:prstGeom>
        </p:spPr>
      </p:pic>
    </p:spTree>
  </p:cSld>
  <p:clrMapOvr>
    <a:masterClrMapping/>
  </p:clrMapOvr>
  <p:transition>
    <p:pull dir="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nodeType="clickEffect">
                                  <p:stCondLst>
                                    <p:cond delay="0"/>
                                  </p:stCondLst>
                                  <p:childTnLst>
                                    <p:set>
                                      <p:cBhvr>
                                        <p:cTn id="6" dur="1" fill="hold">
                                          <p:stCondLst>
                                            <p:cond delay="0"/>
                                          </p:stCondLst>
                                        </p:cTn>
                                        <p:tgtEl>
                                          <p:spTgt spid="161795">
                                            <p:txEl>
                                              <p:pRg st="0" end="0"/>
                                            </p:txEl>
                                          </p:spTgt>
                                        </p:tgtEl>
                                        <p:attrNameLst>
                                          <p:attrName>style.visibility</p:attrName>
                                        </p:attrNameLst>
                                      </p:cBhvr>
                                      <p:to>
                                        <p:strVal val="visible"/>
                                      </p:to>
                                    </p:set>
                                    <p:animEffect transition="in" filter="strips(downLeft)">
                                      <p:cBhvr>
                                        <p:cTn id="7" dur="500"/>
                                        <p:tgtEl>
                                          <p:spTgt spid="16179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12" fill="hold" nodeType="clickEffect">
                                  <p:stCondLst>
                                    <p:cond delay="0"/>
                                  </p:stCondLst>
                                  <p:childTnLst>
                                    <p:set>
                                      <p:cBhvr>
                                        <p:cTn id="11" dur="1" fill="hold">
                                          <p:stCondLst>
                                            <p:cond delay="0"/>
                                          </p:stCondLst>
                                        </p:cTn>
                                        <p:tgtEl>
                                          <p:spTgt spid="161795">
                                            <p:txEl>
                                              <p:pRg st="2" end="2"/>
                                            </p:txEl>
                                          </p:spTgt>
                                        </p:tgtEl>
                                        <p:attrNameLst>
                                          <p:attrName>style.visibility</p:attrName>
                                        </p:attrNameLst>
                                      </p:cBhvr>
                                      <p:to>
                                        <p:strVal val="visible"/>
                                      </p:to>
                                    </p:set>
                                    <p:animEffect transition="in" filter="strips(downLeft)">
                                      <p:cBhvr>
                                        <p:cTn id="12" dur="500"/>
                                        <p:tgtEl>
                                          <p:spTgt spid="161795">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12" fill="hold" nodeType="clickEffect">
                                  <p:stCondLst>
                                    <p:cond delay="0"/>
                                  </p:stCondLst>
                                  <p:childTnLst>
                                    <p:set>
                                      <p:cBhvr>
                                        <p:cTn id="16" dur="1" fill="hold">
                                          <p:stCondLst>
                                            <p:cond delay="0"/>
                                          </p:stCondLst>
                                        </p:cTn>
                                        <p:tgtEl>
                                          <p:spTgt spid="161795">
                                            <p:txEl>
                                              <p:pRg st="4" end="4"/>
                                            </p:txEl>
                                          </p:spTgt>
                                        </p:tgtEl>
                                        <p:attrNameLst>
                                          <p:attrName>style.visibility</p:attrName>
                                        </p:attrNameLst>
                                      </p:cBhvr>
                                      <p:to>
                                        <p:strVal val="visible"/>
                                      </p:to>
                                    </p:set>
                                    <p:animEffect transition="in" filter="strips(downLeft)">
                                      <p:cBhvr>
                                        <p:cTn id="17" dur="500"/>
                                        <p:tgtEl>
                                          <p:spTgt spid="16179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Text Box 4"/>
          <p:cNvSpPr txBox="1">
            <a:spLocks noChangeArrowheads="1"/>
          </p:cNvSpPr>
          <p:nvPr/>
        </p:nvSpPr>
        <p:spPr bwMode="auto">
          <a:xfrm>
            <a:off x="571500" y="515937"/>
            <a:ext cx="8001000" cy="526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5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0"/>
              </a:spcBef>
              <a:buClrTx/>
              <a:buSzTx/>
              <a:buFontTx/>
              <a:buNone/>
            </a:pPr>
            <a:r>
              <a:rPr lang="en-US" altLang="en-US" sz="2400" dirty="0">
                <a:latin typeface="Arial" panose="020B0604020202020204" pitchFamily="34" charset="0"/>
              </a:rPr>
              <a:t>Tuition insurance is an important tool that allows you to 	“guarantee” your opening enrollment tuition 	dollars.  </a:t>
            </a:r>
          </a:p>
          <a:p>
            <a:pPr eaLnBrk="1" hangingPunct="1">
              <a:spcBef>
                <a:spcPct val="0"/>
              </a:spcBef>
              <a:buClrTx/>
              <a:buSzTx/>
              <a:buFontTx/>
              <a:buNone/>
            </a:pPr>
            <a:endParaRPr lang="en-US" altLang="en-US" sz="2400" dirty="0">
              <a:latin typeface="Arial" panose="020B0604020202020204" pitchFamily="34" charset="0"/>
            </a:endParaRPr>
          </a:p>
          <a:p>
            <a:pPr eaLnBrk="1" hangingPunct="1">
              <a:spcBef>
                <a:spcPct val="0"/>
              </a:spcBef>
              <a:buClrTx/>
              <a:buSzTx/>
              <a:buFontTx/>
              <a:buNone/>
            </a:pPr>
            <a:r>
              <a:rPr lang="en-US" altLang="en-US" sz="2400" dirty="0">
                <a:latin typeface="Arial" panose="020B0604020202020204" pitchFamily="34" charset="0"/>
              </a:rPr>
              <a:t>My school used to refund tuition to a family if they moved 	out of town during the year.  Each year, I hoped 	and prayed we gained more new students than we 	lost.</a:t>
            </a:r>
          </a:p>
          <a:p>
            <a:pPr eaLnBrk="1" hangingPunct="1">
              <a:spcBef>
                <a:spcPct val="0"/>
              </a:spcBef>
              <a:buClrTx/>
              <a:buSzTx/>
              <a:buFontTx/>
              <a:buNone/>
            </a:pPr>
            <a:endParaRPr lang="en-US" altLang="en-US" sz="2400" dirty="0">
              <a:latin typeface="Arial" panose="020B0604020202020204" pitchFamily="34" charset="0"/>
            </a:endParaRPr>
          </a:p>
          <a:p>
            <a:pPr eaLnBrk="1" hangingPunct="1">
              <a:spcBef>
                <a:spcPct val="0"/>
              </a:spcBef>
              <a:buClrTx/>
              <a:buSzTx/>
              <a:buFontTx/>
              <a:buNone/>
            </a:pPr>
            <a:r>
              <a:rPr lang="en-US" altLang="en-US" sz="2400" dirty="0">
                <a:latin typeface="Arial" panose="020B0604020202020204" pitchFamily="34" charset="0"/>
              </a:rPr>
              <a:t>Sure enough, one year we lost more than we gained and 	had a 	tuition 	shortfall, even though the budget was 	based on solid opening enrollment numbers.  The 	next year we changed to a “no refund policy” and 	started offering tuition insurance.</a:t>
            </a:r>
          </a:p>
        </p:txBody>
      </p:sp>
      <p:sp>
        <p:nvSpPr>
          <p:cNvPr id="6152" name="Rectangle 8"/>
          <p:cNvSpPr>
            <a:spLocks noGrp="1" noChangeArrowheads="1"/>
          </p:cNvSpPr>
          <p:nvPr>
            <p:ph type="title"/>
          </p:nvPr>
        </p:nvSpPr>
        <p:spPr>
          <a:xfrm>
            <a:off x="457200" y="0"/>
            <a:ext cx="8229600" cy="1752600"/>
          </a:xfrm>
        </p:spPr>
        <p:txBody>
          <a:bodyPr/>
          <a:lstStyle/>
          <a:p>
            <a:pPr eaLnBrk="1" hangingPunct="1">
              <a:defRPr/>
            </a:pPr>
            <a:r>
              <a:rPr lang="en-US" sz="3200" dirty="0" smtClean="0">
                <a:solidFill>
                  <a:schemeClr val="tx1"/>
                </a:solidFill>
                <a:latin typeface="Arial" charset="0"/>
              </a:rPr>
              <a:t>Sidebar / Sales Pitch</a:t>
            </a:r>
          </a:p>
        </p:txBody>
      </p:sp>
      <p:pic>
        <p:nvPicPr>
          <p:cNvPr id="25605" name="Picture 4" descr="NBOA logo.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629400" y="5765800"/>
            <a:ext cx="1624012"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85750" y="5739447"/>
            <a:ext cx="1847850" cy="934191"/>
          </a:xfrm>
          <a:prstGeom prst="rect">
            <a:avLst/>
          </a:prstGeom>
        </p:spPr>
      </p:pic>
    </p:spTree>
  </p:cSld>
  <p:clrMapOvr>
    <a:masterClrMapping/>
  </p:clrMapOvr>
  <p:transition>
    <p:pull dir="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6148">
                                            <p:txEl>
                                              <p:pRg st="0" end="0"/>
                                            </p:txEl>
                                          </p:spTgt>
                                        </p:tgtEl>
                                        <p:attrNameLst>
                                          <p:attrName>style.visibility</p:attrName>
                                        </p:attrNameLst>
                                      </p:cBhvr>
                                      <p:to>
                                        <p:strVal val="visible"/>
                                      </p:to>
                                    </p:set>
                                    <p:animEffect transition="in" filter="wipe(down)">
                                      <p:cBhvr>
                                        <p:cTn id="7" dur="500"/>
                                        <p:tgtEl>
                                          <p:spTgt spid="614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nodeType="clickEffect">
                                  <p:stCondLst>
                                    <p:cond delay="0"/>
                                  </p:stCondLst>
                                  <p:childTnLst>
                                    <p:set>
                                      <p:cBhvr>
                                        <p:cTn id="11" dur="1" fill="hold">
                                          <p:stCondLst>
                                            <p:cond delay="0"/>
                                          </p:stCondLst>
                                        </p:cTn>
                                        <p:tgtEl>
                                          <p:spTgt spid="6148">
                                            <p:txEl>
                                              <p:pRg st="2" end="2"/>
                                            </p:txEl>
                                          </p:spTgt>
                                        </p:tgtEl>
                                        <p:attrNameLst>
                                          <p:attrName>style.visibility</p:attrName>
                                        </p:attrNameLst>
                                      </p:cBhvr>
                                      <p:to>
                                        <p:strVal val="visible"/>
                                      </p:to>
                                    </p:set>
                                    <p:animEffect transition="in" filter="wipe(down)">
                                      <p:cBhvr>
                                        <p:cTn id="12" dur="500"/>
                                        <p:tgtEl>
                                          <p:spTgt spid="6148">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nodeType="clickEffect">
                                  <p:stCondLst>
                                    <p:cond delay="0"/>
                                  </p:stCondLst>
                                  <p:childTnLst>
                                    <p:set>
                                      <p:cBhvr>
                                        <p:cTn id="16" dur="1" fill="hold">
                                          <p:stCondLst>
                                            <p:cond delay="0"/>
                                          </p:stCondLst>
                                        </p:cTn>
                                        <p:tgtEl>
                                          <p:spTgt spid="6148">
                                            <p:txEl>
                                              <p:pRg st="4" end="4"/>
                                            </p:txEl>
                                          </p:spTgt>
                                        </p:tgtEl>
                                        <p:attrNameLst>
                                          <p:attrName>style.visibility</p:attrName>
                                        </p:attrNameLst>
                                      </p:cBhvr>
                                      <p:to>
                                        <p:strVal val="visible"/>
                                      </p:to>
                                    </p:set>
                                    <p:animEffect transition="in" filter="wipe(down)">
                                      <p:cBhvr>
                                        <p:cTn id="17" dur="500"/>
                                        <p:tgtEl>
                                          <p:spTgt spid="614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ChangeArrowheads="1"/>
          </p:cNvSpPr>
          <p:nvPr>
            <p:ph type="title"/>
          </p:nvPr>
        </p:nvSpPr>
        <p:spPr>
          <a:xfrm>
            <a:off x="457200" y="0"/>
            <a:ext cx="8229600" cy="1752600"/>
          </a:xfrm>
        </p:spPr>
        <p:txBody>
          <a:bodyPr/>
          <a:lstStyle/>
          <a:p>
            <a:pPr eaLnBrk="1" hangingPunct="1">
              <a:defRPr/>
            </a:pPr>
            <a:r>
              <a:rPr lang="en-US" sz="3200" smtClean="0">
                <a:solidFill>
                  <a:schemeClr val="tx1"/>
                </a:solidFill>
                <a:latin typeface="Arial" charset="0"/>
              </a:rPr>
              <a:t>Sidebar / Sales Pitch…</a:t>
            </a:r>
          </a:p>
        </p:txBody>
      </p:sp>
      <p:sp>
        <p:nvSpPr>
          <p:cNvPr id="165891" name="Rectangle 3"/>
          <p:cNvSpPr>
            <a:spLocks noGrp="1" noChangeArrowheads="1"/>
          </p:cNvSpPr>
          <p:nvPr>
            <p:ph idx="1"/>
          </p:nvPr>
        </p:nvSpPr>
        <p:spPr>
          <a:xfrm>
            <a:off x="457200" y="1371600"/>
            <a:ext cx="8229600" cy="3657600"/>
          </a:xfrm>
        </p:spPr>
        <p:txBody>
          <a:bodyPr/>
          <a:lstStyle/>
          <a:p>
            <a:pPr eaLnBrk="1" hangingPunct="1">
              <a:lnSpc>
                <a:spcPct val="80000"/>
              </a:lnSpc>
              <a:buFont typeface="Wingdings" panose="05000000000000000000" pitchFamily="2" charset="2"/>
              <a:buNone/>
              <a:defRPr/>
            </a:pPr>
            <a:r>
              <a:rPr lang="en-US" sz="2400" dirty="0" smtClean="0">
                <a:effectLst/>
                <a:latin typeface="Arial" charset="0"/>
              </a:rPr>
              <a:t>Tuition insurance covers a portion of “missed tuition” if a student leaves your school.  Thus, you are guaranteed to collect a percentage of the tuition related to the missed days, even though the student 	is no longer enrolled.  The percentage ranges and is commonly between 60 – 75% of the missed tuition.</a:t>
            </a:r>
          </a:p>
          <a:p>
            <a:pPr eaLnBrk="1" hangingPunct="1">
              <a:lnSpc>
                <a:spcPct val="80000"/>
              </a:lnSpc>
              <a:buFont typeface="Wingdings" panose="05000000000000000000" pitchFamily="2" charset="2"/>
              <a:buNone/>
              <a:defRPr/>
            </a:pPr>
            <a:endParaRPr lang="en-US" sz="2400" dirty="0" smtClean="0">
              <a:effectLst/>
              <a:latin typeface="Arial" charset="0"/>
            </a:endParaRPr>
          </a:p>
          <a:p>
            <a:pPr eaLnBrk="1" hangingPunct="1">
              <a:lnSpc>
                <a:spcPct val="80000"/>
              </a:lnSpc>
              <a:buFont typeface="Wingdings" panose="05000000000000000000" pitchFamily="2" charset="2"/>
              <a:buNone/>
              <a:defRPr/>
            </a:pPr>
            <a:r>
              <a:rPr lang="en-US" sz="2400" dirty="0" smtClean="0">
                <a:effectLst/>
                <a:latin typeface="Arial" charset="0"/>
              </a:rPr>
              <a:t>Typically, schools require the purchase of tuition insurance by families on extended payment plans, but it is voluntary for parents that pay upfront.</a:t>
            </a:r>
          </a:p>
          <a:p>
            <a:pPr eaLnBrk="1" hangingPunct="1">
              <a:lnSpc>
                <a:spcPct val="80000"/>
              </a:lnSpc>
              <a:defRPr/>
            </a:pPr>
            <a:endParaRPr lang="en-US" sz="2800" dirty="0" smtClean="0">
              <a:latin typeface="Arial" charset="0"/>
            </a:endParaRPr>
          </a:p>
        </p:txBody>
      </p:sp>
      <p:pic>
        <p:nvPicPr>
          <p:cNvPr id="27653" name="Picture 4" descr="NBOA logo.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629400" y="5391150"/>
            <a:ext cx="2209800" cy="93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1000" y="5467350"/>
            <a:ext cx="2209800" cy="1117177"/>
          </a:xfrm>
          <a:prstGeom prst="rect">
            <a:avLst/>
          </a:prstGeom>
        </p:spPr>
      </p:pic>
    </p:spTree>
  </p:cSld>
  <p:clrMapOvr>
    <a:masterClrMapping/>
  </p:clrMapOvr>
  <p:transition>
    <p:pull dir="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165891">
                                            <p:txEl>
                                              <p:pRg st="0" end="0"/>
                                            </p:txEl>
                                          </p:spTgt>
                                        </p:tgtEl>
                                        <p:attrNameLst>
                                          <p:attrName>style.visibility</p:attrName>
                                        </p:attrNameLst>
                                      </p:cBhvr>
                                      <p:to>
                                        <p:strVal val="visible"/>
                                      </p:to>
                                    </p:set>
                                    <p:animEffect transition="in" filter="wipe(down)">
                                      <p:cBhvr>
                                        <p:cTn id="7" dur="500"/>
                                        <p:tgtEl>
                                          <p:spTgt spid="16589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nodeType="clickEffect">
                                  <p:stCondLst>
                                    <p:cond delay="0"/>
                                  </p:stCondLst>
                                  <p:childTnLst>
                                    <p:set>
                                      <p:cBhvr>
                                        <p:cTn id="11" dur="1" fill="hold">
                                          <p:stCondLst>
                                            <p:cond delay="0"/>
                                          </p:stCondLst>
                                        </p:cTn>
                                        <p:tgtEl>
                                          <p:spTgt spid="165891">
                                            <p:txEl>
                                              <p:pRg st="2" end="2"/>
                                            </p:txEl>
                                          </p:spTgt>
                                        </p:tgtEl>
                                        <p:attrNameLst>
                                          <p:attrName>style.visibility</p:attrName>
                                        </p:attrNameLst>
                                      </p:cBhvr>
                                      <p:to>
                                        <p:strVal val="visible"/>
                                      </p:to>
                                    </p:set>
                                    <p:animEffect transition="in" filter="wipe(down)">
                                      <p:cBhvr>
                                        <p:cTn id="12" dur="500"/>
                                        <p:tgtEl>
                                          <p:spTgt spid="16589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Text Box 4"/>
          <p:cNvSpPr txBox="1">
            <a:spLocks noChangeArrowheads="1"/>
          </p:cNvSpPr>
          <p:nvPr/>
        </p:nvSpPr>
        <p:spPr bwMode="auto">
          <a:xfrm>
            <a:off x="762000" y="3124200"/>
            <a:ext cx="7315200" cy="1004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5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r>
              <a:rPr lang="en-US" altLang="en-US" sz="2400" dirty="0">
                <a:latin typeface="Arial" panose="020B0604020202020204" pitchFamily="34" charset="0"/>
              </a:rPr>
              <a:t>	… they charge less than it costs to educate </a:t>
            </a:r>
          </a:p>
          <a:p>
            <a:pPr eaLnBrk="1" hangingPunct="1">
              <a:spcBef>
                <a:spcPct val="50000"/>
              </a:spcBef>
              <a:buClrTx/>
              <a:buSzTx/>
              <a:buFontTx/>
              <a:buNone/>
            </a:pPr>
            <a:r>
              <a:rPr lang="en-US" altLang="en-US" sz="2400" dirty="0">
                <a:latin typeface="Arial" panose="020B0604020202020204" pitchFamily="34" charset="0"/>
              </a:rPr>
              <a:t>	each student!</a:t>
            </a:r>
          </a:p>
        </p:txBody>
      </p:sp>
      <p:sp>
        <p:nvSpPr>
          <p:cNvPr id="29700" name="Rectangle 6"/>
          <p:cNvSpPr>
            <a:spLocks noGrp="1" noChangeArrowheads="1"/>
          </p:cNvSpPr>
          <p:nvPr>
            <p:ph type="title"/>
          </p:nvPr>
        </p:nvSpPr>
        <p:spPr>
          <a:xfrm>
            <a:off x="431800" y="660400"/>
            <a:ext cx="8255000" cy="668338"/>
          </a:xfrm>
        </p:spPr>
        <p:txBody>
          <a:bodyPr>
            <a:normAutofit fontScale="90000"/>
          </a:bodyPr>
          <a:lstStyle/>
          <a:p>
            <a:pPr algn="l" eaLnBrk="1" hangingPunct="1"/>
            <a:r>
              <a:rPr lang="en-US" altLang="en-US" sz="3200" dirty="0" smtClean="0">
                <a:solidFill>
                  <a:schemeClr val="tx1"/>
                </a:solidFill>
                <a:effectLst/>
                <a:latin typeface="Arial" panose="020B0604020202020204" pitchFamily="34" charset="0"/>
              </a:rPr>
              <a:t>Most Independent Schools are a Bad Business Model…</a:t>
            </a:r>
          </a:p>
        </p:txBody>
      </p:sp>
      <p:pic>
        <p:nvPicPr>
          <p:cNvPr id="29701" name="Picture 4" descr="NBOA logo.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629400" y="5391150"/>
            <a:ext cx="2209800" cy="93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1000" y="5467350"/>
            <a:ext cx="2209800" cy="1117177"/>
          </a:xfrm>
          <a:prstGeom prst="rect">
            <a:avLst/>
          </a:prstGeom>
        </p:spPr>
      </p:pic>
    </p:spTree>
  </p:cSld>
  <p:clrMapOvr>
    <a:masterClrMapping/>
  </p:clrMapOvr>
  <p:transition>
    <p:pull dir="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8196">
                                            <p:txEl>
                                              <p:pRg st="0" end="0"/>
                                            </p:txEl>
                                          </p:spTgt>
                                        </p:tgtEl>
                                        <p:attrNameLst>
                                          <p:attrName>style.visibility</p:attrName>
                                        </p:attrNameLst>
                                      </p:cBhvr>
                                      <p:to>
                                        <p:strVal val="visible"/>
                                      </p:to>
                                    </p:set>
                                    <p:anim calcmode="lin" valueType="num">
                                      <p:cBhvr additive="base">
                                        <p:cTn id="7" dur="500" fill="hold"/>
                                        <p:tgtEl>
                                          <p:spTgt spid="819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196">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8196">
                                            <p:txEl>
                                              <p:pRg st="1" end="1"/>
                                            </p:txEl>
                                          </p:spTgt>
                                        </p:tgtEl>
                                        <p:attrNameLst>
                                          <p:attrName>style.visibility</p:attrName>
                                        </p:attrNameLst>
                                      </p:cBhvr>
                                      <p:to>
                                        <p:strVal val="visible"/>
                                      </p:to>
                                    </p:set>
                                    <p:anim calcmode="lin" valueType="num">
                                      <p:cBhvr additive="base">
                                        <p:cTn id="11" dur="500" fill="hold"/>
                                        <p:tgtEl>
                                          <p:spTgt spid="8196">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8196">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Rectangle 6"/>
          <p:cNvSpPr>
            <a:spLocks noGrp="1" noChangeArrowheads="1"/>
          </p:cNvSpPr>
          <p:nvPr>
            <p:ph type="title"/>
          </p:nvPr>
        </p:nvSpPr>
        <p:spPr>
          <a:xfrm>
            <a:off x="431800" y="660400"/>
            <a:ext cx="8255000" cy="668338"/>
          </a:xfrm>
        </p:spPr>
        <p:txBody>
          <a:bodyPr>
            <a:normAutofit fontScale="90000"/>
          </a:bodyPr>
          <a:lstStyle/>
          <a:p>
            <a:pPr algn="l" eaLnBrk="1" hangingPunct="1"/>
            <a:r>
              <a:rPr lang="en-US" altLang="en-US" sz="3200" dirty="0" smtClean="0">
                <a:solidFill>
                  <a:schemeClr val="tx1"/>
                </a:solidFill>
                <a:effectLst/>
                <a:latin typeface="Arial" panose="020B0604020202020204" pitchFamily="34" charset="0"/>
              </a:rPr>
              <a:t>Most Independent Schools are a Bad Business Model…</a:t>
            </a:r>
          </a:p>
        </p:txBody>
      </p:sp>
      <p:pic>
        <p:nvPicPr>
          <p:cNvPr id="29701" name="Picture 4" descr="NBOA logo.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629400" y="5391150"/>
            <a:ext cx="2209800" cy="93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1000" y="5467350"/>
            <a:ext cx="2209800" cy="1117177"/>
          </a:xfrm>
          <a:prstGeom prst="rect">
            <a:avLst/>
          </a:prstGeom>
        </p:spPr>
      </p:pic>
      <p:pic>
        <p:nvPicPr>
          <p:cNvPr id="5" name="Picture 4"/>
          <p:cNvPicPr>
            <a:picLocks noChangeAspect="1"/>
          </p:cNvPicPr>
          <p:nvPr/>
        </p:nvPicPr>
        <p:blipFill>
          <a:blip r:embed="rId5"/>
          <a:stretch>
            <a:fillRect/>
          </a:stretch>
        </p:blipFill>
        <p:spPr>
          <a:xfrm>
            <a:off x="1456312" y="1821150"/>
            <a:ext cx="6231375" cy="3215700"/>
          </a:xfrm>
          <a:prstGeom prst="rect">
            <a:avLst/>
          </a:prstGeom>
        </p:spPr>
      </p:pic>
    </p:spTree>
    <p:extLst>
      <p:ext uri="{BB962C8B-B14F-4D97-AF65-F5344CB8AC3E}">
        <p14:creationId xmlns:p14="http://schemas.microsoft.com/office/powerpoint/2010/main" val="4242627613"/>
      </p:ext>
    </p:extLst>
  </p:cSld>
  <p:clrMapOvr>
    <a:masterClrMapping/>
  </p:clrMapOvr>
  <p:transition>
    <p:pull dir="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Text Box 4"/>
          <p:cNvSpPr txBox="1">
            <a:spLocks noChangeArrowheads="1"/>
          </p:cNvSpPr>
          <p:nvPr/>
        </p:nvSpPr>
        <p:spPr bwMode="auto">
          <a:xfrm>
            <a:off x="914400" y="1828800"/>
            <a:ext cx="7162800" cy="337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5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0"/>
              </a:spcBef>
              <a:buClrTx/>
              <a:buSzTx/>
              <a:buFontTx/>
              <a:buNone/>
            </a:pPr>
            <a:r>
              <a:rPr lang="en-US" altLang="en-US" sz="2400">
                <a:latin typeface="Arial" panose="020B0604020202020204" pitchFamily="34" charset="0"/>
              </a:rPr>
              <a:t>How many car dealers sell a car for less than what 	it costs to make the car?  </a:t>
            </a:r>
          </a:p>
          <a:p>
            <a:pPr eaLnBrk="1" hangingPunct="1">
              <a:spcBef>
                <a:spcPct val="0"/>
              </a:spcBef>
              <a:buClrTx/>
              <a:buSzTx/>
              <a:buFontTx/>
              <a:buNone/>
            </a:pPr>
            <a:endParaRPr lang="en-US" altLang="en-US" sz="2400">
              <a:latin typeface="Arial" panose="020B0604020202020204" pitchFamily="34" charset="0"/>
            </a:endParaRPr>
          </a:p>
          <a:p>
            <a:pPr eaLnBrk="1" hangingPunct="1">
              <a:spcBef>
                <a:spcPct val="0"/>
              </a:spcBef>
              <a:buClrTx/>
              <a:buSzTx/>
              <a:buFontTx/>
              <a:buNone/>
            </a:pPr>
            <a:r>
              <a:rPr lang="en-US" altLang="en-US" sz="2400">
                <a:latin typeface="Arial" panose="020B0604020202020204" pitchFamily="34" charset="0"/>
              </a:rPr>
              <a:t>How many home builders sell a house for less than 	what it costs to build the house?  </a:t>
            </a:r>
          </a:p>
          <a:p>
            <a:pPr eaLnBrk="1" hangingPunct="1">
              <a:spcBef>
                <a:spcPct val="0"/>
              </a:spcBef>
              <a:buClrTx/>
              <a:buSzTx/>
              <a:buFontTx/>
              <a:buNone/>
            </a:pPr>
            <a:endParaRPr lang="en-US" altLang="en-US" sz="2400">
              <a:latin typeface="Arial" panose="020B0604020202020204" pitchFamily="34" charset="0"/>
            </a:endParaRPr>
          </a:p>
          <a:p>
            <a:pPr eaLnBrk="1" hangingPunct="1">
              <a:spcBef>
                <a:spcPct val="0"/>
              </a:spcBef>
              <a:buClrTx/>
              <a:buSzTx/>
              <a:buFontTx/>
              <a:buNone/>
            </a:pPr>
            <a:r>
              <a:rPr lang="en-US" altLang="en-US" sz="2400">
                <a:latin typeface="Arial" panose="020B0604020202020204" pitchFamily="34" charset="0"/>
              </a:rPr>
              <a:t>How many restaurants sell a meal for less than 	what it costs to prepare and serve it?</a:t>
            </a:r>
          </a:p>
          <a:p>
            <a:pPr eaLnBrk="1" hangingPunct="1">
              <a:spcBef>
                <a:spcPct val="0"/>
              </a:spcBef>
              <a:buClrTx/>
              <a:buSzTx/>
              <a:buFontTx/>
              <a:buNone/>
            </a:pPr>
            <a:endParaRPr lang="en-US" altLang="en-US" sz="2400">
              <a:latin typeface="Arial" panose="020B0604020202020204" pitchFamily="34" charset="0"/>
            </a:endParaRPr>
          </a:p>
        </p:txBody>
      </p:sp>
      <p:sp>
        <p:nvSpPr>
          <p:cNvPr id="31748" name="Rectangle 6"/>
          <p:cNvSpPr>
            <a:spLocks noGrp="1" noChangeArrowheads="1"/>
          </p:cNvSpPr>
          <p:nvPr>
            <p:ph type="title"/>
          </p:nvPr>
        </p:nvSpPr>
        <p:spPr>
          <a:xfrm>
            <a:off x="431800" y="660400"/>
            <a:ext cx="8255000" cy="584200"/>
          </a:xfrm>
        </p:spPr>
        <p:txBody>
          <a:bodyPr>
            <a:normAutofit fontScale="90000"/>
          </a:bodyPr>
          <a:lstStyle/>
          <a:p>
            <a:pPr algn="l" eaLnBrk="1" hangingPunct="1"/>
            <a:r>
              <a:rPr lang="en-US" altLang="en-US" sz="3200" dirty="0" smtClean="0">
                <a:solidFill>
                  <a:schemeClr val="tx1"/>
                </a:solidFill>
                <a:effectLst/>
                <a:latin typeface="Arial" panose="020B0604020202020204" pitchFamily="34" charset="0"/>
              </a:rPr>
              <a:t>Most Independent Schools are a Bad Business Model…</a:t>
            </a:r>
          </a:p>
        </p:txBody>
      </p:sp>
      <p:pic>
        <p:nvPicPr>
          <p:cNvPr id="31749" name="Picture 4" descr="NBOA logo.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53200" y="5486400"/>
            <a:ext cx="2209800" cy="93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1000" y="5467350"/>
            <a:ext cx="2209800" cy="1117177"/>
          </a:xfrm>
          <a:prstGeom prst="rect">
            <a:avLst/>
          </a:prstGeom>
        </p:spPr>
      </p:pic>
    </p:spTree>
  </p:cSld>
  <p:clrMapOvr>
    <a:masterClrMapping/>
  </p:clrMapOvr>
  <p:transition>
    <p:pull dir="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7652">
                                            <p:txEl>
                                              <p:pRg st="0" end="0"/>
                                            </p:txEl>
                                          </p:spTgt>
                                        </p:tgtEl>
                                        <p:attrNameLst>
                                          <p:attrName>style.visibility</p:attrName>
                                        </p:attrNameLst>
                                      </p:cBhvr>
                                      <p:to>
                                        <p:strVal val="visible"/>
                                      </p:to>
                                    </p:set>
                                    <p:anim calcmode="lin" valueType="num">
                                      <p:cBhvr additive="base">
                                        <p:cTn id="7" dur="500" fill="hold"/>
                                        <p:tgtEl>
                                          <p:spTgt spid="2765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765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27652">
                                            <p:txEl>
                                              <p:pRg st="2" end="2"/>
                                            </p:txEl>
                                          </p:spTgt>
                                        </p:tgtEl>
                                        <p:attrNameLst>
                                          <p:attrName>style.visibility</p:attrName>
                                        </p:attrNameLst>
                                      </p:cBhvr>
                                      <p:to>
                                        <p:strVal val="visible"/>
                                      </p:to>
                                    </p:set>
                                    <p:anim calcmode="lin" valueType="num">
                                      <p:cBhvr additive="base">
                                        <p:cTn id="13" dur="500" fill="hold"/>
                                        <p:tgtEl>
                                          <p:spTgt spid="2765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765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27652">
                                            <p:txEl>
                                              <p:pRg st="4" end="4"/>
                                            </p:txEl>
                                          </p:spTgt>
                                        </p:tgtEl>
                                        <p:attrNameLst>
                                          <p:attrName>style.visibility</p:attrName>
                                        </p:attrNameLst>
                                      </p:cBhvr>
                                      <p:to>
                                        <p:strVal val="visible"/>
                                      </p:to>
                                    </p:set>
                                    <p:anim calcmode="lin" valueType="num">
                                      <p:cBhvr additive="base">
                                        <p:cTn id="19" dur="500" fill="hold"/>
                                        <p:tgtEl>
                                          <p:spTgt spid="27652">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765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Text Box 4"/>
          <p:cNvSpPr txBox="1">
            <a:spLocks noChangeArrowheads="1"/>
          </p:cNvSpPr>
          <p:nvPr/>
        </p:nvSpPr>
        <p:spPr bwMode="auto">
          <a:xfrm>
            <a:off x="762000" y="2209800"/>
            <a:ext cx="7239000" cy="264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5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r>
              <a:rPr lang="en-US" altLang="en-US" sz="2400">
                <a:latin typeface="Arial" panose="020B0604020202020204" pitchFamily="34" charset="0"/>
              </a:rPr>
              <a:t>How can schools afford to sell their product for less 	than it costs?  </a:t>
            </a:r>
          </a:p>
          <a:p>
            <a:pPr eaLnBrk="1" hangingPunct="1">
              <a:spcBef>
                <a:spcPct val="50000"/>
              </a:spcBef>
              <a:buClrTx/>
              <a:buSzTx/>
              <a:buFontTx/>
              <a:buNone/>
            </a:pPr>
            <a:endParaRPr lang="en-US" altLang="en-US" sz="2400">
              <a:latin typeface="Arial" panose="020B0604020202020204" pitchFamily="34" charset="0"/>
            </a:endParaRPr>
          </a:p>
          <a:p>
            <a:pPr eaLnBrk="1" hangingPunct="1">
              <a:spcBef>
                <a:spcPct val="50000"/>
              </a:spcBef>
              <a:buClrTx/>
              <a:buSzTx/>
              <a:buFontTx/>
              <a:buNone/>
            </a:pPr>
            <a:r>
              <a:rPr lang="en-US" altLang="en-US" sz="2400">
                <a:latin typeface="Arial" panose="020B0604020202020204" pitchFamily="34" charset="0"/>
              </a:rPr>
              <a:t>They cover the shortfall through annual fund 	donations, endowment earnings, auxiliary 	operations, etc.</a:t>
            </a:r>
          </a:p>
        </p:txBody>
      </p:sp>
      <p:sp>
        <p:nvSpPr>
          <p:cNvPr id="33796" name="Rectangle 6"/>
          <p:cNvSpPr>
            <a:spLocks noGrp="1" noChangeArrowheads="1"/>
          </p:cNvSpPr>
          <p:nvPr>
            <p:ph type="title"/>
          </p:nvPr>
        </p:nvSpPr>
        <p:spPr>
          <a:xfrm>
            <a:off x="431800" y="660400"/>
            <a:ext cx="8255000" cy="787400"/>
          </a:xfrm>
        </p:spPr>
        <p:txBody>
          <a:bodyPr>
            <a:normAutofit fontScale="90000"/>
          </a:bodyPr>
          <a:lstStyle/>
          <a:p>
            <a:pPr algn="l" eaLnBrk="1" hangingPunct="1"/>
            <a:r>
              <a:rPr lang="en-US" altLang="en-US" sz="3200" dirty="0" smtClean="0">
                <a:solidFill>
                  <a:schemeClr val="tx1"/>
                </a:solidFill>
                <a:effectLst/>
                <a:latin typeface="Arial" panose="020B0604020202020204" pitchFamily="34" charset="0"/>
              </a:rPr>
              <a:t>Most Independent Schools are a Bad Business Model…</a:t>
            </a:r>
          </a:p>
        </p:txBody>
      </p:sp>
      <p:pic>
        <p:nvPicPr>
          <p:cNvPr id="33797" name="Picture 4" descr="NBOA logo.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629400" y="5391150"/>
            <a:ext cx="2209800" cy="93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1000" y="5467350"/>
            <a:ext cx="2209800" cy="1117177"/>
          </a:xfrm>
          <a:prstGeom prst="rect">
            <a:avLst/>
          </a:prstGeom>
        </p:spPr>
      </p:pic>
    </p:spTree>
  </p:cSld>
  <p:clrMapOvr>
    <a:masterClrMapping/>
  </p:clrMapOvr>
  <p:transition>
    <p:pull dir="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5604">
                                            <p:txEl>
                                              <p:pRg st="0" end="0"/>
                                            </p:txEl>
                                          </p:spTgt>
                                        </p:tgtEl>
                                        <p:attrNameLst>
                                          <p:attrName>style.visibility</p:attrName>
                                        </p:attrNameLst>
                                      </p:cBhvr>
                                      <p:to>
                                        <p:strVal val="visible"/>
                                      </p:to>
                                    </p:set>
                                    <p:anim calcmode="lin" valueType="num">
                                      <p:cBhvr additive="base">
                                        <p:cTn id="7" dur="500" fill="hold"/>
                                        <p:tgtEl>
                                          <p:spTgt spid="2560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560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25604">
                                            <p:txEl>
                                              <p:pRg st="2" end="2"/>
                                            </p:txEl>
                                          </p:spTgt>
                                        </p:tgtEl>
                                        <p:attrNameLst>
                                          <p:attrName>style.visibility</p:attrName>
                                        </p:attrNameLst>
                                      </p:cBhvr>
                                      <p:to>
                                        <p:strVal val="visible"/>
                                      </p:to>
                                    </p:set>
                                    <p:anim calcmode="lin" valueType="num">
                                      <p:cBhvr additive="base">
                                        <p:cTn id="13" dur="500" fill="hold"/>
                                        <p:tgtEl>
                                          <p:spTgt spid="2560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560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Text Box 4"/>
          <p:cNvSpPr txBox="1">
            <a:spLocks noChangeArrowheads="1"/>
          </p:cNvSpPr>
          <p:nvPr/>
        </p:nvSpPr>
        <p:spPr bwMode="auto">
          <a:xfrm>
            <a:off x="838200" y="1709737"/>
            <a:ext cx="7010400"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5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0"/>
              </a:spcBef>
              <a:buClrTx/>
              <a:buSzTx/>
              <a:buFontTx/>
              <a:buNone/>
            </a:pPr>
            <a:r>
              <a:rPr lang="en-US" altLang="en-US" sz="2400" dirty="0">
                <a:latin typeface="Arial" panose="020B0604020202020204" pitchFamily="34" charset="0"/>
              </a:rPr>
              <a:t>It is helpful to calculate the “tuition gap” and let 	parents know what it is.</a:t>
            </a:r>
          </a:p>
          <a:p>
            <a:pPr eaLnBrk="1" hangingPunct="1">
              <a:spcBef>
                <a:spcPct val="0"/>
              </a:spcBef>
              <a:buClrTx/>
              <a:buSzTx/>
              <a:buFontTx/>
              <a:buNone/>
            </a:pPr>
            <a:endParaRPr lang="en-US" altLang="en-US" sz="2400" dirty="0">
              <a:latin typeface="Arial" panose="020B0604020202020204" pitchFamily="34" charset="0"/>
            </a:endParaRPr>
          </a:p>
          <a:p>
            <a:pPr>
              <a:spcBef>
                <a:spcPct val="0"/>
              </a:spcBef>
              <a:buClrTx/>
              <a:buSzTx/>
              <a:buFontTx/>
              <a:buNone/>
            </a:pPr>
            <a:r>
              <a:rPr lang="en-US" altLang="en-US" sz="2400" dirty="0">
                <a:latin typeface="Arial" panose="020B0604020202020204" pitchFamily="34" charset="0"/>
              </a:rPr>
              <a:t>My school’s gap is now in excess of </a:t>
            </a:r>
            <a:r>
              <a:rPr lang="en-US" altLang="en-US" sz="2400" dirty="0" smtClean="0">
                <a:latin typeface="Arial" panose="020B0604020202020204" pitchFamily="34" charset="0"/>
              </a:rPr>
              <a:t>$6,500 </a:t>
            </a:r>
            <a:r>
              <a:rPr lang="en-US" altLang="en-US" sz="2400" dirty="0">
                <a:latin typeface="Arial" panose="020B0604020202020204" pitchFamily="34" charset="0"/>
              </a:rPr>
              <a:t>per 	student.</a:t>
            </a:r>
          </a:p>
          <a:p>
            <a:pPr>
              <a:spcBef>
                <a:spcPct val="0"/>
              </a:spcBef>
              <a:buClrTx/>
              <a:buSzTx/>
              <a:buFontTx/>
              <a:buNone/>
            </a:pPr>
            <a:endParaRPr lang="en-US" altLang="en-US" sz="2400" dirty="0">
              <a:latin typeface="Arial" panose="020B0604020202020204" pitchFamily="34" charset="0"/>
            </a:endParaRPr>
          </a:p>
          <a:p>
            <a:pPr>
              <a:spcBef>
                <a:spcPct val="0"/>
              </a:spcBef>
              <a:buClrTx/>
              <a:buSzTx/>
              <a:buFontTx/>
              <a:buNone/>
            </a:pPr>
            <a:r>
              <a:rPr lang="en-US" altLang="en-US" sz="2400" dirty="0">
                <a:latin typeface="Arial" panose="020B0604020202020204" pitchFamily="34" charset="0"/>
              </a:rPr>
              <a:t>When parents complain about how much the 	school is spending on financial aid, we tell 	them </a:t>
            </a:r>
            <a:r>
              <a:rPr lang="en-US" altLang="en-US" sz="2400" b="1" i="1" dirty="0">
                <a:latin typeface="Arial" panose="020B0604020202020204" pitchFamily="34" charset="0"/>
              </a:rPr>
              <a:t>every</a:t>
            </a:r>
            <a:r>
              <a:rPr lang="en-US" altLang="en-US" sz="2400" dirty="0">
                <a:latin typeface="Arial" panose="020B0604020202020204" pitchFamily="34" charset="0"/>
              </a:rPr>
              <a:t> student is effectively getting a 	financial aid award of </a:t>
            </a:r>
            <a:r>
              <a:rPr lang="en-US" altLang="en-US" sz="2400" b="1" i="1" dirty="0">
                <a:latin typeface="Arial" panose="020B0604020202020204" pitchFamily="34" charset="0"/>
              </a:rPr>
              <a:t>at least</a:t>
            </a:r>
            <a:r>
              <a:rPr lang="en-US" altLang="en-US" sz="2400" dirty="0">
                <a:latin typeface="Arial" panose="020B0604020202020204" pitchFamily="34" charset="0"/>
              </a:rPr>
              <a:t> </a:t>
            </a:r>
            <a:r>
              <a:rPr lang="en-US" altLang="en-US" sz="2400" dirty="0" smtClean="0">
                <a:latin typeface="Arial" panose="020B0604020202020204" pitchFamily="34" charset="0"/>
              </a:rPr>
              <a:t>$6,500</a:t>
            </a:r>
            <a:r>
              <a:rPr lang="en-US" altLang="en-US" sz="2400" dirty="0">
                <a:latin typeface="Arial" panose="020B0604020202020204" pitchFamily="34" charset="0"/>
              </a:rPr>
              <a:t>.</a:t>
            </a:r>
          </a:p>
        </p:txBody>
      </p:sp>
      <p:sp>
        <p:nvSpPr>
          <p:cNvPr id="35844" name="Rectangle 6"/>
          <p:cNvSpPr>
            <a:spLocks noGrp="1" noChangeArrowheads="1"/>
          </p:cNvSpPr>
          <p:nvPr>
            <p:ph type="title"/>
          </p:nvPr>
        </p:nvSpPr>
        <p:spPr>
          <a:xfrm>
            <a:off x="431800" y="660400"/>
            <a:ext cx="8255000" cy="711200"/>
          </a:xfrm>
        </p:spPr>
        <p:txBody>
          <a:bodyPr>
            <a:normAutofit fontScale="90000"/>
          </a:bodyPr>
          <a:lstStyle/>
          <a:p>
            <a:pPr algn="l" eaLnBrk="1" hangingPunct="1"/>
            <a:r>
              <a:rPr lang="en-US" altLang="en-US" sz="3200" dirty="0" smtClean="0">
                <a:solidFill>
                  <a:schemeClr val="tx1"/>
                </a:solidFill>
                <a:effectLst/>
                <a:latin typeface="Arial" panose="020B0604020202020204" pitchFamily="34" charset="0"/>
              </a:rPr>
              <a:t>Most Independent Schools are a Bad Business Model…</a:t>
            </a:r>
          </a:p>
        </p:txBody>
      </p:sp>
      <p:pic>
        <p:nvPicPr>
          <p:cNvPr id="35845" name="Picture 4" descr="NBOA logo.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629400" y="5486400"/>
            <a:ext cx="2209800" cy="93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1000" y="5467350"/>
            <a:ext cx="2209800" cy="1117177"/>
          </a:xfrm>
          <a:prstGeom prst="rect">
            <a:avLst/>
          </a:prstGeom>
        </p:spPr>
      </p:pic>
    </p:spTree>
  </p:cSld>
  <p:clrMapOvr>
    <a:masterClrMapping/>
  </p:clrMapOvr>
  <p:transition>
    <p:pull dir="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9460">
                                            <p:txEl>
                                              <p:pRg st="0" end="0"/>
                                            </p:txEl>
                                          </p:spTgt>
                                        </p:tgtEl>
                                        <p:attrNameLst>
                                          <p:attrName>style.visibility</p:attrName>
                                        </p:attrNameLst>
                                      </p:cBhvr>
                                      <p:to>
                                        <p:strVal val="visible"/>
                                      </p:to>
                                    </p:set>
                                    <p:anim calcmode="lin" valueType="num">
                                      <p:cBhvr additive="base">
                                        <p:cTn id="7" dur="500" fill="hold"/>
                                        <p:tgtEl>
                                          <p:spTgt spid="1946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946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9460">
                                            <p:txEl>
                                              <p:pRg st="2" end="2"/>
                                            </p:txEl>
                                          </p:spTgt>
                                        </p:tgtEl>
                                        <p:attrNameLst>
                                          <p:attrName>style.visibility</p:attrName>
                                        </p:attrNameLst>
                                      </p:cBhvr>
                                      <p:to>
                                        <p:strVal val="visible"/>
                                      </p:to>
                                    </p:set>
                                    <p:anim calcmode="lin" valueType="num">
                                      <p:cBhvr additive="base">
                                        <p:cTn id="13" dur="500" fill="hold"/>
                                        <p:tgtEl>
                                          <p:spTgt spid="19460">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946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19460">
                                            <p:txEl>
                                              <p:pRg st="4" end="4"/>
                                            </p:txEl>
                                          </p:spTgt>
                                        </p:tgtEl>
                                        <p:attrNameLst>
                                          <p:attrName>style.visibility</p:attrName>
                                        </p:attrNameLst>
                                      </p:cBhvr>
                                      <p:to>
                                        <p:strVal val="visible"/>
                                      </p:to>
                                    </p:set>
                                    <p:anim calcmode="lin" valueType="num">
                                      <p:cBhvr additive="base">
                                        <p:cTn id="19" dur="500" fill="hold"/>
                                        <p:tgtEl>
                                          <p:spTgt spid="19460">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9460">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 Box 4"/>
          <p:cNvSpPr txBox="1">
            <a:spLocks noChangeArrowheads="1"/>
          </p:cNvSpPr>
          <p:nvPr/>
        </p:nvSpPr>
        <p:spPr bwMode="auto">
          <a:xfrm>
            <a:off x="977900" y="1121569"/>
            <a:ext cx="7162800" cy="1220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5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endParaRPr lang="en-US" altLang="en-US" sz="2800"/>
          </a:p>
          <a:p>
            <a:pPr>
              <a:spcBef>
                <a:spcPct val="0"/>
              </a:spcBef>
              <a:buClrTx/>
              <a:buSzTx/>
              <a:buFontTx/>
              <a:buNone/>
            </a:pPr>
            <a:endParaRPr lang="en-US" altLang="en-US" sz="2800"/>
          </a:p>
          <a:p>
            <a:pPr>
              <a:spcBef>
                <a:spcPct val="0"/>
              </a:spcBef>
              <a:buClrTx/>
              <a:buSzTx/>
              <a:buFontTx/>
              <a:buNone/>
            </a:pPr>
            <a:endParaRPr lang="en-US" altLang="en-US" sz="1800"/>
          </a:p>
        </p:txBody>
      </p:sp>
      <p:sp>
        <p:nvSpPr>
          <p:cNvPr id="20485" name="Rectangle 5"/>
          <p:cNvSpPr>
            <a:spLocks noChangeArrowheads="1"/>
          </p:cNvSpPr>
          <p:nvPr/>
        </p:nvSpPr>
        <p:spPr bwMode="auto">
          <a:xfrm>
            <a:off x="977900" y="2064772"/>
            <a:ext cx="7137400"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5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0"/>
              </a:spcBef>
              <a:buClrTx/>
              <a:buSzTx/>
              <a:buFontTx/>
              <a:buNone/>
            </a:pPr>
            <a:r>
              <a:rPr lang="en-US" altLang="en-US" sz="2400" dirty="0">
                <a:latin typeface="Arial" panose="020B0604020202020204" pitchFamily="34" charset="0"/>
              </a:rPr>
              <a:t>An interesting “academic” exercise is to calculate 	the gap by division.  </a:t>
            </a:r>
          </a:p>
          <a:p>
            <a:pPr eaLnBrk="1" hangingPunct="1">
              <a:spcBef>
                <a:spcPct val="50000"/>
              </a:spcBef>
              <a:buClrTx/>
              <a:buSzTx/>
              <a:buFontTx/>
              <a:buNone/>
            </a:pPr>
            <a:r>
              <a:rPr lang="en-US" altLang="en-US" sz="2400" dirty="0">
                <a:latin typeface="Arial" panose="020B0604020202020204" pitchFamily="34" charset="0"/>
              </a:rPr>
              <a:t>I prepare a Cost Effectiveness by Division 	calculation each year.  </a:t>
            </a:r>
          </a:p>
          <a:p>
            <a:pPr eaLnBrk="1" hangingPunct="1">
              <a:spcBef>
                <a:spcPct val="50000"/>
              </a:spcBef>
              <a:buClrTx/>
              <a:buSzTx/>
              <a:buFontTx/>
              <a:buNone/>
            </a:pPr>
            <a:r>
              <a:rPr lang="en-US" altLang="en-US" sz="2400" dirty="0">
                <a:latin typeface="Arial" panose="020B0604020202020204" pitchFamily="34" charset="0"/>
              </a:rPr>
              <a:t>There are obviously some huge assumptions that 	go into the calculation each year.</a:t>
            </a:r>
          </a:p>
        </p:txBody>
      </p:sp>
      <p:sp>
        <p:nvSpPr>
          <p:cNvPr id="37893" name="Rectangle 7"/>
          <p:cNvSpPr>
            <a:spLocks noGrp="1" noChangeArrowheads="1"/>
          </p:cNvSpPr>
          <p:nvPr>
            <p:ph type="title"/>
          </p:nvPr>
        </p:nvSpPr>
        <p:spPr>
          <a:xfrm>
            <a:off x="431800" y="609600"/>
            <a:ext cx="8255000" cy="711200"/>
          </a:xfrm>
        </p:spPr>
        <p:txBody>
          <a:bodyPr>
            <a:normAutofit fontScale="90000"/>
          </a:bodyPr>
          <a:lstStyle/>
          <a:p>
            <a:pPr algn="l" eaLnBrk="1" hangingPunct="1"/>
            <a:r>
              <a:rPr lang="en-US" altLang="en-US" sz="3200" dirty="0" smtClean="0">
                <a:solidFill>
                  <a:schemeClr val="tx1"/>
                </a:solidFill>
                <a:effectLst/>
                <a:latin typeface="Arial" panose="020B0604020202020204" pitchFamily="34" charset="0"/>
              </a:rPr>
              <a:t>Most Independent Schools are a Bad Business Model…</a:t>
            </a:r>
          </a:p>
        </p:txBody>
      </p:sp>
      <p:pic>
        <p:nvPicPr>
          <p:cNvPr id="37894" name="Picture 5" descr="NBOA logo.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629400" y="5486400"/>
            <a:ext cx="2209800" cy="93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1000" y="5467350"/>
            <a:ext cx="2209800" cy="1117177"/>
          </a:xfrm>
          <a:prstGeom prst="rect">
            <a:avLst/>
          </a:prstGeom>
        </p:spPr>
      </p:pic>
    </p:spTree>
  </p:cSld>
  <p:clrMapOvr>
    <a:masterClrMapping/>
  </p:clrMapOvr>
  <p:transition>
    <p:pull dir="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0485">
                                            <p:txEl>
                                              <p:pRg st="0" end="0"/>
                                            </p:txEl>
                                          </p:spTgt>
                                        </p:tgtEl>
                                        <p:attrNameLst>
                                          <p:attrName>style.visibility</p:attrName>
                                        </p:attrNameLst>
                                      </p:cBhvr>
                                      <p:to>
                                        <p:strVal val="visible"/>
                                      </p:to>
                                    </p:set>
                                    <p:anim calcmode="lin" valueType="num">
                                      <p:cBhvr additive="base">
                                        <p:cTn id="7" dur="500" fill="hold"/>
                                        <p:tgtEl>
                                          <p:spTgt spid="2048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48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20485">
                                            <p:txEl>
                                              <p:pRg st="1" end="1"/>
                                            </p:txEl>
                                          </p:spTgt>
                                        </p:tgtEl>
                                        <p:attrNameLst>
                                          <p:attrName>style.visibility</p:attrName>
                                        </p:attrNameLst>
                                      </p:cBhvr>
                                      <p:to>
                                        <p:strVal val="visible"/>
                                      </p:to>
                                    </p:set>
                                    <p:anim calcmode="lin" valueType="num">
                                      <p:cBhvr additive="base">
                                        <p:cTn id="13" dur="500" fill="hold"/>
                                        <p:tgtEl>
                                          <p:spTgt spid="2048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048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20485">
                                            <p:txEl>
                                              <p:pRg st="2" end="2"/>
                                            </p:txEl>
                                          </p:spTgt>
                                        </p:tgtEl>
                                        <p:attrNameLst>
                                          <p:attrName>style.visibility</p:attrName>
                                        </p:attrNameLst>
                                      </p:cBhvr>
                                      <p:to>
                                        <p:strVal val="visible"/>
                                      </p:to>
                                    </p:set>
                                    <p:anim calcmode="lin" valueType="num">
                                      <p:cBhvr additive="base">
                                        <p:cTn id="19" dur="500" fill="hold"/>
                                        <p:tgtEl>
                                          <p:spTgt spid="2048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048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Text Box 4"/>
          <p:cNvSpPr txBox="1">
            <a:spLocks noChangeArrowheads="1"/>
          </p:cNvSpPr>
          <p:nvPr/>
        </p:nvSpPr>
        <p:spPr bwMode="auto">
          <a:xfrm>
            <a:off x="901700" y="1754187"/>
            <a:ext cx="7315200" cy="3743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5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0"/>
              </a:spcBef>
              <a:buClrTx/>
              <a:buSzTx/>
              <a:buFontTx/>
              <a:buNone/>
            </a:pPr>
            <a:r>
              <a:rPr lang="en-US" altLang="en-US" sz="2400" dirty="0">
                <a:latin typeface="Arial" panose="020B0604020202020204" pitchFamily="34" charset="0"/>
              </a:rPr>
              <a:t>For example,</a:t>
            </a:r>
          </a:p>
          <a:p>
            <a:pPr eaLnBrk="1" hangingPunct="1">
              <a:spcBef>
                <a:spcPct val="0"/>
              </a:spcBef>
              <a:buClrTx/>
              <a:buSzTx/>
              <a:buFontTx/>
              <a:buNone/>
            </a:pPr>
            <a:endParaRPr lang="en-US" altLang="en-US" sz="2400" dirty="0">
              <a:latin typeface="Arial" panose="020B0604020202020204" pitchFamily="34" charset="0"/>
            </a:endParaRPr>
          </a:p>
          <a:p>
            <a:pPr eaLnBrk="1" hangingPunct="1">
              <a:spcBef>
                <a:spcPct val="0"/>
              </a:spcBef>
              <a:buClrTx/>
              <a:buSzTx/>
              <a:buFontTx/>
              <a:buNone/>
            </a:pPr>
            <a:r>
              <a:rPr lang="en-US" altLang="en-US" sz="2400" dirty="0">
                <a:latin typeface="Arial" panose="020B0604020202020204" pitchFamily="34" charset="0"/>
              </a:rPr>
              <a:t>	- all physical plant costs are allocated by 		square footage by division or by 			student headcount by division, </a:t>
            </a:r>
          </a:p>
          <a:p>
            <a:pPr eaLnBrk="1" hangingPunct="1">
              <a:spcBef>
                <a:spcPct val="0"/>
              </a:spcBef>
              <a:buClrTx/>
              <a:buSzTx/>
              <a:buFontTx/>
              <a:buNone/>
            </a:pPr>
            <a:endParaRPr lang="en-US" altLang="en-US" sz="2400" dirty="0">
              <a:latin typeface="Arial" panose="020B0604020202020204" pitchFamily="34" charset="0"/>
            </a:endParaRPr>
          </a:p>
          <a:p>
            <a:pPr eaLnBrk="1" hangingPunct="1">
              <a:spcBef>
                <a:spcPct val="0"/>
              </a:spcBef>
              <a:buClrTx/>
              <a:buSzTx/>
              <a:buFontTx/>
              <a:buNone/>
            </a:pPr>
            <a:r>
              <a:rPr lang="en-US" altLang="en-US" sz="2400" dirty="0">
                <a:latin typeface="Arial" panose="020B0604020202020204" pitchFamily="34" charset="0"/>
              </a:rPr>
              <a:t>	- athletic costs are allocated by student 			headcount between the middle and 		upper divisions, etc. </a:t>
            </a:r>
          </a:p>
          <a:p>
            <a:pPr eaLnBrk="1" hangingPunct="1">
              <a:spcBef>
                <a:spcPct val="0"/>
              </a:spcBef>
              <a:buClrTx/>
              <a:buSzTx/>
              <a:buFontTx/>
              <a:buNone/>
            </a:pPr>
            <a:endParaRPr lang="en-US" altLang="en-US" sz="2400" dirty="0">
              <a:latin typeface="Arial" panose="020B0604020202020204" pitchFamily="34" charset="0"/>
            </a:endParaRPr>
          </a:p>
        </p:txBody>
      </p:sp>
      <p:sp>
        <p:nvSpPr>
          <p:cNvPr id="39940" name="Rectangle 6"/>
          <p:cNvSpPr>
            <a:spLocks noGrp="1" noChangeArrowheads="1"/>
          </p:cNvSpPr>
          <p:nvPr>
            <p:ph type="title"/>
          </p:nvPr>
        </p:nvSpPr>
        <p:spPr/>
        <p:txBody>
          <a:bodyPr/>
          <a:lstStyle/>
          <a:p>
            <a:pPr algn="l" eaLnBrk="1" hangingPunct="1"/>
            <a:r>
              <a:rPr lang="en-US" altLang="en-US" sz="3200" dirty="0" smtClean="0">
                <a:solidFill>
                  <a:schemeClr val="tx1"/>
                </a:solidFill>
                <a:effectLst/>
                <a:latin typeface="Arial" panose="020B0604020202020204" pitchFamily="34" charset="0"/>
              </a:rPr>
              <a:t>Most Independent Schools are a Bad Business Model…</a:t>
            </a:r>
          </a:p>
        </p:txBody>
      </p:sp>
      <p:pic>
        <p:nvPicPr>
          <p:cNvPr id="39941" name="Picture 4" descr="NBOA logo.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53200" y="5391150"/>
            <a:ext cx="2209800" cy="93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1000" y="5467350"/>
            <a:ext cx="2209800" cy="1117177"/>
          </a:xfrm>
          <a:prstGeom prst="rect">
            <a:avLst/>
          </a:prstGeom>
        </p:spPr>
      </p:pic>
    </p:spTree>
  </p:cSld>
  <p:clrMapOvr>
    <a:masterClrMapping/>
  </p:clrMapOvr>
  <p:transition>
    <p:pull dir="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9220">
                                            <p:txEl>
                                              <p:pRg st="0" end="0"/>
                                            </p:txEl>
                                          </p:spTgt>
                                        </p:tgtEl>
                                        <p:attrNameLst>
                                          <p:attrName>style.visibility</p:attrName>
                                        </p:attrNameLst>
                                      </p:cBhvr>
                                      <p:to>
                                        <p:strVal val="visible"/>
                                      </p:to>
                                    </p:set>
                                    <p:anim calcmode="lin" valueType="num">
                                      <p:cBhvr additive="base">
                                        <p:cTn id="7" dur="500" fill="hold"/>
                                        <p:tgtEl>
                                          <p:spTgt spid="922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22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9220">
                                            <p:txEl>
                                              <p:pRg st="2" end="2"/>
                                            </p:txEl>
                                          </p:spTgt>
                                        </p:tgtEl>
                                        <p:attrNameLst>
                                          <p:attrName>style.visibility</p:attrName>
                                        </p:attrNameLst>
                                      </p:cBhvr>
                                      <p:to>
                                        <p:strVal val="visible"/>
                                      </p:to>
                                    </p:set>
                                    <p:anim calcmode="lin" valueType="num">
                                      <p:cBhvr additive="base">
                                        <p:cTn id="13" dur="500" fill="hold"/>
                                        <p:tgtEl>
                                          <p:spTgt spid="9220">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22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9220">
                                            <p:txEl>
                                              <p:pRg st="4" end="4"/>
                                            </p:txEl>
                                          </p:spTgt>
                                        </p:tgtEl>
                                        <p:attrNameLst>
                                          <p:attrName>style.visibility</p:attrName>
                                        </p:attrNameLst>
                                      </p:cBhvr>
                                      <p:to>
                                        <p:strVal val="visible"/>
                                      </p:to>
                                    </p:set>
                                    <p:anim calcmode="lin" valueType="num">
                                      <p:cBhvr additive="base">
                                        <p:cTn id="19" dur="500" fill="hold"/>
                                        <p:tgtEl>
                                          <p:spTgt spid="9220">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220">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4"/>
          <p:cNvSpPr txBox="1">
            <a:spLocks noChangeArrowheads="1"/>
          </p:cNvSpPr>
          <p:nvPr/>
        </p:nvSpPr>
        <p:spPr bwMode="auto">
          <a:xfrm>
            <a:off x="914400" y="685800"/>
            <a:ext cx="7315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5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endParaRPr lang="en-US" altLang="en-US" sz="1800" i="1">
              <a:latin typeface="Arial" panose="020B0604020202020204" pitchFamily="34" charset="0"/>
            </a:endParaRPr>
          </a:p>
        </p:txBody>
      </p:sp>
      <p:sp>
        <p:nvSpPr>
          <p:cNvPr id="7173" name="Text Box 5"/>
          <p:cNvSpPr txBox="1">
            <a:spLocks noChangeArrowheads="1"/>
          </p:cNvSpPr>
          <p:nvPr/>
        </p:nvSpPr>
        <p:spPr bwMode="auto">
          <a:xfrm>
            <a:off x="685800" y="1039813"/>
            <a:ext cx="7315200" cy="410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5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r>
              <a:rPr lang="en-US" altLang="en-US" sz="2400" i="1" dirty="0">
                <a:latin typeface="Arial" panose="020B0604020202020204" pitchFamily="34" charset="0"/>
              </a:rPr>
              <a:t>Level 1</a:t>
            </a:r>
            <a:r>
              <a:rPr lang="en-US" altLang="en-US" sz="2400" dirty="0">
                <a:latin typeface="Arial" panose="020B0604020202020204" pitchFamily="34" charset="0"/>
              </a:rPr>
              <a:t> - most simplistic – Business Manager 	prepares budget based on prior year activity 	with limited input from others on campus </a:t>
            </a:r>
          </a:p>
          <a:p>
            <a:pPr eaLnBrk="1" hangingPunct="1">
              <a:spcBef>
                <a:spcPct val="0"/>
              </a:spcBef>
              <a:buClrTx/>
              <a:buSzTx/>
              <a:buFontTx/>
              <a:buNone/>
            </a:pPr>
            <a:r>
              <a:rPr lang="en-US" altLang="en-US" sz="2400" dirty="0">
                <a:latin typeface="Arial" panose="020B0604020202020204" pitchFamily="34" charset="0"/>
              </a:rPr>
              <a:t>	(possibly a budget freeze situation).</a:t>
            </a:r>
          </a:p>
          <a:p>
            <a:pPr eaLnBrk="1" hangingPunct="1">
              <a:spcBef>
                <a:spcPct val="0"/>
              </a:spcBef>
              <a:buClrTx/>
              <a:buSzTx/>
              <a:buFontTx/>
              <a:buNone/>
            </a:pPr>
            <a:endParaRPr lang="en-US" altLang="en-US" sz="2400" i="1" dirty="0">
              <a:latin typeface="Arial" panose="020B0604020202020204" pitchFamily="34" charset="0"/>
            </a:endParaRPr>
          </a:p>
          <a:p>
            <a:pPr eaLnBrk="1" hangingPunct="1">
              <a:spcBef>
                <a:spcPct val="0"/>
              </a:spcBef>
              <a:buClrTx/>
              <a:buSzTx/>
              <a:buFontTx/>
              <a:buNone/>
            </a:pPr>
            <a:r>
              <a:rPr lang="en-US" altLang="en-US" sz="2400" i="1" dirty="0">
                <a:latin typeface="Arial" panose="020B0604020202020204" pitchFamily="34" charset="0"/>
              </a:rPr>
              <a:t>Level 2</a:t>
            </a:r>
            <a:r>
              <a:rPr lang="en-US" altLang="en-US" sz="2400" dirty="0">
                <a:latin typeface="Arial" panose="020B0604020202020204" pitchFamily="34" charset="0"/>
              </a:rPr>
              <a:t> - budget managers submit requests, 	Business Manager and Head review, 	prioritize requests, and prepare budget. 	This 	</a:t>
            </a:r>
            <a:r>
              <a:rPr lang="en-US" altLang="en-US" sz="2400" b="1" i="1" dirty="0">
                <a:latin typeface="Arial" panose="020B0604020202020204" pitchFamily="34" charset="0"/>
              </a:rPr>
              <a:t>might</a:t>
            </a:r>
            <a:r>
              <a:rPr lang="en-US" altLang="en-US" sz="2400" dirty="0">
                <a:latin typeface="Arial" panose="020B0604020202020204" pitchFamily="34" charset="0"/>
              </a:rPr>
              <a:t> include meeting with each budget 	manager and evaluating departmental 	activity and needs.</a:t>
            </a:r>
            <a:endParaRPr lang="en-US" altLang="en-US" sz="2400" b="1" dirty="0">
              <a:latin typeface="Arial" panose="020B0604020202020204" pitchFamily="34" charset="0"/>
            </a:endParaRPr>
          </a:p>
        </p:txBody>
      </p:sp>
      <p:sp>
        <p:nvSpPr>
          <p:cNvPr id="2" name="Rectangle 9"/>
          <p:cNvSpPr>
            <a:spLocks noGrp="1" noChangeArrowheads="1"/>
          </p:cNvSpPr>
          <p:nvPr>
            <p:ph type="title"/>
          </p:nvPr>
        </p:nvSpPr>
        <p:spPr>
          <a:xfrm>
            <a:off x="76200" y="95250"/>
            <a:ext cx="8255000" cy="482600"/>
          </a:xfrm>
        </p:spPr>
        <p:txBody>
          <a:bodyPr>
            <a:normAutofit/>
          </a:bodyPr>
          <a:lstStyle/>
          <a:p>
            <a:pPr eaLnBrk="1" hangingPunct="1"/>
            <a:r>
              <a:rPr lang="en-US" altLang="en-US" sz="2000" b="1" dirty="0" smtClean="0">
                <a:solidFill>
                  <a:schemeClr val="tx1"/>
                </a:solidFill>
                <a:effectLst/>
                <a:latin typeface="Arial" panose="020B0604020202020204" pitchFamily="34" charset="0"/>
              </a:rPr>
              <a:t>Budget Process</a:t>
            </a:r>
            <a:r>
              <a:rPr lang="en-US" altLang="en-US" sz="2000" dirty="0" smtClean="0">
                <a:solidFill>
                  <a:schemeClr val="tx1"/>
                </a:solidFill>
                <a:effectLst/>
                <a:latin typeface="Arial" panose="020B0604020202020204" pitchFamily="34" charset="0"/>
              </a:rPr>
              <a:t> </a:t>
            </a:r>
            <a:r>
              <a:rPr lang="en-US" altLang="en-US" sz="2000" b="1" dirty="0" smtClean="0">
                <a:solidFill>
                  <a:schemeClr val="tx1"/>
                </a:solidFill>
                <a:effectLst/>
                <a:latin typeface="Arial" panose="020B0604020202020204" pitchFamily="34" charset="0"/>
              </a:rPr>
              <a:t>(varies by school)</a:t>
            </a:r>
          </a:p>
        </p:txBody>
      </p:sp>
      <p:pic>
        <p:nvPicPr>
          <p:cNvPr id="7174" name="Picture 5" descr="NBOA logo.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629400" y="5448300"/>
            <a:ext cx="2209800" cy="93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28600" y="5502487"/>
            <a:ext cx="2209800" cy="1136227"/>
          </a:xfrm>
          <a:prstGeom prst="rect">
            <a:avLst/>
          </a:prstGeom>
        </p:spPr>
      </p:pic>
    </p:spTree>
  </p:cSld>
  <p:clrMapOvr>
    <a:masterClrMapping/>
  </p:clrMapOvr>
  <p:transition>
    <p:pull dir="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7173">
                                            <p:txEl>
                                              <p:pRg st="0" end="0"/>
                                            </p:txEl>
                                          </p:spTgt>
                                        </p:tgtEl>
                                        <p:attrNameLst>
                                          <p:attrName>style.visibility</p:attrName>
                                        </p:attrNameLst>
                                      </p:cBhvr>
                                      <p:to>
                                        <p:strVal val="visible"/>
                                      </p:to>
                                    </p:set>
                                    <p:animEffect transition="in" filter="blinds(horizontal)">
                                      <p:cBhvr>
                                        <p:cTn id="7" dur="500"/>
                                        <p:tgtEl>
                                          <p:spTgt spid="717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7173">
                                            <p:txEl>
                                              <p:pRg st="1" end="1"/>
                                            </p:txEl>
                                          </p:spTgt>
                                        </p:tgtEl>
                                        <p:attrNameLst>
                                          <p:attrName>style.visibility</p:attrName>
                                        </p:attrNameLst>
                                      </p:cBhvr>
                                      <p:to>
                                        <p:strVal val="visible"/>
                                      </p:to>
                                    </p:set>
                                    <p:animEffect transition="in" filter="blinds(horizontal)">
                                      <p:cBhvr>
                                        <p:cTn id="10" dur="500"/>
                                        <p:tgtEl>
                                          <p:spTgt spid="7173">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3" presetClass="entr" presetSubtype="10" fill="hold" nodeType="clickEffect">
                                  <p:stCondLst>
                                    <p:cond delay="0"/>
                                  </p:stCondLst>
                                  <p:childTnLst>
                                    <p:set>
                                      <p:cBhvr>
                                        <p:cTn id="14" dur="1" fill="hold">
                                          <p:stCondLst>
                                            <p:cond delay="0"/>
                                          </p:stCondLst>
                                        </p:cTn>
                                        <p:tgtEl>
                                          <p:spTgt spid="7173">
                                            <p:txEl>
                                              <p:pRg st="3" end="3"/>
                                            </p:txEl>
                                          </p:spTgt>
                                        </p:tgtEl>
                                        <p:attrNameLst>
                                          <p:attrName>style.visibility</p:attrName>
                                        </p:attrNameLst>
                                      </p:cBhvr>
                                      <p:to>
                                        <p:strVal val="visible"/>
                                      </p:to>
                                    </p:set>
                                    <p:animEffect transition="in" filter="blinds(horizontal)">
                                      <p:cBhvr>
                                        <p:cTn id="15" dur="500"/>
                                        <p:tgtEl>
                                          <p:spTgt spid="717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431800" y="660400"/>
            <a:ext cx="8255000" cy="635000"/>
          </a:xfrm>
        </p:spPr>
        <p:txBody>
          <a:bodyPr>
            <a:normAutofit fontScale="90000"/>
          </a:bodyPr>
          <a:lstStyle/>
          <a:p>
            <a:pPr algn="l" eaLnBrk="1" hangingPunct="1"/>
            <a:r>
              <a:rPr lang="en-US" altLang="en-US" sz="3200" dirty="0" smtClean="0">
                <a:solidFill>
                  <a:schemeClr val="tx1"/>
                </a:solidFill>
                <a:effectLst/>
                <a:latin typeface="Arial" panose="020B0604020202020204" pitchFamily="34" charset="0"/>
              </a:rPr>
              <a:t>Most Independent Schools are a Bad Business Model…</a:t>
            </a:r>
          </a:p>
        </p:txBody>
      </p:sp>
      <p:sp>
        <p:nvSpPr>
          <p:cNvPr id="167939" name="Rectangle 3"/>
          <p:cNvSpPr>
            <a:spLocks noGrp="1" noChangeArrowheads="1"/>
          </p:cNvSpPr>
          <p:nvPr>
            <p:ph idx="1"/>
          </p:nvPr>
        </p:nvSpPr>
        <p:spPr/>
        <p:txBody>
          <a:bodyPr/>
          <a:lstStyle/>
          <a:p>
            <a:pPr eaLnBrk="1" hangingPunct="1">
              <a:lnSpc>
                <a:spcPct val="90000"/>
              </a:lnSpc>
              <a:buFont typeface="Wingdings" panose="05000000000000000000" pitchFamily="2" charset="2"/>
              <a:buNone/>
            </a:pPr>
            <a:r>
              <a:rPr lang="en-US" altLang="en-US" sz="2400" dirty="0" smtClean="0">
                <a:effectLst/>
                <a:latin typeface="Arial" panose="020B0604020202020204" pitchFamily="34" charset="0"/>
              </a:rPr>
              <a:t>It allows you to see if any division is pulling more of their 	weight, or pulling the school down, from a cost 	standpoint.</a:t>
            </a:r>
          </a:p>
          <a:p>
            <a:pPr eaLnBrk="1" hangingPunct="1">
              <a:lnSpc>
                <a:spcPct val="90000"/>
              </a:lnSpc>
              <a:buFont typeface="Wingdings" panose="05000000000000000000" pitchFamily="2" charset="2"/>
              <a:buNone/>
            </a:pPr>
            <a:endParaRPr lang="en-US" altLang="en-US" sz="2400" dirty="0" smtClean="0">
              <a:effectLst/>
              <a:latin typeface="Arial" panose="020B0604020202020204" pitchFamily="34" charset="0"/>
            </a:endParaRPr>
          </a:p>
          <a:p>
            <a:pPr eaLnBrk="1" hangingPunct="1">
              <a:lnSpc>
                <a:spcPct val="90000"/>
              </a:lnSpc>
              <a:buFont typeface="Wingdings" panose="05000000000000000000" pitchFamily="2" charset="2"/>
              <a:buNone/>
            </a:pPr>
            <a:r>
              <a:rPr lang="en-US" altLang="en-US" sz="2400" dirty="0" smtClean="0">
                <a:effectLst/>
                <a:latin typeface="Arial" panose="020B0604020202020204" pitchFamily="34" charset="0"/>
              </a:rPr>
              <a:t>You won’t necessarily adjust your tuition structure 	accordingly, but it helps you see who is being more 	cost effective and who isn’t.</a:t>
            </a:r>
          </a:p>
          <a:p>
            <a:pPr eaLnBrk="1" hangingPunct="1">
              <a:lnSpc>
                <a:spcPct val="90000"/>
              </a:lnSpc>
              <a:buFont typeface="Wingdings" panose="05000000000000000000" pitchFamily="2" charset="2"/>
              <a:buNone/>
            </a:pPr>
            <a:endParaRPr lang="en-US" altLang="en-US" sz="2400" dirty="0" smtClean="0">
              <a:effectLst/>
              <a:latin typeface="Arial" panose="020B0604020202020204" pitchFamily="34" charset="0"/>
            </a:endParaRPr>
          </a:p>
          <a:p>
            <a:pPr eaLnBrk="1" hangingPunct="1">
              <a:lnSpc>
                <a:spcPct val="90000"/>
              </a:lnSpc>
              <a:buFont typeface="Wingdings" panose="05000000000000000000" pitchFamily="2" charset="2"/>
              <a:buNone/>
            </a:pPr>
            <a:r>
              <a:rPr lang="en-US" altLang="en-US" sz="2400" dirty="0" smtClean="0">
                <a:effectLst/>
                <a:latin typeface="Arial" panose="020B0604020202020204" pitchFamily="34" charset="0"/>
              </a:rPr>
              <a:t>And it lets you know what your true costs are per division, 	which will help in justifying tuition increases to parents.</a:t>
            </a:r>
          </a:p>
        </p:txBody>
      </p:sp>
      <p:pic>
        <p:nvPicPr>
          <p:cNvPr id="41989" name="Picture 4" descr="NBOA logo.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53200" y="5454650"/>
            <a:ext cx="2209800" cy="93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1000" y="5467350"/>
            <a:ext cx="2209800" cy="1117177"/>
          </a:xfrm>
          <a:prstGeom prst="rect">
            <a:avLst/>
          </a:prstGeom>
        </p:spPr>
      </p:pic>
    </p:spTree>
  </p:cSld>
  <p:clrMapOvr>
    <a:masterClrMapping/>
  </p:clrMapOvr>
  <p:transition>
    <p:pull dir="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67939">
                                            <p:txEl>
                                              <p:pRg st="0" end="0"/>
                                            </p:txEl>
                                          </p:spTgt>
                                        </p:tgtEl>
                                        <p:attrNameLst>
                                          <p:attrName>style.visibility</p:attrName>
                                        </p:attrNameLst>
                                      </p:cBhvr>
                                      <p:to>
                                        <p:strVal val="visible"/>
                                      </p:to>
                                    </p:set>
                                    <p:anim calcmode="lin" valueType="num">
                                      <p:cBhvr additive="base">
                                        <p:cTn id="7" dur="500" fill="hold"/>
                                        <p:tgtEl>
                                          <p:spTgt spid="16793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6793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67939">
                                            <p:txEl>
                                              <p:pRg st="2" end="2"/>
                                            </p:txEl>
                                          </p:spTgt>
                                        </p:tgtEl>
                                        <p:attrNameLst>
                                          <p:attrName>style.visibility</p:attrName>
                                        </p:attrNameLst>
                                      </p:cBhvr>
                                      <p:to>
                                        <p:strVal val="visible"/>
                                      </p:to>
                                    </p:set>
                                    <p:anim calcmode="lin" valueType="num">
                                      <p:cBhvr additive="base">
                                        <p:cTn id="13" dur="500" fill="hold"/>
                                        <p:tgtEl>
                                          <p:spTgt spid="167939">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6793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167939">
                                            <p:txEl>
                                              <p:pRg st="4" end="4"/>
                                            </p:txEl>
                                          </p:spTgt>
                                        </p:tgtEl>
                                        <p:attrNameLst>
                                          <p:attrName>style.visibility</p:attrName>
                                        </p:attrNameLst>
                                      </p:cBhvr>
                                      <p:to>
                                        <p:strVal val="visible"/>
                                      </p:to>
                                    </p:set>
                                    <p:anim calcmode="lin" valueType="num">
                                      <p:cBhvr additive="base">
                                        <p:cTn id="19" dur="500" fill="hold"/>
                                        <p:tgtEl>
                                          <p:spTgt spid="167939">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6793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Text Box 4"/>
          <p:cNvSpPr txBox="1">
            <a:spLocks noChangeArrowheads="1"/>
          </p:cNvSpPr>
          <p:nvPr/>
        </p:nvSpPr>
        <p:spPr bwMode="auto">
          <a:xfrm>
            <a:off x="838200" y="1524000"/>
            <a:ext cx="7162800" cy="337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5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r>
              <a:rPr lang="en-US" altLang="en-US" sz="2400" b="1" dirty="0">
                <a:latin typeface="Arial" panose="020B0604020202020204" pitchFamily="34" charset="0"/>
              </a:rPr>
              <a:t>Tuition Remission –</a:t>
            </a:r>
          </a:p>
          <a:p>
            <a:pPr eaLnBrk="1" hangingPunct="1">
              <a:spcBef>
                <a:spcPct val="50000"/>
              </a:spcBef>
              <a:buClrTx/>
              <a:buSzTx/>
              <a:buFontTx/>
              <a:buNone/>
            </a:pPr>
            <a:r>
              <a:rPr lang="en-US" altLang="en-US" sz="1800" dirty="0">
                <a:latin typeface="Arial" panose="020B0604020202020204" pitchFamily="34" charset="0"/>
              </a:rPr>
              <a:t>	</a:t>
            </a:r>
            <a:r>
              <a:rPr lang="en-US" altLang="en-US" sz="2400" dirty="0">
                <a:latin typeface="Arial" panose="020B0604020202020204" pitchFamily="34" charset="0"/>
              </a:rPr>
              <a:t>- some schools treat TR as a benefit and list 		it under the benefits section of the 		budget. </a:t>
            </a:r>
            <a:r>
              <a:rPr lang="en-US" altLang="en-US" sz="2400" i="1" dirty="0">
                <a:latin typeface="Arial" panose="020B0604020202020204" pitchFamily="34" charset="0"/>
              </a:rPr>
              <a:t>(Expense)</a:t>
            </a:r>
          </a:p>
          <a:p>
            <a:pPr eaLnBrk="1" hangingPunct="1">
              <a:spcBef>
                <a:spcPct val="50000"/>
              </a:spcBef>
              <a:buClrTx/>
              <a:buSzTx/>
              <a:buFontTx/>
              <a:buNone/>
            </a:pPr>
            <a:r>
              <a:rPr lang="en-US" altLang="en-US" sz="2400" dirty="0">
                <a:latin typeface="Arial" panose="020B0604020202020204" pitchFamily="34" charset="0"/>
              </a:rPr>
              <a:t>	- some schools treat TR as financial aid / 		contra revenue and 	list it with all other 		aid (NAIS’ recommendation). 			(</a:t>
            </a:r>
            <a:r>
              <a:rPr lang="en-US" altLang="en-US" sz="2400" i="1" dirty="0">
                <a:latin typeface="Arial" panose="020B0604020202020204" pitchFamily="34" charset="0"/>
              </a:rPr>
              <a:t>Revenue</a:t>
            </a:r>
            <a:r>
              <a:rPr lang="en-US" altLang="en-US" sz="2400" dirty="0">
                <a:latin typeface="Arial" panose="020B0604020202020204" pitchFamily="34" charset="0"/>
              </a:rPr>
              <a:t>)</a:t>
            </a:r>
            <a:endParaRPr lang="en-US" altLang="en-US" sz="1800" dirty="0">
              <a:latin typeface="Arial" panose="020B0604020202020204" pitchFamily="34" charset="0"/>
            </a:endParaRPr>
          </a:p>
        </p:txBody>
      </p:sp>
      <p:sp>
        <p:nvSpPr>
          <p:cNvPr id="44036" name="Rectangle 7"/>
          <p:cNvSpPr>
            <a:spLocks noGrp="1" noChangeArrowheads="1"/>
          </p:cNvSpPr>
          <p:nvPr>
            <p:ph type="title"/>
          </p:nvPr>
        </p:nvSpPr>
        <p:spPr>
          <a:xfrm>
            <a:off x="76200" y="76200"/>
            <a:ext cx="8255000" cy="558800"/>
          </a:xfrm>
        </p:spPr>
        <p:txBody>
          <a:bodyPr>
            <a:normAutofit/>
          </a:bodyPr>
          <a:lstStyle/>
          <a:p>
            <a:pPr eaLnBrk="1" hangingPunct="1"/>
            <a:r>
              <a:rPr lang="en-US" altLang="en-US" sz="2000" dirty="0" smtClean="0">
                <a:solidFill>
                  <a:schemeClr val="tx1"/>
                </a:solidFill>
                <a:effectLst/>
                <a:latin typeface="Arial" panose="020B0604020202020204" pitchFamily="34" charset="0"/>
              </a:rPr>
              <a:t>Items with Inconsistent Budget Treatment</a:t>
            </a:r>
          </a:p>
        </p:txBody>
      </p:sp>
      <p:pic>
        <p:nvPicPr>
          <p:cNvPr id="44037" name="Picture 4" descr="NBOA logo.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53200" y="5391150"/>
            <a:ext cx="2209800" cy="93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1000" y="5467350"/>
            <a:ext cx="2209800" cy="1117177"/>
          </a:xfrm>
          <a:prstGeom prst="rect">
            <a:avLst/>
          </a:prstGeom>
        </p:spPr>
      </p:pic>
    </p:spTree>
  </p:cSld>
  <p:clrMapOvr>
    <a:masterClrMapping/>
  </p:clrMapOvr>
  <p:transition>
    <p:pull dir="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0244">
                                            <p:txEl>
                                              <p:pRg st="0" end="0"/>
                                            </p:txEl>
                                          </p:spTgt>
                                        </p:tgtEl>
                                        <p:attrNameLst>
                                          <p:attrName>style.visibility</p:attrName>
                                        </p:attrNameLst>
                                      </p:cBhvr>
                                      <p:to>
                                        <p:strVal val="visible"/>
                                      </p:to>
                                    </p:set>
                                    <p:anim calcmode="lin" valueType="num">
                                      <p:cBhvr additive="base">
                                        <p:cTn id="7" dur="500" fill="hold"/>
                                        <p:tgtEl>
                                          <p:spTgt spid="1024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24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0244">
                                            <p:txEl>
                                              <p:pRg st="1" end="1"/>
                                            </p:txEl>
                                          </p:spTgt>
                                        </p:tgtEl>
                                        <p:attrNameLst>
                                          <p:attrName>style.visibility</p:attrName>
                                        </p:attrNameLst>
                                      </p:cBhvr>
                                      <p:to>
                                        <p:strVal val="visible"/>
                                      </p:to>
                                    </p:set>
                                    <p:anim calcmode="lin" valueType="num">
                                      <p:cBhvr additive="base">
                                        <p:cTn id="13" dur="500" fill="hold"/>
                                        <p:tgtEl>
                                          <p:spTgt spid="1024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24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10244">
                                            <p:txEl>
                                              <p:pRg st="2" end="2"/>
                                            </p:txEl>
                                          </p:spTgt>
                                        </p:tgtEl>
                                        <p:attrNameLst>
                                          <p:attrName>style.visibility</p:attrName>
                                        </p:attrNameLst>
                                      </p:cBhvr>
                                      <p:to>
                                        <p:strVal val="visible"/>
                                      </p:to>
                                    </p:set>
                                    <p:anim calcmode="lin" valueType="num">
                                      <p:cBhvr additive="base">
                                        <p:cTn id="19" dur="500" fill="hold"/>
                                        <p:tgtEl>
                                          <p:spTgt spid="1024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24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Text Box 4"/>
          <p:cNvSpPr txBox="1">
            <a:spLocks noChangeArrowheads="1"/>
          </p:cNvSpPr>
          <p:nvPr/>
        </p:nvSpPr>
        <p:spPr bwMode="auto">
          <a:xfrm>
            <a:off x="711200" y="1120775"/>
            <a:ext cx="7620000"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5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r>
              <a:rPr lang="en-US" altLang="en-US" sz="2400" b="1" dirty="0"/>
              <a:t>Financial Aid –</a:t>
            </a:r>
          </a:p>
          <a:p>
            <a:pPr>
              <a:spcBef>
                <a:spcPct val="0"/>
              </a:spcBef>
              <a:buClrTx/>
              <a:buSzTx/>
              <a:buFontTx/>
              <a:buNone/>
            </a:pPr>
            <a:endParaRPr lang="en-US" altLang="en-US" sz="2400" dirty="0"/>
          </a:p>
          <a:p>
            <a:pPr>
              <a:spcBef>
                <a:spcPct val="0"/>
              </a:spcBef>
              <a:buClrTx/>
              <a:buSzTx/>
              <a:buFontTx/>
              <a:buNone/>
            </a:pPr>
            <a:r>
              <a:rPr lang="en-US" altLang="en-US" sz="2400" dirty="0"/>
              <a:t>	- for financial statement presentation purposes, 		correct treatment is to show F/A as 			contra revenue that reduces tuition 			in the revenue section of the budget 			(also, NAIS’ recommendation).  				(</a:t>
            </a:r>
            <a:r>
              <a:rPr lang="en-US" altLang="en-US" sz="2400" i="1" dirty="0"/>
              <a:t>Revenue</a:t>
            </a:r>
            <a:r>
              <a:rPr lang="en-US" altLang="en-US" sz="2400" dirty="0"/>
              <a:t>)</a:t>
            </a:r>
          </a:p>
          <a:p>
            <a:pPr>
              <a:spcBef>
                <a:spcPct val="0"/>
              </a:spcBef>
              <a:buClrTx/>
              <a:buSzTx/>
              <a:buFontTx/>
              <a:buNone/>
            </a:pPr>
            <a:endParaRPr lang="en-US" altLang="en-US" sz="2400" dirty="0"/>
          </a:p>
          <a:p>
            <a:pPr>
              <a:spcBef>
                <a:spcPct val="0"/>
              </a:spcBef>
              <a:buClrTx/>
              <a:buSzTx/>
              <a:buFontTx/>
              <a:buNone/>
            </a:pPr>
            <a:r>
              <a:rPr lang="en-US" altLang="en-US" sz="2400" dirty="0"/>
              <a:t>	- a few schools treat F/A as an operating 			expense. (</a:t>
            </a:r>
            <a:r>
              <a:rPr lang="en-US" altLang="en-US" sz="2400" i="1" dirty="0"/>
              <a:t>Expense</a:t>
            </a:r>
            <a:r>
              <a:rPr lang="en-US" altLang="en-US" sz="2400" dirty="0"/>
              <a:t>)</a:t>
            </a:r>
          </a:p>
          <a:p>
            <a:pPr>
              <a:spcBef>
                <a:spcPct val="0"/>
              </a:spcBef>
              <a:buClrTx/>
              <a:buSzTx/>
              <a:buFontTx/>
              <a:buNone/>
            </a:pPr>
            <a:endParaRPr lang="en-US" altLang="en-US" sz="2400" dirty="0"/>
          </a:p>
          <a:p>
            <a:pPr>
              <a:spcBef>
                <a:spcPct val="0"/>
              </a:spcBef>
              <a:buClrTx/>
              <a:buSzTx/>
              <a:buFontTx/>
              <a:buNone/>
            </a:pPr>
            <a:endParaRPr lang="en-US" altLang="en-US" sz="2400" b="1" dirty="0"/>
          </a:p>
          <a:p>
            <a:pPr>
              <a:spcBef>
                <a:spcPct val="0"/>
              </a:spcBef>
              <a:buClrTx/>
              <a:buSzTx/>
              <a:buFontTx/>
              <a:buNone/>
            </a:pPr>
            <a:endParaRPr lang="en-US" altLang="en-US" sz="2400" b="1" dirty="0"/>
          </a:p>
        </p:txBody>
      </p:sp>
      <p:sp>
        <p:nvSpPr>
          <p:cNvPr id="46084" name="Rectangle 6"/>
          <p:cNvSpPr>
            <a:spLocks noGrp="1" noChangeArrowheads="1"/>
          </p:cNvSpPr>
          <p:nvPr>
            <p:ph type="title"/>
          </p:nvPr>
        </p:nvSpPr>
        <p:spPr>
          <a:xfrm>
            <a:off x="76200" y="76200"/>
            <a:ext cx="8255000" cy="1079500"/>
          </a:xfrm>
        </p:spPr>
        <p:txBody>
          <a:bodyPr>
            <a:normAutofit/>
          </a:bodyPr>
          <a:lstStyle/>
          <a:p>
            <a:pPr eaLnBrk="1" hangingPunct="1"/>
            <a:r>
              <a:rPr lang="en-US" altLang="en-US" sz="2000" dirty="0" smtClean="0">
                <a:solidFill>
                  <a:schemeClr val="tx1"/>
                </a:solidFill>
                <a:effectLst/>
                <a:latin typeface="Arial" panose="020B0604020202020204" pitchFamily="34" charset="0"/>
              </a:rPr>
              <a:t>Items with Inconsistent Budget Treatment</a:t>
            </a:r>
          </a:p>
        </p:txBody>
      </p:sp>
      <p:pic>
        <p:nvPicPr>
          <p:cNvPr id="46085" name="Picture 4" descr="NBOA logo.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53200" y="5486400"/>
            <a:ext cx="2209800" cy="93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1000" y="5467350"/>
            <a:ext cx="2209800" cy="1117177"/>
          </a:xfrm>
          <a:prstGeom prst="rect">
            <a:avLst/>
          </a:prstGeom>
        </p:spPr>
      </p:pic>
    </p:spTree>
  </p:cSld>
  <p:clrMapOvr>
    <a:masterClrMapping/>
  </p:clrMapOvr>
  <p:transition>
    <p:pull dir="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2532">
                                            <p:txEl>
                                              <p:pRg st="0" end="0"/>
                                            </p:txEl>
                                          </p:spTgt>
                                        </p:tgtEl>
                                        <p:attrNameLst>
                                          <p:attrName>style.visibility</p:attrName>
                                        </p:attrNameLst>
                                      </p:cBhvr>
                                      <p:to>
                                        <p:strVal val="visible"/>
                                      </p:to>
                                    </p:set>
                                    <p:anim calcmode="lin" valueType="num">
                                      <p:cBhvr additive="base">
                                        <p:cTn id="7" dur="500" fill="hold"/>
                                        <p:tgtEl>
                                          <p:spTgt spid="2253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253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22532">
                                            <p:txEl>
                                              <p:pRg st="2" end="2"/>
                                            </p:txEl>
                                          </p:spTgt>
                                        </p:tgtEl>
                                        <p:attrNameLst>
                                          <p:attrName>style.visibility</p:attrName>
                                        </p:attrNameLst>
                                      </p:cBhvr>
                                      <p:to>
                                        <p:strVal val="visible"/>
                                      </p:to>
                                    </p:set>
                                    <p:anim calcmode="lin" valueType="num">
                                      <p:cBhvr additive="base">
                                        <p:cTn id="13" dur="500" fill="hold"/>
                                        <p:tgtEl>
                                          <p:spTgt spid="2253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253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22532">
                                            <p:txEl>
                                              <p:pRg st="4" end="4"/>
                                            </p:txEl>
                                          </p:spTgt>
                                        </p:tgtEl>
                                        <p:attrNameLst>
                                          <p:attrName>style.visibility</p:attrName>
                                        </p:attrNameLst>
                                      </p:cBhvr>
                                      <p:to>
                                        <p:strVal val="visible"/>
                                      </p:to>
                                    </p:set>
                                    <p:anim calcmode="lin" valueType="num">
                                      <p:cBhvr additive="base">
                                        <p:cTn id="19" dur="500" fill="hold"/>
                                        <p:tgtEl>
                                          <p:spTgt spid="22532">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253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Text Box 4"/>
          <p:cNvSpPr txBox="1">
            <a:spLocks noChangeArrowheads="1"/>
          </p:cNvSpPr>
          <p:nvPr/>
        </p:nvSpPr>
        <p:spPr bwMode="auto">
          <a:xfrm>
            <a:off x="762000" y="1146175"/>
            <a:ext cx="7239000" cy="43858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5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r>
              <a:rPr lang="en-US" altLang="en-US" sz="2400" dirty="0">
                <a:latin typeface="Arial" panose="020B0604020202020204" pitchFamily="34" charset="0"/>
              </a:rPr>
              <a:t>Both of these items can be treated as Income or as 	Expense.  Obviously, the decision to treat as 	Income or Expense impacts the budget 	numbers and percentages for a school, 	potentially skewing comparisons with other 	schools. </a:t>
            </a:r>
          </a:p>
          <a:p>
            <a:pPr eaLnBrk="1" hangingPunct="1">
              <a:spcBef>
                <a:spcPct val="50000"/>
              </a:spcBef>
              <a:buClrTx/>
              <a:buSzTx/>
              <a:buFontTx/>
              <a:buNone/>
            </a:pPr>
            <a:r>
              <a:rPr lang="en-US" altLang="en-US" sz="2400" dirty="0">
                <a:latin typeface="Arial" panose="020B0604020202020204" pitchFamily="34" charset="0"/>
              </a:rPr>
              <a:t>The following slide shows how a school’s treatment 	of these 2 items can impact their operating 	percentages, and thus, their </a:t>
            </a:r>
            <a:r>
              <a:rPr lang="en-US" altLang="en-US" sz="2400" dirty="0" smtClean="0">
                <a:latin typeface="Arial" panose="020B0604020202020204" pitchFamily="34" charset="0"/>
              </a:rPr>
              <a:t>NAIS DASL</a:t>
            </a:r>
            <a:r>
              <a:rPr lang="en-US" altLang="en-US" sz="2400" dirty="0">
                <a:latin typeface="Arial" panose="020B0604020202020204" pitchFamily="34" charset="0"/>
              </a:rPr>
              <a:t>	benchmark comparisons.</a:t>
            </a:r>
            <a:endParaRPr lang="en-US" altLang="en-US" sz="1800" dirty="0">
              <a:latin typeface="Arial" panose="020B0604020202020204" pitchFamily="34" charset="0"/>
            </a:endParaRPr>
          </a:p>
          <a:p>
            <a:pPr eaLnBrk="1" hangingPunct="1">
              <a:spcBef>
                <a:spcPct val="50000"/>
              </a:spcBef>
              <a:buClrTx/>
              <a:buSzTx/>
              <a:buFontTx/>
              <a:buNone/>
            </a:pPr>
            <a:endParaRPr lang="en-US" altLang="en-US" sz="1800" dirty="0">
              <a:latin typeface="Arial" panose="020B0604020202020204" pitchFamily="34" charset="0"/>
            </a:endParaRPr>
          </a:p>
        </p:txBody>
      </p:sp>
      <p:sp>
        <p:nvSpPr>
          <p:cNvPr id="48132" name="Rectangle 254"/>
          <p:cNvSpPr>
            <a:spLocks noGrp="1" noChangeArrowheads="1"/>
          </p:cNvSpPr>
          <p:nvPr>
            <p:ph type="title"/>
          </p:nvPr>
        </p:nvSpPr>
        <p:spPr>
          <a:xfrm>
            <a:off x="76200" y="71438"/>
            <a:ext cx="8229600" cy="609600"/>
          </a:xfrm>
        </p:spPr>
        <p:txBody>
          <a:bodyPr>
            <a:normAutofit/>
          </a:bodyPr>
          <a:lstStyle/>
          <a:p>
            <a:pPr eaLnBrk="1" hangingPunct="1"/>
            <a:r>
              <a:rPr lang="en-US" altLang="en-US" sz="2000" dirty="0" smtClean="0">
                <a:solidFill>
                  <a:schemeClr val="tx1"/>
                </a:solidFill>
                <a:effectLst/>
                <a:latin typeface="Arial" panose="020B0604020202020204" pitchFamily="34" charset="0"/>
              </a:rPr>
              <a:t>Items with Inconsistent Budget Treatment</a:t>
            </a:r>
          </a:p>
        </p:txBody>
      </p:sp>
      <p:pic>
        <p:nvPicPr>
          <p:cNvPr id="48133" name="Picture 4" descr="NBOA logo.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53200" y="5472113"/>
            <a:ext cx="2209800" cy="93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1000" y="5467350"/>
            <a:ext cx="2209800" cy="1117177"/>
          </a:xfrm>
          <a:prstGeom prst="rect">
            <a:avLst/>
          </a:prstGeom>
        </p:spPr>
      </p:pic>
    </p:spTree>
  </p:cSld>
  <p:clrMapOvr>
    <a:masterClrMapping/>
  </p:clrMapOvr>
  <p:transition>
    <p:pull dir="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11268">
                                            <p:txEl>
                                              <p:pRg st="0" end="0"/>
                                            </p:txEl>
                                          </p:spTgt>
                                        </p:tgtEl>
                                        <p:attrNameLst>
                                          <p:attrName>style.visibility</p:attrName>
                                        </p:attrNameLst>
                                      </p:cBhvr>
                                      <p:to>
                                        <p:strVal val="visible"/>
                                      </p:to>
                                    </p:set>
                                    <p:animEffect transition="in" filter="dissolve">
                                      <p:cBhvr>
                                        <p:cTn id="7" dur="500"/>
                                        <p:tgtEl>
                                          <p:spTgt spid="1126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11268">
                                            <p:txEl>
                                              <p:pRg st="1" end="1"/>
                                            </p:txEl>
                                          </p:spTgt>
                                        </p:tgtEl>
                                        <p:attrNameLst>
                                          <p:attrName>style.visibility</p:attrName>
                                        </p:attrNameLst>
                                      </p:cBhvr>
                                      <p:to>
                                        <p:strVal val="visible"/>
                                      </p:to>
                                    </p:set>
                                    <p:animEffect transition="in" filter="dissolve">
                                      <p:cBhvr>
                                        <p:cTn id="12" dur="500"/>
                                        <p:tgtEl>
                                          <p:spTgt spid="1126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ext Box 4"/>
          <p:cNvSpPr txBox="1">
            <a:spLocks noChangeArrowheads="1"/>
          </p:cNvSpPr>
          <p:nvPr/>
        </p:nvSpPr>
        <p:spPr bwMode="auto">
          <a:xfrm>
            <a:off x="506412" y="168275"/>
            <a:ext cx="7391400" cy="531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5000"/>
              <a:buFont typeface="Wingdings" panose="05000000000000000000" pitchFamily="2" charset="2"/>
              <a:buChar char="n"/>
              <a:tabLst>
                <a:tab pos="457200" algn="l"/>
                <a:tab pos="3778250" algn="r"/>
                <a:tab pos="4518025" algn="r"/>
                <a:tab pos="5997575" algn="r"/>
                <a:tab pos="6750050" algn="r"/>
              </a:tabLst>
              <a:defRPr sz="32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buChar char="n"/>
              <a:tabLst>
                <a:tab pos="457200" algn="l"/>
                <a:tab pos="3778250" algn="r"/>
                <a:tab pos="4518025" algn="r"/>
                <a:tab pos="5997575" algn="r"/>
                <a:tab pos="6750050" algn="r"/>
              </a:tabLst>
              <a:defRPr sz="28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buChar char="n"/>
              <a:tabLst>
                <a:tab pos="457200" algn="l"/>
                <a:tab pos="3778250" algn="r"/>
                <a:tab pos="4518025" algn="r"/>
                <a:tab pos="5997575" algn="r"/>
                <a:tab pos="6750050" algn="r"/>
              </a:tabLst>
              <a:defRPr sz="24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buChar char="n"/>
              <a:tabLst>
                <a:tab pos="457200" algn="l"/>
                <a:tab pos="3778250" algn="r"/>
                <a:tab pos="4518025" algn="r"/>
                <a:tab pos="5997575" algn="r"/>
                <a:tab pos="6750050" algn="r"/>
              </a:tabLst>
              <a:defRPr sz="2000">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buChar char="n"/>
              <a:tabLst>
                <a:tab pos="457200" algn="l"/>
                <a:tab pos="3778250" algn="r"/>
                <a:tab pos="4518025" algn="r"/>
                <a:tab pos="5997575" algn="r"/>
                <a:tab pos="6750050" algn="r"/>
              </a:tabLst>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tabLst>
                <a:tab pos="457200" algn="l"/>
                <a:tab pos="3778250" algn="r"/>
                <a:tab pos="4518025" algn="r"/>
                <a:tab pos="5997575" algn="r"/>
                <a:tab pos="6750050" algn="r"/>
              </a:tabLst>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tabLst>
                <a:tab pos="457200" algn="l"/>
                <a:tab pos="3778250" algn="r"/>
                <a:tab pos="4518025" algn="r"/>
                <a:tab pos="5997575" algn="r"/>
                <a:tab pos="6750050" algn="r"/>
              </a:tabLst>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tabLst>
                <a:tab pos="457200" algn="l"/>
                <a:tab pos="3778250" algn="r"/>
                <a:tab pos="4518025" algn="r"/>
                <a:tab pos="5997575" algn="r"/>
                <a:tab pos="6750050" algn="r"/>
              </a:tabLst>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tabLst>
                <a:tab pos="457200" algn="l"/>
                <a:tab pos="3778250" algn="r"/>
                <a:tab pos="4518025" algn="r"/>
                <a:tab pos="5997575" algn="r"/>
                <a:tab pos="6750050" algn="r"/>
              </a:tabLst>
              <a:defRPr sz="2000">
                <a:solidFill>
                  <a:schemeClr val="tx1"/>
                </a:solidFill>
                <a:latin typeface="Tahoma" panose="020B0604030504040204" pitchFamily="34" charset="0"/>
              </a:defRPr>
            </a:lvl9pPr>
          </a:lstStyle>
          <a:p>
            <a:pPr eaLnBrk="1" hangingPunct="1">
              <a:spcBef>
                <a:spcPct val="50000"/>
              </a:spcBef>
              <a:buClrTx/>
              <a:buSzTx/>
              <a:buFontTx/>
              <a:buNone/>
            </a:pPr>
            <a:endParaRPr lang="en-US" altLang="en-US" sz="1800" dirty="0"/>
          </a:p>
          <a:p>
            <a:pPr eaLnBrk="1" hangingPunct="1">
              <a:spcBef>
                <a:spcPct val="0"/>
              </a:spcBef>
              <a:buClrTx/>
              <a:buSzTx/>
              <a:buFontTx/>
              <a:buNone/>
            </a:pPr>
            <a:r>
              <a:rPr lang="en-US" altLang="en-US" sz="1800" dirty="0"/>
              <a:t>		                                       Financial Aid Treatment</a:t>
            </a:r>
          </a:p>
          <a:p>
            <a:pPr eaLnBrk="1" hangingPunct="1">
              <a:spcBef>
                <a:spcPct val="0"/>
              </a:spcBef>
              <a:buClrTx/>
              <a:buSzTx/>
              <a:buFontTx/>
              <a:buNone/>
            </a:pPr>
            <a:endParaRPr lang="en-US" altLang="en-US" sz="1800" dirty="0"/>
          </a:p>
          <a:p>
            <a:pPr eaLnBrk="1" hangingPunct="1">
              <a:spcBef>
                <a:spcPct val="0"/>
              </a:spcBef>
              <a:buClrTx/>
              <a:buSzTx/>
              <a:buFontTx/>
              <a:buNone/>
            </a:pPr>
            <a:r>
              <a:rPr lang="en-US" altLang="en-US" sz="1800" dirty="0"/>
              <a:t>		</a:t>
            </a:r>
            <a:r>
              <a:rPr lang="en-US" altLang="en-US" sz="1800" u="sng" dirty="0"/>
              <a:t>Revenue</a:t>
            </a:r>
            <a:r>
              <a:rPr lang="en-US" altLang="en-US" sz="1800" dirty="0"/>
              <a:t>		</a:t>
            </a:r>
            <a:r>
              <a:rPr lang="en-US" altLang="en-US" sz="1800" u="sng" dirty="0"/>
              <a:t>Expense</a:t>
            </a:r>
          </a:p>
          <a:p>
            <a:pPr eaLnBrk="1" hangingPunct="1">
              <a:spcBef>
                <a:spcPct val="50000"/>
              </a:spcBef>
              <a:buClrTx/>
              <a:buSzTx/>
              <a:buFontTx/>
              <a:buNone/>
            </a:pPr>
            <a:r>
              <a:rPr lang="en-US" altLang="en-US" sz="1800" dirty="0"/>
              <a:t>Tuition Revenue	9,000,000	97%	9,000,</a:t>
            </a:r>
            <a:r>
              <a:rPr lang="en-US" altLang="en-US" sz="1800" dirty="0">
                <a:latin typeface="Arial" panose="020B0604020202020204" pitchFamily="34" charset="0"/>
              </a:rPr>
              <a:t>000	90%</a:t>
            </a:r>
          </a:p>
          <a:p>
            <a:pPr eaLnBrk="1" hangingPunct="1">
              <a:spcBef>
                <a:spcPct val="50000"/>
              </a:spcBef>
              <a:buClrTx/>
              <a:buSzTx/>
              <a:buFontTx/>
              <a:buNone/>
            </a:pPr>
            <a:r>
              <a:rPr lang="en-US" altLang="en-US" sz="1800" dirty="0">
                <a:latin typeface="Arial" panose="020B0604020202020204" pitchFamily="34" charset="0"/>
              </a:rPr>
              <a:t>Financial Aid Expense	-750,000		0</a:t>
            </a:r>
          </a:p>
          <a:p>
            <a:pPr eaLnBrk="1" hangingPunct="1">
              <a:spcBef>
                <a:spcPct val="50000"/>
              </a:spcBef>
              <a:buClrTx/>
              <a:buSzTx/>
              <a:buFontTx/>
              <a:buNone/>
            </a:pPr>
            <a:r>
              <a:rPr lang="en-US" altLang="en-US" sz="1800" dirty="0">
                <a:latin typeface="Arial" panose="020B0604020202020204" pitchFamily="34" charset="0"/>
              </a:rPr>
              <a:t>All Other Revenue	</a:t>
            </a:r>
            <a:r>
              <a:rPr lang="en-US" altLang="en-US" sz="1800" u="sng" dirty="0">
                <a:latin typeface="Arial" panose="020B0604020202020204" pitchFamily="34" charset="0"/>
              </a:rPr>
              <a:t>1,000,000</a:t>
            </a:r>
            <a:r>
              <a:rPr lang="en-US" altLang="en-US" sz="1800" dirty="0">
                <a:latin typeface="Arial" panose="020B0604020202020204" pitchFamily="34" charset="0"/>
              </a:rPr>
              <a:t>		</a:t>
            </a:r>
            <a:r>
              <a:rPr lang="en-US" altLang="en-US" sz="1800" u="sng" dirty="0">
                <a:latin typeface="Arial" panose="020B0604020202020204" pitchFamily="34" charset="0"/>
              </a:rPr>
              <a:t>1,000,000</a:t>
            </a:r>
          </a:p>
          <a:p>
            <a:pPr eaLnBrk="1" hangingPunct="1">
              <a:spcBef>
                <a:spcPct val="50000"/>
              </a:spcBef>
              <a:buClrTx/>
              <a:buSzTx/>
              <a:buFontTx/>
              <a:buNone/>
            </a:pPr>
            <a:r>
              <a:rPr lang="en-US" altLang="en-US" sz="1800" dirty="0">
                <a:latin typeface="Arial" panose="020B0604020202020204" pitchFamily="34" charset="0"/>
              </a:rPr>
              <a:t>	Total Revenue	</a:t>
            </a:r>
            <a:r>
              <a:rPr lang="en-US" altLang="en-US" sz="1800" u="sng" dirty="0">
                <a:latin typeface="Arial" panose="020B0604020202020204" pitchFamily="34" charset="0"/>
              </a:rPr>
              <a:t>9,250,000</a:t>
            </a:r>
            <a:r>
              <a:rPr lang="en-US" altLang="en-US" sz="1800" dirty="0">
                <a:latin typeface="Arial" panose="020B0604020202020204" pitchFamily="34" charset="0"/>
              </a:rPr>
              <a:t>		</a:t>
            </a:r>
            <a:r>
              <a:rPr lang="en-US" altLang="en-US" sz="1800" u="sng" dirty="0">
                <a:latin typeface="Arial" panose="020B0604020202020204" pitchFamily="34" charset="0"/>
              </a:rPr>
              <a:t>10,000,000</a:t>
            </a:r>
          </a:p>
          <a:p>
            <a:pPr eaLnBrk="1" hangingPunct="1">
              <a:spcBef>
                <a:spcPct val="50000"/>
              </a:spcBef>
              <a:buClrTx/>
              <a:buSzTx/>
              <a:buFontTx/>
              <a:buNone/>
            </a:pPr>
            <a:endParaRPr lang="en-US" altLang="en-US" sz="1800" u="sng" dirty="0">
              <a:latin typeface="Arial" panose="020B0604020202020204" pitchFamily="34" charset="0"/>
            </a:endParaRPr>
          </a:p>
          <a:p>
            <a:pPr eaLnBrk="1" hangingPunct="1">
              <a:spcBef>
                <a:spcPct val="50000"/>
              </a:spcBef>
              <a:buClrTx/>
              <a:buSzTx/>
              <a:buFontTx/>
              <a:buNone/>
            </a:pPr>
            <a:r>
              <a:rPr lang="en-US" altLang="en-US" sz="1800" dirty="0">
                <a:latin typeface="Arial" panose="020B0604020202020204" pitchFamily="34" charset="0"/>
              </a:rPr>
              <a:t>All Other Expenses	9,250,000		9,250,000</a:t>
            </a:r>
          </a:p>
          <a:p>
            <a:pPr eaLnBrk="1" hangingPunct="1">
              <a:spcBef>
                <a:spcPct val="50000"/>
              </a:spcBef>
              <a:buClrTx/>
              <a:buSzTx/>
              <a:buFontTx/>
              <a:buNone/>
            </a:pPr>
            <a:r>
              <a:rPr lang="en-US" altLang="en-US" sz="1800" dirty="0">
                <a:latin typeface="Arial" panose="020B0604020202020204" pitchFamily="34" charset="0"/>
              </a:rPr>
              <a:t>Financial Aid Expense	</a:t>
            </a:r>
            <a:r>
              <a:rPr lang="en-US" altLang="en-US" sz="1800" u="sng" dirty="0">
                <a:latin typeface="Arial" panose="020B0604020202020204" pitchFamily="34" charset="0"/>
              </a:rPr>
              <a:t>0</a:t>
            </a:r>
            <a:r>
              <a:rPr lang="en-US" altLang="en-US" sz="1800" dirty="0">
                <a:latin typeface="Arial" panose="020B0604020202020204" pitchFamily="34" charset="0"/>
              </a:rPr>
              <a:t>	        </a:t>
            </a:r>
            <a:r>
              <a:rPr lang="en-US" altLang="en-US" sz="1800" u="sng" dirty="0">
                <a:latin typeface="Arial" panose="020B0604020202020204" pitchFamily="34" charset="0"/>
              </a:rPr>
              <a:t>	750,000</a:t>
            </a:r>
          </a:p>
          <a:p>
            <a:pPr eaLnBrk="1" hangingPunct="1">
              <a:spcBef>
                <a:spcPct val="50000"/>
              </a:spcBef>
              <a:buClrTx/>
              <a:buSzTx/>
              <a:buFontTx/>
              <a:buNone/>
            </a:pPr>
            <a:r>
              <a:rPr lang="en-US" altLang="en-US" sz="1800" dirty="0">
                <a:latin typeface="Arial" panose="020B0604020202020204" pitchFamily="34" charset="0"/>
              </a:rPr>
              <a:t>	Total Expense	</a:t>
            </a:r>
            <a:r>
              <a:rPr lang="en-US" altLang="en-US" sz="1800" u="sng" dirty="0">
                <a:latin typeface="Arial" panose="020B0604020202020204" pitchFamily="34" charset="0"/>
              </a:rPr>
              <a:t>9,250,000</a:t>
            </a:r>
            <a:r>
              <a:rPr lang="en-US" altLang="en-US" sz="1800" dirty="0">
                <a:latin typeface="Arial" panose="020B0604020202020204" pitchFamily="34" charset="0"/>
              </a:rPr>
              <a:t>		</a:t>
            </a:r>
            <a:r>
              <a:rPr lang="en-US" altLang="en-US" sz="1800" u="sng" dirty="0">
                <a:latin typeface="Arial" panose="020B0604020202020204" pitchFamily="34" charset="0"/>
              </a:rPr>
              <a:t>10,000,000</a:t>
            </a:r>
          </a:p>
          <a:p>
            <a:pPr eaLnBrk="1" hangingPunct="1">
              <a:spcBef>
                <a:spcPct val="50000"/>
              </a:spcBef>
              <a:buClrTx/>
              <a:buSzTx/>
              <a:buFontTx/>
              <a:buNone/>
            </a:pPr>
            <a:r>
              <a:rPr lang="en-US" altLang="en-US" sz="1800" dirty="0">
                <a:latin typeface="Arial" panose="020B0604020202020204" pitchFamily="34" charset="0"/>
              </a:rPr>
              <a:t>		</a:t>
            </a:r>
            <a:endParaRPr lang="en-US" altLang="en-US" sz="1800" u="sng" dirty="0">
              <a:latin typeface="Arial" panose="020B0604020202020204" pitchFamily="34" charset="0"/>
            </a:endParaRPr>
          </a:p>
          <a:p>
            <a:pPr eaLnBrk="1" hangingPunct="1">
              <a:spcBef>
                <a:spcPct val="50000"/>
              </a:spcBef>
              <a:buClrTx/>
              <a:buSzTx/>
              <a:buFontTx/>
              <a:buNone/>
            </a:pPr>
            <a:r>
              <a:rPr lang="en-US" altLang="en-US" sz="1800" dirty="0">
                <a:latin typeface="Arial" panose="020B0604020202020204" pitchFamily="34" charset="0"/>
              </a:rPr>
              <a:t>Net	                                  </a:t>
            </a:r>
            <a:r>
              <a:rPr lang="en-US" altLang="en-US" sz="1800" u="sng" dirty="0">
                <a:latin typeface="Arial" panose="020B0604020202020204" pitchFamily="34" charset="0"/>
              </a:rPr>
              <a:t>	0</a:t>
            </a:r>
            <a:r>
              <a:rPr lang="en-US" altLang="en-US" sz="1800" dirty="0">
                <a:latin typeface="Arial" panose="020B0604020202020204" pitchFamily="34" charset="0"/>
              </a:rPr>
              <a:t>	       </a:t>
            </a:r>
            <a:r>
              <a:rPr lang="en-US" altLang="en-US" sz="1800" u="sng" dirty="0">
                <a:latin typeface="Arial" panose="020B0604020202020204" pitchFamily="34" charset="0"/>
              </a:rPr>
              <a:t>	0</a:t>
            </a:r>
          </a:p>
        </p:txBody>
      </p:sp>
      <p:pic>
        <p:nvPicPr>
          <p:cNvPr id="50180" name="Picture 3" descr="NBOA logo.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629400" y="5486400"/>
            <a:ext cx="2209800" cy="93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1000" y="5467350"/>
            <a:ext cx="2209800" cy="1117177"/>
          </a:xfrm>
          <a:prstGeom prst="rect">
            <a:avLst/>
          </a:prstGeom>
        </p:spPr>
      </p:pic>
    </p:spTree>
  </p:cSld>
  <p:clrMapOvr>
    <a:masterClrMapping/>
  </p:clrMapOvr>
  <p:transition>
    <p:pull dir="ru"/>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5"/>
          <p:cNvSpPr>
            <a:spLocks noGrp="1" noChangeArrowheads="1"/>
          </p:cNvSpPr>
          <p:nvPr>
            <p:ph type="title"/>
          </p:nvPr>
        </p:nvSpPr>
        <p:spPr>
          <a:xfrm>
            <a:off x="76200" y="76200"/>
            <a:ext cx="8483600" cy="558800"/>
          </a:xfrm>
        </p:spPr>
        <p:txBody>
          <a:bodyPr>
            <a:normAutofit/>
          </a:bodyPr>
          <a:lstStyle/>
          <a:p>
            <a:pPr eaLnBrk="1" hangingPunct="1"/>
            <a:r>
              <a:rPr lang="en-US" altLang="en-US" sz="2000" dirty="0" smtClean="0">
                <a:solidFill>
                  <a:schemeClr val="tx1"/>
                </a:solidFill>
                <a:effectLst/>
                <a:latin typeface="Arial" panose="020B0604020202020204" pitchFamily="34" charset="0"/>
              </a:rPr>
              <a:t>Items with Inconsistent Budget Treatment</a:t>
            </a:r>
          </a:p>
        </p:txBody>
      </p:sp>
      <p:sp>
        <p:nvSpPr>
          <p:cNvPr id="169987" name="Rectangle 3"/>
          <p:cNvSpPr>
            <a:spLocks noGrp="1" noChangeArrowheads="1"/>
          </p:cNvSpPr>
          <p:nvPr>
            <p:ph type="body" idx="4294967295"/>
          </p:nvPr>
        </p:nvSpPr>
        <p:spPr>
          <a:xfrm>
            <a:off x="493712" y="1193800"/>
            <a:ext cx="8229600" cy="4114800"/>
          </a:xfrm>
        </p:spPr>
        <p:txBody>
          <a:bodyPr/>
          <a:lstStyle/>
          <a:p>
            <a:pPr eaLnBrk="1" hangingPunct="1">
              <a:lnSpc>
                <a:spcPct val="90000"/>
              </a:lnSpc>
              <a:buFont typeface="Wingdings" panose="05000000000000000000" pitchFamily="2" charset="2"/>
              <a:buNone/>
              <a:defRPr/>
            </a:pPr>
            <a:r>
              <a:rPr lang="en-US" sz="2400" dirty="0" smtClean="0">
                <a:latin typeface="Arial" charset="0"/>
              </a:rPr>
              <a:t>Outsourcing is another area of inconsistent treatment between schools.  Some schools outsource their food service, bookstore, or transportation services, while others provide those services in-house.</a:t>
            </a:r>
          </a:p>
          <a:p>
            <a:pPr eaLnBrk="1" hangingPunct="1">
              <a:lnSpc>
                <a:spcPct val="90000"/>
              </a:lnSpc>
              <a:buFont typeface="Wingdings" panose="05000000000000000000" pitchFamily="2" charset="2"/>
              <a:buNone/>
              <a:defRPr/>
            </a:pPr>
            <a:endParaRPr lang="en-US" sz="2400" dirty="0" smtClean="0">
              <a:latin typeface="Arial" charset="0"/>
            </a:endParaRPr>
          </a:p>
          <a:p>
            <a:pPr eaLnBrk="1" hangingPunct="1">
              <a:lnSpc>
                <a:spcPct val="90000"/>
              </a:lnSpc>
              <a:buFont typeface="Wingdings" panose="05000000000000000000" pitchFamily="2" charset="2"/>
              <a:buNone/>
              <a:defRPr/>
            </a:pPr>
            <a:r>
              <a:rPr lang="en-US" sz="2400" dirty="0" smtClean="0">
                <a:latin typeface="Arial" charset="0"/>
              </a:rPr>
              <a:t>Obviously, the difference, in the budget and in the school’s comparative financial information, will be 	tremendous between a school with a $500,000 bookstore operation with a $25,000 net profit, and a school that outsources it’s bookstore operation 	and receives a $25,000 commission payment.</a:t>
            </a:r>
          </a:p>
        </p:txBody>
      </p:sp>
      <p:pic>
        <p:nvPicPr>
          <p:cNvPr id="52229" name="Picture 4" descr="NBOA logo.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629400" y="5448300"/>
            <a:ext cx="216535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1000" y="5467350"/>
            <a:ext cx="2209800" cy="1117177"/>
          </a:xfrm>
          <a:prstGeom prst="rect">
            <a:avLst/>
          </a:prstGeom>
        </p:spPr>
      </p:pic>
    </p:spTree>
  </p:cSld>
  <p:clrMapOvr>
    <a:masterClrMapping/>
  </p:clrMapOvr>
  <p:transition>
    <p:pull dir="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169987">
                                            <p:txEl>
                                              <p:pRg st="0" end="0"/>
                                            </p:txEl>
                                          </p:spTgt>
                                        </p:tgtEl>
                                        <p:attrNameLst>
                                          <p:attrName>style.visibility</p:attrName>
                                        </p:attrNameLst>
                                      </p:cBhvr>
                                      <p:to>
                                        <p:strVal val="visible"/>
                                      </p:to>
                                    </p:set>
                                    <p:animEffect transition="in" filter="dissolve">
                                      <p:cBhvr>
                                        <p:cTn id="7" dur="500"/>
                                        <p:tgtEl>
                                          <p:spTgt spid="16998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169987">
                                            <p:txEl>
                                              <p:pRg st="2" end="2"/>
                                            </p:txEl>
                                          </p:spTgt>
                                        </p:tgtEl>
                                        <p:attrNameLst>
                                          <p:attrName>style.visibility</p:attrName>
                                        </p:attrNameLst>
                                      </p:cBhvr>
                                      <p:to>
                                        <p:strVal val="visible"/>
                                      </p:to>
                                    </p:set>
                                    <p:animEffect transition="in" filter="dissolve">
                                      <p:cBhvr>
                                        <p:cTn id="12" dur="500"/>
                                        <p:tgtEl>
                                          <p:spTgt spid="16998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Text Box 4"/>
          <p:cNvSpPr txBox="1">
            <a:spLocks noChangeArrowheads="1"/>
          </p:cNvSpPr>
          <p:nvPr/>
        </p:nvSpPr>
        <p:spPr bwMode="auto">
          <a:xfrm>
            <a:off x="584200" y="1100963"/>
            <a:ext cx="7239000" cy="410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5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0"/>
              </a:spcBef>
              <a:buClrTx/>
              <a:buSzTx/>
              <a:buFontTx/>
              <a:buNone/>
            </a:pPr>
            <a:r>
              <a:rPr lang="en-US" altLang="en-US" sz="2400" dirty="0">
                <a:latin typeface="Arial" panose="020B0604020202020204" pitchFamily="34" charset="0"/>
              </a:rPr>
              <a:t>Typically, net tuition revenue represents 60 – 90% 	of a school’s revenue.</a:t>
            </a:r>
          </a:p>
          <a:p>
            <a:pPr>
              <a:spcBef>
                <a:spcPct val="0"/>
              </a:spcBef>
              <a:buClrTx/>
              <a:buSzTx/>
              <a:buFontTx/>
              <a:buNone/>
            </a:pPr>
            <a:endParaRPr lang="en-US" altLang="en-US" sz="2400" dirty="0">
              <a:latin typeface="Arial" panose="020B0604020202020204" pitchFamily="34" charset="0"/>
            </a:endParaRPr>
          </a:p>
          <a:p>
            <a:pPr>
              <a:spcBef>
                <a:spcPct val="0"/>
              </a:spcBef>
              <a:buClrTx/>
              <a:buSzTx/>
              <a:buFontTx/>
              <a:buNone/>
            </a:pPr>
            <a:r>
              <a:rPr lang="en-US" altLang="en-US" sz="2400" dirty="0">
                <a:latin typeface="Arial" panose="020B0604020202020204" pitchFamily="34" charset="0"/>
              </a:rPr>
              <a:t>Typically, salaries and benefits expenses represent 	60 – 80% of a school’s expenses.</a:t>
            </a:r>
          </a:p>
          <a:p>
            <a:pPr>
              <a:spcBef>
                <a:spcPct val="0"/>
              </a:spcBef>
              <a:buClrTx/>
              <a:buSzTx/>
              <a:buFontTx/>
              <a:buNone/>
            </a:pPr>
            <a:endParaRPr lang="en-US" altLang="en-US" sz="2400" dirty="0">
              <a:latin typeface="Arial" panose="020B0604020202020204" pitchFamily="34" charset="0"/>
            </a:endParaRPr>
          </a:p>
          <a:p>
            <a:pPr eaLnBrk="1" hangingPunct="1">
              <a:spcBef>
                <a:spcPct val="0"/>
              </a:spcBef>
              <a:buClrTx/>
              <a:buSzTx/>
              <a:buFontTx/>
              <a:buNone/>
            </a:pPr>
            <a:r>
              <a:rPr lang="en-US" altLang="en-US" sz="2400" dirty="0">
                <a:latin typeface="Arial" panose="020B0604020202020204" pitchFamily="34" charset="0"/>
              </a:rPr>
              <a:t>Thus, tuition dollars typically pay for employee costs 	(i.e. tuition pays for the faculty and staff) and 	all other expenses of the school are paid by 	gifts, earnings, other revenue sources, etc.</a:t>
            </a:r>
          </a:p>
          <a:p>
            <a:pPr>
              <a:spcBef>
                <a:spcPct val="0"/>
              </a:spcBef>
              <a:buClrTx/>
              <a:buSzTx/>
              <a:buFontTx/>
              <a:buNone/>
            </a:pPr>
            <a:endParaRPr lang="en-US" altLang="en-US" sz="2400" dirty="0">
              <a:latin typeface="Arial" panose="020B0604020202020204" pitchFamily="34" charset="0"/>
            </a:endParaRPr>
          </a:p>
        </p:txBody>
      </p:sp>
      <p:sp>
        <p:nvSpPr>
          <p:cNvPr id="54276" name="Rectangle 6"/>
          <p:cNvSpPr>
            <a:spLocks noGrp="1" noChangeArrowheads="1"/>
          </p:cNvSpPr>
          <p:nvPr>
            <p:ph type="title"/>
          </p:nvPr>
        </p:nvSpPr>
        <p:spPr>
          <a:xfrm>
            <a:off x="76200" y="36576"/>
            <a:ext cx="8255000" cy="406400"/>
          </a:xfrm>
        </p:spPr>
        <p:txBody>
          <a:bodyPr>
            <a:normAutofit/>
          </a:bodyPr>
          <a:lstStyle/>
          <a:p>
            <a:pPr eaLnBrk="1" hangingPunct="1"/>
            <a:r>
              <a:rPr lang="en-US" altLang="en-US" sz="2000" dirty="0" smtClean="0">
                <a:solidFill>
                  <a:schemeClr val="tx1"/>
                </a:solidFill>
                <a:effectLst/>
                <a:latin typeface="Arial" panose="020B0604020202020204" pitchFamily="34" charset="0"/>
              </a:rPr>
              <a:t>General Trends / Miscellaneous Information</a:t>
            </a:r>
          </a:p>
        </p:txBody>
      </p:sp>
      <p:pic>
        <p:nvPicPr>
          <p:cNvPr id="54277" name="Picture 4" descr="NBOA logo.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53200" y="5470525"/>
            <a:ext cx="2209800" cy="93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1000" y="5467350"/>
            <a:ext cx="2209800" cy="1117177"/>
          </a:xfrm>
          <a:prstGeom prst="rect">
            <a:avLst/>
          </a:prstGeom>
        </p:spPr>
      </p:pic>
    </p:spTree>
  </p:cSld>
  <p:clrMapOvr>
    <a:masterClrMapping/>
  </p:clrMapOvr>
  <p:transition>
    <p:pull dir="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12292">
                                            <p:txEl>
                                              <p:pRg st="0" end="0"/>
                                            </p:txEl>
                                          </p:spTgt>
                                        </p:tgtEl>
                                        <p:attrNameLst>
                                          <p:attrName>style.visibility</p:attrName>
                                        </p:attrNameLst>
                                      </p:cBhvr>
                                      <p:to>
                                        <p:strVal val="visible"/>
                                      </p:to>
                                    </p:set>
                                    <p:animEffect transition="in" filter="dissolve">
                                      <p:cBhvr>
                                        <p:cTn id="7" dur="500"/>
                                        <p:tgtEl>
                                          <p:spTgt spid="1229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12292">
                                            <p:txEl>
                                              <p:pRg st="2" end="2"/>
                                            </p:txEl>
                                          </p:spTgt>
                                        </p:tgtEl>
                                        <p:attrNameLst>
                                          <p:attrName>style.visibility</p:attrName>
                                        </p:attrNameLst>
                                      </p:cBhvr>
                                      <p:to>
                                        <p:strVal val="visible"/>
                                      </p:to>
                                    </p:set>
                                    <p:animEffect transition="in" filter="dissolve">
                                      <p:cBhvr>
                                        <p:cTn id="12" dur="500"/>
                                        <p:tgtEl>
                                          <p:spTgt spid="12292">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12292">
                                            <p:txEl>
                                              <p:pRg st="4" end="4"/>
                                            </p:txEl>
                                          </p:spTgt>
                                        </p:tgtEl>
                                        <p:attrNameLst>
                                          <p:attrName>style.visibility</p:attrName>
                                        </p:attrNameLst>
                                      </p:cBhvr>
                                      <p:to>
                                        <p:strVal val="visible"/>
                                      </p:to>
                                    </p:set>
                                    <p:animEffect transition="in" filter="dissolve">
                                      <p:cBhvr>
                                        <p:cTn id="17" dur="500"/>
                                        <p:tgtEl>
                                          <p:spTgt spid="1229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60" name="Text Box 4"/>
          <p:cNvSpPr txBox="1">
            <a:spLocks noChangeArrowheads="1"/>
          </p:cNvSpPr>
          <p:nvPr/>
        </p:nvSpPr>
        <p:spPr bwMode="auto">
          <a:xfrm>
            <a:off x="406400" y="1487487"/>
            <a:ext cx="7696200" cy="301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5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r>
              <a:rPr lang="en-US" altLang="en-US" sz="2400" dirty="0">
                <a:latin typeface="Arial" panose="020B0604020202020204" pitchFamily="34" charset="0"/>
              </a:rPr>
              <a:t>On the expense side, the largest expense categories, 	besides salaries, benefits, and debt costs, will be 	financial aid and physical plant costs (typically 	utilities).</a:t>
            </a:r>
          </a:p>
          <a:p>
            <a:pPr>
              <a:spcBef>
                <a:spcPct val="0"/>
              </a:spcBef>
              <a:buClrTx/>
              <a:buSzTx/>
              <a:buFontTx/>
              <a:buNone/>
            </a:pPr>
            <a:endParaRPr lang="en-US" altLang="en-US" sz="2400" dirty="0">
              <a:latin typeface="Arial" panose="020B0604020202020204" pitchFamily="34" charset="0"/>
            </a:endParaRPr>
          </a:p>
          <a:p>
            <a:pPr>
              <a:spcBef>
                <a:spcPct val="0"/>
              </a:spcBef>
              <a:buClrTx/>
              <a:buSzTx/>
              <a:buFontTx/>
              <a:buNone/>
            </a:pPr>
            <a:r>
              <a:rPr lang="en-US" altLang="en-US" sz="2400" dirty="0">
                <a:latin typeface="Arial" panose="020B0604020202020204" pitchFamily="34" charset="0"/>
              </a:rPr>
              <a:t>Schools typically include a Contingency line item in 	their budget of as much as 2%.</a:t>
            </a:r>
          </a:p>
          <a:p>
            <a:pPr>
              <a:spcBef>
                <a:spcPct val="0"/>
              </a:spcBef>
              <a:buClrTx/>
              <a:buSzTx/>
              <a:buFontTx/>
              <a:buNone/>
            </a:pPr>
            <a:endParaRPr lang="en-US" altLang="en-US" sz="2400" dirty="0"/>
          </a:p>
        </p:txBody>
      </p:sp>
      <p:sp>
        <p:nvSpPr>
          <p:cNvPr id="56324" name="Rectangle 6"/>
          <p:cNvSpPr>
            <a:spLocks noGrp="1" noChangeArrowheads="1"/>
          </p:cNvSpPr>
          <p:nvPr>
            <p:ph type="title"/>
          </p:nvPr>
        </p:nvSpPr>
        <p:spPr>
          <a:xfrm>
            <a:off x="127000" y="152400"/>
            <a:ext cx="8255000" cy="406400"/>
          </a:xfrm>
        </p:spPr>
        <p:txBody>
          <a:bodyPr>
            <a:normAutofit/>
          </a:bodyPr>
          <a:lstStyle/>
          <a:p>
            <a:pPr eaLnBrk="1" hangingPunct="1"/>
            <a:r>
              <a:rPr lang="en-US" altLang="en-US" sz="2000" dirty="0" smtClean="0">
                <a:solidFill>
                  <a:schemeClr val="tx1"/>
                </a:solidFill>
                <a:effectLst/>
                <a:latin typeface="Arial" panose="020B0604020202020204" pitchFamily="34" charset="0"/>
              </a:rPr>
              <a:t>General Trends / Miscellaneous Information</a:t>
            </a:r>
          </a:p>
        </p:txBody>
      </p:sp>
      <p:pic>
        <p:nvPicPr>
          <p:cNvPr id="56325" name="Picture 4" descr="NBOA logo.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629400" y="5403850"/>
            <a:ext cx="2209800" cy="93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1000" y="5467350"/>
            <a:ext cx="2209800" cy="1117177"/>
          </a:xfrm>
          <a:prstGeom prst="rect">
            <a:avLst/>
          </a:prstGeom>
        </p:spPr>
      </p:pic>
    </p:spTree>
  </p:cSld>
  <p:clrMapOvr>
    <a:masterClrMapping/>
  </p:clrMapOvr>
  <p:transition>
    <p:pull dir="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147460">
                                            <p:txEl>
                                              <p:pRg st="0" end="0"/>
                                            </p:txEl>
                                          </p:spTgt>
                                        </p:tgtEl>
                                        <p:attrNameLst>
                                          <p:attrName>style.visibility</p:attrName>
                                        </p:attrNameLst>
                                      </p:cBhvr>
                                      <p:to>
                                        <p:strVal val="visible"/>
                                      </p:to>
                                    </p:set>
                                    <p:animEffect transition="in" filter="dissolve">
                                      <p:cBhvr>
                                        <p:cTn id="7" dur="500"/>
                                        <p:tgtEl>
                                          <p:spTgt spid="14746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147460">
                                            <p:txEl>
                                              <p:pRg st="2" end="2"/>
                                            </p:txEl>
                                          </p:spTgt>
                                        </p:tgtEl>
                                        <p:attrNameLst>
                                          <p:attrName>style.visibility</p:attrName>
                                        </p:attrNameLst>
                                      </p:cBhvr>
                                      <p:to>
                                        <p:strVal val="visible"/>
                                      </p:to>
                                    </p:set>
                                    <p:animEffect transition="in" filter="dissolve">
                                      <p:cBhvr>
                                        <p:cTn id="12" dur="500"/>
                                        <p:tgtEl>
                                          <p:spTgt spid="14746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Text Box 4"/>
          <p:cNvSpPr txBox="1">
            <a:spLocks noChangeArrowheads="1"/>
          </p:cNvSpPr>
          <p:nvPr/>
        </p:nvSpPr>
        <p:spPr bwMode="auto">
          <a:xfrm>
            <a:off x="800100" y="914400"/>
            <a:ext cx="7239000" cy="4473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5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r>
              <a:rPr lang="en-US" altLang="en-US" sz="2400" dirty="0">
                <a:latin typeface="Arial" panose="020B0604020202020204" pitchFamily="34" charset="0"/>
              </a:rPr>
              <a:t>How much is your endowment worth?  How much 	time does your board spend monitoring your 	endowment, meeting with endowment 	managers, evaluating performance results, 	etc.?</a:t>
            </a:r>
          </a:p>
          <a:p>
            <a:pPr eaLnBrk="1" hangingPunct="1">
              <a:spcBef>
                <a:spcPct val="50000"/>
              </a:spcBef>
              <a:buClrTx/>
              <a:buSzTx/>
              <a:buFontTx/>
              <a:buNone/>
            </a:pPr>
            <a:r>
              <a:rPr lang="en-US" altLang="en-US" sz="2400" dirty="0">
                <a:latin typeface="Arial" panose="020B0604020202020204" pitchFamily="34" charset="0"/>
              </a:rPr>
              <a:t>How much is your physical plant worth? How much 	time does your board spend monitoring your 	investment in the physical plant?</a:t>
            </a:r>
          </a:p>
          <a:p>
            <a:pPr eaLnBrk="1" hangingPunct="1">
              <a:spcBef>
                <a:spcPct val="50000"/>
              </a:spcBef>
              <a:buClrTx/>
              <a:buSzTx/>
              <a:buFontTx/>
              <a:buNone/>
            </a:pPr>
            <a:r>
              <a:rPr lang="en-US" altLang="en-US" sz="2400" dirty="0">
                <a:latin typeface="Arial" panose="020B0604020202020204" pitchFamily="34" charset="0"/>
              </a:rPr>
              <a:t>Typically, physical plants are more valuable than a 	school’s endowment, dollar wise, but receive 	less attention from the board.</a:t>
            </a:r>
          </a:p>
        </p:txBody>
      </p:sp>
      <p:sp>
        <p:nvSpPr>
          <p:cNvPr id="58372" name="Rectangle 6"/>
          <p:cNvSpPr>
            <a:spLocks noGrp="1" noChangeArrowheads="1"/>
          </p:cNvSpPr>
          <p:nvPr>
            <p:ph type="title"/>
          </p:nvPr>
        </p:nvSpPr>
        <p:spPr>
          <a:xfrm>
            <a:off x="152400" y="152400"/>
            <a:ext cx="8534400" cy="358775"/>
          </a:xfrm>
        </p:spPr>
        <p:txBody>
          <a:bodyPr>
            <a:normAutofit/>
          </a:bodyPr>
          <a:lstStyle/>
          <a:p>
            <a:pPr eaLnBrk="1" hangingPunct="1"/>
            <a:r>
              <a:rPr lang="en-US" altLang="en-US" sz="2000" dirty="0" smtClean="0">
                <a:solidFill>
                  <a:schemeClr val="tx1"/>
                </a:solidFill>
                <a:effectLst/>
                <a:latin typeface="Arial" panose="020B0604020202020204" pitchFamily="34" charset="0"/>
              </a:rPr>
              <a:t>General Trends / Miscellaneous Information</a:t>
            </a:r>
          </a:p>
        </p:txBody>
      </p:sp>
      <p:pic>
        <p:nvPicPr>
          <p:cNvPr id="58373" name="Picture 4" descr="NBOA logo.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629400" y="5454650"/>
            <a:ext cx="2209800" cy="93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1000" y="5467350"/>
            <a:ext cx="2209800" cy="1117177"/>
          </a:xfrm>
          <a:prstGeom prst="rect">
            <a:avLst/>
          </a:prstGeom>
        </p:spPr>
      </p:pic>
    </p:spTree>
  </p:cSld>
  <p:clrMapOvr>
    <a:masterClrMapping/>
  </p:clrMapOvr>
  <p:transition>
    <p:pull dir="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13316">
                                            <p:txEl>
                                              <p:pRg st="0" end="0"/>
                                            </p:txEl>
                                          </p:spTgt>
                                        </p:tgtEl>
                                        <p:attrNameLst>
                                          <p:attrName>style.visibility</p:attrName>
                                        </p:attrNameLst>
                                      </p:cBhvr>
                                      <p:to>
                                        <p:strVal val="visible"/>
                                      </p:to>
                                    </p:set>
                                    <p:animEffect transition="in" filter="dissolve">
                                      <p:cBhvr>
                                        <p:cTn id="7" dur="500"/>
                                        <p:tgtEl>
                                          <p:spTgt spid="1331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13316">
                                            <p:txEl>
                                              <p:pRg st="1" end="1"/>
                                            </p:txEl>
                                          </p:spTgt>
                                        </p:tgtEl>
                                        <p:attrNameLst>
                                          <p:attrName>style.visibility</p:attrName>
                                        </p:attrNameLst>
                                      </p:cBhvr>
                                      <p:to>
                                        <p:strVal val="visible"/>
                                      </p:to>
                                    </p:set>
                                    <p:animEffect transition="in" filter="dissolve">
                                      <p:cBhvr>
                                        <p:cTn id="12" dur="500"/>
                                        <p:tgtEl>
                                          <p:spTgt spid="13316">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13316">
                                            <p:txEl>
                                              <p:pRg st="2" end="2"/>
                                            </p:txEl>
                                          </p:spTgt>
                                        </p:tgtEl>
                                        <p:attrNameLst>
                                          <p:attrName>style.visibility</p:attrName>
                                        </p:attrNameLst>
                                      </p:cBhvr>
                                      <p:to>
                                        <p:strVal val="visible"/>
                                      </p:to>
                                    </p:set>
                                    <p:animEffect transition="in" filter="dissolve">
                                      <p:cBhvr>
                                        <p:cTn id="17" dur="500"/>
                                        <p:tgtEl>
                                          <p:spTgt spid="1331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0" y="76200"/>
            <a:ext cx="8255000" cy="558800"/>
          </a:xfrm>
        </p:spPr>
        <p:txBody>
          <a:bodyPr>
            <a:normAutofit/>
          </a:bodyPr>
          <a:lstStyle/>
          <a:p>
            <a:pPr eaLnBrk="1" hangingPunct="1"/>
            <a:r>
              <a:rPr lang="en-US" altLang="en-US" sz="2000" dirty="0" smtClean="0">
                <a:solidFill>
                  <a:schemeClr val="tx1"/>
                </a:solidFill>
                <a:effectLst/>
                <a:latin typeface="Arial" panose="020B0604020202020204" pitchFamily="34" charset="0"/>
              </a:rPr>
              <a:t>General Trends / Miscellaneous Information</a:t>
            </a:r>
          </a:p>
        </p:txBody>
      </p:sp>
      <p:sp>
        <p:nvSpPr>
          <p:cNvPr id="195588" name="Text Box 4"/>
          <p:cNvSpPr txBox="1">
            <a:spLocks noChangeArrowheads="1"/>
          </p:cNvSpPr>
          <p:nvPr/>
        </p:nvSpPr>
        <p:spPr bwMode="auto">
          <a:xfrm>
            <a:off x="690562" y="873124"/>
            <a:ext cx="7924800" cy="4473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5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r>
              <a:rPr lang="en-US" altLang="en-US" sz="2400" dirty="0"/>
              <a:t>No school can fund every program they want to have. 	You need to evaluate your programs and 	occasionally drop some – you can’t continue to 	add a new program every few years without 	dropping some. Pat Basset’s quote that I love is 	“If you add Chinese, you have to drop Spanish.”</a:t>
            </a:r>
          </a:p>
          <a:p>
            <a:pPr>
              <a:spcBef>
                <a:spcPct val="0"/>
              </a:spcBef>
              <a:buClrTx/>
              <a:buSzTx/>
              <a:buFontTx/>
              <a:buNone/>
            </a:pPr>
            <a:endParaRPr lang="en-US" altLang="en-US" sz="2400" dirty="0"/>
          </a:p>
          <a:p>
            <a:pPr>
              <a:spcBef>
                <a:spcPct val="0"/>
              </a:spcBef>
              <a:buClrTx/>
              <a:buSzTx/>
              <a:buFontTx/>
              <a:buNone/>
            </a:pPr>
            <a:r>
              <a:rPr lang="en-US" altLang="en-US" sz="2400" dirty="0"/>
              <a:t>Another quote of his that I love is “can you afford to be 	the school that you have become?”  Along those 	same lines, can your parents afford for you to be 	the school you have become, or the school you 	are planning to become in the next 5 years?</a:t>
            </a:r>
            <a:endParaRPr lang="en-US" altLang="en-US" sz="1800" dirty="0"/>
          </a:p>
        </p:txBody>
      </p:sp>
      <p:pic>
        <p:nvPicPr>
          <p:cNvPr id="60421" name="Picture 4" descr="NBOA logo.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629400" y="5562600"/>
            <a:ext cx="1985962"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1000" y="5467350"/>
            <a:ext cx="2209800" cy="1117177"/>
          </a:xfrm>
          <a:prstGeom prst="rect">
            <a:avLst/>
          </a:prstGeom>
        </p:spPr>
      </p:pic>
    </p:spTree>
  </p:cSld>
  <p:clrMapOvr>
    <a:masterClrMapping/>
  </p:clrMapOvr>
  <p:transition>
    <p:pull dir="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195588">
                                            <p:txEl>
                                              <p:pRg st="0" end="0"/>
                                            </p:txEl>
                                          </p:spTgt>
                                        </p:tgtEl>
                                        <p:attrNameLst>
                                          <p:attrName>style.visibility</p:attrName>
                                        </p:attrNameLst>
                                      </p:cBhvr>
                                      <p:to>
                                        <p:strVal val="visible"/>
                                      </p:to>
                                    </p:set>
                                    <p:animEffect transition="in" filter="dissolve">
                                      <p:cBhvr>
                                        <p:cTn id="7" dur="500"/>
                                        <p:tgtEl>
                                          <p:spTgt spid="19558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195588">
                                            <p:txEl>
                                              <p:pRg st="2" end="2"/>
                                            </p:txEl>
                                          </p:spTgt>
                                        </p:tgtEl>
                                        <p:attrNameLst>
                                          <p:attrName>style.visibility</p:attrName>
                                        </p:attrNameLst>
                                      </p:cBhvr>
                                      <p:to>
                                        <p:strVal val="visible"/>
                                      </p:to>
                                    </p:set>
                                    <p:animEffect transition="in" filter="dissolve">
                                      <p:cBhvr>
                                        <p:cTn id="12" dur="500"/>
                                        <p:tgtEl>
                                          <p:spTgt spid="19558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2" name="Text Box 4"/>
          <p:cNvSpPr txBox="1">
            <a:spLocks noChangeArrowheads="1"/>
          </p:cNvSpPr>
          <p:nvPr/>
        </p:nvSpPr>
        <p:spPr bwMode="auto">
          <a:xfrm>
            <a:off x="533400" y="1905000"/>
            <a:ext cx="7696200" cy="337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5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r>
              <a:rPr lang="en-US" altLang="en-US" sz="2400" i="1">
                <a:latin typeface="Arial" panose="020B0604020202020204" pitchFamily="34" charset="0"/>
              </a:rPr>
              <a:t>Level 3</a:t>
            </a:r>
            <a:r>
              <a:rPr lang="en-US" altLang="en-US" sz="2400">
                <a:latin typeface="Arial" panose="020B0604020202020204" pitchFamily="34" charset="0"/>
              </a:rPr>
              <a:t> - most involved – a Budget Committee 	comprised of administration and staff prepare 	and review the budget (faculty and board are 	possibly</a:t>
            </a:r>
            <a:r>
              <a:rPr lang="en-US" altLang="en-US" sz="1800"/>
              <a:t> </a:t>
            </a:r>
            <a:r>
              <a:rPr lang="en-US" altLang="en-US" sz="2400">
                <a:latin typeface="Arial" panose="020B0604020202020204" pitchFamily="34" charset="0"/>
              </a:rPr>
              <a:t>on the committee). This </a:t>
            </a:r>
            <a:r>
              <a:rPr lang="en-US" altLang="en-US" sz="2400" b="1" i="1">
                <a:latin typeface="Arial" panose="020B0604020202020204" pitchFamily="34" charset="0"/>
              </a:rPr>
              <a:t>would</a:t>
            </a:r>
            <a:r>
              <a:rPr lang="en-US" altLang="en-US" sz="2400">
                <a:latin typeface="Arial" panose="020B0604020202020204" pitchFamily="34" charset="0"/>
              </a:rPr>
              <a:t> include 	meeting with each budget manager and 	evaluating departmental activity and needs.</a:t>
            </a:r>
            <a:endParaRPr lang="en-US" altLang="en-US" sz="2400" b="1">
              <a:latin typeface="Arial" panose="020B0604020202020204" pitchFamily="34" charset="0"/>
            </a:endParaRPr>
          </a:p>
          <a:p>
            <a:pPr eaLnBrk="1" hangingPunct="1">
              <a:spcBef>
                <a:spcPct val="50000"/>
              </a:spcBef>
              <a:buClrTx/>
              <a:buSzTx/>
              <a:buFontTx/>
              <a:buNone/>
            </a:pPr>
            <a:endParaRPr lang="en-US" altLang="en-US" sz="2400">
              <a:latin typeface="Arial" panose="020B0604020202020204" pitchFamily="34" charset="0"/>
            </a:endParaRPr>
          </a:p>
          <a:p>
            <a:pPr>
              <a:spcBef>
                <a:spcPct val="50000"/>
              </a:spcBef>
              <a:buClrTx/>
              <a:buSzTx/>
              <a:buFontTx/>
              <a:buNone/>
            </a:pPr>
            <a:endParaRPr lang="en-US" altLang="en-US" sz="2400">
              <a:latin typeface="Arial" panose="020B0604020202020204" pitchFamily="34" charset="0"/>
            </a:endParaRPr>
          </a:p>
        </p:txBody>
      </p:sp>
      <p:sp>
        <p:nvSpPr>
          <p:cNvPr id="9220" name="Rectangle 7"/>
          <p:cNvSpPr>
            <a:spLocks noGrp="1" noChangeArrowheads="1"/>
          </p:cNvSpPr>
          <p:nvPr>
            <p:ph type="title"/>
          </p:nvPr>
        </p:nvSpPr>
        <p:spPr>
          <a:xfrm>
            <a:off x="152400" y="0"/>
            <a:ext cx="8255000" cy="482600"/>
          </a:xfrm>
        </p:spPr>
        <p:txBody>
          <a:bodyPr>
            <a:normAutofit/>
          </a:bodyPr>
          <a:lstStyle/>
          <a:p>
            <a:pPr eaLnBrk="1" hangingPunct="1"/>
            <a:r>
              <a:rPr lang="en-US" altLang="en-US" sz="2000" b="1" dirty="0" smtClean="0">
                <a:solidFill>
                  <a:schemeClr val="tx1"/>
                </a:solidFill>
                <a:effectLst/>
                <a:latin typeface="Arial" panose="020B0604020202020204" pitchFamily="34" charset="0"/>
              </a:rPr>
              <a:t>Budget Process</a:t>
            </a:r>
            <a:r>
              <a:rPr lang="en-US" altLang="en-US" sz="2000" dirty="0" smtClean="0">
                <a:solidFill>
                  <a:schemeClr val="tx1"/>
                </a:solidFill>
                <a:effectLst/>
                <a:latin typeface="Arial" panose="020B0604020202020204" pitchFamily="34" charset="0"/>
              </a:rPr>
              <a:t> </a:t>
            </a:r>
            <a:r>
              <a:rPr lang="en-US" altLang="en-US" sz="2000" b="1" dirty="0" smtClean="0">
                <a:solidFill>
                  <a:schemeClr val="tx1"/>
                </a:solidFill>
                <a:effectLst/>
                <a:latin typeface="Arial" panose="020B0604020202020204" pitchFamily="34" charset="0"/>
              </a:rPr>
              <a:t>(varies by school)</a:t>
            </a:r>
          </a:p>
        </p:txBody>
      </p:sp>
      <p:pic>
        <p:nvPicPr>
          <p:cNvPr id="9221" name="Picture 4" descr="NBOA logo.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53200" y="5486400"/>
            <a:ext cx="2209800" cy="93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1000" y="5467350"/>
            <a:ext cx="2209800" cy="1117177"/>
          </a:xfrm>
          <a:prstGeom prst="rect">
            <a:avLst/>
          </a:prstGeom>
        </p:spPr>
      </p:pic>
    </p:spTree>
  </p:cSld>
  <p:clrMapOvr>
    <a:masterClrMapping/>
  </p:clrMapOvr>
  <p:transition>
    <p:pull dir="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40292">
                                            <p:txEl>
                                              <p:pRg st="0" end="0"/>
                                            </p:txEl>
                                          </p:spTgt>
                                        </p:tgtEl>
                                        <p:attrNameLst>
                                          <p:attrName>style.visibility</p:attrName>
                                        </p:attrNameLst>
                                      </p:cBhvr>
                                      <p:to>
                                        <p:strVal val="visible"/>
                                      </p:to>
                                    </p:set>
                                    <p:animEffect transition="in" filter="blinds(horizontal)">
                                      <p:cBhvr>
                                        <p:cTn id="7" dur="500"/>
                                        <p:tgtEl>
                                          <p:spTgt spid="14029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228600" y="76200"/>
            <a:ext cx="8229600" cy="838200"/>
          </a:xfrm>
        </p:spPr>
        <p:txBody>
          <a:bodyPr>
            <a:normAutofit/>
          </a:bodyPr>
          <a:lstStyle/>
          <a:p>
            <a:pPr eaLnBrk="1" hangingPunct="1"/>
            <a:r>
              <a:rPr lang="en-US" altLang="en-US" sz="2000" dirty="0" smtClean="0">
                <a:solidFill>
                  <a:schemeClr val="tx1"/>
                </a:solidFill>
                <a:effectLst/>
                <a:latin typeface="Arial" panose="020B0604020202020204" pitchFamily="34" charset="0"/>
              </a:rPr>
              <a:t>General Trends / Miscellaneous Information</a:t>
            </a:r>
          </a:p>
        </p:txBody>
      </p:sp>
      <p:sp>
        <p:nvSpPr>
          <p:cNvPr id="221187" name="Rectangle 3"/>
          <p:cNvSpPr>
            <a:spLocks noGrp="1" noChangeArrowheads="1"/>
          </p:cNvSpPr>
          <p:nvPr>
            <p:ph idx="1"/>
          </p:nvPr>
        </p:nvSpPr>
        <p:spPr>
          <a:xfrm>
            <a:off x="266700" y="1266825"/>
            <a:ext cx="8229600" cy="4419600"/>
          </a:xfrm>
        </p:spPr>
        <p:txBody>
          <a:bodyPr/>
          <a:lstStyle/>
          <a:p>
            <a:pPr eaLnBrk="1" hangingPunct="1">
              <a:lnSpc>
                <a:spcPct val="85000"/>
              </a:lnSpc>
              <a:spcBef>
                <a:spcPct val="0"/>
              </a:spcBef>
              <a:buFont typeface="Wingdings" panose="05000000000000000000" pitchFamily="2" charset="2"/>
              <a:buNone/>
              <a:defRPr/>
            </a:pPr>
            <a:r>
              <a:rPr lang="en-US" sz="2400" dirty="0" smtClean="0">
                <a:latin typeface="Arial" charset="0"/>
              </a:rPr>
              <a:t>Tuition income is recognized over the 10 months of the school year, vs. the months billed or the 12 months of the year.</a:t>
            </a:r>
          </a:p>
          <a:p>
            <a:pPr eaLnBrk="1" hangingPunct="1">
              <a:lnSpc>
                <a:spcPct val="85000"/>
              </a:lnSpc>
              <a:spcBef>
                <a:spcPct val="0"/>
              </a:spcBef>
              <a:buFont typeface="Wingdings" panose="05000000000000000000" pitchFamily="2" charset="2"/>
              <a:buNone/>
              <a:defRPr/>
            </a:pPr>
            <a:endParaRPr lang="en-US" sz="2400" dirty="0" smtClean="0">
              <a:latin typeface="Arial" charset="0"/>
            </a:endParaRPr>
          </a:p>
          <a:p>
            <a:pPr eaLnBrk="1" hangingPunct="1">
              <a:lnSpc>
                <a:spcPct val="85000"/>
              </a:lnSpc>
              <a:spcBef>
                <a:spcPct val="0"/>
              </a:spcBef>
              <a:buFont typeface="Wingdings" panose="05000000000000000000" pitchFamily="2" charset="2"/>
              <a:buNone/>
              <a:defRPr/>
            </a:pPr>
            <a:r>
              <a:rPr lang="en-US" sz="2400" dirty="0" smtClean="0">
                <a:latin typeface="Arial" charset="0"/>
              </a:rPr>
              <a:t>The principle of matching related income and expense means that faculty salaries and benefits are recognized over the same time frame as tuition income.</a:t>
            </a:r>
          </a:p>
          <a:p>
            <a:pPr eaLnBrk="1" hangingPunct="1">
              <a:lnSpc>
                <a:spcPct val="85000"/>
              </a:lnSpc>
              <a:spcBef>
                <a:spcPct val="0"/>
              </a:spcBef>
              <a:buFont typeface="Wingdings" panose="05000000000000000000" pitchFamily="2" charset="2"/>
              <a:buNone/>
              <a:defRPr/>
            </a:pPr>
            <a:endParaRPr lang="en-US" sz="2400" dirty="0" smtClean="0">
              <a:latin typeface="Arial" charset="0"/>
            </a:endParaRPr>
          </a:p>
          <a:p>
            <a:pPr eaLnBrk="1" hangingPunct="1">
              <a:lnSpc>
                <a:spcPct val="85000"/>
              </a:lnSpc>
              <a:spcBef>
                <a:spcPct val="0"/>
              </a:spcBef>
              <a:buFont typeface="Wingdings" panose="05000000000000000000" pitchFamily="2" charset="2"/>
              <a:buNone/>
              <a:defRPr/>
            </a:pPr>
            <a:r>
              <a:rPr lang="en-US" sz="2400" dirty="0" smtClean="0">
                <a:latin typeface="Arial" charset="0"/>
              </a:rPr>
              <a:t>Thus, faculty salaries and benefits are accrued over 10 months.  When faculty are paid over the summer months, they are paid from accrued salaries and benefits.</a:t>
            </a:r>
          </a:p>
        </p:txBody>
      </p:sp>
      <p:pic>
        <p:nvPicPr>
          <p:cNvPr id="62469" name="Picture 4" descr="NBOA logo.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629400" y="5543550"/>
            <a:ext cx="2209800" cy="93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1000" y="5467350"/>
            <a:ext cx="2209800" cy="1117177"/>
          </a:xfrm>
          <a:prstGeom prst="rect">
            <a:avLst/>
          </a:prstGeom>
        </p:spPr>
      </p:pic>
    </p:spTree>
  </p:cSld>
  <p:clrMapOvr>
    <a:masterClrMapping/>
  </p:clrMapOvr>
  <p:transition>
    <p:pull dir="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21187">
                                            <p:txEl>
                                              <p:pRg st="0" end="0"/>
                                            </p:txEl>
                                          </p:spTgt>
                                        </p:tgtEl>
                                        <p:attrNameLst>
                                          <p:attrName>style.visibility</p:attrName>
                                        </p:attrNameLst>
                                      </p:cBhvr>
                                      <p:to>
                                        <p:strVal val="visible"/>
                                      </p:to>
                                    </p:set>
                                    <p:anim calcmode="lin" valueType="num">
                                      <p:cBhvr additive="base">
                                        <p:cTn id="7" dur="500" fill="hold"/>
                                        <p:tgtEl>
                                          <p:spTgt spid="22118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2118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221187">
                                            <p:txEl>
                                              <p:pRg st="2" end="2"/>
                                            </p:txEl>
                                          </p:spTgt>
                                        </p:tgtEl>
                                        <p:attrNameLst>
                                          <p:attrName>style.visibility</p:attrName>
                                        </p:attrNameLst>
                                      </p:cBhvr>
                                      <p:to>
                                        <p:strVal val="visible"/>
                                      </p:to>
                                    </p:set>
                                    <p:anim calcmode="lin" valueType="num">
                                      <p:cBhvr additive="base">
                                        <p:cTn id="13" dur="500" fill="hold"/>
                                        <p:tgtEl>
                                          <p:spTgt spid="22118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2118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221187">
                                            <p:txEl>
                                              <p:pRg st="4" end="4"/>
                                            </p:txEl>
                                          </p:spTgt>
                                        </p:tgtEl>
                                        <p:attrNameLst>
                                          <p:attrName>style.visibility</p:attrName>
                                        </p:attrNameLst>
                                      </p:cBhvr>
                                      <p:to>
                                        <p:strVal val="visible"/>
                                      </p:to>
                                    </p:set>
                                    <p:anim calcmode="lin" valueType="num">
                                      <p:cBhvr additive="base">
                                        <p:cTn id="19" dur="500" fill="hold"/>
                                        <p:tgtEl>
                                          <p:spTgt spid="221187">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2118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Rectangle 9"/>
          <p:cNvSpPr>
            <a:spLocks noGrp="1" noChangeArrowheads="1"/>
          </p:cNvSpPr>
          <p:nvPr>
            <p:ph type="title"/>
          </p:nvPr>
        </p:nvSpPr>
        <p:spPr>
          <a:xfrm>
            <a:off x="152400" y="152400"/>
            <a:ext cx="8229600" cy="457200"/>
          </a:xfrm>
        </p:spPr>
        <p:txBody>
          <a:bodyPr>
            <a:normAutofit/>
          </a:bodyPr>
          <a:lstStyle/>
          <a:p>
            <a:pPr eaLnBrk="1" hangingPunct="1"/>
            <a:r>
              <a:rPr lang="en-US" altLang="en-US" sz="2000" dirty="0" smtClean="0">
                <a:solidFill>
                  <a:schemeClr val="tx1"/>
                </a:solidFill>
                <a:effectLst/>
                <a:latin typeface="Arial" panose="020B0604020202020204" pitchFamily="34" charset="0"/>
              </a:rPr>
              <a:t>General Trends / Miscellaneous Information</a:t>
            </a:r>
          </a:p>
        </p:txBody>
      </p:sp>
      <p:sp>
        <p:nvSpPr>
          <p:cNvPr id="26634" name="Rectangle 10"/>
          <p:cNvSpPr>
            <a:spLocks noGrp="1" noChangeArrowheads="1"/>
          </p:cNvSpPr>
          <p:nvPr>
            <p:ph idx="1"/>
          </p:nvPr>
        </p:nvSpPr>
        <p:spPr>
          <a:xfrm>
            <a:off x="381000" y="1149350"/>
            <a:ext cx="8229600" cy="4419600"/>
          </a:xfrm>
        </p:spPr>
        <p:txBody>
          <a:bodyPr/>
          <a:lstStyle/>
          <a:p>
            <a:pPr eaLnBrk="1" hangingPunct="1">
              <a:spcBef>
                <a:spcPct val="0"/>
              </a:spcBef>
              <a:buFont typeface="Wingdings" panose="05000000000000000000" pitchFamily="2" charset="2"/>
              <a:buNone/>
              <a:defRPr/>
            </a:pPr>
            <a:r>
              <a:rPr lang="en-US" sz="2400" dirty="0" smtClean="0"/>
              <a:t>Because tuition income is recognized over 10 months, that means schools typically show a loss for 2 months (June and July).</a:t>
            </a:r>
          </a:p>
          <a:p>
            <a:pPr eaLnBrk="1" hangingPunct="1">
              <a:spcBef>
                <a:spcPct val="0"/>
              </a:spcBef>
              <a:buFont typeface="Wingdings" panose="05000000000000000000" pitchFamily="2" charset="2"/>
              <a:buNone/>
              <a:defRPr/>
            </a:pPr>
            <a:endParaRPr lang="en-US" sz="2400" dirty="0" smtClean="0"/>
          </a:p>
          <a:p>
            <a:pPr eaLnBrk="1" hangingPunct="1">
              <a:spcBef>
                <a:spcPct val="0"/>
              </a:spcBef>
              <a:buFont typeface="Wingdings" panose="05000000000000000000" pitchFamily="2" charset="2"/>
              <a:buNone/>
              <a:defRPr/>
            </a:pPr>
            <a:r>
              <a:rPr lang="en-US" sz="2400" dirty="0" smtClean="0"/>
              <a:t>Thus, schools lose money the first month of the fiscal year (July), make money the next 10 months, and then lose money the last month of the year (June).</a:t>
            </a:r>
          </a:p>
          <a:p>
            <a:pPr eaLnBrk="1" hangingPunct="1">
              <a:spcBef>
                <a:spcPct val="0"/>
              </a:spcBef>
              <a:buFont typeface="Wingdings" panose="05000000000000000000" pitchFamily="2" charset="2"/>
              <a:buNone/>
              <a:defRPr/>
            </a:pPr>
            <a:endParaRPr lang="en-US" sz="2400" dirty="0" smtClean="0"/>
          </a:p>
          <a:p>
            <a:pPr eaLnBrk="1" hangingPunct="1">
              <a:spcBef>
                <a:spcPct val="0"/>
              </a:spcBef>
              <a:buFont typeface="Wingdings" panose="05000000000000000000" pitchFamily="2" charset="2"/>
              <a:buNone/>
              <a:defRPr/>
            </a:pPr>
            <a:r>
              <a:rPr lang="en-US" sz="2400" dirty="0" smtClean="0">
                <a:latin typeface="Arial" charset="0"/>
              </a:rPr>
              <a:t>All academic expenses related to the new school year, but paid in the prior year, are charged to prepaid expenses, and recognized in the appropriate month.</a:t>
            </a:r>
          </a:p>
        </p:txBody>
      </p:sp>
      <p:pic>
        <p:nvPicPr>
          <p:cNvPr id="64517" name="Picture 4" descr="NBOA logo.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53200" y="5543550"/>
            <a:ext cx="2209800" cy="93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1000" y="5467350"/>
            <a:ext cx="2209800" cy="1117177"/>
          </a:xfrm>
          <a:prstGeom prst="rect">
            <a:avLst/>
          </a:prstGeom>
        </p:spPr>
      </p:pic>
    </p:spTree>
  </p:cSld>
  <p:clrMapOvr>
    <a:masterClrMapping/>
  </p:clrMapOvr>
  <p:transition>
    <p:pull dir="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6634">
                                            <p:txEl>
                                              <p:pRg st="0" end="0"/>
                                            </p:txEl>
                                          </p:spTgt>
                                        </p:tgtEl>
                                        <p:attrNameLst>
                                          <p:attrName>style.visibility</p:attrName>
                                        </p:attrNameLst>
                                      </p:cBhvr>
                                      <p:to>
                                        <p:strVal val="visible"/>
                                      </p:to>
                                    </p:set>
                                    <p:anim calcmode="lin" valueType="num">
                                      <p:cBhvr additive="base">
                                        <p:cTn id="7" dur="500" fill="hold"/>
                                        <p:tgtEl>
                                          <p:spTgt spid="2663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663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26634">
                                            <p:txEl>
                                              <p:pRg st="2" end="2"/>
                                            </p:txEl>
                                          </p:spTgt>
                                        </p:tgtEl>
                                        <p:attrNameLst>
                                          <p:attrName>style.visibility</p:attrName>
                                        </p:attrNameLst>
                                      </p:cBhvr>
                                      <p:to>
                                        <p:strVal val="visible"/>
                                      </p:to>
                                    </p:set>
                                    <p:anim calcmode="lin" valueType="num">
                                      <p:cBhvr additive="base">
                                        <p:cTn id="13" dur="500" fill="hold"/>
                                        <p:tgtEl>
                                          <p:spTgt spid="2663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663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26634">
                                            <p:txEl>
                                              <p:pRg st="4" end="4"/>
                                            </p:txEl>
                                          </p:spTgt>
                                        </p:tgtEl>
                                        <p:attrNameLst>
                                          <p:attrName>style.visibility</p:attrName>
                                        </p:attrNameLst>
                                      </p:cBhvr>
                                      <p:to>
                                        <p:strVal val="visible"/>
                                      </p:to>
                                    </p:set>
                                    <p:anim calcmode="lin" valueType="num">
                                      <p:cBhvr additive="base">
                                        <p:cTn id="19" dur="500" fill="hold"/>
                                        <p:tgtEl>
                                          <p:spTgt spid="26634">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663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27432" y="76200"/>
            <a:ext cx="7950200" cy="558800"/>
          </a:xfrm>
        </p:spPr>
        <p:txBody>
          <a:bodyPr>
            <a:normAutofit/>
          </a:bodyPr>
          <a:lstStyle/>
          <a:p>
            <a:pPr eaLnBrk="1" hangingPunct="1"/>
            <a:r>
              <a:rPr lang="en-US" altLang="en-US" sz="2000" dirty="0" smtClean="0">
                <a:solidFill>
                  <a:schemeClr val="tx1"/>
                </a:solidFill>
                <a:effectLst/>
                <a:latin typeface="Arial" panose="020B0604020202020204" pitchFamily="34" charset="0"/>
              </a:rPr>
              <a:t>General Trends / Miscellaneous Information</a:t>
            </a:r>
          </a:p>
        </p:txBody>
      </p:sp>
      <p:sp>
        <p:nvSpPr>
          <p:cNvPr id="226307" name="Rectangle 3"/>
          <p:cNvSpPr>
            <a:spLocks noGrp="1" noChangeArrowheads="1"/>
          </p:cNvSpPr>
          <p:nvPr>
            <p:ph idx="1"/>
          </p:nvPr>
        </p:nvSpPr>
        <p:spPr>
          <a:xfrm>
            <a:off x="506412" y="1447800"/>
            <a:ext cx="8255000" cy="4775200"/>
          </a:xfrm>
        </p:spPr>
        <p:txBody>
          <a:bodyPr/>
          <a:lstStyle/>
          <a:p>
            <a:pPr eaLnBrk="1" hangingPunct="1">
              <a:buFont typeface="Wingdings" panose="05000000000000000000" pitchFamily="2" charset="2"/>
              <a:buNone/>
              <a:defRPr/>
            </a:pPr>
            <a:r>
              <a:rPr lang="en-US" sz="2400" dirty="0" smtClean="0">
                <a:latin typeface="Arial" charset="0"/>
              </a:rPr>
              <a:t>This especially includes hiring costs associated with new employees starting July 1 (administrators) or August 1 (faculty).  We have 2 Prepaid accounts for these expenses (Prepaid 7/1 and Prepaid 8/1).</a:t>
            </a:r>
          </a:p>
          <a:p>
            <a:pPr eaLnBrk="1" hangingPunct="1">
              <a:buFont typeface="Wingdings" panose="05000000000000000000" pitchFamily="2" charset="2"/>
              <a:buNone/>
              <a:defRPr/>
            </a:pPr>
            <a:endParaRPr lang="en-US" sz="2400" dirty="0" smtClean="0">
              <a:latin typeface="Arial" charset="0"/>
            </a:endParaRPr>
          </a:p>
          <a:p>
            <a:pPr eaLnBrk="1" hangingPunct="1">
              <a:spcBef>
                <a:spcPct val="0"/>
              </a:spcBef>
              <a:buFont typeface="Wingdings" panose="05000000000000000000" pitchFamily="2" charset="2"/>
              <a:buNone/>
              <a:defRPr/>
            </a:pPr>
            <a:r>
              <a:rPr lang="en-US" sz="2400" dirty="0" smtClean="0"/>
              <a:t>At our school, we typically also show a loss in September, as that is the month we recognize all of our prepaid spring and summer expenses related to the new academic year.</a:t>
            </a:r>
            <a:endParaRPr lang="en-US" sz="2400" dirty="0" smtClean="0">
              <a:latin typeface="Arial" charset="0"/>
            </a:endParaRPr>
          </a:p>
        </p:txBody>
      </p:sp>
      <p:pic>
        <p:nvPicPr>
          <p:cNvPr id="66565" name="Picture 4" descr="NBOA logo.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629400" y="5391150"/>
            <a:ext cx="2209800" cy="93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1000" y="5467350"/>
            <a:ext cx="2209800" cy="1117177"/>
          </a:xfrm>
          <a:prstGeom prst="rect">
            <a:avLst/>
          </a:prstGeom>
        </p:spPr>
      </p:pic>
    </p:spTree>
  </p:cSld>
  <p:clrMapOvr>
    <a:masterClrMapping/>
  </p:clrMapOvr>
  <p:transition>
    <p:pull dir="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26307">
                                            <p:txEl>
                                              <p:pRg st="0" end="0"/>
                                            </p:txEl>
                                          </p:spTgt>
                                        </p:tgtEl>
                                        <p:attrNameLst>
                                          <p:attrName>style.visibility</p:attrName>
                                        </p:attrNameLst>
                                      </p:cBhvr>
                                      <p:to>
                                        <p:strVal val="visible"/>
                                      </p:to>
                                    </p:set>
                                    <p:animEffect transition="in" filter="checkerboard(across)">
                                      <p:cBhvr>
                                        <p:cTn id="7" dur="500"/>
                                        <p:tgtEl>
                                          <p:spTgt spid="22630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226307">
                                            <p:txEl>
                                              <p:pRg st="2" end="2"/>
                                            </p:txEl>
                                          </p:spTgt>
                                        </p:tgtEl>
                                        <p:attrNameLst>
                                          <p:attrName>style.visibility</p:attrName>
                                        </p:attrNameLst>
                                      </p:cBhvr>
                                      <p:to>
                                        <p:strVal val="visible"/>
                                      </p:to>
                                    </p:set>
                                    <p:animEffect transition="in" filter="checkerboard(across)">
                                      <p:cBhvr>
                                        <p:cTn id="12" dur="500"/>
                                        <p:tgtEl>
                                          <p:spTgt spid="22630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76200" y="33528"/>
            <a:ext cx="8229600" cy="914400"/>
          </a:xfrm>
        </p:spPr>
        <p:txBody>
          <a:bodyPr>
            <a:normAutofit/>
          </a:bodyPr>
          <a:lstStyle/>
          <a:p>
            <a:pPr eaLnBrk="1" hangingPunct="1"/>
            <a:r>
              <a:rPr lang="en-US" altLang="en-US" sz="2000" dirty="0" smtClean="0">
                <a:solidFill>
                  <a:schemeClr val="tx1"/>
                </a:solidFill>
                <a:effectLst/>
                <a:latin typeface="Arial" panose="020B0604020202020204" pitchFamily="34" charset="0"/>
              </a:rPr>
              <a:t>General Trends / Miscellaneous Information</a:t>
            </a:r>
          </a:p>
        </p:txBody>
      </p:sp>
      <p:sp>
        <p:nvSpPr>
          <p:cNvPr id="228355" name="Rectangle 3"/>
          <p:cNvSpPr>
            <a:spLocks noGrp="1" noChangeArrowheads="1"/>
          </p:cNvSpPr>
          <p:nvPr>
            <p:ph idx="1"/>
          </p:nvPr>
        </p:nvSpPr>
        <p:spPr/>
        <p:txBody>
          <a:bodyPr/>
          <a:lstStyle/>
          <a:p>
            <a:pPr eaLnBrk="1" hangingPunct="1">
              <a:buFont typeface="Wingdings" panose="05000000000000000000" pitchFamily="2" charset="2"/>
              <a:buNone/>
              <a:defRPr/>
            </a:pPr>
            <a:endParaRPr lang="en-US" sz="2400" dirty="0" smtClean="0">
              <a:latin typeface="Arial" charset="0"/>
            </a:endParaRPr>
          </a:p>
          <a:p>
            <a:pPr eaLnBrk="1" hangingPunct="1">
              <a:buFont typeface="Wingdings" panose="05000000000000000000" pitchFamily="2" charset="2"/>
              <a:buNone/>
              <a:defRPr/>
            </a:pPr>
            <a:r>
              <a:rPr lang="en-US" sz="2400" dirty="0" smtClean="0">
                <a:latin typeface="Arial" charset="0"/>
              </a:rPr>
              <a:t>	</a:t>
            </a:r>
          </a:p>
        </p:txBody>
      </p:sp>
      <p:sp>
        <p:nvSpPr>
          <p:cNvPr id="228357" name="Text Box 5"/>
          <p:cNvSpPr txBox="1">
            <a:spLocks noChangeArrowheads="1"/>
          </p:cNvSpPr>
          <p:nvPr/>
        </p:nvSpPr>
        <p:spPr bwMode="auto">
          <a:xfrm>
            <a:off x="762000" y="824103"/>
            <a:ext cx="7162800" cy="474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5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9pPr>
          </a:lstStyle>
          <a:p>
            <a:pPr>
              <a:lnSpc>
                <a:spcPct val="90000"/>
              </a:lnSpc>
              <a:spcBef>
                <a:spcPct val="0"/>
              </a:spcBef>
              <a:buClrTx/>
              <a:buSzTx/>
              <a:buFontTx/>
              <a:buNone/>
            </a:pPr>
            <a:r>
              <a:rPr lang="en-US" altLang="en-US" sz="2400" dirty="0">
                <a:latin typeface="Arial" panose="020B0604020202020204" pitchFamily="34" charset="0"/>
              </a:rPr>
              <a:t>Bundling of Fees –</a:t>
            </a:r>
          </a:p>
          <a:p>
            <a:pPr>
              <a:lnSpc>
                <a:spcPct val="90000"/>
              </a:lnSpc>
              <a:spcBef>
                <a:spcPct val="0"/>
              </a:spcBef>
              <a:buClrTx/>
              <a:buSzTx/>
              <a:buFontTx/>
              <a:buNone/>
            </a:pPr>
            <a:endParaRPr lang="en-US" altLang="en-US" sz="2400" dirty="0">
              <a:latin typeface="Arial" panose="020B0604020202020204" pitchFamily="34" charset="0"/>
            </a:endParaRPr>
          </a:p>
          <a:p>
            <a:pPr>
              <a:lnSpc>
                <a:spcPct val="90000"/>
              </a:lnSpc>
              <a:spcBef>
                <a:spcPct val="0"/>
              </a:spcBef>
              <a:buClrTx/>
              <a:buSzTx/>
              <a:buFontTx/>
              <a:buNone/>
            </a:pPr>
            <a:r>
              <a:rPr lang="en-US" altLang="en-US" sz="2400" dirty="0">
                <a:latin typeface="Arial" panose="020B0604020202020204" pitchFamily="34" charset="0"/>
              </a:rPr>
              <a:t>Some schools bill students for every little thing 	(yearbook, graduation fees, computer lab 	fees, student activity fee, student insurance, 	etc.).</a:t>
            </a:r>
          </a:p>
          <a:p>
            <a:pPr>
              <a:lnSpc>
                <a:spcPct val="90000"/>
              </a:lnSpc>
              <a:spcBef>
                <a:spcPct val="0"/>
              </a:spcBef>
              <a:buClrTx/>
              <a:buSzTx/>
              <a:buFontTx/>
              <a:buNone/>
            </a:pPr>
            <a:endParaRPr lang="en-US" altLang="en-US" sz="2400" dirty="0">
              <a:latin typeface="Arial" panose="020B0604020202020204" pitchFamily="34" charset="0"/>
            </a:endParaRPr>
          </a:p>
          <a:p>
            <a:pPr>
              <a:lnSpc>
                <a:spcPct val="90000"/>
              </a:lnSpc>
              <a:spcBef>
                <a:spcPct val="0"/>
              </a:spcBef>
              <a:buClrTx/>
              <a:buSzTx/>
              <a:buFontTx/>
              <a:buNone/>
            </a:pPr>
            <a:r>
              <a:rPr lang="en-US" altLang="en-US" sz="2400" dirty="0">
                <a:latin typeface="Arial" panose="020B0604020202020204" pitchFamily="34" charset="0"/>
              </a:rPr>
              <a:t>Other schools bundle their fees into tuition and bill 	it all at once.  It is easier to bundle – there 	will be less manpower to manage and less 	phone calls / questions / complaints from 	parents about each little fee, but bundling 	might make the school’s published tuition 	artificially higher than competitor’s tuition.</a:t>
            </a:r>
          </a:p>
        </p:txBody>
      </p:sp>
      <p:pic>
        <p:nvPicPr>
          <p:cNvPr id="68614" name="Picture 5" descr="NBOA logo.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78600" y="5638800"/>
            <a:ext cx="1803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1000" y="5467350"/>
            <a:ext cx="2209800" cy="1117177"/>
          </a:xfrm>
          <a:prstGeom prst="rect">
            <a:avLst/>
          </a:prstGeom>
        </p:spPr>
      </p:pic>
    </p:spTree>
  </p:cSld>
  <p:clrMapOvr>
    <a:masterClrMapping/>
  </p:clrMapOvr>
  <p:transition>
    <p:pull dir="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28357">
                                            <p:txEl>
                                              <p:pRg st="0" end="0"/>
                                            </p:txEl>
                                          </p:spTgt>
                                        </p:tgtEl>
                                        <p:attrNameLst>
                                          <p:attrName>style.visibility</p:attrName>
                                        </p:attrNameLst>
                                      </p:cBhvr>
                                      <p:to>
                                        <p:strVal val="visible"/>
                                      </p:to>
                                    </p:set>
                                    <p:animEffect transition="in" filter="checkerboard(across)">
                                      <p:cBhvr>
                                        <p:cTn id="7" dur="500"/>
                                        <p:tgtEl>
                                          <p:spTgt spid="22835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228357">
                                            <p:txEl>
                                              <p:pRg st="2" end="2"/>
                                            </p:txEl>
                                          </p:spTgt>
                                        </p:tgtEl>
                                        <p:attrNameLst>
                                          <p:attrName>style.visibility</p:attrName>
                                        </p:attrNameLst>
                                      </p:cBhvr>
                                      <p:to>
                                        <p:strVal val="visible"/>
                                      </p:to>
                                    </p:set>
                                    <p:animEffect transition="in" filter="checkerboard(across)">
                                      <p:cBhvr>
                                        <p:cTn id="12" dur="500"/>
                                        <p:tgtEl>
                                          <p:spTgt spid="228357">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228357">
                                            <p:txEl>
                                              <p:pRg st="4" end="4"/>
                                            </p:txEl>
                                          </p:spTgt>
                                        </p:tgtEl>
                                        <p:attrNameLst>
                                          <p:attrName>style.visibility</p:attrName>
                                        </p:attrNameLst>
                                      </p:cBhvr>
                                      <p:to>
                                        <p:strVal val="visible"/>
                                      </p:to>
                                    </p:set>
                                    <p:animEffect transition="in" filter="checkerboard(across)">
                                      <p:cBhvr>
                                        <p:cTn id="17" dur="500"/>
                                        <p:tgtEl>
                                          <p:spTgt spid="22835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Text Box 4"/>
          <p:cNvSpPr txBox="1">
            <a:spLocks noChangeArrowheads="1"/>
          </p:cNvSpPr>
          <p:nvPr/>
        </p:nvSpPr>
        <p:spPr bwMode="auto">
          <a:xfrm>
            <a:off x="838200" y="1346200"/>
            <a:ext cx="7239000"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5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r>
              <a:rPr lang="en-US" altLang="en-US" sz="2400" dirty="0">
                <a:latin typeface="Arial" panose="020B0604020202020204" pitchFamily="34" charset="0"/>
              </a:rPr>
              <a:t>Feature of NAIS </a:t>
            </a:r>
            <a:r>
              <a:rPr lang="en-US" altLang="en-US" sz="2400" dirty="0" smtClean="0">
                <a:latin typeface="Arial" panose="020B0604020202020204" pitchFamily="34" charset="0"/>
              </a:rPr>
              <a:t>DASL</a:t>
            </a:r>
            <a:endParaRPr lang="en-US" altLang="en-US" sz="2400" dirty="0">
              <a:latin typeface="Arial" panose="020B0604020202020204" pitchFamily="34" charset="0"/>
            </a:endParaRPr>
          </a:p>
          <a:p>
            <a:pPr eaLnBrk="1" hangingPunct="1">
              <a:spcBef>
                <a:spcPct val="50000"/>
              </a:spcBef>
              <a:buClrTx/>
              <a:buSzTx/>
              <a:buFontTx/>
              <a:buNone/>
            </a:pPr>
            <a:endParaRPr lang="en-US" altLang="en-US" sz="2400" dirty="0">
              <a:latin typeface="Arial" panose="020B0604020202020204" pitchFamily="34" charset="0"/>
            </a:endParaRPr>
          </a:p>
          <a:p>
            <a:pPr eaLnBrk="1" hangingPunct="1">
              <a:spcBef>
                <a:spcPct val="50000"/>
              </a:spcBef>
              <a:buClrTx/>
              <a:buSzTx/>
              <a:buFontTx/>
              <a:buNone/>
            </a:pPr>
            <a:r>
              <a:rPr lang="en-US" altLang="en-US" sz="2400" dirty="0">
                <a:latin typeface="Arial" panose="020B0604020202020204" pitchFamily="34" charset="0"/>
              </a:rPr>
              <a:t>Allows you to identify other schools you want to 	compare yourself to.</a:t>
            </a:r>
          </a:p>
          <a:p>
            <a:pPr eaLnBrk="1" hangingPunct="1">
              <a:spcBef>
                <a:spcPct val="50000"/>
              </a:spcBef>
              <a:buClrTx/>
              <a:buSzTx/>
              <a:buFontTx/>
              <a:buNone/>
            </a:pPr>
            <a:endParaRPr lang="en-US" altLang="en-US" sz="2400" dirty="0">
              <a:latin typeface="Arial" panose="020B0604020202020204" pitchFamily="34" charset="0"/>
            </a:endParaRPr>
          </a:p>
          <a:p>
            <a:pPr eaLnBrk="1" hangingPunct="1">
              <a:spcBef>
                <a:spcPct val="50000"/>
              </a:spcBef>
              <a:buClrTx/>
              <a:buSzTx/>
              <a:buFontTx/>
              <a:buNone/>
            </a:pPr>
            <a:r>
              <a:rPr lang="en-US" altLang="en-US" sz="2400" dirty="0">
                <a:latin typeface="Arial" panose="020B0604020202020204" pitchFamily="34" charset="0"/>
              </a:rPr>
              <a:t>Provides comparative information for your school 	and the benchmark schools.</a:t>
            </a:r>
          </a:p>
        </p:txBody>
      </p:sp>
      <p:sp>
        <p:nvSpPr>
          <p:cNvPr id="14342" name="Rectangle 6"/>
          <p:cNvSpPr>
            <a:spLocks noGrp="1" noChangeArrowheads="1"/>
          </p:cNvSpPr>
          <p:nvPr>
            <p:ph type="title"/>
          </p:nvPr>
        </p:nvSpPr>
        <p:spPr>
          <a:xfrm>
            <a:off x="228600" y="76200"/>
            <a:ext cx="8178800" cy="482600"/>
          </a:xfrm>
        </p:spPr>
        <p:txBody>
          <a:bodyPr>
            <a:normAutofit fontScale="90000"/>
          </a:bodyPr>
          <a:lstStyle/>
          <a:p>
            <a:pPr eaLnBrk="1" hangingPunct="1">
              <a:defRPr/>
            </a:pPr>
            <a:r>
              <a:rPr lang="en-US" sz="3200" dirty="0" smtClean="0">
                <a:solidFill>
                  <a:schemeClr val="tx1"/>
                </a:solidFill>
                <a:latin typeface="Arial" charset="0"/>
              </a:rPr>
              <a:t>Benchmarking</a:t>
            </a:r>
          </a:p>
        </p:txBody>
      </p:sp>
      <p:pic>
        <p:nvPicPr>
          <p:cNvPr id="70661" name="Picture 4" descr="NBOA logo.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53200" y="5486400"/>
            <a:ext cx="2209800" cy="93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1000" y="5467350"/>
            <a:ext cx="2209800" cy="1117177"/>
          </a:xfrm>
          <a:prstGeom prst="rect">
            <a:avLst/>
          </a:prstGeom>
        </p:spPr>
      </p:pic>
    </p:spTree>
  </p:cSld>
  <p:clrMapOvr>
    <a:masterClrMapping/>
  </p:clrMapOvr>
  <p:transition>
    <p:pull dir="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14340">
                                            <p:txEl>
                                              <p:pRg st="0" end="0"/>
                                            </p:txEl>
                                          </p:spTgt>
                                        </p:tgtEl>
                                        <p:attrNameLst>
                                          <p:attrName>style.visibility</p:attrName>
                                        </p:attrNameLst>
                                      </p:cBhvr>
                                      <p:to>
                                        <p:strVal val="visible"/>
                                      </p:to>
                                    </p:set>
                                    <p:animEffect transition="in" filter="dissolve">
                                      <p:cBhvr>
                                        <p:cTn id="7" dur="500"/>
                                        <p:tgtEl>
                                          <p:spTgt spid="1434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14340">
                                            <p:txEl>
                                              <p:pRg st="2" end="2"/>
                                            </p:txEl>
                                          </p:spTgt>
                                        </p:tgtEl>
                                        <p:attrNameLst>
                                          <p:attrName>style.visibility</p:attrName>
                                        </p:attrNameLst>
                                      </p:cBhvr>
                                      <p:to>
                                        <p:strVal val="visible"/>
                                      </p:to>
                                    </p:set>
                                    <p:animEffect transition="in" filter="dissolve">
                                      <p:cBhvr>
                                        <p:cTn id="12" dur="500"/>
                                        <p:tgtEl>
                                          <p:spTgt spid="14340">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14340">
                                            <p:txEl>
                                              <p:pRg st="4" end="4"/>
                                            </p:txEl>
                                          </p:spTgt>
                                        </p:tgtEl>
                                        <p:attrNameLst>
                                          <p:attrName>style.visibility</p:attrName>
                                        </p:attrNameLst>
                                      </p:cBhvr>
                                      <p:to>
                                        <p:strVal val="visible"/>
                                      </p:to>
                                    </p:set>
                                    <p:animEffect transition="in" filter="dissolve">
                                      <p:cBhvr>
                                        <p:cTn id="17" dur="500"/>
                                        <p:tgtEl>
                                          <p:spTgt spid="1434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4"/>
          <p:cNvSpPr>
            <a:spLocks noGrp="1" noChangeArrowheads="1"/>
          </p:cNvSpPr>
          <p:nvPr>
            <p:ph type="title"/>
          </p:nvPr>
        </p:nvSpPr>
        <p:spPr>
          <a:xfrm>
            <a:off x="457200" y="24384"/>
            <a:ext cx="8229600" cy="609600"/>
          </a:xfrm>
        </p:spPr>
        <p:txBody>
          <a:bodyPr/>
          <a:lstStyle/>
          <a:p>
            <a:pPr eaLnBrk="1" hangingPunct="1"/>
            <a:r>
              <a:rPr lang="en-US" altLang="en-US" sz="3200" dirty="0" smtClean="0">
                <a:solidFill>
                  <a:schemeClr val="tx1"/>
                </a:solidFill>
                <a:effectLst/>
                <a:latin typeface="Arial" panose="020B0604020202020204" pitchFamily="34" charset="0"/>
              </a:rPr>
              <a:t>Benchmarking</a:t>
            </a:r>
          </a:p>
        </p:txBody>
      </p:sp>
      <p:sp>
        <p:nvSpPr>
          <p:cNvPr id="198662" name="Text Box 6"/>
          <p:cNvSpPr txBox="1">
            <a:spLocks noChangeArrowheads="1"/>
          </p:cNvSpPr>
          <p:nvPr/>
        </p:nvSpPr>
        <p:spPr bwMode="auto">
          <a:xfrm>
            <a:off x="876300" y="554693"/>
            <a:ext cx="7391400" cy="5447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5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r>
              <a:rPr lang="en-US" altLang="en-US" sz="2400" dirty="0"/>
              <a:t>My school has 2 sets of benchmark schools (regional 	schools with similar enrollment in similar 	cities, and premier SC schools, even though 	much larger enrollment and much larger 	cities, demographics, etc</a:t>
            </a:r>
            <a:r>
              <a:rPr lang="en-US" altLang="en-US" sz="2400" dirty="0" smtClean="0"/>
              <a:t>.).  </a:t>
            </a:r>
            <a:r>
              <a:rPr lang="en-US" altLang="en-US" sz="2400" i="1" dirty="0" smtClean="0"/>
              <a:t>See my Idea 	Sharing Handouts on Tuesday for sample.</a:t>
            </a:r>
            <a:endParaRPr lang="en-US" altLang="en-US" sz="2400" i="1" dirty="0"/>
          </a:p>
          <a:p>
            <a:pPr>
              <a:spcBef>
                <a:spcPct val="0"/>
              </a:spcBef>
              <a:buClrTx/>
              <a:buSzTx/>
              <a:buFontTx/>
              <a:buNone/>
            </a:pPr>
            <a:endParaRPr lang="en-US" altLang="en-US" sz="2400" dirty="0"/>
          </a:p>
          <a:p>
            <a:pPr>
              <a:spcBef>
                <a:spcPct val="0"/>
              </a:spcBef>
              <a:buClrTx/>
              <a:buSzTx/>
              <a:buFontTx/>
              <a:buNone/>
            </a:pPr>
            <a:r>
              <a:rPr lang="en-US" altLang="en-US" sz="2400" dirty="0"/>
              <a:t>Salaries of the public schools are public information.  	Call and request their salary scale each year.  	Compare the salary EACH TEACHER would 	make in the public schools (based on degrees 	and years of service) to their salary at your 	school.</a:t>
            </a:r>
          </a:p>
          <a:p>
            <a:pPr>
              <a:spcBef>
                <a:spcPct val="50000"/>
              </a:spcBef>
              <a:buClrTx/>
              <a:buSzTx/>
              <a:buFontTx/>
              <a:buNone/>
            </a:pPr>
            <a:endParaRPr lang="en-US" altLang="en-US" sz="2400" dirty="0"/>
          </a:p>
        </p:txBody>
      </p:sp>
      <p:pic>
        <p:nvPicPr>
          <p:cNvPr id="72709" name="Picture 4" descr="NBOA logo.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53200" y="5535613"/>
            <a:ext cx="2209800" cy="93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1000" y="5467350"/>
            <a:ext cx="2209800" cy="1117177"/>
          </a:xfrm>
          <a:prstGeom prst="rect">
            <a:avLst/>
          </a:prstGeom>
        </p:spPr>
      </p:pic>
    </p:spTree>
  </p:cSld>
  <p:clrMapOvr>
    <a:masterClrMapping/>
  </p:clrMapOvr>
  <p:transition>
    <p:pull dir="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198662">
                                            <p:txEl>
                                              <p:pRg st="0" end="0"/>
                                            </p:txEl>
                                          </p:spTgt>
                                        </p:tgtEl>
                                        <p:attrNameLst>
                                          <p:attrName>style.visibility</p:attrName>
                                        </p:attrNameLst>
                                      </p:cBhvr>
                                      <p:to>
                                        <p:strVal val="visible"/>
                                      </p:to>
                                    </p:set>
                                    <p:animEffect transition="in" filter="dissolve">
                                      <p:cBhvr>
                                        <p:cTn id="7" dur="500"/>
                                        <p:tgtEl>
                                          <p:spTgt spid="19866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198662">
                                            <p:txEl>
                                              <p:pRg st="2" end="2"/>
                                            </p:txEl>
                                          </p:spTgt>
                                        </p:tgtEl>
                                        <p:attrNameLst>
                                          <p:attrName>style.visibility</p:attrName>
                                        </p:attrNameLst>
                                      </p:cBhvr>
                                      <p:to>
                                        <p:strVal val="visible"/>
                                      </p:to>
                                    </p:set>
                                    <p:animEffect transition="in" filter="dissolve">
                                      <p:cBhvr>
                                        <p:cTn id="12" dur="500"/>
                                        <p:tgtEl>
                                          <p:spTgt spid="19866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Text Box 4"/>
          <p:cNvSpPr txBox="1">
            <a:spLocks noChangeArrowheads="1"/>
          </p:cNvSpPr>
          <p:nvPr/>
        </p:nvSpPr>
        <p:spPr bwMode="auto">
          <a:xfrm>
            <a:off x="685800" y="1420019"/>
            <a:ext cx="7315200" cy="429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5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r>
              <a:rPr lang="en-US" altLang="en-US" sz="2400" dirty="0">
                <a:latin typeface="Arial" panose="020B0604020202020204" pitchFamily="34" charset="0"/>
              </a:rPr>
              <a:t>We calculate the average percentage of public 	school salaries that our faculty are paid and 	monitor that percentage each year.</a:t>
            </a:r>
          </a:p>
          <a:p>
            <a:pPr eaLnBrk="1" hangingPunct="1">
              <a:spcBef>
                <a:spcPct val="50000"/>
              </a:spcBef>
              <a:buClrTx/>
              <a:buSzTx/>
              <a:buFontTx/>
              <a:buNone/>
            </a:pPr>
            <a:endParaRPr lang="en-US" altLang="en-US" sz="2400" dirty="0">
              <a:latin typeface="Arial" panose="020B0604020202020204" pitchFamily="34" charset="0"/>
            </a:endParaRPr>
          </a:p>
          <a:p>
            <a:pPr eaLnBrk="1" hangingPunct="1">
              <a:spcBef>
                <a:spcPct val="50000"/>
              </a:spcBef>
              <a:buClrTx/>
              <a:buSzTx/>
              <a:buFontTx/>
              <a:buNone/>
            </a:pPr>
            <a:r>
              <a:rPr lang="en-US" altLang="en-US" sz="2400" dirty="0">
                <a:latin typeface="Arial" panose="020B0604020202020204" pitchFamily="34" charset="0"/>
              </a:rPr>
              <a:t>We have plotted on a graph, by division, each 	person’s salary vs. the salary they would be 	paid in the public schools, to see how wide 	the variances are, how many of our faculty 	salaries are in line, etc.</a:t>
            </a:r>
          </a:p>
          <a:p>
            <a:pPr eaLnBrk="1" hangingPunct="1">
              <a:spcBef>
                <a:spcPct val="50000"/>
              </a:spcBef>
              <a:buClrTx/>
              <a:buSzTx/>
              <a:buFontTx/>
              <a:buChar char="-"/>
            </a:pPr>
            <a:endParaRPr lang="en-US" altLang="en-US" sz="2400" dirty="0">
              <a:latin typeface="Arial" panose="020B0604020202020204" pitchFamily="34" charset="0"/>
            </a:endParaRPr>
          </a:p>
        </p:txBody>
      </p:sp>
      <p:sp>
        <p:nvSpPr>
          <p:cNvPr id="74756" name="Rectangle 6"/>
          <p:cNvSpPr>
            <a:spLocks noGrp="1" noChangeArrowheads="1"/>
          </p:cNvSpPr>
          <p:nvPr>
            <p:ph type="title"/>
          </p:nvPr>
        </p:nvSpPr>
        <p:spPr/>
        <p:txBody>
          <a:bodyPr/>
          <a:lstStyle/>
          <a:p>
            <a:pPr eaLnBrk="1" hangingPunct="1"/>
            <a:r>
              <a:rPr lang="en-US" altLang="en-US" sz="3200" smtClean="0">
                <a:solidFill>
                  <a:schemeClr val="tx1"/>
                </a:solidFill>
                <a:effectLst/>
                <a:latin typeface="Arial" panose="020B0604020202020204" pitchFamily="34" charset="0"/>
              </a:rPr>
              <a:t>Benchmarking</a:t>
            </a:r>
          </a:p>
        </p:txBody>
      </p:sp>
      <p:pic>
        <p:nvPicPr>
          <p:cNvPr id="74757" name="Picture 4" descr="NBOA logo.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629400" y="5391150"/>
            <a:ext cx="2209800" cy="93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1000" y="5467350"/>
            <a:ext cx="2209800" cy="1117177"/>
          </a:xfrm>
          <a:prstGeom prst="rect">
            <a:avLst/>
          </a:prstGeom>
        </p:spPr>
      </p:pic>
    </p:spTree>
  </p:cSld>
  <p:clrMapOvr>
    <a:masterClrMapping/>
  </p:clrMapOvr>
  <p:transition>
    <p:pull dir="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15364">
                                            <p:txEl>
                                              <p:pRg st="0" end="0"/>
                                            </p:txEl>
                                          </p:spTgt>
                                        </p:tgtEl>
                                        <p:attrNameLst>
                                          <p:attrName>style.visibility</p:attrName>
                                        </p:attrNameLst>
                                      </p:cBhvr>
                                      <p:to>
                                        <p:strVal val="visible"/>
                                      </p:to>
                                    </p:set>
                                    <p:animEffect transition="in" filter="dissolve">
                                      <p:cBhvr>
                                        <p:cTn id="7" dur="500"/>
                                        <p:tgtEl>
                                          <p:spTgt spid="1536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15364">
                                            <p:txEl>
                                              <p:pRg st="2" end="2"/>
                                            </p:txEl>
                                          </p:spTgt>
                                        </p:tgtEl>
                                        <p:attrNameLst>
                                          <p:attrName>style.visibility</p:attrName>
                                        </p:attrNameLst>
                                      </p:cBhvr>
                                      <p:to>
                                        <p:strVal val="visible"/>
                                      </p:to>
                                    </p:set>
                                    <p:animEffect transition="in" filter="dissolve">
                                      <p:cBhvr>
                                        <p:cTn id="12" dur="500"/>
                                        <p:tgtEl>
                                          <p:spTgt spid="1536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8850" name="Object 7"/>
          <p:cNvGraphicFramePr>
            <a:graphicFrameLocks noChangeAspect="1"/>
          </p:cNvGraphicFramePr>
          <p:nvPr/>
        </p:nvGraphicFramePr>
        <p:xfrm>
          <a:off x="231775" y="461963"/>
          <a:ext cx="8680450" cy="5935662"/>
        </p:xfrm>
        <a:graphic>
          <a:graphicData uri="http://schemas.openxmlformats.org/presentationml/2006/ole">
            <mc:AlternateContent xmlns:mc="http://schemas.openxmlformats.org/markup-compatibility/2006">
              <mc:Choice xmlns:v="urn:schemas-microsoft-com:vml" Requires="v">
                <p:oleObj spid="_x0000_s78921" name="Chart" r:id="rId4" imgW="8677772" imgH="5934557" progId="Excel.Chart.8">
                  <p:link updateAutomatic="1"/>
                </p:oleObj>
              </mc:Choice>
              <mc:Fallback>
                <p:oleObj name="Chart" r:id="rId4" imgW="8677772" imgH="5934557" progId="Excel.Chart.8">
                  <p:link updateAutomatic="1"/>
                  <p:pic>
                    <p:nvPicPr>
                      <p:cNvPr id="0" name="Object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1775" y="461963"/>
                        <a:ext cx="8680450" cy="5935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8851" name="Text Box 8"/>
          <p:cNvSpPr txBox="1">
            <a:spLocks noChangeArrowheads="1"/>
          </p:cNvSpPr>
          <p:nvPr/>
        </p:nvSpPr>
        <p:spPr bwMode="auto">
          <a:xfrm>
            <a:off x="3352800" y="1447800"/>
            <a:ext cx="2514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5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9pPr>
          </a:lstStyle>
          <a:p>
            <a:pPr algn="ctr">
              <a:spcBef>
                <a:spcPct val="50000"/>
              </a:spcBef>
              <a:buClrTx/>
              <a:buSzTx/>
              <a:buFontTx/>
              <a:buNone/>
            </a:pPr>
            <a:r>
              <a:rPr lang="en-US" altLang="en-US" sz="1800" b="1">
                <a:solidFill>
                  <a:schemeClr val="bg2"/>
                </a:solidFill>
              </a:rPr>
              <a:t>2001-02</a:t>
            </a:r>
          </a:p>
        </p:txBody>
      </p:sp>
    </p:spTree>
  </p:cSld>
  <p:clrMapOvr>
    <a:masterClrMapping/>
  </p:clrMapOvr>
  <p:transition>
    <p:pull dir="ru"/>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Text Box 4"/>
          <p:cNvSpPr txBox="1">
            <a:spLocks noChangeArrowheads="1"/>
          </p:cNvSpPr>
          <p:nvPr/>
        </p:nvSpPr>
        <p:spPr bwMode="auto">
          <a:xfrm>
            <a:off x="372533" y="1447800"/>
            <a:ext cx="848360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hlink"/>
              </a:buClr>
              <a:buSzPct val="65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9pPr>
          </a:lstStyle>
          <a:p>
            <a:pPr marL="342900" indent="-342900" eaLnBrk="1" hangingPunct="1">
              <a:spcBef>
                <a:spcPct val="50000"/>
              </a:spcBef>
              <a:buClrTx/>
              <a:buSzTx/>
              <a:buFontTx/>
              <a:buChar char="-"/>
            </a:pPr>
            <a:r>
              <a:rPr lang="en-US" altLang="en-US" sz="2400" dirty="0" smtClean="0">
                <a:latin typeface="Arial" panose="020B0604020202020204" pitchFamily="34" charset="0"/>
              </a:rPr>
              <a:t>Available on NBOA website at no cost to members.  </a:t>
            </a:r>
            <a:r>
              <a:rPr lang="en-US" altLang="en-US" sz="2400" b="1" i="1" dirty="0" smtClean="0">
                <a:latin typeface="Arial" panose="020B0604020202020204" pitchFamily="34" charset="0"/>
              </a:rPr>
              <a:t>Also placed in BOI 2016 Community.</a:t>
            </a:r>
          </a:p>
          <a:p>
            <a:pPr marL="342900" indent="-342900" eaLnBrk="1" hangingPunct="1">
              <a:spcBef>
                <a:spcPct val="50000"/>
              </a:spcBef>
              <a:buClrTx/>
              <a:buSzTx/>
              <a:buFontTx/>
              <a:buChar char="-"/>
            </a:pPr>
            <a:r>
              <a:rPr lang="en-US" altLang="en-US" sz="2400" dirty="0">
                <a:latin typeface="Arial" panose="020B0604020202020204" pitchFamily="34" charset="0"/>
              </a:rPr>
              <a:t>Model uses </a:t>
            </a:r>
            <a:r>
              <a:rPr lang="en-US" altLang="en-US" sz="2400" dirty="0" smtClean="0">
                <a:latin typeface="Arial" panose="020B0604020202020204" pitchFamily="34" charset="0"/>
              </a:rPr>
              <a:t>inflation estimates as </a:t>
            </a:r>
            <a:r>
              <a:rPr lang="en-US" altLang="en-US" sz="2400" dirty="0">
                <a:latin typeface="Arial" panose="020B0604020202020204" pitchFamily="34" charset="0"/>
              </a:rPr>
              <a:t>basis for future </a:t>
            </a:r>
            <a:r>
              <a:rPr lang="en-US" altLang="en-US" sz="2400" dirty="0" smtClean="0">
                <a:latin typeface="Arial" panose="020B0604020202020204" pitchFamily="34" charset="0"/>
              </a:rPr>
              <a:t>increases</a:t>
            </a:r>
          </a:p>
          <a:p>
            <a:pPr marL="342900" indent="-342900" eaLnBrk="1" hangingPunct="1">
              <a:spcBef>
                <a:spcPct val="50000"/>
              </a:spcBef>
              <a:buClrTx/>
              <a:buSzTx/>
              <a:buFontTx/>
              <a:buChar char="-"/>
            </a:pPr>
            <a:r>
              <a:rPr lang="en-US" altLang="en-US" sz="2400" dirty="0" smtClean="0">
                <a:latin typeface="Arial" panose="020B0604020202020204" pitchFamily="34" charset="0"/>
              </a:rPr>
              <a:t>Provides 10 year financial projections.  You input your school’s current data and 10 years of assumptions for tuition, enrollment, salaries, financial aid, FTEs, etc.</a:t>
            </a:r>
          </a:p>
          <a:p>
            <a:pPr marL="342900" indent="-342900" eaLnBrk="1" hangingPunct="1">
              <a:spcBef>
                <a:spcPct val="50000"/>
              </a:spcBef>
              <a:buClrTx/>
              <a:buSzTx/>
              <a:buFontTx/>
              <a:buChar char="-"/>
            </a:pPr>
            <a:r>
              <a:rPr lang="en-US" altLang="en-US" sz="2400" dirty="0" smtClean="0">
                <a:latin typeface="Arial" panose="020B0604020202020204" pitchFamily="34" charset="0"/>
              </a:rPr>
              <a:t>Produces pie charts, bar charts, line graphs and 10 year projections on enrollment, endowment, physical plant, etc. </a:t>
            </a:r>
          </a:p>
          <a:p>
            <a:pPr marL="342900" indent="-342900" eaLnBrk="1" hangingPunct="1">
              <a:spcBef>
                <a:spcPct val="50000"/>
              </a:spcBef>
              <a:buClrTx/>
              <a:buSzTx/>
              <a:buFontTx/>
              <a:buChar char="-"/>
            </a:pPr>
            <a:endParaRPr lang="en-US" altLang="en-US" sz="2400" dirty="0" smtClean="0">
              <a:latin typeface="Arial" panose="020B0604020202020204" pitchFamily="34" charset="0"/>
            </a:endParaRPr>
          </a:p>
        </p:txBody>
      </p:sp>
      <p:sp>
        <p:nvSpPr>
          <p:cNvPr id="80900" name="Rectangle 6"/>
          <p:cNvSpPr>
            <a:spLocks noGrp="1" noChangeArrowheads="1"/>
          </p:cNvSpPr>
          <p:nvPr>
            <p:ph type="title"/>
          </p:nvPr>
        </p:nvSpPr>
        <p:spPr>
          <a:xfrm>
            <a:off x="508000" y="533399"/>
            <a:ext cx="8255000" cy="587315"/>
          </a:xfrm>
        </p:spPr>
        <p:txBody>
          <a:bodyPr/>
          <a:lstStyle/>
          <a:p>
            <a:pPr eaLnBrk="1" hangingPunct="1"/>
            <a:r>
              <a:rPr lang="en-US" altLang="en-US" sz="3200" dirty="0" smtClean="0">
                <a:solidFill>
                  <a:schemeClr val="tx1"/>
                </a:solidFill>
                <a:effectLst/>
                <a:latin typeface="Arial" panose="020B0604020202020204" pitchFamily="34" charset="0"/>
              </a:rPr>
              <a:t>NBOA’s Long Range Financial Model</a:t>
            </a:r>
          </a:p>
        </p:txBody>
      </p:sp>
      <p:pic>
        <p:nvPicPr>
          <p:cNvPr id="80901" name="Picture 4" descr="NBOA logo.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53200" y="5391150"/>
            <a:ext cx="2209800" cy="93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1000" y="5467350"/>
            <a:ext cx="2209800" cy="1117177"/>
          </a:xfrm>
          <a:prstGeom prst="rect">
            <a:avLst/>
          </a:prstGeom>
        </p:spPr>
      </p:pic>
    </p:spTree>
  </p:cSld>
  <p:clrMapOvr>
    <a:masterClrMapping/>
  </p:clrMapOvr>
  <p:transition>
    <p:pull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3556">
                                            <p:txEl>
                                              <p:pRg st="0" end="0"/>
                                            </p:txEl>
                                          </p:spTgt>
                                        </p:tgtEl>
                                        <p:attrNameLst>
                                          <p:attrName>style.visibility</p:attrName>
                                        </p:attrNameLst>
                                      </p:cBhvr>
                                      <p:to>
                                        <p:strVal val="visible"/>
                                      </p:to>
                                    </p:set>
                                    <p:animEffect transition="in" filter="dissolve">
                                      <p:cBhvr>
                                        <p:cTn id="7" dur="500"/>
                                        <p:tgtEl>
                                          <p:spTgt spid="2355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3556">
                                            <p:txEl>
                                              <p:pRg st="1" end="1"/>
                                            </p:txEl>
                                          </p:spTgt>
                                        </p:tgtEl>
                                        <p:attrNameLst>
                                          <p:attrName>style.visibility</p:attrName>
                                        </p:attrNameLst>
                                      </p:cBhvr>
                                      <p:to>
                                        <p:strVal val="visible"/>
                                      </p:to>
                                    </p:set>
                                    <p:animEffect transition="in" filter="dissolve">
                                      <p:cBhvr>
                                        <p:cTn id="12" dur="500"/>
                                        <p:tgtEl>
                                          <p:spTgt spid="2355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23556">
                                            <p:txEl>
                                              <p:pRg st="2" end="2"/>
                                            </p:txEl>
                                          </p:spTgt>
                                        </p:tgtEl>
                                        <p:attrNameLst>
                                          <p:attrName>style.visibility</p:attrName>
                                        </p:attrNameLst>
                                      </p:cBhvr>
                                      <p:to>
                                        <p:strVal val="visible"/>
                                      </p:to>
                                    </p:set>
                                    <p:animEffect transition="in" filter="dissolve">
                                      <p:cBhvr>
                                        <p:cTn id="17" dur="500"/>
                                        <p:tgtEl>
                                          <p:spTgt spid="2355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23556">
                                            <p:txEl>
                                              <p:pRg st="3" end="3"/>
                                            </p:txEl>
                                          </p:spTgt>
                                        </p:tgtEl>
                                        <p:attrNameLst>
                                          <p:attrName>style.visibility</p:attrName>
                                        </p:attrNameLst>
                                      </p:cBhvr>
                                      <p:to>
                                        <p:strVal val="visible"/>
                                      </p:to>
                                    </p:set>
                                    <p:animEffect transition="in" filter="dissolve">
                                      <p:cBhvr>
                                        <p:cTn id="22" dur="500"/>
                                        <p:tgtEl>
                                          <p:spTgt spid="2355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Text Box 4"/>
          <p:cNvSpPr txBox="1">
            <a:spLocks noChangeArrowheads="1"/>
          </p:cNvSpPr>
          <p:nvPr/>
        </p:nvSpPr>
        <p:spPr bwMode="auto">
          <a:xfrm>
            <a:off x="1219200" y="592138"/>
            <a:ext cx="7543800"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hlink"/>
              </a:buClr>
              <a:buSzPct val="65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r>
              <a:rPr lang="en-US" altLang="en-US" sz="2400" dirty="0">
                <a:latin typeface="Arial" panose="020B0604020202020204" pitchFamily="34" charset="0"/>
              </a:rPr>
              <a:t>Prepare a work calendar and personal calendar that 	runs July – June vs. the traditional January – 	December.  I have found it much more helpful 	and consistent with my work flow.</a:t>
            </a:r>
          </a:p>
          <a:p>
            <a:pPr eaLnBrk="1" hangingPunct="1">
              <a:spcBef>
                <a:spcPct val="50000"/>
              </a:spcBef>
              <a:buClrTx/>
              <a:buSzTx/>
              <a:buFontTx/>
              <a:buNone/>
            </a:pPr>
            <a:r>
              <a:rPr lang="en-US" altLang="en-US" sz="2400" dirty="0">
                <a:latin typeface="Arial" panose="020B0604020202020204" pitchFamily="34" charset="0"/>
              </a:rPr>
              <a:t>Prepare a list of items to do each month (i.e. </a:t>
            </a:r>
            <a:r>
              <a:rPr lang="en-US" altLang="en-US" sz="2400" dirty="0" smtClean="0">
                <a:latin typeface="Arial" panose="020B0604020202020204" pitchFamily="34" charset="0"/>
              </a:rPr>
              <a:t>June </a:t>
            </a:r>
            <a:r>
              <a:rPr lang="en-US" altLang="en-US" sz="2400" dirty="0">
                <a:latin typeface="Arial" panose="020B0604020202020204" pitchFamily="34" charset="0"/>
              </a:rPr>
              <a:t>– 	do </a:t>
            </a:r>
            <a:r>
              <a:rPr lang="en-US" altLang="en-US" sz="2400" dirty="0" smtClean="0">
                <a:latin typeface="Arial" panose="020B0604020202020204" pitchFamily="34" charset="0"/>
              </a:rPr>
              <a:t>BO Compensation Survey</a:t>
            </a:r>
            <a:r>
              <a:rPr lang="en-US" altLang="en-US" sz="2400" dirty="0">
                <a:latin typeface="Arial" panose="020B0604020202020204" pitchFamily="34" charset="0"/>
              </a:rPr>
              <a:t>, </a:t>
            </a:r>
            <a:r>
              <a:rPr lang="en-US" altLang="en-US" sz="2400" dirty="0" smtClean="0">
                <a:latin typeface="Arial" panose="020B0604020202020204" pitchFamily="34" charset="0"/>
              </a:rPr>
              <a:t>October </a:t>
            </a:r>
            <a:r>
              <a:rPr lang="en-US" altLang="en-US" sz="2400" dirty="0">
                <a:latin typeface="Arial" panose="020B0604020202020204" pitchFamily="34" charset="0"/>
              </a:rPr>
              <a:t>– do </a:t>
            </a:r>
            <a:r>
              <a:rPr lang="en-US" altLang="en-US" sz="2400" dirty="0" smtClean="0">
                <a:latin typeface="Arial" panose="020B0604020202020204" pitchFamily="34" charset="0"/>
              </a:rPr>
              <a:t>	NAIS DASL</a:t>
            </a:r>
            <a:r>
              <a:rPr lang="en-US" altLang="en-US" sz="2400" dirty="0">
                <a:latin typeface="Arial" panose="020B0604020202020204" pitchFamily="34" charset="0"/>
              </a:rPr>
              <a:t> </a:t>
            </a:r>
            <a:r>
              <a:rPr lang="en-US" altLang="en-US" sz="2400" dirty="0" smtClean="0">
                <a:latin typeface="Arial" panose="020B0604020202020204" pitchFamily="34" charset="0"/>
              </a:rPr>
              <a:t>Survey</a:t>
            </a:r>
            <a:r>
              <a:rPr lang="en-US" altLang="en-US" sz="2400" dirty="0">
                <a:latin typeface="Arial" panose="020B0604020202020204" pitchFamily="34" charset="0"/>
              </a:rPr>
              <a:t>, November – file Form 990, </a:t>
            </a:r>
            <a:r>
              <a:rPr lang="en-US" altLang="en-US" sz="2400" dirty="0" smtClean="0">
                <a:latin typeface="Arial" panose="020B0604020202020204" pitchFamily="34" charset="0"/>
              </a:rPr>
              <a:t>	etc</a:t>
            </a:r>
            <a:r>
              <a:rPr lang="en-US" altLang="en-US" sz="2400" dirty="0">
                <a:latin typeface="Arial" panose="020B0604020202020204" pitchFamily="34" charset="0"/>
              </a:rPr>
              <a:t>.).  </a:t>
            </a:r>
          </a:p>
          <a:p>
            <a:pPr eaLnBrk="1" hangingPunct="1">
              <a:spcBef>
                <a:spcPct val="50000"/>
              </a:spcBef>
              <a:buClrTx/>
              <a:buSzTx/>
              <a:buFontTx/>
              <a:buNone/>
            </a:pPr>
            <a:r>
              <a:rPr lang="en-US" altLang="en-US" sz="2400" dirty="0">
                <a:latin typeface="Arial" panose="020B0604020202020204" pitchFamily="34" charset="0"/>
              </a:rPr>
              <a:t>I have everything on my list from filing COBRA 	letters 	during the months employees typically leave 	(June for administrators and August for 	faculty) to renewal dates for all of my 	insurance policies.</a:t>
            </a:r>
          </a:p>
        </p:txBody>
      </p:sp>
      <p:sp>
        <p:nvSpPr>
          <p:cNvPr id="16390" name="Rectangle 6"/>
          <p:cNvSpPr>
            <a:spLocks noGrp="1" noChangeArrowheads="1"/>
          </p:cNvSpPr>
          <p:nvPr>
            <p:ph type="title"/>
          </p:nvPr>
        </p:nvSpPr>
        <p:spPr>
          <a:xfrm>
            <a:off x="304800" y="76200"/>
            <a:ext cx="8229600" cy="685800"/>
          </a:xfrm>
        </p:spPr>
        <p:txBody>
          <a:bodyPr/>
          <a:lstStyle/>
          <a:p>
            <a:pPr eaLnBrk="1" hangingPunct="1">
              <a:defRPr/>
            </a:pPr>
            <a:r>
              <a:rPr lang="en-US" sz="3200" dirty="0" smtClean="0">
                <a:solidFill>
                  <a:schemeClr val="tx1"/>
                </a:solidFill>
                <a:latin typeface="Arial" charset="0"/>
              </a:rPr>
              <a:t>Miscellaneous Tips</a:t>
            </a:r>
          </a:p>
        </p:txBody>
      </p:sp>
      <p:pic>
        <p:nvPicPr>
          <p:cNvPr id="89093" name="Picture 4" descr="NBOA logo.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48438" y="5584825"/>
            <a:ext cx="1985962"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09550" y="5761348"/>
            <a:ext cx="2019300" cy="1020869"/>
          </a:xfrm>
          <a:prstGeom prst="rect">
            <a:avLst/>
          </a:prstGeom>
        </p:spPr>
      </p:pic>
    </p:spTree>
  </p:cSld>
  <p:clrMapOvr>
    <a:masterClrMapping/>
  </p:clrMapOvr>
  <p:transition>
    <p:pull dir="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16388">
                                            <p:txEl>
                                              <p:pRg st="0" end="0"/>
                                            </p:txEl>
                                          </p:spTgt>
                                        </p:tgtEl>
                                        <p:attrNameLst>
                                          <p:attrName>style.visibility</p:attrName>
                                        </p:attrNameLst>
                                      </p:cBhvr>
                                      <p:to>
                                        <p:strVal val="visible"/>
                                      </p:to>
                                    </p:set>
                                    <p:animEffect transition="in" filter="checkerboard(across)">
                                      <p:cBhvr>
                                        <p:cTn id="7" dur="500"/>
                                        <p:tgtEl>
                                          <p:spTgt spid="1638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16388">
                                            <p:txEl>
                                              <p:pRg st="1" end="1"/>
                                            </p:txEl>
                                          </p:spTgt>
                                        </p:tgtEl>
                                        <p:attrNameLst>
                                          <p:attrName>style.visibility</p:attrName>
                                        </p:attrNameLst>
                                      </p:cBhvr>
                                      <p:to>
                                        <p:strVal val="visible"/>
                                      </p:to>
                                    </p:set>
                                    <p:animEffect transition="in" filter="checkerboard(across)">
                                      <p:cBhvr>
                                        <p:cTn id="12" dur="500"/>
                                        <p:tgtEl>
                                          <p:spTgt spid="16388">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16388">
                                            <p:txEl>
                                              <p:pRg st="2" end="2"/>
                                            </p:txEl>
                                          </p:spTgt>
                                        </p:tgtEl>
                                        <p:attrNameLst>
                                          <p:attrName>style.visibility</p:attrName>
                                        </p:attrNameLst>
                                      </p:cBhvr>
                                      <p:to>
                                        <p:strVal val="visible"/>
                                      </p:to>
                                    </p:set>
                                    <p:animEffect transition="in" filter="checkerboard(across)">
                                      <p:cBhvr>
                                        <p:cTn id="17" dur="500"/>
                                        <p:tgtEl>
                                          <p:spTgt spid="1638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6" name="Text Box 4"/>
          <p:cNvSpPr txBox="1">
            <a:spLocks noChangeArrowheads="1"/>
          </p:cNvSpPr>
          <p:nvPr/>
        </p:nvSpPr>
        <p:spPr bwMode="auto">
          <a:xfrm>
            <a:off x="723900" y="801687"/>
            <a:ext cx="7696200" cy="4473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5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0"/>
              </a:spcBef>
              <a:buClrTx/>
              <a:buSzTx/>
              <a:buFontTx/>
              <a:buNone/>
            </a:pPr>
            <a:r>
              <a:rPr lang="en-US" altLang="en-US" sz="2400" dirty="0" err="1">
                <a:latin typeface="Arial" panose="020B0604020202020204" pitchFamily="34" charset="0"/>
              </a:rPr>
              <a:t>Rubic’s</a:t>
            </a:r>
            <a:r>
              <a:rPr lang="en-US" altLang="en-US" sz="2400" dirty="0">
                <a:latin typeface="Arial" panose="020B0604020202020204" pitchFamily="34" charset="0"/>
              </a:rPr>
              <a:t> Cube example at my school: </a:t>
            </a:r>
          </a:p>
          <a:p>
            <a:pPr eaLnBrk="1" hangingPunct="1">
              <a:spcBef>
                <a:spcPct val="50000"/>
              </a:spcBef>
              <a:buClrTx/>
              <a:buSzTx/>
              <a:buFontTx/>
              <a:buNone/>
            </a:pPr>
            <a:r>
              <a:rPr lang="en-US" altLang="en-US" sz="2400" dirty="0">
                <a:latin typeface="Arial" panose="020B0604020202020204" pitchFamily="34" charset="0"/>
              </a:rPr>
              <a:t>	- LS Head prepared	enrollment projection,</a:t>
            </a:r>
          </a:p>
          <a:p>
            <a:pPr eaLnBrk="1" hangingPunct="1">
              <a:spcBef>
                <a:spcPct val="50000"/>
              </a:spcBef>
              <a:buClrTx/>
              <a:buSzTx/>
              <a:buFontTx/>
              <a:buNone/>
            </a:pPr>
            <a:r>
              <a:rPr lang="en-US" altLang="en-US" sz="2400" dirty="0">
                <a:latin typeface="Arial" panose="020B0604020202020204" pitchFamily="34" charset="0"/>
              </a:rPr>
              <a:t>	- Technology Director prepared tuition increase 		projection, </a:t>
            </a:r>
          </a:p>
          <a:p>
            <a:pPr eaLnBrk="1" hangingPunct="1">
              <a:spcBef>
                <a:spcPct val="50000"/>
              </a:spcBef>
              <a:buClrTx/>
              <a:buSzTx/>
              <a:buFontTx/>
              <a:buNone/>
            </a:pPr>
            <a:r>
              <a:rPr lang="en-US" altLang="en-US" sz="2400" dirty="0">
                <a:latin typeface="Arial" panose="020B0604020202020204" pitchFamily="34" charset="0"/>
              </a:rPr>
              <a:t>	- Admissions Director prepared salary increase 		projection, etc.  	</a:t>
            </a:r>
          </a:p>
          <a:p>
            <a:pPr eaLnBrk="1" hangingPunct="1">
              <a:spcBef>
                <a:spcPct val="50000"/>
              </a:spcBef>
              <a:buClrTx/>
              <a:buSzTx/>
              <a:buFontTx/>
              <a:buNone/>
            </a:pPr>
            <a:r>
              <a:rPr lang="en-US" altLang="en-US" sz="2400" dirty="0">
                <a:latin typeface="Arial" panose="020B0604020202020204" pitchFamily="34" charset="0"/>
              </a:rPr>
              <a:t>This resulted in increased buy-in, understanding of the process, etc. by those most affected by budget decisions.  This was especially important in the sensitive areas of tuition and salary increases.</a:t>
            </a:r>
          </a:p>
        </p:txBody>
      </p:sp>
      <p:sp>
        <p:nvSpPr>
          <p:cNvPr id="11268" name="Rectangle 6"/>
          <p:cNvSpPr>
            <a:spLocks noGrp="1" noChangeArrowheads="1"/>
          </p:cNvSpPr>
          <p:nvPr>
            <p:ph type="title"/>
          </p:nvPr>
        </p:nvSpPr>
        <p:spPr>
          <a:xfrm>
            <a:off x="457200" y="0"/>
            <a:ext cx="8229600" cy="609600"/>
          </a:xfrm>
        </p:spPr>
        <p:txBody>
          <a:bodyPr>
            <a:normAutofit/>
          </a:bodyPr>
          <a:lstStyle/>
          <a:p>
            <a:pPr eaLnBrk="1" hangingPunct="1"/>
            <a:r>
              <a:rPr lang="en-US" altLang="en-US" sz="2000" dirty="0" smtClean="0">
                <a:solidFill>
                  <a:schemeClr val="tx1"/>
                </a:solidFill>
                <a:effectLst/>
                <a:latin typeface="Arial" panose="020B0604020202020204" pitchFamily="34" charset="0"/>
              </a:rPr>
              <a:t>Budget Process (varies by school)</a:t>
            </a:r>
          </a:p>
        </p:txBody>
      </p:sp>
      <p:pic>
        <p:nvPicPr>
          <p:cNvPr id="11269" name="Picture 4" descr="NBOA logo.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629400" y="5562600"/>
            <a:ext cx="2209800" cy="93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1000" y="5467350"/>
            <a:ext cx="2209800" cy="1117177"/>
          </a:xfrm>
          <a:prstGeom prst="rect">
            <a:avLst/>
          </a:prstGeom>
        </p:spPr>
      </p:pic>
    </p:spTree>
  </p:cSld>
  <p:clrMapOvr>
    <a:masterClrMapping/>
  </p:clrMapOvr>
  <p:transition>
    <p:pull dir="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41316">
                                            <p:txEl>
                                              <p:pRg st="0" end="0"/>
                                            </p:txEl>
                                          </p:spTgt>
                                        </p:tgtEl>
                                        <p:attrNameLst>
                                          <p:attrName>style.visibility</p:attrName>
                                        </p:attrNameLst>
                                      </p:cBhvr>
                                      <p:to>
                                        <p:strVal val="visible"/>
                                      </p:to>
                                    </p:set>
                                    <p:animEffect transition="in" filter="blinds(horizontal)">
                                      <p:cBhvr>
                                        <p:cTn id="7" dur="500"/>
                                        <p:tgtEl>
                                          <p:spTgt spid="141316">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141316">
                                            <p:txEl>
                                              <p:pRg st="1" end="1"/>
                                            </p:txEl>
                                          </p:spTgt>
                                        </p:tgtEl>
                                        <p:attrNameLst>
                                          <p:attrName>style.visibility</p:attrName>
                                        </p:attrNameLst>
                                      </p:cBhvr>
                                      <p:to>
                                        <p:strVal val="visible"/>
                                      </p:to>
                                    </p:set>
                                    <p:animEffect transition="in" filter="blinds(horizontal)">
                                      <p:cBhvr>
                                        <p:cTn id="10" dur="500"/>
                                        <p:tgtEl>
                                          <p:spTgt spid="141316">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141316">
                                            <p:txEl>
                                              <p:pRg st="2" end="2"/>
                                            </p:txEl>
                                          </p:spTgt>
                                        </p:tgtEl>
                                        <p:attrNameLst>
                                          <p:attrName>style.visibility</p:attrName>
                                        </p:attrNameLst>
                                      </p:cBhvr>
                                      <p:to>
                                        <p:strVal val="visible"/>
                                      </p:to>
                                    </p:set>
                                    <p:animEffect transition="in" filter="blinds(horizontal)">
                                      <p:cBhvr>
                                        <p:cTn id="13" dur="500"/>
                                        <p:tgtEl>
                                          <p:spTgt spid="141316">
                                            <p:txEl>
                                              <p:pRg st="2" end="2"/>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141316">
                                            <p:txEl>
                                              <p:pRg st="3" end="3"/>
                                            </p:txEl>
                                          </p:spTgt>
                                        </p:tgtEl>
                                        <p:attrNameLst>
                                          <p:attrName>style.visibility</p:attrName>
                                        </p:attrNameLst>
                                      </p:cBhvr>
                                      <p:to>
                                        <p:strVal val="visible"/>
                                      </p:to>
                                    </p:set>
                                    <p:animEffect transition="in" filter="blinds(horizontal)">
                                      <p:cBhvr>
                                        <p:cTn id="16" dur="500"/>
                                        <p:tgtEl>
                                          <p:spTgt spid="141316">
                                            <p:txEl>
                                              <p:pRg st="3" end="3"/>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3" presetClass="entr" presetSubtype="10" fill="hold" nodeType="clickEffect">
                                  <p:stCondLst>
                                    <p:cond delay="0"/>
                                  </p:stCondLst>
                                  <p:childTnLst>
                                    <p:set>
                                      <p:cBhvr>
                                        <p:cTn id="20" dur="1" fill="hold">
                                          <p:stCondLst>
                                            <p:cond delay="0"/>
                                          </p:stCondLst>
                                        </p:cTn>
                                        <p:tgtEl>
                                          <p:spTgt spid="141316">
                                            <p:txEl>
                                              <p:pRg st="4" end="4"/>
                                            </p:txEl>
                                          </p:spTgt>
                                        </p:tgtEl>
                                        <p:attrNameLst>
                                          <p:attrName>style.visibility</p:attrName>
                                        </p:attrNameLst>
                                      </p:cBhvr>
                                      <p:to>
                                        <p:strVal val="visible"/>
                                      </p:to>
                                    </p:set>
                                    <p:animEffect transition="in" filter="blinds(horizontal)">
                                      <p:cBhvr>
                                        <p:cTn id="21" dur="500"/>
                                        <p:tgtEl>
                                          <p:spTgt spid="14131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80" name="Rectangle 4"/>
          <p:cNvSpPr>
            <a:spLocks noGrp="1" noChangeArrowheads="1"/>
          </p:cNvSpPr>
          <p:nvPr>
            <p:ph type="title"/>
          </p:nvPr>
        </p:nvSpPr>
        <p:spPr>
          <a:xfrm>
            <a:off x="457200" y="0"/>
            <a:ext cx="8229600" cy="1752600"/>
          </a:xfrm>
        </p:spPr>
        <p:txBody>
          <a:bodyPr/>
          <a:lstStyle/>
          <a:p>
            <a:pPr eaLnBrk="1" hangingPunct="1">
              <a:defRPr/>
            </a:pPr>
            <a:r>
              <a:rPr lang="en-US" sz="3200" smtClean="0">
                <a:solidFill>
                  <a:schemeClr val="tx1"/>
                </a:solidFill>
                <a:latin typeface="Arial" charset="0"/>
              </a:rPr>
              <a:t>Miscellaneous Tips</a:t>
            </a:r>
          </a:p>
        </p:txBody>
      </p:sp>
      <p:sp>
        <p:nvSpPr>
          <p:cNvPr id="203781" name="Text Box 5"/>
          <p:cNvSpPr txBox="1">
            <a:spLocks noChangeArrowheads="1"/>
          </p:cNvSpPr>
          <p:nvPr/>
        </p:nvSpPr>
        <p:spPr bwMode="auto">
          <a:xfrm>
            <a:off x="457200" y="765174"/>
            <a:ext cx="7696200" cy="526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5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r>
              <a:rPr lang="en-US" altLang="en-US" sz="2400" dirty="0">
                <a:latin typeface="Arial" panose="020B0604020202020204" pitchFamily="34" charset="0"/>
              </a:rPr>
              <a:t>Most schools spend Annual Giving money in the 	year it is raised.  Thus, if there is a revenue 	shortfall, or more likely, an expense overage, the 	easy answer is to tell Development they have to 	raise the difference.   </a:t>
            </a:r>
          </a:p>
          <a:p>
            <a:pPr>
              <a:spcBef>
                <a:spcPct val="0"/>
              </a:spcBef>
              <a:buClrTx/>
              <a:buSzTx/>
              <a:buFontTx/>
              <a:buNone/>
            </a:pPr>
            <a:endParaRPr lang="en-US" altLang="en-US" sz="2400" dirty="0">
              <a:latin typeface="Arial" panose="020B0604020202020204" pitchFamily="34" charset="0"/>
            </a:endParaRPr>
          </a:p>
          <a:p>
            <a:pPr>
              <a:spcBef>
                <a:spcPct val="0"/>
              </a:spcBef>
              <a:buClrTx/>
              <a:buSzTx/>
              <a:buFontTx/>
              <a:buNone/>
            </a:pPr>
            <a:r>
              <a:rPr lang="en-US" altLang="en-US" sz="2400" dirty="0">
                <a:latin typeface="Arial" panose="020B0604020202020204" pitchFamily="34" charset="0"/>
              </a:rPr>
              <a:t>IF AT ALL POSSIBLE, SET A GOAL to forward fund 	the Annual Fund (i.e. raise the money this year 	and spend it in next year’s budget).  In that 	manner, there is NO guessing of what 	Development will raise, and no sudden shortfalls 	if they have an off year.  You will be taking 	guesswork out of the budgeting process.</a:t>
            </a:r>
          </a:p>
          <a:p>
            <a:pPr>
              <a:spcBef>
                <a:spcPct val="0"/>
              </a:spcBef>
              <a:buClrTx/>
              <a:buSzTx/>
              <a:buFontTx/>
              <a:buNone/>
            </a:pPr>
            <a:r>
              <a:rPr lang="en-US" altLang="en-US" sz="2400" dirty="0">
                <a:latin typeface="Arial" panose="020B0604020202020204" pitchFamily="34" charset="0"/>
              </a:rPr>
              <a:t>       	</a:t>
            </a:r>
          </a:p>
        </p:txBody>
      </p:sp>
      <p:pic>
        <p:nvPicPr>
          <p:cNvPr id="91141" name="Picture 4" descr="NBOA logo.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53200" y="5641975"/>
            <a:ext cx="1828800" cy="77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28600" y="5623930"/>
            <a:ext cx="2209800" cy="1117177"/>
          </a:xfrm>
          <a:prstGeom prst="rect">
            <a:avLst/>
          </a:prstGeom>
        </p:spPr>
      </p:pic>
    </p:spTree>
  </p:cSld>
  <p:clrMapOvr>
    <a:masterClrMapping/>
  </p:clrMapOvr>
  <p:transition>
    <p:pull dir="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03781">
                                            <p:txEl>
                                              <p:pRg st="0" end="0"/>
                                            </p:txEl>
                                          </p:spTgt>
                                        </p:tgtEl>
                                        <p:attrNameLst>
                                          <p:attrName>style.visibility</p:attrName>
                                        </p:attrNameLst>
                                      </p:cBhvr>
                                      <p:to>
                                        <p:strVal val="visible"/>
                                      </p:to>
                                    </p:set>
                                    <p:animEffect transition="in" filter="checkerboard(across)">
                                      <p:cBhvr>
                                        <p:cTn id="7" dur="500"/>
                                        <p:tgtEl>
                                          <p:spTgt spid="20378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203781">
                                            <p:txEl>
                                              <p:pRg st="2" end="2"/>
                                            </p:txEl>
                                          </p:spTgt>
                                        </p:tgtEl>
                                        <p:attrNameLst>
                                          <p:attrName>style.visibility</p:attrName>
                                        </p:attrNameLst>
                                      </p:cBhvr>
                                      <p:to>
                                        <p:strVal val="visible"/>
                                      </p:to>
                                    </p:set>
                                    <p:animEffect transition="in" filter="checkerboard(across)">
                                      <p:cBhvr>
                                        <p:cTn id="12" dur="500"/>
                                        <p:tgtEl>
                                          <p:spTgt spid="20378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Text Box 4"/>
          <p:cNvSpPr txBox="1">
            <a:spLocks noChangeArrowheads="1"/>
          </p:cNvSpPr>
          <p:nvPr/>
        </p:nvSpPr>
        <p:spPr bwMode="auto">
          <a:xfrm>
            <a:off x="330200" y="585787"/>
            <a:ext cx="8051800" cy="5447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hlink"/>
              </a:buClr>
              <a:buSzPct val="65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r>
              <a:rPr lang="en-US" altLang="en-US" sz="2400" dirty="0">
                <a:latin typeface="Arial" panose="020B0604020202020204" pitchFamily="34" charset="0"/>
              </a:rPr>
              <a:t>Put an annual allocation in the budget for technology </a:t>
            </a:r>
            <a:r>
              <a:rPr lang="en-US" altLang="en-US" sz="2400" dirty="0" smtClean="0">
                <a:latin typeface="Arial" panose="020B0604020202020204" pitchFamily="34" charset="0"/>
              </a:rPr>
              <a:t>and 	STICK </a:t>
            </a:r>
            <a:r>
              <a:rPr lang="en-US" altLang="en-US" sz="2400" dirty="0">
                <a:latin typeface="Arial" panose="020B0604020202020204" pitchFamily="34" charset="0"/>
              </a:rPr>
              <a:t>TO IT.</a:t>
            </a:r>
          </a:p>
          <a:p>
            <a:pPr eaLnBrk="1" hangingPunct="1">
              <a:spcBef>
                <a:spcPct val="50000"/>
              </a:spcBef>
              <a:buClrTx/>
              <a:buSzTx/>
              <a:buFontTx/>
              <a:buNone/>
            </a:pPr>
            <a:r>
              <a:rPr lang="en-US" altLang="en-US" sz="2400" dirty="0">
                <a:latin typeface="Arial" panose="020B0604020202020204" pitchFamily="34" charset="0"/>
              </a:rPr>
              <a:t>Put an annual allocation in the budget for physical 	plant enhancements (PPRRSM) and STICK </a:t>
            </a:r>
            <a:r>
              <a:rPr lang="en-US" altLang="en-US" sz="2400" dirty="0" smtClean="0">
                <a:latin typeface="Arial" panose="020B0604020202020204" pitchFamily="34" charset="0"/>
              </a:rPr>
              <a:t>TO </a:t>
            </a:r>
            <a:r>
              <a:rPr lang="en-US" altLang="en-US" sz="2400" dirty="0">
                <a:latin typeface="Arial" panose="020B0604020202020204" pitchFamily="34" charset="0"/>
              </a:rPr>
              <a:t>IT.  </a:t>
            </a:r>
            <a:r>
              <a:rPr lang="en-US" altLang="en-US" sz="2400" dirty="0" smtClean="0">
                <a:latin typeface="Arial" panose="020B0604020202020204" pitchFamily="34" charset="0"/>
              </a:rPr>
              <a:t>	We </a:t>
            </a:r>
            <a:r>
              <a:rPr lang="en-US" altLang="en-US" sz="2400" dirty="0">
                <a:latin typeface="Arial" panose="020B0604020202020204" pitchFamily="34" charset="0"/>
              </a:rPr>
              <a:t>transfer 2% of the undepreciated </a:t>
            </a:r>
            <a:r>
              <a:rPr lang="en-US" altLang="en-US" sz="2400" dirty="0" smtClean="0">
                <a:latin typeface="Arial" panose="020B0604020202020204" pitchFamily="34" charset="0"/>
              </a:rPr>
              <a:t>book </a:t>
            </a:r>
            <a:r>
              <a:rPr lang="en-US" altLang="en-US" sz="2400" dirty="0">
                <a:latin typeface="Arial" panose="020B0604020202020204" pitchFamily="34" charset="0"/>
              </a:rPr>
              <a:t>value of </a:t>
            </a:r>
            <a:r>
              <a:rPr lang="en-US" altLang="en-US" sz="2400" dirty="0" smtClean="0">
                <a:latin typeface="Arial" panose="020B0604020202020204" pitchFamily="34" charset="0"/>
              </a:rPr>
              <a:t>	the </a:t>
            </a:r>
            <a:r>
              <a:rPr lang="en-US" altLang="en-US" sz="2400" dirty="0">
                <a:latin typeface="Arial" panose="020B0604020202020204" pitchFamily="34" charset="0"/>
              </a:rPr>
              <a:t>physical plant to a Facilities </a:t>
            </a:r>
            <a:r>
              <a:rPr lang="en-US" altLang="en-US" sz="2400" dirty="0" smtClean="0">
                <a:latin typeface="Arial" panose="020B0604020202020204" pitchFamily="34" charset="0"/>
              </a:rPr>
              <a:t>Improvement </a:t>
            </a:r>
            <a:r>
              <a:rPr lang="en-US" altLang="en-US" sz="2400" dirty="0">
                <a:latin typeface="Arial" panose="020B0604020202020204" pitchFamily="34" charset="0"/>
              </a:rPr>
              <a:t>Fund </a:t>
            </a:r>
            <a:r>
              <a:rPr lang="en-US" altLang="en-US" sz="2400" dirty="0" smtClean="0">
                <a:latin typeface="Arial" panose="020B0604020202020204" pitchFamily="34" charset="0"/>
              </a:rPr>
              <a:t>	in </a:t>
            </a:r>
            <a:r>
              <a:rPr lang="en-US" altLang="en-US" sz="2400" dirty="0">
                <a:latin typeface="Arial" panose="020B0604020202020204" pitchFamily="34" charset="0"/>
              </a:rPr>
              <a:t>the Plant Fund each </a:t>
            </a:r>
            <a:r>
              <a:rPr lang="en-US" altLang="en-US" sz="2400" dirty="0" smtClean="0">
                <a:latin typeface="Arial" panose="020B0604020202020204" pitchFamily="34" charset="0"/>
              </a:rPr>
              <a:t>year</a:t>
            </a:r>
            <a:r>
              <a:rPr lang="en-US" altLang="en-US" sz="2400" dirty="0">
                <a:latin typeface="Arial" panose="020B0604020202020204" pitchFamily="34" charset="0"/>
              </a:rPr>
              <a:t>.</a:t>
            </a:r>
          </a:p>
          <a:p>
            <a:pPr eaLnBrk="1" hangingPunct="1">
              <a:spcBef>
                <a:spcPct val="50000"/>
              </a:spcBef>
              <a:buClrTx/>
              <a:buSzTx/>
              <a:buFontTx/>
              <a:buNone/>
            </a:pPr>
            <a:r>
              <a:rPr lang="en-US" altLang="en-US" sz="2400" dirty="0">
                <a:latin typeface="Arial" panose="020B0604020202020204" pitchFamily="34" charset="0"/>
              </a:rPr>
              <a:t>Compare your NAIS stats figures year to year.  I give </a:t>
            </a:r>
            <a:r>
              <a:rPr lang="en-US" altLang="en-US" sz="2400" dirty="0" smtClean="0">
                <a:latin typeface="Arial" panose="020B0604020202020204" pitchFamily="34" charset="0"/>
              </a:rPr>
              <a:t>my 	board </a:t>
            </a:r>
            <a:r>
              <a:rPr lang="en-US" altLang="en-US" sz="2400" dirty="0">
                <a:latin typeface="Arial" panose="020B0604020202020204" pitchFamily="34" charset="0"/>
              </a:rPr>
              <a:t>a 5 </a:t>
            </a:r>
            <a:r>
              <a:rPr lang="en-US" altLang="en-US" sz="2400" dirty="0" smtClean="0">
                <a:latin typeface="Arial" panose="020B0604020202020204" pitchFamily="34" charset="0"/>
              </a:rPr>
              <a:t>– 7 year </a:t>
            </a:r>
            <a:r>
              <a:rPr lang="en-US" altLang="en-US" sz="2400" dirty="0">
                <a:latin typeface="Arial" panose="020B0604020202020204" pitchFamily="34" charset="0"/>
              </a:rPr>
              <a:t>history of our NAIS stats so </a:t>
            </a:r>
            <a:r>
              <a:rPr lang="en-US" altLang="en-US" sz="2400" dirty="0" smtClean="0">
                <a:latin typeface="Arial" panose="020B0604020202020204" pitchFamily="34" charset="0"/>
              </a:rPr>
              <a:t>they 	can </a:t>
            </a:r>
            <a:r>
              <a:rPr lang="en-US" altLang="en-US" sz="2400" dirty="0">
                <a:latin typeface="Arial" panose="020B0604020202020204" pitchFamily="34" charset="0"/>
              </a:rPr>
              <a:t>see changes in employee headcount, 	financial aid, tuition, average faculty salaries</a:t>
            </a:r>
            <a:r>
              <a:rPr lang="en-US" altLang="en-US" sz="2400" dirty="0" smtClean="0">
                <a:latin typeface="Arial" panose="020B0604020202020204" pitchFamily="34" charset="0"/>
              </a:rPr>
              <a:t>, etc. </a:t>
            </a:r>
            <a:r>
              <a:rPr lang="en-US" altLang="en-US" sz="2400" dirty="0">
                <a:latin typeface="Arial" panose="020B0604020202020204" pitchFamily="34" charset="0"/>
              </a:rPr>
              <a:t>	</a:t>
            </a:r>
          </a:p>
          <a:p>
            <a:pPr eaLnBrk="1" hangingPunct="1">
              <a:spcBef>
                <a:spcPct val="50000"/>
              </a:spcBef>
              <a:buClrTx/>
              <a:buSzTx/>
              <a:buFontTx/>
              <a:buNone/>
            </a:pPr>
            <a:endParaRPr lang="en-US" altLang="en-US" sz="2400" dirty="0">
              <a:latin typeface="Arial" panose="020B0604020202020204" pitchFamily="34" charset="0"/>
            </a:endParaRPr>
          </a:p>
        </p:txBody>
      </p:sp>
      <p:sp>
        <p:nvSpPr>
          <p:cNvPr id="18438" name="Rectangle 6"/>
          <p:cNvSpPr>
            <a:spLocks noGrp="1" noChangeArrowheads="1"/>
          </p:cNvSpPr>
          <p:nvPr>
            <p:ph type="title"/>
          </p:nvPr>
        </p:nvSpPr>
        <p:spPr>
          <a:xfrm>
            <a:off x="381000" y="39624"/>
            <a:ext cx="8458200" cy="493713"/>
          </a:xfrm>
        </p:spPr>
        <p:txBody>
          <a:bodyPr/>
          <a:lstStyle/>
          <a:p>
            <a:pPr eaLnBrk="1" hangingPunct="1">
              <a:defRPr/>
            </a:pPr>
            <a:r>
              <a:rPr lang="en-US" sz="3200" dirty="0" smtClean="0">
                <a:solidFill>
                  <a:schemeClr val="tx1"/>
                </a:solidFill>
                <a:latin typeface="Arial" charset="0"/>
              </a:rPr>
              <a:t>Miscellaneous Tips</a:t>
            </a:r>
          </a:p>
        </p:txBody>
      </p:sp>
      <p:pic>
        <p:nvPicPr>
          <p:cNvPr id="93189" name="Picture 4" descr="NBOA logo.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616700" y="5391150"/>
            <a:ext cx="2209800" cy="93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30200" y="5562600"/>
            <a:ext cx="2209800" cy="1117177"/>
          </a:xfrm>
          <a:prstGeom prst="rect">
            <a:avLst/>
          </a:prstGeom>
        </p:spPr>
      </p:pic>
    </p:spTree>
  </p:cSld>
  <p:clrMapOvr>
    <a:masterClrMapping/>
  </p:clrMapOvr>
  <p:transition>
    <p:pull dir="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18436">
                                            <p:txEl>
                                              <p:pRg st="0" end="0"/>
                                            </p:txEl>
                                          </p:spTgt>
                                        </p:tgtEl>
                                        <p:attrNameLst>
                                          <p:attrName>style.visibility</p:attrName>
                                        </p:attrNameLst>
                                      </p:cBhvr>
                                      <p:to>
                                        <p:strVal val="visible"/>
                                      </p:to>
                                    </p:set>
                                    <p:animEffect transition="in" filter="checkerboard(across)">
                                      <p:cBhvr>
                                        <p:cTn id="7" dur="500"/>
                                        <p:tgtEl>
                                          <p:spTgt spid="1843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18436">
                                            <p:txEl>
                                              <p:pRg st="1" end="1"/>
                                            </p:txEl>
                                          </p:spTgt>
                                        </p:tgtEl>
                                        <p:attrNameLst>
                                          <p:attrName>style.visibility</p:attrName>
                                        </p:attrNameLst>
                                      </p:cBhvr>
                                      <p:to>
                                        <p:strVal val="visible"/>
                                      </p:to>
                                    </p:set>
                                    <p:animEffect transition="in" filter="checkerboard(across)">
                                      <p:cBhvr>
                                        <p:cTn id="12" dur="500"/>
                                        <p:tgtEl>
                                          <p:spTgt spid="18436">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18436">
                                            <p:txEl>
                                              <p:pRg st="2" end="2"/>
                                            </p:txEl>
                                          </p:spTgt>
                                        </p:tgtEl>
                                        <p:attrNameLst>
                                          <p:attrName>style.visibility</p:attrName>
                                        </p:attrNameLst>
                                      </p:cBhvr>
                                      <p:to>
                                        <p:strVal val="visible"/>
                                      </p:to>
                                    </p:set>
                                    <p:animEffect transition="in" filter="checkerboard(across)">
                                      <p:cBhvr>
                                        <p:cTn id="17" dur="500"/>
                                        <p:tgtEl>
                                          <p:spTgt spid="1843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Rectangle 2"/>
          <p:cNvSpPr>
            <a:spLocks noGrp="1" noChangeArrowheads="1"/>
          </p:cNvSpPr>
          <p:nvPr>
            <p:ph type="title"/>
          </p:nvPr>
        </p:nvSpPr>
        <p:spPr/>
        <p:txBody>
          <a:bodyPr/>
          <a:lstStyle/>
          <a:p>
            <a:pPr eaLnBrk="1" hangingPunct="1">
              <a:defRPr/>
            </a:pPr>
            <a:r>
              <a:rPr lang="en-US" sz="3200" dirty="0" smtClean="0">
                <a:solidFill>
                  <a:schemeClr val="tx1"/>
                </a:solidFill>
                <a:latin typeface="Arial" charset="0"/>
              </a:rPr>
              <a:t>   </a:t>
            </a:r>
            <a:br>
              <a:rPr lang="en-US" sz="3200" dirty="0" smtClean="0">
                <a:solidFill>
                  <a:schemeClr val="tx1"/>
                </a:solidFill>
                <a:latin typeface="Arial" charset="0"/>
              </a:rPr>
            </a:br>
            <a:endParaRPr lang="en-US" sz="3200" dirty="0" smtClean="0">
              <a:solidFill>
                <a:schemeClr val="tx1"/>
              </a:solidFill>
              <a:latin typeface="Arial" charset="0"/>
            </a:endParaRPr>
          </a:p>
        </p:txBody>
      </p:sp>
      <p:sp>
        <p:nvSpPr>
          <p:cNvPr id="230403" name="Rectangle 3"/>
          <p:cNvSpPr>
            <a:spLocks noGrp="1" noChangeArrowheads="1"/>
          </p:cNvSpPr>
          <p:nvPr>
            <p:ph idx="1"/>
          </p:nvPr>
        </p:nvSpPr>
        <p:spPr>
          <a:xfrm>
            <a:off x="395224" y="914400"/>
            <a:ext cx="8255000" cy="4775200"/>
          </a:xfrm>
        </p:spPr>
        <p:txBody>
          <a:bodyPr/>
          <a:lstStyle/>
          <a:p>
            <a:pPr algn="ctr" eaLnBrk="1" hangingPunct="1">
              <a:buFont typeface="Wingdings" panose="05000000000000000000" pitchFamily="2" charset="2"/>
              <a:buNone/>
              <a:defRPr/>
            </a:pPr>
            <a:r>
              <a:rPr lang="en-US" sz="2400" dirty="0" smtClean="0">
                <a:latin typeface="Arial" charset="0"/>
              </a:rPr>
              <a:t>Any other budget tips or suggestions?</a:t>
            </a:r>
          </a:p>
          <a:p>
            <a:pPr algn="ctr" eaLnBrk="1" hangingPunct="1">
              <a:buFont typeface="Wingdings" panose="05000000000000000000" pitchFamily="2" charset="2"/>
              <a:buNone/>
              <a:defRPr/>
            </a:pPr>
            <a:endParaRPr lang="en-US" sz="2400" dirty="0" smtClean="0">
              <a:latin typeface="Arial" charset="0"/>
            </a:endParaRPr>
          </a:p>
          <a:p>
            <a:pPr algn="ctr" eaLnBrk="1" hangingPunct="1">
              <a:buFont typeface="Wingdings" panose="05000000000000000000" pitchFamily="2" charset="2"/>
              <a:buNone/>
              <a:defRPr/>
            </a:pPr>
            <a:r>
              <a:rPr lang="en-US" dirty="0" smtClean="0">
                <a:latin typeface="Arial" charset="0"/>
              </a:rPr>
              <a:t>The End</a:t>
            </a:r>
          </a:p>
          <a:p>
            <a:pPr algn="ctr" eaLnBrk="1" hangingPunct="1">
              <a:buFont typeface="Wingdings" panose="05000000000000000000" pitchFamily="2" charset="2"/>
              <a:buNone/>
              <a:defRPr/>
            </a:pPr>
            <a:endParaRPr lang="en-US" dirty="0" smtClean="0">
              <a:latin typeface="Arial" charset="0"/>
            </a:endParaRPr>
          </a:p>
          <a:p>
            <a:pPr algn="ctr" eaLnBrk="1" hangingPunct="1">
              <a:buFont typeface="Wingdings" panose="05000000000000000000" pitchFamily="2" charset="2"/>
              <a:buNone/>
              <a:defRPr/>
            </a:pPr>
            <a:r>
              <a:rPr lang="en-US" b="1" i="1" dirty="0" smtClean="0">
                <a:latin typeface="Arial" charset="0"/>
              </a:rPr>
              <a:t>Go ‘</a:t>
            </a:r>
            <a:r>
              <a:rPr lang="en-US" b="1" i="1" dirty="0" err="1" smtClean="0">
                <a:latin typeface="Arial" charset="0"/>
              </a:rPr>
              <a:t>Dores</a:t>
            </a:r>
            <a:endParaRPr lang="en-US" b="1" i="1" dirty="0" smtClean="0">
              <a:latin typeface="Arial" charset="0"/>
            </a:endParaRPr>
          </a:p>
          <a:p>
            <a:pPr algn="ctr" eaLnBrk="1" hangingPunct="1">
              <a:buFont typeface="Wingdings" panose="05000000000000000000" pitchFamily="2" charset="2"/>
              <a:buNone/>
              <a:defRPr/>
            </a:pPr>
            <a:endParaRPr lang="en-US" dirty="0">
              <a:latin typeface="Arial" charset="0"/>
            </a:endParaRPr>
          </a:p>
          <a:p>
            <a:pPr algn="ctr" eaLnBrk="1" hangingPunct="1">
              <a:buFont typeface="Wingdings" panose="05000000000000000000" pitchFamily="2" charset="2"/>
              <a:buNone/>
              <a:defRPr/>
            </a:pPr>
            <a:endParaRPr lang="en-US" dirty="0" smtClean="0">
              <a:latin typeface="Arial" charset="0"/>
            </a:endParaRPr>
          </a:p>
        </p:txBody>
      </p:sp>
      <p:sp>
        <p:nvSpPr>
          <p:cNvPr id="2" name="AutoShape 6" descr="Image result for vanderbilt university logo">
            <a:hlinkClick r:id="rId3"/>
          </p:cNvPr>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 name="AutoShape 8" descr="Image result for vanderbilt university logo">
            <a:hlinkClick r:id="rId3"/>
          </p:cNvPr>
          <p:cNvSpPr>
            <a:spLocks noChangeAspect="1" noChangeArrowheads="1"/>
          </p:cNvSpPr>
          <p:nvPr/>
        </p:nvSpPr>
        <p:spPr bwMode="auto">
          <a:xfrm>
            <a:off x="90424" y="355599"/>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88077" name="Picture 13" descr="https://lh3.googleusercontent.com/GPpPcMFkkPTxNJOGHvLACwPaXzcFMr3ppm3QNMFlx6nLO9n8TvYckX-erGAksHT7EZOvqw=s11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59100" y="3282219"/>
            <a:ext cx="3200400" cy="240738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pull dir="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40" name="Text Box 4"/>
          <p:cNvSpPr txBox="1">
            <a:spLocks noChangeArrowheads="1"/>
          </p:cNvSpPr>
          <p:nvPr/>
        </p:nvSpPr>
        <p:spPr bwMode="auto">
          <a:xfrm>
            <a:off x="764540" y="847725"/>
            <a:ext cx="7620000" cy="4759325"/>
          </a:xfrm>
          <a:prstGeom prst="rect">
            <a:avLst/>
          </a:prstGeom>
          <a:noFill/>
          <a:ln w="9525">
            <a:noFill/>
            <a:miter lim="800000"/>
            <a:headEnd/>
            <a:tailEnd/>
          </a:ln>
          <a:effectLst/>
        </p:spPr>
        <p:txBody>
          <a:bodyPr>
            <a:spAutoFit/>
          </a:bodyPr>
          <a:lstStyle/>
          <a:p>
            <a:pPr eaLnBrk="1" hangingPunct="1">
              <a:lnSpc>
                <a:spcPct val="85000"/>
              </a:lnSpc>
              <a:buClr>
                <a:schemeClr val="hlink"/>
              </a:buClr>
              <a:buSzPct val="65000"/>
              <a:buFont typeface="Wingdings" pitchFamily="2" charset="2"/>
              <a:buNone/>
              <a:defRPr/>
            </a:pPr>
            <a:r>
              <a:rPr lang="en-US" sz="2400" b="1" dirty="0">
                <a:latin typeface="Arial" charset="0"/>
              </a:rPr>
              <a:t>A School’s budget should support and be driven </a:t>
            </a:r>
            <a:r>
              <a:rPr lang="en-US" sz="2400" b="1" dirty="0" smtClean="0">
                <a:latin typeface="Arial" charset="0"/>
              </a:rPr>
              <a:t>	by </a:t>
            </a:r>
            <a:r>
              <a:rPr lang="en-US" sz="2400" b="1" dirty="0">
                <a:latin typeface="Arial" charset="0"/>
              </a:rPr>
              <a:t>it’s </a:t>
            </a:r>
            <a:r>
              <a:rPr lang="en-US" sz="2400" b="1" dirty="0" smtClean="0">
                <a:latin typeface="Arial" charset="0"/>
              </a:rPr>
              <a:t>Mission </a:t>
            </a:r>
            <a:r>
              <a:rPr lang="en-US" sz="2400" b="1" dirty="0">
                <a:latin typeface="Arial" charset="0"/>
              </a:rPr>
              <a:t>Statement, and when one </a:t>
            </a:r>
            <a:r>
              <a:rPr lang="en-US" sz="2400" b="1" dirty="0" smtClean="0">
                <a:latin typeface="Arial" charset="0"/>
              </a:rPr>
              <a:t>	exists</a:t>
            </a:r>
            <a:r>
              <a:rPr lang="en-US" sz="2400" b="1" dirty="0">
                <a:latin typeface="Arial" charset="0"/>
              </a:rPr>
              <a:t>, it’s </a:t>
            </a:r>
            <a:r>
              <a:rPr lang="en-US" sz="2400" b="1" dirty="0" smtClean="0">
                <a:latin typeface="Arial" charset="0"/>
              </a:rPr>
              <a:t>Strategic </a:t>
            </a:r>
            <a:r>
              <a:rPr lang="en-US" sz="2400" b="1" dirty="0">
                <a:latin typeface="Arial" charset="0"/>
              </a:rPr>
              <a:t>Plan.</a:t>
            </a:r>
          </a:p>
          <a:p>
            <a:pPr eaLnBrk="1" hangingPunct="1">
              <a:lnSpc>
                <a:spcPct val="85000"/>
              </a:lnSpc>
              <a:defRPr/>
            </a:pPr>
            <a:endParaRPr lang="en-US" sz="2400" i="1" dirty="0">
              <a:latin typeface="Arial" charset="0"/>
            </a:endParaRPr>
          </a:p>
          <a:p>
            <a:pPr eaLnBrk="1" hangingPunct="1">
              <a:lnSpc>
                <a:spcPct val="85000"/>
              </a:lnSpc>
              <a:defRPr/>
            </a:pPr>
            <a:r>
              <a:rPr lang="en-US" sz="2400" i="1" dirty="0">
                <a:latin typeface="Arial" charset="0"/>
              </a:rPr>
              <a:t>Best scenario</a:t>
            </a:r>
            <a:r>
              <a:rPr lang="en-US" sz="2400" dirty="0">
                <a:latin typeface="Arial" charset="0"/>
              </a:rPr>
              <a:t> </a:t>
            </a:r>
            <a:r>
              <a:rPr lang="en-US" sz="2400" i="1" dirty="0">
                <a:latin typeface="Arial" charset="0"/>
              </a:rPr>
              <a:t>for budget preparation</a:t>
            </a:r>
            <a:r>
              <a:rPr lang="en-US" sz="2400" dirty="0">
                <a:latin typeface="Arial" charset="0"/>
              </a:rPr>
              <a:t> is when there is a 	strategic plan that maps the way.  For example, 	budget preparation and Board support is easy if 	the strategic plan goal is for:</a:t>
            </a:r>
          </a:p>
          <a:p>
            <a:pPr eaLnBrk="1" hangingPunct="1">
              <a:lnSpc>
                <a:spcPct val="85000"/>
              </a:lnSpc>
              <a:defRPr/>
            </a:pPr>
            <a:endParaRPr lang="en-US" sz="2400" dirty="0">
              <a:latin typeface="Arial" charset="0"/>
            </a:endParaRPr>
          </a:p>
          <a:p>
            <a:pPr eaLnBrk="1" hangingPunct="1">
              <a:lnSpc>
                <a:spcPct val="85000"/>
              </a:lnSpc>
              <a:defRPr/>
            </a:pPr>
            <a:r>
              <a:rPr lang="en-US" sz="2400" dirty="0">
                <a:latin typeface="Arial" charset="0"/>
              </a:rPr>
              <a:t>	- faculty salaries to be at 85% of SE NAIS 			faculty salaries by </a:t>
            </a:r>
            <a:r>
              <a:rPr lang="en-US" sz="2400" dirty="0" smtClean="0">
                <a:latin typeface="Arial" charset="0"/>
              </a:rPr>
              <a:t>2018, </a:t>
            </a:r>
            <a:r>
              <a:rPr lang="en-US" sz="2400" dirty="0">
                <a:latin typeface="Arial" charset="0"/>
              </a:rPr>
              <a:t>90% by </a:t>
            </a:r>
            <a:r>
              <a:rPr lang="en-US" sz="2400" dirty="0" smtClean="0">
                <a:latin typeface="Arial" charset="0"/>
              </a:rPr>
              <a:t>2020, </a:t>
            </a:r>
            <a:r>
              <a:rPr lang="en-US" sz="2400" dirty="0">
                <a:latin typeface="Arial" charset="0"/>
              </a:rPr>
              <a:t>			etc., or </a:t>
            </a:r>
          </a:p>
          <a:p>
            <a:pPr eaLnBrk="1" hangingPunct="1">
              <a:lnSpc>
                <a:spcPct val="85000"/>
              </a:lnSpc>
              <a:defRPr/>
            </a:pPr>
            <a:endParaRPr lang="en-US" sz="2400" dirty="0">
              <a:latin typeface="Arial" charset="0"/>
            </a:endParaRPr>
          </a:p>
          <a:p>
            <a:pPr eaLnBrk="1" hangingPunct="1">
              <a:lnSpc>
                <a:spcPct val="85000"/>
              </a:lnSpc>
              <a:defRPr/>
            </a:pPr>
            <a:r>
              <a:rPr lang="en-US" sz="2400" dirty="0">
                <a:latin typeface="Arial" charset="0"/>
              </a:rPr>
              <a:t>	- for tuition to be at 95% of a school’s 				benchmark schools, etc.</a:t>
            </a:r>
          </a:p>
        </p:txBody>
      </p:sp>
      <p:sp>
        <p:nvSpPr>
          <p:cNvPr id="13316" name="Rectangle 6"/>
          <p:cNvSpPr>
            <a:spLocks noGrp="1" noChangeArrowheads="1"/>
          </p:cNvSpPr>
          <p:nvPr>
            <p:ph type="title"/>
          </p:nvPr>
        </p:nvSpPr>
        <p:spPr>
          <a:xfrm>
            <a:off x="167640" y="0"/>
            <a:ext cx="8229600" cy="796925"/>
          </a:xfrm>
        </p:spPr>
        <p:txBody>
          <a:bodyPr>
            <a:normAutofit/>
          </a:bodyPr>
          <a:lstStyle/>
          <a:p>
            <a:pPr eaLnBrk="1" hangingPunct="1"/>
            <a:r>
              <a:rPr lang="en-US" altLang="en-US" sz="2000" dirty="0" smtClean="0">
                <a:solidFill>
                  <a:schemeClr val="tx1"/>
                </a:solidFill>
                <a:effectLst/>
                <a:latin typeface="Arial" panose="020B0604020202020204" pitchFamily="34" charset="0"/>
              </a:rPr>
              <a:t>Budget Process (varies by school)</a:t>
            </a:r>
          </a:p>
        </p:txBody>
      </p:sp>
      <p:pic>
        <p:nvPicPr>
          <p:cNvPr id="13317" name="Picture 4" descr="NBOA logo.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629400" y="5561013"/>
            <a:ext cx="2209800" cy="93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1000" y="5467350"/>
            <a:ext cx="2209800" cy="1117177"/>
          </a:xfrm>
          <a:prstGeom prst="rect">
            <a:avLst/>
          </a:prstGeom>
        </p:spPr>
      </p:pic>
    </p:spTree>
  </p:cSld>
  <p:clrMapOvr>
    <a:masterClrMapping/>
  </p:clrMapOvr>
  <p:transition>
    <p:pull dir="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142340">
                                            <p:txEl>
                                              <p:pRg st="0" end="0"/>
                                            </p:txEl>
                                          </p:spTgt>
                                        </p:tgtEl>
                                        <p:attrNameLst>
                                          <p:attrName>style.visibility</p:attrName>
                                        </p:attrNameLst>
                                      </p:cBhvr>
                                      <p:to>
                                        <p:strVal val="visible"/>
                                      </p:to>
                                    </p:set>
                                    <p:animEffect transition="in" filter="checkerboard(across)">
                                      <p:cBhvr>
                                        <p:cTn id="7" dur="500"/>
                                        <p:tgtEl>
                                          <p:spTgt spid="14234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142340">
                                            <p:txEl>
                                              <p:pRg st="2" end="2"/>
                                            </p:txEl>
                                          </p:spTgt>
                                        </p:tgtEl>
                                        <p:attrNameLst>
                                          <p:attrName>style.visibility</p:attrName>
                                        </p:attrNameLst>
                                      </p:cBhvr>
                                      <p:to>
                                        <p:strVal val="visible"/>
                                      </p:to>
                                    </p:set>
                                    <p:animEffect transition="in" filter="checkerboard(across)">
                                      <p:cBhvr>
                                        <p:cTn id="12" dur="500"/>
                                        <p:tgtEl>
                                          <p:spTgt spid="142340">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142340">
                                            <p:txEl>
                                              <p:pRg st="4" end="4"/>
                                            </p:txEl>
                                          </p:spTgt>
                                        </p:tgtEl>
                                        <p:attrNameLst>
                                          <p:attrName>style.visibility</p:attrName>
                                        </p:attrNameLst>
                                      </p:cBhvr>
                                      <p:to>
                                        <p:strVal val="visible"/>
                                      </p:to>
                                    </p:set>
                                    <p:animEffect transition="in" filter="checkerboard(across)">
                                      <p:cBhvr>
                                        <p:cTn id="17" dur="500"/>
                                        <p:tgtEl>
                                          <p:spTgt spid="142340">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nodeType="clickEffect">
                                  <p:stCondLst>
                                    <p:cond delay="0"/>
                                  </p:stCondLst>
                                  <p:childTnLst>
                                    <p:set>
                                      <p:cBhvr>
                                        <p:cTn id="21" dur="1" fill="hold">
                                          <p:stCondLst>
                                            <p:cond delay="0"/>
                                          </p:stCondLst>
                                        </p:cTn>
                                        <p:tgtEl>
                                          <p:spTgt spid="142340">
                                            <p:txEl>
                                              <p:pRg st="6" end="6"/>
                                            </p:txEl>
                                          </p:spTgt>
                                        </p:tgtEl>
                                        <p:attrNameLst>
                                          <p:attrName>style.visibility</p:attrName>
                                        </p:attrNameLst>
                                      </p:cBhvr>
                                      <p:to>
                                        <p:strVal val="visible"/>
                                      </p:to>
                                    </p:set>
                                    <p:animEffect transition="in" filter="checkerboard(across)">
                                      <p:cBhvr>
                                        <p:cTn id="22" dur="500"/>
                                        <p:tgtEl>
                                          <p:spTgt spid="142340">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4" name="Text Box 4"/>
          <p:cNvSpPr txBox="1">
            <a:spLocks noChangeArrowheads="1"/>
          </p:cNvSpPr>
          <p:nvPr/>
        </p:nvSpPr>
        <p:spPr bwMode="auto">
          <a:xfrm>
            <a:off x="680156" y="1634147"/>
            <a:ext cx="7848600" cy="420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5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r>
              <a:rPr lang="en-US" altLang="en-US" sz="2400" dirty="0">
                <a:latin typeface="Arial" panose="020B0604020202020204" pitchFamily="34" charset="0"/>
              </a:rPr>
              <a:t>For a school with </a:t>
            </a:r>
            <a:r>
              <a:rPr lang="en-US" altLang="en-US" sz="2400" b="1" i="1" dirty="0">
                <a:latin typeface="Arial" panose="020B0604020202020204" pitchFamily="34" charset="0"/>
              </a:rPr>
              <a:t>solid</a:t>
            </a:r>
            <a:r>
              <a:rPr lang="en-US" altLang="en-US" sz="2400" dirty="0">
                <a:latin typeface="Arial" panose="020B0604020202020204" pitchFamily="34" charset="0"/>
              </a:rPr>
              <a:t> enrollment:</a:t>
            </a:r>
          </a:p>
          <a:p>
            <a:pPr>
              <a:spcBef>
                <a:spcPct val="0"/>
              </a:spcBef>
              <a:buClrTx/>
              <a:buSzTx/>
              <a:buFontTx/>
              <a:buNone/>
            </a:pPr>
            <a:endParaRPr lang="en-US" altLang="en-US" sz="2400" dirty="0">
              <a:latin typeface="Arial" panose="020B0604020202020204" pitchFamily="34" charset="0"/>
            </a:endParaRPr>
          </a:p>
          <a:p>
            <a:pPr>
              <a:spcBef>
                <a:spcPct val="0"/>
              </a:spcBef>
              <a:buClrTx/>
              <a:buSzTx/>
              <a:buFontTx/>
              <a:buNone/>
            </a:pPr>
            <a:r>
              <a:rPr lang="en-US" altLang="en-US" sz="2400" dirty="0">
                <a:latin typeface="Arial" panose="020B0604020202020204" pitchFamily="34" charset="0"/>
              </a:rPr>
              <a:t>	- Finance Committee approves in December,</a:t>
            </a:r>
          </a:p>
          <a:p>
            <a:pPr>
              <a:spcBef>
                <a:spcPct val="0"/>
              </a:spcBef>
              <a:buClrTx/>
              <a:buSzTx/>
              <a:buFontTx/>
              <a:buNone/>
            </a:pPr>
            <a:r>
              <a:rPr lang="en-US" altLang="en-US" sz="2400" dirty="0">
                <a:latin typeface="Arial" panose="020B0604020202020204" pitchFamily="34" charset="0"/>
              </a:rPr>
              <a:t>	- Board approves in January, and</a:t>
            </a:r>
          </a:p>
          <a:p>
            <a:pPr>
              <a:spcBef>
                <a:spcPct val="0"/>
              </a:spcBef>
              <a:buClrTx/>
              <a:buSzTx/>
              <a:buFontTx/>
              <a:buNone/>
            </a:pPr>
            <a:r>
              <a:rPr lang="en-US" altLang="en-US" sz="2400" dirty="0">
                <a:latin typeface="Arial" panose="020B0604020202020204" pitchFamily="34" charset="0"/>
              </a:rPr>
              <a:t>	- tuition and salary increases announced in 			February</a:t>
            </a:r>
            <a:r>
              <a:rPr lang="en-US" altLang="en-US" sz="2400" dirty="0" smtClean="0">
                <a:latin typeface="Arial" panose="020B0604020202020204" pitchFamily="34" charset="0"/>
              </a:rPr>
              <a:t>.</a:t>
            </a:r>
          </a:p>
          <a:p>
            <a:pPr>
              <a:spcBef>
                <a:spcPct val="0"/>
              </a:spcBef>
              <a:buClrTx/>
              <a:buSzTx/>
              <a:buFontTx/>
              <a:buNone/>
            </a:pPr>
            <a:endParaRPr lang="en-US" altLang="en-US" sz="2400" dirty="0">
              <a:latin typeface="Arial" panose="020B0604020202020204" pitchFamily="34" charset="0"/>
            </a:endParaRPr>
          </a:p>
          <a:p>
            <a:pPr>
              <a:spcBef>
                <a:spcPct val="0"/>
              </a:spcBef>
              <a:buClrTx/>
              <a:buSzTx/>
              <a:buFontTx/>
              <a:buNone/>
            </a:pPr>
            <a:r>
              <a:rPr lang="en-US" altLang="en-US" sz="2400" b="1" i="1" dirty="0" smtClean="0">
                <a:latin typeface="Arial" panose="020B0604020202020204" pitchFamily="34" charset="0"/>
              </a:rPr>
              <a:t>(Boarding </a:t>
            </a:r>
            <a:r>
              <a:rPr lang="en-US" altLang="en-US" sz="2400" b="1" i="1" smtClean="0">
                <a:latin typeface="Arial" panose="020B0604020202020204" pitchFamily="34" charset="0"/>
              </a:rPr>
              <a:t>schools typically have </a:t>
            </a:r>
            <a:r>
              <a:rPr lang="en-US" altLang="en-US" sz="2400" b="1" i="1" dirty="0" smtClean="0">
                <a:latin typeface="Arial" panose="020B0604020202020204" pitchFamily="34" charset="0"/>
              </a:rPr>
              <a:t>an advanced time schedule, announcing tuition and fees earlier)</a:t>
            </a:r>
            <a:endParaRPr lang="en-US" altLang="en-US" sz="2400" b="1" i="1" dirty="0">
              <a:latin typeface="Arial" panose="020B0604020202020204" pitchFamily="34" charset="0"/>
            </a:endParaRPr>
          </a:p>
          <a:p>
            <a:pPr>
              <a:spcBef>
                <a:spcPct val="0"/>
              </a:spcBef>
              <a:buClrTx/>
              <a:buSzTx/>
              <a:buFontTx/>
              <a:buNone/>
            </a:pPr>
            <a:endParaRPr lang="en-US" altLang="en-US" sz="2400" dirty="0">
              <a:latin typeface="Arial" panose="020B0604020202020204" pitchFamily="34" charset="0"/>
            </a:endParaRPr>
          </a:p>
          <a:p>
            <a:pPr>
              <a:spcBef>
                <a:spcPct val="50000"/>
              </a:spcBef>
              <a:buClrTx/>
              <a:buSzTx/>
              <a:buFontTx/>
              <a:buNone/>
            </a:pPr>
            <a:endParaRPr lang="en-US" altLang="en-US" sz="1800" dirty="0">
              <a:latin typeface="Arial" panose="020B0604020202020204" pitchFamily="34" charset="0"/>
            </a:endParaRPr>
          </a:p>
        </p:txBody>
      </p:sp>
      <p:sp>
        <p:nvSpPr>
          <p:cNvPr id="15364" name="Rectangle 6"/>
          <p:cNvSpPr>
            <a:spLocks noGrp="1" noChangeArrowheads="1"/>
          </p:cNvSpPr>
          <p:nvPr>
            <p:ph type="title"/>
          </p:nvPr>
        </p:nvSpPr>
        <p:spPr>
          <a:xfrm>
            <a:off x="160528" y="76200"/>
            <a:ext cx="8255000" cy="711200"/>
          </a:xfrm>
        </p:spPr>
        <p:txBody>
          <a:bodyPr>
            <a:normAutofit/>
          </a:bodyPr>
          <a:lstStyle/>
          <a:p>
            <a:pPr eaLnBrk="1" hangingPunct="1"/>
            <a:r>
              <a:rPr lang="en-US" altLang="en-US" sz="2000" dirty="0" smtClean="0">
                <a:solidFill>
                  <a:schemeClr val="tx1"/>
                </a:solidFill>
                <a:effectLst/>
                <a:latin typeface="Arial" panose="020B0604020202020204" pitchFamily="34" charset="0"/>
              </a:rPr>
              <a:t>Typical Budget Time Table</a:t>
            </a:r>
          </a:p>
        </p:txBody>
      </p:sp>
      <p:pic>
        <p:nvPicPr>
          <p:cNvPr id="15365" name="Picture 4" descr="NBOA logo.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629400" y="5391150"/>
            <a:ext cx="2209800" cy="93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1000" y="5467350"/>
            <a:ext cx="2209800" cy="1117177"/>
          </a:xfrm>
          <a:prstGeom prst="rect">
            <a:avLst/>
          </a:prstGeom>
        </p:spPr>
      </p:pic>
    </p:spTree>
  </p:cSld>
  <p:clrMapOvr>
    <a:masterClrMapping/>
  </p:clrMapOvr>
  <p:transition>
    <p:pull dir="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143364">
                                            <p:txEl>
                                              <p:pRg st="0" end="0"/>
                                            </p:txEl>
                                          </p:spTgt>
                                        </p:tgtEl>
                                        <p:attrNameLst>
                                          <p:attrName>style.visibility</p:attrName>
                                        </p:attrNameLst>
                                      </p:cBhvr>
                                      <p:to>
                                        <p:strVal val="visible"/>
                                      </p:to>
                                    </p:set>
                                    <p:animEffect transition="in" filter="wipe(down)">
                                      <p:cBhvr>
                                        <p:cTn id="7" dur="500"/>
                                        <p:tgtEl>
                                          <p:spTgt spid="14336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nodeType="clickEffect">
                                  <p:stCondLst>
                                    <p:cond delay="0"/>
                                  </p:stCondLst>
                                  <p:childTnLst>
                                    <p:set>
                                      <p:cBhvr>
                                        <p:cTn id="11" dur="1" fill="hold">
                                          <p:stCondLst>
                                            <p:cond delay="0"/>
                                          </p:stCondLst>
                                        </p:cTn>
                                        <p:tgtEl>
                                          <p:spTgt spid="143364">
                                            <p:txEl>
                                              <p:pRg st="2" end="2"/>
                                            </p:txEl>
                                          </p:spTgt>
                                        </p:tgtEl>
                                        <p:attrNameLst>
                                          <p:attrName>style.visibility</p:attrName>
                                        </p:attrNameLst>
                                      </p:cBhvr>
                                      <p:to>
                                        <p:strVal val="visible"/>
                                      </p:to>
                                    </p:set>
                                    <p:animEffect transition="in" filter="wipe(down)">
                                      <p:cBhvr>
                                        <p:cTn id="12" dur="500"/>
                                        <p:tgtEl>
                                          <p:spTgt spid="143364">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nodeType="clickEffect">
                                  <p:stCondLst>
                                    <p:cond delay="0"/>
                                  </p:stCondLst>
                                  <p:childTnLst>
                                    <p:set>
                                      <p:cBhvr>
                                        <p:cTn id="16" dur="1" fill="hold">
                                          <p:stCondLst>
                                            <p:cond delay="0"/>
                                          </p:stCondLst>
                                        </p:cTn>
                                        <p:tgtEl>
                                          <p:spTgt spid="143364">
                                            <p:txEl>
                                              <p:pRg st="3" end="3"/>
                                            </p:txEl>
                                          </p:spTgt>
                                        </p:tgtEl>
                                        <p:attrNameLst>
                                          <p:attrName>style.visibility</p:attrName>
                                        </p:attrNameLst>
                                      </p:cBhvr>
                                      <p:to>
                                        <p:strVal val="visible"/>
                                      </p:to>
                                    </p:set>
                                    <p:animEffect transition="in" filter="wipe(down)">
                                      <p:cBhvr>
                                        <p:cTn id="17" dur="500"/>
                                        <p:tgtEl>
                                          <p:spTgt spid="143364">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nodeType="clickEffect">
                                  <p:stCondLst>
                                    <p:cond delay="0"/>
                                  </p:stCondLst>
                                  <p:childTnLst>
                                    <p:set>
                                      <p:cBhvr>
                                        <p:cTn id="21" dur="1" fill="hold">
                                          <p:stCondLst>
                                            <p:cond delay="0"/>
                                          </p:stCondLst>
                                        </p:cTn>
                                        <p:tgtEl>
                                          <p:spTgt spid="143364">
                                            <p:txEl>
                                              <p:pRg st="4" end="4"/>
                                            </p:txEl>
                                          </p:spTgt>
                                        </p:tgtEl>
                                        <p:attrNameLst>
                                          <p:attrName>style.visibility</p:attrName>
                                        </p:attrNameLst>
                                      </p:cBhvr>
                                      <p:to>
                                        <p:strVal val="visible"/>
                                      </p:to>
                                    </p:set>
                                    <p:animEffect transition="in" filter="wipe(down)">
                                      <p:cBhvr>
                                        <p:cTn id="22" dur="500"/>
                                        <p:tgtEl>
                                          <p:spTgt spid="143364">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143364">
                                            <p:txEl>
                                              <p:pRg st="6" end="6"/>
                                            </p:txEl>
                                          </p:spTgt>
                                        </p:tgtEl>
                                        <p:attrNameLst>
                                          <p:attrName>style.visibility</p:attrName>
                                        </p:attrNameLst>
                                      </p:cBhvr>
                                      <p:to>
                                        <p:strVal val="visible"/>
                                      </p:to>
                                    </p:set>
                                    <p:animEffect transition="in" filter="wipe(down)">
                                      <p:cBhvr>
                                        <p:cTn id="27" dur="500"/>
                                        <p:tgtEl>
                                          <p:spTgt spid="14336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8" name="Text Box 4"/>
          <p:cNvSpPr txBox="1">
            <a:spLocks noChangeArrowheads="1"/>
          </p:cNvSpPr>
          <p:nvPr/>
        </p:nvSpPr>
        <p:spPr bwMode="auto">
          <a:xfrm>
            <a:off x="685800" y="1136523"/>
            <a:ext cx="7162800" cy="410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5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r>
              <a:rPr lang="en-US" altLang="en-US" sz="2400" dirty="0">
                <a:latin typeface="Arial" panose="020B0604020202020204" pitchFamily="34" charset="0"/>
              </a:rPr>
              <a:t>For a school with </a:t>
            </a:r>
            <a:r>
              <a:rPr lang="en-US" altLang="en-US" sz="2400" b="1" i="1" dirty="0">
                <a:latin typeface="Arial" panose="020B0604020202020204" pitchFamily="34" charset="0"/>
              </a:rPr>
              <a:t>less solid</a:t>
            </a:r>
            <a:r>
              <a:rPr lang="en-US" altLang="en-US" sz="2400" dirty="0">
                <a:latin typeface="Arial" panose="020B0604020202020204" pitchFamily="34" charset="0"/>
              </a:rPr>
              <a:t> enrollment:</a:t>
            </a:r>
          </a:p>
          <a:p>
            <a:pPr>
              <a:spcBef>
                <a:spcPct val="0"/>
              </a:spcBef>
              <a:buClrTx/>
              <a:buSzTx/>
              <a:buFontTx/>
              <a:buNone/>
            </a:pPr>
            <a:endParaRPr lang="en-US" altLang="en-US" sz="2400" dirty="0">
              <a:latin typeface="Arial" panose="020B0604020202020204" pitchFamily="34" charset="0"/>
            </a:endParaRPr>
          </a:p>
          <a:p>
            <a:pPr>
              <a:spcBef>
                <a:spcPct val="0"/>
              </a:spcBef>
              <a:buClrTx/>
              <a:buSzTx/>
              <a:buFontTx/>
              <a:buNone/>
            </a:pPr>
            <a:r>
              <a:rPr lang="en-US" altLang="en-US" sz="2400" dirty="0">
                <a:latin typeface="Arial" panose="020B0604020202020204" pitchFamily="34" charset="0"/>
              </a:rPr>
              <a:t>	- Board approves a </a:t>
            </a:r>
            <a:r>
              <a:rPr lang="en-US" altLang="en-US" sz="2400" b="1" i="1" dirty="0">
                <a:latin typeface="Arial" panose="020B0604020202020204" pitchFamily="34" charset="0"/>
              </a:rPr>
              <a:t>tentative</a:t>
            </a:r>
            <a:r>
              <a:rPr lang="en-US" altLang="en-US" sz="2400" dirty="0">
                <a:latin typeface="Arial" panose="020B0604020202020204" pitchFamily="34" charset="0"/>
              </a:rPr>
              <a:t> budget in 			January,</a:t>
            </a:r>
          </a:p>
          <a:p>
            <a:pPr>
              <a:spcBef>
                <a:spcPct val="0"/>
              </a:spcBef>
              <a:buClrTx/>
              <a:buSzTx/>
              <a:buFontTx/>
              <a:buNone/>
            </a:pPr>
            <a:r>
              <a:rPr lang="en-US" altLang="en-US" sz="2400" dirty="0">
                <a:latin typeface="Arial" panose="020B0604020202020204" pitchFamily="34" charset="0"/>
              </a:rPr>
              <a:t>	- tuition and salary increases are announced 		in February, and</a:t>
            </a:r>
          </a:p>
          <a:p>
            <a:pPr>
              <a:spcBef>
                <a:spcPct val="0"/>
              </a:spcBef>
              <a:buClrTx/>
              <a:buSzTx/>
              <a:buFontTx/>
              <a:buNone/>
            </a:pPr>
            <a:r>
              <a:rPr lang="en-US" altLang="en-US" sz="2400" dirty="0">
                <a:latin typeface="Arial" panose="020B0604020202020204" pitchFamily="34" charset="0"/>
              </a:rPr>
              <a:t>	- Board approves final budget in May, based 		on enrollment contracts received to 		date.</a:t>
            </a:r>
            <a:endParaRPr lang="en-US" altLang="en-US" sz="2400" b="1" dirty="0">
              <a:latin typeface="Arial" panose="020B0604020202020204" pitchFamily="34" charset="0"/>
            </a:endParaRPr>
          </a:p>
          <a:p>
            <a:pPr>
              <a:spcBef>
                <a:spcPct val="0"/>
              </a:spcBef>
              <a:buClrTx/>
              <a:buSzTx/>
              <a:buFontTx/>
              <a:buNone/>
            </a:pPr>
            <a:endParaRPr lang="en-US" altLang="en-US" sz="2400" dirty="0"/>
          </a:p>
          <a:p>
            <a:pPr>
              <a:spcBef>
                <a:spcPct val="0"/>
              </a:spcBef>
              <a:buClrTx/>
              <a:buSzTx/>
              <a:buFontTx/>
              <a:buNone/>
            </a:pPr>
            <a:r>
              <a:rPr lang="en-US" altLang="en-US" sz="2400" i="1" dirty="0"/>
              <a:t>Notice “cart before the horse” situation.</a:t>
            </a:r>
          </a:p>
        </p:txBody>
      </p:sp>
      <p:sp>
        <p:nvSpPr>
          <p:cNvPr id="17412" name="Rectangle 6"/>
          <p:cNvSpPr>
            <a:spLocks noGrp="1" noChangeArrowheads="1"/>
          </p:cNvSpPr>
          <p:nvPr>
            <p:ph type="title"/>
          </p:nvPr>
        </p:nvSpPr>
        <p:spPr>
          <a:xfrm>
            <a:off x="152400" y="6096"/>
            <a:ext cx="8229600" cy="533400"/>
          </a:xfrm>
        </p:spPr>
        <p:txBody>
          <a:bodyPr>
            <a:normAutofit/>
          </a:bodyPr>
          <a:lstStyle/>
          <a:p>
            <a:pPr eaLnBrk="1" hangingPunct="1"/>
            <a:r>
              <a:rPr lang="en-US" altLang="en-US" sz="2000" dirty="0" smtClean="0">
                <a:solidFill>
                  <a:schemeClr val="tx1"/>
                </a:solidFill>
                <a:effectLst/>
                <a:latin typeface="Arial" panose="020B0604020202020204" pitchFamily="34" charset="0"/>
              </a:rPr>
              <a:t>Typical Budget Time Table</a:t>
            </a:r>
          </a:p>
        </p:txBody>
      </p:sp>
      <p:pic>
        <p:nvPicPr>
          <p:cNvPr id="17413" name="Picture 4" descr="NBOA logo.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629400" y="5518404"/>
            <a:ext cx="2209800" cy="93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1000" y="5467350"/>
            <a:ext cx="2209800" cy="1117177"/>
          </a:xfrm>
          <a:prstGeom prst="rect">
            <a:avLst/>
          </a:prstGeom>
        </p:spPr>
      </p:pic>
    </p:spTree>
  </p:cSld>
  <p:clrMapOvr>
    <a:masterClrMapping/>
  </p:clrMapOvr>
  <p:transition>
    <p:pull dir="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144388">
                                            <p:txEl>
                                              <p:pRg st="0" end="0"/>
                                            </p:txEl>
                                          </p:spTgt>
                                        </p:tgtEl>
                                        <p:attrNameLst>
                                          <p:attrName>style.visibility</p:attrName>
                                        </p:attrNameLst>
                                      </p:cBhvr>
                                      <p:to>
                                        <p:strVal val="visible"/>
                                      </p:to>
                                    </p:set>
                                    <p:animEffect transition="in" filter="wipe(down)">
                                      <p:cBhvr>
                                        <p:cTn id="7" dur="500"/>
                                        <p:tgtEl>
                                          <p:spTgt spid="14438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nodeType="clickEffect">
                                  <p:stCondLst>
                                    <p:cond delay="0"/>
                                  </p:stCondLst>
                                  <p:childTnLst>
                                    <p:set>
                                      <p:cBhvr>
                                        <p:cTn id="11" dur="1" fill="hold">
                                          <p:stCondLst>
                                            <p:cond delay="0"/>
                                          </p:stCondLst>
                                        </p:cTn>
                                        <p:tgtEl>
                                          <p:spTgt spid="144388">
                                            <p:txEl>
                                              <p:pRg st="2" end="2"/>
                                            </p:txEl>
                                          </p:spTgt>
                                        </p:tgtEl>
                                        <p:attrNameLst>
                                          <p:attrName>style.visibility</p:attrName>
                                        </p:attrNameLst>
                                      </p:cBhvr>
                                      <p:to>
                                        <p:strVal val="visible"/>
                                      </p:to>
                                    </p:set>
                                    <p:animEffect transition="in" filter="wipe(down)">
                                      <p:cBhvr>
                                        <p:cTn id="12" dur="500"/>
                                        <p:tgtEl>
                                          <p:spTgt spid="144388">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nodeType="clickEffect">
                                  <p:stCondLst>
                                    <p:cond delay="0"/>
                                  </p:stCondLst>
                                  <p:childTnLst>
                                    <p:set>
                                      <p:cBhvr>
                                        <p:cTn id="16" dur="1" fill="hold">
                                          <p:stCondLst>
                                            <p:cond delay="0"/>
                                          </p:stCondLst>
                                        </p:cTn>
                                        <p:tgtEl>
                                          <p:spTgt spid="144388">
                                            <p:txEl>
                                              <p:pRg st="3" end="3"/>
                                            </p:txEl>
                                          </p:spTgt>
                                        </p:tgtEl>
                                        <p:attrNameLst>
                                          <p:attrName>style.visibility</p:attrName>
                                        </p:attrNameLst>
                                      </p:cBhvr>
                                      <p:to>
                                        <p:strVal val="visible"/>
                                      </p:to>
                                    </p:set>
                                    <p:animEffect transition="in" filter="wipe(down)">
                                      <p:cBhvr>
                                        <p:cTn id="17" dur="500"/>
                                        <p:tgtEl>
                                          <p:spTgt spid="144388">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nodeType="clickEffect">
                                  <p:stCondLst>
                                    <p:cond delay="0"/>
                                  </p:stCondLst>
                                  <p:childTnLst>
                                    <p:set>
                                      <p:cBhvr>
                                        <p:cTn id="21" dur="1" fill="hold">
                                          <p:stCondLst>
                                            <p:cond delay="0"/>
                                          </p:stCondLst>
                                        </p:cTn>
                                        <p:tgtEl>
                                          <p:spTgt spid="144388">
                                            <p:txEl>
                                              <p:pRg st="4" end="4"/>
                                            </p:txEl>
                                          </p:spTgt>
                                        </p:tgtEl>
                                        <p:attrNameLst>
                                          <p:attrName>style.visibility</p:attrName>
                                        </p:attrNameLst>
                                      </p:cBhvr>
                                      <p:to>
                                        <p:strVal val="visible"/>
                                      </p:to>
                                    </p:set>
                                    <p:animEffect transition="in" filter="wipe(down)">
                                      <p:cBhvr>
                                        <p:cTn id="22" dur="500"/>
                                        <p:tgtEl>
                                          <p:spTgt spid="144388">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4" fill="hold" nodeType="clickEffect">
                                  <p:stCondLst>
                                    <p:cond delay="0"/>
                                  </p:stCondLst>
                                  <p:childTnLst>
                                    <p:set>
                                      <p:cBhvr>
                                        <p:cTn id="26" dur="1" fill="hold">
                                          <p:stCondLst>
                                            <p:cond delay="0"/>
                                          </p:stCondLst>
                                        </p:cTn>
                                        <p:tgtEl>
                                          <p:spTgt spid="144388">
                                            <p:txEl>
                                              <p:pRg st="6" end="6"/>
                                            </p:txEl>
                                          </p:spTgt>
                                        </p:tgtEl>
                                        <p:attrNameLst>
                                          <p:attrName>style.visibility</p:attrName>
                                        </p:attrNameLst>
                                      </p:cBhvr>
                                      <p:to>
                                        <p:strVal val="visible"/>
                                      </p:to>
                                    </p:set>
                                    <p:animEffect transition="in" filter="wipe(down)">
                                      <p:cBhvr>
                                        <p:cTn id="27" dur="500"/>
                                        <p:tgtEl>
                                          <p:spTgt spid="144388">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4"/>
          <p:cNvSpPr txBox="1">
            <a:spLocks noChangeArrowheads="1"/>
          </p:cNvSpPr>
          <p:nvPr/>
        </p:nvSpPr>
        <p:spPr bwMode="auto">
          <a:xfrm>
            <a:off x="914400" y="685800"/>
            <a:ext cx="7315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5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endParaRPr lang="en-US" altLang="en-US" sz="1800">
              <a:latin typeface="Arial" panose="020B0604020202020204" pitchFamily="34" charset="0"/>
            </a:endParaRPr>
          </a:p>
        </p:txBody>
      </p:sp>
      <p:sp>
        <p:nvSpPr>
          <p:cNvPr id="4103" name="Text Box 7"/>
          <p:cNvSpPr txBox="1">
            <a:spLocks noChangeArrowheads="1"/>
          </p:cNvSpPr>
          <p:nvPr/>
        </p:nvSpPr>
        <p:spPr bwMode="auto">
          <a:xfrm>
            <a:off x="1063625" y="914400"/>
            <a:ext cx="7467600" cy="46474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5000"/>
              <a:buFont typeface="Wingdings" panose="05000000000000000000" pitchFamily="2" charset="2"/>
              <a:buChar char="n"/>
              <a:defRPr sz="3200">
                <a:solidFill>
                  <a:schemeClr val="tx1"/>
                </a:solidFill>
                <a:latin typeface="Tahoma" panose="020B0604030504040204" pitchFamily="34" charset="0"/>
              </a:defRPr>
            </a:lvl1pPr>
            <a:lvl2pPr>
              <a:spcBef>
                <a:spcPct val="20000"/>
              </a:spcBef>
              <a:buClr>
                <a:schemeClr val="folHlink"/>
              </a:buClr>
              <a:buSzPct val="6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r>
              <a:rPr lang="en-US" altLang="en-US" sz="2400" dirty="0">
                <a:latin typeface="Arial" panose="020B0604020202020204" pitchFamily="34" charset="0"/>
              </a:rPr>
              <a:t>For a school with </a:t>
            </a:r>
            <a:r>
              <a:rPr lang="en-US" altLang="en-US" sz="2400" b="1" i="1" dirty="0">
                <a:latin typeface="Arial" panose="020B0604020202020204" pitchFamily="34" charset="0"/>
              </a:rPr>
              <a:t>shaky</a:t>
            </a:r>
            <a:r>
              <a:rPr lang="en-US" altLang="en-US" sz="2400" dirty="0">
                <a:latin typeface="Arial" panose="020B0604020202020204" pitchFamily="34" charset="0"/>
              </a:rPr>
              <a:t> enrollment:</a:t>
            </a:r>
          </a:p>
          <a:p>
            <a:pPr>
              <a:spcBef>
                <a:spcPct val="0"/>
              </a:spcBef>
              <a:buClrTx/>
              <a:buSzTx/>
              <a:buFontTx/>
              <a:buNone/>
            </a:pPr>
            <a:endParaRPr lang="en-US" altLang="en-US" sz="2400" dirty="0">
              <a:latin typeface="Arial" panose="020B0604020202020204" pitchFamily="34" charset="0"/>
            </a:endParaRPr>
          </a:p>
          <a:p>
            <a:pPr>
              <a:spcBef>
                <a:spcPct val="0"/>
              </a:spcBef>
              <a:buClrTx/>
              <a:buSzTx/>
              <a:buFontTx/>
              <a:buNone/>
            </a:pPr>
            <a:r>
              <a:rPr lang="en-US" altLang="en-US" sz="2400" dirty="0">
                <a:latin typeface="Arial" panose="020B0604020202020204" pitchFamily="34" charset="0"/>
              </a:rPr>
              <a:t>	- tuition increase announced in February,</a:t>
            </a:r>
          </a:p>
          <a:p>
            <a:pPr>
              <a:spcBef>
                <a:spcPct val="0"/>
              </a:spcBef>
              <a:buClrTx/>
              <a:buSzTx/>
              <a:buFontTx/>
              <a:buNone/>
            </a:pPr>
            <a:r>
              <a:rPr lang="en-US" altLang="en-US" sz="2400" dirty="0">
                <a:latin typeface="Arial" panose="020B0604020202020204" pitchFamily="34" charset="0"/>
              </a:rPr>
              <a:t>	- salary increase announced sometime 			between February and May,</a:t>
            </a:r>
          </a:p>
          <a:p>
            <a:pPr>
              <a:spcBef>
                <a:spcPct val="0"/>
              </a:spcBef>
              <a:buClrTx/>
              <a:buSzTx/>
              <a:buFontTx/>
              <a:buNone/>
            </a:pPr>
            <a:r>
              <a:rPr lang="en-US" altLang="en-US" sz="2400" dirty="0">
                <a:latin typeface="Arial" panose="020B0604020202020204" pitchFamily="34" charset="0"/>
              </a:rPr>
              <a:t>	- a </a:t>
            </a:r>
            <a:r>
              <a:rPr lang="en-US" altLang="en-US" sz="2400" b="1" i="1" dirty="0">
                <a:latin typeface="Arial" panose="020B0604020202020204" pitchFamily="34" charset="0"/>
              </a:rPr>
              <a:t>tentative</a:t>
            </a:r>
            <a:r>
              <a:rPr lang="en-US" altLang="en-US" sz="2400" dirty="0">
                <a:latin typeface="Arial" panose="020B0604020202020204" pitchFamily="34" charset="0"/>
              </a:rPr>
              <a:t> budget is approved in May, and</a:t>
            </a:r>
          </a:p>
          <a:p>
            <a:pPr>
              <a:spcBef>
                <a:spcPct val="0"/>
              </a:spcBef>
              <a:buClrTx/>
              <a:buSzTx/>
              <a:buFontTx/>
              <a:buNone/>
            </a:pPr>
            <a:r>
              <a:rPr lang="en-US" altLang="en-US" sz="2400" dirty="0">
                <a:latin typeface="Arial" panose="020B0604020202020204" pitchFamily="34" charset="0"/>
              </a:rPr>
              <a:t>	- Board approves final budget in September 		when enrollment is finalized. </a:t>
            </a:r>
          </a:p>
          <a:p>
            <a:pPr>
              <a:spcBef>
                <a:spcPct val="0"/>
              </a:spcBef>
              <a:buClrTx/>
              <a:buSzTx/>
              <a:buFontTx/>
              <a:buNone/>
            </a:pPr>
            <a:endParaRPr lang="en-US" altLang="en-US" sz="2400" dirty="0">
              <a:latin typeface="Arial" panose="020B0604020202020204" pitchFamily="34" charset="0"/>
            </a:endParaRPr>
          </a:p>
          <a:p>
            <a:pPr>
              <a:spcBef>
                <a:spcPct val="0"/>
              </a:spcBef>
              <a:buClrTx/>
              <a:buSzTx/>
              <a:buFontTx/>
              <a:buNone/>
            </a:pPr>
            <a:r>
              <a:rPr lang="en-US" altLang="en-US" sz="2000" i="1" dirty="0"/>
              <a:t>Notice MAJOR “cart before the horse” situation.</a:t>
            </a:r>
          </a:p>
          <a:p>
            <a:pPr>
              <a:spcBef>
                <a:spcPct val="0"/>
              </a:spcBef>
              <a:buClrTx/>
              <a:buSzTx/>
              <a:buFontTx/>
              <a:buNone/>
            </a:pPr>
            <a:endParaRPr lang="en-US" altLang="en-US" sz="2400" dirty="0">
              <a:latin typeface="Arial" panose="020B0604020202020204" pitchFamily="34" charset="0"/>
            </a:endParaRPr>
          </a:p>
          <a:p>
            <a:pPr lvl="1">
              <a:spcBef>
                <a:spcPct val="0"/>
              </a:spcBef>
              <a:buClrTx/>
              <a:buSzTx/>
              <a:buFontTx/>
              <a:buNone/>
            </a:pPr>
            <a:r>
              <a:rPr lang="en-US" altLang="en-US" sz="1800" dirty="0" smtClean="0">
                <a:latin typeface="Arial" panose="020B0604020202020204" pitchFamily="34" charset="0"/>
              </a:rPr>
              <a:t>(In prior years, I ran 3 </a:t>
            </a:r>
            <a:r>
              <a:rPr lang="en-US" altLang="en-US" sz="1800" dirty="0">
                <a:latin typeface="Arial" panose="020B0604020202020204" pitchFamily="34" charset="0"/>
              </a:rPr>
              <a:t>budget scenarios that </a:t>
            </a:r>
            <a:r>
              <a:rPr lang="en-US" altLang="en-US" sz="1800" dirty="0" smtClean="0">
                <a:latin typeface="Arial" panose="020B0604020202020204" pitchFamily="34" charset="0"/>
              </a:rPr>
              <a:t>showed </a:t>
            </a:r>
            <a:r>
              <a:rPr lang="en-US" altLang="en-US" sz="1800" dirty="0">
                <a:latin typeface="Arial" panose="020B0604020202020204" pitchFamily="34" charset="0"/>
              </a:rPr>
              <a:t>opening enrollment of 480, 490, and 500).</a:t>
            </a:r>
          </a:p>
        </p:txBody>
      </p:sp>
      <p:sp>
        <p:nvSpPr>
          <p:cNvPr id="19461" name="Rectangle 9"/>
          <p:cNvSpPr>
            <a:spLocks noGrp="1" noChangeArrowheads="1"/>
          </p:cNvSpPr>
          <p:nvPr>
            <p:ph type="title"/>
          </p:nvPr>
        </p:nvSpPr>
        <p:spPr>
          <a:xfrm>
            <a:off x="219456" y="76200"/>
            <a:ext cx="8229600" cy="609600"/>
          </a:xfrm>
        </p:spPr>
        <p:txBody>
          <a:bodyPr>
            <a:normAutofit/>
          </a:bodyPr>
          <a:lstStyle/>
          <a:p>
            <a:pPr eaLnBrk="1" hangingPunct="1"/>
            <a:r>
              <a:rPr lang="en-US" altLang="en-US" sz="2000" dirty="0" smtClean="0">
                <a:solidFill>
                  <a:schemeClr val="tx1"/>
                </a:solidFill>
                <a:effectLst/>
                <a:latin typeface="Arial" panose="020B0604020202020204" pitchFamily="34" charset="0"/>
              </a:rPr>
              <a:t>Typical Budget Time Table</a:t>
            </a:r>
          </a:p>
        </p:txBody>
      </p:sp>
      <p:pic>
        <p:nvPicPr>
          <p:cNvPr id="19462" name="Picture 5" descr="NBOA logo.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629400" y="5556250"/>
            <a:ext cx="2209800" cy="93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1000" y="5467350"/>
            <a:ext cx="2209800" cy="1117177"/>
          </a:xfrm>
          <a:prstGeom prst="rect">
            <a:avLst/>
          </a:prstGeom>
        </p:spPr>
      </p:pic>
    </p:spTree>
  </p:cSld>
  <p:clrMapOvr>
    <a:masterClrMapping/>
  </p:clrMapOvr>
  <p:transition>
    <p:pull dir="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4103">
                                            <p:txEl>
                                              <p:pRg st="0" end="0"/>
                                            </p:txEl>
                                          </p:spTgt>
                                        </p:tgtEl>
                                        <p:attrNameLst>
                                          <p:attrName>style.visibility</p:attrName>
                                        </p:attrNameLst>
                                      </p:cBhvr>
                                      <p:to>
                                        <p:strVal val="visible"/>
                                      </p:to>
                                    </p:set>
                                    <p:animEffect transition="in" filter="wipe(down)">
                                      <p:cBhvr>
                                        <p:cTn id="7" dur="500"/>
                                        <p:tgtEl>
                                          <p:spTgt spid="410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nodeType="clickEffect">
                                  <p:stCondLst>
                                    <p:cond delay="0"/>
                                  </p:stCondLst>
                                  <p:childTnLst>
                                    <p:set>
                                      <p:cBhvr>
                                        <p:cTn id="11" dur="1" fill="hold">
                                          <p:stCondLst>
                                            <p:cond delay="0"/>
                                          </p:stCondLst>
                                        </p:cTn>
                                        <p:tgtEl>
                                          <p:spTgt spid="4103">
                                            <p:txEl>
                                              <p:pRg st="2" end="2"/>
                                            </p:txEl>
                                          </p:spTgt>
                                        </p:tgtEl>
                                        <p:attrNameLst>
                                          <p:attrName>style.visibility</p:attrName>
                                        </p:attrNameLst>
                                      </p:cBhvr>
                                      <p:to>
                                        <p:strVal val="visible"/>
                                      </p:to>
                                    </p:set>
                                    <p:animEffect transition="in" filter="wipe(down)">
                                      <p:cBhvr>
                                        <p:cTn id="12" dur="500"/>
                                        <p:tgtEl>
                                          <p:spTgt spid="4103">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nodeType="clickEffect">
                                  <p:stCondLst>
                                    <p:cond delay="0"/>
                                  </p:stCondLst>
                                  <p:childTnLst>
                                    <p:set>
                                      <p:cBhvr>
                                        <p:cTn id="16" dur="1" fill="hold">
                                          <p:stCondLst>
                                            <p:cond delay="0"/>
                                          </p:stCondLst>
                                        </p:cTn>
                                        <p:tgtEl>
                                          <p:spTgt spid="4103">
                                            <p:txEl>
                                              <p:pRg st="3" end="3"/>
                                            </p:txEl>
                                          </p:spTgt>
                                        </p:tgtEl>
                                        <p:attrNameLst>
                                          <p:attrName>style.visibility</p:attrName>
                                        </p:attrNameLst>
                                      </p:cBhvr>
                                      <p:to>
                                        <p:strVal val="visible"/>
                                      </p:to>
                                    </p:set>
                                    <p:animEffect transition="in" filter="wipe(down)">
                                      <p:cBhvr>
                                        <p:cTn id="17" dur="500"/>
                                        <p:tgtEl>
                                          <p:spTgt spid="4103">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nodeType="clickEffect">
                                  <p:stCondLst>
                                    <p:cond delay="0"/>
                                  </p:stCondLst>
                                  <p:childTnLst>
                                    <p:set>
                                      <p:cBhvr>
                                        <p:cTn id="21" dur="1" fill="hold">
                                          <p:stCondLst>
                                            <p:cond delay="0"/>
                                          </p:stCondLst>
                                        </p:cTn>
                                        <p:tgtEl>
                                          <p:spTgt spid="4103">
                                            <p:txEl>
                                              <p:pRg st="4" end="4"/>
                                            </p:txEl>
                                          </p:spTgt>
                                        </p:tgtEl>
                                        <p:attrNameLst>
                                          <p:attrName>style.visibility</p:attrName>
                                        </p:attrNameLst>
                                      </p:cBhvr>
                                      <p:to>
                                        <p:strVal val="visible"/>
                                      </p:to>
                                    </p:set>
                                    <p:animEffect transition="in" filter="wipe(down)">
                                      <p:cBhvr>
                                        <p:cTn id="22" dur="500"/>
                                        <p:tgtEl>
                                          <p:spTgt spid="4103">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4" fill="hold" nodeType="clickEffect">
                                  <p:stCondLst>
                                    <p:cond delay="0"/>
                                  </p:stCondLst>
                                  <p:childTnLst>
                                    <p:set>
                                      <p:cBhvr>
                                        <p:cTn id="26" dur="1" fill="hold">
                                          <p:stCondLst>
                                            <p:cond delay="0"/>
                                          </p:stCondLst>
                                        </p:cTn>
                                        <p:tgtEl>
                                          <p:spTgt spid="4103">
                                            <p:txEl>
                                              <p:pRg st="5" end="5"/>
                                            </p:txEl>
                                          </p:spTgt>
                                        </p:tgtEl>
                                        <p:attrNameLst>
                                          <p:attrName>style.visibility</p:attrName>
                                        </p:attrNameLst>
                                      </p:cBhvr>
                                      <p:to>
                                        <p:strVal val="visible"/>
                                      </p:to>
                                    </p:set>
                                    <p:animEffect transition="in" filter="wipe(down)">
                                      <p:cBhvr>
                                        <p:cTn id="27" dur="500"/>
                                        <p:tgtEl>
                                          <p:spTgt spid="4103">
                                            <p:txEl>
                                              <p:pRg st="5" end="5"/>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4" fill="hold" nodeType="clickEffect">
                                  <p:stCondLst>
                                    <p:cond delay="0"/>
                                  </p:stCondLst>
                                  <p:childTnLst>
                                    <p:set>
                                      <p:cBhvr>
                                        <p:cTn id="31" dur="1" fill="hold">
                                          <p:stCondLst>
                                            <p:cond delay="0"/>
                                          </p:stCondLst>
                                        </p:cTn>
                                        <p:tgtEl>
                                          <p:spTgt spid="4103">
                                            <p:txEl>
                                              <p:pRg st="7" end="7"/>
                                            </p:txEl>
                                          </p:spTgt>
                                        </p:tgtEl>
                                        <p:attrNameLst>
                                          <p:attrName>style.visibility</p:attrName>
                                        </p:attrNameLst>
                                      </p:cBhvr>
                                      <p:to>
                                        <p:strVal val="visible"/>
                                      </p:to>
                                    </p:set>
                                    <p:animEffect transition="in" filter="wipe(down)">
                                      <p:cBhvr>
                                        <p:cTn id="32" dur="500"/>
                                        <p:tgtEl>
                                          <p:spTgt spid="4103">
                                            <p:txEl>
                                              <p:pRg st="7" end="7"/>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4" fill="hold" nodeType="clickEffect">
                                  <p:stCondLst>
                                    <p:cond delay="0"/>
                                  </p:stCondLst>
                                  <p:childTnLst>
                                    <p:set>
                                      <p:cBhvr>
                                        <p:cTn id="36" dur="1" fill="hold">
                                          <p:stCondLst>
                                            <p:cond delay="0"/>
                                          </p:stCondLst>
                                        </p:cTn>
                                        <p:tgtEl>
                                          <p:spTgt spid="4103">
                                            <p:txEl>
                                              <p:pRg st="9" end="9"/>
                                            </p:txEl>
                                          </p:spTgt>
                                        </p:tgtEl>
                                        <p:attrNameLst>
                                          <p:attrName>style.visibility</p:attrName>
                                        </p:attrNameLst>
                                      </p:cBhvr>
                                      <p:to>
                                        <p:strVal val="visible"/>
                                      </p:to>
                                    </p:set>
                                    <p:animEffect transition="in" filter="wipe(down)">
                                      <p:cBhvr>
                                        <p:cTn id="37" dur="500"/>
                                        <p:tgtEl>
                                          <p:spTgt spid="410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914400" y="835025"/>
            <a:ext cx="7620000" cy="4473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5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r>
              <a:rPr lang="en-US" altLang="en-US" sz="2400" dirty="0">
                <a:latin typeface="Arial" panose="020B0604020202020204" pitchFamily="34" charset="0"/>
              </a:rPr>
              <a:t>Typical timeframe is for the Board to approve tuition 	and salary increases at the January Board 	meeting.  </a:t>
            </a:r>
          </a:p>
          <a:p>
            <a:pPr eaLnBrk="1" hangingPunct="1">
              <a:spcBef>
                <a:spcPct val="0"/>
              </a:spcBef>
              <a:buClrTx/>
              <a:buSzTx/>
              <a:buFontTx/>
              <a:buNone/>
            </a:pPr>
            <a:endParaRPr lang="en-US" altLang="en-US" sz="2400" dirty="0">
              <a:latin typeface="Arial" panose="020B0604020202020204" pitchFamily="34" charset="0"/>
            </a:endParaRPr>
          </a:p>
          <a:p>
            <a:pPr eaLnBrk="1" hangingPunct="1">
              <a:spcBef>
                <a:spcPct val="0"/>
              </a:spcBef>
              <a:buClrTx/>
              <a:buSzTx/>
              <a:buFontTx/>
              <a:buNone/>
            </a:pPr>
            <a:r>
              <a:rPr lang="en-US" altLang="en-US" sz="2400" dirty="0">
                <a:latin typeface="Arial" panose="020B0604020202020204" pitchFamily="34" charset="0"/>
              </a:rPr>
              <a:t>Typical timeframe to hire new faculty and 	administration is January – March.  </a:t>
            </a:r>
          </a:p>
          <a:p>
            <a:pPr eaLnBrk="1" hangingPunct="1">
              <a:spcBef>
                <a:spcPct val="0"/>
              </a:spcBef>
              <a:buClrTx/>
              <a:buSzTx/>
              <a:buFontTx/>
              <a:buNone/>
            </a:pPr>
            <a:endParaRPr lang="en-US" altLang="en-US" sz="2400" dirty="0">
              <a:latin typeface="Arial" panose="020B0604020202020204" pitchFamily="34" charset="0"/>
            </a:endParaRPr>
          </a:p>
          <a:p>
            <a:pPr eaLnBrk="1" hangingPunct="1">
              <a:spcBef>
                <a:spcPct val="0"/>
              </a:spcBef>
              <a:buClrTx/>
              <a:buSzTx/>
              <a:buFontTx/>
              <a:buNone/>
            </a:pPr>
            <a:r>
              <a:rPr lang="en-US" altLang="en-US" sz="2400" b="1" i="1" dirty="0">
                <a:latin typeface="Arial" panose="020B0604020202020204" pitchFamily="34" charset="0"/>
              </a:rPr>
              <a:t>For a school with less solid or shaky enrollment, it 	is obviously hard to decide salary increases 	and faculty headcount needs in January, 	when enrollment and staffing needs won’t be 	known until spring or summer.</a:t>
            </a:r>
          </a:p>
        </p:txBody>
      </p:sp>
      <p:sp>
        <p:nvSpPr>
          <p:cNvPr id="21508" name="Rectangle 6"/>
          <p:cNvSpPr>
            <a:spLocks noGrp="1" noChangeArrowheads="1"/>
          </p:cNvSpPr>
          <p:nvPr>
            <p:ph type="title"/>
          </p:nvPr>
        </p:nvSpPr>
        <p:spPr>
          <a:xfrm>
            <a:off x="457200" y="0"/>
            <a:ext cx="8229600" cy="609600"/>
          </a:xfrm>
        </p:spPr>
        <p:txBody>
          <a:bodyPr>
            <a:normAutofit/>
          </a:bodyPr>
          <a:lstStyle/>
          <a:p>
            <a:pPr eaLnBrk="1" hangingPunct="1"/>
            <a:r>
              <a:rPr lang="en-US" altLang="en-US" sz="2000" dirty="0" smtClean="0">
                <a:solidFill>
                  <a:schemeClr val="tx1"/>
                </a:solidFill>
                <a:effectLst/>
                <a:latin typeface="Arial" panose="020B0604020202020204" pitchFamily="34" charset="0"/>
              </a:rPr>
              <a:t>Typical Budget Time Table</a:t>
            </a:r>
          </a:p>
        </p:txBody>
      </p:sp>
      <p:pic>
        <p:nvPicPr>
          <p:cNvPr id="21509" name="Picture 4" descr="NBOA logo.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629400" y="5454650"/>
            <a:ext cx="2209800" cy="93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1000" y="5467350"/>
            <a:ext cx="2209800" cy="1117177"/>
          </a:xfrm>
          <a:prstGeom prst="rect">
            <a:avLst/>
          </a:prstGeom>
        </p:spPr>
      </p:pic>
    </p:spTree>
  </p:cSld>
  <p:clrMapOvr>
    <a:masterClrMapping/>
  </p:clrMapOvr>
  <p:transition>
    <p:pull dir="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nodeType="clickEffect">
                                  <p:stCondLst>
                                    <p:cond delay="0"/>
                                  </p:stCondLst>
                                  <p:childTnLst>
                                    <p:set>
                                      <p:cBhvr>
                                        <p:cTn id="6" dur="1" fill="hold">
                                          <p:stCondLst>
                                            <p:cond delay="0"/>
                                          </p:stCondLst>
                                        </p:cTn>
                                        <p:tgtEl>
                                          <p:spTgt spid="5124">
                                            <p:txEl>
                                              <p:pRg st="0" end="0"/>
                                            </p:txEl>
                                          </p:spTgt>
                                        </p:tgtEl>
                                        <p:attrNameLst>
                                          <p:attrName>style.visibility</p:attrName>
                                        </p:attrNameLst>
                                      </p:cBhvr>
                                      <p:to>
                                        <p:strVal val="visible"/>
                                      </p:to>
                                    </p:set>
                                    <p:animEffect transition="in" filter="strips(downLeft)">
                                      <p:cBhvr>
                                        <p:cTn id="7" dur="500"/>
                                        <p:tgtEl>
                                          <p:spTgt spid="512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12" fill="hold" nodeType="clickEffect">
                                  <p:stCondLst>
                                    <p:cond delay="0"/>
                                  </p:stCondLst>
                                  <p:childTnLst>
                                    <p:set>
                                      <p:cBhvr>
                                        <p:cTn id="11" dur="1" fill="hold">
                                          <p:stCondLst>
                                            <p:cond delay="0"/>
                                          </p:stCondLst>
                                        </p:cTn>
                                        <p:tgtEl>
                                          <p:spTgt spid="5124">
                                            <p:txEl>
                                              <p:pRg st="2" end="2"/>
                                            </p:txEl>
                                          </p:spTgt>
                                        </p:tgtEl>
                                        <p:attrNameLst>
                                          <p:attrName>style.visibility</p:attrName>
                                        </p:attrNameLst>
                                      </p:cBhvr>
                                      <p:to>
                                        <p:strVal val="visible"/>
                                      </p:to>
                                    </p:set>
                                    <p:animEffect transition="in" filter="strips(downLeft)">
                                      <p:cBhvr>
                                        <p:cTn id="12" dur="500"/>
                                        <p:tgtEl>
                                          <p:spTgt spid="5124">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12" fill="hold" nodeType="clickEffect">
                                  <p:stCondLst>
                                    <p:cond delay="0"/>
                                  </p:stCondLst>
                                  <p:childTnLst>
                                    <p:set>
                                      <p:cBhvr>
                                        <p:cTn id="16" dur="1" fill="hold">
                                          <p:stCondLst>
                                            <p:cond delay="0"/>
                                          </p:stCondLst>
                                        </p:cTn>
                                        <p:tgtEl>
                                          <p:spTgt spid="5124">
                                            <p:txEl>
                                              <p:pRg st="4" end="4"/>
                                            </p:txEl>
                                          </p:spTgt>
                                        </p:tgtEl>
                                        <p:attrNameLst>
                                          <p:attrName>style.visibility</p:attrName>
                                        </p:attrNameLst>
                                      </p:cBhvr>
                                      <p:to>
                                        <p:strVal val="visible"/>
                                      </p:to>
                                    </p:set>
                                    <p:animEffect transition="in" filter="strips(downLeft)">
                                      <p:cBhvr>
                                        <p:cTn id="17" dur="500"/>
                                        <p:tgtEl>
                                          <p:spTgt spid="512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OI2016_Template">
  <a:themeElements>
    <a:clrScheme name="EP Colors">
      <a:dk1>
        <a:srgbClr val="004080"/>
      </a:dk1>
      <a:lt1>
        <a:srgbClr val="FFFFFF"/>
      </a:lt1>
      <a:dk2>
        <a:srgbClr val="000000"/>
      </a:dk2>
      <a:lt2>
        <a:srgbClr val="004080"/>
      </a:lt2>
      <a:accent1>
        <a:srgbClr val="408000"/>
      </a:accent1>
      <a:accent2>
        <a:srgbClr val="FF8000"/>
      </a:accent2>
      <a:accent3>
        <a:srgbClr val="FFFFFF"/>
      </a:accent3>
      <a:accent4>
        <a:srgbClr val="000000"/>
      </a:accent4>
      <a:accent5>
        <a:srgbClr val="DAEDEF"/>
      </a:accent5>
      <a:accent6>
        <a:srgbClr val="2D2D8A"/>
      </a:accent6>
      <a:hlink>
        <a:srgbClr val="009999"/>
      </a:hlink>
      <a:folHlink>
        <a:srgbClr val="99CC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BOI2016_Template</Template>
  <TotalTime>1410</TotalTime>
  <Words>1007</Words>
  <Application>Microsoft Office PowerPoint</Application>
  <PresentationFormat>On-screen Show (4:3)</PresentationFormat>
  <Paragraphs>272</Paragraphs>
  <Slides>42</Slides>
  <Notes>41</Notes>
  <HiddenSlides>0</HiddenSlides>
  <MMClips>0</MMClips>
  <ScaleCrop>false</ScaleCrop>
  <HeadingPairs>
    <vt:vector size="8" baseType="variant">
      <vt:variant>
        <vt:lpstr>Fonts Used</vt:lpstr>
      </vt:variant>
      <vt:variant>
        <vt:i4>3</vt:i4>
      </vt:variant>
      <vt:variant>
        <vt:lpstr>Theme</vt:lpstr>
      </vt:variant>
      <vt:variant>
        <vt:i4>1</vt:i4>
      </vt:variant>
      <vt:variant>
        <vt:lpstr>Links</vt:lpstr>
      </vt:variant>
      <vt:variant>
        <vt:i4>1</vt:i4>
      </vt:variant>
      <vt:variant>
        <vt:lpstr>Slide Titles</vt:lpstr>
      </vt:variant>
      <vt:variant>
        <vt:i4>42</vt:i4>
      </vt:variant>
    </vt:vector>
  </HeadingPairs>
  <TitlesOfParts>
    <vt:vector size="47" baseType="lpstr">
      <vt:lpstr>Arial</vt:lpstr>
      <vt:lpstr>Tahoma</vt:lpstr>
      <vt:lpstr>Wingdings</vt:lpstr>
      <vt:lpstr>BOI2016_Template</vt:lpstr>
      <vt:lpstr>\\SDS2\BS$\JENNIE\BOARD\Board 2001-2002\Budget 2001-2002\Slide Backup for Presentation.xls!Chart Salary BA</vt:lpstr>
      <vt:lpstr>PowerPoint Presentation</vt:lpstr>
      <vt:lpstr>Budget Process (varies by school)</vt:lpstr>
      <vt:lpstr>Budget Process (varies by school)</vt:lpstr>
      <vt:lpstr>Budget Process (varies by school)</vt:lpstr>
      <vt:lpstr>Budget Process (varies by school)</vt:lpstr>
      <vt:lpstr>Typical Budget Time Table</vt:lpstr>
      <vt:lpstr>Typical Budget Time Table</vt:lpstr>
      <vt:lpstr>Typical Budget Time Table</vt:lpstr>
      <vt:lpstr>Typical Budget Time Table</vt:lpstr>
      <vt:lpstr>Typical Budget Time Table </vt:lpstr>
      <vt:lpstr>Sidebar / Sales Pitch</vt:lpstr>
      <vt:lpstr>Sidebar / Sales Pitch…</vt:lpstr>
      <vt:lpstr>Most Independent Schools are a Bad Business Model…</vt:lpstr>
      <vt:lpstr>Most Independent Schools are a Bad Business Model…</vt:lpstr>
      <vt:lpstr>Most Independent Schools are a Bad Business Model…</vt:lpstr>
      <vt:lpstr>Most Independent Schools are a Bad Business Model…</vt:lpstr>
      <vt:lpstr>Most Independent Schools are a Bad Business Model…</vt:lpstr>
      <vt:lpstr>Most Independent Schools are a Bad Business Model…</vt:lpstr>
      <vt:lpstr>Most Independent Schools are a Bad Business Model…</vt:lpstr>
      <vt:lpstr>Most Independent Schools are a Bad Business Model…</vt:lpstr>
      <vt:lpstr>Items with Inconsistent Budget Treatment</vt:lpstr>
      <vt:lpstr>Items with Inconsistent Budget Treatment</vt:lpstr>
      <vt:lpstr>Items with Inconsistent Budget Treatment</vt:lpstr>
      <vt:lpstr>PowerPoint Presentation</vt:lpstr>
      <vt:lpstr>Items with Inconsistent Budget Treatment</vt:lpstr>
      <vt:lpstr>General Trends / Miscellaneous Information</vt:lpstr>
      <vt:lpstr>General Trends / Miscellaneous Information</vt:lpstr>
      <vt:lpstr>General Trends / Miscellaneous Information</vt:lpstr>
      <vt:lpstr>General Trends / Miscellaneous Information</vt:lpstr>
      <vt:lpstr>General Trends / Miscellaneous Information</vt:lpstr>
      <vt:lpstr>General Trends / Miscellaneous Information</vt:lpstr>
      <vt:lpstr>General Trends / Miscellaneous Information</vt:lpstr>
      <vt:lpstr>General Trends / Miscellaneous Information</vt:lpstr>
      <vt:lpstr>Benchmarking</vt:lpstr>
      <vt:lpstr>Benchmarking</vt:lpstr>
      <vt:lpstr>Benchmarking</vt:lpstr>
      <vt:lpstr>PowerPoint Presentation</vt:lpstr>
      <vt:lpstr>NBOA’s Long Range Financial Model</vt:lpstr>
      <vt:lpstr>Miscellaneous Tips</vt:lpstr>
      <vt:lpstr>Miscellaneous Tips</vt:lpstr>
      <vt:lpstr>Miscellaneous Tips</vt:lpstr>
      <vt:lpstr>    </vt:lpstr>
    </vt:vector>
  </TitlesOfParts>
  <Company>Spartanburg Day School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jenniesullens</dc:creator>
  <cp:lastModifiedBy>palmerball</cp:lastModifiedBy>
  <cp:revision>265</cp:revision>
  <dcterms:created xsi:type="dcterms:W3CDTF">2007-05-24T13:38:47Z</dcterms:created>
  <dcterms:modified xsi:type="dcterms:W3CDTF">2016-06-26T17:37:01Z</dcterms:modified>
</cp:coreProperties>
</file>