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Default Extension="png" ContentType="image/png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x="7772400" cy="1005840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50" b="0" i="0">
                <a:solidFill>
                  <a:srgbClr val="1D1F23"/>
                </a:solidFill>
                <a:latin typeface="Courier New"/>
                <a:cs typeface="Courier New"/>
              </a:defRPr>
            </a:lvl1pPr>
          </a:lstStyle>
          <a:p>
            <a:pPr marL="6985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5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rgbClr val="2A698E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50" b="0" i="0">
                <a:solidFill>
                  <a:srgbClr val="1D1F23"/>
                </a:solidFill>
                <a:latin typeface="Courier New"/>
                <a:cs typeface="Courier New"/>
              </a:defRPr>
            </a:lvl1pPr>
          </a:lstStyle>
          <a:p>
            <a:pPr marL="6985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5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rgbClr val="2A698E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50" b="0" i="0">
                <a:solidFill>
                  <a:srgbClr val="1D1F23"/>
                </a:solidFill>
                <a:latin typeface="Courier New"/>
                <a:cs typeface="Courier New"/>
              </a:defRPr>
            </a:lvl1pPr>
          </a:lstStyle>
          <a:p>
            <a:pPr marL="6985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5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rgbClr val="2A698E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50" b="0" i="0">
                <a:solidFill>
                  <a:srgbClr val="1D1F23"/>
                </a:solidFill>
                <a:latin typeface="Courier New"/>
                <a:cs typeface="Courier New"/>
              </a:defRPr>
            </a:lvl1pPr>
          </a:lstStyle>
          <a:p>
            <a:pPr marL="6985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5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50" b="0" i="0">
                <a:solidFill>
                  <a:srgbClr val="1D1F23"/>
                </a:solidFill>
                <a:latin typeface="Courier New"/>
                <a:cs typeface="Courier New"/>
              </a:defRPr>
            </a:lvl1pPr>
          </a:lstStyle>
          <a:p>
            <a:pPr marL="6985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5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20572" y="2076413"/>
            <a:ext cx="3531254" cy="361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50" b="0" i="0">
                <a:solidFill>
                  <a:srgbClr val="2A698E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081004" y="9522260"/>
            <a:ext cx="285750" cy="210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50" b="0" i="0">
                <a:solidFill>
                  <a:srgbClr val="1D1F23"/>
                </a:solidFill>
                <a:latin typeface="Courier New"/>
                <a:cs typeface="Courier New"/>
              </a:defRPr>
            </a:lvl1pPr>
          </a:lstStyle>
          <a:p>
            <a:pPr marL="6985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5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Relationship Id="rId4" Type="http://schemas.openxmlformats.org/officeDocument/2006/relationships/image" Target="../media/image25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Relationship Id="rId4" Type="http://schemas.openxmlformats.org/officeDocument/2006/relationships/image" Target="../media/image28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6" Type="http://schemas.openxmlformats.org/officeDocument/2006/relationships/image" Target="../media/image33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Relationship Id="rId4" Type="http://schemas.openxmlformats.org/officeDocument/2006/relationships/image" Target="../media/image36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Relationship Id="rId4" Type="http://schemas.openxmlformats.org/officeDocument/2006/relationships/image" Target="../media/image39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Relationship Id="rId4" Type="http://schemas.openxmlformats.org/officeDocument/2006/relationships/image" Target="../media/image42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Relationship Id="rId3" Type="http://schemas.openxmlformats.org/officeDocument/2006/relationships/image" Target="../media/image44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5" Type="http://schemas.openxmlformats.org/officeDocument/2006/relationships/image" Target="../media/image48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Relationship Id="rId4" Type="http://schemas.openxmlformats.org/officeDocument/2006/relationships/hyperlink" Target="http://www.TendonltlsExpetI.com/" TargetMode="External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jpg"/><Relationship Id="rId3" Type="http://schemas.openxmlformats.org/officeDocument/2006/relationships/image" Target="../media/image53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jpg"/><Relationship Id="rId3" Type="http://schemas.openxmlformats.org/officeDocument/2006/relationships/image" Target="../media/image55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jpg"/><Relationship Id="rId3" Type="http://schemas.openxmlformats.org/officeDocument/2006/relationships/image" Target="../media/image57.jpg"/><Relationship Id="rId4" Type="http://schemas.openxmlformats.org/officeDocument/2006/relationships/image" Target="../media/image58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Relationship Id="rId3" Type="http://schemas.openxmlformats.org/officeDocument/2006/relationships/image" Target="../media/image60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Relationship Id="rId3" Type="http://schemas.openxmlformats.org/officeDocument/2006/relationships/image" Target="../media/image62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jpg"/><Relationship Id="rId3" Type="http://schemas.openxmlformats.org/officeDocument/2006/relationships/image" Target="../media/image64.jpg"/><Relationship Id="rId4" Type="http://schemas.openxmlformats.org/officeDocument/2006/relationships/image" Target="../media/image65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Relationship Id="rId3" Type="http://schemas.openxmlformats.org/officeDocument/2006/relationships/image" Target="../media/image67.jpg"/><Relationship Id="rId4" Type="http://schemas.openxmlformats.org/officeDocument/2006/relationships/image" Target="../media/image68.jpg"/><Relationship Id="rId5" Type="http://schemas.openxmlformats.org/officeDocument/2006/relationships/image" Target="../media/image69.jpg"/><Relationship Id="rId6" Type="http://schemas.openxmlformats.org/officeDocument/2006/relationships/image" Target="../media/image70.jpg"/><Relationship Id="rId7" Type="http://schemas.openxmlformats.org/officeDocument/2006/relationships/image" Target="../media/image71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jpg"/><Relationship Id="rId3" Type="http://schemas.openxmlformats.org/officeDocument/2006/relationships/image" Target="../media/image74.jpg"/><Relationship Id="rId4" Type="http://schemas.openxmlformats.org/officeDocument/2006/relationships/image" Target="../media/image75.jpg"/><Relationship Id="rId5" Type="http://schemas.openxmlformats.org/officeDocument/2006/relationships/image" Target="../media/image76.jpg"/><Relationship Id="rId6" Type="http://schemas.openxmlformats.org/officeDocument/2006/relationships/image" Target="../media/image77.jpg"/><Relationship Id="rId7" Type="http://schemas.openxmlformats.org/officeDocument/2006/relationships/image" Target="../media/image78.jpg"/><Relationship Id="rId8" Type="http://schemas.openxmlformats.org/officeDocument/2006/relationships/image" Target="../media/image79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7.jp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jpg"/><Relationship Id="rId3" Type="http://schemas.openxmlformats.org/officeDocument/2006/relationships/image" Target="../media/image81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.jpg"/><Relationship Id="rId3" Type="http://schemas.openxmlformats.org/officeDocument/2006/relationships/image" Target="../media/image83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jpg"/><Relationship Id="rId3" Type="http://schemas.openxmlformats.org/officeDocument/2006/relationships/image" Target="../media/image85.jp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jpg"/><Relationship Id="rId3" Type="http://schemas.openxmlformats.org/officeDocument/2006/relationships/image" Target="../media/image87.jp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8.jpg"/><Relationship Id="rId3" Type="http://schemas.openxmlformats.org/officeDocument/2006/relationships/image" Target="../media/image89.jpg"/><Relationship Id="rId4" Type="http://schemas.openxmlformats.org/officeDocument/2006/relationships/image" Target="../media/image90.jp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jpg"/><Relationship Id="rId3" Type="http://schemas.openxmlformats.org/officeDocument/2006/relationships/image" Target="../media/image92.jpg"/><Relationship Id="rId4" Type="http://schemas.openxmlformats.org/officeDocument/2006/relationships/image" Target="../media/image93.jpg"/><Relationship Id="rId5" Type="http://schemas.openxmlformats.org/officeDocument/2006/relationships/image" Target="../media/image94.jpg"/><Relationship Id="rId6" Type="http://schemas.openxmlformats.org/officeDocument/2006/relationships/image" Target="../media/image95.jp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6.jpg"/><Relationship Id="rId3" Type="http://schemas.openxmlformats.org/officeDocument/2006/relationships/image" Target="../media/image97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Relationship Id="rId4" Type="http://schemas.openxmlformats.org/officeDocument/2006/relationships/image" Target="../media/image20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5224" y="5418543"/>
            <a:ext cx="4637750" cy="34581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48973" y="1364966"/>
            <a:ext cx="4610253" cy="34581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686888" y="525920"/>
            <a:ext cx="626745" cy="177800"/>
          </a:xfrm>
          <a:prstGeom prst="rect">
            <a:avLst/>
          </a:prstGeom>
        </p:spPr>
        <p:txBody>
          <a:bodyPr wrap="square" lIns="0" tIns="3175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900" spc="-140">
                <a:solidFill>
                  <a:srgbClr val="26282A"/>
                </a:solidFill>
                <a:latin typeface="Times New Roman"/>
                <a:cs typeface="Times New Roman"/>
              </a:rPr>
              <a:t>..</a:t>
            </a:r>
            <a:r>
              <a:rPr dirty="0" baseline="46296" sz="900" spc="-209">
                <a:solidFill>
                  <a:srgbClr val="26282A"/>
                </a:solidFill>
                <a:latin typeface="Arial"/>
                <a:cs typeface="Arial"/>
              </a:rPr>
              <a:t>I</a:t>
            </a:r>
            <a:r>
              <a:rPr dirty="0" sz="900" spc="-140">
                <a:solidFill>
                  <a:srgbClr val="26282A"/>
                </a:solidFill>
                <a:latin typeface="Times New Roman"/>
                <a:cs typeface="Times New Roman"/>
              </a:rPr>
              <a:t>.</a:t>
            </a:r>
            <a:r>
              <a:rPr dirty="0" baseline="46296" sz="900" spc="-209">
                <a:solidFill>
                  <a:srgbClr val="26282A"/>
                </a:solidFill>
                <a:latin typeface="Arial"/>
                <a:cs typeface="Arial"/>
              </a:rPr>
              <a:t>.</a:t>
            </a:r>
            <a:r>
              <a:rPr dirty="0" sz="900" spc="-140">
                <a:solidFill>
                  <a:srgbClr val="26282A"/>
                </a:solidFill>
                <a:latin typeface="Times New Roman"/>
                <a:cs typeface="Times New Roman"/>
              </a:rPr>
              <a:t>..</a:t>
            </a:r>
            <a:r>
              <a:rPr dirty="0" baseline="46296" sz="900" spc="-209">
                <a:solidFill>
                  <a:srgbClr val="26282A"/>
                </a:solidFill>
                <a:latin typeface="Arial"/>
                <a:cs typeface="Arial"/>
              </a:rPr>
              <a:t>O</a:t>
            </a:r>
            <a:r>
              <a:rPr dirty="0" sz="900" spc="-140">
                <a:solidFill>
                  <a:srgbClr val="26282A"/>
                </a:solidFill>
                <a:latin typeface="Times New Roman"/>
                <a:cs typeface="Times New Roman"/>
              </a:rPr>
              <a:t>....</a:t>
            </a:r>
            <a:endParaRPr sz="900">
              <a:latin typeface="Times New Roman"/>
              <a:cs typeface="Times New Roman"/>
            </a:endParaRPr>
          </a:p>
          <a:p>
            <a:pPr marL="17780" marR="55880" indent="31115">
              <a:lnSpc>
                <a:spcPct val="73000"/>
              </a:lnSpc>
              <a:spcBef>
                <a:spcPts val="1040"/>
              </a:spcBef>
            </a:pPr>
            <a:r>
              <a:rPr dirty="0" sz="700">
                <a:solidFill>
                  <a:srgbClr val="26282A"/>
                </a:solidFill>
                <a:latin typeface="Times New Roman"/>
                <a:cs typeface="Times New Roman"/>
              </a:rPr>
              <a:t>N  </a:t>
            </a:r>
            <a:r>
              <a:rPr dirty="0" sz="700">
                <a:solidFill>
                  <a:srgbClr val="26282A"/>
                </a:solidFill>
                <a:latin typeface="Arial"/>
                <a:cs typeface="Arial"/>
              </a:rPr>
              <a:t>0  </a:t>
            </a:r>
            <a:r>
              <a:rPr dirty="0" sz="700">
                <a:solidFill>
                  <a:srgbClr val="26282A"/>
                </a:solidFill>
                <a:latin typeface="Times New Roman"/>
                <a:cs typeface="Times New Roman"/>
              </a:rPr>
              <a:t>N  </a:t>
            </a:r>
            <a:r>
              <a:rPr dirty="0" sz="700">
                <a:solidFill>
                  <a:srgbClr val="26282A"/>
                </a:solidFill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9807" y="6467434"/>
            <a:ext cx="4633167" cy="24092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48973" y="1364966"/>
            <a:ext cx="4610253" cy="3467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1548972" y="5423124"/>
            <a:ext cx="4601210" cy="1049020"/>
            <a:chOff x="1548972" y="5423124"/>
            <a:chExt cx="4601210" cy="1049020"/>
          </a:xfrm>
        </p:grpSpPr>
        <p:sp>
          <p:nvSpPr>
            <p:cNvPr id="5" name="object 5"/>
            <p:cNvSpPr/>
            <p:nvPr/>
          </p:nvSpPr>
          <p:spPr>
            <a:xfrm>
              <a:off x="1548972" y="5432285"/>
              <a:ext cx="4601210" cy="0"/>
            </a:xfrm>
            <a:custGeom>
              <a:avLst/>
              <a:gdLst/>
              <a:ahLst/>
              <a:cxnLst/>
              <a:rect l="l" t="t" r="r" b="b"/>
              <a:pathLst>
                <a:path w="4601210" h="0">
                  <a:moveTo>
                    <a:pt x="4601088" y="0"/>
                  </a:moveTo>
                  <a:lnTo>
                    <a:pt x="0" y="0"/>
                  </a:lnTo>
                </a:path>
              </a:pathLst>
            </a:custGeom>
            <a:ln w="916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562720" y="5423124"/>
              <a:ext cx="4573905" cy="1049020"/>
            </a:xfrm>
            <a:custGeom>
              <a:avLst/>
              <a:gdLst/>
              <a:ahLst/>
              <a:cxnLst/>
              <a:rect l="l" t="t" r="r" b="b"/>
              <a:pathLst>
                <a:path w="4573905" h="1049020">
                  <a:moveTo>
                    <a:pt x="0" y="1048891"/>
                  </a:moveTo>
                  <a:lnTo>
                    <a:pt x="0" y="13740"/>
                  </a:lnTo>
                </a:path>
                <a:path w="4573905" h="1049020">
                  <a:moveTo>
                    <a:pt x="4573592" y="1048891"/>
                  </a:moveTo>
                  <a:lnTo>
                    <a:pt x="4573592" y="0"/>
                  </a:lnTo>
                </a:path>
              </a:pathLst>
            </a:custGeom>
            <a:ln w="137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7118749" y="9569679"/>
            <a:ext cx="194945" cy="151765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36195">
              <a:lnSpc>
                <a:spcPts val="635"/>
              </a:lnSpc>
              <a:spcBef>
                <a:spcPts val="35"/>
              </a:spcBef>
            </a:pPr>
            <a:r>
              <a:rPr dirty="0" sz="600">
                <a:solidFill>
                  <a:srgbClr val="242628"/>
                </a:solidFill>
                <a:latin typeface="Times New Roman"/>
                <a:cs typeface="Times New Roman"/>
              </a:rPr>
              <a:t>I-&gt;</a:t>
            </a:r>
            <a:endParaRPr sz="600">
              <a:latin typeface="Times New Roman"/>
              <a:cs typeface="Times New Roman"/>
            </a:endParaRPr>
          </a:p>
          <a:p>
            <a:pPr marL="12700">
              <a:lnSpc>
                <a:spcPts val="755"/>
              </a:lnSpc>
            </a:pPr>
            <a:r>
              <a:rPr dirty="0" sz="700">
                <a:solidFill>
                  <a:srgbClr val="242628"/>
                </a:solidFill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53528" y="521913"/>
            <a:ext cx="244475" cy="17272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400"/>
              </a:lnSpc>
            </a:pPr>
            <a:r>
              <a:rPr dirty="0" sz="900" spc="-185">
                <a:solidFill>
                  <a:srgbClr val="242628"/>
                </a:solidFill>
                <a:latin typeface="Times New Roman"/>
                <a:cs typeface="Times New Roman"/>
              </a:rPr>
              <a:t>..</a:t>
            </a:r>
            <a:r>
              <a:rPr dirty="0" baseline="-14336" sz="2325" spc="-277">
                <a:solidFill>
                  <a:srgbClr val="242628"/>
                </a:solidFill>
                <a:latin typeface="Times New Roman"/>
                <a:cs typeface="Times New Roman"/>
              </a:rPr>
              <a:t>'</a:t>
            </a:r>
            <a:r>
              <a:rPr dirty="0" sz="900" spc="-185">
                <a:solidFill>
                  <a:srgbClr val="242628"/>
                </a:solidFill>
                <a:latin typeface="Times New Roman"/>
                <a:cs typeface="Times New Roman"/>
              </a:rPr>
              <a:t>..</a:t>
            </a:r>
            <a:r>
              <a:rPr dirty="0" baseline="-14336" sz="2325" spc="-277">
                <a:solidFill>
                  <a:srgbClr val="242628"/>
                </a:solidFill>
                <a:latin typeface="Times New Roman"/>
                <a:cs typeface="Times New Roman"/>
              </a:rPr>
              <a:t>°</a:t>
            </a:r>
            <a:r>
              <a:rPr dirty="0" sz="900" spc="-185">
                <a:solidFill>
                  <a:srgbClr val="242628"/>
                </a:solidFill>
                <a:latin typeface="Times New Roman"/>
                <a:cs typeface="Times New Roman"/>
              </a:rPr>
              <a:t>..._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18609" y="522485"/>
            <a:ext cx="490855" cy="167640"/>
          </a:xfrm>
          <a:prstGeom prst="rect">
            <a:avLst/>
          </a:prstGeom>
        </p:spPr>
        <p:txBody>
          <a:bodyPr wrap="square" lIns="0" tIns="635" rIns="0" bIns="0" rtlCol="0" vert="vert270">
            <a:spAutoFit/>
          </a:bodyPr>
          <a:lstStyle/>
          <a:p>
            <a:pPr marL="12700">
              <a:lnSpc>
                <a:spcPts val="1075"/>
              </a:lnSpc>
              <a:spcBef>
                <a:spcPts val="5"/>
              </a:spcBef>
            </a:pPr>
            <a:r>
              <a:rPr dirty="0" sz="900">
                <a:solidFill>
                  <a:srgbClr val="242628"/>
                </a:solidFill>
                <a:latin typeface="Times New Roman"/>
                <a:cs typeface="Times New Roman"/>
              </a:rPr>
              <a:t>.</a:t>
            </a:r>
            <a:r>
              <a:rPr dirty="0" sz="900" spc="-35">
                <a:solidFill>
                  <a:srgbClr val="242628"/>
                </a:solidFill>
                <a:latin typeface="Times New Roman"/>
                <a:cs typeface="Times New Roman"/>
              </a:rPr>
              <a:t>.</a:t>
            </a:r>
            <a:r>
              <a:rPr dirty="0" baseline="17094" sz="975" spc="-270">
                <a:solidFill>
                  <a:srgbClr val="242628"/>
                </a:solidFill>
                <a:latin typeface="Arial"/>
                <a:cs typeface="Arial"/>
              </a:rPr>
              <a:t>0</a:t>
            </a:r>
            <a:r>
              <a:rPr dirty="0" sz="900">
                <a:solidFill>
                  <a:srgbClr val="242628"/>
                </a:solidFill>
                <a:latin typeface="Times New Roman"/>
                <a:cs typeface="Times New Roman"/>
              </a:rPr>
              <a:t>.</a:t>
            </a:r>
            <a:r>
              <a:rPr dirty="0" sz="900" spc="-75">
                <a:solidFill>
                  <a:srgbClr val="242628"/>
                </a:solidFill>
                <a:latin typeface="Times New Roman"/>
                <a:cs typeface="Times New Roman"/>
              </a:rPr>
              <a:t>.</a:t>
            </a:r>
            <a:r>
              <a:rPr dirty="0" baseline="17094" sz="975" spc="-202">
                <a:solidFill>
                  <a:srgbClr val="242628"/>
                </a:solidFill>
                <a:latin typeface="Arial"/>
                <a:cs typeface="Arial"/>
              </a:rPr>
              <a:t>0</a:t>
            </a:r>
            <a:r>
              <a:rPr dirty="0" sz="900">
                <a:solidFill>
                  <a:srgbClr val="242628"/>
                </a:solidFill>
                <a:latin typeface="Times New Roman"/>
                <a:cs typeface="Times New Roman"/>
              </a:rPr>
              <a:t>..._</a:t>
            </a:r>
            <a:endParaRPr sz="900">
              <a:latin typeface="Times New Roman"/>
              <a:cs typeface="Times New Roman"/>
            </a:endParaRPr>
          </a:p>
          <a:p>
            <a:pPr marL="44450">
              <a:lnSpc>
                <a:spcPts val="740"/>
              </a:lnSpc>
            </a:pPr>
            <a:r>
              <a:rPr dirty="0" sz="700">
                <a:solidFill>
                  <a:srgbClr val="242628"/>
                </a:solidFill>
                <a:latin typeface="Times New Roman"/>
                <a:cs typeface="Times New Roman"/>
              </a:rPr>
              <a:t>N</a:t>
            </a:r>
            <a:endParaRPr sz="700">
              <a:latin typeface="Times New Roman"/>
              <a:cs typeface="Times New Roman"/>
            </a:endParaRPr>
          </a:p>
          <a:p>
            <a:pPr marL="13335">
              <a:lnSpc>
                <a:spcPts val="615"/>
              </a:lnSpc>
            </a:pPr>
            <a:r>
              <a:rPr dirty="0" sz="700">
                <a:solidFill>
                  <a:srgbClr val="242628"/>
                </a:solidFill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  <a:p>
            <a:pPr marL="44450">
              <a:lnSpc>
                <a:spcPts val="595"/>
              </a:lnSpc>
            </a:pPr>
            <a:r>
              <a:rPr dirty="0" sz="700">
                <a:solidFill>
                  <a:srgbClr val="242628"/>
                </a:solidFill>
                <a:latin typeface="Times New Roman"/>
                <a:cs typeface="Times New Roman"/>
              </a:rPr>
              <a:t>N</a:t>
            </a:r>
            <a:endParaRPr sz="700">
              <a:latin typeface="Times New Roman"/>
              <a:cs typeface="Times New Roman"/>
            </a:endParaRPr>
          </a:p>
          <a:p>
            <a:pPr marL="13335">
              <a:lnSpc>
                <a:spcPts val="725"/>
              </a:lnSpc>
            </a:pPr>
            <a:r>
              <a:rPr dirty="0" sz="700">
                <a:solidFill>
                  <a:srgbClr val="242628"/>
                </a:solidFill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4389" y="1324362"/>
            <a:ext cx="4637750" cy="24424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44389" y="4170027"/>
            <a:ext cx="4637750" cy="6461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399447" y="6355828"/>
            <a:ext cx="989875" cy="4444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8060480"/>
            <a:ext cx="0" cy="1984375"/>
          </a:xfrm>
          <a:custGeom>
            <a:avLst/>
            <a:gdLst/>
            <a:ahLst/>
            <a:cxnLst/>
            <a:rect l="l" t="t" r="r" b="b"/>
            <a:pathLst>
              <a:path w="0" h="1984375">
                <a:moveTo>
                  <a:pt x="0" y="1984175"/>
                </a:moveTo>
                <a:lnTo>
                  <a:pt x="0" y="0"/>
                </a:lnTo>
              </a:path>
            </a:pathLst>
          </a:custGeom>
          <a:ln w="3175">
            <a:solidFill>
              <a:srgbClr val="A7AFB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76468" y="5393527"/>
            <a:ext cx="0" cy="3450590"/>
          </a:xfrm>
          <a:custGeom>
            <a:avLst/>
            <a:gdLst/>
            <a:ahLst/>
            <a:cxnLst/>
            <a:rect l="l" t="t" r="r" b="b"/>
            <a:pathLst>
              <a:path w="0" h="3450590">
                <a:moveTo>
                  <a:pt x="0" y="3450541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567303" y="3762196"/>
            <a:ext cx="0" cy="417195"/>
          </a:xfrm>
          <a:custGeom>
            <a:avLst/>
            <a:gdLst/>
            <a:ahLst/>
            <a:cxnLst/>
            <a:rect l="l" t="t" r="r" b="b"/>
            <a:pathLst>
              <a:path w="0" h="417195">
                <a:moveTo>
                  <a:pt x="0" y="416997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381116" y="7703053"/>
            <a:ext cx="0" cy="467995"/>
          </a:xfrm>
          <a:custGeom>
            <a:avLst/>
            <a:gdLst/>
            <a:ahLst/>
            <a:cxnLst/>
            <a:rect l="l" t="t" r="r" b="b"/>
            <a:pathLst>
              <a:path w="0" h="467995">
                <a:moveTo>
                  <a:pt x="0" y="467403"/>
                </a:moveTo>
                <a:lnTo>
                  <a:pt x="0" y="0"/>
                </a:lnTo>
              </a:path>
            </a:pathLst>
          </a:custGeom>
          <a:ln w="1374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140895" y="3762196"/>
            <a:ext cx="0" cy="417195"/>
          </a:xfrm>
          <a:custGeom>
            <a:avLst/>
            <a:gdLst/>
            <a:ahLst/>
            <a:cxnLst/>
            <a:rect l="l" t="t" r="r" b="b"/>
            <a:pathLst>
              <a:path w="0" h="417195">
                <a:moveTo>
                  <a:pt x="0" y="416997"/>
                </a:moveTo>
                <a:lnTo>
                  <a:pt x="0" y="0"/>
                </a:lnTo>
              </a:path>
            </a:pathLst>
          </a:custGeom>
          <a:ln w="2291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0" name="object 10"/>
          <p:cNvGrpSpPr/>
          <p:nvPr/>
        </p:nvGrpSpPr>
        <p:grpSpPr>
          <a:xfrm>
            <a:off x="1562540" y="5388765"/>
            <a:ext cx="4620260" cy="3460115"/>
            <a:chOff x="1562540" y="5388765"/>
            <a:chExt cx="4620260" cy="3460115"/>
          </a:xfrm>
        </p:grpSpPr>
        <p:sp>
          <p:nvSpPr>
            <p:cNvPr id="11" name="object 11"/>
            <p:cNvSpPr/>
            <p:nvPr/>
          </p:nvSpPr>
          <p:spPr>
            <a:xfrm>
              <a:off x="1567303" y="5393527"/>
              <a:ext cx="4610735" cy="3450590"/>
            </a:xfrm>
            <a:custGeom>
              <a:avLst/>
              <a:gdLst/>
              <a:ahLst/>
              <a:cxnLst/>
              <a:rect l="l" t="t" r="r" b="b"/>
              <a:pathLst>
                <a:path w="4610735" h="3450590">
                  <a:moveTo>
                    <a:pt x="4591923" y="3450541"/>
                  </a:moveTo>
                  <a:lnTo>
                    <a:pt x="4591923" y="0"/>
                  </a:lnTo>
                </a:path>
                <a:path w="4610735" h="3450590">
                  <a:moveTo>
                    <a:pt x="0" y="9164"/>
                  </a:moveTo>
                  <a:lnTo>
                    <a:pt x="4601088" y="9164"/>
                  </a:lnTo>
                </a:path>
                <a:path w="4610735" h="3450590">
                  <a:moveTo>
                    <a:pt x="0" y="3436793"/>
                  </a:moveTo>
                  <a:lnTo>
                    <a:pt x="4610254" y="3436793"/>
                  </a:lnTo>
                </a:path>
              </a:pathLst>
            </a:custGeom>
            <a:ln w="916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348861" y="6964552"/>
              <a:ext cx="1007744" cy="384175"/>
            </a:xfrm>
            <a:custGeom>
              <a:avLst/>
              <a:gdLst/>
              <a:ahLst/>
              <a:cxnLst/>
              <a:rect l="l" t="t" r="r" b="b"/>
              <a:pathLst>
                <a:path w="1007745" h="384175">
                  <a:moveTo>
                    <a:pt x="50507" y="0"/>
                  </a:moveTo>
                  <a:lnTo>
                    <a:pt x="88" y="0"/>
                  </a:lnTo>
                  <a:lnTo>
                    <a:pt x="88" y="53517"/>
                  </a:lnTo>
                  <a:lnTo>
                    <a:pt x="0" y="383781"/>
                  </a:lnTo>
                  <a:lnTo>
                    <a:pt x="27495" y="383781"/>
                  </a:lnTo>
                  <a:lnTo>
                    <a:pt x="27495" y="110096"/>
                  </a:lnTo>
                  <a:lnTo>
                    <a:pt x="50507" y="110096"/>
                  </a:lnTo>
                  <a:lnTo>
                    <a:pt x="50507" y="0"/>
                  </a:lnTo>
                  <a:close/>
                </a:path>
                <a:path w="1007745" h="384175">
                  <a:moveTo>
                    <a:pt x="905205" y="117525"/>
                  </a:moveTo>
                  <a:lnTo>
                    <a:pt x="850214" y="117525"/>
                  </a:lnTo>
                  <a:lnTo>
                    <a:pt x="850214" y="363105"/>
                  </a:lnTo>
                  <a:lnTo>
                    <a:pt x="905205" y="363105"/>
                  </a:lnTo>
                  <a:lnTo>
                    <a:pt x="905205" y="117525"/>
                  </a:lnTo>
                  <a:close/>
                </a:path>
                <a:path w="1007745" h="384175">
                  <a:moveTo>
                    <a:pt x="1007643" y="0"/>
                  </a:moveTo>
                  <a:lnTo>
                    <a:pt x="952639" y="0"/>
                  </a:lnTo>
                  <a:lnTo>
                    <a:pt x="952639" y="110096"/>
                  </a:lnTo>
                  <a:lnTo>
                    <a:pt x="1007643" y="110096"/>
                  </a:lnTo>
                  <a:lnTo>
                    <a:pt x="1007643" y="0"/>
                  </a:lnTo>
                  <a:close/>
                </a:path>
              </a:pathLst>
            </a:custGeom>
            <a:solidFill>
              <a:srgbClr val="DBDFE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6690855" y="475122"/>
            <a:ext cx="61341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85">
                <a:solidFill>
                  <a:srgbClr val="26282A"/>
                </a:solidFill>
                <a:latin typeface="Times New Roman"/>
                <a:cs typeface="Times New Roman"/>
              </a:rPr>
              <a:t>9/8/2020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94699" y="3567700"/>
            <a:ext cx="41275" cy="688975"/>
          </a:xfrm>
          <a:custGeom>
            <a:avLst/>
            <a:gdLst/>
            <a:ahLst/>
            <a:cxnLst/>
            <a:rect l="l" t="t" r="r" b="b"/>
            <a:pathLst>
              <a:path w="41275" h="688975">
                <a:moveTo>
                  <a:pt x="41244" y="688402"/>
                </a:moveTo>
                <a:lnTo>
                  <a:pt x="0" y="688402"/>
                </a:lnTo>
                <a:lnTo>
                  <a:pt x="0" y="0"/>
                </a:lnTo>
                <a:lnTo>
                  <a:pt x="41244" y="0"/>
                </a:lnTo>
                <a:lnTo>
                  <a:pt x="41244" y="688402"/>
                </a:lnTo>
                <a:close/>
              </a:path>
            </a:pathLst>
          </a:custGeom>
          <a:solidFill>
            <a:srgbClr val="DBDF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943887" y="3567700"/>
            <a:ext cx="32384" cy="688975"/>
          </a:xfrm>
          <a:custGeom>
            <a:avLst/>
            <a:gdLst/>
            <a:ahLst/>
            <a:cxnLst/>
            <a:rect l="l" t="t" r="r" b="b"/>
            <a:pathLst>
              <a:path w="32385" h="688975">
                <a:moveTo>
                  <a:pt x="32079" y="688402"/>
                </a:moveTo>
                <a:lnTo>
                  <a:pt x="0" y="688402"/>
                </a:lnTo>
                <a:lnTo>
                  <a:pt x="0" y="0"/>
                </a:lnTo>
                <a:lnTo>
                  <a:pt x="32079" y="0"/>
                </a:lnTo>
                <a:lnTo>
                  <a:pt x="32079" y="688402"/>
                </a:lnTo>
                <a:close/>
              </a:path>
            </a:pathLst>
          </a:custGeom>
          <a:solidFill>
            <a:srgbClr val="DBDF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203579" y="3560088"/>
            <a:ext cx="3248025" cy="62166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150" spc="-375" b="1">
                <a:solidFill>
                  <a:srgbClr val="131313"/>
                </a:solidFill>
                <a:latin typeface="Arial"/>
                <a:cs typeface="Arial"/>
              </a:rPr>
              <a:t>Fl</a:t>
            </a:r>
            <a:r>
              <a:rPr dirty="0" sz="3900" spc="-375" b="1">
                <a:solidFill>
                  <a:srgbClr val="26282A"/>
                </a:solidFill>
                <a:latin typeface="Arial"/>
                <a:cs typeface="Arial"/>
              </a:rPr>
              <a:t>u</a:t>
            </a:r>
            <a:r>
              <a:rPr dirty="0" sz="3900" spc="-375" b="1">
                <a:solidFill>
                  <a:srgbClr val="BAC8D3"/>
                </a:solidFill>
                <a:latin typeface="Arial"/>
                <a:cs typeface="Arial"/>
              </a:rPr>
              <a:t>;</a:t>
            </a:r>
            <a:r>
              <a:rPr dirty="0" sz="3900" spc="-375" b="1">
                <a:solidFill>
                  <a:srgbClr val="26282A"/>
                </a:solidFill>
                <a:latin typeface="Arial"/>
                <a:cs typeface="Arial"/>
              </a:rPr>
              <a:t>o</a:t>
            </a:r>
            <a:r>
              <a:rPr dirty="0" sz="3900" spc="-375" b="1">
                <a:solidFill>
                  <a:srgbClr val="A7AFB3"/>
                </a:solidFill>
                <a:latin typeface="Arial"/>
                <a:cs typeface="Arial"/>
              </a:rPr>
              <a:t>·</a:t>
            </a:r>
            <a:r>
              <a:rPr dirty="0" sz="3900" spc="-375" b="1">
                <a:solidFill>
                  <a:srgbClr val="3F4B54"/>
                </a:solidFill>
                <a:latin typeface="Arial"/>
                <a:cs typeface="Arial"/>
              </a:rPr>
              <a:t>r,</a:t>
            </a:r>
            <a:r>
              <a:rPr dirty="0" sz="3900" spc="-375" b="1">
                <a:solidFill>
                  <a:srgbClr val="131313"/>
                </a:solidFill>
                <a:latin typeface="Arial"/>
                <a:cs typeface="Arial"/>
              </a:rPr>
              <a:t>oq</a:t>
            </a:r>
            <a:r>
              <a:rPr dirty="0" sz="3150" spc="-375" b="1">
                <a:solidFill>
                  <a:srgbClr val="131313"/>
                </a:solidFill>
                <a:latin typeface="Arial"/>
                <a:cs typeface="Arial"/>
              </a:rPr>
              <a:t>uinolones</a:t>
            </a:r>
            <a:endParaRPr sz="31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314802" y="5717376"/>
            <a:ext cx="3131185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000" spc="95" b="1">
                <a:solidFill>
                  <a:srgbClr val="131313"/>
                </a:solidFill>
                <a:latin typeface="Times New Roman"/>
                <a:cs typeface="Times New Roman"/>
              </a:rPr>
              <a:t>300,000</a:t>
            </a:r>
            <a:r>
              <a:rPr dirty="0" sz="2000" spc="-25" b="1">
                <a:solidFill>
                  <a:srgbClr val="131313"/>
                </a:solidFill>
                <a:latin typeface="Times New Roman"/>
                <a:cs typeface="Times New Roman"/>
              </a:rPr>
              <a:t> </a:t>
            </a:r>
            <a:r>
              <a:rPr dirty="0" sz="1850" spc="40" b="1">
                <a:solidFill>
                  <a:srgbClr val="131313"/>
                </a:solidFill>
                <a:latin typeface="Arial"/>
                <a:cs typeface="Arial"/>
              </a:rPr>
              <a:t>prescriptions/year</a:t>
            </a:r>
            <a:endParaRPr sz="18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090767" y="6595161"/>
            <a:ext cx="1904364" cy="1180465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149860" indent="-150495">
              <a:lnSpc>
                <a:spcPct val="100000"/>
              </a:lnSpc>
              <a:spcBef>
                <a:spcPts val="535"/>
              </a:spcBef>
              <a:buChar char="-"/>
              <a:tabLst>
                <a:tab pos="150495" algn="l"/>
              </a:tabLst>
            </a:pPr>
            <a:r>
              <a:rPr dirty="0" sz="900" spc="25">
                <a:solidFill>
                  <a:srgbClr val="26282A"/>
                </a:solidFill>
                <a:latin typeface="Arial"/>
                <a:cs typeface="Arial"/>
              </a:rPr>
              <a:t>Aerobic gram-negative</a:t>
            </a:r>
            <a:r>
              <a:rPr dirty="0" sz="900" spc="-80">
                <a:solidFill>
                  <a:srgbClr val="26282A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26282A"/>
                </a:solidFill>
                <a:latin typeface="Arial"/>
                <a:cs typeface="Arial"/>
              </a:rPr>
              <a:t>coverage</a:t>
            </a:r>
            <a:endParaRPr sz="900">
              <a:latin typeface="Arial"/>
              <a:cs typeface="Arial"/>
            </a:endParaRPr>
          </a:p>
          <a:p>
            <a:pPr marL="144780" indent="-145415">
              <a:lnSpc>
                <a:spcPct val="100000"/>
              </a:lnSpc>
              <a:spcBef>
                <a:spcPts val="434"/>
              </a:spcBef>
              <a:buChar char="-"/>
              <a:tabLst>
                <a:tab pos="145415" algn="l"/>
              </a:tabLst>
            </a:pPr>
            <a:r>
              <a:rPr dirty="0" sz="900" spc="20">
                <a:solidFill>
                  <a:srgbClr val="26282A"/>
                </a:solidFill>
                <a:latin typeface="Arial"/>
                <a:cs typeface="Arial"/>
              </a:rPr>
              <a:t>Some</a:t>
            </a:r>
            <a:r>
              <a:rPr dirty="0" sz="900" spc="-15">
                <a:solidFill>
                  <a:srgbClr val="26282A"/>
                </a:solidFill>
                <a:latin typeface="Arial"/>
                <a:cs typeface="Arial"/>
              </a:rPr>
              <a:t> </a:t>
            </a:r>
            <a:r>
              <a:rPr dirty="0" sz="900" spc="20">
                <a:solidFill>
                  <a:srgbClr val="131313"/>
                </a:solidFill>
                <a:latin typeface="Arial"/>
                <a:cs typeface="Arial"/>
              </a:rPr>
              <a:t>pseudomonas</a:t>
            </a:r>
            <a:endParaRPr sz="900">
              <a:latin typeface="Arial"/>
              <a:cs typeface="Arial"/>
            </a:endParaRPr>
          </a:p>
          <a:p>
            <a:pPr marL="149225" indent="-149860">
              <a:lnSpc>
                <a:spcPct val="100000"/>
              </a:lnSpc>
              <a:spcBef>
                <a:spcPts val="434"/>
              </a:spcBef>
              <a:buClr>
                <a:srgbClr val="6E7072"/>
              </a:buClr>
              <a:buChar char="-"/>
              <a:tabLst>
                <a:tab pos="149860" algn="l"/>
              </a:tabLst>
            </a:pPr>
            <a:r>
              <a:rPr dirty="0" sz="900" spc="15">
                <a:solidFill>
                  <a:srgbClr val="26282A"/>
                </a:solidFill>
                <a:latin typeface="Arial"/>
                <a:cs typeface="Arial"/>
              </a:rPr>
              <a:t>Some</a:t>
            </a:r>
            <a:r>
              <a:rPr dirty="0" sz="900" spc="-35">
                <a:solidFill>
                  <a:srgbClr val="26282A"/>
                </a:solidFill>
                <a:latin typeface="Arial"/>
                <a:cs typeface="Arial"/>
              </a:rPr>
              <a:t> </a:t>
            </a:r>
            <a:r>
              <a:rPr dirty="0" sz="900" spc="40">
                <a:solidFill>
                  <a:srgbClr val="26282A"/>
                </a:solidFill>
                <a:latin typeface="Arial"/>
                <a:cs typeface="Arial"/>
              </a:rPr>
              <a:t>staph</a:t>
            </a:r>
            <a:endParaRPr sz="900">
              <a:latin typeface="Arial"/>
              <a:cs typeface="Arial"/>
            </a:endParaRPr>
          </a:p>
          <a:p>
            <a:pPr marL="154940" indent="-155575">
              <a:lnSpc>
                <a:spcPct val="100000"/>
              </a:lnSpc>
              <a:spcBef>
                <a:spcPts val="434"/>
              </a:spcBef>
              <a:buClr>
                <a:srgbClr val="6E7072"/>
              </a:buClr>
              <a:buChar char="-"/>
              <a:tabLst>
                <a:tab pos="155575" algn="l"/>
              </a:tabLst>
            </a:pPr>
            <a:r>
              <a:rPr dirty="0" sz="900" spc="25">
                <a:solidFill>
                  <a:srgbClr val="26282A"/>
                </a:solidFill>
                <a:latin typeface="Arial"/>
                <a:cs typeface="Arial"/>
              </a:rPr>
              <a:t>Atypical</a:t>
            </a:r>
            <a:r>
              <a:rPr dirty="0" sz="900" spc="-80">
                <a:solidFill>
                  <a:srgbClr val="26282A"/>
                </a:solidFill>
                <a:latin typeface="Arial"/>
                <a:cs typeface="Arial"/>
              </a:rPr>
              <a:t> </a:t>
            </a:r>
            <a:r>
              <a:rPr dirty="0" sz="900" spc="30">
                <a:solidFill>
                  <a:srgbClr val="26282A"/>
                </a:solidFill>
                <a:latin typeface="Arial"/>
                <a:cs typeface="Arial"/>
              </a:rPr>
              <a:t>pneumonias</a:t>
            </a:r>
            <a:endParaRPr sz="900">
              <a:latin typeface="Arial"/>
              <a:cs typeface="Arial"/>
            </a:endParaRPr>
          </a:p>
          <a:p>
            <a:pPr marL="153035" indent="-153670">
              <a:lnSpc>
                <a:spcPct val="100000"/>
              </a:lnSpc>
              <a:spcBef>
                <a:spcPts val="434"/>
              </a:spcBef>
              <a:buChar char="-"/>
              <a:tabLst>
                <a:tab pos="153670" algn="l"/>
              </a:tabLst>
            </a:pPr>
            <a:r>
              <a:rPr dirty="0" sz="900" spc="25">
                <a:solidFill>
                  <a:srgbClr val="26282A"/>
                </a:solidFill>
                <a:latin typeface="Arial"/>
                <a:cs typeface="Arial"/>
              </a:rPr>
              <a:t>Genital</a:t>
            </a:r>
            <a:r>
              <a:rPr dirty="0" sz="900" spc="-70">
                <a:solidFill>
                  <a:srgbClr val="26282A"/>
                </a:solidFill>
                <a:latin typeface="Arial"/>
                <a:cs typeface="Arial"/>
              </a:rPr>
              <a:t> </a:t>
            </a:r>
            <a:r>
              <a:rPr dirty="0" sz="900" spc="25">
                <a:solidFill>
                  <a:srgbClr val="26282A"/>
                </a:solidFill>
                <a:latin typeface="Arial"/>
                <a:cs typeface="Arial"/>
              </a:rPr>
              <a:t>pathogens</a:t>
            </a:r>
            <a:endParaRPr sz="900">
              <a:latin typeface="Arial"/>
              <a:cs typeface="Arial"/>
            </a:endParaRPr>
          </a:p>
          <a:p>
            <a:pPr marL="154940" indent="-155575">
              <a:lnSpc>
                <a:spcPct val="100000"/>
              </a:lnSpc>
              <a:spcBef>
                <a:spcPts val="434"/>
              </a:spcBef>
              <a:buChar char="-"/>
              <a:tabLst>
                <a:tab pos="155575" algn="l"/>
              </a:tabLst>
            </a:pPr>
            <a:r>
              <a:rPr dirty="0" sz="900" spc="20">
                <a:solidFill>
                  <a:srgbClr val="26282A"/>
                </a:solidFill>
                <a:latin typeface="Arial"/>
                <a:cs typeface="Arial"/>
              </a:rPr>
              <a:t>Anaerobes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48864" y="6952332"/>
            <a:ext cx="999490" cy="3778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ts val="605"/>
              </a:lnSpc>
              <a:spcBef>
                <a:spcPts val="100"/>
              </a:spcBef>
              <a:tabLst>
                <a:tab pos="264160" algn="l"/>
              </a:tabLst>
            </a:pPr>
            <a:r>
              <a:rPr dirty="0" sz="650" spc="-70">
                <a:solidFill>
                  <a:srgbClr val="A7AFB3"/>
                </a:solidFill>
                <a:latin typeface="Arial"/>
                <a:cs typeface="Arial"/>
              </a:rPr>
              <a:t>(	</a:t>
            </a:r>
            <a:r>
              <a:rPr dirty="0" u="heavy" sz="650" spc="-35">
                <a:solidFill>
                  <a:srgbClr val="26282A"/>
                </a:solidFill>
                <a:uFill>
                  <a:solidFill>
                    <a:srgbClr val="26282A"/>
                  </a:solidFill>
                </a:uFill>
                <a:latin typeface="Arial"/>
                <a:cs typeface="Arial"/>
              </a:rPr>
              <a:t>NOC60505·1308·1</a:t>
            </a:r>
            <a:endParaRPr sz="650">
              <a:latin typeface="Arial"/>
              <a:cs typeface="Arial"/>
            </a:endParaRPr>
          </a:p>
          <a:p>
            <a:pPr>
              <a:lnSpc>
                <a:spcPts val="2165"/>
              </a:lnSpc>
            </a:pPr>
            <a:r>
              <a:rPr dirty="0" sz="1950" spc="-165">
                <a:solidFill>
                  <a:srgbClr val="A7AFB3"/>
                </a:solidFill>
                <a:latin typeface="Arial"/>
                <a:cs typeface="Arial"/>
              </a:rPr>
              <a:t>I</a:t>
            </a:r>
            <a:r>
              <a:rPr dirty="0" sz="1950" spc="-165">
                <a:solidFill>
                  <a:srgbClr val="56646E"/>
                </a:solidFill>
                <a:latin typeface="Arial"/>
                <a:cs typeface="Arial"/>
              </a:rPr>
              <a:t>:</a:t>
            </a:r>
            <a:r>
              <a:rPr dirty="0" sz="1950" spc="-375">
                <a:solidFill>
                  <a:srgbClr val="56646E"/>
                </a:solidFill>
                <a:latin typeface="Arial"/>
                <a:cs typeface="Arial"/>
              </a:rPr>
              <a:t> </a:t>
            </a:r>
            <a:r>
              <a:rPr dirty="0" sz="1950" spc="-210">
                <a:solidFill>
                  <a:srgbClr val="9A9793"/>
                </a:solidFill>
                <a:latin typeface="Arial"/>
                <a:cs typeface="Arial"/>
              </a:rPr>
              <a:t>'</a:t>
            </a:r>
            <a:r>
              <a:rPr dirty="0" sz="1450" spc="-210" b="1">
                <a:solidFill>
                  <a:srgbClr val="131313"/>
                </a:solidFill>
                <a:latin typeface="Arial"/>
                <a:cs typeface="Arial"/>
              </a:rPr>
              <a:t>Clprofloxacln</a:t>
            </a:r>
            <a:endParaRPr sz="145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389409" y="7297311"/>
            <a:ext cx="9525" cy="161290"/>
          </a:xfrm>
          <a:custGeom>
            <a:avLst/>
            <a:gdLst/>
            <a:ahLst/>
            <a:cxnLst/>
            <a:rect l="l" t="t" r="r" b="b"/>
            <a:pathLst>
              <a:path w="9525" h="161290">
                <a:moveTo>
                  <a:pt x="9165" y="160897"/>
                </a:moveTo>
                <a:lnTo>
                  <a:pt x="0" y="160897"/>
                </a:lnTo>
                <a:lnTo>
                  <a:pt x="0" y="0"/>
                </a:lnTo>
                <a:lnTo>
                  <a:pt x="9165" y="0"/>
                </a:lnTo>
                <a:lnTo>
                  <a:pt x="9165" y="160897"/>
                </a:lnTo>
                <a:close/>
              </a:path>
            </a:pathLst>
          </a:custGeom>
          <a:solidFill>
            <a:srgbClr val="DBDF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4389409" y="7247131"/>
            <a:ext cx="1036319" cy="216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990600" algn="l"/>
              </a:tabLst>
            </a:pPr>
            <a:r>
              <a:rPr dirty="0" sz="950" spc="-170">
                <a:solidFill>
                  <a:srgbClr val="A7AFB3"/>
                </a:solidFill>
                <a:latin typeface="Arial"/>
                <a:cs typeface="Arial"/>
              </a:rPr>
              <a:t>,</a:t>
            </a:r>
            <a:r>
              <a:rPr dirty="0" sz="950" spc="-85">
                <a:solidFill>
                  <a:srgbClr val="6E7072"/>
                </a:solidFill>
                <a:latin typeface="Arial"/>
                <a:cs typeface="Arial"/>
              </a:rPr>
              <a:t>tt</a:t>
            </a:r>
            <a:r>
              <a:rPr dirty="0" sz="950" spc="-175">
                <a:solidFill>
                  <a:srgbClr val="6E7072"/>
                </a:solidFill>
                <a:latin typeface="Arial"/>
                <a:cs typeface="Arial"/>
              </a:rPr>
              <a:t>"</a:t>
            </a:r>
            <a:r>
              <a:rPr dirty="0" sz="950" spc="-80">
                <a:solidFill>
                  <a:srgbClr val="9A9793"/>
                </a:solidFill>
                <a:latin typeface="Arial"/>
                <a:cs typeface="Arial"/>
              </a:rPr>
              <a:t>I</a:t>
            </a:r>
            <a:r>
              <a:rPr dirty="0" sz="950" spc="-100">
                <a:solidFill>
                  <a:srgbClr val="9A9793"/>
                </a:solidFill>
                <a:latin typeface="Arial"/>
                <a:cs typeface="Arial"/>
              </a:rPr>
              <a:t> </a:t>
            </a:r>
            <a:r>
              <a:rPr dirty="0" sz="1250" spc="-185" b="1">
                <a:solidFill>
                  <a:srgbClr val="131313"/>
                </a:solidFill>
                <a:latin typeface="Arial"/>
                <a:cs typeface="Arial"/>
              </a:rPr>
              <a:t>Tablet</a:t>
            </a:r>
            <a:r>
              <a:rPr dirty="0" sz="1250" spc="-204" b="1">
                <a:solidFill>
                  <a:srgbClr val="131313"/>
                </a:solidFill>
                <a:latin typeface="Arial"/>
                <a:cs typeface="Arial"/>
              </a:rPr>
              <a:t>s</a:t>
            </a:r>
            <a:r>
              <a:rPr dirty="0" sz="1250" spc="-130" b="1">
                <a:solidFill>
                  <a:srgbClr val="131313"/>
                </a:solidFill>
                <a:latin typeface="Arial"/>
                <a:cs typeface="Arial"/>
              </a:rPr>
              <a:t> </a:t>
            </a:r>
            <a:r>
              <a:rPr dirty="0" sz="1250" spc="-250" b="1">
                <a:solidFill>
                  <a:srgbClr val="131313"/>
                </a:solidFill>
                <a:latin typeface="Arial"/>
                <a:cs typeface="Arial"/>
              </a:rPr>
              <a:t>US</a:t>
            </a:r>
            <a:r>
              <a:rPr dirty="0" sz="1250" spc="-235" b="1">
                <a:solidFill>
                  <a:srgbClr val="131313"/>
                </a:solidFill>
                <a:latin typeface="Arial"/>
                <a:cs typeface="Arial"/>
              </a:rPr>
              <a:t>P</a:t>
            </a:r>
            <a:r>
              <a:rPr dirty="0" sz="1250" b="1">
                <a:solidFill>
                  <a:srgbClr val="131313"/>
                </a:solidFill>
                <a:latin typeface="Arial"/>
                <a:cs typeface="Arial"/>
              </a:rPr>
              <a:t>	</a:t>
            </a:r>
            <a:r>
              <a:rPr dirty="0" sz="1250" spc="-100">
                <a:solidFill>
                  <a:srgbClr val="56646E"/>
                </a:solidFill>
                <a:latin typeface="Arial"/>
                <a:cs typeface="Arial"/>
              </a:rPr>
              <a:t>;</a:t>
            </a:r>
            <a:endParaRPr sz="12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094046" y="9527931"/>
            <a:ext cx="243204" cy="2000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350"/>
              </a:lnSpc>
            </a:pPr>
            <a:fld id="{81D60167-4931-47E6-BA6A-407CBD079E47}" type="slidenum">
              <a:rPr dirty="0" sz="1200" spc="-65">
                <a:solidFill>
                  <a:srgbClr val="24282F"/>
                </a:solidFill>
                <a:latin typeface="Courier New"/>
                <a:cs typeface="Courier New"/>
              </a:rPr>
              <a:t>12</a:t>
            </a:fld>
            <a:endParaRPr sz="1200">
              <a:latin typeface="Courier New"/>
              <a:cs typeface="Courier Ne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25198" y="7351253"/>
            <a:ext cx="1027430" cy="3003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tabLst>
                <a:tab pos="540385" algn="l"/>
                <a:tab pos="869315" algn="l"/>
              </a:tabLst>
            </a:pPr>
            <a:r>
              <a:rPr dirty="0" sz="1300" spc="-125">
                <a:solidFill>
                  <a:srgbClr val="6980AC"/>
                </a:solidFill>
                <a:latin typeface="Arial"/>
                <a:cs typeface="Arial"/>
              </a:rPr>
              <a:t>-</a:t>
            </a:r>
            <a:r>
              <a:rPr dirty="0" sz="1300" spc="-125">
                <a:solidFill>
                  <a:srgbClr val="6980AC"/>
                </a:solidFill>
                <a:latin typeface="Arial"/>
                <a:cs typeface="Arial"/>
              </a:rPr>
              <a:t>	</a:t>
            </a:r>
            <a:r>
              <a:rPr dirty="0" sz="1300" spc="-125" b="1">
                <a:solidFill>
                  <a:srgbClr val="7597B5"/>
                </a:solidFill>
                <a:latin typeface="Arial"/>
                <a:cs typeface="Arial"/>
              </a:rPr>
              <a:t>f</a:t>
            </a:r>
            <a:r>
              <a:rPr dirty="0" sz="1300" spc="-125" b="1">
                <a:solidFill>
                  <a:srgbClr val="7597B5"/>
                </a:solidFill>
                <a:latin typeface="Arial"/>
                <a:cs typeface="Arial"/>
              </a:rPr>
              <a:t>	</a:t>
            </a:r>
            <a:r>
              <a:rPr dirty="0" sz="1800" spc="120">
                <a:solidFill>
                  <a:srgbClr val="7597B5"/>
                </a:solidFill>
                <a:latin typeface="Arial"/>
                <a:cs typeface="Arial"/>
              </a:rPr>
              <a:t>I</a:t>
            </a:r>
            <a:r>
              <a:rPr dirty="0" sz="1800" spc="15">
                <a:solidFill>
                  <a:srgbClr val="3F4B54"/>
                </a:solidFill>
                <a:latin typeface="Arial"/>
                <a:cs typeface="Arial"/>
              </a:rPr>
              <a:t>!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857799" y="7579610"/>
            <a:ext cx="603250" cy="186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50" spc="-165" b="1">
                <a:solidFill>
                  <a:srgbClr val="0C62AF"/>
                </a:solidFill>
                <a:latin typeface="Arial"/>
                <a:cs typeface="Arial"/>
              </a:rPr>
              <a:t>IP.P.l!'l!l!l"l!.il</a:t>
            </a:r>
            <a:r>
              <a:rPr dirty="0" sz="1050" spc="-110" b="1">
                <a:solidFill>
                  <a:srgbClr val="0C62AF"/>
                </a:solidFill>
                <a:latin typeface="Arial"/>
                <a:cs typeface="Arial"/>
              </a:rPr>
              <a:t> </a:t>
            </a:r>
            <a:r>
              <a:rPr dirty="0" sz="1050" spc="-175" b="1">
                <a:solidFill>
                  <a:srgbClr val="3F4B54"/>
                </a:solidFill>
                <a:latin typeface="Arial"/>
                <a:cs typeface="Arial"/>
              </a:rPr>
              <a:t>g</a:t>
            </a:r>
            <a:endParaRPr sz="10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363472" y="7605068"/>
            <a:ext cx="85090" cy="3975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080">
              <a:lnSpc>
                <a:spcPts val="835"/>
              </a:lnSpc>
              <a:spcBef>
                <a:spcPts val="100"/>
              </a:spcBef>
            </a:pPr>
            <a:r>
              <a:rPr dirty="0" sz="850" spc="5">
                <a:solidFill>
                  <a:srgbClr val="7E8389"/>
                </a:solidFill>
                <a:latin typeface="Times New Roman"/>
                <a:cs typeface="Times New Roman"/>
              </a:rPr>
              <a:t>l</a:t>
            </a:r>
            <a:endParaRPr sz="850">
              <a:latin typeface="Times New Roman"/>
              <a:cs typeface="Times New Roman"/>
            </a:endParaRPr>
          </a:p>
          <a:p>
            <a:pPr>
              <a:lnSpc>
                <a:spcPts val="2095"/>
              </a:lnSpc>
            </a:pPr>
            <a:r>
              <a:rPr dirty="0" sz="1900" spc="-370">
                <a:solidFill>
                  <a:srgbClr val="9A9793"/>
                </a:solidFill>
                <a:latin typeface="Times New Roman"/>
                <a:cs typeface="Times New Roman"/>
              </a:rPr>
              <a:t>,</a:t>
            </a:r>
            <a:r>
              <a:rPr dirty="0" sz="1900" spc="-250">
                <a:solidFill>
                  <a:srgbClr val="7E8389"/>
                </a:solidFill>
                <a:latin typeface="Times New Roman"/>
                <a:cs typeface="Times New Roman"/>
              </a:rPr>
              <a:t>,,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382054" y="7686786"/>
            <a:ext cx="304165" cy="316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tabLst>
                <a:tab pos="202565" algn="l"/>
              </a:tabLst>
            </a:pPr>
            <a:r>
              <a:rPr dirty="0" sz="1900" spc="-254">
                <a:solidFill>
                  <a:srgbClr val="26282A"/>
                </a:solidFill>
                <a:latin typeface="Times New Roman"/>
                <a:cs typeface="Times New Roman"/>
              </a:rPr>
              <a:t>s	</a:t>
            </a:r>
            <a:r>
              <a:rPr dirty="0" sz="450" spc="-65">
                <a:solidFill>
                  <a:srgbClr val="9A9793"/>
                </a:solidFill>
                <a:latin typeface="Times New Roman"/>
                <a:cs typeface="Times New Roman"/>
              </a:rPr>
              <a:t>I</a:t>
            </a:r>
            <a:r>
              <a:rPr dirty="0" sz="450" spc="-25">
                <a:solidFill>
                  <a:srgbClr val="9A9793"/>
                </a:solidFill>
                <a:latin typeface="Times New Roman"/>
                <a:cs typeface="Times New Roman"/>
              </a:rPr>
              <a:t> </a:t>
            </a:r>
            <a:r>
              <a:rPr dirty="0" sz="700" spc="-140">
                <a:solidFill>
                  <a:srgbClr val="9A9793"/>
                </a:solidFill>
                <a:latin typeface="Arial"/>
                <a:cs typeface="Arial"/>
              </a:rPr>
              <a:t>I</a:t>
            </a:r>
            <a:endParaRPr sz="7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489858" y="7703333"/>
            <a:ext cx="1053465" cy="46100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tabLst>
                <a:tab pos="935355" algn="l"/>
              </a:tabLst>
            </a:pPr>
            <a:r>
              <a:rPr dirty="0" sz="1250" spc="-345" b="1">
                <a:solidFill>
                  <a:srgbClr val="165299"/>
                </a:solidFill>
                <a:latin typeface="Times New Roman"/>
                <a:cs typeface="Times New Roman"/>
              </a:rPr>
              <a:t>A.AJ&gt;Ora</a:t>
            </a:r>
            <a:r>
              <a:rPr dirty="0" sz="1250" spc="-300" b="1">
                <a:solidFill>
                  <a:srgbClr val="165299"/>
                </a:solidFill>
                <a:latin typeface="Times New Roman"/>
                <a:cs typeface="Times New Roman"/>
              </a:rPr>
              <a:t>x</a:t>
            </a:r>
            <a:r>
              <a:rPr dirty="0" sz="1250" spc="-35" b="1">
                <a:solidFill>
                  <a:srgbClr val="165299"/>
                </a:solidFill>
                <a:latin typeface="Times New Roman"/>
                <a:cs typeface="Times New Roman"/>
              </a:rPr>
              <a:t> </a:t>
            </a:r>
            <a:r>
              <a:rPr dirty="0" sz="550" spc="-190">
                <a:solidFill>
                  <a:srgbClr val="165299"/>
                </a:solidFill>
                <a:latin typeface="Times New Roman"/>
                <a:cs typeface="Times New Roman"/>
              </a:rPr>
              <a:t>COR</a:t>
            </a:r>
            <a:r>
              <a:rPr dirty="0" sz="550" spc="-150">
                <a:solidFill>
                  <a:srgbClr val="165299"/>
                </a:solidFill>
                <a:latin typeface="Times New Roman"/>
                <a:cs typeface="Times New Roman"/>
              </a:rPr>
              <a:t>P</a:t>
            </a:r>
            <a:r>
              <a:rPr dirty="0" sz="550">
                <a:solidFill>
                  <a:srgbClr val="165299"/>
                </a:solidFill>
                <a:latin typeface="Times New Roman"/>
                <a:cs typeface="Times New Roman"/>
              </a:rPr>
              <a:t>  </a:t>
            </a:r>
            <a:r>
              <a:rPr dirty="0" sz="550" spc="15">
                <a:solidFill>
                  <a:srgbClr val="165299"/>
                </a:solidFill>
                <a:latin typeface="Times New Roman"/>
                <a:cs typeface="Times New Roman"/>
              </a:rPr>
              <a:t> </a:t>
            </a:r>
            <a:r>
              <a:rPr dirty="0" sz="550" spc="-70">
                <a:solidFill>
                  <a:srgbClr val="214B5D"/>
                </a:solidFill>
                <a:latin typeface="Times New Roman"/>
                <a:cs typeface="Times New Roman"/>
              </a:rPr>
              <a:t>.</a:t>
            </a:r>
            <a:r>
              <a:rPr dirty="0" sz="550">
                <a:solidFill>
                  <a:srgbClr val="214B5D"/>
                </a:solidFill>
                <a:latin typeface="Times New Roman"/>
                <a:cs typeface="Times New Roman"/>
              </a:rPr>
              <a:t>	</a:t>
            </a:r>
            <a:r>
              <a:rPr dirty="0" sz="2850" spc="-760" i="1">
                <a:solidFill>
                  <a:srgbClr val="9A9793"/>
                </a:solidFill>
                <a:latin typeface="Arial"/>
                <a:cs typeface="Arial"/>
              </a:rPr>
              <a:t>0</a:t>
            </a:r>
            <a:endParaRPr sz="2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29682" y="1553482"/>
            <a:ext cx="2644251" cy="19750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961419" y="6520795"/>
            <a:ext cx="2300544" cy="1365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42333" y="5773864"/>
            <a:ext cx="985292" cy="25065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67303" y="1347275"/>
            <a:ext cx="0" cy="3450590"/>
          </a:xfrm>
          <a:custGeom>
            <a:avLst/>
            <a:gdLst/>
            <a:ahLst/>
            <a:cxnLst/>
            <a:rect l="l" t="t" r="r" b="b"/>
            <a:pathLst>
              <a:path w="0" h="3450590">
                <a:moveTo>
                  <a:pt x="0" y="3450541"/>
                </a:moveTo>
                <a:lnTo>
                  <a:pt x="0" y="0"/>
                </a:lnTo>
              </a:path>
            </a:pathLst>
          </a:custGeom>
          <a:ln w="1374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67303" y="5393527"/>
            <a:ext cx="0" cy="3450590"/>
          </a:xfrm>
          <a:custGeom>
            <a:avLst/>
            <a:gdLst/>
            <a:ahLst/>
            <a:cxnLst/>
            <a:rect l="l" t="t" r="r" b="b"/>
            <a:pathLst>
              <a:path w="0" h="3450590">
                <a:moveTo>
                  <a:pt x="0" y="3450541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150060" y="5393527"/>
            <a:ext cx="0" cy="3450590"/>
          </a:xfrm>
          <a:custGeom>
            <a:avLst/>
            <a:gdLst/>
            <a:ahLst/>
            <a:cxnLst/>
            <a:rect l="l" t="t" r="r" b="b"/>
            <a:pathLst>
              <a:path w="0" h="3450590">
                <a:moveTo>
                  <a:pt x="0" y="3450541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8" name="object 8"/>
          <p:cNvGrpSpPr/>
          <p:nvPr/>
        </p:nvGrpSpPr>
        <p:grpSpPr>
          <a:xfrm>
            <a:off x="1553554" y="1347275"/>
            <a:ext cx="4610735" cy="3450590"/>
            <a:chOff x="1553554" y="1347275"/>
            <a:chExt cx="4610735" cy="3450590"/>
          </a:xfrm>
        </p:grpSpPr>
        <p:sp>
          <p:nvSpPr>
            <p:cNvPr id="9" name="object 9"/>
            <p:cNvSpPr/>
            <p:nvPr/>
          </p:nvSpPr>
          <p:spPr>
            <a:xfrm>
              <a:off x="6145478" y="1347275"/>
              <a:ext cx="0" cy="3450590"/>
            </a:xfrm>
            <a:custGeom>
              <a:avLst/>
              <a:gdLst/>
              <a:ahLst/>
              <a:cxnLst/>
              <a:rect l="l" t="t" r="r" b="b"/>
              <a:pathLst>
                <a:path w="0" h="3450590">
                  <a:moveTo>
                    <a:pt x="0" y="3450541"/>
                  </a:moveTo>
                  <a:lnTo>
                    <a:pt x="0" y="0"/>
                  </a:lnTo>
                </a:path>
              </a:pathLst>
            </a:custGeom>
            <a:ln w="1374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553554" y="1351858"/>
              <a:ext cx="4610735" cy="3427729"/>
            </a:xfrm>
            <a:custGeom>
              <a:avLst/>
              <a:gdLst/>
              <a:ahLst/>
              <a:cxnLst/>
              <a:rect l="l" t="t" r="r" b="b"/>
              <a:pathLst>
                <a:path w="4610735" h="3427729">
                  <a:moveTo>
                    <a:pt x="0" y="0"/>
                  </a:moveTo>
                  <a:lnTo>
                    <a:pt x="4610254" y="0"/>
                  </a:lnTo>
                </a:path>
                <a:path w="4610735" h="3427729">
                  <a:moveTo>
                    <a:pt x="0" y="3427629"/>
                  </a:moveTo>
                  <a:lnTo>
                    <a:pt x="4610254" y="3427629"/>
                  </a:lnTo>
                </a:path>
              </a:pathLst>
            </a:custGeom>
            <a:ln w="916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1553554" y="5407274"/>
            <a:ext cx="4610735" cy="0"/>
          </a:xfrm>
          <a:custGeom>
            <a:avLst/>
            <a:gdLst/>
            <a:ahLst/>
            <a:cxnLst/>
            <a:rect l="l" t="t" r="r" b="b"/>
            <a:pathLst>
              <a:path w="4610735" h="0">
                <a:moveTo>
                  <a:pt x="0" y="0"/>
                </a:moveTo>
                <a:lnTo>
                  <a:pt x="4610254" y="0"/>
                </a:lnTo>
              </a:path>
            </a:pathLst>
          </a:custGeom>
          <a:ln w="91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567303" y="8834904"/>
            <a:ext cx="4601210" cy="0"/>
          </a:xfrm>
          <a:custGeom>
            <a:avLst/>
            <a:gdLst/>
            <a:ahLst/>
            <a:cxnLst/>
            <a:rect l="l" t="t" r="r" b="b"/>
            <a:pathLst>
              <a:path w="4601210" h="0">
                <a:moveTo>
                  <a:pt x="0" y="0"/>
                </a:moveTo>
                <a:lnTo>
                  <a:pt x="4601088" y="0"/>
                </a:lnTo>
              </a:path>
            </a:pathLst>
          </a:custGeom>
          <a:ln w="91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6671404" y="462393"/>
            <a:ext cx="62674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35">
                <a:solidFill>
                  <a:srgbClr val="15181C"/>
                </a:solidFill>
                <a:latin typeface="Courier New"/>
                <a:cs typeface="Courier New"/>
              </a:rPr>
              <a:t>9/8/2020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094046" y="9527931"/>
            <a:ext cx="243204" cy="2000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350"/>
              </a:lnSpc>
            </a:pPr>
            <a:fld id="{81D60167-4931-47E6-BA6A-407CBD079E47}" type="slidenum">
              <a:rPr dirty="0" sz="1200" spc="-65">
                <a:solidFill>
                  <a:srgbClr val="24282F"/>
                </a:solidFill>
                <a:latin typeface="Courier New"/>
                <a:cs typeface="Courier New"/>
              </a:rPr>
              <a:t>12</a:t>
            </a:fld>
            <a:endParaRPr sz="1200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48492" y="3601812"/>
            <a:ext cx="3771900" cy="669290"/>
          </a:xfrm>
          <a:prstGeom prst="rect">
            <a:avLst/>
          </a:prstGeom>
          <a:ln w="13748">
            <a:solidFill>
              <a:srgbClr val="000000"/>
            </a:solidFill>
          </a:ln>
        </p:spPr>
        <p:txBody>
          <a:bodyPr wrap="square" lIns="0" tIns="40005" rIns="0" bIns="0" rtlCol="0" vert="horz">
            <a:spAutoFit/>
          </a:bodyPr>
          <a:lstStyle/>
          <a:p>
            <a:pPr marL="55244" marR="384810" indent="-1905">
              <a:lnSpc>
                <a:spcPct val="102600"/>
              </a:lnSpc>
              <a:spcBef>
                <a:spcPts val="315"/>
              </a:spcBef>
              <a:tabLst>
                <a:tab pos="1929130" algn="l"/>
              </a:tabLst>
            </a:pPr>
            <a:r>
              <a:rPr dirty="0" baseline="3267" sz="1275" spc="-112">
                <a:solidFill>
                  <a:srgbClr val="15181C"/>
                </a:solidFill>
                <a:latin typeface="Arial"/>
                <a:cs typeface="Arial"/>
              </a:rPr>
              <a:t>Outpatient      </a:t>
            </a:r>
            <a:r>
              <a:rPr dirty="0" baseline="3267" sz="1275" spc="-120">
                <a:solidFill>
                  <a:srgbClr val="363B3F"/>
                </a:solidFill>
                <a:latin typeface="Arial"/>
                <a:cs typeface="Arial"/>
              </a:rPr>
              <a:t>s</a:t>
            </a:r>
            <a:r>
              <a:rPr dirty="0" baseline="3267" sz="1275" spc="75">
                <a:solidFill>
                  <a:srgbClr val="363B3F"/>
                </a:solidFill>
                <a:latin typeface="Arial"/>
                <a:cs typeface="Arial"/>
              </a:rPr>
              <a:t> </a:t>
            </a:r>
            <a:r>
              <a:rPr dirty="0" baseline="3267" sz="1275" spc="60">
                <a:solidFill>
                  <a:srgbClr val="24282F"/>
                </a:solidFill>
                <a:latin typeface="Arial"/>
                <a:cs typeface="Arial"/>
              </a:rPr>
              <a:t>with</a:t>
            </a:r>
            <a:r>
              <a:rPr dirty="0" baseline="3267" sz="1275" spc="-120">
                <a:solidFill>
                  <a:srgbClr val="24282F"/>
                </a:solidFill>
                <a:latin typeface="Arial"/>
                <a:cs typeface="Arial"/>
              </a:rPr>
              <a:t> </a:t>
            </a:r>
            <a:r>
              <a:rPr dirty="0" baseline="3267" sz="1275" spc="44">
                <a:solidFill>
                  <a:srgbClr val="363B3F"/>
                </a:solidFill>
                <a:latin typeface="Arial"/>
                <a:cs typeface="Arial"/>
              </a:rPr>
              <a:t>comorbid</a:t>
            </a:r>
            <a:r>
              <a:rPr dirty="0" baseline="3267" sz="1275" spc="44">
                <a:solidFill>
                  <a:srgbClr val="15181C"/>
                </a:solidFill>
                <a:latin typeface="Arial"/>
                <a:cs typeface="Arial"/>
              </a:rPr>
              <a:t>iti</a:t>
            </a:r>
            <a:r>
              <a:rPr dirty="0" baseline="3267" sz="1275" spc="44">
                <a:solidFill>
                  <a:srgbClr val="363B3F"/>
                </a:solidFill>
                <a:latin typeface="Arial"/>
                <a:cs typeface="Arial"/>
              </a:rPr>
              <a:t>es*</a:t>
            </a:r>
            <a:r>
              <a:rPr dirty="0" baseline="3267" sz="1275" spc="44">
                <a:solidFill>
                  <a:srgbClr val="24282F"/>
                </a:solidFill>
                <a:latin typeface="Arial"/>
                <a:cs typeface="Arial"/>
              </a:rPr>
              <a:t>or	</a:t>
            </a:r>
            <a:r>
              <a:rPr dirty="0" sz="850" spc="45">
                <a:solidFill>
                  <a:srgbClr val="15181C"/>
                </a:solidFill>
                <a:latin typeface="Arial"/>
                <a:cs typeface="Arial"/>
              </a:rPr>
              <a:t>A</a:t>
            </a:r>
            <a:r>
              <a:rPr dirty="0" sz="850" spc="-160">
                <a:solidFill>
                  <a:srgbClr val="15181C"/>
                </a:solidFill>
                <a:latin typeface="Arial"/>
                <a:cs typeface="Arial"/>
              </a:rPr>
              <a:t> </a:t>
            </a:r>
            <a:r>
              <a:rPr dirty="0" sz="850" spc="20">
                <a:solidFill>
                  <a:srgbClr val="15181C"/>
                </a:solidFill>
                <a:latin typeface="Arial"/>
                <a:cs typeface="Arial"/>
              </a:rPr>
              <a:t>re</a:t>
            </a:r>
            <a:r>
              <a:rPr dirty="0" sz="850" spc="20">
                <a:solidFill>
                  <a:srgbClr val="363B3F"/>
                </a:solidFill>
                <a:latin typeface="Arial"/>
                <a:cs typeface="Arial"/>
              </a:rPr>
              <a:t>s</a:t>
            </a:r>
            <a:r>
              <a:rPr dirty="0" sz="850" spc="20">
                <a:solidFill>
                  <a:srgbClr val="15181C"/>
                </a:solidFill>
                <a:latin typeface="Arial"/>
                <a:cs typeface="Arial"/>
              </a:rPr>
              <a:t>piratory </a:t>
            </a:r>
            <a:r>
              <a:rPr dirty="0" sz="850" spc="15">
                <a:solidFill>
                  <a:srgbClr val="15181C"/>
                </a:solidFill>
                <a:latin typeface="Arial"/>
                <a:cs typeface="Arial"/>
              </a:rPr>
              <a:t>fluoroquinolon</a:t>
            </a:r>
            <a:r>
              <a:rPr dirty="0" sz="850" spc="15">
                <a:solidFill>
                  <a:srgbClr val="363B3F"/>
                </a:solidFill>
                <a:latin typeface="Arial"/>
                <a:cs typeface="Arial"/>
              </a:rPr>
              <a:t>e  </a:t>
            </a:r>
            <a:r>
              <a:rPr dirty="0" sz="850" spc="15">
                <a:solidFill>
                  <a:srgbClr val="24282F"/>
                </a:solidFill>
                <a:latin typeface="Arial"/>
                <a:cs typeface="Arial"/>
              </a:rPr>
              <a:t>antibiotic </a:t>
            </a:r>
            <a:r>
              <a:rPr dirty="0" sz="850" spc="40">
                <a:solidFill>
                  <a:srgbClr val="24282F"/>
                </a:solidFill>
                <a:latin typeface="Arial"/>
                <a:cs typeface="Arial"/>
              </a:rPr>
              <a:t>use </a:t>
            </a:r>
            <a:r>
              <a:rPr dirty="0" sz="850" spc="30">
                <a:solidFill>
                  <a:srgbClr val="15181C"/>
                </a:solidFill>
                <a:latin typeface="Arial"/>
                <a:cs typeface="Arial"/>
              </a:rPr>
              <a:t>in </a:t>
            </a:r>
            <a:r>
              <a:rPr dirty="0" sz="850" spc="25">
                <a:solidFill>
                  <a:srgbClr val="24282F"/>
                </a:solidFill>
                <a:latin typeface="Arial"/>
                <a:cs typeface="Arial"/>
              </a:rPr>
              <a:t>past </a:t>
            </a:r>
            <a:r>
              <a:rPr dirty="0" sz="850" spc="30">
                <a:solidFill>
                  <a:srgbClr val="15181C"/>
                </a:solidFill>
                <a:latin typeface="Arial"/>
                <a:cs typeface="Arial"/>
              </a:rPr>
              <a:t>thr</a:t>
            </a:r>
            <a:r>
              <a:rPr dirty="0" sz="850" spc="30">
                <a:solidFill>
                  <a:srgbClr val="363B3F"/>
                </a:solidFill>
                <a:latin typeface="Arial"/>
                <a:cs typeface="Arial"/>
              </a:rPr>
              <a:t>ee </a:t>
            </a:r>
            <a:r>
              <a:rPr dirty="0" sz="850" spc="30">
                <a:solidFill>
                  <a:srgbClr val="15181C"/>
                </a:solidFill>
                <a:latin typeface="Arial"/>
                <a:cs typeface="Arial"/>
              </a:rPr>
              <a:t>month</a:t>
            </a:r>
            <a:r>
              <a:rPr dirty="0" sz="850" spc="30">
                <a:solidFill>
                  <a:srgbClr val="363B3F"/>
                </a:solidFill>
                <a:latin typeface="Arial"/>
                <a:cs typeface="Arial"/>
              </a:rPr>
              <a:t>s</a:t>
            </a:r>
            <a:r>
              <a:rPr dirty="0" sz="850" spc="30">
                <a:solidFill>
                  <a:srgbClr val="15181C"/>
                </a:solidFill>
                <a:latin typeface="Arial"/>
                <a:cs typeface="Arial"/>
              </a:rPr>
              <a:t>t</a:t>
            </a:r>
            <a:r>
              <a:rPr dirty="0" sz="850" spc="175">
                <a:solidFill>
                  <a:srgbClr val="15181C"/>
                </a:solidFill>
                <a:latin typeface="Arial"/>
                <a:cs typeface="Arial"/>
              </a:rPr>
              <a:t> </a:t>
            </a:r>
            <a:r>
              <a:rPr dirty="0" sz="850" spc="15">
                <a:solidFill>
                  <a:srgbClr val="24282F"/>
                </a:solidFill>
                <a:latin typeface="Arial"/>
                <a:cs typeface="Arial"/>
              </a:rPr>
              <a:t>(levofloxacin </a:t>
            </a:r>
            <a:r>
              <a:rPr dirty="0" sz="850" spc="15">
                <a:solidFill>
                  <a:srgbClr val="15181C"/>
                </a:solidFill>
                <a:latin typeface="Arial"/>
                <a:cs typeface="Arial"/>
              </a:rPr>
              <a:t>[Lev</a:t>
            </a:r>
            <a:r>
              <a:rPr dirty="0" sz="850" spc="15">
                <a:solidFill>
                  <a:srgbClr val="363B3F"/>
                </a:solidFill>
                <a:latin typeface="Arial"/>
                <a:cs typeface="Arial"/>
              </a:rPr>
              <a:t>aqu</a:t>
            </a:r>
            <a:r>
              <a:rPr dirty="0" sz="850" spc="15">
                <a:solidFill>
                  <a:srgbClr val="15181C"/>
                </a:solidFill>
                <a:latin typeface="Arial"/>
                <a:cs typeface="Arial"/>
              </a:rPr>
              <a:t>in],</a:t>
            </a:r>
            <a:endParaRPr sz="850">
              <a:latin typeface="Arial"/>
              <a:cs typeface="Arial"/>
            </a:endParaRPr>
          </a:p>
          <a:p>
            <a:pPr marL="1926589" marR="584835" indent="-1270">
              <a:lnSpc>
                <a:spcPts val="1080"/>
              </a:lnSpc>
              <a:spcBef>
                <a:spcPts val="10"/>
              </a:spcBef>
            </a:pPr>
            <a:r>
              <a:rPr dirty="0" sz="850" spc="20">
                <a:solidFill>
                  <a:srgbClr val="24282F"/>
                </a:solidFill>
                <a:latin typeface="Arial"/>
                <a:cs typeface="Arial"/>
              </a:rPr>
              <a:t>gemifloxacin </a:t>
            </a:r>
            <a:r>
              <a:rPr dirty="0" sz="850" spc="10">
                <a:solidFill>
                  <a:srgbClr val="15181C"/>
                </a:solidFill>
                <a:latin typeface="Arial"/>
                <a:cs typeface="Arial"/>
              </a:rPr>
              <a:t>(F</a:t>
            </a:r>
            <a:r>
              <a:rPr dirty="0" sz="850" spc="10">
                <a:solidFill>
                  <a:srgbClr val="363B3F"/>
                </a:solidFill>
                <a:latin typeface="Arial"/>
                <a:cs typeface="Arial"/>
              </a:rPr>
              <a:t>ac</a:t>
            </a:r>
            <a:r>
              <a:rPr dirty="0" sz="850" spc="10">
                <a:solidFill>
                  <a:srgbClr val="15181C"/>
                </a:solidFill>
                <a:latin typeface="Arial"/>
                <a:cs typeface="Arial"/>
              </a:rPr>
              <a:t>tiv</a:t>
            </a:r>
            <a:r>
              <a:rPr dirty="0" sz="850" spc="10">
                <a:solidFill>
                  <a:srgbClr val="363B3F"/>
                </a:solidFill>
                <a:latin typeface="Arial"/>
                <a:cs typeface="Arial"/>
              </a:rPr>
              <a:t>e</a:t>
            </a:r>
            <a:r>
              <a:rPr dirty="0" sz="850" spc="10">
                <a:solidFill>
                  <a:srgbClr val="15181C"/>
                </a:solidFill>
                <a:latin typeface="Arial"/>
                <a:cs typeface="Arial"/>
              </a:rPr>
              <a:t>],</a:t>
            </a:r>
            <a:r>
              <a:rPr dirty="0" sz="850" spc="-175">
                <a:solidFill>
                  <a:srgbClr val="15181C"/>
                </a:solidFill>
                <a:latin typeface="Arial"/>
                <a:cs typeface="Arial"/>
              </a:rPr>
              <a:t> </a:t>
            </a:r>
            <a:r>
              <a:rPr dirty="0" sz="850" spc="20">
                <a:solidFill>
                  <a:srgbClr val="24282F"/>
                </a:solidFill>
                <a:latin typeface="Arial"/>
                <a:cs typeface="Arial"/>
              </a:rPr>
              <a:t>or  moxifloxacin</a:t>
            </a:r>
            <a:r>
              <a:rPr dirty="0" sz="850" spc="-55">
                <a:solidFill>
                  <a:srgbClr val="24282F"/>
                </a:solidFill>
                <a:latin typeface="Arial"/>
                <a:cs typeface="Arial"/>
              </a:rPr>
              <a:t> </a:t>
            </a:r>
            <a:r>
              <a:rPr dirty="0" sz="850" spc="5">
                <a:solidFill>
                  <a:srgbClr val="15181C"/>
                </a:solidFill>
                <a:latin typeface="Arial"/>
                <a:cs typeface="Arial"/>
              </a:rPr>
              <a:t>[Ave</a:t>
            </a:r>
            <a:r>
              <a:rPr dirty="0" sz="850" spc="5">
                <a:solidFill>
                  <a:srgbClr val="363B3F"/>
                </a:solidFill>
                <a:latin typeface="Arial"/>
                <a:cs typeface="Arial"/>
              </a:rPr>
              <a:t>lox</a:t>
            </a:r>
            <a:r>
              <a:rPr dirty="0" sz="850" spc="5">
                <a:solidFill>
                  <a:srgbClr val="15181C"/>
                </a:solidFill>
                <a:latin typeface="Arial"/>
                <a:cs typeface="Arial"/>
              </a:rPr>
              <a:t>)),</a:t>
            </a:r>
            <a:endParaRPr sz="8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15772" y="5676899"/>
            <a:ext cx="1790064" cy="3079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1850" spc="35" b="1">
                <a:solidFill>
                  <a:srgbClr val="15181C"/>
                </a:solidFill>
                <a:latin typeface="Arial"/>
                <a:cs typeface="Arial"/>
              </a:rPr>
              <a:t>Healthy </a:t>
            </a:r>
            <a:r>
              <a:rPr dirty="0" sz="1850" spc="30" b="1">
                <a:solidFill>
                  <a:srgbClr val="15181C"/>
                </a:solidFill>
                <a:latin typeface="Arial"/>
                <a:cs typeface="Arial"/>
              </a:rPr>
              <a:t>Patient</a:t>
            </a:r>
            <a:endParaRPr sz="18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51493" y="6629782"/>
            <a:ext cx="79375" cy="269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600" spc="-10">
                <a:solidFill>
                  <a:srgbClr val="363B3F"/>
                </a:solidFill>
                <a:latin typeface="Times New Roman"/>
                <a:cs typeface="Times New Roman"/>
              </a:rPr>
              <a:t>-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409283" y="6782273"/>
            <a:ext cx="260350" cy="3238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05"/>
              </a:spcBef>
            </a:pPr>
            <a:r>
              <a:rPr dirty="0" sz="700" spc="-135">
                <a:solidFill>
                  <a:srgbClr val="363B3F"/>
                </a:solidFill>
                <a:latin typeface="Arial"/>
                <a:cs typeface="Arial"/>
              </a:rPr>
              <a:t>t</a:t>
            </a:r>
            <a:r>
              <a:rPr dirty="0" baseline="15873" sz="2100" spc="-240">
                <a:solidFill>
                  <a:srgbClr val="363B3F"/>
                </a:solidFill>
                <a:latin typeface="Arial"/>
                <a:cs typeface="Arial"/>
              </a:rPr>
              <a:t>.</a:t>
            </a:r>
            <a:r>
              <a:rPr dirty="0" sz="700" spc="-170">
                <a:solidFill>
                  <a:srgbClr val="6B6D6E"/>
                </a:solidFill>
                <a:latin typeface="Arial"/>
                <a:cs typeface="Arial"/>
              </a:rPr>
              <a:t>•</a:t>
            </a:r>
            <a:r>
              <a:rPr dirty="0" sz="700" spc="-120">
                <a:solidFill>
                  <a:srgbClr val="363B3F"/>
                </a:solidFill>
                <a:latin typeface="Arial"/>
                <a:cs typeface="Arial"/>
              </a:rPr>
              <a:t>.</a:t>
            </a:r>
            <a:r>
              <a:rPr dirty="0" sz="1950" spc="-685">
                <a:solidFill>
                  <a:srgbClr val="363B3F"/>
                </a:solidFill>
                <a:latin typeface="Times New Roman"/>
                <a:cs typeface="Times New Roman"/>
              </a:rPr>
              <a:t>"</a:t>
            </a:r>
            <a:r>
              <a:rPr dirty="0" sz="700">
                <a:solidFill>
                  <a:srgbClr val="363B3F"/>
                </a:solidFill>
                <a:latin typeface="Arial"/>
                <a:cs typeface="Arial"/>
              </a:rPr>
              <a:t>:,</a:t>
            </a:r>
            <a:r>
              <a:rPr dirty="0" sz="700" spc="-60">
                <a:solidFill>
                  <a:srgbClr val="363B3F"/>
                </a:solidFill>
                <a:latin typeface="Arial"/>
                <a:cs typeface="Arial"/>
              </a:rPr>
              <a:t> </a:t>
            </a:r>
            <a:r>
              <a:rPr dirty="0" sz="1950" spc="-110">
                <a:solidFill>
                  <a:srgbClr val="363B3F"/>
                </a:solidFill>
                <a:latin typeface="Times New Roman"/>
                <a:cs typeface="Times New Roman"/>
              </a:rPr>
              <a:t>i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454297" y="7044997"/>
            <a:ext cx="174625" cy="14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750" spc="140" b="1">
                <a:solidFill>
                  <a:srgbClr val="363B3F"/>
                </a:solidFill>
                <a:latin typeface="Times New Roman"/>
                <a:cs typeface="Times New Roman"/>
              </a:rPr>
              <a:t>c:;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89101" y="6949155"/>
            <a:ext cx="398145" cy="553085"/>
          </a:xfrm>
          <a:prstGeom prst="rect">
            <a:avLst/>
          </a:prstGeom>
        </p:spPr>
        <p:txBody>
          <a:bodyPr wrap="square" lIns="0" tIns="113030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890"/>
              </a:spcBef>
            </a:pPr>
            <a:r>
              <a:rPr dirty="0" sz="1050" spc="-110">
                <a:solidFill>
                  <a:srgbClr val="363B3F"/>
                </a:solidFill>
                <a:latin typeface="Times New Roman"/>
                <a:cs typeface="Times New Roman"/>
              </a:rPr>
              <a:t>J</a:t>
            </a:r>
            <a:r>
              <a:rPr dirty="0" baseline="-33730" sz="2100" spc="-165">
                <a:solidFill>
                  <a:srgbClr val="363B3F"/>
                </a:solidFill>
                <a:latin typeface="Times New Roman"/>
                <a:cs typeface="Times New Roman"/>
              </a:rPr>
              <a:t>f</a:t>
            </a:r>
            <a:r>
              <a:rPr dirty="0" sz="1050" spc="-110">
                <a:solidFill>
                  <a:srgbClr val="363B3F"/>
                </a:solidFill>
                <a:latin typeface="Times New Roman"/>
                <a:cs typeface="Times New Roman"/>
              </a:rPr>
              <a:t>::</a:t>
            </a:r>
            <a:r>
              <a:rPr dirty="0" baseline="-33730" sz="2100" spc="-165">
                <a:solidFill>
                  <a:srgbClr val="363B3F"/>
                </a:solidFill>
                <a:latin typeface="Times New Roman"/>
                <a:cs typeface="Times New Roman"/>
              </a:rPr>
              <a:t>..</a:t>
            </a:r>
            <a:endParaRPr baseline="-33730" sz="2100">
              <a:latin typeface="Times New Roman"/>
              <a:cs typeface="Times New Roman"/>
            </a:endParaRPr>
          </a:p>
          <a:p>
            <a:pPr marL="25400">
              <a:lnSpc>
                <a:spcPct val="100000"/>
              </a:lnSpc>
              <a:spcBef>
                <a:spcPts val="540"/>
              </a:spcBef>
            </a:pPr>
            <a:r>
              <a:rPr dirty="0" baseline="-11695" sz="1425" spc="-300">
                <a:solidFill>
                  <a:srgbClr val="363B3F"/>
                </a:solidFill>
                <a:latin typeface="Arial"/>
                <a:cs typeface="Arial"/>
              </a:rPr>
              <a:t>r</a:t>
            </a:r>
            <a:r>
              <a:rPr dirty="0" sz="950" spc="-200" b="1">
                <a:solidFill>
                  <a:srgbClr val="363B3F"/>
                </a:solidFill>
                <a:latin typeface="Arial"/>
                <a:cs typeface="Arial"/>
              </a:rPr>
              <a:t>t</a:t>
            </a:r>
            <a:r>
              <a:rPr dirty="0" baseline="-11695" sz="1425" spc="-300">
                <a:solidFill>
                  <a:srgbClr val="363B3F"/>
                </a:solidFill>
                <a:latin typeface="Arial"/>
                <a:cs typeface="Arial"/>
              </a:rPr>
              <a:t>,</a:t>
            </a:r>
            <a:r>
              <a:rPr dirty="0" sz="950" spc="-200" b="1">
                <a:solidFill>
                  <a:srgbClr val="363B3F"/>
                </a:solidFill>
                <a:latin typeface="Arial"/>
                <a:cs typeface="Arial"/>
              </a:rPr>
              <a:t>"</a:t>
            </a:r>
            <a:r>
              <a:rPr dirty="0" baseline="-11695" sz="1425" spc="-300">
                <a:solidFill>
                  <a:srgbClr val="363B3F"/>
                </a:solidFill>
                <a:latin typeface="Arial"/>
                <a:cs typeface="Arial"/>
              </a:rPr>
              <a:t>:,</a:t>
            </a:r>
            <a:r>
              <a:rPr dirty="0" sz="950" spc="-200" b="1">
                <a:solidFill>
                  <a:srgbClr val="363B3F"/>
                </a:solidFill>
                <a:latin typeface="Arial"/>
                <a:cs typeface="Arial"/>
              </a:rPr>
              <a:t>- </a:t>
            </a:r>
            <a:r>
              <a:rPr dirty="0" baseline="-11695" sz="1425" spc="-352">
                <a:solidFill>
                  <a:srgbClr val="BFC1C3"/>
                </a:solidFill>
                <a:latin typeface="Arial"/>
                <a:cs typeface="Arial"/>
              </a:rPr>
              <a:t>_</a:t>
            </a:r>
            <a:r>
              <a:rPr dirty="0" sz="950" spc="-235" b="1">
                <a:solidFill>
                  <a:srgbClr val="6B6D6E"/>
                </a:solidFill>
                <a:latin typeface="Arial"/>
                <a:cs typeface="Arial"/>
              </a:rPr>
              <a:t>- </a:t>
            </a:r>
            <a:r>
              <a:rPr dirty="0" baseline="-11695" sz="1425" spc="-165">
                <a:solidFill>
                  <a:srgbClr val="7E8287"/>
                </a:solidFill>
                <a:latin typeface="Arial"/>
                <a:cs typeface="Arial"/>
              </a:rPr>
              <a:t>_</a:t>
            </a:r>
            <a:r>
              <a:rPr dirty="0" sz="950" spc="-110" b="1">
                <a:solidFill>
                  <a:srgbClr val="15181C"/>
                </a:solidFill>
                <a:latin typeface="Arial"/>
                <a:cs typeface="Arial"/>
              </a:rPr>
              <a:t>\i</a:t>
            </a:r>
            <a:r>
              <a:rPr dirty="0" sz="950" spc="-110" b="1">
                <a:solidFill>
                  <a:srgbClr val="AFAFB3"/>
                </a:solidFill>
                <a:latin typeface="Arial"/>
                <a:cs typeface="Arial"/>
              </a:rPr>
              <a:t>'</a:t>
            </a:r>
            <a:endParaRPr sz="9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86519" y="7629761"/>
            <a:ext cx="95885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363B3F"/>
                </a:solidFill>
                <a:latin typeface="Arial"/>
                <a:cs typeface="Arial"/>
              </a:rPr>
              <a:t>'&amp;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01643" y="7728791"/>
            <a:ext cx="69850" cy="1555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50" spc="-20" b="1">
                <a:solidFill>
                  <a:srgbClr val="363B3F"/>
                </a:solidFill>
                <a:latin typeface="Arial"/>
                <a:cs typeface="Arial"/>
              </a:rPr>
              <a:t>ll</a:t>
            </a:r>
            <a:endParaRPr sz="8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83286" y="7791417"/>
            <a:ext cx="82550" cy="201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150" spc="-30">
                <a:solidFill>
                  <a:srgbClr val="363B3F"/>
                </a:solidFill>
                <a:latin typeface="Times New Roman"/>
                <a:cs typeface="Times New Roman"/>
              </a:rPr>
              <a:t>1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515406" y="7390458"/>
            <a:ext cx="494665" cy="2724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1270">
              <a:lnSpc>
                <a:spcPts val="765"/>
              </a:lnSpc>
              <a:spcBef>
                <a:spcPts val="100"/>
              </a:spcBef>
            </a:pPr>
            <a:r>
              <a:rPr dirty="0" sz="700" spc="-40" i="1">
                <a:solidFill>
                  <a:srgbClr val="363B3F"/>
                </a:solidFill>
                <a:latin typeface="Times New Roman"/>
                <a:cs typeface="Times New Roman"/>
              </a:rPr>
              <a:t>T.-.</a:t>
            </a:r>
            <a:r>
              <a:rPr dirty="0" sz="700" spc="-40" i="1">
                <a:solidFill>
                  <a:srgbClr val="15181C"/>
                </a:solidFill>
                <a:latin typeface="Times New Roman"/>
                <a:cs typeface="Times New Roman"/>
              </a:rPr>
              <a:t>i</a:t>
            </a:r>
            <a:r>
              <a:rPr dirty="0" sz="700" spc="-40" i="1">
                <a:solidFill>
                  <a:srgbClr val="4B4D50"/>
                </a:solidFill>
                <a:latin typeface="Times New Roman"/>
                <a:cs typeface="Times New Roman"/>
              </a:rPr>
              <a:t>tl</a:t>
            </a:r>
            <a:r>
              <a:rPr dirty="0" sz="700" spc="-40" i="1">
                <a:solidFill>
                  <a:srgbClr val="6B6D6E"/>
                </a:solidFill>
                <a:latin typeface="Times New Roman"/>
                <a:cs typeface="Times New Roman"/>
              </a:rPr>
              <a:t>o</a:t>
            </a:r>
            <a:r>
              <a:rPr dirty="0" sz="700" spc="-40" i="1">
                <a:solidFill>
                  <a:srgbClr val="4B4D50"/>
                </a:solidFill>
                <a:latin typeface="Times New Roman"/>
                <a:cs typeface="Times New Roman"/>
              </a:rPr>
              <a:t>ns</a:t>
            </a:r>
            <a:r>
              <a:rPr dirty="0" sz="700" spc="-75" i="1">
                <a:solidFill>
                  <a:srgbClr val="4B4D50"/>
                </a:solidFill>
                <a:latin typeface="Times New Roman"/>
                <a:cs typeface="Times New Roman"/>
              </a:rPr>
              <a:t> </a:t>
            </a:r>
            <a:r>
              <a:rPr dirty="0" sz="700" spc="-25" i="1">
                <a:solidFill>
                  <a:srgbClr val="4B4D50"/>
                </a:solidFill>
                <a:latin typeface="Times New Roman"/>
                <a:cs typeface="Times New Roman"/>
              </a:rPr>
              <a:t>of</a:t>
            </a:r>
            <a:endParaRPr sz="700">
              <a:latin typeface="Times New Roman"/>
              <a:cs typeface="Times New Roman"/>
            </a:endParaRPr>
          </a:p>
          <a:p>
            <a:pPr algn="ctr" marR="5080">
              <a:lnSpc>
                <a:spcPts val="520"/>
              </a:lnSpc>
            </a:pPr>
            <a:r>
              <a:rPr dirty="0" sz="550" spc="-20" b="1">
                <a:solidFill>
                  <a:srgbClr val="24282F"/>
                </a:solidFill>
                <a:latin typeface="Times New Roman"/>
                <a:cs typeface="Times New Roman"/>
              </a:rPr>
              <a:t>f'tr </a:t>
            </a:r>
            <a:r>
              <a:rPr dirty="0" sz="550" spc="-15" b="1">
                <a:solidFill>
                  <a:srgbClr val="595D5E"/>
                </a:solidFill>
                <a:latin typeface="Times New Roman"/>
                <a:cs typeface="Times New Roman"/>
              </a:rPr>
              <a:t>o</a:t>
            </a:r>
            <a:r>
              <a:rPr dirty="0" sz="550" spc="-15" b="1">
                <a:solidFill>
                  <a:srgbClr val="363B3F"/>
                </a:solidFill>
                <a:latin typeface="Times New Roman"/>
                <a:cs typeface="Times New Roman"/>
              </a:rPr>
              <a:t>t,U</a:t>
            </a:r>
            <a:r>
              <a:rPr dirty="0" sz="550" spc="-15" b="1">
                <a:solidFill>
                  <a:srgbClr val="595D5E"/>
                </a:solidFill>
                <a:latin typeface="Times New Roman"/>
                <a:cs typeface="Times New Roman"/>
              </a:rPr>
              <a:t>t</a:t>
            </a:r>
            <a:r>
              <a:rPr dirty="0" sz="550" spc="10" b="1">
                <a:solidFill>
                  <a:srgbClr val="595D5E"/>
                </a:solidFill>
                <a:latin typeface="Times New Roman"/>
                <a:cs typeface="Times New Roman"/>
              </a:rPr>
              <a:t> </a:t>
            </a:r>
            <a:r>
              <a:rPr dirty="0" sz="500" spc="-85" b="1" i="1">
                <a:solidFill>
                  <a:srgbClr val="24282F"/>
                </a:solidFill>
                <a:latin typeface="Georgia-BoldItalic"/>
                <a:cs typeface="Georgia-BoldItalic"/>
              </a:rPr>
              <a:t>l</a:t>
            </a:r>
            <a:r>
              <a:rPr dirty="0" sz="500" spc="-85" b="1" i="1">
                <a:solidFill>
                  <a:srgbClr val="595D5E"/>
                </a:solidFill>
                <a:latin typeface="Georgia-BoldItalic"/>
                <a:cs typeface="Georgia-BoldItalic"/>
              </a:rPr>
              <a:t>«1</a:t>
            </a:r>
            <a:r>
              <a:rPr dirty="0" sz="500" spc="-85" b="1" i="1">
                <a:solidFill>
                  <a:srgbClr val="363B3F"/>
                </a:solidFill>
                <a:latin typeface="Georgia-BoldItalic"/>
                <a:cs typeface="Georgia-BoldItalic"/>
              </a:rPr>
              <a:t>11!}</a:t>
            </a:r>
            <a:r>
              <a:rPr dirty="0" sz="500" spc="-85" b="1" i="1">
                <a:solidFill>
                  <a:srgbClr val="15181C"/>
                </a:solidFill>
                <a:latin typeface="Georgia-BoldItalic"/>
                <a:cs typeface="Georgia-BoldItalic"/>
              </a:rPr>
              <a:t>UJ</a:t>
            </a:r>
            <a:endParaRPr sz="500">
              <a:latin typeface="Georgia-BoldItalic"/>
              <a:cs typeface="Georgia-BoldItalic"/>
            </a:endParaRPr>
          </a:p>
          <a:p>
            <a:pPr algn="ctr">
              <a:lnSpc>
                <a:spcPts val="655"/>
              </a:lnSpc>
            </a:pPr>
            <a:r>
              <a:rPr dirty="0" sz="600" spc="5" b="1" i="1">
                <a:solidFill>
                  <a:srgbClr val="24282F"/>
                </a:solidFill>
                <a:latin typeface="Georgia-BoldItalic"/>
                <a:cs typeface="Georgia-BoldItalic"/>
              </a:rPr>
              <a:t>tl</a:t>
            </a:r>
            <a:r>
              <a:rPr dirty="0" sz="600" spc="-95" b="1" i="1">
                <a:solidFill>
                  <a:srgbClr val="24282F"/>
                </a:solidFill>
                <a:latin typeface="Georgia-BoldItalic"/>
                <a:cs typeface="Georgia-BoldItalic"/>
              </a:rPr>
              <a:t> </a:t>
            </a:r>
            <a:r>
              <a:rPr dirty="0" sz="600" spc="-110" b="1" i="1">
                <a:solidFill>
                  <a:srgbClr val="24282F"/>
                </a:solidFill>
                <a:latin typeface="Georgia-BoldItalic"/>
                <a:cs typeface="Georgia-BoldItalic"/>
              </a:rPr>
              <a:t>hr</a:t>
            </a:r>
            <a:r>
              <a:rPr dirty="0" sz="600" spc="-110" b="1" i="1">
                <a:solidFill>
                  <a:srgbClr val="4B4D50"/>
                </a:solidFill>
                <a:latin typeface="Georgia-BoldItalic"/>
                <a:cs typeface="Georgia-BoldItalic"/>
              </a:rPr>
              <a:t>1</a:t>
            </a:r>
            <a:r>
              <a:rPr dirty="0" sz="600" spc="-110" b="1" i="1">
                <a:solidFill>
                  <a:srgbClr val="24282F"/>
                </a:solidFill>
                <a:latin typeface="Georgia-BoldItalic"/>
                <a:cs typeface="Georgia-BoldItalic"/>
              </a:rPr>
              <a:t>1</a:t>
            </a:r>
            <a:r>
              <a:rPr dirty="0" sz="600" spc="-110" b="1" i="1">
                <a:solidFill>
                  <a:srgbClr val="7E8287"/>
                </a:solidFill>
                <a:latin typeface="Georgia-BoldItalic"/>
                <a:cs typeface="Georgia-BoldItalic"/>
              </a:rPr>
              <a:t>1</a:t>
            </a:r>
            <a:r>
              <a:rPr dirty="0" sz="600" spc="-110" b="1" i="1">
                <a:solidFill>
                  <a:srgbClr val="363B3F"/>
                </a:solidFill>
                <a:latin typeface="Georgia-BoldItalic"/>
                <a:cs typeface="Georgia-BoldItalic"/>
              </a:rPr>
              <a:t>1J</a:t>
            </a:r>
            <a:endParaRPr sz="600">
              <a:latin typeface="Georgia-BoldItalic"/>
              <a:cs typeface="Georgia-BoldItal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05947" y="1723031"/>
            <a:ext cx="3079613" cy="7194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44389" y="2923617"/>
            <a:ext cx="2648833" cy="16221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401365" y="6571201"/>
            <a:ext cx="421613" cy="2795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768944" y="7180657"/>
            <a:ext cx="1127358" cy="2657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983374" y="5801358"/>
            <a:ext cx="2960461" cy="23645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553554" y="1333528"/>
            <a:ext cx="0" cy="1590675"/>
          </a:xfrm>
          <a:custGeom>
            <a:avLst/>
            <a:gdLst/>
            <a:ahLst/>
            <a:cxnLst/>
            <a:rect l="l" t="t" r="r" b="b"/>
            <a:pathLst>
              <a:path w="0" h="1590675">
                <a:moveTo>
                  <a:pt x="0" y="1590090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558137" y="5393527"/>
            <a:ext cx="0" cy="3450590"/>
          </a:xfrm>
          <a:custGeom>
            <a:avLst/>
            <a:gdLst/>
            <a:ahLst/>
            <a:cxnLst/>
            <a:rect l="l" t="t" r="r" b="b"/>
            <a:pathLst>
              <a:path w="0" h="3450590">
                <a:moveTo>
                  <a:pt x="0" y="3450541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286796" y="2469961"/>
            <a:ext cx="0" cy="454025"/>
          </a:xfrm>
          <a:custGeom>
            <a:avLst/>
            <a:gdLst/>
            <a:ahLst/>
            <a:cxnLst/>
            <a:rect l="l" t="t" r="r" b="b"/>
            <a:pathLst>
              <a:path w="0" h="454025">
                <a:moveTo>
                  <a:pt x="0" y="453656"/>
                </a:moveTo>
                <a:lnTo>
                  <a:pt x="0" y="0"/>
                </a:lnTo>
              </a:path>
            </a:pathLst>
          </a:custGeom>
          <a:ln w="458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407654" y="2447049"/>
            <a:ext cx="0" cy="1274445"/>
          </a:xfrm>
          <a:custGeom>
            <a:avLst/>
            <a:gdLst/>
            <a:ahLst/>
            <a:cxnLst/>
            <a:rect l="l" t="t" r="r" b="b"/>
            <a:pathLst>
              <a:path w="0" h="1274445">
                <a:moveTo>
                  <a:pt x="0" y="1273904"/>
                </a:moveTo>
                <a:lnTo>
                  <a:pt x="0" y="0"/>
                </a:lnTo>
              </a:path>
            </a:pathLst>
          </a:custGeom>
          <a:ln w="1374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127146" y="1333528"/>
            <a:ext cx="0" cy="3450590"/>
          </a:xfrm>
          <a:custGeom>
            <a:avLst/>
            <a:gdLst/>
            <a:ahLst/>
            <a:cxnLst/>
            <a:rect l="l" t="t" r="r" b="b"/>
            <a:pathLst>
              <a:path w="0" h="3450590">
                <a:moveTo>
                  <a:pt x="0" y="3450541"/>
                </a:moveTo>
                <a:lnTo>
                  <a:pt x="0" y="0"/>
                </a:lnTo>
              </a:path>
            </a:pathLst>
          </a:custGeom>
          <a:ln w="1374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136312" y="5393527"/>
            <a:ext cx="0" cy="3450590"/>
          </a:xfrm>
          <a:custGeom>
            <a:avLst/>
            <a:gdLst/>
            <a:ahLst/>
            <a:cxnLst/>
            <a:rect l="l" t="t" r="r" b="b"/>
            <a:pathLst>
              <a:path w="0" h="3450590">
                <a:moveTo>
                  <a:pt x="0" y="3450541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539806" y="1347275"/>
            <a:ext cx="4601210" cy="0"/>
          </a:xfrm>
          <a:custGeom>
            <a:avLst/>
            <a:gdLst/>
            <a:ahLst/>
            <a:cxnLst/>
            <a:rect l="l" t="t" r="r" b="b"/>
            <a:pathLst>
              <a:path w="4601210" h="0">
                <a:moveTo>
                  <a:pt x="0" y="0"/>
                </a:moveTo>
                <a:lnTo>
                  <a:pt x="4601088" y="0"/>
                </a:lnTo>
              </a:path>
            </a:pathLst>
          </a:custGeom>
          <a:ln w="91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197806" y="3725536"/>
            <a:ext cx="1210310" cy="0"/>
          </a:xfrm>
          <a:custGeom>
            <a:avLst/>
            <a:gdLst/>
            <a:ahLst/>
            <a:cxnLst/>
            <a:rect l="l" t="t" r="r" b="b"/>
            <a:pathLst>
              <a:path w="1210310" h="0">
                <a:moveTo>
                  <a:pt x="0" y="0"/>
                </a:moveTo>
                <a:lnTo>
                  <a:pt x="1209848" y="0"/>
                </a:lnTo>
              </a:path>
            </a:pathLst>
          </a:custGeom>
          <a:ln w="137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539806" y="4770322"/>
            <a:ext cx="4601210" cy="0"/>
          </a:xfrm>
          <a:custGeom>
            <a:avLst/>
            <a:gdLst/>
            <a:ahLst/>
            <a:cxnLst/>
            <a:rect l="l" t="t" r="r" b="b"/>
            <a:pathLst>
              <a:path w="4601210" h="0">
                <a:moveTo>
                  <a:pt x="0" y="0"/>
                </a:moveTo>
                <a:lnTo>
                  <a:pt x="4601088" y="0"/>
                </a:lnTo>
              </a:path>
            </a:pathLst>
          </a:custGeom>
          <a:ln w="91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539806" y="5402692"/>
            <a:ext cx="4601210" cy="0"/>
          </a:xfrm>
          <a:custGeom>
            <a:avLst/>
            <a:gdLst/>
            <a:ahLst/>
            <a:cxnLst/>
            <a:rect l="l" t="t" r="r" b="b"/>
            <a:pathLst>
              <a:path w="4601210" h="0">
                <a:moveTo>
                  <a:pt x="0" y="0"/>
                </a:moveTo>
                <a:lnTo>
                  <a:pt x="4601088" y="0"/>
                </a:lnTo>
              </a:path>
            </a:pathLst>
          </a:custGeom>
          <a:ln w="91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553554" y="8825739"/>
            <a:ext cx="4601210" cy="0"/>
          </a:xfrm>
          <a:custGeom>
            <a:avLst/>
            <a:gdLst/>
            <a:ahLst/>
            <a:cxnLst/>
            <a:rect l="l" t="t" r="r" b="b"/>
            <a:pathLst>
              <a:path w="4601210" h="0">
                <a:moveTo>
                  <a:pt x="0" y="0"/>
                </a:moveTo>
                <a:lnTo>
                  <a:pt x="4601088" y="0"/>
                </a:lnTo>
              </a:path>
            </a:pathLst>
          </a:custGeom>
          <a:ln w="91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6657656" y="453227"/>
            <a:ext cx="62674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35">
                <a:solidFill>
                  <a:srgbClr val="111618"/>
                </a:solidFill>
                <a:latin typeface="Courier New"/>
                <a:cs typeface="Courier New"/>
              </a:rPr>
              <a:t>9/8/2020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226435" y="1407383"/>
            <a:ext cx="3230245" cy="3619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200" spc="-125" b="1">
                <a:solidFill>
                  <a:srgbClr val="111618"/>
                </a:solidFill>
                <a:latin typeface="Arial"/>
                <a:cs typeface="Arial"/>
              </a:rPr>
              <a:t>lracreased </a:t>
            </a:r>
            <a:r>
              <a:rPr dirty="0" sz="2200" spc="-75" b="1">
                <a:solidFill>
                  <a:srgbClr val="111618"/>
                </a:solidFill>
                <a:latin typeface="Arial"/>
                <a:cs typeface="Arial"/>
              </a:rPr>
              <a:t>risk </a:t>
            </a:r>
            <a:r>
              <a:rPr dirty="0" sz="2200" spc="10" b="1">
                <a:solidFill>
                  <a:srgbClr val="111618"/>
                </a:solidFill>
                <a:latin typeface="Arial"/>
                <a:cs typeface="Arial"/>
              </a:rPr>
              <a:t>of</a:t>
            </a:r>
            <a:r>
              <a:rPr dirty="0" sz="2200" spc="-280" b="1">
                <a:solidFill>
                  <a:srgbClr val="111618"/>
                </a:solidFill>
                <a:latin typeface="Arial"/>
                <a:cs typeface="Arial"/>
              </a:rPr>
              <a:t> </a:t>
            </a:r>
            <a:r>
              <a:rPr dirty="0" sz="2200" spc="5" b="1">
                <a:solidFill>
                  <a:srgbClr val="111618"/>
                </a:solidFill>
                <a:latin typeface="Arial"/>
                <a:cs typeface="Arial"/>
              </a:rPr>
              <a:t>rupture</a:t>
            </a:r>
            <a:endParaRPr sz="2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335276" y="2287713"/>
            <a:ext cx="2649855" cy="1240155"/>
          </a:xfrm>
          <a:prstGeom prst="rect">
            <a:avLst/>
          </a:prstGeom>
        </p:spPr>
        <p:txBody>
          <a:bodyPr wrap="square" lIns="0" tIns="146050" rIns="0" bIns="0" rtlCol="0" vert="horz">
            <a:spAutoFit/>
          </a:bodyPr>
          <a:lstStyle/>
          <a:p>
            <a:pPr marL="182245" indent="-170180">
              <a:lnSpc>
                <a:spcPct val="100000"/>
              </a:lnSpc>
              <a:spcBef>
                <a:spcPts val="1150"/>
              </a:spcBef>
              <a:buFont typeface="Arial"/>
              <a:buChar char="•"/>
              <a:tabLst>
                <a:tab pos="182880" algn="l"/>
              </a:tabLst>
            </a:pPr>
            <a:r>
              <a:rPr dirty="0" sz="1800" spc="10" b="1">
                <a:solidFill>
                  <a:srgbClr val="111618"/>
                </a:solidFill>
                <a:latin typeface="Arial"/>
                <a:cs typeface="Arial"/>
              </a:rPr>
              <a:t>Men</a:t>
            </a:r>
            <a:endParaRPr sz="1800">
              <a:latin typeface="Arial"/>
              <a:cs typeface="Arial"/>
            </a:endParaRPr>
          </a:p>
          <a:p>
            <a:pPr marL="184785" indent="-172720">
              <a:lnSpc>
                <a:spcPct val="100000"/>
              </a:lnSpc>
              <a:spcBef>
                <a:spcPts val="1050"/>
              </a:spcBef>
              <a:buFont typeface="Arial"/>
              <a:buChar char="•"/>
              <a:tabLst>
                <a:tab pos="185420" algn="l"/>
              </a:tabLst>
            </a:pPr>
            <a:r>
              <a:rPr dirty="0" sz="1800" spc="140" b="1">
                <a:solidFill>
                  <a:srgbClr val="111618"/>
                </a:solidFill>
                <a:latin typeface="Arial"/>
                <a:cs typeface="Arial"/>
              </a:rPr>
              <a:t>Age&gt; </a:t>
            </a:r>
            <a:r>
              <a:rPr dirty="0" sz="1800" spc="130" b="1">
                <a:solidFill>
                  <a:srgbClr val="111618"/>
                </a:solidFill>
                <a:latin typeface="Arial"/>
                <a:cs typeface="Arial"/>
              </a:rPr>
              <a:t>60</a:t>
            </a:r>
            <a:r>
              <a:rPr dirty="0" sz="1800" spc="-180" b="1">
                <a:solidFill>
                  <a:srgbClr val="111618"/>
                </a:solidFill>
                <a:latin typeface="Arial"/>
                <a:cs typeface="Arial"/>
              </a:rPr>
              <a:t> </a:t>
            </a:r>
            <a:r>
              <a:rPr dirty="0" sz="1800" spc="25" b="1">
                <a:solidFill>
                  <a:srgbClr val="111618"/>
                </a:solidFill>
                <a:latin typeface="Arial"/>
                <a:cs typeface="Arial"/>
              </a:rPr>
              <a:t>years</a:t>
            </a:r>
            <a:endParaRPr sz="1800">
              <a:latin typeface="Arial"/>
              <a:cs typeface="Arial"/>
            </a:endParaRPr>
          </a:p>
          <a:p>
            <a:pPr marL="178435" indent="-166370">
              <a:lnSpc>
                <a:spcPct val="100000"/>
              </a:lnSpc>
              <a:spcBef>
                <a:spcPts val="980"/>
              </a:spcBef>
              <a:buFont typeface="Arial"/>
              <a:buChar char="•"/>
              <a:tabLst>
                <a:tab pos="179070" algn="l"/>
              </a:tabLst>
            </a:pPr>
            <a:r>
              <a:rPr dirty="0" sz="1800" spc="5" b="1">
                <a:solidFill>
                  <a:srgbClr val="111618"/>
                </a:solidFill>
                <a:latin typeface="Arial"/>
                <a:cs typeface="Arial"/>
              </a:rPr>
              <a:t>Chronic </a:t>
            </a:r>
            <a:r>
              <a:rPr dirty="0" sz="1800" spc="55" b="1">
                <a:solidFill>
                  <a:srgbClr val="111618"/>
                </a:solidFill>
                <a:latin typeface="Arial"/>
                <a:cs typeface="Arial"/>
              </a:rPr>
              <a:t>renal</a:t>
            </a:r>
            <a:r>
              <a:rPr dirty="0" sz="1800" spc="125" b="1">
                <a:solidFill>
                  <a:srgbClr val="111618"/>
                </a:solidFill>
                <a:latin typeface="Arial"/>
                <a:cs typeface="Arial"/>
              </a:rPr>
              <a:t> </a:t>
            </a:r>
            <a:r>
              <a:rPr dirty="0" sz="1800" spc="5" b="1">
                <a:solidFill>
                  <a:srgbClr val="111618"/>
                </a:solidFill>
                <a:latin typeface="Arial"/>
                <a:cs typeface="Arial"/>
              </a:rPr>
              <a:t>disease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791202" y="6154995"/>
            <a:ext cx="913765" cy="3930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ts val="1714"/>
              </a:lnSpc>
              <a:spcBef>
                <a:spcPts val="100"/>
              </a:spcBef>
            </a:pPr>
            <a:r>
              <a:rPr dirty="0" sz="1550" spc="-140" b="1">
                <a:solidFill>
                  <a:srgbClr val="111618"/>
                </a:solidFill>
                <a:latin typeface="Arial"/>
                <a:cs typeface="Arial"/>
              </a:rPr>
              <a:t>Prednisone</a:t>
            </a:r>
            <a:endParaRPr sz="1550">
              <a:latin typeface="Arial"/>
              <a:cs typeface="Arial"/>
            </a:endParaRPr>
          </a:p>
          <a:p>
            <a:pPr marL="635">
              <a:lnSpc>
                <a:spcPts val="1175"/>
              </a:lnSpc>
            </a:pPr>
            <a:r>
              <a:rPr dirty="0" sz="1100" spc="-85">
                <a:solidFill>
                  <a:srgbClr val="23262A"/>
                </a:solidFill>
                <a:latin typeface="Times New Roman"/>
                <a:cs typeface="Times New Roman"/>
              </a:rPr>
              <a:t>Tablet$</a:t>
            </a:r>
            <a:r>
              <a:rPr dirty="0" sz="1100" spc="-20">
                <a:solidFill>
                  <a:srgbClr val="23262A"/>
                </a:solidFill>
                <a:latin typeface="Times New Roman"/>
                <a:cs typeface="Times New Roman"/>
              </a:rPr>
              <a:t> </a:t>
            </a:r>
            <a:r>
              <a:rPr dirty="0" sz="1100" spc="-170">
                <a:solidFill>
                  <a:srgbClr val="111618"/>
                </a:solidFill>
                <a:latin typeface="Times New Roman"/>
                <a:cs typeface="Times New Roman"/>
              </a:rPr>
              <a:t>USP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778261" y="6937566"/>
            <a:ext cx="1066800" cy="2470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  <a:tabLst>
                <a:tab pos="490220" algn="l"/>
              </a:tabLst>
            </a:pPr>
            <a:r>
              <a:rPr dirty="0" sz="1100" spc="-229">
                <a:solidFill>
                  <a:srgbClr val="0E6093"/>
                </a:solidFill>
                <a:latin typeface="Times New Roman"/>
                <a:cs typeface="Times New Roman"/>
              </a:rPr>
              <a:t>W</a:t>
            </a:r>
            <a:r>
              <a:rPr dirty="0" sz="1100" spc="-229">
                <a:solidFill>
                  <a:srgbClr val="0A5977"/>
                </a:solidFill>
                <a:latin typeface="Times New Roman"/>
                <a:cs typeface="Times New Roman"/>
              </a:rPr>
              <a:t>atso</a:t>
            </a:r>
            <a:r>
              <a:rPr dirty="0" sz="1100" spc="-229">
                <a:solidFill>
                  <a:srgbClr val="0C3149"/>
                </a:solidFill>
                <a:latin typeface="Times New Roman"/>
                <a:cs typeface="Times New Roman"/>
              </a:rPr>
              <a:t>n</a:t>
            </a:r>
            <a:r>
              <a:rPr dirty="0" baseline="15325" sz="2175" spc="-345">
                <a:solidFill>
                  <a:srgbClr val="606462"/>
                </a:solidFill>
                <a:latin typeface="Arial"/>
                <a:cs typeface="Arial"/>
              </a:rPr>
              <a:t>0</a:t>
            </a:r>
            <a:r>
              <a:rPr dirty="0" sz="1100" spc="-229">
                <a:solidFill>
                  <a:srgbClr val="99BAC1"/>
                </a:solidFill>
                <a:latin typeface="Times New Roman"/>
                <a:cs typeface="Times New Roman"/>
              </a:rPr>
              <a:t>,	</a:t>
            </a:r>
            <a:r>
              <a:rPr dirty="0" sz="600" spc="5">
                <a:solidFill>
                  <a:srgbClr val="363F49"/>
                </a:solidFill>
                <a:latin typeface="Times New Roman"/>
                <a:cs typeface="Times New Roman"/>
              </a:rPr>
              <a:t>10001iti.u</a:t>
            </a:r>
            <a:r>
              <a:rPr dirty="0" sz="600" spc="35">
                <a:solidFill>
                  <a:srgbClr val="363F49"/>
                </a:solidFill>
                <a:latin typeface="Times New Roman"/>
                <a:cs typeface="Times New Roman"/>
              </a:rPr>
              <a:t> </a:t>
            </a:r>
            <a:r>
              <a:rPr dirty="0" sz="700" spc="-145" i="1">
                <a:solidFill>
                  <a:srgbClr val="495660"/>
                </a:solidFill>
                <a:latin typeface="Times New Roman"/>
                <a:cs typeface="Times New Roman"/>
              </a:rPr>
              <a:t>RAw </a:t>
            </a:r>
            <a:r>
              <a:rPr dirty="0" baseline="-15873" sz="1050" spc="-7" i="1">
                <a:solidFill>
                  <a:srgbClr val="495660"/>
                </a:solidFill>
                <a:latin typeface="Times New Roman"/>
                <a:cs typeface="Times New Roman"/>
              </a:rPr>
              <a:t>1</a:t>
            </a:r>
            <a:endParaRPr baseline="-15873" sz="10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554386" y="6134884"/>
            <a:ext cx="206375" cy="269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600" spc="-200">
                <a:solidFill>
                  <a:srgbClr val="CFAE9A"/>
                </a:solidFill>
                <a:latin typeface="Times New Roman"/>
                <a:cs typeface="Times New Roman"/>
              </a:rPr>
              <a:t>,::::·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946800" y="7776143"/>
            <a:ext cx="3048635" cy="6597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dirty="0" sz="4150" spc="140" b="1">
                <a:solidFill>
                  <a:srgbClr val="111618"/>
                </a:solidFill>
                <a:latin typeface="Arial"/>
                <a:cs typeface="Arial"/>
              </a:rPr>
              <a:t>46 </a:t>
            </a:r>
            <a:r>
              <a:rPr dirty="0" sz="3000" spc="125" b="1">
                <a:solidFill>
                  <a:srgbClr val="111618"/>
                </a:solidFill>
                <a:latin typeface="Arial"/>
                <a:cs typeface="Arial"/>
              </a:rPr>
              <a:t>X</a:t>
            </a:r>
            <a:r>
              <a:rPr dirty="0" sz="3000" spc="-535" b="1">
                <a:solidFill>
                  <a:srgbClr val="111618"/>
                </a:solidFill>
                <a:latin typeface="Arial"/>
                <a:cs typeface="Arial"/>
              </a:rPr>
              <a:t> </a:t>
            </a:r>
            <a:r>
              <a:rPr dirty="0" sz="1200" spc="10">
                <a:solidFill>
                  <a:srgbClr val="111618"/>
                </a:solidFill>
                <a:latin typeface="Arial"/>
                <a:cs typeface="Arial"/>
              </a:rPr>
              <a:t>increase in </a:t>
            </a:r>
            <a:r>
              <a:rPr dirty="0" sz="1200" spc="75">
                <a:solidFill>
                  <a:srgbClr val="111618"/>
                </a:solidFill>
                <a:latin typeface="Arial"/>
                <a:cs typeface="Arial"/>
              </a:rPr>
              <a:t>tendon rupture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108905" y="9519743"/>
            <a:ext cx="187325" cy="17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70">
                <a:solidFill>
                  <a:srgbClr val="23262A"/>
                </a:solidFill>
                <a:latin typeface="Arial"/>
                <a:cs typeface="Arial"/>
              </a:rPr>
              <a:t>13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9367" y="2020886"/>
            <a:ext cx="4184057" cy="18329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341789" y="4018808"/>
            <a:ext cx="898220" cy="4674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567303" y="5398108"/>
            <a:ext cx="4614836" cy="34597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741447" y="3849261"/>
            <a:ext cx="0" cy="628015"/>
          </a:xfrm>
          <a:custGeom>
            <a:avLst/>
            <a:gdLst/>
            <a:ahLst/>
            <a:cxnLst/>
            <a:rect l="l" t="t" r="r" b="b"/>
            <a:pathLst>
              <a:path w="0" h="628014">
                <a:moveTo>
                  <a:pt x="0" y="627787"/>
                </a:moveTo>
                <a:lnTo>
                  <a:pt x="0" y="0"/>
                </a:lnTo>
              </a:path>
            </a:pathLst>
          </a:custGeom>
          <a:ln w="1833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870512" y="3734701"/>
            <a:ext cx="0" cy="742950"/>
          </a:xfrm>
          <a:custGeom>
            <a:avLst/>
            <a:gdLst/>
            <a:ahLst/>
            <a:cxnLst/>
            <a:rect l="l" t="t" r="r" b="b"/>
            <a:pathLst>
              <a:path w="0" h="742950">
                <a:moveTo>
                  <a:pt x="0" y="742347"/>
                </a:moveTo>
                <a:lnTo>
                  <a:pt x="0" y="0"/>
                </a:lnTo>
              </a:path>
            </a:pathLst>
          </a:custGeom>
          <a:ln w="1833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96440" y="1553483"/>
            <a:ext cx="907415" cy="0"/>
          </a:xfrm>
          <a:custGeom>
            <a:avLst/>
            <a:gdLst/>
            <a:ahLst/>
            <a:cxnLst/>
            <a:rect l="l" t="t" r="r" b="b"/>
            <a:pathLst>
              <a:path w="907414" h="0">
                <a:moveTo>
                  <a:pt x="0" y="0"/>
                </a:moveTo>
                <a:lnTo>
                  <a:pt x="90738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020037" y="4458719"/>
            <a:ext cx="2868930" cy="0"/>
          </a:xfrm>
          <a:custGeom>
            <a:avLst/>
            <a:gdLst/>
            <a:ahLst/>
            <a:cxnLst/>
            <a:rect l="l" t="t" r="r" b="b"/>
            <a:pathLst>
              <a:path w="2868929" h="0">
                <a:moveTo>
                  <a:pt x="0" y="0"/>
                </a:moveTo>
                <a:lnTo>
                  <a:pt x="2868806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32282" y="4458719"/>
            <a:ext cx="628015" cy="0"/>
          </a:xfrm>
          <a:custGeom>
            <a:avLst/>
            <a:gdLst/>
            <a:ahLst/>
            <a:cxnLst/>
            <a:rect l="l" t="t" r="r" b="b"/>
            <a:pathLst>
              <a:path w="628014" h="0">
                <a:moveTo>
                  <a:pt x="0" y="0"/>
                </a:moveTo>
                <a:lnTo>
                  <a:pt x="627837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700021" y="484286"/>
            <a:ext cx="61849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90">
                <a:solidFill>
                  <a:srgbClr val="212428"/>
                </a:solidFill>
                <a:latin typeface="Times New Roman"/>
                <a:cs typeface="Times New Roman"/>
              </a:rPr>
              <a:t>9/8/2020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19541" y="4103656"/>
            <a:ext cx="18415" cy="330835"/>
          </a:xfrm>
          <a:custGeom>
            <a:avLst/>
            <a:gdLst/>
            <a:ahLst/>
            <a:cxnLst/>
            <a:rect l="l" t="t" r="r" b="b"/>
            <a:pathLst>
              <a:path w="18414" h="330835">
                <a:moveTo>
                  <a:pt x="18331" y="330263"/>
                </a:moveTo>
                <a:lnTo>
                  <a:pt x="0" y="330263"/>
                </a:lnTo>
                <a:lnTo>
                  <a:pt x="0" y="0"/>
                </a:lnTo>
                <a:lnTo>
                  <a:pt x="18331" y="0"/>
                </a:lnTo>
                <a:lnTo>
                  <a:pt x="18331" y="330263"/>
                </a:lnTo>
                <a:close/>
              </a:path>
            </a:pathLst>
          </a:custGeom>
          <a:solidFill>
            <a:srgbClr val="DADF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576468" y="1361022"/>
            <a:ext cx="4582795" cy="3423285"/>
          </a:xfrm>
          <a:prstGeom prst="rect">
            <a:avLst/>
          </a:prstGeom>
          <a:ln w="9165">
            <a:solidFill>
              <a:srgbClr val="000000"/>
            </a:solidFill>
          </a:ln>
        </p:spPr>
        <p:txBody>
          <a:bodyPr wrap="square" lIns="0" tIns="571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850">
              <a:latin typeface="Times New Roman"/>
              <a:cs typeface="Times New Roman"/>
            </a:endParaRPr>
          </a:p>
          <a:p>
            <a:pPr algn="ctr" marL="18415">
              <a:lnSpc>
                <a:spcPct val="100000"/>
              </a:lnSpc>
              <a:spcBef>
                <a:spcPts val="5"/>
              </a:spcBef>
            </a:pPr>
            <a:r>
              <a:rPr dirty="0" sz="1900" spc="-30">
                <a:solidFill>
                  <a:srgbClr val="0F1318"/>
                </a:solidFill>
                <a:latin typeface="Arial"/>
                <a:cs typeface="Arial"/>
              </a:rPr>
              <a:t>Risk </a:t>
            </a:r>
            <a:r>
              <a:rPr dirty="0" sz="1900" spc="-25">
                <a:solidFill>
                  <a:srgbClr val="0F1318"/>
                </a:solidFill>
                <a:latin typeface="Arial"/>
                <a:cs typeface="Arial"/>
              </a:rPr>
              <a:t>of</a:t>
            </a:r>
            <a:r>
              <a:rPr dirty="0" sz="1900" spc="365">
                <a:solidFill>
                  <a:srgbClr val="0F1318"/>
                </a:solidFill>
                <a:latin typeface="Arial"/>
                <a:cs typeface="Arial"/>
              </a:rPr>
              <a:t> </a:t>
            </a:r>
            <a:r>
              <a:rPr dirty="0" sz="1900" spc="85">
                <a:solidFill>
                  <a:srgbClr val="0F1318"/>
                </a:solidFill>
                <a:latin typeface="Arial"/>
                <a:cs typeface="Arial"/>
              </a:rPr>
              <a:t>Neuropathy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 marL="306070">
              <a:lnSpc>
                <a:spcPct val="100000"/>
              </a:lnSpc>
            </a:pPr>
            <a:r>
              <a:rPr dirty="0" sz="1600" spc="-315">
                <a:solidFill>
                  <a:srgbClr val="0F1318"/>
                </a:solidFill>
                <a:latin typeface="Arial"/>
                <a:cs typeface="Arial"/>
              </a:rPr>
              <a:t>You </a:t>
            </a:r>
            <a:r>
              <a:rPr dirty="0" sz="1600" spc="-305">
                <a:solidFill>
                  <a:srgbClr val="0F1318"/>
                </a:solidFill>
                <a:latin typeface="Arial"/>
                <a:cs typeface="Arial"/>
              </a:rPr>
              <a:t>Mav </a:t>
            </a:r>
            <a:r>
              <a:rPr dirty="0" sz="1600" spc="-105">
                <a:solidFill>
                  <a:srgbClr val="212428"/>
                </a:solidFill>
                <a:latin typeface="Arial"/>
                <a:cs typeface="Arial"/>
              </a:rPr>
              <a:t>lie </a:t>
            </a:r>
            <a:r>
              <a:rPr dirty="0" sz="1600" spc="-190">
                <a:solidFill>
                  <a:srgbClr val="0F1318"/>
                </a:solidFill>
                <a:latin typeface="Arial"/>
                <a:cs typeface="Arial"/>
              </a:rPr>
              <a:t>Entitlea</a:t>
            </a:r>
            <a:r>
              <a:rPr dirty="0" sz="1600" spc="-190">
                <a:solidFill>
                  <a:srgbClr val="31343A"/>
                </a:solidFill>
                <a:latin typeface="Arial"/>
                <a:cs typeface="Arial"/>
              </a:rPr>
              <a:t>l </a:t>
            </a:r>
            <a:r>
              <a:rPr dirty="0" sz="1600" spc="-170">
                <a:solidFill>
                  <a:srgbClr val="0F1318"/>
                </a:solidFill>
                <a:latin typeface="Arial"/>
                <a:cs typeface="Arial"/>
              </a:rPr>
              <a:t>o </a:t>
            </a:r>
            <a:r>
              <a:rPr dirty="0" sz="1600" spc="-260">
                <a:solidFill>
                  <a:srgbClr val="0F1318"/>
                </a:solidFill>
                <a:latin typeface="Arial"/>
                <a:cs typeface="Arial"/>
              </a:rPr>
              <a:t>Compensation. </a:t>
            </a:r>
            <a:r>
              <a:rPr dirty="0" sz="1600" spc="-365">
                <a:solidFill>
                  <a:srgbClr val="0F1318"/>
                </a:solidFill>
                <a:latin typeface="Arial"/>
                <a:cs typeface="Arial"/>
              </a:rPr>
              <a:t>WE </a:t>
            </a:r>
            <a:r>
              <a:rPr dirty="0" sz="1600" spc="-330">
                <a:solidFill>
                  <a:srgbClr val="0F1318"/>
                </a:solidFill>
                <a:latin typeface="Arial"/>
                <a:cs typeface="Arial"/>
              </a:rPr>
              <a:t>CAN</a:t>
            </a:r>
            <a:r>
              <a:rPr dirty="0" sz="1600" spc="-320">
                <a:solidFill>
                  <a:srgbClr val="0F1318"/>
                </a:solidFill>
                <a:latin typeface="Arial"/>
                <a:cs typeface="Arial"/>
              </a:rPr>
              <a:t> </a:t>
            </a:r>
            <a:r>
              <a:rPr dirty="0" sz="1600" spc="-275">
                <a:solidFill>
                  <a:srgbClr val="0F1318"/>
                </a:solidFill>
                <a:latin typeface="Arial"/>
                <a:cs typeface="Arial"/>
              </a:rPr>
              <a:t>HELP!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dirty="0" sz="1950" spc="-55">
                <a:solidFill>
                  <a:srgbClr val="ACB5B6"/>
                </a:solidFill>
                <a:latin typeface="Arial"/>
                <a:cs typeface="Arial"/>
              </a:rPr>
              <a:t>.</a:t>
            </a:r>
            <a:r>
              <a:rPr dirty="0" sz="1950" spc="-55">
                <a:solidFill>
                  <a:srgbClr val="ACB5B6"/>
                </a:solidFill>
                <a:latin typeface="Arial"/>
                <a:cs typeface="Arial"/>
              </a:rPr>
              <a:t> </a:t>
            </a:r>
            <a:r>
              <a:rPr dirty="0" sz="1950" spc="-235" b="1">
                <a:solidFill>
                  <a:srgbClr val="212428"/>
                </a:solidFill>
                <a:latin typeface="Arial"/>
                <a:cs typeface="Arial"/>
              </a:rPr>
              <a:t>,,day: </a:t>
            </a:r>
            <a:r>
              <a:rPr dirty="0" sz="1950" spc="-250" b="1">
                <a:solidFill>
                  <a:srgbClr val="0F1318"/>
                </a:solidFill>
                <a:latin typeface="Arial"/>
                <a:cs typeface="Arial"/>
              </a:rPr>
              <a:t>(888)</a:t>
            </a:r>
            <a:r>
              <a:rPr dirty="0" sz="1950" spc="-275" b="1">
                <a:solidFill>
                  <a:srgbClr val="0F1318"/>
                </a:solidFill>
                <a:latin typeface="Arial"/>
                <a:cs typeface="Arial"/>
              </a:rPr>
              <a:t> </a:t>
            </a:r>
            <a:r>
              <a:rPr dirty="0" sz="1950" spc="-250" b="1">
                <a:solidFill>
                  <a:srgbClr val="0F1318"/>
                </a:solidFill>
                <a:latin typeface="Arial"/>
                <a:cs typeface="Arial"/>
              </a:rPr>
              <a:t>245</a:t>
            </a:r>
            <a:r>
              <a:rPr dirty="0" sz="1950" spc="-250" b="1">
                <a:solidFill>
                  <a:srgbClr val="31343A"/>
                </a:solidFill>
                <a:latin typeface="Arial"/>
                <a:cs typeface="Arial"/>
              </a:rPr>
              <a:t>-</a:t>
            </a:r>
            <a:r>
              <a:rPr dirty="0" sz="1950" spc="-250" b="1">
                <a:solidFill>
                  <a:srgbClr val="0F1318"/>
                </a:solidFill>
                <a:latin typeface="Arial"/>
                <a:cs typeface="Arial"/>
              </a:rPr>
              <a:t>3323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080" rIns="0" bIns="0" rtlCol="0" vert="horz">
            <a:spAutoFit/>
          </a:bodyPr>
          <a:lstStyle/>
          <a:p>
            <a:pPr marL="6985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5"/>
              <a:t>18</a:t>
            </a:fld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3430" y="3267296"/>
            <a:ext cx="696579" cy="3665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744112" y="2552444"/>
            <a:ext cx="1768944" cy="7469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263882" y="6507047"/>
            <a:ext cx="3162102" cy="21262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67303" y="1347275"/>
            <a:ext cx="0" cy="3450590"/>
          </a:xfrm>
          <a:custGeom>
            <a:avLst/>
            <a:gdLst/>
            <a:ahLst/>
            <a:cxnLst/>
            <a:rect l="l" t="t" r="r" b="b"/>
            <a:pathLst>
              <a:path w="0" h="3450590">
                <a:moveTo>
                  <a:pt x="0" y="3450541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1553554" y="1347275"/>
            <a:ext cx="4601210" cy="3450590"/>
            <a:chOff x="1553554" y="1347275"/>
            <a:chExt cx="4601210" cy="3450590"/>
          </a:xfrm>
        </p:grpSpPr>
        <p:sp>
          <p:nvSpPr>
            <p:cNvPr id="7" name="object 7"/>
            <p:cNvSpPr/>
            <p:nvPr/>
          </p:nvSpPr>
          <p:spPr>
            <a:xfrm>
              <a:off x="6140895" y="1347275"/>
              <a:ext cx="0" cy="3450590"/>
            </a:xfrm>
            <a:custGeom>
              <a:avLst/>
              <a:gdLst/>
              <a:ahLst/>
              <a:cxnLst/>
              <a:rect l="l" t="t" r="r" b="b"/>
              <a:pathLst>
                <a:path w="0" h="3450590">
                  <a:moveTo>
                    <a:pt x="0" y="3450541"/>
                  </a:moveTo>
                  <a:lnTo>
                    <a:pt x="0" y="0"/>
                  </a:lnTo>
                </a:path>
              </a:pathLst>
            </a:custGeom>
            <a:ln w="1374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567303" y="1361022"/>
              <a:ext cx="4587875" cy="0"/>
            </a:xfrm>
            <a:custGeom>
              <a:avLst/>
              <a:gdLst/>
              <a:ahLst/>
              <a:cxnLst/>
              <a:rect l="l" t="t" r="r" b="b"/>
              <a:pathLst>
                <a:path w="4587875" h="0">
                  <a:moveTo>
                    <a:pt x="0" y="0"/>
                  </a:moveTo>
                  <a:lnTo>
                    <a:pt x="4587340" y="0"/>
                  </a:lnTo>
                </a:path>
              </a:pathLst>
            </a:custGeom>
            <a:ln w="91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235427" y="3285627"/>
              <a:ext cx="518159" cy="0"/>
            </a:xfrm>
            <a:custGeom>
              <a:avLst/>
              <a:gdLst/>
              <a:ahLst/>
              <a:cxnLst/>
              <a:rect l="l" t="t" r="r" b="b"/>
              <a:pathLst>
                <a:path w="518160" h="0">
                  <a:moveTo>
                    <a:pt x="0" y="0"/>
                  </a:moveTo>
                  <a:lnTo>
                    <a:pt x="517851" y="0"/>
                  </a:lnTo>
                </a:path>
              </a:pathLst>
            </a:custGeom>
            <a:ln w="183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553554" y="4784069"/>
              <a:ext cx="4601210" cy="0"/>
            </a:xfrm>
            <a:custGeom>
              <a:avLst/>
              <a:gdLst/>
              <a:ahLst/>
              <a:cxnLst/>
              <a:rect l="l" t="t" r="r" b="b"/>
              <a:pathLst>
                <a:path w="4601210" h="0">
                  <a:moveTo>
                    <a:pt x="0" y="0"/>
                  </a:moveTo>
                  <a:lnTo>
                    <a:pt x="4601088" y="0"/>
                  </a:lnTo>
                </a:path>
              </a:pathLst>
            </a:custGeom>
            <a:ln w="91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5196847" y="5938832"/>
            <a:ext cx="742950" cy="0"/>
          </a:xfrm>
          <a:custGeom>
            <a:avLst/>
            <a:gdLst/>
            <a:ahLst/>
            <a:cxnLst/>
            <a:rect l="l" t="t" r="r" b="b"/>
            <a:pathLst>
              <a:path w="742950" h="0">
                <a:moveTo>
                  <a:pt x="0" y="0"/>
                </a:moveTo>
                <a:lnTo>
                  <a:pt x="742406" y="0"/>
                </a:lnTo>
              </a:path>
            </a:pathLst>
          </a:custGeom>
          <a:ln w="3175">
            <a:solidFill>
              <a:srgbClr val="BCDFF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603965" y="5943414"/>
            <a:ext cx="1008380" cy="0"/>
          </a:xfrm>
          <a:custGeom>
            <a:avLst/>
            <a:gdLst/>
            <a:ahLst/>
            <a:cxnLst/>
            <a:rect l="l" t="t" r="r" b="b"/>
            <a:pathLst>
              <a:path w="1008380" h="0">
                <a:moveTo>
                  <a:pt x="0" y="0"/>
                </a:moveTo>
                <a:lnTo>
                  <a:pt x="1008206" y="0"/>
                </a:lnTo>
              </a:path>
            </a:pathLst>
          </a:custGeom>
          <a:ln w="3175">
            <a:solidFill>
              <a:srgbClr val="BCDFF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931047" y="6429148"/>
            <a:ext cx="1008380" cy="0"/>
          </a:xfrm>
          <a:custGeom>
            <a:avLst/>
            <a:gdLst/>
            <a:ahLst/>
            <a:cxnLst/>
            <a:rect l="l" t="t" r="r" b="b"/>
            <a:pathLst>
              <a:path w="1008379" h="0">
                <a:moveTo>
                  <a:pt x="0" y="0"/>
                </a:moveTo>
                <a:lnTo>
                  <a:pt x="1008206" y="0"/>
                </a:lnTo>
              </a:path>
            </a:pathLst>
          </a:custGeom>
          <a:ln w="458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782692" y="6433730"/>
            <a:ext cx="907415" cy="0"/>
          </a:xfrm>
          <a:custGeom>
            <a:avLst/>
            <a:gdLst/>
            <a:ahLst/>
            <a:cxnLst/>
            <a:rect l="l" t="t" r="r" b="b"/>
            <a:pathLst>
              <a:path w="907414" h="0">
                <a:moveTo>
                  <a:pt x="0" y="0"/>
                </a:moveTo>
                <a:lnTo>
                  <a:pt x="907386" y="0"/>
                </a:lnTo>
              </a:path>
            </a:pathLst>
          </a:custGeom>
          <a:ln w="91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6690855" y="484286"/>
            <a:ext cx="61341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85">
                <a:solidFill>
                  <a:srgbClr val="242834"/>
                </a:solidFill>
                <a:latin typeface="Times New Roman"/>
                <a:cs typeface="Times New Roman"/>
              </a:rPr>
              <a:t>9/8/2020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080" rIns="0" bIns="0" rtlCol="0" vert="horz">
            <a:spAutoFit/>
          </a:bodyPr>
          <a:lstStyle/>
          <a:p>
            <a:pPr marL="6985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5"/>
              <a:t>18</a:t>
            </a:fld>
          </a:p>
        </p:txBody>
      </p:sp>
      <p:sp>
        <p:nvSpPr>
          <p:cNvPr id="16" name="object 16"/>
          <p:cNvSpPr txBox="1"/>
          <p:nvPr/>
        </p:nvSpPr>
        <p:spPr>
          <a:xfrm>
            <a:off x="1998063" y="1650505"/>
            <a:ext cx="3738879" cy="2622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550" spc="25">
                <a:solidFill>
                  <a:srgbClr val="0E1116"/>
                </a:solidFill>
                <a:latin typeface="Arial"/>
                <a:cs typeface="Arial"/>
              </a:rPr>
              <a:t>Incidence </a:t>
            </a:r>
            <a:r>
              <a:rPr dirty="0" sz="1550" spc="20">
                <a:solidFill>
                  <a:srgbClr val="0E1116"/>
                </a:solidFill>
                <a:latin typeface="Arial"/>
                <a:cs typeface="Arial"/>
              </a:rPr>
              <a:t>of </a:t>
            </a:r>
            <a:r>
              <a:rPr dirty="0" sz="1550" spc="-40">
                <a:solidFill>
                  <a:srgbClr val="0E1116"/>
                </a:solidFill>
                <a:latin typeface="Arial"/>
                <a:cs typeface="Arial"/>
              </a:rPr>
              <a:t>aort </a:t>
            </a:r>
            <a:r>
              <a:rPr dirty="0" sz="1550" spc="30">
                <a:solidFill>
                  <a:srgbClr val="242834"/>
                </a:solidFill>
                <a:latin typeface="Arial"/>
                <a:cs typeface="Arial"/>
              </a:rPr>
              <a:t>i</a:t>
            </a:r>
            <a:r>
              <a:rPr dirty="0" sz="1550" spc="30">
                <a:solidFill>
                  <a:srgbClr val="0E1116"/>
                </a:solidFill>
                <a:latin typeface="Arial"/>
                <a:cs typeface="Arial"/>
              </a:rPr>
              <a:t>c </a:t>
            </a:r>
            <a:r>
              <a:rPr dirty="0" sz="1550" spc="-45">
                <a:solidFill>
                  <a:srgbClr val="0E1116"/>
                </a:solidFill>
                <a:latin typeface="Arial"/>
                <a:cs typeface="Arial"/>
              </a:rPr>
              <a:t>an </a:t>
            </a:r>
            <a:r>
              <a:rPr dirty="0" sz="1550" spc="45">
                <a:solidFill>
                  <a:srgbClr val="0E1116"/>
                </a:solidFill>
                <a:latin typeface="Arial"/>
                <a:cs typeface="Arial"/>
              </a:rPr>
              <a:t>eu</a:t>
            </a:r>
            <a:r>
              <a:rPr dirty="0" sz="1550" spc="45">
                <a:solidFill>
                  <a:srgbClr val="242834"/>
                </a:solidFill>
                <a:latin typeface="Arial"/>
                <a:cs typeface="Arial"/>
              </a:rPr>
              <a:t>r</a:t>
            </a:r>
            <a:r>
              <a:rPr dirty="0" sz="1550" spc="45">
                <a:solidFill>
                  <a:srgbClr val="0E1116"/>
                </a:solidFill>
                <a:latin typeface="Arial"/>
                <a:cs typeface="Arial"/>
              </a:rPr>
              <a:t>ysm/ </a:t>
            </a:r>
            <a:r>
              <a:rPr dirty="0" sz="1550" spc="-40">
                <a:solidFill>
                  <a:srgbClr val="0E1116"/>
                </a:solidFill>
                <a:latin typeface="Arial"/>
                <a:cs typeface="Arial"/>
              </a:rPr>
              <a:t>dissect </a:t>
            </a:r>
            <a:r>
              <a:rPr dirty="0" sz="1550" spc="-30">
                <a:solidFill>
                  <a:srgbClr val="0E1116"/>
                </a:solidFill>
                <a:latin typeface="Arial"/>
                <a:cs typeface="Arial"/>
              </a:rPr>
              <a:t>io</a:t>
            </a:r>
            <a:r>
              <a:rPr dirty="0" sz="1550" spc="-290">
                <a:solidFill>
                  <a:srgbClr val="0E1116"/>
                </a:solidFill>
                <a:latin typeface="Arial"/>
                <a:cs typeface="Arial"/>
              </a:rPr>
              <a:t> </a:t>
            </a:r>
            <a:r>
              <a:rPr dirty="0" sz="1550" spc="70">
                <a:solidFill>
                  <a:srgbClr val="0E1116"/>
                </a:solidFill>
                <a:latin typeface="Arial"/>
                <a:cs typeface="Arial"/>
              </a:rPr>
              <a:t>n</a:t>
            </a:r>
            <a:endParaRPr sz="15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113568" y="2437403"/>
            <a:ext cx="25146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315">
                <a:solidFill>
                  <a:srgbClr val="242834"/>
                </a:solidFill>
                <a:latin typeface="Courier New"/>
                <a:cs typeface="Courier New"/>
              </a:rPr>
              <a:t>2</a:t>
            </a:r>
            <a:r>
              <a:rPr dirty="0" sz="1200" spc="10">
                <a:solidFill>
                  <a:srgbClr val="3B5069"/>
                </a:solidFill>
                <a:latin typeface="Courier New"/>
                <a:cs typeface="Courier New"/>
              </a:rPr>
              <a:t>.0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76823" y="2974306"/>
            <a:ext cx="356870" cy="3238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950" spc="5" b="1" i="1">
                <a:solidFill>
                  <a:srgbClr val="D62D36"/>
                </a:solidFill>
                <a:latin typeface="Georgia-BoldItalic"/>
                <a:cs typeface="Georgia-BoldItalic"/>
              </a:rPr>
              <a:t>r--</a:t>
            </a:r>
            <a:r>
              <a:rPr dirty="0" sz="950" spc="215" b="1" i="1">
                <a:solidFill>
                  <a:srgbClr val="D62D36"/>
                </a:solidFill>
                <a:latin typeface="Georgia-BoldItalic"/>
                <a:cs typeface="Georgia-BoldItalic"/>
              </a:rPr>
              <a:t> </a:t>
            </a:r>
            <a:r>
              <a:rPr dirty="0" baseline="2849" sz="2925" spc="15">
                <a:solidFill>
                  <a:srgbClr val="D44448"/>
                </a:solidFill>
                <a:latin typeface="Arial"/>
                <a:cs typeface="Arial"/>
              </a:rPr>
              <a:t>-</a:t>
            </a:r>
            <a:endParaRPr baseline="2849" sz="2925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07889" y="3184078"/>
            <a:ext cx="209550" cy="3079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tabLst>
                <a:tab pos="196215" algn="l"/>
              </a:tabLst>
            </a:pPr>
            <a:r>
              <a:rPr dirty="0" u="sng" sz="1850">
                <a:solidFill>
                  <a:srgbClr val="D62D36"/>
                </a:solidFill>
                <a:uFill>
                  <a:solidFill>
                    <a:srgbClr val="D34347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850">
                <a:solidFill>
                  <a:srgbClr val="D62D36"/>
                </a:solidFill>
                <a:uFill>
                  <a:solidFill>
                    <a:srgbClr val="D34347"/>
                  </a:solidFill>
                </a:uFill>
                <a:latin typeface="Arial"/>
                <a:cs typeface="Arial"/>
              </a:rPr>
              <a:t>	</a:t>
            </a:r>
            <a:endParaRPr sz="18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34350" y="3051189"/>
            <a:ext cx="878205" cy="3079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05"/>
              </a:spcBef>
            </a:pPr>
            <a:r>
              <a:rPr dirty="0" baseline="-31531" sz="2775" spc="-7">
                <a:solidFill>
                  <a:srgbClr val="D62D36"/>
                </a:solidFill>
                <a:latin typeface="Arial"/>
                <a:cs typeface="Arial"/>
              </a:rPr>
              <a:t>-</a:t>
            </a:r>
            <a:r>
              <a:rPr dirty="0" baseline="-31531" sz="2775" spc="-1335">
                <a:solidFill>
                  <a:srgbClr val="D62D36"/>
                </a:solidFill>
                <a:latin typeface="Arial"/>
                <a:cs typeface="Arial"/>
              </a:rPr>
              <a:t>-</a:t>
            </a:r>
            <a:r>
              <a:rPr dirty="0" baseline="-34313" sz="2550" spc="-277">
                <a:solidFill>
                  <a:srgbClr val="D44448"/>
                </a:solidFill>
                <a:latin typeface="Times New Roman"/>
                <a:cs typeface="Times New Roman"/>
              </a:rPr>
              <a:t>..</a:t>
            </a:r>
            <a:r>
              <a:rPr dirty="0" baseline="-34313" sz="2550" spc="-262">
                <a:solidFill>
                  <a:srgbClr val="D44448"/>
                </a:solidFill>
                <a:latin typeface="Times New Roman"/>
                <a:cs typeface="Times New Roman"/>
              </a:rPr>
              <a:t>.</a:t>
            </a:r>
            <a:r>
              <a:rPr dirty="0" sz="650" spc="-5" b="1">
                <a:solidFill>
                  <a:srgbClr val="D41C23"/>
                </a:solidFill>
                <a:latin typeface="Times New Roman"/>
                <a:cs typeface="Times New Roman"/>
              </a:rPr>
              <a:t>.,,</a:t>
            </a:r>
            <a:r>
              <a:rPr dirty="0" sz="650" b="1">
                <a:solidFill>
                  <a:srgbClr val="D41C23"/>
                </a:solidFill>
                <a:latin typeface="Times New Roman"/>
                <a:cs typeface="Times New Roman"/>
              </a:rPr>
              <a:t> </a:t>
            </a:r>
            <a:r>
              <a:rPr dirty="0" sz="650" spc="-80" b="1">
                <a:solidFill>
                  <a:srgbClr val="D41C23"/>
                </a:solidFill>
                <a:latin typeface="Times New Roman"/>
                <a:cs typeface="Times New Roman"/>
              </a:rPr>
              <a:t> </a:t>
            </a:r>
            <a:r>
              <a:rPr dirty="0" sz="650" spc="-10" b="1">
                <a:solidFill>
                  <a:srgbClr val="D62D36"/>
                </a:solidFill>
                <a:latin typeface="Times New Roman"/>
                <a:cs typeface="Times New Roman"/>
              </a:rPr>
              <a:t>_</a:t>
            </a:r>
            <a:r>
              <a:rPr dirty="0" sz="650" b="1">
                <a:solidFill>
                  <a:srgbClr val="D62D36"/>
                </a:solidFill>
                <a:latin typeface="Times New Roman"/>
                <a:cs typeface="Times New Roman"/>
              </a:rPr>
              <a:t>   </a:t>
            </a:r>
            <a:r>
              <a:rPr dirty="0" sz="650" spc="-65" b="1">
                <a:solidFill>
                  <a:srgbClr val="D62D36"/>
                </a:solidFill>
                <a:latin typeface="Times New Roman"/>
                <a:cs typeface="Times New Roman"/>
              </a:rPr>
              <a:t> </a:t>
            </a:r>
            <a:r>
              <a:rPr dirty="0" sz="650" spc="200" b="1">
                <a:solidFill>
                  <a:srgbClr val="D62D36"/>
                </a:solidFill>
                <a:latin typeface="Times New Roman"/>
                <a:cs typeface="Times New Roman"/>
              </a:rPr>
              <a:t>_.r-1-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58526" y="3185351"/>
            <a:ext cx="212725" cy="3619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750" spc="-135" b="1" i="1">
                <a:solidFill>
                  <a:srgbClr val="D62D36"/>
                </a:solidFill>
                <a:latin typeface="Georgia-BoldItalic"/>
                <a:cs typeface="Georgia-BoldItalic"/>
              </a:rPr>
              <a:t>r</a:t>
            </a:r>
            <a:r>
              <a:rPr dirty="0" sz="750" spc="-95" b="1" i="1">
                <a:solidFill>
                  <a:srgbClr val="D62D36"/>
                </a:solidFill>
                <a:latin typeface="Georgia-BoldItalic"/>
                <a:cs typeface="Georgia-BoldItalic"/>
              </a:rPr>
              <a:t> </a:t>
            </a:r>
            <a:r>
              <a:rPr dirty="0" sz="2200" spc="-185">
                <a:solidFill>
                  <a:srgbClr val="D62D36"/>
                </a:solidFill>
                <a:latin typeface="Times New Roman"/>
                <a:cs typeface="Times New Roman"/>
              </a:rPr>
              <a:t>..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21283" y="3496444"/>
            <a:ext cx="410209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515">
                <a:solidFill>
                  <a:srgbClr val="D62D36"/>
                </a:solidFill>
                <a:latin typeface="Arial"/>
                <a:cs typeface="Arial"/>
              </a:rPr>
              <a:t>r---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943601" y="3550160"/>
            <a:ext cx="676910" cy="231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100" spc="75">
                <a:solidFill>
                  <a:srgbClr val="283B52"/>
                </a:solidFill>
                <a:latin typeface="Times New Roman"/>
                <a:cs typeface="Times New Roman"/>
              </a:rPr>
              <a:t>0</a:t>
            </a:r>
            <a:r>
              <a:rPr dirty="0" sz="1100" spc="75">
                <a:solidFill>
                  <a:srgbClr val="242834"/>
                </a:solidFill>
                <a:latin typeface="Times New Roman"/>
                <a:cs typeface="Times New Roman"/>
              </a:rPr>
              <a:t>.</a:t>
            </a:r>
            <a:r>
              <a:rPr dirty="0" sz="1100" spc="75">
                <a:solidFill>
                  <a:srgbClr val="283B52"/>
                </a:solidFill>
                <a:latin typeface="Times New Roman"/>
                <a:cs typeface="Times New Roman"/>
              </a:rPr>
              <a:t>5</a:t>
            </a:r>
            <a:r>
              <a:rPr dirty="0" sz="1100">
                <a:solidFill>
                  <a:srgbClr val="283B52"/>
                </a:solidFill>
                <a:latin typeface="Times New Roman"/>
                <a:cs typeface="Times New Roman"/>
              </a:rPr>
              <a:t> </a:t>
            </a:r>
            <a:r>
              <a:rPr dirty="0" sz="1350" spc="-55" b="1" i="1">
                <a:solidFill>
                  <a:srgbClr val="0F7BC6"/>
                </a:solidFill>
                <a:latin typeface="Georgia-BoldItalic"/>
                <a:cs typeface="Georgia-BoldItalic"/>
              </a:rPr>
              <a:t>,r</a:t>
            </a:r>
            <a:endParaRPr sz="1350">
              <a:latin typeface="Georgia-BoldItalic"/>
              <a:cs typeface="Georgia-BoldItal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021583" y="3550160"/>
            <a:ext cx="414655" cy="231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369570" algn="l"/>
              </a:tabLst>
            </a:pPr>
            <a:r>
              <a:rPr dirty="0" sz="1350" spc="-10">
                <a:solidFill>
                  <a:srgbClr val="D62D36"/>
                </a:solidFill>
                <a:latin typeface="Times New Roman"/>
                <a:cs typeface="Times New Roman"/>
              </a:rPr>
              <a:t>.</a:t>
            </a:r>
            <a:r>
              <a:rPr dirty="0" sz="1350" spc="55">
                <a:solidFill>
                  <a:srgbClr val="D62D36"/>
                </a:solidFill>
                <a:latin typeface="Times New Roman"/>
                <a:cs typeface="Times New Roman"/>
              </a:rPr>
              <a:t>,</a:t>
            </a:r>
            <a:r>
              <a:rPr dirty="0" sz="1000" i="1">
                <a:solidFill>
                  <a:srgbClr val="D62D36"/>
                </a:solidFill>
                <a:latin typeface="Times New Roman"/>
                <a:cs typeface="Times New Roman"/>
              </a:rPr>
              <a:t>r</a:t>
            </a:r>
            <a:r>
              <a:rPr dirty="0" sz="1000" spc="5" i="1">
                <a:solidFill>
                  <a:srgbClr val="D62D36"/>
                </a:solidFill>
                <a:latin typeface="Times New Roman"/>
                <a:cs typeface="Times New Roman"/>
              </a:rPr>
              <a:t> </a:t>
            </a:r>
            <a:r>
              <a:rPr dirty="0" sz="500" i="1">
                <a:solidFill>
                  <a:srgbClr val="D41C23"/>
                </a:solidFill>
                <a:latin typeface="Times New Roman"/>
                <a:cs typeface="Times New Roman"/>
              </a:rPr>
              <a:t>J</a:t>
            </a:r>
            <a:r>
              <a:rPr dirty="0" sz="500" spc="-20" i="1">
                <a:solidFill>
                  <a:srgbClr val="D41C23"/>
                </a:solidFill>
                <a:latin typeface="Times New Roman"/>
                <a:cs typeface="Times New Roman"/>
              </a:rPr>
              <a:t> </a:t>
            </a:r>
            <a:r>
              <a:rPr dirty="0" sz="500">
                <a:solidFill>
                  <a:srgbClr val="D44448"/>
                </a:solidFill>
                <a:latin typeface="Times New Roman"/>
                <a:cs typeface="Times New Roman"/>
              </a:rPr>
              <a:t>-</a:t>
            </a:r>
            <a:r>
              <a:rPr dirty="0" sz="500">
                <a:solidFill>
                  <a:srgbClr val="D44448"/>
                </a:solidFill>
                <a:latin typeface="Times New Roman"/>
                <a:cs typeface="Times New Roman"/>
              </a:rPr>
              <a:t>	</a:t>
            </a:r>
            <a:r>
              <a:rPr dirty="0" sz="500">
                <a:solidFill>
                  <a:srgbClr val="D62D36"/>
                </a:solidFill>
                <a:latin typeface="Times New Roman"/>
                <a:cs typeface="Times New Roman"/>
              </a:rPr>
              <a:t>.,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445311" y="3531067"/>
            <a:ext cx="589280" cy="3924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05"/>
              </a:spcBef>
            </a:pPr>
            <a:r>
              <a:rPr dirty="0" sz="1250" spc="-145">
                <a:solidFill>
                  <a:srgbClr val="0F7BC6"/>
                </a:solidFill>
                <a:latin typeface="Times New Roman"/>
                <a:cs typeface="Times New Roman"/>
              </a:rPr>
              <a:t>I</a:t>
            </a:r>
            <a:r>
              <a:rPr dirty="0" baseline="-16203" sz="3600" spc="-217">
                <a:solidFill>
                  <a:srgbClr val="D62D36"/>
                </a:solidFill>
                <a:latin typeface="Times New Roman"/>
                <a:cs typeface="Times New Roman"/>
              </a:rPr>
              <a:t>..</a:t>
            </a:r>
            <a:r>
              <a:rPr dirty="0" baseline="-31111" sz="1875" spc="-217">
                <a:solidFill>
                  <a:srgbClr val="D41C23"/>
                </a:solidFill>
                <a:latin typeface="Times New Roman"/>
                <a:cs typeface="Times New Roman"/>
              </a:rPr>
              <a:t>,.</a:t>
            </a:r>
            <a:r>
              <a:rPr dirty="0" baseline="-13888" sz="3300" spc="-217">
                <a:solidFill>
                  <a:srgbClr val="D62D36"/>
                </a:solidFill>
                <a:latin typeface="Times New Roman"/>
                <a:cs typeface="Times New Roman"/>
              </a:rPr>
              <a:t>..</a:t>
            </a:r>
            <a:r>
              <a:rPr dirty="0" baseline="-15669" sz="2925" spc="-217">
                <a:solidFill>
                  <a:srgbClr val="D62D36"/>
                </a:solidFill>
                <a:latin typeface="Arial"/>
                <a:cs typeface="Arial"/>
              </a:rPr>
              <a:t>-</a:t>
            </a:r>
            <a:r>
              <a:rPr dirty="0" baseline="-15669" sz="2925" spc="-480">
                <a:solidFill>
                  <a:srgbClr val="D62D36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D41C23"/>
                </a:solidFill>
                <a:latin typeface="Times New Roman"/>
                <a:cs typeface="Times New Roman"/>
              </a:rPr>
              <a:t>.,</a:t>
            </a:r>
            <a:r>
              <a:rPr dirty="0" sz="1250" spc="-10">
                <a:solidFill>
                  <a:srgbClr val="D44448"/>
                </a:solidFill>
                <a:latin typeface="Times New Roman"/>
                <a:cs typeface="Times New Roman"/>
              </a:rPr>
              <a:t>-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196778" y="3898168"/>
            <a:ext cx="40259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dirty="0" baseline="-22727" sz="1650" spc="15">
                <a:solidFill>
                  <a:srgbClr val="283B52"/>
                </a:solidFill>
                <a:latin typeface="Times New Roman"/>
                <a:cs typeface="Times New Roman"/>
              </a:rPr>
              <a:t>0 </a:t>
            </a:r>
            <a:r>
              <a:rPr dirty="0" sz="850" spc="-10">
                <a:solidFill>
                  <a:srgbClr val="36568E"/>
                </a:solidFill>
                <a:latin typeface="Arial"/>
                <a:cs typeface="Arial"/>
              </a:rPr>
              <a:t>J-</a:t>
            </a:r>
            <a:r>
              <a:rPr dirty="0" sz="850" spc="100">
                <a:solidFill>
                  <a:srgbClr val="36568E"/>
                </a:solidFill>
                <a:latin typeface="Arial"/>
                <a:cs typeface="Arial"/>
              </a:rPr>
              <a:t> </a:t>
            </a:r>
            <a:r>
              <a:rPr dirty="0" sz="850">
                <a:solidFill>
                  <a:srgbClr val="D62D36"/>
                </a:solidFill>
                <a:latin typeface="Arial"/>
                <a:cs typeface="Arial"/>
              </a:rPr>
              <a:t>...</a:t>
            </a:r>
            <a:endParaRPr sz="8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294662" y="4015782"/>
            <a:ext cx="61150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474980" algn="l"/>
              </a:tabLst>
            </a:pPr>
            <a:r>
              <a:rPr dirty="0" sz="1400" spc="-95">
                <a:solidFill>
                  <a:srgbClr val="242834"/>
                </a:solidFill>
                <a:latin typeface="Arial"/>
                <a:cs typeface="Arial"/>
              </a:rPr>
              <a:t>o</a:t>
            </a:r>
            <a:r>
              <a:rPr dirty="0" sz="1400" spc="-95">
                <a:solidFill>
                  <a:srgbClr val="242834"/>
                </a:solidFill>
                <a:latin typeface="Arial"/>
                <a:cs typeface="Arial"/>
              </a:rPr>
              <a:t>	</a:t>
            </a:r>
            <a:r>
              <a:rPr dirty="0" sz="1100" spc="-65">
                <a:solidFill>
                  <a:srgbClr val="3B5069"/>
                </a:solidFill>
                <a:latin typeface="Times New Roman"/>
                <a:cs typeface="Times New Roman"/>
              </a:rPr>
              <a:t>10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314975" y="4053969"/>
            <a:ext cx="13652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100" spc="-65">
                <a:solidFill>
                  <a:srgbClr val="283B52"/>
                </a:solidFill>
                <a:latin typeface="Times New Roman"/>
                <a:cs typeface="Times New Roman"/>
              </a:rPr>
              <a:t>20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110149" y="2832252"/>
            <a:ext cx="207010" cy="568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35">
              <a:lnSpc>
                <a:spcPct val="100000"/>
              </a:lnSpc>
              <a:spcBef>
                <a:spcPts val="100"/>
              </a:spcBef>
            </a:pPr>
            <a:r>
              <a:rPr dirty="0" sz="1050" spc="10">
                <a:solidFill>
                  <a:srgbClr val="3B5069"/>
                </a:solidFill>
                <a:latin typeface="Times New Roman"/>
                <a:cs typeface="Times New Roman"/>
              </a:rPr>
              <a:t>1.S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dirty="0" sz="1150" spc="-285">
                <a:solidFill>
                  <a:srgbClr val="3B5069"/>
                </a:solidFill>
                <a:latin typeface="Courier New"/>
                <a:cs typeface="Courier New"/>
              </a:rPr>
              <a:t>1</a:t>
            </a:r>
            <a:r>
              <a:rPr dirty="0" sz="1150" spc="-315">
                <a:solidFill>
                  <a:srgbClr val="242834"/>
                </a:solidFill>
                <a:latin typeface="Courier New"/>
                <a:cs typeface="Courier New"/>
              </a:rPr>
              <a:t>.</a:t>
            </a:r>
            <a:r>
              <a:rPr dirty="0" sz="1150" spc="40">
                <a:solidFill>
                  <a:srgbClr val="283B52"/>
                </a:solidFill>
                <a:latin typeface="Courier New"/>
                <a:cs typeface="Courier New"/>
              </a:rPr>
              <a:t>0</a:t>
            </a:r>
            <a:endParaRPr sz="1150">
              <a:latin typeface="Courier New"/>
              <a:cs typeface="Courier New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088168" y="2057065"/>
            <a:ext cx="40386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dirty="0" sz="1200" spc="-195">
                <a:solidFill>
                  <a:srgbClr val="283B52"/>
                </a:solidFill>
                <a:latin typeface="Courier New"/>
                <a:cs typeface="Courier New"/>
              </a:rPr>
              <a:t>2</a:t>
            </a:r>
            <a:r>
              <a:rPr dirty="0" sz="1200" spc="-195">
                <a:solidFill>
                  <a:srgbClr val="242834"/>
                </a:solidFill>
                <a:latin typeface="Courier New"/>
                <a:cs typeface="Courier New"/>
              </a:rPr>
              <a:t>.</a:t>
            </a:r>
            <a:r>
              <a:rPr dirty="0" sz="1200" spc="-195">
                <a:solidFill>
                  <a:srgbClr val="283B52"/>
                </a:solidFill>
                <a:latin typeface="Courier New"/>
                <a:cs typeface="Courier New"/>
              </a:rPr>
              <a:t>5</a:t>
            </a:r>
            <a:r>
              <a:rPr dirty="0" sz="1200" spc="-125">
                <a:solidFill>
                  <a:srgbClr val="283B52"/>
                </a:solidFill>
                <a:latin typeface="Courier New"/>
                <a:cs typeface="Courier New"/>
              </a:rPr>
              <a:t> </a:t>
            </a:r>
            <a:r>
              <a:rPr dirty="0" baseline="-41666" sz="1800" spc="37">
                <a:solidFill>
                  <a:srgbClr val="1F95CF"/>
                </a:solidFill>
                <a:latin typeface="Times New Roman"/>
                <a:cs typeface="Times New Roman"/>
              </a:rPr>
              <a:t>-</a:t>
            </a:r>
            <a:endParaRPr baseline="-41666" sz="18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730101" y="2171625"/>
            <a:ext cx="1014094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40">
                <a:solidFill>
                  <a:srgbClr val="3B5069"/>
                </a:solidFill>
                <a:latin typeface="Times New Roman"/>
                <a:cs typeface="Times New Roman"/>
              </a:rPr>
              <a:t>fl</a:t>
            </a:r>
            <a:r>
              <a:rPr dirty="0" sz="1200" spc="-40">
                <a:solidFill>
                  <a:srgbClr val="242834"/>
                </a:solidFill>
                <a:latin typeface="Times New Roman"/>
                <a:cs typeface="Times New Roman"/>
              </a:rPr>
              <a:t>u</a:t>
            </a:r>
            <a:r>
              <a:rPr dirty="0" sz="1200" spc="-40">
                <a:solidFill>
                  <a:srgbClr val="283B52"/>
                </a:solidFill>
                <a:latin typeface="Times New Roman"/>
                <a:cs typeface="Times New Roman"/>
              </a:rPr>
              <a:t>oroqu</a:t>
            </a:r>
            <a:r>
              <a:rPr dirty="0" sz="1200" spc="-220">
                <a:solidFill>
                  <a:srgbClr val="283B52"/>
                </a:solidFill>
                <a:latin typeface="Times New Roman"/>
                <a:cs typeface="Times New Roman"/>
              </a:rPr>
              <a:t> </a:t>
            </a:r>
            <a:r>
              <a:rPr dirty="0" sz="1200" spc="-20">
                <a:solidFill>
                  <a:srgbClr val="3D6B83"/>
                </a:solidFill>
                <a:latin typeface="Times New Roman"/>
                <a:cs typeface="Times New Roman"/>
              </a:rPr>
              <a:t>i</a:t>
            </a:r>
            <a:r>
              <a:rPr dirty="0" sz="1200" spc="-20">
                <a:solidFill>
                  <a:srgbClr val="283B52"/>
                </a:solidFill>
                <a:latin typeface="Times New Roman"/>
                <a:cs typeface="Times New Roman"/>
              </a:rPr>
              <a:t>no</a:t>
            </a:r>
            <a:r>
              <a:rPr dirty="0" sz="1200" spc="-20">
                <a:solidFill>
                  <a:srgbClr val="36568E"/>
                </a:solidFill>
                <a:latin typeface="Times New Roman"/>
                <a:cs typeface="Times New Roman"/>
              </a:rPr>
              <a:t>l</a:t>
            </a:r>
            <a:r>
              <a:rPr dirty="0" sz="1200" spc="-20">
                <a:solidFill>
                  <a:srgbClr val="283B52"/>
                </a:solidFill>
                <a:latin typeface="Times New Roman"/>
                <a:cs typeface="Times New Roman"/>
              </a:rPr>
              <a:t>ones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401803" y="2341936"/>
            <a:ext cx="950594" cy="186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050" spc="30">
                <a:solidFill>
                  <a:srgbClr val="D62D36"/>
                </a:solidFill>
                <a:latin typeface="Arial"/>
                <a:cs typeface="Arial"/>
              </a:rPr>
              <a:t>- </a:t>
            </a:r>
            <a:r>
              <a:rPr dirty="0" sz="1050" spc="30">
                <a:solidFill>
                  <a:srgbClr val="D44448"/>
                </a:solidFill>
                <a:latin typeface="Arial"/>
                <a:cs typeface="Arial"/>
              </a:rPr>
              <a:t>- </a:t>
            </a:r>
            <a:r>
              <a:rPr dirty="0" sz="1050" spc="30">
                <a:solidFill>
                  <a:srgbClr val="D62D36"/>
                </a:solidFill>
                <a:latin typeface="Arial"/>
                <a:cs typeface="Arial"/>
              </a:rPr>
              <a:t>- </a:t>
            </a:r>
            <a:r>
              <a:rPr dirty="0" sz="1050" spc="-30">
                <a:solidFill>
                  <a:srgbClr val="283B52"/>
                </a:solidFill>
                <a:latin typeface="Arial"/>
                <a:cs typeface="Arial"/>
              </a:rPr>
              <a:t>Am</a:t>
            </a:r>
            <a:r>
              <a:rPr dirty="0" sz="1050" spc="-30">
                <a:solidFill>
                  <a:srgbClr val="242834"/>
                </a:solidFill>
                <a:latin typeface="Arial"/>
                <a:cs typeface="Arial"/>
              </a:rPr>
              <a:t>o</a:t>
            </a:r>
            <a:r>
              <a:rPr dirty="0" sz="1050" spc="-30">
                <a:solidFill>
                  <a:srgbClr val="283B52"/>
                </a:solidFill>
                <a:latin typeface="Arial"/>
                <a:cs typeface="Arial"/>
              </a:rPr>
              <a:t>x</a:t>
            </a:r>
            <a:r>
              <a:rPr dirty="0" sz="1050" spc="-30">
                <a:solidFill>
                  <a:srgbClr val="3D6B83"/>
                </a:solidFill>
                <a:latin typeface="Arial"/>
                <a:cs typeface="Arial"/>
              </a:rPr>
              <a:t>i</a:t>
            </a:r>
            <a:r>
              <a:rPr dirty="0" sz="1050" spc="-30">
                <a:solidFill>
                  <a:srgbClr val="3B5069"/>
                </a:solidFill>
                <a:latin typeface="Arial"/>
                <a:cs typeface="Arial"/>
              </a:rPr>
              <a:t>d</a:t>
            </a:r>
            <a:r>
              <a:rPr dirty="0" sz="1050" spc="-15">
                <a:solidFill>
                  <a:srgbClr val="3B5069"/>
                </a:solidFill>
                <a:latin typeface="Arial"/>
                <a:cs typeface="Arial"/>
              </a:rPr>
              <a:t> llln</a:t>
            </a:r>
            <a:endParaRPr sz="10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843661" y="4052187"/>
            <a:ext cx="173990" cy="201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150" spc="55">
                <a:solidFill>
                  <a:srgbClr val="283B52"/>
                </a:solidFill>
                <a:latin typeface="Times New Roman"/>
                <a:cs typeface="Times New Roman"/>
              </a:rPr>
              <a:t>30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370932" y="4053969"/>
            <a:ext cx="14668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100" spc="-50">
                <a:solidFill>
                  <a:srgbClr val="3B5069"/>
                </a:solidFill>
                <a:latin typeface="Times New Roman"/>
                <a:cs typeface="Times New Roman"/>
              </a:rPr>
              <a:t>'</a:t>
            </a:r>
            <a:r>
              <a:rPr dirty="0" sz="1100" spc="-90">
                <a:solidFill>
                  <a:srgbClr val="3B5069"/>
                </a:solidFill>
                <a:latin typeface="Times New Roman"/>
                <a:cs typeface="Times New Roman"/>
              </a:rPr>
              <a:t>4</a:t>
            </a:r>
            <a:r>
              <a:rPr dirty="0" sz="1100" spc="-114">
                <a:solidFill>
                  <a:srgbClr val="242834"/>
                </a:solidFill>
                <a:latin typeface="Times New Roman"/>
                <a:cs typeface="Times New Roman"/>
              </a:rPr>
              <a:t>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910578" y="4058551"/>
            <a:ext cx="12382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100" spc="-114">
                <a:solidFill>
                  <a:srgbClr val="283B52"/>
                </a:solidFill>
                <a:latin typeface="Times New Roman"/>
                <a:cs typeface="Times New Roman"/>
              </a:rPr>
              <a:t>50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289508" y="4037922"/>
            <a:ext cx="306705" cy="434975"/>
          </a:xfrm>
          <a:prstGeom prst="rect">
            <a:avLst/>
          </a:prstGeom>
        </p:spPr>
        <p:txBody>
          <a:bodyPr wrap="square" lIns="0" tIns="34925" rIns="0" bIns="0" rtlCol="0" vert="horz">
            <a:spAutoFit/>
          </a:bodyPr>
          <a:lstStyle/>
          <a:p>
            <a:pPr marL="144145">
              <a:lnSpc>
                <a:spcPct val="100000"/>
              </a:lnSpc>
              <a:spcBef>
                <a:spcPts val="275"/>
              </a:spcBef>
            </a:pPr>
            <a:r>
              <a:rPr dirty="0" sz="1050" spc="-110">
                <a:solidFill>
                  <a:srgbClr val="242834"/>
                </a:solidFill>
                <a:latin typeface="Times New Roman"/>
                <a:cs typeface="Times New Roman"/>
              </a:rPr>
              <a:t>6</a:t>
            </a:r>
            <a:r>
              <a:rPr dirty="0" sz="1050" spc="-130">
                <a:solidFill>
                  <a:srgbClr val="242834"/>
                </a:solidFill>
                <a:latin typeface="Times New Roman"/>
                <a:cs typeface="Times New Roman"/>
              </a:rPr>
              <a:t> </a:t>
            </a:r>
            <a:r>
              <a:rPr dirty="0" sz="1050" spc="-110">
                <a:solidFill>
                  <a:srgbClr val="283B52"/>
                </a:solidFill>
                <a:latin typeface="Times New Roman"/>
                <a:cs typeface="Times New Roman"/>
              </a:rPr>
              <a:t>0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25"/>
              </a:spcBef>
            </a:pPr>
            <a:r>
              <a:rPr dirty="0" sz="1300" spc="-210">
                <a:solidFill>
                  <a:srgbClr val="242834"/>
                </a:solidFill>
                <a:latin typeface="Courier New"/>
                <a:cs typeface="Courier New"/>
              </a:rPr>
              <a:t>Days</a:t>
            </a:r>
            <a:endParaRPr sz="1300">
              <a:latin typeface="Courier New"/>
              <a:cs typeface="Courier Ne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571885" y="5411857"/>
            <a:ext cx="4573905" cy="3427729"/>
          </a:xfrm>
          <a:prstGeom prst="rect">
            <a:avLst/>
          </a:prstGeom>
          <a:ln w="9165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Times New Roman"/>
              <a:cs typeface="Times New Roman"/>
            </a:endParaRPr>
          </a:p>
          <a:p>
            <a:pPr marL="1154430">
              <a:lnSpc>
                <a:spcPct val="100000"/>
              </a:lnSpc>
            </a:pPr>
            <a:r>
              <a:rPr dirty="0" sz="2000" spc="-165" b="1">
                <a:solidFill>
                  <a:srgbClr val="0E1116"/>
                </a:solidFill>
                <a:latin typeface="Arial"/>
                <a:cs typeface="Arial"/>
              </a:rPr>
              <a:t>Risk </a:t>
            </a:r>
            <a:r>
              <a:rPr dirty="0" sz="2000" spc="30" b="1">
                <a:solidFill>
                  <a:srgbClr val="0E1116"/>
                </a:solidFill>
                <a:latin typeface="Arial"/>
                <a:cs typeface="Arial"/>
              </a:rPr>
              <a:t>to </a:t>
            </a:r>
            <a:r>
              <a:rPr dirty="0" sz="2000" spc="10" b="1">
                <a:solidFill>
                  <a:srgbClr val="0E1116"/>
                </a:solidFill>
                <a:latin typeface="Arial"/>
                <a:cs typeface="Arial"/>
              </a:rPr>
              <a:t>the</a:t>
            </a:r>
            <a:r>
              <a:rPr dirty="0" sz="2000" spc="40" b="1">
                <a:solidFill>
                  <a:srgbClr val="0E1116"/>
                </a:solidFill>
                <a:latin typeface="Arial"/>
                <a:cs typeface="Arial"/>
              </a:rPr>
              <a:t> </a:t>
            </a:r>
            <a:r>
              <a:rPr dirty="0" sz="2000" spc="-75" b="1">
                <a:solidFill>
                  <a:srgbClr val="0E1116"/>
                </a:solidFill>
                <a:latin typeface="Arial"/>
                <a:cs typeface="Arial"/>
              </a:rPr>
              <a:t>Provider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50133" y="2048380"/>
            <a:ext cx="1113610" cy="1351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527764" y="2639508"/>
            <a:ext cx="797399" cy="9256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075988" y="6772826"/>
            <a:ext cx="3565385" cy="17458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76468" y="5402692"/>
            <a:ext cx="0" cy="3450590"/>
          </a:xfrm>
          <a:custGeom>
            <a:avLst/>
            <a:gdLst/>
            <a:ahLst/>
            <a:cxnLst/>
            <a:rect l="l" t="t" r="r" b="b"/>
            <a:pathLst>
              <a:path w="0" h="3450590">
                <a:moveTo>
                  <a:pt x="0" y="3450541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67303" y="1347275"/>
            <a:ext cx="0" cy="3450590"/>
          </a:xfrm>
          <a:custGeom>
            <a:avLst/>
            <a:gdLst/>
            <a:ahLst/>
            <a:cxnLst/>
            <a:rect l="l" t="t" r="r" b="b"/>
            <a:pathLst>
              <a:path w="0" h="3450590">
                <a:moveTo>
                  <a:pt x="0" y="3450541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640627" y="5624938"/>
          <a:ext cx="4441190" cy="10242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270"/>
                <a:gridCol w="909955"/>
                <a:gridCol w="814705"/>
                <a:gridCol w="433705"/>
                <a:gridCol w="523239"/>
                <a:gridCol w="1363979"/>
              </a:tblGrid>
              <a:tr h="641534">
                <a:tc gridSpan="6"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850" spc="-180" b="1">
                          <a:solidFill>
                            <a:srgbClr val="287536"/>
                          </a:solidFill>
                          <a:latin typeface="Times New Roman"/>
                          <a:cs typeface="Times New Roman"/>
                        </a:rPr>
                        <a:t>Floxie</a:t>
                      </a:r>
                      <a:r>
                        <a:rPr dirty="0" sz="1850" spc="-120" b="1">
                          <a:solidFill>
                            <a:srgbClr val="28753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50" spc="-290" b="1">
                          <a:solidFill>
                            <a:srgbClr val="287536"/>
                          </a:solidFill>
                          <a:latin typeface="Times New Roman"/>
                          <a:cs typeface="Times New Roman"/>
                        </a:rPr>
                        <a:t>Hope</a:t>
                      </a: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7747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dirty="0" sz="950" spc="-185">
                          <a:solidFill>
                            <a:srgbClr val="2D4421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dirty="0" sz="950" spc="-114">
                          <a:solidFill>
                            <a:srgbClr val="2D4421"/>
                          </a:solidFill>
                          <a:latin typeface="Arial"/>
                          <a:cs typeface="Arial"/>
                        </a:rPr>
                        <a:t>site </a:t>
                      </a:r>
                      <a:r>
                        <a:rPr dirty="0" sz="950" spc="-100">
                          <a:solidFill>
                            <a:srgbClr val="1A310C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dirty="0" sz="950" spc="-150">
                          <a:solidFill>
                            <a:srgbClr val="2D4421"/>
                          </a:solidFill>
                          <a:latin typeface="Arial"/>
                          <a:cs typeface="Arial"/>
                        </a:rPr>
                        <a:t>give</a:t>
                      </a:r>
                      <a:r>
                        <a:rPr dirty="0" sz="950" spc="-150">
                          <a:solidFill>
                            <a:srgbClr val="3B5433"/>
                          </a:solidFill>
                          <a:latin typeface="Arial"/>
                          <a:cs typeface="Arial"/>
                        </a:rPr>
                        <a:t>hope </a:t>
                      </a:r>
                      <a:r>
                        <a:rPr dirty="0" sz="950" spc="-110">
                          <a:solidFill>
                            <a:srgbClr val="1A310C"/>
                          </a:solidFill>
                          <a:latin typeface="Arial"/>
                          <a:cs typeface="Arial"/>
                        </a:rPr>
                        <a:t>fo</a:t>
                      </a:r>
                      <a:r>
                        <a:rPr dirty="0" sz="950" spc="-110">
                          <a:solidFill>
                            <a:srgbClr val="3B5433"/>
                          </a:solidFill>
                          <a:latin typeface="Arial"/>
                          <a:cs typeface="Arial"/>
                        </a:rPr>
                        <a:t>r </a:t>
                      </a:r>
                      <a:r>
                        <a:rPr dirty="0" sz="950" spc="-165">
                          <a:solidFill>
                            <a:srgbClr val="2D4421"/>
                          </a:solidFill>
                          <a:latin typeface="Arial"/>
                          <a:cs typeface="Arial"/>
                        </a:rPr>
                        <a:t>healing </a:t>
                      </a:r>
                      <a:r>
                        <a:rPr dirty="0" sz="950" spc="-125">
                          <a:solidFill>
                            <a:srgbClr val="1A310C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dirty="0" sz="950" spc="-125">
                          <a:solidFill>
                            <a:srgbClr val="2D4421"/>
                          </a:solidFill>
                          <a:latin typeface="Arial"/>
                          <a:cs typeface="Arial"/>
                        </a:rPr>
                        <a:t>those </a:t>
                      </a:r>
                      <a:r>
                        <a:rPr dirty="0" sz="950" spc="-170">
                          <a:solidFill>
                            <a:srgbClr val="2D4421"/>
                          </a:solidFill>
                          <a:latin typeface="Arial"/>
                          <a:cs typeface="Arial"/>
                        </a:rPr>
                        <a:t>adversely </a:t>
                      </a:r>
                      <a:r>
                        <a:rPr dirty="0" sz="950" spc="-150">
                          <a:solidFill>
                            <a:srgbClr val="2D4421"/>
                          </a:solidFill>
                          <a:latin typeface="Arial"/>
                          <a:cs typeface="Arial"/>
                        </a:rPr>
                        <a:t>affected </a:t>
                      </a:r>
                      <a:r>
                        <a:rPr dirty="0" sz="950" spc="-125">
                          <a:solidFill>
                            <a:srgbClr val="2D4421"/>
                          </a:solidFill>
                          <a:latin typeface="Times New Roman"/>
                          <a:cs typeface="Times New Roman"/>
                        </a:rPr>
                        <a:t>by </a:t>
                      </a:r>
                      <a:r>
                        <a:rPr dirty="0" sz="950" spc="-160">
                          <a:solidFill>
                            <a:srgbClr val="2D4421"/>
                          </a:solidFill>
                          <a:latin typeface="Arial"/>
                          <a:cs typeface="Arial"/>
                        </a:rPr>
                        <a:t>fluoroquino!one </a:t>
                      </a:r>
                      <a:r>
                        <a:rPr dirty="0" sz="950" spc="-140">
                          <a:solidFill>
                            <a:srgbClr val="3B5433"/>
                          </a:solidFill>
                          <a:latin typeface="Arial"/>
                          <a:cs typeface="Arial"/>
                        </a:rPr>
                        <a:t>antibiotics </a:t>
                      </a:r>
                      <a:r>
                        <a:rPr dirty="0" sz="950" spc="-114">
                          <a:solidFill>
                            <a:srgbClr val="3B5433"/>
                          </a:solidFill>
                          <a:latin typeface="Arial"/>
                          <a:cs typeface="Arial"/>
                        </a:rPr>
                        <a:t>- </a:t>
                      </a:r>
                      <a:r>
                        <a:rPr dirty="0" sz="950" spc="-150">
                          <a:solidFill>
                            <a:srgbClr val="2D4421"/>
                          </a:solidFill>
                          <a:latin typeface="Arial"/>
                          <a:cs typeface="Arial"/>
                        </a:rPr>
                        <a:t>Opro, </a:t>
                      </a:r>
                      <a:r>
                        <a:rPr dirty="0" sz="950" spc="-165">
                          <a:solidFill>
                            <a:srgbClr val="2D4421"/>
                          </a:solidFill>
                          <a:latin typeface="Arial"/>
                          <a:cs typeface="Arial"/>
                        </a:rPr>
                        <a:t>Levaquln, </a:t>
                      </a:r>
                      <a:r>
                        <a:rPr dirty="0" sz="950" spc="-175">
                          <a:solidFill>
                            <a:srgbClr val="2D4421"/>
                          </a:solidFill>
                          <a:latin typeface="Arial"/>
                          <a:cs typeface="Arial"/>
                        </a:rPr>
                        <a:t>Avelox</a:t>
                      </a:r>
                      <a:r>
                        <a:rPr dirty="0" sz="950" spc="-215">
                          <a:solidFill>
                            <a:srgbClr val="2D442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950" spc="-145">
                          <a:solidFill>
                            <a:srgbClr val="3B5433"/>
                          </a:solidFill>
                          <a:latin typeface="Arial"/>
                          <a:cs typeface="Arial"/>
                        </a:rPr>
                        <a:t>andFloxln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75756"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1150" spc="-180" i="1">
                          <a:solidFill>
                            <a:srgbClr val="1A310C"/>
                          </a:solidFill>
                          <a:latin typeface="Times New Roman"/>
                          <a:cs typeface="Times New Roman"/>
                        </a:rPr>
                        <a:t>Home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78105">
                    <a:lnL w="9525">
                      <a:solidFill>
                        <a:srgbClr val="000000"/>
                      </a:solidFill>
                      <a:prstDash val="solid"/>
                    </a:lnL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1150" spc="-150" i="1">
                          <a:solidFill>
                            <a:srgbClr val="1A310C"/>
                          </a:solidFill>
                          <a:latin typeface="Times New Roman"/>
                          <a:cs typeface="Times New Roman"/>
                        </a:rPr>
                        <a:t>Recovery</a:t>
                      </a:r>
                      <a:r>
                        <a:rPr dirty="0" sz="1150" spc="-70" i="1">
                          <a:solidFill>
                            <a:srgbClr val="1A310C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150" spc="-120" i="1">
                          <a:solidFill>
                            <a:srgbClr val="2D4421"/>
                          </a:solidFill>
                          <a:latin typeface="Times New Roman"/>
                          <a:cs typeface="Times New Roman"/>
                        </a:rPr>
                        <a:t>Stor</a:t>
                      </a:r>
                      <a:r>
                        <a:rPr dirty="0" sz="1150" spc="-120" i="1">
                          <a:solidFill>
                            <a:srgbClr val="111618"/>
                          </a:solidFill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dirty="0" sz="1150" spc="-120" i="1">
                          <a:solidFill>
                            <a:srgbClr val="2D4421"/>
                          </a:solidFill>
                          <a:latin typeface="Times New Roman"/>
                          <a:cs typeface="Times New Roman"/>
                        </a:rPr>
                        <a:t>es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78105"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1150" spc="-135" i="1">
                          <a:solidFill>
                            <a:srgbClr val="1A310C"/>
                          </a:solidFill>
                          <a:latin typeface="Times New Roman"/>
                          <a:cs typeface="Times New Roman"/>
                        </a:rPr>
                        <a:t>He</a:t>
                      </a:r>
                      <a:r>
                        <a:rPr dirty="0" sz="1150" spc="-135" i="1">
                          <a:solidFill>
                            <a:srgbClr val="111618"/>
                          </a:solidFill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dirty="0" sz="1150" spc="-135" i="1">
                          <a:solidFill>
                            <a:srgbClr val="1A310C"/>
                          </a:solidFill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dirty="0" sz="1150" spc="-135" i="1">
                          <a:solidFill>
                            <a:srgbClr val="2D4421"/>
                          </a:solidFill>
                          <a:latin typeface="Times New Roman"/>
                          <a:cs typeface="Times New Roman"/>
                        </a:rPr>
                        <a:t>Available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78105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1150" spc="-150" i="1">
                          <a:solidFill>
                            <a:srgbClr val="2D4421"/>
                          </a:solidFill>
                          <a:latin typeface="Times New Roman"/>
                          <a:cs typeface="Times New Roman"/>
                        </a:rPr>
                        <a:t>About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78105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1150" spc="-120" i="1">
                          <a:solidFill>
                            <a:srgbClr val="2D4421"/>
                          </a:solidFill>
                          <a:latin typeface="Times New Roman"/>
                          <a:cs typeface="Times New Roman"/>
                        </a:rPr>
                        <a:t>Umtact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78105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1150" spc="-100" i="1">
                          <a:solidFill>
                            <a:srgbClr val="1A310C"/>
                          </a:solidFill>
                          <a:latin typeface="Times New Roman"/>
                          <a:cs typeface="Times New Roman"/>
                        </a:rPr>
                        <a:t>Links</a:t>
                      </a:r>
                      <a:r>
                        <a:rPr dirty="0" sz="1050" spc="-100">
                          <a:solidFill>
                            <a:srgbClr val="2D4421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dirty="0" sz="1050" spc="-175">
                          <a:solidFill>
                            <a:srgbClr val="2D442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150" spc="-145" i="1">
                          <a:solidFill>
                            <a:srgbClr val="1A310C"/>
                          </a:solidFill>
                          <a:latin typeface="Times New Roman"/>
                          <a:cs typeface="Times New Roman"/>
                        </a:rPr>
                        <a:t>Re</a:t>
                      </a:r>
                      <a:r>
                        <a:rPr dirty="0" sz="1150" spc="-145" i="1">
                          <a:solidFill>
                            <a:srgbClr val="3D5B15"/>
                          </a:solidFill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dirty="0" sz="1150" spc="-145" i="1">
                          <a:solidFill>
                            <a:srgbClr val="1A310C"/>
                          </a:solidFill>
                          <a:latin typeface="Times New Roman"/>
                          <a:cs typeface="Times New Roman"/>
                        </a:rPr>
                        <a:t>ources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78105"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6159226" y="5393527"/>
            <a:ext cx="0" cy="3437254"/>
          </a:xfrm>
          <a:custGeom>
            <a:avLst/>
            <a:gdLst/>
            <a:ahLst/>
            <a:cxnLst/>
            <a:rect l="l" t="t" r="r" b="b"/>
            <a:pathLst>
              <a:path w="0" h="3437254">
                <a:moveTo>
                  <a:pt x="0" y="3436793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9" name="object 9"/>
          <p:cNvGrpSpPr/>
          <p:nvPr/>
        </p:nvGrpSpPr>
        <p:grpSpPr>
          <a:xfrm>
            <a:off x="1544389" y="1338110"/>
            <a:ext cx="4619625" cy="3450590"/>
            <a:chOff x="1544389" y="1338110"/>
            <a:chExt cx="4619625" cy="3450590"/>
          </a:xfrm>
        </p:grpSpPr>
        <p:sp>
          <p:nvSpPr>
            <p:cNvPr id="10" name="object 10"/>
            <p:cNvSpPr/>
            <p:nvPr/>
          </p:nvSpPr>
          <p:spPr>
            <a:xfrm>
              <a:off x="1544389" y="1338110"/>
              <a:ext cx="4610735" cy="3450590"/>
            </a:xfrm>
            <a:custGeom>
              <a:avLst/>
              <a:gdLst/>
              <a:ahLst/>
              <a:cxnLst/>
              <a:rect l="l" t="t" r="r" b="b"/>
              <a:pathLst>
                <a:path w="4610735" h="3450590">
                  <a:moveTo>
                    <a:pt x="4605671" y="3450541"/>
                  </a:moveTo>
                  <a:lnTo>
                    <a:pt x="4605671" y="0"/>
                  </a:lnTo>
                </a:path>
                <a:path w="4610735" h="3450590">
                  <a:moveTo>
                    <a:pt x="0" y="18329"/>
                  </a:moveTo>
                  <a:lnTo>
                    <a:pt x="4610254" y="18329"/>
                  </a:lnTo>
                </a:path>
              </a:pathLst>
            </a:custGeom>
            <a:ln w="916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362785" y="3647636"/>
              <a:ext cx="995044" cy="0"/>
            </a:xfrm>
            <a:custGeom>
              <a:avLst/>
              <a:gdLst/>
              <a:ahLst/>
              <a:cxnLst/>
              <a:rect l="l" t="t" r="r" b="b"/>
              <a:pathLst>
                <a:path w="995045" h="0">
                  <a:moveTo>
                    <a:pt x="0" y="0"/>
                  </a:moveTo>
                  <a:lnTo>
                    <a:pt x="994458" y="0"/>
                  </a:lnTo>
                </a:path>
              </a:pathLst>
            </a:custGeom>
            <a:ln w="504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553554" y="4784069"/>
              <a:ext cx="4610735" cy="0"/>
            </a:xfrm>
            <a:custGeom>
              <a:avLst/>
              <a:gdLst/>
              <a:ahLst/>
              <a:cxnLst/>
              <a:rect l="l" t="t" r="r" b="b"/>
              <a:pathLst>
                <a:path w="4610735" h="0">
                  <a:moveTo>
                    <a:pt x="0" y="0"/>
                  </a:moveTo>
                  <a:lnTo>
                    <a:pt x="4610254" y="0"/>
                  </a:lnTo>
                </a:path>
              </a:pathLst>
            </a:custGeom>
            <a:ln w="91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/>
          <p:nvPr/>
        </p:nvSpPr>
        <p:spPr>
          <a:xfrm>
            <a:off x="1567303" y="5411857"/>
            <a:ext cx="4601210" cy="0"/>
          </a:xfrm>
          <a:custGeom>
            <a:avLst/>
            <a:gdLst/>
            <a:ahLst/>
            <a:cxnLst/>
            <a:rect l="l" t="t" r="r" b="b"/>
            <a:pathLst>
              <a:path w="4601210" h="0">
                <a:moveTo>
                  <a:pt x="0" y="0"/>
                </a:moveTo>
                <a:lnTo>
                  <a:pt x="4601088" y="0"/>
                </a:lnTo>
              </a:path>
            </a:pathLst>
          </a:custGeom>
          <a:ln w="91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562720" y="8834904"/>
            <a:ext cx="4610735" cy="0"/>
          </a:xfrm>
          <a:custGeom>
            <a:avLst/>
            <a:gdLst/>
            <a:ahLst/>
            <a:cxnLst/>
            <a:rect l="l" t="t" r="r" b="b"/>
            <a:pathLst>
              <a:path w="4610735" h="0">
                <a:moveTo>
                  <a:pt x="0" y="0"/>
                </a:moveTo>
                <a:lnTo>
                  <a:pt x="4610254" y="0"/>
                </a:lnTo>
              </a:path>
            </a:pathLst>
          </a:custGeom>
          <a:ln w="91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6671404" y="462393"/>
            <a:ext cx="62674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35">
                <a:solidFill>
                  <a:srgbClr val="111618"/>
                </a:solidFill>
                <a:latin typeface="Courier New"/>
                <a:cs typeface="Courier New"/>
              </a:rPr>
              <a:t>9/8/2020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2381885">
              <a:lnSpc>
                <a:spcPct val="100000"/>
              </a:lnSpc>
              <a:spcBef>
                <a:spcPts val="105"/>
              </a:spcBef>
              <a:tabLst>
                <a:tab pos="3244850" algn="l"/>
              </a:tabLst>
            </a:pPr>
            <a:r>
              <a:rPr dirty="0" baseline="-17676" sz="3300" spc="-67">
                <a:solidFill>
                  <a:srgbClr val="5B6972"/>
                </a:solidFill>
                <a:latin typeface="Times New Roman"/>
                <a:cs typeface="Times New Roman"/>
              </a:rPr>
              <a:t>-</a:t>
            </a:r>
            <a:r>
              <a:rPr dirty="0" baseline="-17676" sz="3300" spc="442">
                <a:solidFill>
                  <a:srgbClr val="5B6972"/>
                </a:solidFill>
                <a:latin typeface="Times New Roman"/>
                <a:cs typeface="Times New Roman"/>
              </a:rPr>
              <a:t> </a:t>
            </a:r>
            <a:r>
              <a:rPr dirty="0" sz="1650" spc="-285"/>
              <a:t>.:s:</a:t>
            </a:r>
            <a:r>
              <a:rPr dirty="0" sz="1650" spc="-285">
                <a:solidFill>
                  <a:srgbClr val="568EA0"/>
                </a:solidFill>
              </a:rPr>
              <a:t>:</a:t>
            </a:r>
            <a:r>
              <a:rPr dirty="0" baseline="-31111" sz="1875" spc="-427"/>
              <a:t>.</a:t>
            </a:r>
            <a:r>
              <a:rPr dirty="0" sz="1650" spc="-285"/>
              <a:t>,</a:t>
            </a:r>
            <a:r>
              <a:rPr dirty="0" baseline="-31111" sz="1875" spc="-427"/>
              <a:t>.</a:t>
            </a:r>
            <a:r>
              <a:rPr dirty="0" sz="1650" spc="-285"/>
              <a:t>;</a:t>
            </a:r>
            <a:r>
              <a:rPr dirty="0" baseline="-31111" sz="1875" spc="-427"/>
              <a:t>..</a:t>
            </a:r>
            <a:r>
              <a:rPr dirty="0" sz="1650" spc="-285"/>
              <a:t>:</a:t>
            </a:r>
            <a:r>
              <a:rPr dirty="0" baseline="-31111" sz="1875" spc="-427"/>
              <a:t>.</a:t>
            </a:r>
            <a:r>
              <a:rPr dirty="0" sz="1650" spc="-285"/>
              <a:t>:</a:t>
            </a:r>
            <a:r>
              <a:rPr dirty="0" baseline="-31111" sz="1875" spc="-427"/>
              <a:t>..</a:t>
            </a:r>
            <a:r>
              <a:rPr dirty="0" sz="1650" spc="-285"/>
              <a:t>:</a:t>
            </a:r>
            <a:r>
              <a:rPr dirty="0" baseline="-31111" sz="1875" spc="-427"/>
              <a:t>..</a:t>
            </a:r>
            <a:r>
              <a:rPr dirty="0" sz="1650" spc="-285"/>
              <a:t>:</a:t>
            </a:r>
            <a:r>
              <a:rPr dirty="0" baseline="-31111" sz="1875" spc="-427"/>
              <a:t>.</a:t>
            </a:r>
            <a:r>
              <a:rPr dirty="0" sz="1650" spc="-285"/>
              <a:t>-.</a:t>
            </a:r>
            <a:r>
              <a:rPr dirty="0" baseline="-20467" sz="2850" spc="-427">
                <a:solidFill>
                  <a:srgbClr val="033657"/>
                </a:solidFill>
                <a:latin typeface="Times New Roman"/>
                <a:cs typeface="Times New Roman"/>
              </a:rPr>
              <a:t>·</a:t>
            </a:r>
            <a:r>
              <a:rPr dirty="0" sz="1650" spc="-285"/>
              <a:t>..	</a:t>
            </a:r>
            <a:r>
              <a:rPr dirty="0" baseline="-20467" sz="2850" spc="-127">
                <a:solidFill>
                  <a:srgbClr val="568EA0"/>
                </a:solidFill>
                <a:latin typeface="Times New Roman"/>
                <a:cs typeface="Times New Roman"/>
              </a:rPr>
              <a:t>-</a:t>
            </a:r>
            <a:r>
              <a:rPr dirty="0" sz="1000" spc="-85" b="1">
                <a:solidFill>
                  <a:srgbClr val="562852"/>
                </a:solidFill>
                <a:latin typeface="Arial"/>
                <a:cs typeface="Arial"/>
              </a:rPr>
              <a:t>ua,,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677608" y="2579359"/>
            <a:ext cx="297180" cy="0"/>
          </a:xfrm>
          <a:custGeom>
            <a:avLst/>
            <a:gdLst/>
            <a:ahLst/>
            <a:cxnLst/>
            <a:rect l="l" t="t" r="r" b="b"/>
            <a:pathLst>
              <a:path w="297179" h="0">
                <a:moveTo>
                  <a:pt x="0" y="0"/>
                </a:moveTo>
                <a:lnTo>
                  <a:pt x="296977" y="0"/>
                </a:lnTo>
              </a:path>
            </a:pathLst>
          </a:custGeom>
          <a:ln w="27318">
            <a:solidFill>
              <a:srgbClr val="5A6871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3037208" y="3114324"/>
            <a:ext cx="847090" cy="1555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550" spc="-65">
                <a:solidFill>
                  <a:srgbClr val="BCBFC3"/>
                </a:solidFill>
                <a:latin typeface="Times New Roman"/>
                <a:cs typeface="Times New Roman"/>
              </a:rPr>
              <a:t>I </a:t>
            </a:r>
            <a:r>
              <a:rPr dirty="0" sz="850" spc="-35" b="1">
                <a:solidFill>
                  <a:srgbClr val="111618"/>
                </a:solidFill>
                <a:latin typeface="Arial"/>
                <a:cs typeface="Arial"/>
              </a:rPr>
              <a:t>"{\'\\0\&lt;.</a:t>
            </a:r>
            <a:r>
              <a:rPr dirty="0" sz="850" spc="-100" b="1">
                <a:solidFill>
                  <a:srgbClr val="111618"/>
                </a:solidFill>
                <a:latin typeface="Arial"/>
                <a:cs typeface="Arial"/>
              </a:rPr>
              <a:t> </a:t>
            </a:r>
            <a:r>
              <a:rPr dirty="0" sz="850" spc="95" b="1">
                <a:solidFill>
                  <a:srgbClr val="111618"/>
                </a:solidFill>
                <a:latin typeface="Arial"/>
                <a:cs typeface="Arial"/>
              </a:rPr>
              <a:t>aga\0,</a:t>
            </a:r>
            <a:endParaRPr sz="850">
              <a:latin typeface="Arial"/>
              <a:cs typeface="Arial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080" rIns="0" bIns="0" rtlCol="0" vert="horz">
            <a:spAutoFit/>
          </a:bodyPr>
          <a:lstStyle/>
          <a:p>
            <a:pPr marL="6985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5"/>
              <a:t>18</a:t>
            </a:fld>
          </a:p>
        </p:txBody>
      </p:sp>
      <p:sp>
        <p:nvSpPr>
          <p:cNvPr id="19" name="object 19"/>
          <p:cNvSpPr txBox="1"/>
          <p:nvPr/>
        </p:nvSpPr>
        <p:spPr>
          <a:xfrm>
            <a:off x="3143516" y="3193244"/>
            <a:ext cx="969010" cy="170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50" spc="20">
                <a:solidFill>
                  <a:srgbClr val="28282F"/>
                </a:solidFill>
                <a:latin typeface="Arial"/>
                <a:cs typeface="Arial"/>
              </a:rPr>
              <a:t>consider</a:t>
            </a:r>
            <a:r>
              <a:rPr dirty="0" sz="950" spc="265">
                <a:solidFill>
                  <a:srgbClr val="28282F"/>
                </a:solidFill>
                <a:latin typeface="Arial"/>
                <a:cs typeface="Arial"/>
              </a:rPr>
              <a:t> </a:t>
            </a:r>
            <a:r>
              <a:rPr dirty="0" sz="950" spc="110" b="1">
                <a:solidFill>
                  <a:srgbClr val="111618"/>
                </a:solidFill>
                <a:latin typeface="Times New Roman"/>
                <a:cs typeface="Times New Roman"/>
              </a:rPr>
              <a:t>"e\01t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069565" y="3309584"/>
            <a:ext cx="952500" cy="163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dirty="0" baseline="-15151" sz="825" spc="127">
                <a:solidFill>
                  <a:srgbClr val="BCBFC3"/>
                </a:solidFill>
                <a:latin typeface="Arial"/>
                <a:cs typeface="Arial"/>
              </a:rPr>
              <a:t>1</a:t>
            </a:r>
            <a:r>
              <a:rPr dirty="0" baseline="-15151" sz="825" spc="30">
                <a:solidFill>
                  <a:srgbClr val="BCBFC3"/>
                </a:solidFill>
                <a:latin typeface="Arial"/>
                <a:cs typeface="Arial"/>
              </a:rPr>
              <a:t> </a:t>
            </a:r>
            <a:r>
              <a:rPr dirty="0" sz="900" spc="10">
                <a:solidFill>
                  <a:srgbClr val="111618"/>
                </a:solidFill>
                <a:latin typeface="Times New Roman"/>
                <a:cs typeface="Times New Roman"/>
              </a:rPr>
              <a:t>trno)(.if\o)(.ac\n)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308008" y="3275726"/>
            <a:ext cx="141605" cy="170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u="heavy" sz="950" spc="-160" b="1">
                <a:solidFill>
                  <a:srgbClr val="A17795"/>
                </a:solidFill>
                <a:uFill>
                  <a:solidFill>
                    <a:srgbClr val="C680A5"/>
                  </a:solidFill>
                </a:uFill>
                <a:latin typeface="Courier New"/>
                <a:cs typeface="Courier New"/>
              </a:rPr>
              <a:t>7</a:t>
            </a:r>
            <a:r>
              <a:rPr dirty="0" u="heavy" sz="950" spc="20" b="1">
                <a:solidFill>
                  <a:srgbClr val="C680A5"/>
                </a:solidFill>
                <a:uFill>
                  <a:solidFill>
                    <a:srgbClr val="C680A5"/>
                  </a:solidFill>
                </a:uFill>
                <a:latin typeface="Courier New"/>
                <a:cs typeface="Courier New"/>
              </a:rPr>
              <a:t>-</a:t>
            </a:r>
            <a:endParaRPr sz="950">
              <a:latin typeface="Courier New"/>
              <a:cs typeface="Courier Ne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524969" y="3735492"/>
            <a:ext cx="69850" cy="2622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550" spc="15">
                <a:solidFill>
                  <a:srgbClr val="858C90"/>
                </a:solidFill>
                <a:latin typeface="Arial"/>
                <a:cs typeface="Arial"/>
              </a:rPr>
              <a:t>\</a:t>
            </a:r>
            <a:endParaRPr sz="15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739019" y="3735492"/>
            <a:ext cx="529590" cy="2622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u="heavy" sz="1550" spc="-195" i="1">
                <a:solidFill>
                  <a:srgbClr val="111618"/>
                </a:solidFill>
                <a:uFill>
                  <a:solidFill>
                    <a:srgbClr val="111618"/>
                  </a:solidFill>
                </a:uFill>
                <a:latin typeface="Arial"/>
                <a:cs typeface="Arial"/>
              </a:rPr>
              <a:t>Ave@k</a:t>
            </a:r>
            <a:endParaRPr sz="15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642373" y="3699342"/>
            <a:ext cx="232410" cy="75120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dirty="0" sz="4750" spc="145">
                <a:solidFill>
                  <a:srgbClr val="7B2A52"/>
                </a:solidFill>
                <a:latin typeface="Times New Roman"/>
                <a:cs typeface="Times New Roman"/>
              </a:rPr>
              <a:t>-</a:t>
            </a:r>
            <a:endParaRPr sz="47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81734" y="2831969"/>
            <a:ext cx="1810189" cy="1049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44250" y="6814067"/>
            <a:ext cx="1164020" cy="4536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567303" y="5416439"/>
            <a:ext cx="0" cy="3437254"/>
          </a:xfrm>
          <a:custGeom>
            <a:avLst/>
            <a:gdLst/>
            <a:ahLst/>
            <a:cxnLst/>
            <a:rect l="l" t="t" r="r" b="b"/>
            <a:pathLst>
              <a:path w="0" h="3437254">
                <a:moveTo>
                  <a:pt x="0" y="3436793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53554" y="5393527"/>
            <a:ext cx="4606290" cy="3441700"/>
          </a:xfrm>
          <a:custGeom>
            <a:avLst/>
            <a:gdLst/>
            <a:ahLst/>
            <a:cxnLst/>
            <a:rect l="l" t="t" r="r" b="b"/>
            <a:pathLst>
              <a:path w="4606290" h="3441700">
                <a:moveTo>
                  <a:pt x="4591923" y="3436793"/>
                </a:moveTo>
                <a:lnTo>
                  <a:pt x="4591923" y="0"/>
                </a:lnTo>
              </a:path>
              <a:path w="4606290" h="3441700">
                <a:moveTo>
                  <a:pt x="0" y="18329"/>
                </a:moveTo>
                <a:lnTo>
                  <a:pt x="4601088" y="18329"/>
                </a:lnTo>
              </a:path>
              <a:path w="4606290" h="3441700">
                <a:moveTo>
                  <a:pt x="4582" y="3441376"/>
                </a:moveTo>
                <a:lnTo>
                  <a:pt x="4605671" y="3441376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672525" y="484286"/>
            <a:ext cx="61341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85">
                <a:solidFill>
                  <a:srgbClr val="161C26"/>
                </a:solidFill>
                <a:latin typeface="Times New Roman"/>
                <a:cs typeface="Times New Roman"/>
              </a:rPr>
              <a:t>9/8/2020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751564" y="2696435"/>
            <a:ext cx="2112645" cy="117475"/>
            <a:chOff x="2751564" y="2696435"/>
            <a:chExt cx="2112645" cy="117475"/>
          </a:xfrm>
        </p:grpSpPr>
        <p:sp>
          <p:nvSpPr>
            <p:cNvPr id="8" name="object 8"/>
            <p:cNvSpPr/>
            <p:nvPr/>
          </p:nvSpPr>
          <p:spPr>
            <a:xfrm>
              <a:off x="2751564" y="2696435"/>
              <a:ext cx="2108200" cy="117475"/>
            </a:xfrm>
            <a:custGeom>
              <a:avLst/>
              <a:gdLst/>
              <a:ahLst/>
              <a:cxnLst/>
              <a:rect l="l" t="t" r="r" b="b"/>
              <a:pathLst>
                <a:path w="2108200" h="117475">
                  <a:moveTo>
                    <a:pt x="2108068" y="117033"/>
                  </a:moveTo>
                  <a:lnTo>
                    <a:pt x="0" y="117033"/>
                  </a:lnTo>
                  <a:lnTo>
                    <a:pt x="0" y="0"/>
                  </a:lnTo>
                  <a:lnTo>
                    <a:pt x="2108068" y="0"/>
                  </a:lnTo>
                  <a:lnTo>
                    <a:pt x="2108068" y="117033"/>
                  </a:lnTo>
                  <a:close/>
                </a:path>
              </a:pathLst>
            </a:custGeom>
            <a:solidFill>
              <a:srgbClr val="CA16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822831" y="2696435"/>
              <a:ext cx="41275" cy="117475"/>
            </a:xfrm>
            <a:custGeom>
              <a:avLst/>
              <a:gdLst/>
              <a:ahLst/>
              <a:cxnLst/>
              <a:rect l="l" t="t" r="r" b="b"/>
              <a:pathLst>
                <a:path w="41275" h="117475">
                  <a:moveTo>
                    <a:pt x="41244" y="117033"/>
                  </a:moveTo>
                  <a:lnTo>
                    <a:pt x="0" y="117033"/>
                  </a:lnTo>
                  <a:lnTo>
                    <a:pt x="0" y="0"/>
                  </a:lnTo>
                  <a:lnTo>
                    <a:pt x="41244" y="0"/>
                  </a:lnTo>
                  <a:lnTo>
                    <a:pt x="41244" y="117033"/>
                  </a:lnTo>
                  <a:close/>
                </a:path>
              </a:pathLst>
            </a:custGeom>
            <a:solidFill>
              <a:srgbClr val="AF1D2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/>
          <p:nvPr/>
        </p:nvSpPr>
        <p:spPr>
          <a:xfrm>
            <a:off x="4916408" y="2696435"/>
            <a:ext cx="207010" cy="117475"/>
          </a:xfrm>
          <a:custGeom>
            <a:avLst/>
            <a:gdLst/>
            <a:ahLst/>
            <a:cxnLst/>
            <a:rect l="l" t="t" r="r" b="b"/>
            <a:pathLst>
              <a:path w="207010" h="117475">
                <a:moveTo>
                  <a:pt x="206698" y="117033"/>
                </a:moveTo>
                <a:lnTo>
                  <a:pt x="0" y="117033"/>
                </a:lnTo>
                <a:lnTo>
                  <a:pt x="0" y="0"/>
                </a:lnTo>
                <a:lnTo>
                  <a:pt x="206698" y="0"/>
                </a:lnTo>
                <a:lnTo>
                  <a:pt x="206698" y="117033"/>
                </a:lnTo>
                <a:close/>
              </a:path>
            </a:pathLst>
          </a:custGeom>
          <a:solidFill>
            <a:srgbClr val="CA162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558137" y="1361022"/>
            <a:ext cx="4582795" cy="3423285"/>
          </a:xfrm>
          <a:prstGeom prst="rect">
            <a:avLst/>
          </a:prstGeom>
          <a:ln w="9165">
            <a:solidFill>
              <a:srgbClr val="000000"/>
            </a:solidFill>
          </a:ln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850">
              <a:latin typeface="Times New Roman"/>
              <a:cs typeface="Times New Roman"/>
            </a:endParaRPr>
          </a:p>
          <a:p>
            <a:pPr algn="ctr" marL="179705">
              <a:lnSpc>
                <a:spcPts val="1520"/>
              </a:lnSpc>
              <a:tabLst>
                <a:tab pos="880744" algn="l"/>
              </a:tabLst>
            </a:pPr>
            <a:r>
              <a:rPr dirty="0" sz="1500" spc="220">
                <a:solidFill>
                  <a:srgbClr val="081D49"/>
                </a:solidFill>
                <a:latin typeface="Arial"/>
                <a:cs typeface="Arial"/>
              </a:rPr>
              <a:t>HOW	</a:t>
            </a:r>
            <a:r>
              <a:rPr dirty="0" sz="1500" spc="215">
                <a:solidFill>
                  <a:srgbClr val="081D49"/>
                </a:solidFill>
                <a:latin typeface="Arial"/>
                <a:cs typeface="Arial"/>
              </a:rPr>
              <a:t>WE </a:t>
            </a:r>
            <a:r>
              <a:rPr dirty="0" sz="1500" spc="185">
                <a:solidFill>
                  <a:srgbClr val="081D49"/>
                </a:solidFill>
                <a:latin typeface="Arial"/>
                <a:cs typeface="Arial"/>
              </a:rPr>
              <a:t>CAN</a:t>
            </a:r>
            <a:r>
              <a:rPr dirty="0" sz="1500" spc="565">
                <a:solidFill>
                  <a:srgbClr val="081D49"/>
                </a:solidFill>
                <a:latin typeface="Arial"/>
                <a:cs typeface="Arial"/>
              </a:rPr>
              <a:t> </a:t>
            </a:r>
            <a:r>
              <a:rPr dirty="0" sz="1500" spc="235">
                <a:solidFill>
                  <a:srgbClr val="081D49"/>
                </a:solidFill>
                <a:latin typeface="Arial"/>
                <a:cs typeface="Arial"/>
              </a:rPr>
              <a:t>HALT</a:t>
            </a:r>
            <a:endParaRPr sz="1500">
              <a:latin typeface="Arial"/>
              <a:cs typeface="Arial"/>
            </a:endParaRPr>
          </a:p>
          <a:p>
            <a:pPr algn="ctr" marL="125095">
              <a:lnSpc>
                <a:spcPts val="2350"/>
              </a:lnSpc>
            </a:pPr>
            <a:r>
              <a:rPr dirty="0" sz="1300" spc="215">
                <a:solidFill>
                  <a:srgbClr val="081D49"/>
                </a:solidFill>
                <a:latin typeface="Arial"/>
                <a:cs typeface="Arial"/>
              </a:rPr>
              <a:t>THE</a:t>
            </a:r>
            <a:r>
              <a:rPr dirty="0" sz="1300" spc="-200">
                <a:solidFill>
                  <a:srgbClr val="081D49"/>
                </a:solidFill>
                <a:latin typeface="Arial"/>
                <a:cs typeface="Arial"/>
              </a:rPr>
              <a:t> </a:t>
            </a:r>
            <a:r>
              <a:rPr dirty="0" sz="2500" spc="340" b="1">
                <a:solidFill>
                  <a:srgbClr val="0A345E"/>
                </a:solidFill>
                <a:latin typeface="Arial"/>
                <a:cs typeface="Arial"/>
              </a:rPr>
              <a:t>ClPRO</a:t>
            </a:r>
            <a:r>
              <a:rPr dirty="0" sz="1300" spc="340">
                <a:solidFill>
                  <a:srgbClr val="081D49"/>
                </a:solidFill>
                <a:latin typeface="Arial"/>
                <a:cs typeface="Arial"/>
              </a:rPr>
              <a:t>AND</a:t>
            </a:r>
            <a:endParaRPr sz="1300">
              <a:latin typeface="Arial"/>
              <a:cs typeface="Arial"/>
            </a:endParaRPr>
          </a:p>
          <a:p>
            <a:pPr algn="ctr" marL="156845">
              <a:lnSpc>
                <a:spcPts val="2190"/>
              </a:lnSpc>
            </a:pPr>
            <a:r>
              <a:rPr dirty="0" sz="2550" spc="490" b="1">
                <a:solidFill>
                  <a:srgbClr val="0A345E"/>
                </a:solidFill>
                <a:latin typeface="Arial"/>
                <a:cs typeface="Arial"/>
              </a:rPr>
              <a:t>LEVAQUIN</a:t>
            </a:r>
            <a:endParaRPr sz="2550">
              <a:latin typeface="Arial"/>
              <a:cs typeface="Arial"/>
            </a:endParaRPr>
          </a:p>
          <a:p>
            <a:pPr algn="ctr" marL="144145">
              <a:lnSpc>
                <a:spcPts val="2350"/>
              </a:lnSpc>
            </a:pPr>
            <a:r>
              <a:rPr dirty="0" sz="2400" spc="270" b="1">
                <a:solidFill>
                  <a:srgbClr val="0A345E"/>
                </a:solidFill>
                <a:latin typeface="Courier New"/>
                <a:cs typeface="Courier New"/>
              </a:rPr>
              <a:t>CATASTROPHE</a:t>
            </a:r>
            <a:endParaRPr sz="2400">
              <a:latin typeface="Courier New"/>
              <a:cs typeface="Courier New"/>
            </a:endParaRPr>
          </a:p>
          <a:p>
            <a:pPr algn="ctr" marL="163195">
              <a:lnSpc>
                <a:spcPts val="810"/>
              </a:lnSpc>
            </a:pPr>
            <a:r>
              <a:rPr dirty="0" sz="700" spc="80">
                <a:solidFill>
                  <a:srgbClr val="F6D1CF"/>
                </a:solidFill>
                <a:latin typeface="Times New Roman"/>
                <a:cs typeface="Times New Roman"/>
              </a:rPr>
              <a:t>T </a:t>
            </a:r>
            <a:r>
              <a:rPr dirty="0" sz="700" spc="75">
                <a:solidFill>
                  <a:srgbClr val="F6F6F6"/>
                </a:solidFill>
                <a:latin typeface="Times New Roman"/>
                <a:cs typeface="Times New Roman"/>
              </a:rPr>
              <a:t>h</a:t>
            </a:r>
            <a:r>
              <a:rPr dirty="0" sz="700" spc="75">
                <a:solidFill>
                  <a:srgbClr val="F6D1CF"/>
                </a:solidFill>
                <a:latin typeface="Times New Roman"/>
                <a:cs typeface="Times New Roman"/>
              </a:rPr>
              <a:t>e </a:t>
            </a:r>
            <a:r>
              <a:rPr dirty="0" sz="700" spc="35">
                <a:solidFill>
                  <a:srgbClr val="F6F6F6"/>
                </a:solidFill>
                <a:latin typeface="Times New Roman"/>
                <a:cs typeface="Times New Roman"/>
              </a:rPr>
              <a:t>\ </a:t>
            </a:r>
            <a:r>
              <a:rPr dirty="0" sz="700" spc="35">
                <a:solidFill>
                  <a:srgbClr val="F6D1CF"/>
                </a:solidFill>
                <a:latin typeface="Times New Roman"/>
                <a:cs typeface="Times New Roman"/>
              </a:rPr>
              <a:t>\'o </a:t>
            </a:r>
            <a:r>
              <a:rPr dirty="0" sz="700" spc="45">
                <a:solidFill>
                  <a:srgbClr val="F6D1CF"/>
                </a:solidFill>
                <a:latin typeface="Times New Roman"/>
                <a:cs typeface="Times New Roman"/>
              </a:rPr>
              <a:t>rs </a:t>
            </a:r>
            <a:r>
              <a:rPr dirty="0" sz="700" spc="35">
                <a:solidFill>
                  <a:srgbClr val="F6D1CF"/>
                </a:solidFill>
                <a:latin typeface="Times New Roman"/>
                <a:cs typeface="Times New Roman"/>
              </a:rPr>
              <a:t>t l\ </a:t>
            </a:r>
            <a:r>
              <a:rPr dirty="0" sz="700" spc="100">
                <a:solidFill>
                  <a:srgbClr val="F6F6F6"/>
                </a:solidFill>
                <a:latin typeface="Times New Roman"/>
                <a:cs typeface="Times New Roman"/>
              </a:rPr>
              <a:t>l</a:t>
            </a:r>
            <a:r>
              <a:rPr dirty="0" sz="700" spc="100">
                <a:solidFill>
                  <a:srgbClr val="F6D1CF"/>
                </a:solidFill>
                <a:latin typeface="Times New Roman"/>
                <a:cs typeface="Times New Roman"/>
              </a:rPr>
              <a:t>cd </a:t>
            </a:r>
            <a:r>
              <a:rPr dirty="0" sz="700" spc="50">
                <a:solidFill>
                  <a:srgbClr val="F6D1CF"/>
                </a:solidFill>
                <a:latin typeface="Times New Roman"/>
                <a:cs typeface="Times New Roman"/>
              </a:rPr>
              <a:t>icntio </a:t>
            </a:r>
            <a:r>
              <a:rPr dirty="0" sz="700" spc="65">
                <a:solidFill>
                  <a:srgbClr val="F6F6F6"/>
                </a:solidFill>
                <a:latin typeface="Times New Roman"/>
                <a:cs typeface="Times New Roman"/>
              </a:rPr>
              <a:t>n </a:t>
            </a:r>
            <a:r>
              <a:rPr dirty="0" sz="700" spc="95">
                <a:solidFill>
                  <a:srgbClr val="F6D1CF"/>
                </a:solidFill>
                <a:latin typeface="Times New Roman"/>
                <a:cs typeface="Times New Roman"/>
              </a:rPr>
              <a:t>D </a:t>
            </a:r>
            <a:r>
              <a:rPr dirty="0" sz="700" spc="20">
                <a:solidFill>
                  <a:srgbClr val="F6D1CF"/>
                </a:solidFill>
                <a:latin typeface="Times New Roman"/>
                <a:cs typeface="Times New Roman"/>
              </a:rPr>
              <a:t>is:1s</a:t>
            </a:r>
            <a:r>
              <a:rPr dirty="0" sz="700" spc="20">
                <a:solidFill>
                  <a:srgbClr val="F6F6F6"/>
                </a:solidFill>
                <a:latin typeface="Times New Roman"/>
                <a:cs typeface="Times New Roman"/>
              </a:rPr>
              <a:t>t</a:t>
            </a:r>
            <a:r>
              <a:rPr dirty="0" sz="700" spc="20">
                <a:solidFill>
                  <a:srgbClr val="F6D1CF"/>
                </a:solidFill>
                <a:latin typeface="Times New Roman"/>
                <a:cs typeface="Times New Roman"/>
              </a:rPr>
              <a:t>cr  </a:t>
            </a:r>
            <a:r>
              <a:rPr dirty="0" sz="700" spc="55">
                <a:solidFill>
                  <a:srgbClr val="F6D1CF"/>
                </a:solidFill>
                <a:latin typeface="Times New Roman"/>
                <a:cs typeface="Times New Roman"/>
              </a:rPr>
              <a:t>i</a:t>
            </a:r>
            <a:r>
              <a:rPr dirty="0" sz="700" spc="55">
                <a:solidFill>
                  <a:srgbClr val="F6F6F6"/>
                </a:solidFill>
                <a:latin typeface="Times New Roman"/>
                <a:cs typeface="Times New Roman"/>
              </a:rPr>
              <a:t>n </a:t>
            </a:r>
            <a:r>
              <a:rPr dirty="0" sz="700" spc="100">
                <a:solidFill>
                  <a:srgbClr val="F6D1CF"/>
                </a:solidFill>
                <a:latin typeface="Times New Roman"/>
                <a:cs typeface="Times New Roman"/>
              </a:rPr>
              <a:t>U.S. </a:t>
            </a:r>
            <a:r>
              <a:rPr dirty="0" sz="650" spc="20" b="1">
                <a:solidFill>
                  <a:srgbClr val="F6F6F6"/>
                </a:solidFill>
                <a:latin typeface="Times New Roman"/>
                <a:cs typeface="Times New Roman"/>
              </a:rPr>
              <a:t>1</a:t>
            </a:r>
            <a:r>
              <a:rPr dirty="0" sz="700" spc="20">
                <a:solidFill>
                  <a:srgbClr val="F6D1CF"/>
                </a:solidFill>
                <a:latin typeface="Times New Roman"/>
                <a:cs typeface="Times New Roman"/>
              </a:rPr>
              <a:t>lsi </a:t>
            </a:r>
            <a:r>
              <a:rPr dirty="0" sz="700" spc="20">
                <a:solidFill>
                  <a:srgbClr val="F6F6F6"/>
                </a:solidFill>
                <a:latin typeface="Times New Roman"/>
                <a:cs typeface="Times New Roman"/>
              </a:rPr>
              <a:t>t</a:t>
            </a:r>
            <a:r>
              <a:rPr dirty="0" sz="700" spc="20">
                <a:solidFill>
                  <a:srgbClr val="F6D1CF"/>
                </a:solidFill>
                <a:latin typeface="Times New Roman"/>
                <a:cs typeface="Times New Roman"/>
              </a:rPr>
              <a:t>or</a:t>
            </a:r>
            <a:r>
              <a:rPr dirty="0" sz="700" spc="80">
                <a:solidFill>
                  <a:srgbClr val="F6D1CF"/>
                </a:solidFill>
                <a:latin typeface="Times New Roman"/>
                <a:cs typeface="Times New Roman"/>
              </a:rPr>
              <a:t> </a:t>
            </a:r>
            <a:r>
              <a:rPr dirty="0" sz="700" spc="20">
                <a:solidFill>
                  <a:srgbClr val="F6D1CF"/>
                </a:solidFill>
                <a:latin typeface="Times New Roman"/>
                <a:cs typeface="Times New Roman"/>
              </a:rPr>
              <a:t>y</a:t>
            </a: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 algn="ctr" marL="184785">
              <a:lnSpc>
                <a:spcPts val="690"/>
              </a:lnSpc>
              <a:spcBef>
                <a:spcPts val="509"/>
              </a:spcBef>
            </a:pPr>
            <a:r>
              <a:rPr dirty="0" sz="650">
                <a:solidFill>
                  <a:srgbClr val="161C26"/>
                </a:solidFill>
                <a:latin typeface="Times New Roman"/>
                <a:cs typeface="Times New Roman"/>
              </a:rPr>
              <a:t>I</a:t>
            </a:r>
            <a:r>
              <a:rPr dirty="0" sz="650">
                <a:solidFill>
                  <a:srgbClr val="9EA3A3"/>
                </a:solidFill>
                <a:latin typeface="Times New Roman"/>
                <a:cs typeface="Times New Roman"/>
              </a:rPr>
              <a:t>-</a:t>
            </a:r>
            <a:r>
              <a:rPr dirty="0" sz="650">
                <a:solidFill>
                  <a:srgbClr val="26313D"/>
                </a:solidFill>
                <a:latin typeface="Times New Roman"/>
                <a:cs typeface="Times New Roman"/>
              </a:rPr>
              <a:t>low </a:t>
            </a:r>
            <a:r>
              <a:rPr dirty="0" sz="650" spc="85">
                <a:solidFill>
                  <a:srgbClr val="26313D"/>
                </a:solidFill>
                <a:latin typeface="Times New Roman"/>
                <a:cs typeface="Times New Roman"/>
              </a:rPr>
              <a:t> </a:t>
            </a:r>
            <a:r>
              <a:rPr dirty="0" sz="650" spc="10">
                <a:solidFill>
                  <a:srgbClr val="34424D"/>
                </a:solidFill>
                <a:latin typeface="Times New Roman"/>
                <a:cs typeface="Times New Roman"/>
              </a:rPr>
              <a:t>to </a:t>
            </a:r>
            <a:r>
              <a:rPr dirty="0" sz="650" spc="25">
                <a:solidFill>
                  <a:srgbClr val="34424D"/>
                </a:solidFill>
                <a:latin typeface="Times New Roman"/>
                <a:cs typeface="Times New Roman"/>
              </a:rPr>
              <a:t> </a:t>
            </a:r>
            <a:r>
              <a:rPr dirty="0" sz="650" spc="80">
                <a:solidFill>
                  <a:srgbClr val="26313D"/>
                </a:solidFill>
                <a:latin typeface="Times New Roman"/>
                <a:cs typeface="Times New Roman"/>
              </a:rPr>
              <a:t>Protect</a:t>
            </a:r>
            <a:r>
              <a:rPr dirty="0" sz="650" spc="-35">
                <a:solidFill>
                  <a:srgbClr val="26313D"/>
                </a:solidFill>
                <a:latin typeface="Times New Roman"/>
                <a:cs typeface="Times New Roman"/>
              </a:rPr>
              <a:t> </a:t>
            </a:r>
            <a:r>
              <a:rPr dirty="0" sz="650" spc="80">
                <a:solidFill>
                  <a:srgbClr val="26313D"/>
                </a:solidFill>
                <a:latin typeface="Times New Roman"/>
                <a:cs typeface="Times New Roman"/>
              </a:rPr>
              <a:t>Younclf</a:t>
            </a:r>
            <a:r>
              <a:rPr dirty="0" sz="650" spc="10">
                <a:solidFill>
                  <a:srgbClr val="26313D"/>
                </a:solidFill>
                <a:latin typeface="Times New Roman"/>
                <a:cs typeface="Times New Roman"/>
              </a:rPr>
              <a:t> </a:t>
            </a:r>
            <a:r>
              <a:rPr dirty="0" sz="650" spc="85">
                <a:solidFill>
                  <a:srgbClr val="26313D"/>
                </a:solidFill>
                <a:latin typeface="Times New Roman"/>
                <a:cs typeface="Times New Roman"/>
              </a:rPr>
              <a:t>and</a:t>
            </a:r>
            <a:r>
              <a:rPr dirty="0" sz="650" spc="50">
                <a:solidFill>
                  <a:srgbClr val="26313D"/>
                </a:solidFill>
                <a:latin typeface="Times New Roman"/>
                <a:cs typeface="Times New Roman"/>
              </a:rPr>
              <a:t> </a:t>
            </a:r>
            <a:r>
              <a:rPr dirty="0" sz="650" spc="70">
                <a:solidFill>
                  <a:srgbClr val="34424D"/>
                </a:solidFill>
                <a:latin typeface="Times New Roman"/>
                <a:cs typeface="Times New Roman"/>
              </a:rPr>
              <a:t>Your</a:t>
            </a:r>
            <a:r>
              <a:rPr dirty="0" sz="650" spc="40">
                <a:solidFill>
                  <a:srgbClr val="34424D"/>
                </a:solidFill>
                <a:latin typeface="Times New Roman"/>
                <a:cs typeface="Times New Roman"/>
              </a:rPr>
              <a:t> </a:t>
            </a:r>
            <a:r>
              <a:rPr dirty="0" sz="650">
                <a:solidFill>
                  <a:srgbClr val="26313D"/>
                </a:solidFill>
                <a:latin typeface="Times New Roman"/>
                <a:cs typeface="Times New Roman"/>
              </a:rPr>
              <a:t>F</a:t>
            </a:r>
            <a:r>
              <a:rPr dirty="0" sz="650">
                <a:solidFill>
                  <a:srgbClr val="49565D"/>
                </a:solidFill>
                <a:latin typeface="Times New Roman"/>
                <a:cs typeface="Times New Roman"/>
              </a:rPr>
              <a:t>:</a:t>
            </a:r>
            <a:r>
              <a:rPr dirty="0" sz="650">
                <a:solidFill>
                  <a:srgbClr val="26313D"/>
                </a:solidFill>
                <a:latin typeface="Times New Roman"/>
                <a:cs typeface="Times New Roman"/>
              </a:rPr>
              <a:t>u</a:t>
            </a:r>
            <a:r>
              <a:rPr dirty="0" sz="650" spc="-60">
                <a:solidFill>
                  <a:srgbClr val="26313D"/>
                </a:solidFill>
                <a:latin typeface="Times New Roman"/>
                <a:cs typeface="Times New Roman"/>
              </a:rPr>
              <a:t> </a:t>
            </a:r>
            <a:r>
              <a:rPr dirty="0" sz="650" spc="65">
                <a:solidFill>
                  <a:srgbClr val="26313D"/>
                </a:solidFill>
                <a:latin typeface="Times New Roman"/>
                <a:cs typeface="Times New Roman"/>
              </a:rPr>
              <a:t>nily</a:t>
            </a:r>
            <a:r>
              <a:rPr dirty="0" sz="650" spc="40">
                <a:solidFill>
                  <a:srgbClr val="26313D"/>
                </a:solidFill>
                <a:latin typeface="Times New Roman"/>
                <a:cs typeface="Times New Roman"/>
              </a:rPr>
              <a:t> </a:t>
            </a:r>
            <a:r>
              <a:rPr dirty="0" sz="650" spc="70">
                <a:solidFill>
                  <a:srgbClr val="26313D"/>
                </a:solidFill>
                <a:latin typeface="Times New Roman"/>
                <a:cs typeface="Times New Roman"/>
              </a:rPr>
              <a:t>front</a:t>
            </a:r>
            <a:r>
              <a:rPr dirty="0" sz="650" spc="60">
                <a:solidFill>
                  <a:srgbClr val="26313D"/>
                </a:solidFill>
                <a:latin typeface="Times New Roman"/>
                <a:cs typeface="Times New Roman"/>
              </a:rPr>
              <a:t> </a:t>
            </a:r>
            <a:r>
              <a:rPr dirty="0" sz="650" spc="90">
                <a:solidFill>
                  <a:srgbClr val="26313D"/>
                </a:solidFill>
                <a:latin typeface="Times New Roman"/>
                <a:cs typeface="Times New Roman"/>
              </a:rPr>
              <a:t>th</a:t>
            </a:r>
            <a:r>
              <a:rPr dirty="0" sz="650" spc="90">
                <a:solidFill>
                  <a:srgbClr val="49565D"/>
                </a:solidFill>
                <a:latin typeface="Times New Roman"/>
                <a:cs typeface="Times New Roman"/>
              </a:rPr>
              <a:t>e</a:t>
            </a:r>
            <a:r>
              <a:rPr dirty="0" sz="650" spc="5">
                <a:solidFill>
                  <a:srgbClr val="49565D"/>
                </a:solidFill>
                <a:latin typeface="Times New Roman"/>
                <a:cs typeface="Times New Roman"/>
              </a:rPr>
              <a:t> </a:t>
            </a:r>
            <a:r>
              <a:rPr dirty="0" sz="650" spc="30">
                <a:solidFill>
                  <a:srgbClr val="34424D"/>
                </a:solidFill>
                <a:latin typeface="Times New Roman"/>
                <a:cs typeface="Times New Roman"/>
              </a:rPr>
              <a:t>i\</a:t>
            </a:r>
            <a:r>
              <a:rPr dirty="0" sz="650" spc="30">
                <a:solidFill>
                  <a:srgbClr val="161C26"/>
                </a:solidFill>
                <a:latin typeface="Times New Roman"/>
                <a:cs typeface="Times New Roman"/>
              </a:rPr>
              <a:t>l</a:t>
            </a:r>
            <a:r>
              <a:rPr dirty="0" sz="650" spc="30">
                <a:solidFill>
                  <a:srgbClr val="49565D"/>
                </a:solidFill>
                <a:latin typeface="Times New Roman"/>
                <a:cs typeface="Times New Roman"/>
              </a:rPr>
              <a:t>:1s</a:t>
            </a:r>
            <a:r>
              <a:rPr dirty="0" sz="650" spc="30">
                <a:solidFill>
                  <a:srgbClr val="26313D"/>
                </a:solidFill>
                <a:latin typeface="Times New Roman"/>
                <a:cs typeface="Times New Roman"/>
              </a:rPr>
              <a:t>i</a:t>
            </a:r>
            <a:r>
              <a:rPr dirty="0" sz="650" spc="30">
                <a:solidFill>
                  <a:srgbClr val="49565D"/>
                </a:solidFill>
                <a:latin typeface="Times New Roman"/>
                <a:cs typeface="Times New Roman"/>
              </a:rPr>
              <a:t>s</a:t>
            </a:r>
            <a:r>
              <a:rPr dirty="0" sz="650" spc="30">
                <a:solidFill>
                  <a:srgbClr val="26313D"/>
                </a:solidFill>
                <a:latin typeface="Times New Roman"/>
                <a:cs typeface="Times New Roman"/>
              </a:rPr>
              <a:t>vc</a:t>
            </a:r>
            <a:endParaRPr sz="650">
              <a:latin typeface="Times New Roman"/>
              <a:cs typeface="Times New Roman"/>
            </a:endParaRPr>
          </a:p>
          <a:p>
            <a:pPr algn="ctr" marL="170815">
              <a:lnSpc>
                <a:spcPts val="750"/>
              </a:lnSpc>
            </a:pPr>
            <a:r>
              <a:rPr dirty="0" sz="700" spc="65">
                <a:solidFill>
                  <a:srgbClr val="34424D"/>
                </a:solidFill>
                <a:latin typeface="Times New Roman"/>
                <a:cs typeface="Times New Roman"/>
              </a:rPr>
              <a:t>Over</a:t>
            </a:r>
            <a:r>
              <a:rPr dirty="0" sz="700" spc="65">
                <a:solidFill>
                  <a:srgbClr val="161C26"/>
                </a:solidFill>
                <a:latin typeface="Times New Roman"/>
                <a:cs typeface="Times New Roman"/>
              </a:rPr>
              <a:t>u</a:t>
            </a:r>
            <a:r>
              <a:rPr dirty="0" sz="700" spc="65">
                <a:solidFill>
                  <a:srgbClr val="49565D"/>
                </a:solidFill>
                <a:latin typeface="Times New Roman"/>
                <a:cs typeface="Times New Roman"/>
              </a:rPr>
              <a:t>s</a:t>
            </a:r>
            <a:r>
              <a:rPr dirty="0" sz="700" spc="65">
                <a:solidFill>
                  <a:srgbClr val="26313D"/>
                </a:solidFill>
                <a:latin typeface="Times New Roman"/>
                <a:cs typeface="Times New Roman"/>
              </a:rPr>
              <a:t>e </a:t>
            </a:r>
            <a:r>
              <a:rPr dirty="0" sz="700" spc="85">
                <a:solidFill>
                  <a:srgbClr val="34424D"/>
                </a:solidFill>
                <a:latin typeface="Times New Roman"/>
                <a:cs typeface="Times New Roman"/>
              </a:rPr>
              <a:t>of </a:t>
            </a:r>
            <a:r>
              <a:rPr dirty="0" sz="700" spc="80">
                <a:solidFill>
                  <a:srgbClr val="26313D"/>
                </a:solidFill>
                <a:latin typeface="Times New Roman"/>
                <a:cs typeface="Times New Roman"/>
              </a:rPr>
              <a:t>the </a:t>
            </a:r>
            <a:r>
              <a:rPr dirty="0" sz="700" spc="5">
                <a:solidFill>
                  <a:srgbClr val="34424D"/>
                </a:solidFill>
                <a:latin typeface="Times New Roman"/>
                <a:cs typeface="Times New Roman"/>
              </a:rPr>
              <a:t>SixAnt..i</a:t>
            </a:r>
            <a:r>
              <a:rPr dirty="0" sz="700" spc="5">
                <a:solidFill>
                  <a:srgbClr val="161C26"/>
                </a:solidFill>
                <a:latin typeface="Times New Roman"/>
                <a:cs typeface="Times New Roman"/>
              </a:rPr>
              <a:t>b </a:t>
            </a:r>
            <a:r>
              <a:rPr dirty="0" sz="700" spc="-70">
                <a:solidFill>
                  <a:srgbClr val="34424D"/>
                </a:solidFill>
                <a:latin typeface="Times New Roman"/>
                <a:cs typeface="Times New Roman"/>
              </a:rPr>
              <a:t>iot   </a:t>
            </a:r>
            <a:r>
              <a:rPr dirty="0" sz="700" spc="-60">
                <a:solidFill>
                  <a:srgbClr val="161C26"/>
                </a:solidFill>
                <a:latin typeface="Times New Roman"/>
                <a:cs typeface="Times New Roman"/>
              </a:rPr>
              <a:t>ic:sr</a:t>
            </a:r>
            <a:r>
              <a:rPr dirty="0" sz="700" spc="-60">
                <a:solidFill>
                  <a:srgbClr val="34424D"/>
                </a:solidFill>
                <a:latin typeface="Times New Roman"/>
                <a:cs typeface="Times New Roman"/>
              </a:rPr>
              <a:t>·     </a:t>
            </a:r>
            <a:r>
              <a:rPr dirty="0" sz="700" spc="-50">
                <a:solidFill>
                  <a:srgbClr val="161C26"/>
                </a:solidFill>
                <a:latin typeface="Times New Roman"/>
                <a:cs typeface="Times New Roman"/>
              </a:rPr>
              <a:t>hat    </a:t>
            </a:r>
            <a:r>
              <a:rPr dirty="0" sz="700" spc="-80">
                <a:solidFill>
                  <a:srgbClr val="34424D"/>
                </a:solidFill>
                <a:latin typeface="Times New Roman"/>
                <a:cs typeface="Times New Roman"/>
              </a:rPr>
              <a:t>C  </a:t>
            </a:r>
            <a:r>
              <a:rPr dirty="0" sz="700" spc="-55">
                <a:solidFill>
                  <a:srgbClr val="34424D"/>
                </a:solidFill>
                <a:latin typeface="Times New Roman"/>
                <a:cs typeface="Times New Roman"/>
              </a:rPr>
              <a:t>a </a:t>
            </a:r>
            <a:r>
              <a:rPr dirty="0" sz="700" spc="-60">
                <a:solidFill>
                  <a:srgbClr val="161C26"/>
                </a:solidFill>
                <a:latin typeface="Times New Roman"/>
                <a:cs typeface="Times New Roman"/>
              </a:rPr>
              <a:t>n   </a:t>
            </a:r>
            <a:r>
              <a:rPr dirty="0" sz="700" spc="-85">
                <a:solidFill>
                  <a:srgbClr val="26313D"/>
                </a:solidFill>
                <a:latin typeface="Times New Roman"/>
                <a:cs typeface="Times New Roman"/>
              </a:rPr>
              <a:t>D</a:t>
            </a:r>
            <a:r>
              <a:rPr dirty="0" sz="700" spc="5">
                <a:solidFill>
                  <a:srgbClr val="26313D"/>
                </a:solidFill>
                <a:latin typeface="Times New Roman"/>
                <a:cs typeface="Times New Roman"/>
              </a:rPr>
              <a:t> </a:t>
            </a:r>
            <a:r>
              <a:rPr dirty="0" sz="700" spc="-50">
                <a:solidFill>
                  <a:srgbClr val="26313D"/>
                </a:solidFill>
                <a:latin typeface="Times New Roman"/>
                <a:cs typeface="Times New Roman"/>
              </a:rPr>
              <a:t>estro)  </a:t>
            </a:r>
            <a:r>
              <a:rPr dirty="0" sz="700" spc="5">
                <a:solidFill>
                  <a:srgbClr val="607077"/>
                </a:solidFill>
                <a:latin typeface="Times New Roman"/>
                <a:cs typeface="Times New Roman"/>
              </a:rPr>
              <a:t>'  </a:t>
            </a:r>
            <a:r>
              <a:rPr dirty="0" sz="700" spc="40">
                <a:solidFill>
                  <a:srgbClr val="26313D"/>
                </a:solidFill>
                <a:latin typeface="Times New Roman"/>
                <a:cs typeface="Times New Roman"/>
              </a:rPr>
              <a:t>Your</a:t>
            </a:r>
            <a:r>
              <a:rPr dirty="0" sz="700" spc="-110">
                <a:solidFill>
                  <a:srgbClr val="26313D"/>
                </a:solidFill>
                <a:latin typeface="Times New Roman"/>
                <a:cs typeface="Times New Roman"/>
              </a:rPr>
              <a:t> </a:t>
            </a:r>
            <a:r>
              <a:rPr dirty="0" sz="700" spc="50">
                <a:solidFill>
                  <a:srgbClr val="161C26"/>
                </a:solidFill>
                <a:latin typeface="Times New Roman"/>
                <a:cs typeface="Times New Roman"/>
              </a:rPr>
              <a:t>Life</a:t>
            </a:r>
            <a:endParaRPr sz="700">
              <a:latin typeface="Times New Roman"/>
              <a:cs typeface="Times New Roman"/>
            </a:endParaRPr>
          </a:p>
          <a:p>
            <a:pPr algn="ctr" marL="161925">
              <a:lnSpc>
                <a:spcPts val="1714"/>
              </a:lnSpc>
              <a:spcBef>
                <a:spcPts val="275"/>
              </a:spcBef>
            </a:pPr>
            <a:r>
              <a:rPr dirty="0" sz="1500" spc="150" b="1">
                <a:solidFill>
                  <a:srgbClr val="161C26"/>
                </a:solidFill>
                <a:latin typeface="Times New Roman"/>
                <a:cs typeface="Times New Roman"/>
              </a:rPr>
              <a:t>JAYS. </a:t>
            </a:r>
            <a:r>
              <a:rPr dirty="0" sz="1500" spc="114" b="1">
                <a:solidFill>
                  <a:srgbClr val="161C26"/>
                </a:solidFill>
                <a:latin typeface="Times New Roman"/>
                <a:cs typeface="Times New Roman"/>
              </a:rPr>
              <a:t>COHEN,</a:t>
            </a:r>
            <a:r>
              <a:rPr dirty="0" sz="1500" spc="265" b="1">
                <a:solidFill>
                  <a:srgbClr val="161C26"/>
                </a:solidFill>
                <a:latin typeface="Times New Roman"/>
                <a:cs typeface="Times New Roman"/>
              </a:rPr>
              <a:t> </a:t>
            </a:r>
            <a:r>
              <a:rPr dirty="0" sz="1500" spc="145" b="1">
                <a:solidFill>
                  <a:srgbClr val="161C26"/>
                </a:solidFill>
                <a:latin typeface="Times New Roman"/>
                <a:cs typeface="Times New Roman"/>
              </a:rPr>
              <a:t>MD</a:t>
            </a:r>
            <a:endParaRPr sz="1500">
              <a:latin typeface="Times New Roman"/>
              <a:cs typeface="Times New Roman"/>
            </a:endParaRPr>
          </a:p>
          <a:p>
            <a:pPr algn="ctr" marL="159385">
              <a:lnSpc>
                <a:spcPts val="455"/>
              </a:lnSpc>
            </a:pPr>
            <a:r>
              <a:rPr dirty="0" sz="450" spc="-45">
                <a:solidFill>
                  <a:srgbClr val="34424D"/>
                </a:solidFill>
                <a:latin typeface="Times New Roman"/>
                <a:cs typeface="Times New Roman"/>
              </a:rPr>
              <a:t>&lt;</a:t>
            </a:r>
            <a:r>
              <a:rPr dirty="0" sz="450" spc="-45">
                <a:solidFill>
                  <a:srgbClr val="607077"/>
                </a:solidFill>
                <a:latin typeface="Times New Roman"/>
                <a:cs typeface="Times New Roman"/>
              </a:rPr>
              <a:t>.- </a:t>
            </a:r>
            <a:r>
              <a:rPr dirty="0" sz="450" spc="-25">
                <a:solidFill>
                  <a:srgbClr val="26313D"/>
                </a:solidFill>
                <a:latin typeface="Times New Roman"/>
                <a:cs typeface="Times New Roman"/>
              </a:rPr>
              <a:t>n k </a:t>
            </a:r>
            <a:r>
              <a:rPr dirty="0" sz="450" spc="-20">
                <a:solidFill>
                  <a:srgbClr val="9EA3A3"/>
                </a:solidFill>
                <a:latin typeface="Times New Roman"/>
                <a:cs typeface="Times New Roman"/>
              </a:rPr>
              <a:t>:.</a:t>
            </a:r>
            <a:r>
              <a:rPr dirty="0" sz="450" spc="-20">
                <a:solidFill>
                  <a:srgbClr val="34424D"/>
                </a:solidFill>
                <a:latin typeface="Times New Roman"/>
                <a:cs typeface="Times New Roman"/>
              </a:rPr>
              <a:t>\U </a:t>
            </a:r>
            <a:r>
              <a:rPr dirty="0" sz="450" spc="5">
                <a:solidFill>
                  <a:srgbClr val="9EA3A3"/>
                </a:solidFill>
                <a:latin typeface="Times New Roman"/>
                <a:cs typeface="Times New Roman"/>
              </a:rPr>
              <a:t>.</a:t>
            </a:r>
            <a:r>
              <a:rPr dirty="0" sz="450" spc="5">
                <a:solidFill>
                  <a:srgbClr val="49565D"/>
                </a:solidFill>
                <a:latin typeface="Times New Roman"/>
                <a:cs typeface="Times New Roman"/>
              </a:rPr>
              <a:t>V</a:t>
            </a:r>
            <a:r>
              <a:rPr dirty="0" sz="450" spc="5">
                <a:solidFill>
                  <a:srgbClr val="26313D"/>
                </a:solidFill>
                <a:latin typeface="Times New Roman"/>
                <a:cs typeface="Times New Roman"/>
              </a:rPr>
              <a:t>M </a:t>
            </a:r>
            <a:r>
              <a:rPr dirty="0" sz="450" spc="-90">
                <a:solidFill>
                  <a:srgbClr val="777B7C"/>
                </a:solidFill>
                <a:latin typeface="Times New Roman"/>
                <a:cs typeface="Times New Roman"/>
              </a:rPr>
              <a:t>X</a:t>
            </a:r>
            <a:r>
              <a:rPr dirty="0" sz="450" spc="-90">
                <a:solidFill>
                  <a:srgbClr val="9EA3A3"/>
                </a:solidFill>
                <a:latin typeface="Times New Roman"/>
                <a:cs typeface="Times New Roman"/>
              </a:rPr>
              <a:t>-</a:t>
            </a:r>
            <a:r>
              <a:rPr dirty="0" sz="450" spc="-90">
                <a:solidFill>
                  <a:srgbClr val="34424D"/>
                </a:solidFill>
                <a:latin typeface="Times New Roman"/>
                <a:cs typeface="Times New Roman"/>
              </a:rPr>
              <a:t>.</a:t>
            </a:r>
            <a:r>
              <a:rPr dirty="0" sz="450" spc="-90">
                <a:solidFill>
                  <a:srgbClr val="777B7C"/>
                </a:solidFill>
                <a:latin typeface="Times New Roman"/>
                <a:cs typeface="Times New Roman"/>
              </a:rPr>
              <a:t>-</a:t>
            </a:r>
            <a:r>
              <a:rPr dirty="0" sz="450" spc="-90">
                <a:solidFill>
                  <a:srgbClr val="34424D"/>
                </a:solidFill>
                <a:latin typeface="Times New Roman"/>
                <a:cs typeface="Times New Roman"/>
              </a:rPr>
              <a:t>.1</a:t>
            </a:r>
            <a:r>
              <a:rPr dirty="0" sz="450" spc="-70">
                <a:solidFill>
                  <a:srgbClr val="34424D"/>
                </a:solidFill>
                <a:latin typeface="Times New Roman"/>
                <a:cs typeface="Times New Roman"/>
              </a:rPr>
              <a:t> </a:t>
            </a:r>
            <a:r>
              <a:rPr dirty="0" sz="450" spc="-40">
                <a:solidFill>
                  <a:srgbClr val="34424D"/>
                </a:solidFill>
                <a:latin typeface="Times New Roman"/>
                <a:cs typeface="Times New Roman"/>
              </a:rPr>
              <a:t>\1\ </a:t>
            </a:r>
            <a:r>
              <a:rPr dirty="0" sz="450" spc="-45">
                <a:solidFill>
                  <a:srgbClr val="34424D"/>
                </a:solidFill>
                <a:latin typeface="Times New Roman"/>
                <a:cs typeface="Times New Roman"/>
              </a:rPr>
              <a:t>111</a:t>
            </a:r>
            <a:r>
              <a:rPr dirty="0" sz="450" spc="-45">
                <a:solidFill>
                  <a:srgbClr val="030508"/>
                </a:solidFill>
                <a:latin typeface="Times New Roman"/>
                <a:cs typeface="Times New Roman"/>
              </a:rPr>
              <a:t>1</a:t>
            </a:r>
            <a:r>
              <a:rPr dirty="0" sz="450" spc="-45">
                <a:solidFill>
                  <a:srgbClr val="34424D"/>
                </a:solidFill>
                <a:latin typeface="Times New Roman"/>
                <a:cs typeface="Times New Roman"/>
              </a:rPr>
              <a:t>0</a:t>
            </a:r>
            <a:r>
              <a:rPr dirty="0" sz="450" spc="-45">
                <a:solidFill>
                  <a:srgbClr val="8E9393"/>
                </a:solidFill>
                <a:latin typeface="Times New Roman"/>
                <a:cs typeface="Times New Roman"/>
              </a:rPr>
              <a:t>, </a:t>
            </a:r>
            <a:r>
              <a:rPr dirty="0" sz="450" spc="-40">
                <a:solidFill>
                  <a:srgbClr val="777B7C"/>
                </a:solidFill>
                <a:latin typeface="Times New Roman"/>
                <a:cs typeface="Times New Roman"/>
              </a:rPr>
              <a:t>,.</a:t>
            </a:r>
            <a:r>
              <a:rPr dirty="0" sz="450" spc="-40">
                <a:solidFill>
                  <a:srgbClr val="8E9393"/>
                </a:solidFill>
                <a:latin typeface="Times New Roman"/>
                <a:cs typeface="Times New Roman"/>
              </a:rPr>
              <a:t>r</a:t>
            </a:r>
            <a:r>
              <a:rPr dirty="0" sz="450" spc="-40">
                <a:solidFill>
                  <a:srgbClr val="26313D"/>
                </a:solidFill>
                <a:latin typeface="Times New Roman"/>
                <a:cs typeface="Times New Roman"/>
              </a:rPr>
              <a:t>n </a:t>
            </a:r>
            <a:r>
              <a:rPr dirty="0" sz="450" spc="-10">
                <a:solidFill>
                  <a:srgbClr val="26313D"/>
                </a:solidFill>
                <a:latin typeface="Times New Roman"/>
                <a:cs typeface="Times New Roman"/>
              </a:rPr>
              <a:t>..-</a:t>
            </a:r>
            <a:r>
              <a:rPr dirty="0" sz="450" spc="-10">
                <a:solidFill>
                  <a:srgbClr val="49565D"/>
                </a:solidFill>
                <a:latin typeface="Times New Roman"/>
                <a:cs typeface="Times New Roman"/>
              </a:rPr>
              <a:t>Vtt </a:t>
            </a:r>
            <a:r>
              <a:rPr dirty="0" sz="450" spc="-15">
                <a:solidFill>
                  <a:srgbClr val="49565D"/>
                </a:solidFill>
                <a:latin typeface="Times New Roman"/>
                <a:cs typeface="Times New Roman"/>
              </a:rPr>
              <a:t>lt' </a:t>
            </a:r>
            <a:r>
              <a:rPr dirty="0" sz="450" spc="-65">
                <a:solidFill>
                  <a:srgbClr val="607077"/>
                </a:solidFill>
                <a:latin typeface="Times New Roman"/>
                <a:cs typeface="Times New Roman"/>
              </a:rPr>
              <a:t>l.</a:t>
            </a:r>
            <a:r>
              <a:rPr dirty="0" sz="450" spc="-65">
                <a:solidFill>
                  <a:srgbClr val="34424D"/>
                </a:solidFill>
                <a:latin typeface="Times New Roman"/>
                <a:cs typeface="Times New Roman"/>
              </a:rPr>
              <a:t>h</a:t>
            </a:r>
            <a:r>
              <a:rPr dirty="0" sz="450" spc="-65">
                <a:solidFill>
                  <a:srgbClr val="9EA3A3"/>
                </a:solidFill>
                <a:latin typeface="Times New Roman"/>
                <a:cs typeface="Times New Roman"/>
              </a:rPr>
              <a:t>"' </a:t>
            </a:r>
            <a:r>
              <a:rPr dirty="0" sz="450" spc="-35">
                <a:solidFill>
                  <a:srgbClr val="34424D"/>
                </a:solidFill>
                <a:latin typeface="Times New Roman"/>
                <a:cs typeface="Times New Roman"/>
              </a:rPr>
              <a:t>-n- </a:t>
            </a:r>
            <a:r>
              <a:rPr dirty="0" sz="450" spc="-65">
                <a:solidFill>
                  <a:srgbClr val="161C26"/>
                </a:solidFill>
                <a:latin typeface="Times New Roman"/>
                <a:cs typeface="Times New Roman"/>
              </a:rPr>
              <a:t>D  </a:t>
            </a:r>
            <a:r>
              <a:rPr dirty="0" sz="450" spc="-25">
                <a:solidFill>
                  <a:srgbClr val="49565D"/>
                </a:solidFill>
                <a:latin typeface="Times New Roman"/>
                <a:cs typeface="Times New Roman"/>
              </a:rPr>
              <a:t>, </a:t>
            </a:r>
            <a:r>
              <a:rPr dirty="0" sz="450">
                <a:solidFill>
                  <a:srgbClr val="49565D"/>
                </a:solidFill>
                <a:latin typeface="Times New Roman"/>
                <a:cs typeface="Times New Roman"/>
              </a:rPr>
              <a:t>' </a:t>
            </a:r>
            <a:r>
              <a:rPr dirty="0" sz="450" spc="5">
                <a:solidFill>
                  <a:srgbClr val="26313D"/>
                </a:solidFill>
                <a:latin typeface="Times New Roman"/>
                <a:cs typeface="Times New Roman"/>
              </a:rPr>
              <a:t>l"h </a:t>
            </a:r>
            <a:r>
              <a:rPr dirty="0" sz="450">
                <a:solidFill>
                  <a:srgbClr val="49565D"/>
                </a:solidFill>
                <a:latin typeface="Times New Roman"/>
                <a:cs typeface="Times New Roman"/>
              </a:rPr>
              <a:t>c </a:t>
            </a:r>
            <a:r>
              <a:rPr dirty="0" sz="450" spc="45">
                <a:solidFill>
                  <a:srgbClr val="34424D"/>
                </a:solidFill>
                <a:latin typeface="Times New Roman"/>
                <a:cs typeface="Times New Roman"/>
              </a:rPr>
              <a:t>C:uc</a:t>
            </a:r>
            <a:r>
              <a:rPr dirty="0" sz="450" spc="45">
                <a:solidFill>
                  <a:srgbClr val="161C26"/>
                </a:solidFill>
                <a:latin typeface="Times New Roman"/>
                <a:cs typeface="Times New Roman"/>
              </a:rPr>
              <a:t>A</a:t>
            </a:r>
            <a:r>
              <a:rPr dirty="0" sz="450" spc="45">
                <a:solidFill>
                  <a:srgbClr val="49565D"/>
                </a:solidFill>
                <a:latin typeface="Times New Roman"/>
                <a:cs typeface="Times New Roman"/>
              </a:rPr>
              <a:t>g </a:t>
            </a:r>
            <a:r>
              <a:rPr dirty="0" sz="450">
                <a:solidFill>
                  <a:srgbClr val="26313D"/>
                </a:solidFill>
                <a:latin typeface="Times New Roman"/>
                <a:cs typeface="Times New Roman"/>
              </a:rPr>
              <a:t>.aln t </a:t>
            </a:r>
            <a:r>
              <a:rPr dirty="0" sz="450" spc="20">
                <a:solidFill>
                  <a:srgbClr val="26313D"/>
                </a:solidFill>
                <a:latin typeface="Times New Roman"/>
                <a:cs typeface="Times New Roman"/>
              </a:rPr>
              <a:t>h</a:t>
            </a:r>
            <a:r>
              <a:rPr dirty="0" sz="450" spc="20">
                <a:solidFill>
                  <a:srgbClr val="49565D"/>
                </a:solidFill>
                <a:latin typeface="Times New Roman"/>
                <a:cs typeface="Times New Roman"/>
              </a:rPr>
              <a:t>e </a:t>
            </a:r>
            <a:r>
              <a:rPr dirty="0" sz="450" spc="114">
                <a:solidFill>
                  <a:srgbClr val="34424D"/>
                </a:solidFill>
                <a:latin typeface="Times New Roman"/>
                <a:cs typeface="Times New Roman"/>
              </a:rPr>
              <a:t>Dtug </a:t>
            </a:r>
            <a:r>
              <a:rPr dirty="0" sz="450">
                <a:solidFill>
                  <a:srgbClr val="34424D"/>
                </a:solidFill>
                <a:latin typeface="Times New Roman"/>
                <a:cs typeface="Times New Roman"/>
              </a:rPr>
              <a:t>C...om</a:t>
            </a:r>
            <a:r>
              <a:rPr dirty="0" sz="450" spc="-70">
                <a:solidFill>
                  <a:srgbClr val="34424D"/>
                </a:solidFill>
                <a:latin typeface="Times New Roman"/>
                <a:cs typeface="Times New Roman"/>
              </a:rPr>
              <a:t> </a:t>
            </a:r>
            <a:r>
              <a:rPr dirty="0" sz="450">
                <a:solidFill>
                  <a:srgbClr val="34424D"/>
                </a:solidFill>
                <a:latin typeface="Times New Roman"/>
                <a:cs typeface="Times New Roman"/>
              </a:rPr>
              <a:t>p</a:t>
            </a:r>
            <a:r>
              <a:rPr dirty="0" sz="450">
                <a:solidFill>
                  <a:srgbClr val="607077"/>
                </a:solidFill>
                <a:latin typeface="Times New Roman"/>
                <a:cs typeface="Times New Roman"/>
              </a:rPr>
              <a:t>:</a:t>
            </a:r>
            <a:r>
              <a:rPr dirty="0" sz="450">
                <a:solidFill>
                  <a:srgbClr val="34424D"/>
                </a:solidFill>
                <a:latin typeface="Times New Roman"/>
                <a:cs typeface="Times New Roman"/>
              </a:rPr>
              <a:t>rnks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080" rIns="0" bIns="0" rtlCol="0" vert="horz">
            <a:spAutoFit/>
          </a:bodyPr>
          <a:lstStyle/>
          <a:p>
            <a:pPr marL="6985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5"/>
              <a:t>18</a:t>
            </a:fld>
          </a:p>
        </p:txBody>
      </p:sp>
      <p:sp>
        <p:nvSpPr>
          <p:cNvPr id="12" name="object 12"/>
          <p:cNvSpPr txBox="1"/>
          <p:nvPr/>
        </p:nvSpPr>
        <p:spPr>
          <a:xfrm>
            <a:off x="2669442" y="5698793"/>
            <a:ext cx="674370" cy="1555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125">
                <a:solidFill>
                  <a:srgbClr val="161C26"/>
                </a:solidFill>
                <a:latin typeface="Arial"/>
                <a:cs typeface="Arial"/>
              </a:rPr>
              <a:t>s</a:t>
            </a:r>
            <a:r>
              <a:rPr dirty="0" sz="850" spc="5">
                <a:solidFill>
                  <a:srgbClr val="161C26"/>
                </a:solidFill>
                <a:latin typeface="Arial"/>
                <a:cs typeface="Arial"/>
              </a:rPr>
              <a:t> </a:t>
            </a:r>
            <a:r>
              <a:rPr dirty="0" sz="850" spc="135">
                <a:solidFill>
                  <a:srgbClr val="161C26"/>
                </a:solidFill>
                <a:latin typeface="Arial"/>
                <a:cs typeface="Arial"/>
              </a:rPr>
              <a:t>RVICEs.</a:t>
            </a:r>
            <a:endParaRPr sz="8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41080" y="5802405"/>
            <a:ext cx="244475" cy="163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145">
                <a:solidFill>
                  <a:srgbClr val="161C26"/>
                </a:solidFill>
                <a:latin typeface="Times New Roman"/>
                <a:cs typeface="Times New Roman"/>
              </a:rPr>
              <a:t>"?&gt;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11908" y="5764219"/>
            <a:ext cx="15049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70" i="1">
                <a:solidFill>
                  <a:srgbClr val="161C26"/>
                </a:solidFill>
                <a:latin typeface="Times New Roman"/>
                <a:cs typeface="Times New Roman"/>
              </a:rPr>
              <a:t>U.,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03235" y="5894308"/>
            <a:ext cx="3347720" cy="102616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6550" spc="-40" i="1">
                <a:solidFill>
                  <a:srgbClr val="161C26"/>
                </a:solidFill>
                <a:latin typeface="Arial"/>
                <a:cs typeface="Arial"/>
              </a:rPr>
              <a:t>(</a:t>
            </a:r>
            <a:r>
              <a:rPr dirty="0" sz="6550" spc="-365" i="1">
                <a:solidFill>
                  <a:srgbClr val="161C26"/>
                </a:solidFill>
                <a:latin typeface="Arial"/>
                <a:cs typeface="Arial"/>
              </a:rPr>
              <a:t> </a:t>
            </a:r>
            <a:r>
              <a:rPr dirty="0" u="heavy" sz="6550" spc="-830" b="1">
                <a:solidFill>
                  <a:srgbClr val="161C26"/>
                </a:solidFill>
                <a:uFill>
                  <a:solidFill>
                    <a:srgbClr val="161C26"/>
                  </a:solidFill>
                </a:uFill>
                <a:latin typeface="Arial"/>
                <a:cs typeface="Arial"/>
              </a:rPr>
              <a:t>.ft_lFiD&gt;A</a:t>
            </a:r>
            <a:endParaRPr sz="65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02738" y="6840571"/>
            <a:ext cx="274320" cy="275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745"/>
              </a:lnSpc>
              <a:spcBef>
                <a:spcPts val="100"/>
              </a:spcBef>
            </a:pPr>
            <a:r>
              <a:rPr dirty="0" sz="700" spc="-25" i="1">
                <a:solidFill>
                  <a:srgbClr val="161C26"/>
                </a:solidFill>
                <a:latin typeface="Arial"/>
                <a:cs typeface="Arial"/>
              </a:rPr>
              <a:t>&lt;('.</a:t>
            </a:r>
            <a:endParaRPr sz="700">
              <a:latin typeface="Arial"/>
              <a:cs typeface="Arial"/>
            </a:endParaRPr>
          </a:p>
          <a:p>
            <a:pPr marL="66040">
              <a:lnSpc>
                <a:spcPts val="1225"/>
              </a:lnSpc>
            </a:pPr>
            <a:r>
              <a:rPr dirty="0" sz="1100" spc="335">
                <a:solidFill>
                  <a:srgbClr val="161C26"/>
                </a:solidFill>
                <a:latin typeface="Times New Roman"/>
                <a:cs typeface="Times New Roman"/>
              </a:rPr>
              <a:t>o/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15346" y="7077328"/>
            <a:ext cx="457200" cy="17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45">
                <a:solidFill>
                  <a:srgbClr val="26313D"/>
                </a:solidFill>
                <a:latin typeface="Arial"/>
                <a:cs typeface="Arial"/>
              </a:rPr>
              <a:t>4'Vdaa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1850965" y="7468816"/>
          <a:ext cx="3742690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79345"/>
                <a:gridCol w="231140"/>
                <a:gridCol w="394334"/>
                <a:gridCol w="737869"/>
              </a:tblGrid>
              <a:tr h="265192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1400" spc="25">
                          <a:solidFill>
                            <a:srgbClr val="F6F6F6"/>
                          </a:solidFill>
                          <a:latin typeface="Arial"/>
                          <a:cs typeface="Arial"/>
                        </a:rPr>
                        <a:t>2008: </a:t>
                      </a:r>
                      <a:r>
                        <a:rPr dirty="0" sz="1400" spc="10">
                          <a:solidFill>
                            <a:srgbClr val="F6F6F6"/>
                          </a:solidFill>
                          <a:latin typeface="Arial"/>
                          <a:cs typeface="Arial"/>
                        </a:rPr>
                        <a:t>Tendinitis </a:t>
                      </a:r>
                      <a:r>
                        <a:rPr dirty="0" sz="1400" spc="35">
                          <a:solidFill>
                            <a:srgbClr val="F6F6F6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1400" spc="50">
                          <a:solidFill>
                            <a:srgbClr val="F6F6F6"/>
                          </a:solidFill>
                          <a:latin typeface="Arial"/>
                          <a:cs typeface="Arial"/>
                        </a:rPr>
                        <a:t>tendon</a:t>
                      </a:r>
                      <a:r>
                        <a:rPr dirty="0" sz="1400">
                          <a:solidFill>
                            <a:srgbClr val="F6F6F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65">
                          <a:solidFill>
                            <a:srgbClr val="F6F6F6"/>
                          </a:solidFill>
                          <a:latin typeface="Arial"/>
                          <a:cs typeface="Arial"/>
                        </a:rPr>
                        <a:t>rupture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11131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7620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2932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dirty="0" sz="1400" spc="25">
                          <a:solidFill>
                            <a:srgbClr val="F6F6F6"/>
                          </a:solidFill>
                          <a:latin typeface="Arial"/>
                          <a:cs typeface="Arial"/>
                        </a:rPr>
                        <a:t>2013: </a:t>
                      </a:r>
                      <a:r>
                        <a:rPr dirty="0" sz="1400" spc="5">
                          <a:solidFill>
                            <a:srgbClr val="F6F6F6"/>
                          </a:solidFill>
                          <a:latin typeface="Arial"/>
                          <a:cs typeface="Arial"/>
                        </a:rPr>
                        <a:t>Peripheral</a:t>
                      </a:r>
                      <a:r>
                        <a:rPr dirty="0" sz="1400" spc="95">
                          <a:solidFill>
                            <a:srgbClr val="F6F6F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30">
                          <a:solidFill>
                            <a:srgbClr val="F6F6F6"/>
                          </a:solidFill>
                          <a:latin typeface="Arial"/>
                          <a:cs typeface="Arial"/>
                        </a:rPr>
                        <a:t>Neuropathy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29209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111313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90981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dirty="0" sz="1400" spc="30">
                          <a:solidFill>
                            <a:srgbClr val="F6F6F6"/>
                          </a:solidFill>
                          <a:latin typeface="Arial"/>
                          <a:cs typeface="Arial"/>
                        </a:rPr>
                        <a:t>2016: </a:t>
                      </a:r>
                      <a:r>
                        <a:rPr dirty="0" sz="1400" spc="40">
                          <a:solidFill>
                            <a:srgbClr val="F6F6F6"/>
                          </a:solidFill>
                          <a:latin typeface="Arial"/>
                          <a:cs typeface="Arial"/>
                        </a:rPr>
                        <a:t>Pain/ </a:t>
                      </a:r>
                      <a:r>
                        <a:rPr dirty="0" sz="1400" spc="10">
                          <a:solidFill>
                            <a:srgbClr val="F6F6F6"/>
                          </a:solidFill>
                          <a:latin typeface="Arial"/>
                          <a:cs typeface="Arial"/>
                        </a:rPr>
                        <a:t>"adverse</a:t>
                      </a:r>
                      <a:r>
                        <a:rPr dirty="0" sz="1400" spc="-50">
                          <a:solidFill>
                            <a:srgbClr val="F6F6F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35">
                          <a:solidFill>
                            <a:srgbClr val="F6F6F6"/>
                          </a:solidFill>
                          <a:latin typeface="Arial"/>
                          <a:cs typeface="Arial"/>
                        </a:rPr>
                        <a:t>reactions"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29209">
                    <a:lnT w="7620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11131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7620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62901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1400" spc="10">
                          <a:solidFill>
                            <a:srgbClr val="F6F6F6"/>
                          </a:solidFill>
                          <a:latin typeface="Arial"/>
                          <a:cs typeface="Arial"/>
                        </a:rPr>
                        <a:t>2018</a:t>
                      </a:r>
                      <a:r>
                        <a:rPr dirty="0" sz="1400" spc="10">
                          <a:solidFill>
                            <a:srgbClr val="D8DADA"/>
                          </a:solidFill>
                          <a:latin typeface="Arial"/>
                          <a:cs typeface="Arial"/>
                        </a:rPr>
                        <a:t>: </a:t>
                      </a:r>
                      <a:r>
                        <a:rPr dirty="0" sz="1400" spc="10">
                          <a:solidFill>
                            <a:srgbClr val="F6F6F6"/>
                          </a:solidFill>
                          <a:latin typeface="Arial"/>
                          <a:cs typeface="Arial"/>
                        </a:rPr>
                        <a:t>hypoglycemia </a:t>
                      </a:r>
                      <a:r>
                        <a:rPr dirty="0" sz="1400" spc="5">
                          <a:solidFill>
                            <a:srgbClr val="F6F6F6"/>
                          </a:solidFill>
                          <a:latin typeface="Arial"/>
                          <a:cs typeface="Arial"/>
                        </a:rPr>
                        <a:t>/ </a:t>
                      </a:r>
                      <a:r>
                        <a:rPr dirty="0" sz="1400" spc="75">
                          <a:solidFill>
                            <a:srgbClr val="F6F6F6"/>
                          </a:solidFill>
                          <a:latin typeface="Arial"/>
                          <a:cs typeface="Arial"/>
                        </a:rPr>
                        <a:t>"Mental </a:t>
                      </a:r>
                      <a:r>
                        <a:rPr dirty="0" sz="1400" spc="45">
                          <a:solidFill>
                            <a:srgbClr val="F6F6F6"/>
                          </a:solidFill>
                          <a:latin typeface="Arial"/>
                          <a:cs typeface="Arial"/>
                        </a:rPr>
                        <a:t>health</a:t>
                      </a:r>
                      <a:r>
                        <a:rPr dirty="0" sz="1400" spc="-5">
                          <a:solidFill>
                            <a:srgbClr val="F6F6F6"/>
                          </a:solidFill>
                          <a:latin typeface="Arial"/>
                          <a:cs typeface="Arial"/>
                        </a:rPr>
                        <a:t> issues"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27305">
                    <a:lnT w="53975">
                      <a:solidFill>
                        <a:srgbClr val="FFFFFF"/>
                      </a:solidFill>
                      <a:prstDash val="solid"/>
                    </a:lnT>
                    <a:solidFill>
                      <a:srgbClr val="11131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8972" y="1342692"/>
            <a:ext cx="4629150" cy="3482975"/>
            <a:chOff x="1548972" y="1342692"/>
            <a:chExt cx="4629150" cy="3482975"/>
          </a:xfrm>
        </p:grpSpPr>
        <p:sp>
          <p:nvSpPr>
            <p:cNvPr id="3" name="object 3"/>
            <p:cNvSpPr/>
            <p:nvPr/>
          </p:nvSpPr>
          <p:spPr>
            <a:xfrm>
              <a:off x="1548972" y="1342693"/>
              <a:ext cx="4628585" cy="10906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196847" y="1342692"/>
              <a:ext cx="407865" cy="22453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548972" y="2442465"/>
              <a:ext cx="4628585" cy="23828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/>
          <p:nvPr/>
        </p:nvSpPr>
        <p:spPr>
          <a:xfrm>
            <a:off x="2680912" y="6117543"/>
            <a:ext cx="2378451" cy="16313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291" y="7501428"/>
            <a:ext cx="0" cy="2538730"/>
          </a:xfrm>
          <a:custGeom>
            <a:avLst/>
            <a:gdLst/>
            <a:ahLst/>
            <a:cxnLst/>
            <a:rect l="l" t="t" r="r" b="b"/>
            <a:pathLst>
              <a:path w="0" h="2538729">
                <a:moveTo>
                  <a:pt x="0" y="2538645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595547" y="1333528"/>
            <a:ext cx="559435" cy="650875"/>
          </a:xfrm>
          <a:custGeom>
            <a:avLst/>
            <a:gdLst/>
            <a:ahLst/>
            <a:cxnLst/>
            <a:rect l="l" t="t" r="r" b="b"/>
            <a:pathLst>
              <a:path w="559435" h="650875">
                <a:moveTo>
                  <a:pt x="554513" y="650699"/>
                </a:moveTo>
                <a:lnTo>
                  <a:pt x="554513" y="0"/>
                </a:lnTo>
              </a:path>
              <a:path w="559435" h="650875">
                <a:moveTo>
                  <a:pt x="0" y="27494"/>
                </a:moveTo>
                <a:lnTo>
                  <a:pt x="559096" y="27494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675987" y="471557"/>
            <a:ext cx="62674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35">
                <a:solidFill>
                  <a:srgbClr val="1D1F23"/>
                </a:solidFill>
                <a:latin typeface="Courier New"/>
                <a:cs typeface="Courier New"/>
              </a:rPr>
              <a:t>9/8/2020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41034" y="1794494"/>
            <a:ext cx="149225" cy="147955"/>
          </a:xfrm>
          <a:custGeom>
            <a:avLst/>
            <a:gdLst/>
            <a:ahLst/>
            <a:cxnLst/>
            <a:rect l="l" t="t" r="r" b="b"/>
            <a:pathLst>
              <a:path w="149225" h="147955">
                <a:moveTo>
                  <a:pt x="148866" y="147376"/>
                </a:moveTo>
                <a:lnTo>
                  <a:pt x="0" y="147376"/>
                </a:lnTo>
                <a:lnTo>
                  <a:pt x="0" y="0"/>
                </a:lnTo>
                <a:lnTo>
                  <a:pt x="148866" y="0"/>
                </a:lnTo>
                <a:lnTo>
                  <a:pt x="148866" y="147376"/>
                </a:lnTo>
                <a:close/>
              </a:path>
            </a:pathLst>
          </a:custGeom>
          <a:solidFill>
            <a:srgbClr val="E1E6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602934" y="1628103"/>
            <a:ext cx="4147185" cy="33909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 sz="800">
                <a:solidFill>
                  <a:srgbClr val="C6CDD1"/>
                </a:solidFill>
                <a:latin typeface="Times New Roman"/>
                <a:cs typeface="Times New Roman"/>
              </a:rPr>
              <a:t>:</a:t>
            </a:r>
            <a:r>
              <a:rPr dirty="0" sz="800" spc="5">
                <a:solidFill>
                  <a:srgbClr val="C6CDD1"/>
                </a:solidFill>
                <a:latin typeface="Times New Roman"/>
                <a:cs typeface="Times New Roman"/>
              </a:rPr>
              <a:t>t</a:t>
            </a:r>
            <a:r>
              <a:rPr dirty="0" sz="800">
                <a:solidFill>
                  <a:srgbClr val="C6CDD1"/>
                </a:solidFill>
                <a:latin typeface="Times New Roman"/>
                <a:cs typeface="Times New Roman"/>
              </a:rPr>
              <a:t>  </a:t>
            </a:r>
            <a:r>
              <a:rPr dirty="0" sz="800" spc="-70">
                <a:solidFill>
                  <a:srgbClr val="C6CDD1"/>
                </a:solidFill>
                <a:latin typeface="Times New Roman"/>
                <a:cs typeface="Times New Roman"/>
              </a:rPr>
              <a:t> </a:t>
            </a:r>
            <a:r>
              <a:rPr dirty="0" sz="800" spc="175" b="1" i="1">
                <a:solidFill>
                  <a:srgbClr val="DADBDD"/>
                </a:solidFill>
                <a:latin typeface="Arial-BoldItalicMT"/>
                <a:cs typeface="Arial-BoldItalicMT"/>
              </a:rPr>
              <a:t>,</a:t>
            </a:r>
            <a:r>
              <a:rPr dirty="0" sz="800" b="1" i="1">
                <a:solidFill>
                  <a:srgbClr val="DADBDD"/>
                </a:solidFill>
                <a:latin typeface="Arial-BoldItalicMT"/>
                <a:cs typeface="Arial-BoldItalicMT"/>
              </a:rPr>
              <a:t> </a:t>
            </a:r>
            <a:r>
              <a:rPr dirty="0" sz="800" spc="5" b="1" i="1">
                <a:solidFill>
                  <a:srgbClr val="DADBDD"/>
                </a:solidFill>
                <a:latin typeface="Arial-BoldItalicMT"/>
                <a:cs typeface="Arial-BoldItalicMT"/>
              </a:rPr>
              <a:t> </a:t>
            </a:r>
            <a:r>
              <a:rPr dirty="0" sz="800" spc="-509" b="1" i="1">
                <a:solidFill>
                  <a:srgbClr val="313134"/>
                </a:solidFill>
                <a:latin typeface="Arial-BoldItalicMT"/>
                <a:cs typeface="Arial-BoldItalicMT"/>
              </a:rPr>
              <a:t>�</a:t>
            </a:r>
            <a:r>
              <a:rPr dirty="0" sz="800" spc="210" b="1" i="1">
                <a:solidFill>
                  <a:srgbClr val="0C1113"/>
                </a:solidFill>
                <a:latin typeface="Arial-BoldItalicMT"/>
                <a:cs typeface="Arial-BoldItalicMT"/>
              </a:rPr>
              <a:t>'</a:t>
            </a:r>
            <a:r>
              <a:rPr dirty="0" sz="800" spc="-35" b="1" i="1">
                <a:solidFill>
                  <a:srgbClr val="0C1113"/>
                </a:solidFill>
                <a:latin typeface="Arial-BoldItalicMT"/>
                <a:cs typeface="Arial-BoldItalicMT"/>
              </a:rPr>
              <a:t> </a:t>
            </a:r>
            <a:r>
              <a:rPr dirty="0" sz="800" spc="225" b="1" i="1">
                <a:solidFill>
                  <a:srgbClr val="1D1F23"/>
                </a:solidFill>
                <a:latin typeface="Arial-BoldItalicMT"/>
                <a:cs typeface="Arial-BoldItalicMT"/>
              </a:rPr>
              <a:t>••</a:t>
            </a:r>
            <a:r>
              <a:rPr dirty="0" sz="800" spc="285" b="1" i="1">
                <a:solidFill>
                  <a:srgbClr val="1D1F23"/>
                </a:solidFill>
                <a:latin typeface="Arial-BoldItalicMT"/>
                <a:cs typeface="Arial-BoldItalicMT"/>
              </a:rPr>
              <a:t>•</a:t>
            </a:r>
            <a:r>
              <a:rPr dirty="0" sz="2050" spc="-195" b="1" i="1">
                <a:solidFill>
                  <a:srgbClr val="0C1113"/>
                </a:solidFill>
                <a:latin typeface="Georgia-BoldItalic"/>
                <a:cs typeface="Georgia-BoldItalic"/>
              </a:rPr>
              <a:t>a</a:t>
            </a:r>
            <a:r>
              <a:rPr dirty="0" sz="2050" spc="-120" b="1" i="1">
                <a:solidFill>
                  <a:srgbClr val="0C1113"/>
                </a:solidFill>
                <a:latin typeface="Georgia-BoldItalic"/>
                <a:cs typeface="Georgia-BoldItalic"/>
              </a:rPr>
              <a:t>t</a:t>
            </a:r>
            <a:r>
              <a:rPr dirty="0" sz="2050" spc="-5" b="1" i="1">
                <a:solidFill>
                  <a:srgbClr val="0C1113"/>
                </a:solidFill>
                <a:latin typeface="Georgia-BoldItalic"/>
                <a:cs typeface="Georgia-BoldItalic"/>
              </a:rPr>
              <a:t> </a:t>
            </a:r>
            <a:r>
              <a:rPr dirty="0" sz="2050" spc="-229" b="1" i="1">
                <a:solidFill>
                  <a:srgbClr val="0C1113"/>
                </a:solidFill>
                <a:latin typeface="Georgia-BoldItalic"/>
                <a:cs typeface="Georgia-BoldItalic"/>
              </a:rPr>
              <a:t>ris</a:t>
            </a:r>
            <a:r>
              <a:rPr dirty="0" sz="2050" spc="-300" b="1" i="1">
                <a:solidFill>
                  <a:srgbClr val="0C1113"/>
                </a:solidFill>
                <a:latin typeface="Georgia-BoldItalic"/>
                <a:cs typeface="Georgia-BoldItalic"/>
              </a:rPr>
              <a:t>k</a:t>
            </a:r>
            <a:r>
              <a:rPr dirty="0" sz="2050" spc="225" b="1" i="1">
                <a:solidFill>
                  <a:srgbClr val="0C1113"/>
                </a:solidFill>
                <a:latin typeface="Georgia-BoldItalic"/>
                <a:cs typeface="Georgia-BoldItalic"/>
              </a:rPr>
              <a:t> </a:t>
            </a:r>
            <a:r>
              <a:rPr dirty="0" sz="2050" spc="-235" b="1" i="1">
                <a:solidFill>
                  <a:srgbClr val="0C1113"/>
                </a:solidFill>
                <a:latin typeface="Georgia-BoldItalic"/>
                <a:cs typeface="Georgia-BoldItalic"/>
              </a:rPr>
              <a:t>fo</a:t>
            </a:r>
            <a:r>
              <a:rPr dirty="0" sz="2050" spc="-240" b="1" i="1">
                <a:solidFill>
                  <a:srgbClr val="0C1113"/>
                </a:solidFill>
                <a:latin typeface="Georgia-BoldItalic"/>
                <a:cs typeface="Georgia-BoldItalic"/>
              </a:rPr>
              <a:t>r</a:t>
            </a:r>
            <a:r>
              <a:rPr dirty="0" sz="2050" spc="-120" b="1" i="1">
                <a:solidFill>
                  <a:srgbClr val="0C1113"/>
                </a:solidFill>
                <a:latin typeface="Georgia-BoldItalic"/>
                <a:cs typeface="Georgia-BoldItalic"/>
              </a:rPr>
              <a:t> </a:t>
            </a:r>
            <a:r>
              <a:rPr dirty="0" sz="2050" spc="-275" b="1" i="1">
                <a:solidFill>
                  <a:srgbClr val="0C1113"/>
                </a:solidFill>
                <a:latin typeface="Georgia-BoldItalic"/>
                <a:cs typeface="Georgia-BoldItalic"/>
              </a:rPr>
              <a:t>a</a:t>
            </a:r>
            <a:r>
              <a:rPr dirty="0" sz="2050" spc="-285" b="1" i="1">
                <a:solidFill>
                  <a:srgbClr val="0C1113"/>
                </a:solidFill>
                <a:latin typeface="Georgia-BoldItalic"/>
                <a:cs typeface="Georgia-BoldItalic"/>
              </a:rPr>
              <a:t>n</a:t>
            </a:r>
            <a:r>
              <a:rPr dirty="0" sz="2050" spc="75" b="1" i="1">
                <a:solidFill>
                  <a:srgbClr val="0C1113"/>
                </a:solidFill>
                <a:latin typeface="Georgia-BoldItalic"/>
                <a:cs typeface="Georgia-BoldItalic"/>
              </a:rPr>
              <a:t> </a:t>
            </a:r>
            <a:r>
              <a:rPr dirty="0" sz="2050" spc="-210" b="1" i="1">
                <a:solidFill>
                  <a:srgbClr val="0C1113"/>
                </a:solidFill>
                <a:latin typeface="Georgia-BoldItalic"/>
                <a:cs typeface="Georgia-BoldItalic"/>
              </a:rPr>
              <a:t>aorti</a:t>
            </a:r>
            <a:r>
              <a:rPr dirty="0" sz="2050" spc="-210" b="1" i="1">
                <a:solidFill>
                  <a:srgbClr val="0C1113"/>
                </a:solidFill>
                <a:latin typeface="Georgia-BoldItalic"/>
                <a:cs typeface="Georgia-BoldItalic"/>
              </a:rPr>
              <a:t>c</a:t>
            </a:r>
            <a:r>
              <a:rPr dirty="0" sz="2050" spc="85" b="1" i="1">
                <a:solidFill>
                  <a:srgbClr val="0C1113"/>
                </a:solidFill>
                <a:latin typeface="Georgia-BoldItalic"/>
                <a:cs typeface="Georgia-BoldItalic"/>
              </a:rPr>
              <a:t> </a:t>
            </a:r>
            <a:r>
              <a:rPr dirty="0" sz="2050" spc="-145" b="1" i="1">
                <a:solidFill>
                  <a:srgbClr val="0C1113"/>
                </a:solidFill>
                <a:latin typeface="Georgia-BoldItalic"/>
                <a:cs typeface="Georgia-BoldItalic"/>
              </a:rPr>
              <a:t>aneurys</a:t>
            </a:r>
            <a:r>
              <a:rPr dirty="0" sz="2050" spc="-780" b="1" i="1">
                <a:solidFill>
                  <a:srgbClr val="0C1113"/>
                </a:solidFill>
                <a:latin typeface="Georgia-BoldItalic"/>
                <a:cs typeface="Georgia-BoldItalic"/>
              </a:rPr>
              <a:t>m</a:t>
            </a:r>
            <a:r>
              <a:rPr dirty="0" baseline="55555" sz="1350" spc="-120" b="1" i="1">
                <a:solidFill>
                  <a:srgbClr val="0C1113"/>
                </a:solidFill>
                <a:latin typeface="Georgia-BoldItalic"/>
                <a:cs typeface="Georgia-BoldItalic"/>
              </a:rPr>
              <a:t>11</a:t>
            </a:r>
            <a:endParaRPr baseline="55555" sz="1350">
              <a:latin typeface="Georgia-BoldItalic"/>
              <a:cs typeface="Georgia-BoldItalic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811235" y="2781905"/>
            <a:ext cx="27940" cy="212090"/>
          </a:xfrm>
          <a:custGeom>
            <a:avLst/>
            <a:gdLst/>
            <a:ahLst/>
            <a:cxnLst/>
            <a:rect l="l" t="t" r="r" b="b"/>
            <a:pathLst>
              <a:path w="27939" h="212089">
                <a:moveTo>
                  <a:pt x="27496" y="211707"/>
                </a:moveTo>
                <a:lnTo>
                  <a:pt x="0" y="211707"/>
                </a:lnTo>
                <a:lnTo>
                  <a:pt x="0" y="0"/>
                </a:lnTo>
                <a:lnTo>
                  <a:pt x="27496" y="0"/>
                </a:lnTo>
                <a:lnTo>
                  <a:pt x="27496" y="211707"/>
                </a:lnTo>
                <a:close/>
              </a:path>
            </a:pathLst>
          </a:custGeom>
          <a:solidFill>
            <a:srgbClr val="E1E6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2168786" y="2463371"/>
            <a:ext cx="2752725" cy="932815"/>
          </a:xfrm>
          <a:prstGeom prst="rect">
            <a:avLst/>
          </a:prstGeom>
        </p:spPr>
        <p:txBody>
          <a:bodyPr wrap="square" lIns="0" tIns="86360" rIns="0" bIns="0" rtlCol="0" vert="horz">
            <a:spAutoFit/>
          </a:bodyPr>
          <a:lstStyle/>
          <a:p>
            <a:pPr marL="139700" indent="-114935">
              <a:lnSpc>
                <a:spcPct val="100000"/>
              </a:lnSpc>
              <a:spcBef>
                <a:spcPts val="680"/>
              </a:spcBef>
              <a:buChar char="•"/>
              <a:tabLst>
                <a:tab pos="140335" algn="l"/>
              </a:tabLst>
            </a:pPr>
            <a:r>
              <a:rPr dirty="0" sz="1500" spc="50">
                <a:solidFill>
                  <a:srgbClr val="0C1113"/>
                </a:solidFill>
                <a:latin typeface="Arial"/>
                <a:cs typeface="Arial"/>
              </a:rPr>
              <a:t>Peripheral </a:t>
            </a:r>
            <a:r>
              <a:rPr dirty="0" sz="1500" spc="40">
                <a:solidFill>
                  <a:srgbClr val="0C1113"/>
                </a:solidFill>
                <a:latin typeface="Arial"/>
                <a:cs typeface="Arial"/>
              </a:rPr>
              <a:t>vascular</a:t>
            </a:r>
            <a:r>
              <a:rPr dirty="0" sz="1500" spc="75">
                <a:solidFill>
                  <a:srgbClr val="0C1113"/>
                </a:solidFill>
                <a:latin typeface="Arial"/>
                <a:cs typeface="Arial"/>
              </a:rPr>
              <a:t> </a:t>
            </a:r>
            <a:r>
              <a:rPr dirty="0" sz="1500" spc="10">
                <a:solidFill>
                  <a:srgbClr val="0C1113"/>
                </a:solidFill>
                <a:latin typeface="Arial"/>
                <a:cs typeface="Arial"/>
              </a:rPr>
              <a:t>diseases</a:t>
            </a:r>
            <a:endParaRPr sz="1500">
              <a:latin typeface="Arial"/>
              <a:cs typeface="Arial"/>
            </a:endParaRPr>
          </a:p>
          <a:p>
            <a:pPr marL="139065" indent="-114300">
              <a:lnSpc>
                <a:spcPct val="100000"/>
              </a:lnSpc>
              <a:spcBef>
                <a:spcPts val="580"/>
              </a:spcBef>
              <a:buChar char="•"/>
              <a:tabLst>
                <a:tab pos="139700" algn="l"/>
              </a:tabLst>
            </a:pPr>
            <a:r>
              <a:rPr dirty="0" sz="1500" spc="-10">
                <a:solidFill>
                  <a:srgbClr val="0C1113"/>
                </a:solidFill>
                <a:latin typeface="Arial"/>
                <a:cs typeface="Arial"/>
              </a:rPr>
              <a:t>Hyper</a:t>
            </a:r>
            <a:r>
              <a:rPr dirty="0" baseline="35555" sz="1875" spc="-15">
                <a:solidFill>
                  <a:srgbClr val="B5BABC"/>
                </a:solidFill>
                <a:latin typeface="Arial"/>
                <a:cs typeface="Arial"/>
              </a:rPr>
              <a:t>'</a:t>
            </a:r>
            <a:r>
              <a:rPr dirty="0" baseline="35555" sz="1875" spc="-225">
                <a:solidFill>
                  <a:srgbClr val="B5BABC"/>
                </a:solidFill>
                <a:latin typeface="Arial"/>
                <a:cs typeface="Arial"/>
              </a:rPr>
              <a:t> </a:t>
            </a:r>
            <a:r>
              <a:rPr dirty="0" sz="1500" spc="60">
                <a:solidFill>
                  <a:srgbClr val="0C1113"/>
                </a:solidFill>
                <a:latin typeface="Arial"/>
                <a:cs typeface="Arial"/>
              </a:rPr>
              <a:t>tension,</a:t>
            </a:r>
            <a:endParaRPr sz="1500">
              <a:latin typeface="Arial"/>
              <a:cs typeface="Arial"/>
            </a:endParaRPr>
          </a:p>
          <a:p>
            <a:pPr marL="140335" indent="-115570">
              <a:lnSpc>
                <a:spcPct val="100000"/>
              </a:lnSpc>
              <a:spcBef>
                <a:spcPts val="580"/>
              </a:spcBef>
              <a:buChar char="•"/>
              <a:tabLst>
                <a:tab pos="140970" algn="l"/>
              </a:tabLst>
            </a:pPr>
            <a:r>
              <a:rPr dirty="0" sz="1500" spc="110">
                <a:solidFill>
                  <a:srgbClr val="0C1113"/>
                </a:solidFill>
                <a:latin typeface="Arial"/>
                <a:cs typeface="Arial"/>
              </a:rPr>
              <a:t>Marfan</a:t>
            </a:r>
            <a:r>
              <a:rPr dirty="0" sz="1500" spc="-25">
                <a:solidFill>
                  <a:srgbClr val="0C1113"/>
                </a:solidFill>
                <a:latin typeface="Arial"/>
                <a:cs typeface="Arial"/>
              </a:rPr>
              <a:t> </a:t>
            </a:r>
            <a:r>
              <a:rPr dirty="0" sz="1500" spc="80">
                <a:solidFill>
                  <a:srgbClr val="0C1113"/>
                </a:solidFill>
                <a:latin typeface="Arial"/>
                <a:cs typeface="Arial"/>
              </a:rPr>
              <a:t>syndrome</a:t>
            </a:r>
            <a:endParaRPr sz="15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080" rIns="0" bIns="0" rtlCol="0" vert="horz">
            <a:spAutoFit/>
          </a:bodyPr>
          <a:lstStyle/>
          <a:p>
            <a:pPr marL="6985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5"/>
              <a:t>18</a:t>
            </a:fld>
          </a:p>
        </p:txBody>
      </p:sp>
      <p:sp>
        <p:nvSpPr>
          <p:cNvPr id="14" name="object 14"/>
          <p:cNvSpPr txBox="1"/>
          <p:nvPr/>
        </p:nvSpPr>
        <p:spPr>
          <a:xfrm>
            <a:off x="3252899" y="3349044"/>
            <a:ext cx="25400" cy="170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50" spc="15">
                <a:solidFill>
                  <a:srgbClr val="B5BABC"/>
                </a:solidFill>
                <a:latin typeface="Arial"/>
                <a:cs typeface="Arial"/>
              </a:rPr>
              <a:t>'</a:t>
            </a:r>
            <a:endParaRPr sz="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86068" y="3370684"/>
            <a:ext cx="2364740" cy="630555"/>
          </a:xfrm>
          <a:prstGeom prst="rect">
            <a:avLst/>
          </a:prstGeom>
        </p:spPr>
        <p:txBody>
          <a:bodyPr wrap="square" lIns="0" tIns="86360" rIns="0" bIns="0" rtlCol="0" vert="horz">
            <a:spAutoFit/>
          </a:bodyPr>
          <a:lstStyle/>
          <a:p>
            <a:pPr marL="126364" indent="-114300">
              <a:lnSpc>
                <a:spcPct val="100000"/>
              </a:lnSpc>
              <a:spcBef>
                <a:spcPts val="680"/>
              </a:spcBef>
              <a:buChar char="•"/>
              <a:tabLst>
                <a:tab pos="127000" algn="l"/>
              </a:tabLst>
            </a:pPr>
            <a:r>
              <a:rPr dirty="0" sz="1500" spc="25">
                <a:solidFill>
                  <a:srgbClr val="0C1113"/>
                </a:solidFill>
                <a:latin typeface="Arial"/>
                <a:cs typeface="Arial"/>
              </a:rPr>
              <a:t>Ehlers-Danlos</a:t>
            </a:r>
            <a:r>
              <a:rPr dirty="0" sz="1500" spc="85">
                <a:solidFill>
                  <a:srgbClr val="0C1113"/>
                </a:solidFill>
                <a:latin typeface="Arial"/>
                <a:cs typeface="Arial"/>
              </a:rPr>
              <a:t> </a:t>
            </a:r>
            <a:r>
              <a:rPr dirty="0" sz="1500" spc="80">
                <a:solidFill>
                  <a:srgbClr val="0C1113"/>
                </a:solidFill>
                <a:latin typeface="Arial"/>
                <a:cs typeface="Arial"/>
              </a:rPr>
              <a:t>syndrome</a:t>
            </a:r>
            <a:endParaRPr sz="1500">
              <a:latin typeface="Arial"/>
              <a:cs typeface="Arial"/>
            </a:endParaRPr>
          </a:p>
          <a:p>
            <a:pPr marL="126364" indent="-114300">
              <a:lnSpc>
                <a:spcPct val="100000"/>
              </a:lnSpc>
              <a:spcBef>
                <a:spcPts val="580"/>
              </a:spcBef>
              <a:buChar char="•"/>
              <a:tabLst>
                <a:tab pos="127000" algn="l"/>
              </a:tabLst>
            </a:pPr>
            <a:r>
              <a:rPr dirty="0" sz="1500" spc="40">
                <a:solidFill>
                  <a:srgbClr val="0C1113"/>
                </a:solidFill>
                <a:latin typeface="Arial"/>
                <a:cs typeface="Arial"/>
              </a:rPr>
              <a:t>Elderly</a:t>
            </a:r>
            <a:r>
              <a:rPr dirty="0" sz="1500" spc="65">
                <a:solidFill>
                  <a:srgbClr val="0C1113"/>
                </a:solidFill>
                <a:latin typeface="Arial"/>
                <a:cs typeface="Arial"/>
              </a:rPr>
              <a:t> </a:t>
            </a:r>
            <a:r>
              <a:rPr dirty="0" sz="1500" spc="70">
                <a:solidFill>
                  <a:srgbClr val="1D1F23"/>
                </a:solidFill>
                <a:latin typeface="Arial"/>
                <a:cs typeface="Arial"/>
              </a:rPr>
              <a:t>patients.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45988" y="3944246"/>
            <a:ext cx="46990" cy="946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50" spc="15">
                <a:solidFill>
                  <a:srgbClr val="B5BABC"/>
                </a:solidFill>
                <a:latin typeface="Times New Roman"/>
                <a:cs typeface="Times New Roman"/>
              </a:rPr>
              <a:t>I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85634" y="5421022"/>
            <a:ext cx="4573905" cy="3423285"/>
          </a:xfrm>
          <a:prstGeom prst="rect">
            <a:avLst/>
          </a:prstGeom>
          <a:ln w="9165">
            <a:solidFill>
              <a:srgbClr val="000000"/>
            </a:solidFill>
          </a:ln>
        </p:spPr>
        <p:txBody>
          <a:bodyPr wrap="square" lIns="0" tIns="185420" rIns="0" bIns="0" rtlCol="0" vert="horz">
            <a:spAutoFit/>
          </a:bodyPr>
          <a:lstStyle/>
          <a:p>
            <a:pPr algn="ctr" marL="4445">
              <a:lnSpc>
                <a:spcPct val="100000"/>
              </a:lnSpc>
              <a:spcBef>
                <a:spcPts val="1460"/>
              </a:spcBef>
            </a:pPr>
            <a:r>
              <a:rPr dirty="0" sz="1750" spc="20">
                <a:solidFill>
                  <a:srgbClr val="0C1113"/>
                </a:solidFill>
                <a:latin typeface="Arial"/>
                <a:cs typeface="Arial"/>
              </a:rPr>
              <a:t>2010: </a:t>
            </a:r>
            <a:r>
              <a:rPr dirty="0" sz="1750" spc="25">
                <a:solidFill>
                  <a:srgbClr val="0C1113"/>
                </a:solidFill>
                <a:latin typeface="Arial"/>
                <a:cs typeface="Arial"/>
              </a:rPr>
              <a:t>82 </a:t>
            </a:r>
            <a:r>
              <a:rPr dirty="0" sz="2000" spc="35">
                <a:solidFill>
                  <a:srgbClr val="0C1113"/>
                </a:solidFill>
                <a:latin typeface="Times New Roman"/>
                <a:cs typeface="Times New Roman"/>
              </a:rPr>
              <a:t>y/o</a:t>
            </a:r>
            <a:r>
              <a:rPr dirty="0" sz="2000" spc="-45">
                <a:solidFill>
                  <a:srgbClr val="0C1113"/>
                </a:solidFill>
                <a:latin typeface="Times New Roman"/>
                <a:cs typeface="Times New Roman"/>
              </a:rPr>
              <a:t> </a:t>
            </a:r>
            <a:r>
              <a:rPr dirty="0" sz="1750" spc="40">
                <a:solidFill>
                  <a:srgbClr val="0C1113"/>
                </a:solidFill>
                <a:latin typeface="Arial"/>
                <a:cs typeface="Arial"/>
              </a:rPr>
              <a:t>male</a:t>
            </a: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50">
              <a:latin typeface="Arial"/>
              <a:cs typeface="Arial"/>
            </a:endParaRPr>
          </a:p>
          <a:p>
            <a:pPr algn="ctr" marR="3810">
              <a:lnSpc>
                <a:spcPct val="100000"/>
              </a:lnSpc>
            </a:pPr>
            <a:r>
              <a:rPr dirty="0" sz="4400" spc="200" b="1">
                <a:solidFill>
                  <a:srgbClr val="23704B"/>
                </a:solidFill>
                <a:latin typeface="Times New Roman"/>
                <a:cs typeface="Times New Roman"/>
              </a:rPr>
              <a:t>$1,800,000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4085" y="1328945"/>
            <a:ext cx="2204306" cy="27265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35223" y="5384360"/>
            <a:ext cx="4624002" cy="34734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558137" y="1347275"/>
            <a:ext cx="0" cy="3450590"/>
          </a:xfrm>
          <a:custGeom>
            <a:avLst/>
            <a:gdLst/>
            <a:ahLst/>
            <a:cxnLst/>
            <a:rect l="l" t="t" r="r" b="b"/>
            <a:pathLst>
              <a:path w="0" h="3450590">
                <a:moveTo>
                  <a:pt x="0" y="3450541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000747" y="3555988"/>
            <a:ext cx="0" cy="1237615"/>
          </a:xfrm>
          <a:custGeom>
            <a:avLst/>
            <a:gdLst/>
            <a:ahLst/>
            <a:cxnLst/>
            <a:rect l="l" t="t" r="r" b="b"/>
            <a:pathLst>
              <a:path w="0" h="1237614">
                <a:moveTo>
                  <a:pt x="0" y="1237245"/>
                </a:moveTo>
                <a:lnTo>
                  <a:pt x="0" y="0"/>
                </a:lnTo>
              </a:path>
            </a:pathLst>
          </a:custGeom>
          <a:ln w="1374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127146" y="3432264"/>
            <a:ext cx="0" cy="1361440"/>
          </a:xfrm>
          <a:custGeom>
            <a:avLst/>
            <a:gdLst/>
            <a:ahLst/>
            <a:cxnLst/>
            <a:rect l="l" t="t" r="r" b="b"/>
            <a:pathLst>
              <a:path w="0" h="1361439">
                <a:moveTo>
                  <a:pt x="0" y="1360970"/>
                </a:moveTo>
                <a:lnTo>
                  <a:pt x="0" y="0"/>
                </a:lnTo>
              </a:path>
            </a:pathLst>
          </a:custGeom>
          <a:ln w="1833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127146" y="1342693"/>
            <a:ext cx="0" cy="568325"/>
          </a:xfrm>
          <a:custGeom>
            <a:avLst/>
            <a:gdLst/>
            <a:ahLst/>
            <a:cxnLst/>
            <a:rect l="l" t="t" r="r" b="b"/>
            <a:pathLst>
              <a:path w="0" h="568325">
                <a:moveTo>
                  <a:pt x="0" y="568216"/>
                </a:moveTo>
                <a:lnTo>
                  <a:pt x="0" y="0"/>
                </a:lnTo>
              </a:path>
            </a:pathLst>
          </a:custGeom>
          <a:ln w="1833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553554" y="1361022"/>
            <a:ext cx="2411095" cy="0"/>
          </a:xfrm>
          <a:custGeom>
            <a:avLst/>
            <a:gdLst/>
            <a:ahLst/>
            <a:cxnLst/>
            <a:rect l="l" t="t" r="r" b="b"/>
            <a:pathLst>
              <a:path w="2411095" h="0">
                <a:moveTo>
                  <a:pt x="0" y="0"/>
                </a:moveTo>
                <a:lnTo>
                  <a:pt x="2410530" y="0"/>
                </a:lnTo>
              </a:path>
            </a:pathLst>
          </a:custGeom>
          <a:ln w="91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553554" y="4784069"/>
            <a:ext cx="4601210" cy="0"/>
          </a:xfrm>
          <a:custGeom>
            <a:avLst/>
            <a:gdLst/>
            <a:ahLst/>
            <a:cxnLst/>
            <a:rect l="l" t="t" r="r" b="b"/>
            <a:pathLst>
              <a:path w="4601210" h="0">
                <a:moveTo>
                  <a:pt x="0" y="0"/>
                </a:moveTo>
                <a:lnTo>
                  <a:pt x="4601088" y="0"/>
                </a:lnTo>
              </a:path>
            </a:pathLst>
          </a:custGeom>
          <a:ln w="91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666821" y="471557"/>
            <a:ext cx="62674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35">
                <a:solidFill>
                  <a:srgbClr val="212323"/>
                </a:solidFill>
                <a:latin typeface="Courier New"/>
                <a:cs typeface="Courier New"/>
              </a:rPr>
              <a:t>9/8/2020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080" rIns="0" bIns="0" rtlCol="0" vert="horz">
            <a:spAutoFit/>
          </a:bodyPr>
          <a:lstStyle/>
          <a:p>
            <a:pPr marL="6985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5"/>
              <a:t>18</a:t>
            </a:fld>
          </a:p>
        </p:txBody>
      </p:sp>
      <p:sp>
        <p:nvSpPr>
          <p:cNvPr id="11" name="object 11"/>
          <p:cNvSpPr txBox="1"/>
          <p:nvPr/>
        </p:nvSpPr>
        <p:spPr>
          <a:xfrm>
            <a:off x="4817399" y="1410693"/>
            <a:ext cx="511809" cy="3079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850" spc="-5" b="1">
                <a:solidFill>
                  <a:srgbClr val="0F1113"/>
                </a:solidFill>
                <a:latin typeface="Times New Roman"/>
                <a:cs typeface="Times New Roman"/>
              </a:rPr>
              <a:t>Is</a:t>
            </a:r>
            <a:r>
              <a:rPr dirty="0" sz="1850" spc="-200" b="1">
                <a:solidFill>
                  <a:srgbClr val="0F1113"/>
                </a:solidFill>
                <a:latin typeface="Times New Roman"/>
                <a:cs typeface="Times New Roman"/>
              </a:rPr>
              <a:t> </a:t>
            </a:r>
            <a:r>
              <a:rPr dirty="0" sz="1850" spc="-75" b="1">
                <a:solidFill>
                  <a:srgbClr val="0F1113"/>
                </a:solidFill>
                <a:latin typeface="Times New Roman"/>
                <a:cs typeface="Times New Roman"/>
              </a:rPr>
              <a:t>It?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79531" y="2139548"/>
            <a:ext cx="1350010" cy="3467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100" spc="-25" b="1">
                <a:solidFill>
                  <a:srgbClr val="0F1113"/>
                </a:solidFill>
                <a:latin typeface="Times New Roman"/>
                <a:cs typeface="Times New Roman"/>
              </a:rPr>
              <a:t>As </a:t>
            </a:r>
            <a:r>
              <a:rPr dirty="0" sz="2100" spc="45" b="1">
                <a:solidFill>
                  <a:srgbClr val="0F1113"/>
                </a:solidFill>
                <a:latin typeface="Times New Roman"/>
                <a:cs typeface="Times New Roman"/>
              </a:rPr>
              <a:t>of</a:t>
            </a:r>
            <a:r>
              <a:rPr dirty="0" sz="2100" spc="30" b="1">
                <a:solidFill>
                  <a:srgbClr val="0F1113"/>
                </a:solidFill>
                <a:latin typeface="Times New Roman"/>
                <a:cs typeface="Times New Roman"/>
              </a:rPr>
              <a:t> </a:t>
            </a:r>
            <a:r>
              <a:rPr dirty="0" sz="2100" spc="50" b="1">
                <a:solidFill>
                  <a:srgbClr val="0F1113"/>
                </a:solidFill>
                <a:latin typeface="Times New Roman"/>
                <a:cs typeface="Times New Roman"/>
              </a:rPr>
              <a:t>2016: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43985" y="3145382"/>
            <a:ext cx="2005330" cy="4152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550" spc="-295" b="1">
                <a:solidFill>
                  <a:srgbClr val="212323"/>
                </a:solidFill>
                <a:latin typeface="Arial"/>
                <a:cs typeface="Arial"/>
              </a:rPr>
              <a:t>rv5QQQ</a:t>
            </a:r>
            <a:r>
              <a:rPr dirty="0" sz="2550" spc="-180" b="1">
                <a:solidFill>
                  <a:srgbClr val="212323"/>
                </a:solidFill>
                <a:latin typeface="Arial"/>
                <a:cs typeface="Arial"/>
              </a:rPr>
              <a:t> </a:t>
            </a:r>
            <a:r>
              <a:rPr dirty="0" sz="1700" spc="55">
                <a:solidFill>
                  <a:srgbClr val="0F1113"/>
                </a:solidFill>
                <a:latin typeface="Arial"/>
                <a:cs typeface="Arial"/>
              </a:rPr>
              <a:t>lawsuits</a:t>
            </a:r>
            <a:endParaRPr sz="17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96991" y="2430021"/>
            <a:ext cx="1291590" cy="9829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 sz="2450" spc="-140" b="1">
                <a:solidFill>
                  <a:srgbClr val="0F1113"/>
                </a:solidFill>
                <a:latin typeface="Arial"/>
                <a:cs typeface="Arial"/>
              </a:rPr>
              <a:t>\fflE</a:t>
            </a:r>
            <a:r>
              <a:rPr dirty="0" sz="2450" spc="40" b="1">
                <a:solidFill>
                  <a:srgbClr val="0F1113"/>
                </a:solidFill>
                <a:latin typeface="Arial"/>
                <a:cs typeface="Arial"/>
              </a:rPr>
              <a:t> </a:t>
            </a:r>
            <a:r>
              <a:rPr dirty="0" sz="2950" spc="-625" b="1" i="1">
                <a:solidFill>
                  <a:srgbClr val="0F1113"/>
                </a:solidFill>
                <a:latin typeface="Arial-BoldItalicMT"/>
                <a:cs typeface="Arial-BoldItalicMT"/>
              </a:rPr>
              <a:t>Foll</a:t>
            </a:r>
            <a:r>
              <a:rPr dirty="0" sz="2950" spc="-625" b="1" i="1">
                <a:solidFill>
                  <a:srgbClr val="1A4D8A"/>
                </a:solidFill>
                <a:latin typeface="Arial-BoldItalicMT"/>
                <a:cs typeface="Arial-BoldItalicMT"/>
              </a:rPr>
              <a:t>�</a:t>
            </a:r>
            <a:endParaRPr sz="2950">
              <a:latin typeface="Arial-BoldItalicMT"/>
              <a:cs typeface="Arial-BoldItalicMT"/>
            </a:endParaRPr>
          </a:p>
          <a:p>
            <a:pPr algn="r" marR="46355">
              <a:lnSpc>
                <a:spcPct val="100000"/>
              </a:lnSpc>
              <a:spcBef>
                <a:spcPts val="2070"/>
              </a:spcBef>
            </a:pPr>
            <a:r>
              <a:rPr dirty="0" sz="1600" spc="-204">
                <a:solidFill>
                  <a:srgbClr val="D6DBD8"/>
                </a:solidFill>
                <a:latin typeface="Times New Roman"/>
                <a:cs typeface="Times New Roman"/>
              </a:rPr>
              <a:t>,    </a:t>
            </a:r>
            <a:r>
              <a:rPr dirty="0" baseline="31481" sz="2250" spc="-480">
                <a:solidFill>
                  <a:srgbClr val="C1C4C3"/>
                </a:solidFill>
                <a:latin typeface="Times New Roman"/>
                <a:cs typeface="Times New Roman"/>
              </a:rPr>
              <a:t>/ </a:t>
            </a:r>
            <a:r>
              <a:rPr dirty="0" baseline="31481" sz="2250" spc="-412">
                <a:solidFill>
                  <a:srgbClr val="C1C4C3"/>
                </a:solidFill>
                <a:latin typeface="Times New Roman"/>
                <a:cs typeface="Times New Roman"/>
              </a:rPr>
              <a:t> </a:t>
            </a:r>
            <a:r>
              <a:rPr dirty="0" sz="1600" spc="-220">
                <a:solidFill>
                  <a:srgbClr val="B3B5B3"/>
                </a:solidFill>
                <a:latin typeface="Times New Roman"/>
                <a:cs typeface="Times New Roman"/>
              </a:rPr>
              <a:t>,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55715" y="3037187"/>
            <a:ext cx="231140" cy="269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-29513" sz="2400" spc="-682" b="1">
                <a:solidFill>
                  <a:srgbClr val="1A4D8A"/>
                </a:solidFill>
                <a:latin typeface="Times New Roman"/>
                <a:cs typeface="Times New Roman"/>
              </a:rPr>
              <a:t>u</a:t>
            </a:r>
            <a:r>
              <a:rPr dirty="0" baseline="-29513" sz="2400" spc="-412" b="1">
                <a:solidFill>
                  <a:srgbClr val="1A4D8A"/>
                </a:solidFill>
                <a:latin typeface="Times New Roman"/>
                <a:cs typeface="Times New Roman"/>
              </a:rPr>
              <a:t> </a:t>
            </a:r>
            <a:r>
              <a:rPr dirty="0" sz="1500">
                <a:solidFill>
                  <a:srgbClr val="1A4D8A"/>
                </a:solidFill>
                <a:latin typeface="Times New Roman"/>
                <a:cs typeface="Times New Roman"/>
              </a:rPr>
              <a:t>"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75787" y="3003073"/>
            <a:ext cx="290830" cy="92710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900" spc="-925">
                <a:solidFill>
                  <a:srgbClr val="1A4D8A"/>
                </a:solidFill>
                <a:latin typeface="Times New Roman"/>
                <a:cs typeface="Times New Roman"/>
              </a:rPr>
              <a:t>--</a:t>
            </a:r>
            <a:endParaRPr sz="59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26949" y="3557544"/>
            <a:ext cx="12128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390" b="1">
                <a:solidFill>
                  <a:srgbClr val="1A4D8A"/>
                </a:solidFill>
                <a:latin typeface="Times New Roman"/>
                <a:cs typeface="Times New Roman"/>
              </a:rPr>
              <a:t>C)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33568" y="3677194"/>
            <a:ext cx="321945" cy="5911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700" spc="70">
                <a:solidFill>
                  <a:srgbClr val="1A4D8A"/>
                </a:solidFill>
                <a:latin typeface="Times New Roman"/>
                <a:cs typeface="Times New Roman"/>
              </a:rPr>
              <a:t>'"</a:t>
            </a:r>
            <a:endParaRPr sz="37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66508" y="4065679"/>
            <a:ext cx="1324610" cy="163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0">
                <a:solidFill>
                  <a:srgbClr val="4B4946"/>
                </a:solidFill>
                <a:latin typeface="Arial"/>
                <a:cs typeface="Arial"/>
              </a:rPr>
              <a:t>1</a:t>
            </a:r>
            <a:r>
              <a:rPr dirty="0" sz="900" spc="-50">
                <a:solidFill>
                  <a:srgbClr val="4B4946"/>
                </a:solidFill>
                <a:latin typeface="Arial"/>
                <a:cs typeface="Arial"/>
                <a:hlinkClick r:id="rId4"/>
              </a:rPr>
              <a:t>w</a:t>
            </a:r>
            <a:r>
              <a:rPr dirty="0" sz="900" spc="-50">
                <a:solidFill>
                  <a:srgbClr val="626967"/>
                </a:solidFill>
                <a:latin typeface="Arial"/>
                <a:cs typeface="Arial"/>
                <a:hlinkClick r:id="rId4"/>
              </a:rPr>
              <a:t>ww.T</a:t>
            </a:r>
            <a:r>
              <a:rPr dirty="0" sz="900" spc="-50">
                <a:solidFill>
                  <a:srgbClr val="899190"/>
                </a:solidFill>
                <a:latin typeface="Arial"/>
                <a:cs typeface="Arial"/>
                <a:hlinkClick r:id="rId4"/>
              </a:rPr>
              <a:t>e</a:t>
            </a:r>
            <a:r>
              <a:rPr dirty="0" sz="900" spc="-50">
                <a:solidFill>
                  <a:srgbClr val="4B4946"/>
                </a:solidFill>
                <a:latin typeface="Arial"/>
                <a:cs typeface="Arial"/>
                <a:hlinkClick r:id="rId4"/>
              </a:rPr>
              <a:t>n</a:t>
            </a:r>
            <a:r>
              <a:rPr dirty="0" sz="900" spc="-50">
                <a:solidFill>
                  <a:srgbClr val="626967"/>
                </a:solidFill>
                <a:latin typeface="Arial"/>
                <a:cs typeface="Arial"/>
                <a:hlinkClick r:id="rId4"/>
              </a:rPr>
              <a:t>donltl</a:t>
            </a:r>
            <a:r>
              <a:rPr dirty="0" sz="900" spc="-50">
                <a:solidFill>
                  <a:srgbClr val="899190"/>
                </a:solidFill>
                <a:latin typeface="Arial"/>
                <a:cs typeface="Arial"/>
                <a:hlinkClick r:id="rId4"/>
              </a:rPr>
              <a:t>sEx</a:t>
            </a:r>
            <a:r>
              <a:rPr dirty="0" sz="900" spc="-50">
                <a:solidFill>
                  <a:srgbClr val="626967"/>
                </a:solidFill>
                <a:latin typeface="Arial"/>
                <a:cs typeface="Arial"/>
                <a:hlinkClick r:id="rId4"/>
              </a:rPr>
              <a:t>p</a:t>
            </a:r>
            <a:r>
              <a:rPr dirty="0" sz="900" spc="-50">
                <a:solidFill>
                  <a:srgbClr val="899190"/>
                </a:solidFill>
                <a:latin typeface="Arial"/>
                <a:cs typeface="Arial"/>
                <a:hlinkClick r:id="rId4"/>
              </a:rPr>
              <a:t>e</a:t>
            </a:r>
            <a:r>
              <a:rPr dirty="0" sz="900" spc="-50">
                <a:solidFill>
                  <a:srgbClr val="626967"/>
                </a:solidFill>
                <a:latin typeface="Arial"/>
                <a:cs typeface="Arial"/>
                <a:hlinkClick r:id="rId4"/>
              </a:rPr>
              <a:t>tI.com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65819" y="4218425"/>
            <a:ext cx="1776730" cy="4838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65735">
              <a:lnSpc>
                <a:spcPct val="100000"/>
              </a:lnSpc>
              <a:spcBef>
                <a:spcPts val="100"/>
              </a:spcBef>
            </a:pPr>
            <a:r>
              <a:rPr dirty="0" sz="1500" spc="-125" b="1">
                <a:solidFill>
                  <a:srgbClr val="0F1113"/>
                </a:solidFill>
                <a:latin typeface="Arial"/>
                <a:cs typeface="Arial"/>
              </a:rPr>
              <a:t>For </a:t>
            </a:r>
            <a:r>
              <a:rPr dirty="0" sz="1500" spc="-130" b="1">
                <a:solidFill>
                  <a:srgbClr val="0F1113"/>
                </a:solidFill>
                <a:latin typeface="Arial"/>
                <a:cs typeface="Arial"/>
              </a:rPr>
              <a:t>The </a:t>
            </a:r>
            <a:r>
              <a:rPr dirty="0" sz="1500" spc="-120" b="1">
                <a:solidFill>
                  <a:srgbClr val="0F1113"/>
                </a:solidFill>
                <a:latin typeface="Arial"/>
                <a:cs typeface="Arial"/>
              </a:rPr>
              <a:t>Victims </a:t>
            </a:r>
            <a:r>
              <a:rPr dirty="0" sz="1500" spc="-90" b="1">
                <a:solidFill>
                  <a:srgbClr val="0F1113"/>
                </a:solidFill>
                <a:latin typeface="Arial"/>
                <a:cs typeface="Arial"/>
              </a:rPr>
              <a:t>Of  </a:t>
            </a:r>
            <a:r>
              <a:rPr dirty="0" sz="1500" spc="-130" b="1">
                <a:solidFill>
                  <a:srgbClr val="0F1113"/>
                </a:solidFill>
                <a:latin typeface="Arial"/>
                <a:cs typeface="Arial"/>
              </a:rPr>
              <a:t>Levaquin </a:t>
            </a:r>
            <a:r>
              <a:rPr dirty="0" sz="1500" spc="-114" b="1">
                <a:solidFill>
                  <a:srgbClr val="0F1113"/>
                </a:solidFill>
                <a:latin typeface="Arial"/>
                <a:cs typeface="Arial"/>
              </a:rPr>
              <a:t>Side</a:t>
            </a:r>
            <a:r>
              <a:rPr dirty="0" sz="1500" spc="-95" b="1">
                <a:solidFill>
                  <a:srgbClr val="0F1113"/>
                </a:solidFill>
                <a:latin typeface="Arial"/>
                <a:cs typeface="Arial"/>
              </a:rPr>
              <a:t> </a:t>
            </a:r>
            <a:r>
              <a:rPr dirty="0" sz="1500" spc="-145" b="1">
                <a:solidFill>
                  <a:srgbClr val="0F1113"/>
                </a:solidFill>
                <a:latin typeface="Arial"/>
                <a:cs typeface="Arial"/>
              </a:rPr>
              <a:t>Effects?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8973" y="5404801"/>
            <a:ext cx="4660663" cy="34993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35224" y="1364966"/>
            <a:ext cx="4646915" cy="34810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827775" y="526493"/>
            <a:ext cx="495300" cy="172720"/>
          </a:xfrm>
          <a:prstGeom prst="rect">
            <a:avLst/>
          </a:prstGeom>
        </p:spPr>
        <p:txBody>
          <a:bodyPr wrap="square" lIns="0" tIns="32384" rIns="0" bIns="0" rtlCol="0" vert="vert270">
            <a:spAutoFit/>
          </a:bodyPr>
          <a:lstStyle/>
          <a:p>
            <a:pPr marL="12700">
              <a:lnSpc>
                <a:spcPts val="965"/>
              </a:lnSpc>
              <a:spcBef>
                <a:spcPts val="254"/>
              </a:spcBef>
            </a:pPr>
            <a:r>
              <a:rPr dirty="0" sz="900" spc="-165">
                <a:solidFill>
                  <a:srgbClr val="242628"/>
                </a:solidFill>
                <a:latin typeface="Times New Roman"/>
                <a:cs typeface="Times New Roman"/>
              </a:rPr>
              <a:t>..</a:t>
            </a:r>
            <a:r>
              <a:rPr dirty="0" baseline="38461" sz="975" spc="-247">
                <a:solidFill>
                  <a:srgbClr val="242628"/>
                </a:solidFill>
                <a:latin typeface="Arial"/>
                <a:cs typeface="Arial"/>
              </a:rPr>
              <a:t>C</a:t>
            </a:r>
            <a:r>
              <a:rPr dirty="0" sz="900" spc="-165">
                <a:solidFill>
                  <a:srgbClr val="242628"/>
                </a:solidFill>
                <a:latin typeface="Times New Roman"/>
                <a:cs typeface="Times New Roman"/>
              </a:rPr>
              <a:t>...</a:t>
            </a:r>
            <a:r>
              <a:rPr dirty="0" baseline="38461" sz="975" spc="-247">
                <a:solidFill>
                  <a:srgbClr val="242628"/>
                </a:solidFill>
                <a:latin typeface="Arial"/>
                <a:cs typeface="Arial"/>
              </a:rPr>
              <a:t>X</a:t>
            </a:r>
            <a:r>
              <a:rPr dirty="0" sz="900" spc="-165">
                <a:solidFill>
                  <a:srgbClr val="242628"/>
                </a:solidFill>
                <a:latin typeface="Times New Roman"/>
                <a:cs typeface="Times New Roman"/>
              </a:rPr>
              <a:t>...</a:t>
            </a:r>
            <a:r>
              <a:rPr dirty="0" baseline="38461" sz="975" spc="-247">
                <a:solidFill>
                  <a:srgbClr val="242628"/>
                </a:solidFill>
                <a:latin typeface="Arial"/>
                <a:cs typeface="Arial"/>
              </a:rPr>
              <a:t>l</a:t>
            </a:r>
            <a:r>
              <a:rPr dirty="0" sz="900" spc="-165">
                <a:solidFill>
                  <a:srgbClr val="242628"/>
                </a:solidFill>
                <a:latin typeface="Times New Roman"/>
                <a:cs typeface="Times New Roman"/>
              </a:rPr>
              <a:t>.</a:t>
            </a:r>
            <a:endParaRPr sz="900">
              <a:latin typeface="Times New Roman"/>
              <a:cs typeface="Times New Roman"/>
            </a:endParaRPr>
          </a:p>
          <a:p>
            <a:pPr marL="44450">
              <a:lnSpc>
                <a:spcPts val="610"/>
              </a:lnSpc>
            </a:pPr>
            <a:r>
              <a:rPr dirty="0" sz="700">
                <a:solidFill>
                  <a:srgbClr val="242628"/>
                </a:solidFill>
                <a:latin typeface="Times New Roman"/>
                <a:cs typeface="Times New Roman"/>
              </a:rPr>
              <a:t>N</a:t>
            </a:r>
            <a:endParaRPr sz="700">
              <a:latin typeface="Times New Roman"/>
              <a:cs typeface="Times New Roman"/>
            </a:endParaRPr>
          </a:p>
          <a:p>
            <a:pPr marL="17780">
              <a:lnSpc>
                <a:spcPts val="595"/>
              </a:lnSpc>
            </a:pPr>
            <a:r>
              <a:rPr dirty="0" sz="700">
                <a:solidFill>
                  <a:srgbClr val="242628"/>
                </a:solidFill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  <a:p>
            <a:pPr marL="44450">
              <a:lnSpc>
                <a:spcPts val="615"/>
              </a:lnSpc>
            </a:pPr>
            <a:r>
              <a:rPr dirty="0" sz="700">
                <a:solidFill>
                  <a:srgbClr val="242628"/>
                </a:solidFill>
                <a:latin typeface="Times New Roman"/>
                <a:cs typeface="Times New Roman"/>
              </a:rPr>
              <a:t>N</a:t>
            </a:r>
            <a:endParaRPr sz="700">
              <a:latin typeface="Times New Roman"/>
              <a:cs typeface="Times New Roman"/>
            </a:endParaRPr>
          </a:p>
          <a:p>
            <a:pPr marL="17780">
              <a:lnSpc>
                <a:spcPts val="745"/>
              </a:lnSpc>
            </a:pPr>
            <a:r>
              <a:rPr dirty="0" sz="700">
                <a:solidFill>
                  <a:srgbClr val="242628"/>
                </a:solidFill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4389" y="5375196"/>
            <a:ext cx="4637750" cy="34826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676840" y="464175"/>
            <a:ext cx="629920" cy="201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50" spc="-105">
                <a:solidFill>
                  <a:srgbClr val="111316"/>
                </a:solidFill>
                <a:latin typeface="Courier New"/>
                <a:cs typeface="Courier New"/>
              </a:rPr>
              <a:t>9/8/2020</a:t>
            </a:r>
            <a:endParaRPr sz="115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080" rIns="0" bIns="0" rtlCol="0" vert="horz">
            <a:spAutoFit/>
          </a:bodyPr>
          <a:lstStyle/>
          <a:p>
            <a:pPr marL="6985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5"/>
              <a:t>18</a:t>
            </a:fld>
          </a:p>
        </p:txBody>
      </p:sp>
      <p:sp>
        <p:nvSpPr>
          <p:cNvPr id="4" name="object 4"/>
          <p:cNvSpPr txBox="1"/>
          <p:nvPr/>
        </p:nvSpPr>
        <p:spPr>
          <a:xfrm>
            <a:off x="1571885" y="1351858"/>
            <a:ext cx="4578350" cy="3423285"/>
          </a:xfrm>
          <a:prstGeom prst="rect">
            <a:avLst/>
          </a:prstGeom>
          <a:ln w="9165">
            <a:solidFill>
              <a:srgbClr val="000000"/>
            </a:solidFill>
          </a:ln>
        </p:spPr>
        <p:txBody>
          <a:bodyPr wrap="square" lIns="0" tIns="571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850">
              <a:latin typeface="Times New Roman"/>
              <a:cs typeface="Times New Roman"/>
            </a:endParaRPr>
          </a:p>
          <a:p>
            <a:pPr marL="1251585">
              <a:lnSpc>
                <a:spcPct val="100000"/>
              </a:lnSpc>
              <a:spcBef>
                <a:spcPts val="5"/>
              </a:spcBef>
            </a:pPr>
            <a:r>
              <a:rPr dirty="0" sz="1900" spc="-5" b="1">
                <a:solidFill>
                  <a:srgbClr val="111316"/>
                </a:solidFill>
                <a:latin typeface="Arial"/>
                <a:cs typeface="Arial"/>
              </a:rPr>
              <a:t>Use </a:t>
            </a:r>
            <a:r>
              <a:rPr dirty="0" sz="1900" spc="25" b="1">
                <a:solidFill>
                  <a:srgbClr val="111316"/>
                </a:solidFill>
                <a:latin typeface="Arial"/>
                <a:cs typeface="Arial"/>
              </a:rPr>
              <a:t>your</a:t>
            </a:r>
            <a:r>
              <a:rPr dirty="0" sz="1900" spc="5" b="1">
                <a:solidFill>
                  <a:srgbClr val="111316"/>
                </a:solidFill>
                <a:latin typeface="Arial"/>
                <a:cs typeface="Arial"/>
              </a:rPr>
              <a:t> </a:t>
            </a:r>
            <a:r>
              <a:rPr dirty="0" sz="1900" spc="30" b="1">
                <a:solidFill>
                  <a:srgbClr val="111316"/>
                </a:solidFill>
                <a:latin typeface="Arial"/>
                <a:cs typeface="Arial"/>
              </a:rPr>
              <a:t>Macros: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50">
              <a:latin typeface="Arial"/>
              <a:cs typeface="Arial"/>
            </a:endParaRPr>
          </a:p>
          <a:p>
            <a:pPr marL="273685" marR="315595" indent="469265">
              <a:lnSpc>
                <a:spcPct val="85800"/>
              </a:lnSpc>
              <a:spcBef>
                <a:spcPts val="5"/>
              </a:spcBef>
              <a:tabLst>
                <a:tab pos="1147445" algn="l"/>
                <a:tab pos="1863725" algn="l"/>
                <a:tab pos="2117090" algn="l"/>
              </a:tabLst>
            </a:pPr>
            <a:r>
              <a:rPr dirty="0" sz="1450" spc="-195" i="1">
                <a:solidFill>
                  <a:srgbClr val="111316"/>
                </a:solidFill>
                <a:latin typeface="Times New Roman"/>
                <a:cs typeface="Times New Roman"/>
              </a:rPr>
              <a:t>I </a:t>
            </a:r>
            <a:r>
              <a:rPr dirty="0" sz="1450" spc="-185" i="1">
                <a:solidFill>
                  <a:srgbClr val="111316"/>
                </a:solidFill>
                <a:latin typeface="Times New Roman"/>
                <a:cs typeface="Times New Roman"/>
              </a:rPr>
              <a:t> </a:t>
            </a:r>
            <a:r>
              <a:rPr dirty="0" sz="1450" spc="-355" i="1">
                <a:solidFill>
                  <a:srgbClr val="111316"/>
                </a:solidFill>
                <a:latin typeface="Times New Roman"/>
                <a:cs typeface="Times New Roman"/>
              </a:rPr>
              <a:t>am	</a:t>
            </a:r>
            <a:r>
              <a:rPr dirty="0" sz="1450" i="1">
                <a:solidFill>
                  <a:srgbClr val="111316"/>
                </a:solidFill>
                <a:latin typeface="Times New Roman"/>
                <a:cs typeface="Times New Roman"/>
              </a:rPr>
              <a:t>prescribing </a:t>
            </a:r>
            <a:r>
              <a:rPr dirty="0" sz="1450" spc="20" i="1">
                <a:solidFill>
                  <a:srgbClr val="111316"/>
                </a:solidFill>
                <a:latin typeface="Times New Roman"/>
                <a:cs typeface="Times New Roman"/>
              </a:rPr>
              <a:t>a </a:t>
            </a:r>
            <a:r>
              <a:rPr dirty="0" sz="1450" spc="25" i="1">
                <a:solidFill>
                  <a:srgbClr val="111316"/>
                </a:solidFill>
                <a:latin typeface="Times New Roman"/>
                <a:cs typeface="Times New Roman"/>
              </a:rPr>
              <a:t>fluoroquinolone </a:t>
            </a:r>
            <a:r>
              <a:rPr dirty="0" sz="1450" i="1">
                <a:solidFill>
                  <a:srgbClr val="111316"/>
                </a:solidFill>
                <a:latin typeface="Times New Roman"/>
                <a:cs typeface="Times New Roman"/>
              </a:rPr>
              <a:t>for the  </a:t>
            </a:r>
            <a:r>
              <a:rPr dirty="0" sz="1450" spc="40" i="1">
                <a:solidFill>
                  <a:srgbClr val="111316"/>
                </a:solidFill>
                <a:latin typeface="Times New Roman"/>
                <a:cs typeface="Times New Roman"/>
              </a:rPr>
              <a:t>patient</a:t>
            </a:r>
            <a:r>
              <a:rPr dirty="0" sz="1450" spc="85" i="1">
                <a:solidFill>
                  <a:srgbClr val="111316"/>
                </a:solidFill>
                <a:latin typeface="Times New Roman"/>
                <a:cs typeface="Times New Roman"/>
              </a:rPr>
              <a:t> </a:t>
            </a:r>
            <a:r>
              <a:rPr dirty="0" sz="1450" spc="35" i="1">
                <a:solidFill>
                  <a:srgbClr val="111316"/>
                </a:solidFill>
                <a:latin typeface="Times New Roman"/>
                <a:cs typeface="Times New Roman"/>
              </a:rPr>
              <a:t>to</a:t>
            </a:r>
            <a:r>
              <a:rPr dirty="0" sz="1450" spc="100" i="1">
                <a:solidFill>
                  <a:srgbClr val="111316"/>
                </a:solidFill>
                <a:latin typeface="Times New Roman"/>
                <a:cs typeface="Times New Roman"/>
              </a:rPr>
              <a:t> </a:t>
            </a:r>
            <a:r>
              <a:rPr dirty="0" sz="1450" spc="60" i="1">
                <a:solidFill>
                  <a:srgbClr val="111316"/>
                </a:solidFill>
                <a:latin typeface="Times New Roman"/>
                <a:cs typeface="Times New Roman"/>
              </a:rPr>
              <a:t>treat</a:t>
            </a:r>
            <a:r>
              <a:rPr dirty="0" u="sng" sz="1450" spc="60" i="1">
                <a:solidFill>
                  <a:srgbClr val="111316"/>
                </a:solidFill>
                <a:uFill>
                  <a:solidFill>
                    <a:srgbClr val="101215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sz="1450" spc="60" i="1">
                <a:solidFill>
                  <a:srgbClr val="111316"/>
                </a:solidFill>
                <a:latin typeface="Times New Roman"/>
                <a:cs typeface="Times New Roman"/>
              </a:rPr>
              <a:t>	</a:t>
            </a:r>
            <a:r>
              <a:rPr dirty="0" sz="1450" spc="40" i="1">
                <a:solidFill>
                  <a:srgbClr val="111316"/>
                </a:solidFill>
                <a:latin typeface="Times New Roman"/>
                <a:cs typeface="Times New Roman"/>
              </a:rPr>
              <a:t>. </a:t>
            </a:r>
            <a:r>
              <a:rPr dirty="0" sz="1450" spc="-195" i="1">
                <a:solidFill>
                  <a:srgbClr val="111316"/>
                </a:solidFill>
                <a:latin typeface="Times New Roman"/>
                <a:cs typeface="Times New Roman"/>
              </a:rPr>
              <a:t>I </a:t>
            </a:r>
            <a:r>
              <a:rPr dirty="0" sz="1450" spc="60" i="1">
                <a:solidFill>
                  <a:srgbClr val="111316"/>
                </a:solidFill>
                <a:latin typeface="Times New Roman"/>
                <a:cs typeface="Times New Roman"/>
              </a:rPr>
              <a:t>have </a:t>
            </a:r>
            <a:r>
              <a:rPr dirty="0" sz="1450" spc="20" i="1">
                <a:solidFill>
                  <a:srgbClr val="111316"/>
                </a:solidFill>
                <a:latin typeface="Times New Roman"/>
                <a:cs typeface="Times New Roman"/>
              </a:rPr>
              <a:t>discussed </a:t>
            </a:r>
            <a:r>
              <a:rPr dirty="0" sz="1450" spc="15" i="1">
                <a:solidFill>
                  <a:srgbClr val="111316"/>
                </a:solidFill>
                <a:latin typeface="Times New Roman"/>
                <a:cs typeface="Times New Roman"/>
              </a:rPr>
              <a:t>the </a:t>
            </a:r>
            <a:r>
              <a:rPr dirty="0" sz="1450" spc="5" i="1">
                <a:solidFill>
                  <a:srgbClr val="111316"/>
                </a:solidFill>
                <a:latin typeface="Times New Roman"/>
                <a:cs typeface="Times New Roman"/>
              </a:rPr>
              <a:t>risks  </a:t>
            </a:r>
            <a:r>
              <a:rPr dirty="0" sz="1450" spc="35" i="1">
                <a:solidFill>
                  <a:srgbClr val="111316"/>
                </a:solidFill>
                <a:latin typeface="Times New Roman"/>
                <a:cs typeface="Times New Roman"/>
              </a:rPr>
              <a:t>associated </a:t>
            </a:r>
            <a:r>
              <a:rPr dirty="0" sz="1450" spc="40" i="1">
                <a:solidFill>
                  <a:srgbClr val="111316"/>
                </a:solidFill>
                <a:latin typeface="Times New Roman"/>
                <a:cs typeface="Times New Roman"/>
              </a:rPr>
              <a:t>with </a:t>
            </a:r>
            <a:r>
              <a:rPr dirty="0" sz="1450" spc="50" i="1">
                <a:solidFill>
                  <a:srgbClr val="111316"/>
                </a:solidFill>
                <a:latin typeface="Times New Roman"/>
                <a:cs typeface="Times New Roman"/>
              </a:rPr>
              <a:t>this </a:t>
            </a:r>
            <a:r>
              <a:rPr dirty="0" sz="1450" spc="45" i="1">
                <a:solidFill>
                  <a:srgbClr val="111316"/>
                </a:solidFill>
                <a:latin typeface="Times New Roman"/>
                <a:cs typeface="Times New Roman"/>
              </a:rPr>
              <a:t>medication </a:t>
            </a:r>
            <a:r>
              <a:rPr dirty="0" sz="1450" spc="5" i="1">
                <a:solidFill>
                  <a:srgbClr val="111316"/>
                </a:solidFill>
                <a:latin typeface="Times New Roman"/>
                <a:cs typeface="Times New Roman"/>
              </a:rPr>
              <a:t>including </a:t>
            </a:r>
            <a:r>
              <a:rPr dirty="0" sz="1450" spc="-10" i="1">
                <a:solidFill>
                  <a:srgbClr val="111316"/>
                </a:solidFill>
                <a:latin typeface="Times New Roman"/>
                <a:cs typeface="Times New Roman"/>
              </a:rPr>
              <a:t>risk </a:t>
            </a:r>
            <a:r>
              <a:rPr dirty="0" sz="1450" spc="15" i="1">
                <a:solidFill>
                  <a:srgbClr val="111316"/>
                </a:solidFill>
                <a:latin typeface="Times New Roman"/>
                <a:cs typeface="Times New Roman"/>
              </a:rPr>
              <a:t>of  </a:t>
            </a:r>
            <a:r>
              <a:rPr dirty="0" sz="1450" spc="60" i="1">
                <a:solidFill>
                  <a:srgbClr val="111316"/>
                </a:solidFill>
                <a:latin typeface="Times New Roman"/>
                <a:cs typeface="Times New Roman"/>
              </a:rPr>
              <a:t>tendon </a:t>
            </a:r>
            <a:r>
              <a:rPr dirty="0" sz="1450" spc="30" i="1">
                <a:solidFill>
                  <a:srgbClr val="111316"/>
                </a:solidFill>
                <a:latin typeface="Times New Roman"/>
                <a:cs typeface="Times New Roman"/>
              </a:rPr>
              <a:t>rupture and </a:t>
            </a:r>
            <a:r>
              <a:rPr dirty="0" sz="1450" spc="45" i="1">
                <a:solidFill>
                  <a:srgbClr val="111316"/>
                </a:solidFill>
                <a:latin typeface="Times New Roman"/>
                <a:cs typeface="Times New Roman"/>
              </a:rPr>
              <a:t>neuropathy</a:t>
            </a:r>
            <a:r>
              <a:rPr dirty="0" sz="1450" spc="45" i="1">
                <a:solidFill>
                  <a:srgbClr val="4B4D4D"/>
                </a:solidFill>
                <a:latin typeface="Times New Roman"/>
                <a:cs typeface="Times New Roman"/>
              </a:rPr>
              <a:t>. </a:t>
            </a:r>
            <a:r>
              <a:rPr dirty="0" sz="1450" spc="-195" i="1">
                <a:solidFill>
                  <a:srgbClr val="111316"/>
                </a:solidFill>
                <a:latin typeface="Times New Roman"/>
                <a:cs typeface="Times New Roman"/>
              </a:rPr>
              <a:t>I </a:t>
            </a:r>
            <a:r>
              <a:rPr dirty="0" sz="1450" spc="60" i="1">
                <a:solidFill>
                  <a:srgbClr val="111316"/>
                </a:solidFill>
                <a:latin typeface="Times New Roman"/>
                <a:cs typeface="Times New Roman"/>
              </a:rPr>
              <a:t>have </a:t>
            </a:r>
            <a:r>
              <a:rPr dirty="0" sz="1450" spc="20" i="1">
                <a:solidFill>
                  <a:srgbClr val="111316"/>
                </a:solidFill>
                <a:latin typeface="Times New Roman"/>
                <a:cs typeface="Times New Roman"/>
              </a:rPr>
              <a:t>considered  </a:t>
            </a:r>
            <a:r>
              <a:rPr dirty="0" sz="1450" spc="65" i="1">
                <a:solidFill>
                  <a:srgbClr val="111316"/>
                </a:solidFill>
                <a:latin typeface="Times New Roman"/>
                <a:cs typeface="Times New Roman"/>
              </a:rPr>
              <a:t>other </a:t>
            </a:r>
            <a:r>
              <a:rPr dirty="0" sz="1450" spc="25" i="1">
                <a:solidFill>
                  <a:srgbClr val="111316"/>
                </a:solidFill>
                <a:latin typeface="Times New Roman"/>
                <a:cs typeface="Times New Roman"/>
              </a:rPr>
              <a:t>classes </a:t>
            </a:r>
            <a:r>
              <a:rPr dirty="0" sz="1450" spc="5" i="1">
                <a:solidFill>
                  <a:srgbClr val="111316"/>
                </a:solidFill>
                <a:latin typeface="Times New Roman"/>
                <a:cs typeface="Times New Roman"/>
              </a:rPr>
              <a:t>of </a:t>
            </a:r>
            <a:r>
              <a:rPr dirty="0" sz="1450" spc="30" i="1">
                <a:solidFill>
                  <a:srgbClr val="111316"/>
                </a:solidFill>
                <a:latin typeface="Times New Roman"/>
                <a:cs typeface="Times New Roman"/>
              </a:rPr>
              <a:t>antibiotics </a:t>
            </a:r>
            <a:r>
              <a:rPr dirty="0" sz="1450" spc="50" i="1">
                <a:solidFill>
                  <a:srgbClr val="111316"/>
                </a:solidFill>
                <a:latin typeface="Times New Roman"/>
                <a:cs typeface="Times New Roman"/>
              </a:rPr>
              <a:t>and </a:t>
            </a:r>
            <a:r>
              <a:rPr dirty="0" sz="1450" spc="-220" i="1">
                <a:solidFill>
                  <a:srgbClr val="111316"/>
                </a:solidFill>
                <a:latin typeface="Times New Roman"/>
                <a:cs typeface="Times New Roman"/>
              </a:rPr>
              <a:t>I </a:t>
            </a:r>
            <a:r>
              <a:rPr dirty="0" sz="1450" spc="30" i="1">
                <a:solidFill>
                  <a:srgbClr val="111316"/>
                </a:solidFill>
                <a:latin typeface="Times New Roman"/>
                <a:cs typeface="Times New Roman"/>
              </a:rPr>
              <a:t>think </a:t>
            </a:r>
            <a:r>
              <a:rPr dirty="0" sz="1450" spc="50" i="1">
                <a:solidFill>
                  <a:srgbClr val="111316"/>
                </a:solidFill>
                <a:latin typeface="Times New Roman"/>
                <a:cs typeface="Times New Roman"/>
              </a:rPr>
              <a:t>this </a:t>
            </a:r>
            <a:r>
              <a:rPr dirty="0" sz="1450" spc="10" i="1">
                <a:solidFill>
                  <a:srgbClr val="111316"/>
                </a:solidFill>
                <a:latin typeface="Times New Roman"/>
                <a:cs typeface="Times New Roman"/>
              </a:rPr>
              <a:t>is the  </a:t>
            </a:r>
            <a:r>
              <a:rPr dirty="0" sz="1450" spc="80" i="1">
                <a:solidFill>
                  <a:srgbClr val="111316"/>
                </a:solidFill>
                <a:latin typeface="Times New Roman"/>
                <a:cs typeface="Times New Roman"/>
              </a:rPr>
              <a:t>most </a:t>
            </a:r>
            <a:r>
              <a:rPr dirty="0" sz="1450" spc="30" i="1">
                <a:solidFill>
                  <a:srgbClr val="111316"/>
                </a:solidFill>
                <a:latin typeface="Times New Roman"/>
                <a:cs typeface="Times New Roman"/>
              </a:rPr>
              <a:t>appropriate </a:t>
            </a:r>
            <a:r>
              <a:rPr dirty="0" sz="1450" spc="15" i="1">
                <a:solidFill>
                  <a:srgbClr val="111316"/>
                </a:solidFill>
                <a:latin typeface="Times New Roman"/>
                <a:cs typeface="Times New Roman"/>
              </a:rPr>
              <a:t>choice </a:t>
            </a:r>
            <a:r>
              <a:rPr dirty="0" sz="1450" spc="5" i="1">
                <a:solidFill>
                  <a:srgbClr val="111316"/>
                </a:solidFill>
                <a:latin typeface="Times New Roman"/>
                <a:cs typeface="Times New Roman"/>
              </a:rPr>
              <a:t>of</a:t>
            </a:r>
            <a:r>
              <a:rPr dirty="0" sz="1450" spc="-140" i="1">
                <a:solidFill>
                  <a:srgbClr val="111316"/>
                </a:solidFill>
                <a:latin typeface="Times New Roman"/>
                <a:cs typeface="Times New Roman"/>
              </a:rPr>
              <a:t> </a:t>
            </a:r>
            <a:r>
              <a:rPr dirty="0" sz="1450" spc="50" i="1">
                <a:solidFill>
                  <a:srgbClr val="111316"/>
                </a:solidFill>
                <a:latin typeface="Times New Roman"/>
                <a:cs typeface="Times New Roman"/>
              </a:rPr>
              <a:t>medication</a:t>
            </a:r>
            <a:r>
              <a:rPr dirty="0" sz="1450" spc="50" i="1">
                <a:solidFill>
                  <a:srgbClr val="4B4D4D"/>
                </a:solidFill>
                <a:latin typeface="Times New Roman"/>
                <a:cs typeface="Times New Roman"/>
              </a:rPr>
              <a:t>.</a:t>
            </a:r>
            <a:endParaRPr sz="1450">
              <a:latin typeface="Times New Roman"/>
              <a:cs typeface="Times New Roman"/>
            </a:endParaRPr>
          </a:p>
          <a:p>
            <a:pPr marL="273685" marR="310515" indent="459740">
              <a:lnSpc>
                <a:spcPct val="85500"/>
              </a:lnSpc>
              <a:spcBef>
                <a:spcPts val="350"/>
              </a:spcBef>
            </a:pPr>
            <a:r>
              <a:rPr dirty="0" sz="1450" spc="20" i="1">
                <a:solidFill>
                  <a:srgbClr val="111316"/>
                </a:solidFill>
                <a:latin typeface="Times New Roman"/>
                <a:cs typeface="Times New Roman"/>
              </a:rPr>
              <a:t>The </a:t>
            </a:r>
            <a:r>
              <a:rPr dirty="0" sz="1450" spc="40" i="1">
                <a:solidFill>
                  <a:srgbClr val="111316"/>
                </a:solidFill>
                <a:latin typeface="Times New Roman"/>
                <a:cs typeface="Times New Roman"/>
              </a:rPr>
              <a:t>patient </a:t>
            </a:r>
            <a:r>
              <a:rPr dirty="0" sz="1450" spc="60" i="1">
                <a:solidFill>
                  <a:srgbClr val="111316"/>
                </a:solidFill>
                <a:latin typeface="Times New Roman"/>
                <a:cs typeface="Times New Roman"/>
              </a:rPr>
              <a:t>has </a:t>
            </a:r>
            <a:r>
              <a:rPr dirty="0" sz="1450" spc="15" i="1">
                <a:solidFill>
                  <a:srgbClr val="111316"/>
                </a:solidFill>
                <a:latin typeface="Times New Roman"/>
                <a:cs typeface="Times New Roman"/>
              </a:rPr>
              <a:t>verbalized </a:t>
            </a:r>
            <a:r>
              <a:rPr dirty="0" sz="1450" spc="65" i="1">
                <a:solidFill>
                  <a:srgbClr val="111316"/>
                </a:solidFill>
                <a:latin typeface="Times New Roman"/>
                <a:cs typeface="Times New Roman"/>
              </a:rPr>
              <a:t>an </a:t>
            </a:r>
            <a:r>
              <a:rPr dirty="0" sz="1450" spc="40" i="1">
                <a:solidFill>
                  <a:srgbClr val="111316"/>
                </a:solidFill>
                <a:latin typeface="Times New Roman"/>
                <a:cs typeface="Times New Roman"/>
              </a:rPr>
              <a:t>understanding  </a:t>
            </a:r>
            <a:r>
              <a:rPr dirty="0" sz="1450" spc="15" i="1">
                <a:solidFill>
                  <a:srgbClr val="111316"/>
                </a:solidFill>
                <a:latin typeface="Times New Roman"/>
                <a:cs typeface="Times New Roman"/>
              </a:rPr>
              <a:t>of </a:t>
            </a:r>
            <a:r>
              <a:rPr dirty="0" sz="1450" spc="65" i="1">
                <a:solidFill>
                  <a:srgbClr val="111316"/>
                </a:solidFill>
                <a:latin typeface="Times New Roman"/>
                <a:cs typeface="Times New Roman"/>
              </a:rPr>
              <a:t>these </a:t>
            </a:r>
            <a:r>
              <a:rPr dirty="0" sz="1450" spc="5" i="1">
                <a:solidFill>
                  <a:srgbClr val="111316"/>
                </a:solidFill>
                <a:latin typeface="Times New Roman"/>
                <a:cs typeface="Times New Roman"/>
              </a:rPr>
              <a:t>risks, </a:t>
            </a:r>
            <a:r>
              <a:rPr dirty="0" sz="1450" spc="15" i="1">
                <a:solidFill>
                  <a:srgbClr val="111316"/>
                </a:solidFill>
                <a:latin typeface="Times New Roman"/>
                <a:cs typeface="Times New Roman"/>
              </a:rPr>
              <a:t>has </a:t>
            </a:r>
            <a:r>
              <a:rPr dirty="0" sz="1450" spc="90" i="1">
                <a:solidFill>
                  <a:srgbClr val="111316"/>
                </a:solidFill>
                <a:latin typeface="Times New Roman"/>
                <a:cs typeface="Times New Roman"/>
              </a:rPr>
              <a:t>been </a:t>
            </a:r>
            <a:r>
              <a:rPr dirty="0" sz="1450" spc="35" i="1">
                <a:solidFill>
                  <a:srgbClr val="111316"/>
                </a:solidFill>
                <a:latin typeface="Times New Roman"/>
                <a:cs typeface="Times New Roman"/>
              </a:rPr>
              <a:t>advised </a:t>
            </a:r>
            <a:r>
              <a:rPr dirty="0" sz="1450" spc="30" i="1">
                <a:solidFill>
                  <a:srgbClr val="111316"/>
                </a:solidFill>
                <a:latin typeface="Times New Roman"/>
                <a:cs typeface="Times New Roman"/>
              </a:rPr>
              <a:t>to </a:t>
            </a:r>
            <a:r>
              <a:rPr dirty="0" sz="1450" spc="25" i="1">
                <a:solidFill>
                  <a:srgbClr val="111316"/>
                </a:solidFill>
                <a:latin typeface="Times New Roman"/>
                <a:cs typeface="Times New Roman"/>
              </a:rPr>
              <a:t>limit </a:t>
            </a:r>
            <a:r>
              <a:rPr dirty="0" sz="1450" spc="45" i="1">
                <a:solidFill>
                  <a:srgbClr val="111316"/>
                </a:solidFill>
                <a:latin typeface="Times New Roman"/>
                <a:cs typeface="Times New Roman"/>
              </a:rPr>
              <a:t>strenuous  </a:t>
            </a:r>
            <a:r>
              <a:rPr dirty="0" sz="1450" spc="10" i="1">
                <a:solidFill>
                  <a:srgbClr val="111316"/>
                </a:solidFill>
                <a:latin typeface="Times New Roman"/>
                <a:cs typeface="Times New Roman"/>
              </a:rPr>
              <a:t>exercise </a:t>
            </a:r>
            <a:r>
              <a:rPr dirty="0" sz="1450" spc="20" i="1">
                <a:solidFill>
                  <a:srgbClr val="111316"/>
                </a:solidFill>
                <a:latin typeface="Times New Roman"/>
                <a:cs typeface="Times New Roman"/>
              </a:rPr>
              <a:t>while </a:t>
            </a:r>
            <a:r>
              <a:rPr dirty="0" sz="1450" spc="35" i="1">
                <a:solidFill>
                  <a:srgbClr val="111316"/>
                </a:solidFill>
                <a:latin typeface="Times New Roman"/>
                <a:cs typeface="Times New Roman"/>
              </a:rPr>
              <a:t>taking </a:t>
            </a:r>
            <a:r>
              <a:rPr dirty="0" sz="1450" spc="80" i="1">
                <a:solidFill>
                  <a:srgbClr val="111316"/>
                </a:solidFill>
                <a:latin typeface="Times New Roman"/>
                <a:cs typeface="Times New Roman"/>
              </a:rPr>
              <a:t>these </a:t>
            </a:r>
            <a:r>
              <a:rPr dirty="0" sz="1450" spc="40" i="1">
                <a:solidFill>
                  <a:srgbClr val="111316"/>
                </a:solidFill>
                <a:latin typeface="Times New Roman"/>
                <a:cs typeface="Times New Roman"/>
              </a:rPr>
              <a:t>medications, </a:t>
            </a:r>
            <a:r>
              <a:rPr dirty="0" sz="1450" spc="50" i="1">
                <a:solidFill>
                  <a:srgbClr val="111316"/>
                </a:solidFill>
                <a:latin typeface="Times New Roman"/>
                <a:cs typeface="Times New Roman"/>
              </a:rPr>
              <a:t>and </a:t>
            </a:r>
            <a:r>
              <a:rPr dirty="0" sz="1450" spc="-10" i="1">
                <a:solidFill>
                  <a:srgbClr val="111316"/>
                </a:solidFill>
                <a:latin typeface="Times New Roman"/>
                <a:cs typeface="Times New Roman"/>
              </a:rPr>
              <a:t>will  </a:t>
            </a:r>
            <a:r>
              <a:rPr dirty="0" sz="1450" spc="30" i="1">
                <a:solidFill>
                  <a:srgbClr val="111316"/>
                </a:solidFill>
                <a:latin typeface="Times New Roman"/>
                <a:cs typeface="Times New Roman"/>
              </a:rPr>
              <a:t>return </a:t>
            </a:r>
            <a:r>
              <a:rPr dirty="0" sz="1450" spc="60" i="1">
                <a:solidFill>
                  <a:srgbClr val="111316"/>
                </a:solidFill>
                <a:latin typeface="Times New Roman"/>
                <a:cs typeface="Times New Roman"/>
              </a:rPr>
              <a:t>immediately </a:t>
            </a:r>
            <a:r>
              <a:rPr dirty="0" sz="1450" spc="-10" i="1">
                <a:solidFill>
                  <a:srgbClr val="111316"/>
                </a:solidFill>
                <a:latin typeface="Times New Roman"/>
                <a:cs typeface="Times New Roman"/>
              </a:rPr>
              <a:t>for </a:t>
            </a:r>
            <a:r>
              <a:rPr dirty="0" sz="1450" spc="70" i="1">
                <a:solidFill>
                  <a:srgbClr val="111316"/>
                </a:solidFill>
                <a:latin typeface="Times New Roman"/>
                <a:cs typeface="Times New Roman"/>
              </a:rPr>
              <a:t>any </a:t>
            </a:r>
            <a:r>
              <a:rPr dirty="0" sz="1450" spc="5" i="1">
                <a:solidFill>
                  <a:srgbClr val="111316"/>
                </a:solidFill>
                <a:latin typeface="Times New Roman"/>
                <a:cs typeface="Times New Roman"/>
              </a:rPr>
              <a:t>pain, </a:t>
            </a:r>
            <a:r>
              <a:rPr dirty="0" sz="1450" spc="15" i="1">
                <a:solidFill>
                  <a:srgbClr val="111316"/>
                </a:solidFill>
                <a:latin typeface="Times New Roman"/>
                <a:cs typeface="Times New Roman"/>
              </a:rPr>
              <a:t>swelling </a:t>
            </a:r>
            <a:r>
              <a:rPr dirty="0" sz="1450" spc="40" i="1">
                <a:solidFill>
                  <a:srgbClr val="111316"/>
                </a:solidFill>
                <a:latin typeface="Times New Roman"/>
                <a:cs typeface="Times New Roman"/>
              </a:rPr>
              <a:t>or </a:t>
            </a:r>
            <a:r>
              <a:rPr dirty="0" sz="1450" spc="-15" i="1">
                <a:solidFill>
                  <a:srgbClr val="111316"/>
                </a:solidFill>
                <a:latin typeface="Times New Roman"/>
                <a:cs typeface="Times New Roman"/>
              </a:rPr>
              <a:t>if  </a:t>
            </a:r>
            <a:r>
              <a:rPr dirty="0" sz="1450" spc="75" i="1">
                <a:solidFill>
                  <a:srgbClr val="111316"/>
                </a:solidFill>
                <a:latin typeface="Times New Roman"/>
                <a:cs typeface="Times New Roman"/>
              </a:rPr>
              <a:t>they </a:t>
            </a:r>
            <a:r>
              <a:rPr dirty="0" sz="1450" spc="50" i="1">
                <a:solidFill>
                  <a:srgbClr val="111316"/>
                </a:solidFill>
                <a:latin typeface="Times New Roman"/>
                <a:cs typeface="Times New Roman"/>
              </a:rPr>
              <a:t>develop any </a:t>
            </a:r>
            <a:r>
              <a:rPr dirty="0" sz="1450" spc="55" i="1">
                <a:solidFill>
                  <a:srgbClr val="111316"/>
                </a:solidFill>
                <a:latin typeface="Times New Roman"/>
                <a:cs typeface="Times New Roman"/>
              </a:rPr>
              <a:t>new </a:t>
            </a:r>
            <a:r>
              <a:rPr dirty="0" sz="1450" spc="20" i="1">
                <a:solidFill>
                  <a:srgbClr val="111316"/>
                </a:solidFill>
                <a:latin typeface="Times New Roman"/>
                <a:cs typeface="Times New Roman"/>
              </a:rPr>
              <a:t>or </a:t>
            </a:r>
            <a:r>
              <a:rPr dirty="0" sz="1450" spc="15" i="1">
                <a:solidFill>
                  <a:srgbClr val="111316"/>
                </a:solidFill>
                <a:latin typeface="Times New Roman"/>
                <a:cs typeface="Times New Roman"/>
              </a:rPr>
              <a:t>concerning</a:t>
            </a:r>
            <a:r>
              <a:rPr dirty="0" sz="1450" spc="85" i="1">
                <a:solidFill>
                  <a:srgbClr val="111316"/>
                </a:solidFill>
                <a:latin typeface="Times New Roman"/>
                <a:cs typeface="Times New Roman"/>
              </a:rPr>
              <a:t> </a:t>
            </a:r>
            <a:r>
              <a:rPr dirty="0" sz="1450" spc="60" i="1">
                <a:solidFill>
                  <a:srgbClr val="111316"/>
                </a:solidFill>
                <a:latin typeface="Times New Roman"/>
                <a:cs typeface="Times New Roman"/>
              </a:rPr>
              <a:t>symptoms.</a:t>
            </a:r>
            <a:endParaRPr sz="14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8972" y="1315198"/>
            <a:ext cx="4624002" cy="35009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544389" y="5384360"/>
            <a:ext cx="4629150" cy="3455670"/>
            <a:chOff x="1544389" y="5384360"/>
            <a:chExt cx="4629150" cy="3455670"/>
          </a:xfrm>
        </p:grpSpPr>
        <p:sp>
          <p:nvSpPr>
            <p:cNvPr id="4" name="object 4"/>
            <p:cNvSpPr/>
            <p:nvPr/>
          </p:nvSpPr>
          <p:spPr>
            <a:xfrm>
              <a:off x="1544389" y="5384360"/>
              <a:ext cx="4628585" cy="25661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567303" y="7945920"/>
              <a:ext cx="0" cy="894080"/>
            </a:xfrm>
            <a:custGeom>
              <a:avLst/>
              <a:gdLst/>
              <a:ahLst/>
              <a:cxnLst/>
              <a:rect l="l" t="t" r="r" b="b"/>
              <a:pathLst>
                <a:path w="0" h="894079">
                  <a:moveTo>
                    <a:pt x="0" y="893566"/>
                  </a:moveTo>
                  <a:lnTo>
                    <a:pt x="0" y="0"/>
                  </a:lnTo>
                </a:path>
              </a:pathLst>
            </a:custGeom>
            <a:ln w="1374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140895" y="7945920"/>
              <a:ext cx="0" cy="894080"/>
            </a:xfrm>
            <a:custGeom>
              <a:avLst/>
              <a:gdLst/>
              <a:ahLst/>
              <a:cxnLst/>
              <a:rect l="l" t="t" r="r" b="b"/>
              <a:pathLst>
                <a:path w="0" h="894079">
                  <a:moveTo>
                    <a:pt x="0" y="893566"/>
                  </a:moveTo>
                  <a:lnTo>
                    <a:pt x="0" y="0"/>
                  </a:lnTo>
                </a:path>
              </a:pathLst>
            </a:custGeom>
            <a:ln w="916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896302" y="8614949"/>
              <a:ext cx="1553845" cy="0"/>
            </a:xfrm>
            <a:custGeom>
              <a:avLst/>
              <a:gdLst/>
              <a:ahLst/>
              <a:cxnLst/>
              <a:rect l="l" t="t" r="r" b="b"/>
              <a:pathLst>
                <a:path w="1553845" h="0">
                  <a:moveTo>
                    <a:pt x="0" y="0"/>
                  </a:moveTo>
                  <a:lnTo>
                    <a:pt x="1553554" y="0"/>
                  </a:lnTo>
                </a:path>
              </a:pathLst>
            </a:custGeom>
            <a:ln w="45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553554" y="8825739"/>
              <a:ext cx="4601210" cy="0"/>
            </a:xfrm>
            <a:custGeom>
              <a:avLst/>
              <a:gdLst/>
              <a:ahLst/>
              <a:cxnLst/>
              <a:rect l="l" t="t" r="r" b="b"/>
              <a:pathLst>
                <a:path w="4601210" h="0">
                  <a:moveTo>
                    <a:pt x="0" y="0"/>
                  </a:moveTo>
                  <a:lnTo>
                    <a:pt x="4601088" y="0"/>
                  </a:lnTo>
                </a:path>
              </a:pathLst>
            </a:custGeom>
            <a:ln w="91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6672525" y="475122"/>
            <a:ext cx="61214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5">
                <a:solidFill>
                  <a:srgbClr val="131518"/>
                </a:solidFill>
                <a:latin typeface="Times New Roman"/>
                <a:cs typeface="Times New Roman"/>
              </a:rPr>
              <a:t>9/</a:t>
            </a:r>
            <a:r>
              <a:rPr dirty="0" sz="1100" spc="-120">
                <a:solidFill>
                  <a:srgbClr val="131518"/>
                </a:solidFill>
                <a:latin typeface="Times New Roman"/>
                <a:cs typeface="Times New Roman"/>
              </a:rPr>
              <a:t> </a:t>
            </a:r>
            <a:r>
              <a:rPr dirty="0" sz="1100" spc="45">
                <a:solidFill>
                  <a:srgbClr val="2F3133"/>
                </a:solidFill>
                <a:latin typeface="Times New Roman"/>
                <a:cs typeface="Times New Roman"/>
              </a:rPr>
              <a:t>8</a:t>
            </a:r>
            <a:r>
              <a:rPr dirty="0" sz="1100" spc="45">
                <a:solidFill>
                  <a:srgbClr val="131518"/>
                </a:solidFill>
                <a:latin typeface="Times New Roman"/>
                <a:cs typeface="Times New Roman"/>
              </a:rPr>
              <a:t>/</a:t>
            </a:r>
            <a:r>
              <a:rPr dirty="0" sz="1100" spc="-105">
                <a:solidFill>
                  <a:srgbClr val="131518"/>
                </a:solidFill>
                <a:latin typeface="Times New Roman"/>
                <a:cs typeface="Times New Roman"/>
              </a:rPr>
              <a:t> </a:t>
            </a:r>
            <a:r>
              <a:rPr dirty="0" sz="1100" spc="45">
                <a:solidFill>
                  <a:srgbClr val="131518"/>
                </a:solidFill>
                <a:latin typeface="Times New Roman"/>
                <a:cs typeface="Times New Roman"/>
              </a:rPr>
              <a:t>20</a:t>
            </a:r>
            <a:r>
              <a:rPr dirty="0" sz="1100" spc="45">
                <a:solidFill>
                  <a:srgbClr val="2F3133"/>
                </a:solidFill>
                <a:latin typeface="Times New Roman"/>
                <a:cs typeface="Times New Roman"/>
              </a:rPr>
              <a:t>2</a:t>
            </a:r>
            <a:r>
              <a:rPr dirty="0" sz="1100" spc="45">
                <a:solidFill>
                  <a:srgbClr val="131518"/>
                </a:solidFill>
                <a:latin typeface="Times New Roman"/>
                <a:cs typeface="Times New Roman"/>
              </a:rPr>
              <a:t>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080" rIns="0" bIns="0" rtlCol="0" vert="horz">
            <a:spAutoFit/>
          </a:bodyPr>
          <a:lstStyle/>
          <a:p>
            <a:pPr marL="6985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5"/>
              <a:t>18</a:t>
            </a:fld>
          </a:p>
        </p:txBody>
      </p:sp>
      <p:sp>
        <p:nvSpPr>
          <p:cNvPr id="10" name="object 10"/>
          <p:cNvSpPr txBox="1"/>
          <p:nvPr/>
        </p:nvSpPr>
        <p:spPr>
          <a:xfrm>
            <a:off x="1752107" y="7999662"/>
            <a:ext cx="4124960" cy="5207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5240" marR="5080" indent="-3175">
              <a:lnSpc>
                <a:spcPct val="120300"/>
              </a:lnSpc>
              <a:spcBef>
                <a:spcPts val="95"/>
              </a:spcBef>
            </a:pPr>
            <a:r>
              <a:rPr dirty="0" sz="1300" spc="55" b="1">
                <a:solidFill>
                  <a:srgbClr val="131518"/>
                </a:solidFill>
                <a:latin typeface="Arial"/>
                <a:cs typeface="Arial"/>
              </a:rPr>
              <a:t>22% </a:t>
            </a:r>
            <a:r>
              <a:rPr dirty="0" sz="1350" spc="35">
                <a:solidFill>
                  <a:srgbClr val="131518"/>
                </a:solidFill>
                <a:latin typeface="Arial"/>
                <a:cs typeface="Arial"/>
              </a:rPr>
              <a:t>of </a:t>
            </a:r>
            <a:r>
              <a:rPr dirty="0" sz="1350" spc="60">
                <a:solidFill>
                  <a:srgbClr val="131518"/>
                </a:solidFill>
                <a:latin typeface="Arial"/>
                <a:cs typeface="Arial"/>
              </a:rPr>
              <a:t>patients </a:t>
            </a:r>
            <a:r>
              <a:rPr dirty="0" sz="1350" spc="55">
                <a:solidFill>
                  <a:srgbClr val="131518"/>
                </a:solidFill>
                <a:latin typeface="Arial"/>
                <a:cs typeface="Arial"/>
              </a:rPr>
              <a:t>had </a:t>
            </a:r>
            <a:r>
              <a:rPr dirty="0" sz="1350" spc="70">
                <a:solidFill>
                  <a:srgbClr val="131518"/>
                </a:solidFill>
                <a:latin typeface="Arial"/>
                <a:cs typeface="Arial"/>
              </a:rPr>
              <a:t>difficulty </a:t>
            </a:r>
            <a:r>
              <a:rPr dirty="0" sz="1350" spc="55">
                <a:solidFill>
                  <a:srgbClr val="131518"/>
                </a:solidFill>
                <a:latin typeface="Arial"/>
                <a:cs typeface="Arial"/>
              </a:rPr>
              <a:t>understanding </a:t>
            </a:r>
            <a:r>
              <a:rPr dirty="0" sz="1350" spc="85">
                <a:solidFill>
                  <a:srgbClr val="131518"/>
                </a:solidFill>
                <a:latin typeface="Arial"/>
                <a:cs typeface="Arial"/>
              </a:rPr>
              <a:t>their  </a:t>
            </a:r>
            <a:r>
              <a:rPr dirty="0" sz="1350" spc="20">
                <a:solidFill>
                  <a:srgbClr val="131518"/>
                </a:solidFill>
                <a:latin typeface="Arial"/>
                <a:cs typeface="Arial"/>
              </a:rPr>
              <a:t>discharge</a:t>
            </a:r>
            <a:r>
              <a:rPr dirty="0" sz="1350" spc="110">
                <a:solidFill>
                  <a:srgbClr val="131518"/>
                </a:solidFill>
                <a:latin typeface="Arial"/>
                <a:cs typeface="Arial"/>
              </a:rPr>
              <a:t> </a:t>
            </a:r>
            <a:r>
              <a:rPr dirty="0" sz="1350" spc="50">
                <a:solidFill>
                  <a:srgbClr val="131518"/>
                </a:solidFill>
                <a:latin typeface="Arial"/>
                <a:cs typeface="Arial"/>
              </a:rPr>
              <a:t>instructions.</a:t>
            </a:r>
            <a:endParaRPr sz="13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37092" y="8640688"/>
            <a:ext cx="874394" cy="1555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-35">
                <a:solidFill>
                  <a:srgbClr val="2F3133"/>
                </a:solidFill>
                <a:latin typeface="Arial"/>
                <a:cs typeface="Arial"/>
              </a:rPr>
              <a:t>E</a:t>
            </a:r>
            <a:r>
              <a:rPr dirty="0" sz="850" spc="-35">
                <a:solidFill>
                  <a:srgbClr val="131518"/>
                </a:solidFill>
                <a:latin typeface="Arial"/>
                <a:cs typeface="Arial"/>
              </a:rPr>
              <a:t>n</a:t>
            </a:r>
            <a:r>
              <a:rPr dirty="0" sz="850" spc="-35">
                <a:solidFill>
                  <a:srgbClr val="3F4142"/>
                </a:solidFill>
                <a:latin typeface="Arial"/>
                <a:cs typeface="Arial"/>
              </a:rPr>
              <a:t>ge </a:t>
            </a:r>
            <a:r>
              <a:rPr dirty="0" sz="850" spc="-15">
                <a:solidFill>
                  <a:srgbClr val="131518"/>
                </a:solidFill>
                <a:latin typeface="Arial"/>
                <a:cs typeface="Arial"/>
              </a:rPr>
              <a:t>l </a:t>
            </a:r>
            <a:r>
              <a:rPr dirty="0" sz="850" spc="15">
                <a:solidFill>
                  <a:srgbClr val="3F4142"/>
                </a:solidFill>
                <a:latin typeface="Arial"/>
                <a:cs typeface="Arial"/>
              </a:rPr>
              <a:t>e</a:t>
            </a:r>
            <a:r>
              <a:rPr dirty="0" sz="850" spc="15">
                <a:solidFill>
                  <a:srgbClr val="131518"/>
                </a:solidFill>
                <a:latin typeface="Arial"/>
                <a:cs typeface="Arial"/>
              </a:rPr>
              <a:t>t </a:t>
            </a:r>
            <a:r>
              <a:rPr dirty="0" sz="850" spc="-10">
                <a:solidFill>
                  <a:srgbClr val="2F3133"/>
                </a:solidFill>
                <a:latin typeface="Arial"/>
                <a:cs typeface="Arial"/>
              </a:rPr>
              <a:t>a</a:t>
            </a:r>
            <a:r>
              <a:rPr dirty="0" sz="850" spc="-10">
                <a:solidFill>
                  <a:srgbClr val="131518"/>
                </a:solidFill>
                <a:latin typeface="Arial"/>
                <a:cs typeface="Arial"/>
              </a:rPr>
              <a:t>l.</a:t>
            </a:r>
            <a:r>
              <a:rPr dirty="0" sz="850" spc="55">
                <a:solidFill>
                  <a:srgbClr val="131518"/>
                </a:solidFill>
                <a:latin typeface="Arial"/>
                <a:cs typeface="Arial"/>
              </a:rPr>
              <a:t> </a:t>
            </a:r>
            <a:r>
              <a:rPr dirty="0" sz="850" spc="15">
                <a:solidFill>
                  <a:srgbClr val="3F4142"/>
                </a:solidFill>
                <a:latin typeface="Arial"/>
                <a:cs typeface="Arial"/>
              </a:rPr>
              <a:t>2</a:t>
            </a:r>
            <a:r>
              <a:rPr dirty="0" sz="850" spc="15">
                <a:solidFill>
                  <a:srgbClr val="131518"/>
                </a:solidFill>
                <a:latin typeface="Arial"/>
                <a:cs typeface="Arial"/>
              </a:rPr>
              <a:t>0</a:t>
            </a:r>
            <a:r>
              <a:rPr dirty="0" sz="850" spc="15">
                <a:solidFill>
                  <a:srgbClr val="2F3133"/>
                </a:solidFill>
                <a:latin typeface="Arial"/>
                <a:cs typeface="Arial"/>
              </a:rPr>
              <a:t>09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4389" y="1755108"/>
            <a:ext cx="4637750" cy="21262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961419" y="7483095"/>
            <a:ext cx="1150272" cy="4444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567303" y="1356440"/>
            <a:ext cx="0" cy="683260"/>
          </a:xfrm>
          <a:custGeom>
            <a:avLst/>
            <a:gdLst/>
            <a:ahLst/>
            <a:cxnLst/>
            <a:rect l="l" t="t" r="r" b="b"/>
            <a:pathLst>
              <a:path w="0" h="683260">
                <a:moveTo>
                  <a:pt x="0" y="682776"/>
                </a:moveTo>
                <a:lnTo>
                  <a:pt x="0" y="0"/>
                </a:lnTo>
              </a:path>
            </a:pathLst>
          </a:custGeom>
          <a:ln w="1374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67303" y="3881338"/>
            <a:ext cx="0" cy="912494"/>
          </a:xfrm>
          <a:custGeom>
            <a:avLst/>
            <a:gdLst/>
            <a:ahLst/>
            <a:cxnLst/>
            <a:rect l="l" t="t" r="r" b="b"/>
            <a:pathLst>
              <a:path w="0" h="912495">
                <a:moveTo>
                  <a:pt x="0" y="911896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76468" y="5416439"/>
            <a:ext cx="0" cy="3423285"/>
          </a:xfrm>
          <a:custGeom>
            <a:avLst/>
            <a:gdLst/>
            <a:ahLst/>
            <a:cxnLst/>
            <a:rect l="l" t="t" r="r" b="b"/>
            <a:pathLst>
              <a:path w="0" h="3423284">
                <a:moveTo>
                  <a:pt x="0" y="3423046"/>
                </a:moveTo>
                <a:lnTo>
                  <a:pt x="0" y="0"/>
                </a:lnTo>
              </a:path>
            </a:pathLst>
          </a:custGeom>
          <a:ln w="1833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140895" y="1347275"/>
            <a:ext cx="0" cy="412750"/>
          </a:xfrm>
          <a:custGeom>
            <a:avLst/>
            <a:gdLst/>
            <a:ahLst/>
            <a:cxnLst/>
            <a:rect l="l" t="t" r="r" b="b"/>
            <a:pathLst>
              <a:path w="0" h="412750">
                <a:moveTo>
                  <a:pt x="0" y="412415"/>
                </a:moveTo>
                <a:lnTo>
                  <a:pt x="0" y="0"/>
                </a:lnTo>
              </a:path>
            </a:pathLst>
          </a:custGeom>
          <a:ln w="1374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145477" y="3876756"/>
            <a:ext cx="0" cy="902969"/>
          </a:xfrm>
          <a:custGeom>
            <a:avLst/>
            <a:gdLst/>
            <a:ahLst/>
            <a:cxnLst/>
            <a:rect l="l" t="t" r="r" b="b"/>
            <a:pathLst>
              <a:path w="0" h="902970">
                <a:moveTo>
                  <a:pt x="0" y="902731"/>
                </a:moveTo>
                <a:lnTo>
                  <a:pt x="0" y="0"/>
                </a:lnTo>
              </a:path>
            </a:pathLst>
          </a:custGeom>
          <a:ln w="1374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140895" y="5398110"/>
            <a:ext cx="0" cy="3441700"/>
          </a:xfrm>
          <a:custGeom>
            <a:avLst/>
            <a:gdLst/>
            <a:ahLst/>
            <a:cxnLst/>
            <a:rect l="l" t="t" r="r" b="b"/>
            <a:pathLst>
              <a:path w="0" h="3441700">
                <a:moveTo>
                  <a:pt x="0" y="3441376"/>
                </a:moveTo>
                <a:lnTo>
                  <a:pt x="0" y="0"/>
                </a:lnTo>
              </a:path>
            </a:pathLst>
          </a:custGeom>
          <a:ln w="1374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553554" y="1361022"/>
            <a:ext cx="4596765" cy="0"/>
          </a:xfrm>
          <a:custGeom>
            <a:avLst/>
            <a:gdLst/>
            <a:ahLst/>
            <a:cxnLst/>
            <a:rect l="l" t="t" r="r" b="b"/>
            <a:pathLst>
              <a:path w="4596765" h="0">
                <a:moveTo>
                  <a:pt x="0" y="0"/>
                </a:moveTo>
                <a:lnTo>
                  <a:pt x="4596505" y="0"/>
                </a:lnTo>
              </a:path>
            </a:pathLst>
          </a:custGeom>
          <a:ln w="91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567303" y="4784069"/>
            <a:ext cx="4592320" cy="0"/>
          </a:xfrm>
          <a:custGeom>
            <a:avLst/>
            <a:gdLst/>
            <a:ahLst/>
            <a:cxnLst/>
            <a:rect l="l" t="t" r="r" b="b"/>
            <a:pathLst>
              <a:path w="4592320" h="0">
                <a:moveTo>
                  <a:pt x="0" y="0"/>
                </a:moveTo>
                <a:lnTo>
                  <a:pt x="4591923" y="0"/>
                </a:lnTo>
              </a:path>
            </a:pathLst>
          </a:custGeom>
          <a:ln w="91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562720" y="5411857"/>
            <a:ext cx="4592320" cy="0"/>
          </a:xfrm>
          <a:custGeom>
            <a:avLst/>
            <a:gdLst/>
            <a:ahLst/>
            <a:cxnLst/>
            <a:rect l="l" t="t" r="r" b="b"/>
            <a:pathLst>
              <a:path w="4592320" h="0">
                <a:moveTo>
                  <a:pt x="0" y="0"/>
                </a:moveTo>
                <a:lnTo>
                  <a:pt x="4591923" y="0"/>
                </a:lnTo>
              </a:path>
            </a:pathLst>
          </a:custGeom>
          <a:ln w="91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576468" y="8834904"/>
            <a:ext cx="4582795" cy="0"/>
          </a:xfrm>
          <a:custGeom>
            <a:avLst/>
            <a:gdLst/>
            <a:ahLst/>
            <a:cxnLst/>
            <a:rect l="l" t="t" r="r" b="b"/>
            <a:pathLst>
              <a:path w="4582795" h="0">
                <a:moveTo>
                  <a:pt x="0" y="0"/>
                </a:moveTo>
                <a:lnTo>
                  <a:pt x="4582757" y="0"/>
                </a:lnTo>
              </a:path>
            </a:pathLst>
          </a:custGeom>
          <a:ln w="91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6666821" y="462393"/>
            <a:ext cx="62674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35">
                <a:solidFill>
                  <a:srgbClr val="131111"/>
                </a:solidFill>
                <a:latin typeface="Courier New"/>
                <a:cs typeface="Courier New"/>
              </a:rPr>
              <a:t>9/8/2020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080" rIns="0" bIns="0" rtlCol="0" vert="horz">
            <a:spAutoFit/>
          </a:bodyPr>
          <a:lstStyle/>
          <a:p>
            <a:pPr marL="6985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5"/>
              <a:t>18</a:t>
            </a:fld>
          </a:p>
        </p:txBody>
      </p:sp>
      <p:sp>
        <p:nvSpPr>
          <p:cNvPr id="15" name="object 15"/>
          <p:cNvSpPr txBox="1"/>
          <p:nvPr/>
        </p:nvSpPr>
        <p:spPr>
          <a:xfrm>
            <a:off x="2348030" y="4001081"/>
            <a:ext cx="3249930" cy="593090"/>
          </a:xfrm>
          <a:prstGeom prst="rect">
            <a:avLst/>
          </a:prstGeom>
        </p:spPr>
        <p:txBody>
          <a:bodyPr wrap="square" lIns="0" tIns="22225" rIns="0" bIns="0" rtlCol="0" vert="horz">
            <a:spAutoFit/>
          </a:bodyPr>
          <a:lstStyle/>
          <a:p>
            <a:pPr marL="422909" marR="5080" indent="-410845">
              <a:lnSpc>
                <a:spcPct val="114599"/>
              </a:lnSpc>
              <a:spcBef>
                <a:spcPts val="175"/>
              </a:spcBef>
            </a:pPr>
            <a:r>
              <a:rPr dirty="0" sz="1400" spc="25">
                <a:solidFill>
                  <a:srgbClr val="131111"/>
                </a:solidFill>
                <a:latin typeface="Arial"/>
                <a:cs typeface="Arial"/>
              </a:rPr>
              <a:t>Only </a:t>
            </a:r>
            <a:r>
              <a:rPr dirty="0" sz="1750" spc="55">
                <a:solidFill>
                  <a:srgbClr val="131111"/>
                </a:solidFill>
                <a:latin typeface="Arial"/>
                <a:cs typeface="Arial"/>
              </a:rPr>
              <a:t>30% </a:t>
            </a:r>
            <a:r>
              <a:rPr dirty="0" sz="1400" spc="25">
                <a:solidFill>
                  <a:srgbClr val="131111"/>
                </a:solidFill>
                <a:latin typeface="Arial"/>
                <a:cs typeface="Arial"/>
              </a:rPr>
              <a:t>of </a:t>
            </a:r>
            <a:r>
              <a:rPr dirty="0" sz="1400" spc="30">
                <a:solidFill>
                  <a:srgbClr val="131111"/>
                </a:solidFill>
                <a:latin typeface="Arial"/>
                <a:cs typeface="Arial"/>
              </a:rPr>
              <a:t>patients </a:t>
            </a:r>
            <a:r>
              <a:rPr dirty="0" sz="1400" spc="5">
                <a:solidFill>
                  <a:srgbClr val="131111"/>
                </a:solidFill>
                <a:latin typeface="Arial"/>
                <a:cs typeface="Arial"/>
              </a:rPr>
              <a:t>recognized </a:t>
            </a:r>
            <a:r>
              <a:rPr dirty="0" sz="1400" spc="65">
                <a:solidFill>
                  <a:srgbClr val="131111"/>
                </a:solidFill>
                <a:latin typeface="Arial"/>
                <a:cs typeface="Arial"/>
              </a:rPr>
              <a:t>their  </a:t>
            </a:r>
            <a:r>
              <a:rPr dirty="0" sz="1400" spc="15">
                <a:solidFill>
                  <a:srgbClr val="131111"/>
                </a:solidFill>
                <a:latin typeface="Arial"/>
                <a:cs typeface="Arial"/>
              </a:rPr>
              <a:t>deficiency in </a:t>
            </a:r>
            <a:r>
              <a:rPr dirty="0" sz="1400" spc="-45">
                <a:solidFill>
                  <a:srgbClr val="131111"/>
                </a:solidFill>
                <a:latin typeface="Arial"/>
                <a:cs typeface="Arial"/>
              </a:rPr>
              <a:t>com </a:t>
            </a:r>
            <a:r>
              <a:rPr dirty="0" sz="1400" spc="-10">
                <a:solidFill>
                  <a:srgbClr val="131111"/>
                </a:solidFill>
                <a:latin typeface="Arial"/>
                <a:cs typeface="Arial"/>
              </a:rPr>
              <a:t>prehension</a:t>
            </a:r>
            <a:r>
              <a:rPr dirty="0" sz="1400" spc="95">
                <a:solidFill>
                  <a:srgbClr val="131111"/>
                </a:solidFill>
                <a:latin typeface="Arial"/>
                <a:cs typeface="Arial"/>
              </a:rPr>
              <a:t> </a:t>
            </a:r>
            <a:r>
              <a:rPr dirty="0" sz="1400" spc="-50">
                <a:solidFill>
                  <a:srgbClr val="343634"/>
                </a:solidFill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53531" y="5773129"/>
            <a:ext cx="4157979" cy="43688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algn="just" marL="12700" marR="5080" indent="33655">
              <a:lnSpc>
                <a:spcPct val="91800"/>
              </a:lnSpc>
              <a:spcBef>
                <a:spcPts val="195"/>
              </a:spcBef>
            </a:pPr>
            <a:r>
              <a:rPr dirty="0" sz="950" spc="-75">
                <a:solidFill>
                  <a:srgbClr val="131111"/>
                </a:solidFill>
                <a:latin typeface="Arial"/>
                <a:cs typeface="Arial"/>
              </a:rPr>
              <a:t>The</a:t>
            </a:r>
            <a:r>
              <a:rPr dirty="0" sz="950" spc="10">
                <a:solidFill>
                  <a:srgbClr val="131111"/>
                </a:solidFill>
                <a:latin typeface="Arial"/>
                <a:cs typeface="Arial"/>
              </a:rPr>
              <a:t> </a:t>
            </a:r>
            <a:r>
              <a:rPr dirty="0" sz="950" spc="90">
                <a:solidFill>
                  <a:srgbClr val="131111"/>
                </a:solidFill>
                <a:latin typeface="Arial"/>
                <a:cs typeface="Arial"/>
              </a:rPr>
              <a:t>above</a:t>
            </a:r>
            <a:r>
              <a:rPr dirty="0" sz="950" spc="55">
                <a:solidFill>
                  <a:srgbClr val="131111"/>
                </a:solidFill>
                <a:latin typeface="Arial"/>
                <a:cs typeface="Arial"/>
              </a:rPr>
              <a:t> </a:t>
            </a:r>
            <a:r>
              <a:rPr dirty="0" sz="950" spc="45">
                <a:solidFill>
                  <a:srgbClr val="131111"/>
                </a:solidFill>
                <a:latin typeface="Arial"/>
                <a:cs typeface="Arial"/>
              </a:rPr>
              <a:t>foll</a:t>
            </a:r>
            <a:r>
              <a:rPr dirty="0" sz="950" spc="-160">
                <a:solidFill>
                  <a:srgbClr val="131111"/>
                </a:solidFill>
                <a:latin typeface="Arial"/>
                <a:cs typeface="Arial"/>
              </a:rPr>
              <a:t> </a:t>
            </a:r>
            <a:r>
              <a:rPr dirty="0" sz="950" spc="90">
                <a:solidFill>
                  <a:srgbClr val="131111"/>
                </a:solidFill>
                <a:latin typeface="Arial"/>
                <a:cs typeface="Arial"/>
              </a:rPr>
              <a:t>ow</a:t>
            </a:r>
            <a:r>
              <a:rPr dirty="0" sz="950" spc="90">
                <a:solidFill>
                  <a:srgbClr val="343634"/>
                </a:solidFill>
                <a:latin typeface="Arial"/>
                <a:cs typeface="Arial"/>
              </a:rPr>
              <a:t>-</a:t>
            </a:r>
            <a:r>
              <a:rPr dirty="0" sz="950" spc="90">
                <a:solidFill>
                  <a:srgbClr val="131111"/>
                </a:solidFill>
                <a:latin typeface="Arial"/>
                <a:cs typeface="Arial"/>
              </a:rPr>
              <a:t>up</a:t>
            </a:r>
            <a:r>
              <a:rPr dirty="0" sz="950" spc="-30">
                <a:solidFill>
                  <a:srgbClr val="131111"/>
                </a:solidFill>
                <a:latin typeface="Arial"/>
                <a:cs typeface="Arial"/>
              </a:rPr>
              <a:t> </a:t>
            </a:r>
            <a:r>
              <a:rPr dirty="0" sz="950" spc="85">
                <a:solidFill>
                  <a:srgbClr val="131111"/>
                </a:solidFill>
                <a:latin typeface="Arial"/>
                <a:cs typeface="Arial"/>
              </a:rPr>
              <a:t>Instructions</a:t>
            </a:r>
            <a:r>
              <a:rPr dirty="0" sz="950" spc="100">
                <a:solidFill>
                  <a:srgbClr val="131111"/>
                </a:solidFill>
                <a:latin typeface="Arial"/>
                <a:cs typeface="Arial"/>
              </a:rPr>
              <a:t> </a:t>
            </a:r>
            <a:r>
              <a:rPr dirty="0" sz="950" spc="70" i="1">
                <a:solidFill>
                  <a:srgbClr val="131111"/>
                </a:solidFill>
                <a:latin typeface="Arial"/>
                <a:cs typeface="Arial"/>
              </a:rPr>
              <a:t>have</a:t>
            </a:r>
            <a:r>
              <a:rPr dirty="0" sz="950" i="1">
                <a:solidFill>
                  <a:srgbClr val="131111"/>
                </a:solidFill>
                <a:latin typeface="Arial"/>
                <a:cs typeface="Arial"/>
              </a:rPr>
              <a:t> </a:t>
            </a:r>
            <a:r>
              <a:rPr dirty="0" sz="950" spc="90">
                <a:solidFill>
                  <a:srgbClr val="131111"/>
                </a:solidFill>
                <a:latin typeface="Arial"/>
                <a:cs typeface="Arial"/>
              </a:rPr>
              <a:t>been</a:t>
            </a:r>
            <a:r>
              <a:rPr dirty="0" sz="950" spc="-35">
                <a:solidFill>
                  <a:srgbClr val="131111"/>
                </a:solidFill>
                <a:latin typeface="Arial"/>
                <a:cs typeface="Arial"/>
              </a:rPr>
              <a:t> </a:t>
            </a:r>
            <a:r>
              <a:rPr dirty="0" sz="950" spc="95">
                <a:solidFill>
                  <a:srgbClr val="131111"/>
                </a:solidFill>
                <a:latin typeface="Arial"/>
                <a:cs typeface="Arial"/>
              </a:rPr>
              <a:t>explained</a:t>
            </a:r>
            <a:r>
              <a:rPr dirty="0" sz="950" spc="15">
                <a:solidFill>
                  <a:srgbClr val="131111"/>
                </a:solidFill>
                <a:latin typeface="Arial"/>
                <a:cs typeface="Arial"/>
              </a:rPr>
              <a:t> </a:t>
            </a:r>
            <a:r>
              <a:rPr dirty="0" sz="950" spc="85">
                <a:solidFill>
                  <a:srgbClr val="131111"/>
                </a:solidFill>
                <a:latin typeface="Arial"/>
                <a:cs typeface="Arial"/>
              </a:rPr>
              <a:t>to</a:t>
            </a:r>
            <a:r>
              <a:rPr dirty="0" sz="950" spc="55">
                <a:solidFill>
                  <a:srgbClr val="131111"/>
                </a:solidFill>
                <a:latin typeface="Arial"/>
                <a:cs typeface="Arial"/>
              </a:rPr>
              <a:t> </a:t>
            </a:r>
            <a:r>
              <a:rPr dirty="0" sz="950" spc="145">
                <a:solidFill>
                  <a:srgbClr val="131111"/>
                </a:solidFill>
                <a:latin typeface="Arial"/>
                <a:cs typeface="Arial"/>
              </a:rPr>
              <a:t>me</a:t>
            </a:r>
            <a:r>
              <a:rPr dirty="0" sz="950" spc="-45">
                <a:solidFill>
                  <a:srgbClr val="131111"/>
                </a:solidFill>
                <a:latin typeface="Arial"/>
                <a:cs typeface="Arial"/>
              </a:rPr>
              <a:t> </a:t>
            </a:r>
            <a:r>
              <a:rPr dirty="0" sz="950" spc="110">
                <a:solidFill>
                  <a:srgbClr val="131111"/>
                </a:solidFill>
                <a:latin typeface="Arial"/>
                <a:cs typeface="Arial"/>
              </a:rPr>
              <a:t>and  </a:t>
            </a:r>
            <a:r>
              <a:rPr dirty="0" sz="950" spc="95" i="1">
                <a:solidFill>
                  <a:srgbClr val="131111"/>
                </a:solidFill>
                <a:latin typeface="Arial"/>
                <a:cs typeface="Arial"/>
              </a:rPr>
              <a:t>follow </a:t>
            </a:r>
            <a:r>
              <a:rPr dirty="0" sz="950" spc="105">
                <a:solidFill>
                  <a:srgbClr val="131111"/>
                </a:solidFill>
                <a:latin typeface="Arial"/>
                <a:cs typeface="Arial"/>
              </a:rPr>
              <a:t>the </a:t>
            </a:r>
            <a:r>
              <a:rPr dirty="0" sz="950" spc="85">
                <a:solidFill>
                  <a:srgbClr val="131111"/>
                </a:solidFill>
                <a:latin typeface="Arial"/>
                <a:cs typeface="Arial"/>
              </a:rPr>
              <a:t>recommended </a:t>
            </a:r>
            <a:r>
              <a:rPr dirty="0" sz="950" spc="70">
                <a:solidFill>
                  <a:srgbClr val="131111"/>
                </a:solidFill>
                <a:latin typeface="Arial"/>
                <a:cs typeface="Arial"/>
              </a:rPr>
              <a:t>Instruc </a:t>
            </a:r>
            <a:r>
              <a:rPr dirty="0" sz="950" spc="85">
                <a:solidFill>
                  <a:srgbClr val="131111"/>
                </a:solidFill>
                <a:latin typeface="Arial"/>
                <a:cs typeface="Arial"/>
              </a:rPr>
              <a:t>tions</a:t>
            </a:r>
            <a:r>
              <a:rPr dirty="0" sz="950" spc="85">
                <a:solidFill>
                  <a:srgbClr val="343634"/>
                </a:solidFill>
                <a:latin typeface="Arial"/>
                <a:cs typeface="Arial"/>
              </a:rPr>
              <a:t>. </a:t>
            </a:r>
            <a:r>
              <a:rPr dirty="0" sz="950" spc="50">
                <a:solidFill>
                  <a:srgbClr val="131111"/>
                </a:solidFill>
                <a:latin typeface="Arial"/>
                <a:cs typeface="Arial"/>
              </a:rPr>
              <a:t>All </a:t>
            </a:r>
            <a:r>
              <a:rPr dirty="0" sz="950" spc="60">
                <a:solidFill>
                  <a:srgbClr val="131111"/>
                </a:solidFill>
                <a:latin typeface="Arial"/>
                <a:cs typeface="Arial"/>
              </a:rPr>
              <a:t>of </a:t>
            </a:r>
            <a:r>
              <a:rPr dirty="0" sz="950" spc="100">
                <a:solidFill>
                  <a:srgbClr val="131111"/>
                </a:solidFill>
                <a:latin typeface="Arial"/>
                <a:cs typeface="Arial"/>
              </a:rPr>
              <a:t>my questions </a:t>
            </a:r>
            <a:r>
              <a:rPr dirty="0" sz="950" spc="65">
                <a:solidFill>
                  <a:srgbClr val="131111"/>
                </a:solidFill>
                <a:latin typeface="Arial"/>
                <a:cs typeface="Arial"/>
              </a:rPr>
              <a:t>haveb  </a:t>
            </a:r>
            <a:r>
              <a:rPr dirty="0" sz="950" spc="70">
                <a:solidFill>
                  <a:srgbClr val="131111"/>
                </a:solidFill>
                <a:latin typeface="Arial"/>
                <a:cs typeface="Arial"/>
              </a:rPr>
              <a:t>answered.</a:t>
            </a:r>
            <a:r>
              <a:rPr dirty="0" sz="850" spc="70" i="1">
                <a:solidFill>
                  <a:srgbClr val="131111"/>
                </a:solidFill>
                <a:latin typeface="Arial"/>
                <a:cs typeface="Arial"/>
              </a:rPr>
              <a:t>I </a:t>
            </a:r>
            <a:r>
              <a:rPr dirty="0" sz="950" spc="-365">
                <a:solidFill>
                  <a:srgbClr val="131111"/>
                </a:solidFill>
                <a:latin typeface="Arial"/>
                <a:cs typeface="Arial"/>
              </a:rPr>
              <a:t>MAY</a:t>
            </a:r>
            <a:r>
              <a:rPr dirty="0" sz="950" spc="1355">
                <a:solidFill>
                  <a:srgbClr val="131111"/>
                </a:solidFill>
                <a:latin typeface="Arial"/>
                <a:cs typeface="Arial"/>
              </a:rPr>
              <a:t> </a:t>
            </a:r>
            <a:r>
              <a:rPr dirty="0" sz="950" spc="70">
                <a:solidFill>
                  <a:srgbClr val="131111"/>
                </a:solidFill>
                <a:latin typeface="Arial"/>
                <a:cs typeface="Arial"/>
              </a:rPr>
              <a:t>RETURN </a:t>
            </a:r>
            <a:r>
              <a:rPr dirty="0" sz="950" spc="65">
                <a:solidFill>
                  <a:srgbClr val="131111"/>
                </a:solidFill>
                <a:latin typeface="Arial"/>
                <a:cs typeface="Arial"/>
              </a:rPr>
              <a:t>TO </a:t>
            </a:r>
            <a:r>
              <a:rPr dirty="0" sz="950" spc="60">
                <a:solidFill>
                  <a:srgbClr val="131111"/>
                </a:solidFill>
                <a:latin typeface="Arial"/>
                <a:cs typeface="Arial"/>
              </a:rPr>
              <a:t>THE </a:t>
            </a:r>
            <a:r>
              <a:rPr dirty="0" sz="950" spc="75">
                <a:solidFill>
                  <a:srgbClr val="131111"/>
                </a:solidFill>
                <a:latin typeface="Arial"/>
                <a:cs typeface="Arial"/>
              </a:rPr>
              <a:t>EMERGENCY</a:t>
            </a:r>
            <a:r>
              <a:rPr dirty="0" sz="950">
                <a:solidFill>
                  <a:srgbClr val="131111"/>
                </a:solidFill>
                <a:latin typeface="Arial"/>
                <a:cs typeface="Arial"/>
              </a:rPr>
              <a:t> </a:t>
            </a:r>
            <a:r>
              <a:rPr dirty="0" sz="950" spc="80">
                <a:solidFill>
                  <a:srgbClr val="131111"/>
                </a:solidFill>
                <a:latin typeface="Arial"/>
                <a:cs typeface="Arial"/>
              </a:rPr>
              <a:t>DEPARTMENT</a:t>
            </a:r>
            <a:endParaRPr sz="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45938" y="6180961"/>
            <a:ext cx="4165600" cy="170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60">
                <a:solidFill>
                  <a:srgbClr val="131111"/>
                </a:solidFill>
                <a:latin typeface="Arial"/>
                <a:cs typeface="Arial"/>
              </a:rPr>
              <a:t>TIME</a:t>
            </a:r>
            <a:r>
              <a:rPr dirty="0" sz="950" spc="-10">
                <a:solidFill>
                  <a:srgbClr val="131111"/>
                </a:solidFill>
                <a:latin typeface="Arial"/>
                <a:cs typeface="Arial"/>
              </a:rPr>
              <a:t> </a:t>
            </a:r>
            <a:r>
              <a:rPr dirty="0" sz="950" spc="45" i="1">
                <a:solidFill>
                  <a:srgbClr val="131111"/>
                </a:solidFill>
                <a:latin typeface="Arial"/>
                <a:cs typeface="Arial"/>
              </a:rPr>
              <a:t>IF</a:t>
            </a:r>
            <a:r>
              <a:rPr dirty="0" sz="950" spc="25" i="1">
                <a:solidFill>
                  <a:srgbClr val="131111"/>
                </a:solidFill>
                <a:latin typeface="Arial"/>
                <a:cs typeface="Arial"/>
              </a:rPr>
              <a:t> </a:t>
            </a:r>
            <a:r>
              <a:rPr dirty="0" sz="950" spc="70" i="1">
                <a:solidFill>
                  <a:srgbClr val="131111"/>
                </a:solidFill>
                <a:latin typeface="Arial"/>
                <a:cs typeface="Arial"/>
              </a:rPr>
              <a:t>MY </a:t>
            </a:r>
            <a:r>
              <a:rPr dirty="0" sz="950" spc="55">
                <a:solidFill>
                  <a:srgbClr val="131111"/>
                </a:solidFill>
                <a:latin typeface="Arial"/>
                <a:cs typeface="Arial"/>
              </a:rPr>
              <a:t>CONDITION</a:t>
            </a:r>
            <a:r>
              <a:rPr dirty="0" sz="950" spc="60">
                <a:solidFill>
                  <a:srgbClr val="131111"/>
                </a:solidFill>
                <a:latin typeface="Arial"/>
                <a:cs typeface="Arial"/>
              </a:rPr>
              <a:t> </a:t>
            </a:r>
            <a:r>
              <a:rPr dirty="0" sz="950" spc="55">
                <a:solidFill>
                  <a:srgbClr val="131111"/>
                </a:solidFill>
                <a:latin typeface="Arial"/>
                <a:cs typeface="Arial"/>
              </a:rPr>
              <a:t>WORSENS,</a:t>
            </a:r>
            <a:r>
              <a:rPr dirty="0" sz="950" spc="80">
                <a:solidFill>
                  <a:srgbClr val="131111"/>
                </a:solidFill>
                <a:latin typeface="Arial"/>
                <a:cs typeface="Arial"/>
              </a:rPr>
              <a:t> </a:t>
            </a:r>
            <a:r>
              <a:rPr dirty="0" sz="950" spc="90">
                <a:solidFill>
                  <a:srgbClr val="131111"/>
                </a:solidFill>
                <a:latin typeface="Arial"/>
                <a:cs typeface="Arial"/>
              </a:rPr>
              <a:t>DOES</a:t>
            </a:r>
            <a:r>
              <a:rPr dirty="0" sz="950" spc="-20">
                <a:solidFill>
                  <a:srgbClr val="131111"/>
                </a:solidFill>
                <a:latin typeface="Arial"/>
                <a:cs typeface="Arial"/>
              </a:rPr>
              <a:t> </a:t>
            </a:r>
            <a:r>
              <a:rPr dirty="0" sz="950" spc="90">
                <a:solidFill>
                  <a:srgbClr val="131111"/>
                </a:solidFill>
                <a:latin typeface="Arial"/>
                <a:cs typeface="Arial"/>
              </a:rPr>
              <a:t>NOT</a:t>
            </a:r>
            <a:r>
              <a:rPr dirty="0" sz="950" spc="20">
                <a:solidFill>
                  <a:srgbClr val="131111"/>
                </a:solidFill>
                <a:latin typeface="Arial"/>
                <a:cs typeface="Arial"/>
              </a:rPr>
              <a:t> </a:t>
            </a:r>
            <a:r>
              <a:rPr dirty="0" sz="950" spc="90">
                <a:solidFill>
                  <a:srgbClr val="131111"/>
                </a:solidFill>
                <a:latin typeface="Arial"/>
                <a:cs typeface="Arial"/>
              </a:rPr>
              <a:t>IMPROVE,</a:t>
            </a:r>
            <a:r>
              <a:rPr dirty="0" sz="950" spc="40">
                <a:solidFill>
                  <a:srgbClr val="131111"/>
                </a:solidFill>
                <a:latin typeface="Arial"/>
                <a:cs typeface="Arial"/>
              </a:rPr>
              <a:t> </a:t>
            </a:r>
            <a:r>
              <a:rPr dirty="0" sz="950" spc="110">
                <a:solidFill>
                  <a:srgbClr val="131111"/>
                </a:solidFill>
                <a:latin typeface="Arial"/>
                <a:cs typeface="Arial"/>
              </a:rPr>
              <a:t>OR</a:t>
            </a:r>
            <a:r>
              <a:rPr dirty="0" sz="950" spc="-60">
                <a:solidFill>
                  <a:srgbClr val="131111"/>
                </a:solidFill>
                <a:latin typeface="Arial"/>
                <a:cs typeface="Arial"/>
              </a:rPr>
              <a:t> </a:t>
            </a:r>
            <a:r>
              <a:rPr dirty="0" sz="950" spc="60">
                <a:solidFill>
                  <a:srgbClr val="131111"/>
                </a:solidFill>
                <a:latin typeface="Arial"/>
                <a:cs typeface="Arial"/>
              </a:rPr>
              <a:t>IF</a:t>
            </a:r>
            <a:endParaRPr sz="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919137" y="6268027"/>
            <a:ext cx="1214120" cy="170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100" i="1">
                <a:solidFill>
                  <a:srgbClr val="131111"/>
                </a:solidFill>
                <a:latin typeface="Arial"/>
                <a:cs typeface="Arial"/>
              </a:rPr>
              <a:t>A </a:t>
            </a:r>
            <a:r>
              <a:rPr dirty="0" sz="950" spc="114">
                <a:solidFill>
                  <a:srgbClr val="131111"/>
                </a:solidFill>
                <a:latin typeface="Arial"/>
                <a:cs typeface="Arial"/>
              </a:rPr>
              <a:t>NEW</a:t>
            </a:r>
            <a:r>
              <a:rPr dirty="0" sz="950" spc="-204">
                <a:solidFill>
                  <a:srgbClr val="131111"/>
                </a:solidFill>
                <a:latin typeface="Arial"/>
                <a:cs typeface="Arial"/>
              </a:rPr>
              <a:t> </a:t>
            </a:r>
            <a:r>
              <a:rPr dirty="0" sz="950" spc="75">
                <a:solidFill>
                  <a:srgbClr val="131111"/>
                </a:solidFill>
                <a:latin typeface="Arial"/>
                <a:cs typeface="Arial"/>
              </a:rPr>
              <a:t>PROBLEM.</a:t>
            </a:r>
            <a:endParaRPr sz="9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42606" y="7284701"/>
            <a:ext cx="3195320" cy="930275"/>
          </a:xfrm>
          <a:prstGeom prst="rect">
            <a:avLst/>
          </a:prstGeom>
        </p:spPr>
        <p:txBody>
          <a:bodyPr wrap="square" lIns="0" tIns="224790" rIns="0" bIns="0" rtlCol="0" vert="horz">
            <a:spAutoFit/>
          </a:bodyPr>
          <a:lstStyle/>
          <a:p>
            <a:pPr marL="1468755">
              <a:lnSpc>
                <a:spcPct val="100000"/>
              </a:lnSpc>
              <a:spcBef>
                <a:spcPts val="1770"/>
              </a:spcBef>
              <a:tabLst>
                <a:tab pos="1762760" algn="l"/>
                <a:tab pos="2295525" algn="l"/>
              </a:tabLst>
            </a:pPr>
            <a:r>
              <a:rPr dirty="0" u="sng" baseline="8928" sz="4200" i="1">
                <a:solidFill>
                  <a:srgbClr val="343634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baseline="8928" sz="4200" i="1">
                <a:solidFill>
                  <a:srgbClr val="343634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dirty="0" u="sng" baseline="8928" sz="4200" spc="-337" i="1">
                <a:solidFill>
                  <a:srgbClr val="343634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k_	</a:t>
            </a:r>
            <a:r>
              <a:rPr dirty="0" sz="3000" spc="85" i="1">
                <a:solidFill>
                  <a:srgbClr val="343634"/>
                </a:solidFill>
                <a:latin typeface="Times New Roman"/>
                <a:cs typeface="Times New Roman"/>
              </a:rPr>
              <a:t>L0IE</a:t>
            </a:r>
            <a:endParaRPr sz="30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590"/>
              </a:spcBef>
            </a:pPr>
            <a:r>
              <a:rPr dirty="0" sz="1050" spc="70" i="1">
                <a:solidFill>
                  <a:srgbClr val="131111"/>
                </a:solidFill>
                <a:latin typeface="Arial"/>
                <a:cs typeface="Arial"/>
              </a:rPr>
              <a:t>Patient or </a:t>
            </a:r>
            <a:r>
              <a:rPr dirty="0" sz="1050" spc="75" i="1">
                <a:solidFill>
                  <a:srgbClr val="131111"/>
                </a:solidFill>
                <a:latin typeface="Arial"/>
                <a:cs typeface="Arial"/>
              </a:rPr>
              <a:t>Representative's</a:t>
            </a:r>
            <a:r>
              <a:rPr dirty="0" sz="1050" spc="-120" i="1">
                <a:solidFill>
                  <a:srgbClr val="131111"/>
                </a:solidFill>
                <a:latin typeface="Arial"/>
                <a:cs typeface="Arial"/>
              </a:rPr>
              <a:t> </a:t>
            </a:r>
            <a:r>
              <a:rPr dirty="0" sz="1050" spc="85" i="1">
                <a:solidFill>
                  <a:srgbClr val="131111"/>
                </a:solidFill>
                <a:latin typeface="Arial"/>
                <a:cs typeface="Arial"/>
              </a:rPr>
              <a:t>Signature</a:t>
            </a:r>
            <a:endParaRPr sz="10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40503" y="7521820"/>
            <a:ext cx="1000125" cy="8039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81380" algn="l"/>
              </a:tabLst>
            </a:pPr>
            <a:r>
              <a:rPr dirty="0" sz="2800" spc="-320" i="1">
                <a:solidFill>
                  <a:srgbClr val="131111"/>
                </a:solidFill>
                <a:latin typeface="Arial"/>
                <a:cs typeface="Arial"/>
              </a:rPr>
              <a:t>L</a:t>
            </a:r>
            <a:r>
              <a:rPr dirty="0" u="sng" sz="2800" spc="-320" i="1">
                <a:solidFill>
                  <a:srgbClr val="131111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/	</a:t>
            </a:r>
            <a:endParaRPr sz="2800">
              <a:latin typeface="Arial"/>
              <a:cs typeface="Arial"/>
            </a:endParaRPr>
          </a:p>
          <a:p>
            <a:pPr marL="177165">
              <a:lnSpc>
                <a:spcPct val="100000"/>
              </a:lnSpc>
              <a:spcBef>
                <a:spcPts val="1445"/>
              </a:spcBef>
            </a:pPr>
            <a:r>
              <a:rPr dirty="0" sz="1100" spc="70">
                <a:solidFill>
                  <a:srgbClr val="131111"/>
                </a:solidFill>
                <a:latin typeface="Arial"/>
                <a:cs typeface="Arial"/>
              </a:rPr>
              <a:t>Date </a:t>
            </a:r>
            <a:r>
              <a:rPr dirty="0" sz="1100" spc="40" i="1">
                <a:solidFill>
                  <a:srgbClr val="131111"/>
                </a:solidFill>
                <a:latin typeface="Arial"/>
                <a:cs typeface="Arial"/>
              </a:rPr>
              <a:t>I</a:t>
            </a:r>
            <a:r>
              <a:rPr dirty="0" sz="1100" spc="-165" i="1">
                <a:solidFill>
                  <a:srgbClr val="131111"/>
                </a:solidFill>
                <a:latin typeface="Arial"/>
                <a:cs typeface="Arial"/>
              </a:rPr>
              <a:t> </a:t>
            </a:r>
            <a:r>
              <a:rPr dirty="0" sz="1100" spc="85">
                <a:solidFill>
                  <a:srgbClr val="131111"/>
                </a:solidFill>
                <a:latin typeface="Arial"/>
                <a:cs typeface="Arial"/>
              </a:rPr>
              <a:t>Time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5223" y="1315198"/>
            <a:ext cx="4637750" cy="35009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93020" y="5375196"/>
            <a:ext cx="3689119" cy="27402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548972" y="8431651"/>
            <a:ext cx="1865182" cy="4261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291" y="7602240"/>
            <a:ext cx="0" cy="2438400"/>
          </a:xfrm>
          <a:custGeom>
            <a:avLst/>
            <a:gdLst/>
            <a:ahLst/>
            <a:cxnLst/>
            <a:rect l="l" t="t" r="r" b="b"/>
            <a:pathLst>
              <a:path w="0" h="2438400">
                <a:moveTo>
                  <a:pt x="0" y="2437832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71885" y="5398110"/>
            <a:ext cx="0" cy="3034030"/>
          </a:xfrm>
          <a:custGeom>
            <a:avLst/>
            <a:gdLst/>
            <a:ahLst/>
            <a:cxnLst/>
            <a:rect l="l" t="t" r="r" b="b"/>
            <a:pathLst>
              <a:path w="0" h="3034029">
                <a:moveTo>
                  <a:pt x="0" y="3033543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154643" y="8110886"/>
            <a:ext cx="0" cy="719455"/>
          </a:xfrm>
          <a:custGeom>
            <a:avLst/>
            <a:gdLst/>
            <a:ahLst/>
            <a:cxnLst/>
            <a:rect l="l" t="t" r="r" b="b"/>
            <a:pathLst>
              <a:path w="0" h="719454">
                <a:moveTo>
                  <a:pt x="0" y="719435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553554" y="5462263"/>
            <a:ext cx="1072515" cy="0"/>
          </a:xfrm>
          <a:custGeom>
            <a:avLst/>
            <a:gdLst/>
            <a:ahLst/>
            <a:cxnLst/>
            <a:rect l="l" t="t" r="r" b="b"/>
            <a:pathLst>
              <a:path w="1072514" h="0">
                <a:moveTo>
                  <a:pt x="0" y="0"/>
                </a:moveTo>
                <a:lnTo>
                  <a:pt x="1072365" y="0"/>
                </a:lnTo>
              </a:path>
            </a:pathLst>
          </a:custGeom>
          <a:ln w="3665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82692" y="6126710"/>
            <a:ext cx="720090" cy="0"/>
          </a:xfrm>
          <a:custGeom>
            <a:avLst/>
            <a:gdLst/>
            <a:ahLst/>
            <a:cxnLst/>
            <a:rect l="l" t="t" r="r" b="b"/>
            <a:pathLst>
              <a:path w="720089" h="0">
                <a:moveTo>
                  <a:pt x="0" y="0"/>
                </a:moveTo>
                <a:lnTo>
                  <a:pt x="719492" y="0"/>
                </a:lnTo>
              </a:path>
            </a:pathLst>
          </a:custGeom>
          <a:ln w="91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212513" y="8413324"/>
            <a:ext cx="1558290" cy="0"/>
          </a:xfrm>
          <a:custGeom>
            <a:avLst/>
            <a:gdLst/>
            <a:ahLst/>
            <a:cxnLst/>
            <a:rect l="l" t="t" r="r" b="b"/>
            <a:pathLst>
              <a:path w="1558289" h="0">
                <a:moveTo>
                  <a:pt x="0" y="0"/>
                </a:moveTo>
                <a:lnTo>
                  <a:pt x="1558137" y="0"/>
                </a:lnTo>
              </a:path>
            </a:pathLst>
          </a:custGeom>
          <a:ln w="458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414154" y="8610366"/>
            <a:ext cx="1356995" cy="0"/>
          </a:xfrm>
          <a:custGeom>
            <a:avLst/>
            <a:gdLst/>
            <a:ahLst/>
            <a:cxnLst/>
            <a:rect l="l" t="t" r="r" b="b"/>
            <a:pathLst>
              <a:path w="1356995" h="0">
                <a:moveTo>
                  <a:pt x="0" y="0"/>
                </a:moveTo>
                <a:lnTo>
                  <a:pt x="1356496" y="0"/>
                </a:lnTo>
              </a:path>
            </a:pathLst>
          </a:custGeom>
          <a:ln w="458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409571" y="8816574"/>
            <a:ext cx="2750185" cy="0"/>
          </a:xfrm>
          <a:custGeom>
            <a:avLst/>
            <a:gdLst/>
            <a:ahLst/>
            <a:cxnLst/>
            <a:rect l="l" t="t" r="r" b="b"/>
            <a:pathLst>
              <a:path w="2750185" h="0">
                <a:moveTo>
                  <a:pt x="0" y="0"/>
                </a:moveTo>
                <a:lnTo>
                  <a:pt x="2749654" y="0"/>
                </a:lnTo>
              </a:path>
            </a:pathLst>
          </a:custGeom>
          <a:ln w="91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6677107" y="470539"/>
            <a:ext cx="61658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5">
                <a:solidFill>
                  <a:srgbClr val="111313"/>
                </a:solidFill>
                <a:latin typeface="Times New Roman"/>
                <a:cs typeface="Times New Roman"/>
              </a:rPr>
              <a:t>9/ 8/</a:t>
            </a:r>
            <a:r>
              <a:rPr dirty="0" sz="1100" spc="-55">
                <a:solidFill>
                  <a:srgbClr val="111313"/>
                </a:solidFill>
                <a:latin typeface="Times New Roman"/>
                <a:cs typeface="Times New Roman"/>
              </a:rPr>
              <a:t> </a:t>
            </a:r>
            <a:r>
              <a:rPr dirty="0" sz="1100" spc="55">
                <a:solidFill>
                  <a:srgbClr val="111313"/>
                </a:solidFill>
                <a:latin typeface="Times New Roman"/>
                <a:cs typeface="Times New Roman"/>
              </a:rPr>
              <a:t>20</a:t>
            </a:r>
            <a:r>
              <a:rPr dirty="0" sz="1100" spc="55">
                <a:solidFill>
                  <a:srgbClr val="2D2D2D"/>
                </a:solidFill>
                <a:latin typeface="Times New Roman"/>
                <a:cs typeface="Times New Roman"/>
              </a:rPr>
              <a:t>2</a:t>
            </a:r>
            <a:r>
              <a:rPr dirty="0" sz="1100" spc="55">
                <a:solidFill>
                  <a:srgbClr val="111313"/>
                </a:solidFill>
                <a:latin typeface="Times New Roman"/>
                <a:cs typeface="Times New Roman"/>
              </a:rPr>
              <a:t>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080" rIns="0" bIns="0" rtlCol="0" vert="horz">
            <a:spAutoFit/>
          </a:bodyPr>
          <a:lstStyle/>
          <a:p>
            <a:pPr marL="6985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5"/>
              <a:t>18</a:t>
            </a:fld>
          </a:p>
        </p:txBody>
      </p:sp>
      <p:sp>
        <p:nvSpPr>
          <p:cNvPr id="14" name="object 14"/>
          <p:cNvSpPr txBox="1"/>
          <p:nvPr/>
        </p:nvSpPr>
        <p:spPr>
          <a:xfrm>
            <a:off x="2315824" y="5632348"/>
            <a:ext cx="325120" cy="3619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200" spc="-150" b="1">
                <a:solidFill>
                  <a:srgbClr val="111313"/>
                </a:solidFill>
                <a:latin typeface="Courier New"/>
                <a:cs typeface="Courier New"/>
              </a:rPr>
              <a:t>Co</a:t>
            </a:r>
            <a:endParaRPr sz="2200">
              <a:latin typeface="Courier New"/>
              <a:cs typeface="Courier Ne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71837" y="7350235"/>
            <a:ext cx="3792220" cy="7543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13799"/>
              </a:lnSpc>
              <a:spcBef>
                <a:spcPts val="100"/>
              </a:spcBef>
            </a:pPr>
            <a:r>
              <a:rPr dirty="0" sz="1400" spc="35">
                <a:solidFill>
                  <a:srgbClr val="111313"/>
                </a:solidFill>
                <a:latin typeface="Arial"/>
                <a:cs typeface="Arial"/>
              </a:rPr>
              <a:t>No </a:t>
            </a:r>
            <a:r>
              <a:rPr dirty="0" sz="1400" spc="5">
                <a:solidFill>
                  <a:srgbClr val="111313"/>
                </a:solidFill>
                <a:latin typeface="Arial"/>
                <a:cs typeface="Arial"/>
              </a:rPr>
              <a:t>association </a:t>
            </a:r>
            <a:r>
              <a:rPr dirty="0" sz="1400" spc="50">
                <a:solidFill>
                  <a:srgbClr val="111313"/>
                </a:solidFill>
                <a:latin typeface="Arial"/>
                <a:cs typeface="Arial"/>
              </a:rPr>
              <a:t>between </a:t>
            </a:r>
            <a:r>
              <a:rPr dirty="0" sz="1400" spc="40">
                <a:solidFill>
                  <a:srgbClr val="111313"/>
                </a:solidFill>
                <a:latin typeface="Arial"/>
                <a:cs typeface="Arial"/>
              </a:rPr>
              <a:t>the </a:t>
            </a:r>
            <a:r>
              <a:rPr dirty="0" sz="1400" spc="75">
                <a:solidFill>
                  <a:srgbClr val="111313"/>
                </a:solidFill>
                <a:latin typeface="Arial"/>
                <a:cs typeface="Arial"/>
              </a:rPr>
              <a:t>type </a:t>
            </a:r>
            <a:r>
              <a:rPr dirty="0" sz="1400" spc="65">
                <a:solidFill>
                  <a:srgbClr val="111313"/>
                </a:solidFill>
                <a:latin typeface="Arial"/>
                <a:cs typeface="Arial"/>
              </a:rPr>
              <a:t>of</a:t>
            </a:r>
            <a:r>
              <a:rPr dirty="0" sz="1400" spc="-85">
                <a:solidFill>
                  <a:srgbClr val="111313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111313"/>
                </a:solidFill>
                <a:latin typeface="Arial"/>
                <a:cs typeface="Arial"/>
              </a:rPr>
              <a:t>discharge  </a:t>
            </a:r>
            <a:r>
              <a:rPr dirty="0" sz="1400" spc="35">
                <a:solidFill>
                  <a:srgbClr val="111313"/>
                </a:solidFill>
                <a:latin typeface="Arial"/>
                <a:cs typeface="Arial"/>
              </a:rPr>
              <a:t>instructions </a:t>
            </a:r>
            <a:r>
              <a:rPr dirty="0" sz="1400" spc="40">
                <a:solidFill>
                  <a:srgbClr val="111313"/>
                </a:solidFill>
                <a:latin typeface="Arial"/>
                <a:cs typeface="Arial"/>
              </a:rPr>
              <a:t>provided </a:t>
            </a:r>
            <a:r>
              <a:rPr dirty="0" sz="1400" spc="50">
                <a:solidFill>
                  <a:srgbClr val="111313"/>
                </a:solidFill>
                <a:latin typeface="Arial"/>
                <a:cs typeface="Arial"/>
              </a:rPr>
              <a:t>and </a:t>
            </a:r>
            <a:r>
              <a:rPr dirty="0" sz="1400" spc="40">
                <a:solidFill>
                  <a:srgbClr val="111313"/>
                </a:solidFill>
                <a:latin typeface="Arial"/>
                <a:cs typeface="Arial"/>
              </a:rPr>
              <a:t>the </a:t>
            </a:r>
            <a:r>
              <a:rPr dirty="0" sz="1400" spc="5">
                <a:solidFill>
                  <a:srgbClr val="2D2D2D"/>
                </a:solidFill>
                <a:latin typeface="Arial"/>
                <a:cs typeface="Arial"/>
              </a:rPr>
              <a:t>r</a:t>
            </a:r>
            <a:r>
              <a:rPr dirty="0" sz="1400" spc="5">
                <a:solidFill>
                  <a:srgbClr val="111313"/>
                </a:solidFill>
                <a:latin typeface="Arial"/>
                <a:cs typeface="Arial"/>
              </a:rPr>
              <a:t>at </a:t>
            </a:r>
            <a:r>
              <a:rPr dirty="0" sz="1400" spc="45">
                <a:solidFill>
                  <a:srgbClr val="111313"/>
                </a:solidFill>
                <a:latin typeface="Arial"/>
                <a:cs typeface="Arial"/>
              </a:rPr>
              <a:t>e </a:t>
            </a:r>
            <a:r>
              <a:rPr dirty="0" sz="1400" spc="30">
                <a:solidFill>
                  <a:srgbClr val="111313"/>
                </a:solidFill>
                <a:latin typeface="Arial"/>
                <a:cs typeface="Arial"/>
              </a:rPr>
              <a:t>of </a:t>
            </a:r>
            <a:r>
              <a:rPr dirty="0" sz="1400" spc="65">
                <a:solidFill>
                  <a:srgbClr val="111313"/>
                </a:solidFill>
                <a:latin typeface="Arial"/>
                <a:cs typeface="Arial"/>
              </a:rPr>
              <a:t>return  </a:t>
            </a:r>
            <a:r>
              <a:rPr dirty="0" sz="1400" spc="15">
                <a:solidFill>
                  <a:srgbClr val="111313"/>
                </a:solidFill>
                <a:latin typeface="Arial"/>
                <a:cs typeface="Arial"/>
              </a:rPr>
              <a:t>visits over </a:t>
            </a:r>
            <a:r>
              <a:rPr dirty="0" sz="1400" spc="-40">
                <a:solidFill>
                  <a:srgbClr val="111313"/>
                </a:solidFill>
                <a:latin typeface="Arial"/>
                <a:cs typeface="Arial"/>
              </a:rPr>
              <a:t>a 72 </a:t>
            </a:r>
            <a:r>
              <a:rPr dirty="0" sz="1400" spc="35">
                <a:solidFill>
                  <a:srgbClr val="2D2D2D"/>
                </a:solidFill>
                <a:latin typeface="Arial"/>
                <a:cs typeface="Arial"/>
              </a:rPr>
              <a:t>-</a:t>
            </a:r>
            <a:r>
              <a:rPr dirty="0" sz="1400" spc="35">
                <a:solidFill>
                  <a:srgbClr val="111313"/>
                </a:solidFill>
                <a:latin typeface="Arial"/>
                <a:cs typeface="Arial"/>
              </a:rPr>
              <a:t>hour</a:t>
            </a:r>
            <a:r>
              <a:rPr dirty="0" sz="1400" spc="-35">
                <a:solidFill>
                  <a:srgbClr val="111313"/>
                </a:solidFill>
                <a:latin typeface="Arial"/>
                <a:cs typeface="Arial"/>
              </a:rPr>
              <a:t> </a:t>
            </a:r>
            <a:r>
              <a:rPr dirty="0" sz="1400" spc="45">
                <a:solidFill>
                  <a:srgbClr val="111313"/>
                </a:solidFill>
                <a:latin typeface="Arial"/>
                <a:cs typeface="Arial"/>
              </a:rPr>
              <a:t>period</a:t>
            </a:r>
            <a:r>
              <a:rPr dirty="0" sz="1400" spc="45">
                <a:solidFill>
                  <a:srgbClr val="2D2D2D"/>
                </a:solidFill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48549" y="8439063"/>
            <a:ext cx="1082675" cy="1555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20">
                <a:solidFill>
                  <a:srgbClr val="2D2D2D"/>
                </a:solidFill>
                <a:latin typeface="Arial"/>
                <a:cs typeface="Arial"/>
              </a:rPr>
              <a:t>Law</a:t>
            </a:r>
            <a:r>
              <a:rPr dirty="0" sz="850" spc="20">
                <a:solidFill>
                  <a:srgbClr val="111313"/>
                </a:solidFill>
                <a:latin typeface="Arial"/>
                <a:cs typeface="Arial"/>
              </a:rPr>
              <a:t>r</a:t>
            </a:r>
            <a:r>
              <a:rPr dirty="0" sz="850" spc="20">
                <a:solidFill>
                  <a:srgbClr val="2D2D2D"/>
                </a:solidFill>
                <a:latin typeface="Arial"/>
                <a:cs typeface="Arial"/>
              </a:rPr>
              <a:t>e</a:t>
            </a:r>
            <a:r>
              <a:rPr dirty="0" sz="850" spc="20">
                <a:solidFill>
                  <a:srgbClr val="111313"/>
                </a:solidFill>
                <a:latin typeface="Arial"/>
                <a:cs typeface="Arial"/>
              </a:rPr>
              <a:t>n</a:t>
            </a:r>
            <a:r>
              <a:rPr dirty="0" sz="850" spc="20">
                <a:solidFill>
                  <a:srgbClr val="2D2D2D"/>
                </a:solidFill>
                <a:latin typeface="Arial"/>
                <a:cs typeface="Arial"/>
              </a:rPr>
              <a:t>ce </a:t>
            </a:r>
            <a:r>
              <a:rPr dirty="0" sz="850" spc="10">
                <a:solidFill>
                  <a:srgbClr val="2D2D2D"/>
                </a:solidFill>
                <a:latin typeface="Arial"/>
                <a:cs typeface="Arial"/>
              </a:rPr>
              <a:t>e</a:t>
            </a:r>
            <a:r>
              <a:rPr dirty="0" sz="850" spc="10">
                <a:solidFill>
                  <a:srgbClr val="111313"/>
                </a:solidFill>
                <a:latin typeface="Arial"/>
                <a:cs typeface="Arial"/>
              </a:rPr>
              <a:t>t </a:t>
            </a:r>
            <a:r>
              <a:rPr dirty="0" sz="850" spc="5">
                <a:solidFill>
                  <a:srgbClr val="464646"/>
                </a:solidFill>
                <a:latin typeface="Arial"/>
                <a:cs typeface="Arial"/>
              </a:rPr>
              <a:t>a</a:t>
            </a:r>
            <a:r>
              <a:rPr dirty="0" sz="850" spc="5">
                <a:solidFill>
                  <a:srgbClr val="2D2D2D"/>
                </a:solidFill>
                <a:latin typeface="Arial"/>
                <a:cs typeface="Arial"/>
              </a:rPr>
              <a:t>l.</a:t>
            </a:r>
            <a:r>
              <a:rPr dirty="0" sz="850" spc="4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dirty="0" sz="850" spc="5">
                <a:solidFill>
                  <a:srgbClr val="464646"/>
                </a:solidFill>
                <a:latin typeface="Arial"/>
                <a:cs typeface="Arial"/>
              </a:rPr>
              <a:t>2</a:t>
            </a:r>
            <a:r>
              <a:rPr dirty="0" sz="850" spc="5">
                <a:solidFill>
                  <a:srgbClr val="2D2D2D"/>
                </a:solidFill>
                <a:latin typeface="Arial"/>
                <a:cs typeface="Arial"/>
              </a:rPr>
              <a:t>009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82692" y="2121698"/>
            <a:ext cx="4124481" cy="2277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924758" y="6108378"/>
            <a:ext cx="3716616" cy="18421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567303" y="1347275"/>
            <a:ext cx="0" cy="3450590"/>
          </a:xfrm>
          <a:custGeom>
            <a:avLst/>
            <a:gdLst/>
            <a:ahLst/>
            <a:cxnLst/>
            <a:rect l="l" t="t" r="r" b="b"/>
            <a:pathLst>
              <a:path w="0" h="3450590">
                <a:moveTo>
                  <a:pt x="0" y="3450541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567303" y="5407274"/>
          <a:ext cx="4587875" cy="3432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3504"/>
                <a:gridCol w="659764"/>
              </a:tblGrid>
              <a:tr h="2547809">
                <a:tc gridSpan="2">
                  <a:txBody>
                    <a:bodyPr/>
                    <a:lstStyle/>
                    <a:p>
                      <a:pPr marL="379095">
                        <a:lnSpc>
                          <a:spcPct val="100000"/>
                        </a:lnSpc>
                        <a:spcBef>
                          <a:spcPts val="1420"/>
                        </a:spcBef>
                      </a:pPr>
                      <a:r>
                        <a:rPr dirty="0" sz="1900" spc="20" b="1">
                          <a:solidFill>
                            <a:srgbClr val="111113"/>
                          </a:solidFill>
                          <a:latin typeface="Arial"/>
                          <a:cs typeface="Arial"/>
                        </a:rPr>
                        <a:t>What </a:t>
                      </a:r>
                      <a:r>
                        <a:rPr dirty="0" sz="1900" spc="-25" b="1">
                          <a:solidFill>
                            <a:srgbClr val="111113"/>
                          </a:solidFill>
                          <a:latin typeface="Arial"/>
                          <a:cs typeface="Arial"/>
                        </a:rPr>
                        <a:t>matters </a:t>
                      </a:r>
                      <a:r>
                        <a:rPr dirty="0" sz="1900" spc="-10" b="1">
                          <a:solidFill>
                            <a:srgbClr val="111113"/>
                          </a:solidFill>
                          <a:latin typeface="Arial"/>
                          <a:cs typeface="Arial"/>
                        </a:rPr>
                        <a:t>in </a:t>
                      </a:r>
                      <a:r>
                        <a:rPr dirty="0" sz="1900" spc="15" b="1">
                          <a:solidFill>
                            <a:srgbClr val="111113"/>
                          </a:solidFill>
                          <a:latin typeface="Arial"/>
                          <a:cs typeface="Arial"/>
                        </a:rPr>
                        <a:t>D/c</a:t>
                      </a:r>
                      <a:r>
                        <a:rPr dirty="0" sz="1900" spc="254" b="1">
                          <a:solidFill>
                            <a:srgbClr val="11111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900" spc="-60" b="1">
                          <a:solidFill>
                            <a:srgbClr val="111113"/>
                          </a:solidFill>
                          <a:latin typeface="Arial"/>
                          <a:cs typeface="Arial"/>
                        </a:rPr>
                        <a:t>instructions?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B="0" marT="18034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875236">
                <a:tc>
                  <a:txBody>
                    <a:bodyPr/>
                    <a:lstStyle/>
                    <a:p>
                      <a:pPr marL="1301750" indent="-166370">
                        <a:lnSpc>
                          <a:spcPct val="100000"/>
                        </a:lnSpc>
                        <a:spcBef>
                          <a:spcPts val="259"/>
                        </a:spcBef>
                        <a:buChar char="•"/>
                        <a:tabLst>
                          <a:tab pos="1302385" algn="l"/>
                        </a:tabLst>
                      </a:pPr>
                      <a:r>
                        <a:rPr dirty="0" sz="1400" spc="25">
                          <a:solidFill>
                            <a:srgbClr val="111113"/>
                          </a:solidFill>
                          <a:latin typeface="Arial"/>
                          <a:cs typeface="Arial"/>
                        </a:rPr>
                        <a:t>Time </a:t>
                      </a:r>
                      <a:r>
                        <a:rPr dirty="0" sz="1400" spc="35">
                          <a:solidFill>
                            <a:srgbClr val="212326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dirty="0" sz="1400" spc="35">
                          <a:solidFill>
                            <a:srgbClr val="111113"/>
                          </a:solidFill>
                          <a:latin typeface="Arial"/>
                          <a:cs typeface="Arial"/>
                        </a:rPr>
                        <a:t>Action</a:t>
                      </a:r>
                      <a:r>
                        <a:rPr dirty="0" sz="1400" spc="-30">
                          <a:solidFill>
                            <a:srgbClr val="11111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solidFill>
                            <a:srgbClr val="111113"/>
                          </a:solidFill>
                          <a:latin typeface="Arial"/>
                          <a:cs typeface="Arial"/>
                        </a:rPr>
                        <a:t>Specific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1308100" indent="-172720">
                        <a:lnSpc>
                          <a:spcPct val="100000"/>
                        </a:lnSpc>
                        <a:spcBef>
                          <a:spcPts val="625"/>
                        </a:spcBef>
                        <a:buChar char="•"/>
                        <a:tabLst>
                          <a:tab pos="1308735" algn="l"/>
                        </a:tabLst>
                      </a:pPr>
                      <a:r>
                        <a:rPr dirty="0" sz="1400" spc="65">
                          <a:solidFill>
                            <a:srgbClr val="111113"/>
                          </a:solidFill>
                          <a:latin typeface="Arial"/>
                          <a:cs typeface="Arial"/>
                        </a:rPr>
                        <a:t>Written </a:t>
                      </a:r>
                      <a:r>
                        <a:rPr dirty="0" sz="1400" spc="-5">
                          <a:solidFill>
                            <a:srgbClr val="111113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dirty="0" sz="1400" spc="-65">
                          <a:solidFill>
                            <a:srgbClr val="11111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111113"/>
                          </a:solidFill>
                          <a:latin typeface="Arial"/>
                          <a:cs typeface="Arial"/>
                        </a:rPr>
                        <a:t>Verbal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1310005" indent="-174625">
                        <a:lnSpc>
                          <a:spcPct val="100000"/>
                        </a:lnSpc>
                        <a:spcBef>
                          <a:spcPts val="630"/>
                        </a:spcBef>
                        <a:buClr>
                          <a:srgbClr val="212326"/>
                        </a:buClr>
                        <a:buChar char="•"/>
                        <a:tabLst>
                          <a:tab pos="1310640" algn="l"/>
                        </a:tabLst>
                      </a:pPr>
                      <a:r>
                        <a:rPr dirty="0" sz="1400" spc="5">
                          <a:solidFill>
                            <a:srgbClr val="111113"/>
                          </a:solidFill>
                          <a:latin typeface="Arial"/>
                          <a:cs typeface="Arial"/>
                        </a:rPr>
                        <a:t>Get </a:t>
                      </a:r>
                      <a:r>
                        <a:rPr dirty="0" sz="1400" spc="45">
                          <a:solidFill>
                            <a:srgbClr val="111113"/>
                          </a:solidFill>
                          <a:latin typeface="Arial"/>
                          <a:cs typeface="Arial"/>
                        </a:rPr>
                        <a:t>your </a:t>
                      </a:r>
                      <a:r>
                        <a:rPr dirty="0" sz="1400" spc="55">
                          <a:solidFill>
                            <a:srgbClr val="111113"/>
                          </a:solidFill>
                          <a:latin typeface="Arial"/>
                          <a:cs typeface="Arial"/>
                        </a:rPr>
                        <a:t>own</a:t>
                      </a:r>
                      <a:r>
                        <a:rPr dirty="0" sz="1400" spc="30">
                          <a:solidFill>
                            <a:srgbClr val="11111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50">
                          <a:solidFill>
                            <a:srgbClr val="111113"/>
                          </a:solidFill>
                          <a:latin typeface="Arial"/>
                          <a:cs typeface="Arial"/>
                        </a:rPr>
                        <a:t>rebound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33019">
                    <a:lnL w="9525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pSp>
        <p:nvGrpSpPr>
          <p:cNvPr id="6" name="object 6"/>
          <p:cNvGrpSpPr/>
          <p:nvPr/>
        </p:nvGrpSpPr>
        <p:grpSpPr>
          <a:xfrm>
            <a:off x="1548792" y="1342513"/>
            <a:ext cx="4610735" cy="3460115"/>
            <a:chOff x="1548792" y="1342513"/>
            <a:chExt cx="4610735" cy="3460115"/>
          </a:xfrm>
        </p:grpSpPr>
        <p:sp>
          <p:nvSpPr>
            <p:cNvPr id="7" name="object 7"/>
            <p:cNvSpPr/>
            <p:nvPr/>
          </p:nvSpPr>
          <p:spPr>
            <a:xfrm>
              <a:off x="1553554" y="1347275"/>
              <a:ext cx="4601210" cy="3450590"/>
            </a:xfrm>
            <a:custGeom>
              <a:avLst/>
              <a:gdLst/>
              <a:ahLst/>
              <a:cxnLst/>
              <a:rect l="l" t="t" r="r" b="b"/>
              <a:pathLst>
                <a:path w="4601210" h="3450590">
                  <a:moveTo>
                    <a:pt x="4587340" y="3450541"/>
                  </a:moveTo>
                  <a:lnTo>
                    <a:pt x="4587340" y="0"/>
                  </a:lnTo>
                </a:path>
                <a:path w="4601210" h="3450590">
                  <a:moveTo>
                    <a:pt x="0" y="9164"/>
                  </a:moveTo>
                  <a:lnTo>
                    <a:pt x="4601088" y="9164"/>
                  </a:lnTo>
                </a:path>
                <a:path w="4601210" h="3450590">
                  <a:moveTo>
                    <a:pt x="696579" y="2795259"/>
                  </a:moveTo>
                  <a:lnTo>
                    <a:pt x="3996164" y="2795259"/>
                  </a:lnTo>
                </a:path>
                <a:path w="4601210" h="3450590">
                  <a:moveTo>
                    <a:pt x="0" y="3436793"/>
                  </a:moveTo>
                  <a:lnTo>
                    <a:pt x="4601088" y="3436793"/>
                  </a:lnTo>
                </a:path>
              </a:pathLst>
            </a:custGeom>
            <a:ln w="916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703078" y="3881338"/>
              <a:ext cx="92075" cy="0"/>
            </a:xfrm>
            <a:custGeom>
              <a:avLst/>
              <a:gdLst/>
              <a:ahLst/>
              <a:cxnLst/>
              <a:rect l="l" t="t" r="r" b="b"/>
              <a:pathLst>
                <a:path w="92075" h="0">
                  <a:moveTo>
                    <a:pt x="0" y="0"/>
                  </a:moveTo>
                  <a:lnTo>
                    <a:pt x="91655" y="0"/>
                  </a:lnTo>
                </a:path>
              </a:pathLst>
            </a:custGeom>
            <a:ln w="12728">
              <a:solidFill>
                <a:srgbClr val="3B485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896712" y="3881338"/>
              <a:ext cx="380365" cy="0"/>
            </a:xfrm>
            <a:custGeom>
              <a:avLst/>
              <a:gdLst/>
              <a:ahLst/>
              <a:cxnLst/>
              <a:rect l="l" t="t" r="r" b="b"/>
              <a:pathLst>
                <a:path w="380364" h="0">
                  <a:moveTo>
                    <a:pt x="0" y="0"/>
                  </a:moveTo>
                  <a:lnTo>
                    <a:pt x="32079" y="0"/>
                  </a:lnTo>
                </a:path>
                <a:path w="380364" h="0">
                  <a:moveTo>
                    <a:pt x="357455" y="0"/>
                  </a:moveTo>
                  <a:lnTo>
                    <a:pt x="380368" y="0"/>
                  </a:lnTo>
                </a:path>
              </a:pathLst>
            </a:custGeom>
            <a:ln w="12729">
              <a:solidFill>
                <a:srgbClr val="31363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332555" y="3881338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 h="0">
                  <a:moveTo>
                    <a:pt x="0" y="0"/>
                  </a:moveTo>
                  <a:lnTo>
                    <a:pt x="77680" y="0"/>
                  </a:lnTo>
                </a:path>
              </a:pathLst>
            </a:custGeom>
            <a:ln w="12728">
              <a:solidFill>
                <a:srgbClr val="3B485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6681435" y="473339"/>
            <a:ext cx="614045" cy="201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50" spc="65">
                <a:solidFill>
                  <a:srgbClr val="212326"/>
                </a:solidFill>
                <a:latin typeface="Times New Roman"/>
                <a:cs typeface="Times New Roman"/>
              </a:rPr>
              <a:t>9/8/2020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917387" y="1436150"/>
            <a:ext cx="3809365" cy="69024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dirty="0" sz="4350" spc="-560" b="1" i="1">
                <a:solidFill>
                  <a:srgbClr val="111113"/>
                </a:solidFill>
                <a:latin typeface="Georgia-BoldItalic"/>
                <a:cs typeface="Georgia-BoldItalic"/>
              </a:rPr>
              <a:t>"gastroenteritisn</a:t>
            </a:r>
            <a:endParaRPr sz="4350">
              <a:latin typeface="Georgia-BoldItalic"/>
              <a:cs typeface="Georgia-BoldItal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20819" y="3773170"/>
            <a:ext cx="835025" cy="14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81610" algn="l"/>
                <a:tab pos="375285" algn="l"/>
                <a:tab pos="568325" algn="l"/>
              </a:tabLst>
            </a:pPr>
            <a:r>
              <a:rPr dirty="0" u="heavy" sz="750" spc="-40" i="1">
                <a:solidFill>
                  <a:srgbClr val="4F5B64"/>
                </a:solidFill>
                <a:uFill>
                  <a:solidFill>
                    <a:srgbClr val="4F5B64"/>
                  </a:solidFill>
                </a:uFill>
                <a:latin typeface="Menlo"/>
                <a:cs typeface="Menlo"/>
              </a:rPr>
              <a:t>�</a:t>
            </a:r>
            <a:r>
              <a:rPr dirty="0" sz="750" spc="-40" i="1">
                <a:solidFill>
                  <a:srgbClr val="4F5B64"/>
                </a:solidFill>
                <a:latin typeface="Menlo"/>
                <a:cs typeface="Menlo"/>
              </a:rPr>
              <a:t>	</a:t>
            </a:r>
            <a:r>
              <a:rPr dirty="0" sz="750" spc="-40">
                <a:solidFill>
                  <a:srgbClr val="3B4852"/>
                </a:solidFill>
                <a:latin typeface="Times New Roman"/>
                <a:cs typeface="Times New Roman"/>
              </a:rPr>
              <a:t>L	</a:t>
            </a:r>
            <a:r>
              <a:rPr dirty="0" sz="500" spc="-35" i="1">
                <a:solidFill>
                  <a:srgbClr val="31363B"/>
                </a:solidFill>
                <a:latin typeface="Arial"/>
                <a:cs typeface="Arial"/>
              </a:rPr>
              <a:t>I	</a:t>
            </a:r>
            <a:r>
              <a:rPr dirty="0" u="heavy" sz="500" spc="-40" i="1">
                <a:solidFill>
                  <a:srgbClr val="3B4852"/>
                </a:solidFill>
                <a:uFill>
                  <a:solidFill>
                    <a:srgbClr val="3B4852"/>
                  </a:solidFill>
                </a:uFill>
                <a:latin typeface="Arial"/>
                <a:cs typeface="Arial"/>
              </a:rPr>
              <a:t>Ir</a:t>
            </a:r>
            <a:r>
              <a:rPr dirty="0" sz="500" spc="-40" i="1">
                <a:solidFill>
                  <a:srgbClr val="3B4852"/>
                </a:solidFill>
                <a:latin typeface="Arial"/>
                <a:cs typeface="Arial"/>
              </a:rPr>
              <a:t> </a:t>
            </a:r>
            <a:r>
              <a:rPr dirty="0" sz="500" spc="-60" i="1">
                <a:solidFill>
                  <a:srgbClr val="31363B"/>
                </a:solidFill>
                <a:latin typeface="Arial"/>
                <a:cs typeface="Arial"/>
              </a:rPr>
              <a:t>I</a:t>
            </a:r>
            <a:r>
              <a:rPr dirty="0" sz="500" spc="-20" i="1">
                <a:solidFill>
                  <a:srgbClr val="31363B"/>
                </a:solidFill>
                <a:latin typeface="Arial"/>
                <a:cs typeface="Arial"/>
              </a:rPr>
              <a:t> </a:t>
            </a:r>
            <a:r>
              <a:rPr dirty="0" sz="500" spc="-60" i="1">
                <a:solidFill>
                  <a:srgbClr val="3B4852"/>
                </a:solidFill>
                <a:latin typeface="Arial"/>
                <a:cs typeface="Arial"/>
              </a:rPr>
              <a:t>I</a:t>
            </a:r>
            <a:endParaRPr sz="5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360861" y="3874670"/>
            <a:ext cx="2304415" cy="95885"/>
            <a:chOff x="2360861" y="3874670"/>
            <a:chExt cx="2304415" cy="95885"/>
          </a:xfrm>
        </p:grpSpPr>
        <p:sp>
          <p:nvSpPr>
            <p:cNvPr id="15" name="object 15"/>
            <p:cNvSpPr/>
            <p:nvPr/>
          </p:nvSpPr>
          <p:spPr>
            <a:xfrm>
              <a:off x="3515866" y="3881338"/>
              <a:ext cx="1142365" cy="0"/>
            </a:xfrm>
            <a:custGeom>
              <a:avLst/>
              <a:gdLst/>
              <a:ahLst/>
              <a:cxnLst/>
              <a:rect l="l" t="t" r="r" b="b"/>
              <a:pathLst>
                <a:path w="1142364" h="0">
                  <a:moveTo>
                    <a:pt x="0" y="0"/>
                  </a:moveTo>
                  <a:lnTo>
                    <a:pt x="27496" y="0"/>
                  </a:lnTo>
                </a:path>
                <a:path w="1142364" h="0">
                  <a:moveTo>
                    <a:pt x="908450" y="0"/>
                  </a:moveTo>
                  <a:lnTo>
                    <a:pt x="958860" y="0"/>
                  </a:lnTo>
                </a:path>
                <a:path w="1142364" h="0">
                  <a:moveTo>
                    <a:pt x="1100926" y="0"/>
                  </a:moveTo>
                  <a:lnTo>
                    <a:pt x="1142170" y="0"/>
                  </a:lnTo>
                </a:path>
              </a:pathLst>
            </a:custGeom>
            <a:ln w="12729">
              <a:solidFill>
                <a:srgbClr val="3B485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367529" y="3963821"/>
              <a:ext cx="30480" cy="0"/>
            </a:xfrm>
            <a:custGeom>
              <a:avLst/>
              <a:gdLst/>
              <a:ahLst/>
              <a:cxnLst/>
              <a:rect l="l" t="t" r="r" b="b"/>
              <a:pathLst>
                <a:path w="30480" h="0">
                  <a:moveTo>
                    <a:pt x="0" y="0"/>
                  </a:moveTo>
                  <a:lnTo>
                    <a:pt x="30332" y="0"/>
                  </a:lnTo>
                </a:path>
              </a:pathLst>
            </a:custGeom>
            <a:ln w="12728">
              <a:solidFill>
                <a:srgbClr val="4F5B6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4777066" y="3715890"/>
            <a:ext cx="39497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u="heavy" sz="1200" spc="-50">
                <a:solidFill>
                  <a:srgbClr val="3B4852"/>
                </a:solidFill>
                <a:uFill>
                  <a:solidFill>
                    <a:srgbClr val="3B4852"/>
                  </a:solidFill>
                </a:uFill>
                <a:latin typeface="Times New Roman"/>
                <a:cs typeface="Times New Roman"/>
              </a:rPr>
              <a:t>°</a:t>
            </a:r>
            <a:r>
              <a:rPr dirty="0" sz="1200" spc="-50">
                <a:solidFill>
                  <a:srgbClr val="3B4852"/>
                </a:solidFill>
                <a:latin typeface="Times New Roman"/>
                <a:cs typeface="Times New Roman"/>
              </a:rPr>
              <a:t>'</a:t>
            </a:r>
            <a:r>
              <a:rPr dirty="0" u="heavy" sz="650" spc="-50">
                <a:solidFill>
                  <a:srgbClr val="3B4852"/>
                </a:solidFill>
                <a:uFill>
                  <a:solidFill>
                    <a:srgbClr val="4F5B64"/>
                  </a:solidFill>
                </a:uFill>
                <a:latin typeface="Arial"/>
                <a:cs typeface="Arial"/>
              </a:rPr>
              <a:t>&gt;-</a:t>
            </a:r>
            <a:r>
              <a:rPr dirty="0" u="heavy" sz="650" spc="45">
                <a:solidFill>
                  <a:srgbClr val="3B4852"/>
                </a:solidFill>
                <a:uFill>
                  <a:solidFill>
                    <a:srgbClr val="4F5B64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750" spc="15">
                <a:solidFill>
                  <a:srgbClr val="4F5B64"/>
                </a:solidFill>
                <a:uFill>
                  <a:solidFill>
                    <a:srgbClr val="4F5B64"/>
                  </a:solidFill>
                </a:uFill>
                <a:latin typeface="Times New Roman"/>
                <a:cs typeface="Times New Roman"/>
              </a:rPr>
              <a:t>5&gt;,</a:t>
            </a:r>
            <a:r>
              <a:rPr dirty="0" u="heavy" sz="750" spc="50">
                <a:solidFill>
                  <a:srgbClr val="4F5B64"/>
                </a:solidFill>
                <a:uFill>
                  <a:solidFill>
                    <a:srgbClr val="4F5B64"/>
                  </a:solidFill>
                </a:uFill>
                <a:latin typeface="Times New Roman"/>
                <a:cs typeface="Times New Roman"/>
              </a:rPr>
              <a:t> </a:t>
            </a:r>
            <a:endParaRPr sz="750">
              <a:latin typeface="Times New Roman"/>
              <a:cs typeface="Times New Roman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450388" y="3957153"/>
            <a:ext cx="924560" cy="13335"/>
            <a:chOff x="2450388" y="3957153"/>
            <a:chExt cx="924560" cy="13335"/>
          </a:xfrm>
        </p:grpSpPr>
        <p:sp>
          <p:nvSpPr>
            <p:cNvPr id="19" name="object 19"/>
            <p:cNvSpPr/>
            <p:nvPr/>
          </p:nvSpPr>
          <p:spPr>
            <a:xfrm>
              <a:off x="2457055" y="3963821"/>
              <a:ext cx="32384" cy="0"/>
            </a:xfrm>
            <a:custGeom>
              <a:avLst/>
              <a:gdLst/>
              <a:ahLst/>
              <a:cxnLst/>
              <a:rect l="l" t="t" r="r" b="b"/>
              <a:pathLst>
                <a:path w="32385" h="0">
                  <a:moveTo>
                    <a:pt x="0" y="0"/>
                  </a:moveTo>
                  <a:lnTo>
                    <a:pt x="32079" y="0"/>
                  </a:lnTo>
                </a:path>
              </a:pathLst>
            </a:custGeom>
            <a:ln w="12728">
              <a:solidFill>
                <a:srgbClr val="4F5B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030577" y="3963821"/>
              <a:ext cx="337820" cy="0"/>
            </a:xfrm>
            <a:custGeom>
              <a:avLst/>
              <a:gdLst/>
              <a:ahLst/>
              <a:cxnLst/>
              <a:rect l="l" t="t" r="r" b="b"/>
              <a:pathLst>
                <a:path w="337820" h="0">
                  <a:moveTo>
                    <a:pt x="0" y="0"/>
                  </a:moveTo>
                  <a:lnTo>
                    <a:pt x="36662" y="0"/>
                  </a:lnTo>
                </a:path>
                <a:path w="337820" h="0">
                  <a:moveTo>
                    <a:pt x="314717" y="0"/>
                  </a:moveTo>
                  <a:lnTo>
                    <a:pt x="337630" y="0"/>
                  </a:lnTo>
                </a:path>
              </a:pathLst>
            </a:custGeom>
            <a:ln w="12729">
              <a:solidFill>
                <a:srgbClr val="3B485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2367528" y="3721999"/>
            <a:ext cx="1000760" cy="3003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tabLst>
                <a:tab pos="360680" algn="l"/>
                <a:tab pos="662940" algn="l"/>
              </a:tabLst>
            </a:pPr>
            <a:r>
              <a:rPr dirty="0" sz="600" spc="5">
                <a:solidFill>
                  <a:srgbClr val="6B7780"/>
                </a:solidFill>
                <a:latin typeface="Arial"/>
                <a:cs typeface="Arial"/>
              </a:rPr>
              <a:t>,: </a:t>
            </a:r>
            <a:r>
              <a:rPr dirty="0" sz="600" spc="15">
                <a:solidFill>
                  <a:srgbClr val="6B7780"/>
                </a:solidFill>
                <a:latin typeface="Arial"/>
                <a:cs typeface="Arial"/>
              </a:rPr>
              <a:t> </a:t>
            </a:r>
            <a:r>
              <a:rPr dirty="0" sz="600" spc="-10">
                <a:solidFill>
                  <a:srgbClr val="4F5B64"/>
                </a:solidFill>
                <a:latin typeface="Arial"/>
                <a:cs typeface="Arial"/>
              </a:rPr>
              <a:t>&lt;	</a:t>
            </a:r>
            <a:r>
              <a:rPr dirty="0" u="heavy" sz="1800" i="1">
                <a:solidFill>
                  <a:srgbClr val="4F5B64"/>
                </a:solidFill>
                <a:uFill>
                  <a:solidFill>
                    <a:srgbClr val="4F5B64"/>
                  </a:solidFill>
                </a:uFill>
                <a:latin typeface="Times New Roman"/>
                <a:cs typeface="Times New Roman"/>
              </a:rPr>
              <a:t>3</a:t>
            </a:r>
            <a:r>
              <a:rPr dirty="0" sz="1800">
                <a:solidFill>
                  <a:srgbClr val="4F5B64"/>
                </a:solidFill>
                <a:latin typeface="Times New Roman"/>
                <a:cs typeface="Times New Roman"/>
              </a:rPr>
              <a:t>,	</a:t>
            </a:r>
            <a:r>
              <a:rPr dirty="0" sz="1800">
                <a:solidFill>
                  <a:srgbClr val="3B4852"/>
                </a:solidFill>
                <a:latin typeface="Times New Roman"/>
                <a:cs typeface="Times New Roman"/>
              </a:rPr>
              <a:t>, </a:t>
            </a:r>
            <a:r>
              <a:rPr dirty="0" u="heavy" sz="1300" spc="-70" i="1">
                <a:solidFill>
                  <a:srgbClr val="4F5B64"/>
                </a:solidFill>
                <a:uFill>
                  <a:solidFill>
                    <a:srgbClr val="4F5B64"/>
                  </a:solidFill>
                </a:uFill>
                <a:latin typeface="Times New Roman"/>
                <a:cs typeface="Times New Roman"/>
              </a:rPr>
              <a:t>2,</a:t>
            </a:r>
            <a:r>
              <a:rPr dirty="0" sz="1300" spc="-70" i="1">
                <a:solidFill>
                  <a:srgbClr val="4F5B64"/>
                </a:solidFill>
                <a:latin typeface="Times New Roman"/>
                <a:cs typeface="Times New Roman"/>
              </a:rPr>
              <a:t>,</a:t>
            </a:r>
            <a:r>
              <a:rPr dirty="0" sz="1300" spc="70" i="1">
                <a:solidFill>
                  <a:srgbClr val="4F5B64"/>
                </a:solidFill>
                <a:latin typeface="Times New Roman"/>
                <a:cs typeface="Times New Roman"/>
              </a:rPr>
              <a:t> </a:t>
            </a:r>
            <a:r>
              <a:rPr dirty="0" sz="500" spc="-60">
                <a:solidFill>
                  <a:srgbClr val="3B4852"/>
                </a:solidFill>
                <a:latin typeface="Arial"/>
                <a:cs typeface="Arial"/>
              </a:rPr>
              <a:t>I</a:t>
            </a:r>
            <a:endParaRPr sz="5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725663" y="3957456"/>
            <a:ext cx="1383030" cy="13335"/>
            <a:chOff x="3725663" y="3957456"/>
            <a:chExt cx="1383030" cy="13335"/>
          </a:xfrm>
        </p:grpSpPr>
        <p:sp>
          <p:nvSpPr>
            <p:cNvPr id="23" name="object 23"/>
            <p:cNvSpPr/>
            <p:nvPr/>
          </p:nvSpPr>
          <p:spPr>
            <a:xfrm>
              <a:off x="3725663" y="3963821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5" h="0">
                  <a:moveTo>
                    <a:pt x="0" y="0"/>
                  </a:moveTo>
                  <a:lnTo>
                    <a:pt x="22913" y="0"/>
                  </a:lnTo>
                </a:path>
              </a:pathLst>
            </a:custGeom>
            <a:ln w="12728">
              <a:solidFill>
                <a:srgbClr val="4F5B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3825266" y="3963821"/>
              <a:ext cx="111760" cy="0"/>
            </a:xfrm>
            <a:custGeom>
              <a:avLst/>
              <a:gdLst/>
              <a:ahLst/>
              <a:cxnLst/>
              <a:rect l="l" t="t" r="r" b="b"/>
              <a:pathLst>
                <a:path w="111760" h="0">
                  <a:moveTo>
                    <a:pt x="0" y="0"/>
                  </a:moveTo>
                  <a:lnTo>
                    <a:pt x="22913" y="0"/>
                  </a:lnTo>
                </a:path>
                <a:path w="111760" h="0">
                  <a:moveTo>
                    <a:pt x="83707" y="0"/>
                  </a:moveTo>
                  <a:lnTo>
                    <a:pt x="111204" y="0"/>
                  </a:lnTo>
                </a:path>
              </a:pathLst>
            </a:custGeom>
            <a:ln w="12729">
              <a:solidFill>
                <a:srgbClr val="3B485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4017741" y="3963821"/>
              <a:ext cx="111760" cy="0"/>
            </a:xfrm>
            <a:custGeom>
              <a:avLst/>
              <a:gdLst/>
              <a:ahLst/>
              <a:cxnLst/>
              <a:rect l="l" t="t" r="r" b="b"/>
              <a:pathLst>
                <a:path w="111760" h="0">
                  <a:moveTo>
                    <a:pt x="0" y="0"/>
                  </a:moveTo>
                  <a:lnTo>
                    <a:pt x="27496" y="0"/>
                  </a:lnTo>
                </a:path>
                <a:path w="111760" h="0">
                  <a:moveTo>
                    <a:pt x="83707" y="0"/>
                  </a:moveTo>
                  <a:lnTo>
                    <a:pt x="111204" y="0"/>
                  </a:lnTo>
                </a:path>
              </a:pathLst>
            </a:custGeom>
            <a:ln w="12729">
              <a:solidFill>
                <a:srgbClr val="4F5B6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4382735" y="3963821"/>
              <a:ext cx="229235" cy="0"/>
            </a:xfrm>
            <a:custGeom>
              <a:avLst/>
              <a:gdLst/>
              <a:ahLst/>
              <a:cxnLst/>
              <a:rect l="l" t="t" r="r" b="b"/>
              <a:pathLst>
                <a:path w="229235" h="0">
                  <a:moveTo>
                    <a:pt x="0" y="0"/>
                  </a:moveTo>
                  <a:lnTo>
                    <a:pt x="41244" y="0"/>
                  </a:lnTo>
                </a:path>
                <a:path w="229235" h="0">
                  <a:moveTo>
                    <a:pt x="191947" y="0"/>
                  </a:moveTo>
                  <a:lnTo>
                    <a:pt x="228609" y="0"/>
                  </a:lnTo>
                </a:path>
              </a:pathLst>
            </a:custGeom>
            <a:ln w="12729">
              <a:solidFill>
                <a:srgbClr val="3B485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4782425" y="3963821"/>
              <a:ext cx="326390" cy="0"/>
            </a:xfrm>
            <a:custGeom>
              <a:avLst/>
              <a:gdLst/>
              <a:ahLst/>
              <a:cxnLst/>
              <a:rect l="l" t="t" r="r" b="b"/>
              <a:pathLst>
                <a:path w="326389" h="0">
                  <a:moveTo>
                    <a:pt x="0" y="0"/>
                  </a:moveTo>
                  <a:lnTo>
                    <a:pt x="128317" y="0"/>
                  </a:lnTo>
                </a:path>
                <a:path w="326389" h="0">
                  <a:moveTo>
                    <a:pt x="165806" y="0"/>
                  </a:moveTo>
                  <a:lnTo>
                    <a:pt x="326203" y="0"/>
                  </a:lnTo>
                </a:path>
              </a:pathLst>
            </a:custGeom>
            <a:ln w="12729">
              <a:solidFill>
                <a:srgbClr val="4F5B6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/>
          <p:cNvSpPr txBox="1"/>
          <p:nvPr/>
        </p:nvSpPr>
        <p:spPr>
          <a:xfrm>
            <a:off x="3515865" y="3804737"/>
            <a:ext cx="1795145" cy="201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ts val="300"/>
              </a:lnSpc>
              <a:spcBef>
                <a:spcPts val="100"/>
              </a:spcBef>
            </a:pPr>
            <a:r>
              <a:rPr dirty="0" sz="500" i="1">
                <a:solidFill>
                  <a:srgbClr val="3B4852"/>
                </a:solidFill>
                <a:latin typeface="Arial"/>
                <a:cs typeface="Arial"/>
              </a:rPr>
              <a:t>I </a:t>
            </a:r>
            <a:r>
              <a:rPr dirty="0" sz="450" spc="-155">
                <a:solidFill>
                  <a:srgbClr val="3B4852"/>
                </a:solidFill>
                <a:latin typeface="Times New Roman"/>
                <a:cs typeface="Times New Roman"/>
              </a:rPr>
              <a:t>f</a:t>
            </a:r>
            <a:r>
              <a:rPr dirty="0" u="heavy" sz="450" spc="495">
                <a:solidFill>
                  <a:srgbClr val="3B4852"/>
                </a:solidFill>
                <a:uFill>
                  <a:solidFill>
                    <a:srgbClr val="3B4852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sz="450" spc="-15">
                <a:solidFill>
                  <a:srgbClr val="3B4852"/>
                </a:solidFill>
                <a:latin typeface="Times New Roman"/>
                <a:cs typeface="Times New Roman"/>
              </a:rPr>
              <a:t>,</a:t>
            </a:r>
            <a:r>
              <a:rPr dirty="0" u="heavy" sz="450" spc="-15">
                <a:solidFill>
                  <a:srgbClr val="3B4852"/>
                </a:solidFill>
                <a:uFill>
                  <a:solidFill>
                    <a:srgbClr val="3B4852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sz="450" spc="-45">
                <a:solidFill>
                  <a:srgbClr val="4F5B64"/>
                </a:solidFill>
                <a:latin typeface="Arial"/>
                <a:cs typeface="Arial"/>
              </a:rPr>
              <a:t>I </a:t>
            </a:r>
            <a:r>
              <a:rPr dirty="0" sz="450" spc="-45">
                <a:solidFill>
                  <a:srgbClr val="3B4852"/>
                </a:solidFill>
                <a:latin typeface="Arial"/>
                <a:cs typeface="Arial"/>
              </a:rPr>
              <a:t>,</a:t>
            </a:r>
            <a:r>
              <a:rPr dirty="0" u="heavy" sz="450" spc="-45">
                <a:solidFill>
                  <a:srgbClr val="3B4852"/>
                </a:solidFill>
                <a:uFill>
                  <a:solidFill>
                    <a:srgbClr val="3B4852"/>
                  </a:solidFill>
                </a:uFill>
                <a:latin typeface="Arial"/>
                <a:cs typeface="Arial"/>
              </a:rPr>
              <a:t> </a:t>
            </a:r>
            <a:r>
              <a:rPr dirty="0" sz="450" spc="-45">
                <a:solidFill>
                  <a:srgbClr val="3B4852"/>
                </a:solidFill>
                <a:latin typeface="Arial"/>
                <a:cs typeface="Arial"/>
              </a:rPr>
              <a:t>I , </a:t>
            </a:r>
            <a:r>
              <a:rPr dirty="0" u="heavy" sz="450" spc="-90">
                <a:solidFill>
                  <a:srgbClr val="3B4852"/>
                </a:solidFill>
                <a:uFill>
                  <a:solidFill>
                    <a:srgbClr val="3B4852"/>
                  </a:solidFill>
                </a:uFill>
                <a:latin typeface="Arial"/>
                <a:cs typeface="Arial"/>
              </a:rPr>
              <a:t>17</a:t>
            </a:r>
            <a:r>
              <a:rPr dirty="0" u="heavy" sz="450" spc="45">
                <a:solidFill>
                  <a:srgbClr val="3B4852"/>
                </a:solidFill>
                <a:uFill>
                  <a:solidFill>
                    <a:srgbClr val="3B4852"/>
                  </a:solidFill>
                </a:uFill>
                <a:latin typeface="Arial"/>
                <a:cs typeface="Arial"/>
              </a:rPr>
              <a:t> </a:t>
            </a:r>
            <a:endParaRPr sz="450">
              <a:latin typeface="Arial"/>
              <a:cs typeface="Arial"/>
            </a:endParaRPr>
          </a:p>
          <a:p>
            <a:pPr marL="10160">
              <a:lnSpc>
                <a:spcPts val="1080"/>
              </a:lnSpc>
              <a:tabLst>
                <a:tab pos="209550" algn="l"/>
                <a:tab pos="1058545" algn="l"/>
                <a:tab pos="1266190" algn="l"/>
                <a:tab pos="1431925" algn="l"/>
              </a:tabLst>
            </a:pPr>
            <a:r>
              <a:rPr dirty="0" sz="550" spc="-190" i="1">
                <a:solidFill>
                  <a:srgbClr val="4F5B64"/>
                </a:solidFill>
                <a:latin typeface="Times New Roman"/>
                <a:cs typeface="Times New Roman"/>
              </a:rPr>
              <a:t>I</a:t>
            </a:r>
            <a:r>
              <a:rPr dirty="0" u="heavy" sz="550" spc="505" i="1">
                <a:solidFill>
                  <a:srgbClr val="4F5B64"/>
                </a:solidFill>
                <a:uFill>
                  <a:solidFill>
                    <a:srgbClr val="4F5B64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sz="550" spc="-50">
                <a:solidFill>
                  <a:srgbClr val="4F5B64"/>
                </a:solidFill>
                <a:latin typeface="Times New Roman"/>
                <a:cs typeface="Times New Roman"/>
              </a:rPr>
              <a:t>,	</a:t>
            </a:r>
            <a:r>
              <a:rPr dirty="0" sz="500" spc="-60">
                <a:solidFill>
                  <a:srgbClr val="4F5B64"/>
                </a:solidFill>
                <a:latin typeface="Arial"/>
                <a:cs typeface="Arial"/>
              </a:rPr>
              <a:t>I         </a:t>
            </a:r>
            <a:r>
              <a:rPr dirty="0" sz="500" spc="-60">
                <a:solidFill>
                  <a:srgbClr val="3B4852"/>
                </a:solidFill>
                <a:latin typeface="Arial"/>
                <a:cs typeface="Arial"/>
              </a:rPr>
              <a:t>I       </a:t>
            </a:r>
            <a:r>
              <a:rPr dirty="0" sz="500" spc="-45">
                <a:solidFill>
                  <a:srgbClr val="3B4852"/>
                </a:solidFill>
                <a:latin typeface="Arial"/>
                <a:cs typeface="Arial"/>
              </a:rPr>
              <a:t>I        </a:t>
            </a:r>
            <a:r>
              <a:rPr dirty="0" sz="500" spc="-45">
                <a:solidFill>
                  <a:srgbClr val="4F5B64"/>
                </a:solidFill>
                <a:latin typeface="Arial"/>
                <a:cs typeface="Arial"/>
              </a:rPr>
              <a:t>I      I      </a:t>
            </a:r>
            <a:r>
              <a:rPr dirty="0" sz="500" spc="-15">
                <a:solidFill>
                  <a:srgbClr val="4F5B64"/>
                </a:solidFill>
                <a:latin typeface="Arial"/>
                <a:cs typeface="Arial"/>
              </a:rPr>
              <a:t> </a:t>
            </a:r>
            <a:r>
              <a:rPr dirty="0" sz="500" spc="-140">
                <a:solidFill>
                  <a:srgbClr val="4F5B64"/>
                </a:solidFill>
                <a:latin typeface="Arial"/>
                <a:cs typeface="Arial"/>
              </a:rPr>
              <a:t>\</a:t>
            </a:r>
            <a:r>
              <a:rPr dirty="0" sz="500" spc="1305">
                <a:solidFill>
                  <a:srgbClr val="4F5B64"/>
                </a:solidFill>
                <a:latin typeface="Arial"/>
                <a:cs typeface="Arial"/>
              </a:rPr>
              <a:t> </a:t>
            </a:r>
            <a:r>
              <a:rPr dirty="0" sz="500" spc="-45" i="1">
                <a:solidFill>
                  <a:srgbClr val="3B4852"/>
                </a:solidFill>
                <a:latin typeface="Arial"/>
                <a:cs typeface="Arial"/>
              </a:rPr>
              <a:t>:	</a:t>
            </a:r>
            <a:r>
              <a:rPr dirty="0" sz="500" spc="-10">
                <a:solidFill>
                  <a:srgbClr val="3B4852"/>
                </a:solidFill>
                <a:latin typeface="Arial"/>
                <a:cs typeface="Arial"/>
              </a:rPr>
              <a:t>;	</a:t>
            </a:r>
            <a:r>
              <a:rPr dirty="0" sz="500" spc="-10">
                <a:solidFill>
                  <a:srgbClr val="4F5B64"/>
                </a:solidFill>
                <a:latin typeface="Arial"/>
                <a:cs typeface="Arial"/>
              </a:rPr>
              <a:t>-	</a:t>
            </a:r>
            <a:r>
              <a:rPr dirty="0" sz="500" spc="-15">
                <a:solidFill>
                  <a:srgbClr val="4F5B64"/>
                </a:solidFill>
                <a:latin typeface="Arial"/>
                <a:cs typeface="Arial"/>
              </a:rPr>
              <a:t>:_;</a:t>
            </a:r>
            <a:r>
              <a:rPr dirty="0" sz="500" spc="20">
                <a:solidFill>
                  <a:srgbClr val="4F5B64"/>
                </a:solidFill>
                <a:latin typeface="Arial"/>
                <a:cs typeface="Arial"/>
              </a:rPr>
              <a:t> </a:t>
            </a:r>
            <a:r>
              <a:rPr dirty="0" u="heavy" sz="1150" spc="40">
                <a:solidFill>
                  <a:srgbClr val="6B7780"/>
                </a:solidFill>
                <a:uFill>
                  <a:solidFill>
                    <a:srgbClr val="6B7780"/>
                  </a:solidFill>
                </a:uFill>
                <a:latin typeface="Arial"/>
                <a:cs typeface="Arial"/>
              </a:rPr>
              <a:t>2_</a:t>
            </a:r>
            <a:endParaRPr sz="1150">
              <a:latin typeface="Arial"/>
              <a:cs typeface="Arial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080" rIns="0" bIns="0" rtlCol="0" vert="horz">
            <a:spAutoFit/>
          </a:bodyPr>
          <a:lstStyle/>
          <a:p>
            <a:pPr marL="6985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5"/>
              <a:t>18</a:t>
            </a:fld>
          </a:p>
        </p:txBody>
      </p:sp>
      <p:sp>
        <p:nvSpPr>
          <p:cNvPr id="29" name="object 29"/>
          <p:cNvSpPr txBox="1"/>
          <p:nvPr/>
        </p:nvSpPr>
        <p:spPr>
          <a:xfrm>
            <a:off x="1874347" y="4108703"/>
            <a:ext cx="4029075" cy="292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3154045" algn="l"/>
                <a:tab pos="4015740" algn="l"/>
              </a:tabLst>
            </a:pPr>
            <a:r>
              <a:rPr dirty="0" u="sng" sz="1750">
                <a:solidFill>
                  <a:srgbClr val="111113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1750">
                <a:solidFill>
                  <a:srgbClr val="111113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dirty="0" u="sng" sz="1750" spc="150">
                <a:solidFill>
                  <a:srgbClr val="111113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••</a:t>
            </a:r>
            <a:r>
              <a:rPr dirty="0" u="sng" sz="1750" spc="150">
                <a:solidFill>
                  <a:srgbClr val="A01321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•</a:t>
            </a:r>
            <a:r>
              <a:rPr dirty="0" u="sng" sz="1750" spc="150">
                <a:solidFill>
                  <a:srgbClr val="E81A33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••	</a:t>
            </a:r>
            <a:endParaRPr sz="17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5224" y="2112534"/>
            <a:ext cx="4633167" cy="2699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44389" y="5384360"/>
            <a:ext cx="4637750" cy="34734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558137" y="1342693"/>
            <a:ext cx="0" cy="770255"/>
          </a:xfrm>
          <a:custGeom>
            <a:avLst/>
            <a:gdLst/>
            <a:ahLst/>
            <a:cxnLst/>
            <a:rect l="l" t="t" r="r" b="b"/>
            <a:pathLst>
              <a:path w="0" h="770255">
                <a:moveTo>
                  <a:pt x="0" y="769841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791858" y="1580977"/>
            <a:ext cx="0" cy="513715"/>
          </a:xfrm>
          <a:custGeom>
            <a:avLst/>
            <a:gdLst/>
            <a:ahLst/>
            <a:cxnLst/>
            <a:rect l="l" t="t" r="r" b="b"/>
            <a:pathLst>
              <a:path w="0" h="513714">
                <a:moveTo>
                  <a:pt x="0" y="513227"/>
                </a:moveTo>
                <a:lnTo>
                  <a:pt x="0" y="0"/>
                </a:lnTo>
              </a:path>
            </a:pathLst>
          </a:custGeom>
          <a:ln w="1833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907174" y="1571812"/>
            <a:ext cx="0" cy="1099820"/>
          </a:xfrm>
          <a:custGeom>
            <a:avLst/>
            <a:gdLst/>
            <a:ahLst/>
            <a:cxnLst/>
            <a:rect l="l" t="t" r="r" b="b"/>
            <a:pathLst>
              <a:path w="0" h="1099820">
                <a:moveTo>
                  <a:pt x="0" y="1099774"/>
                </a:moveTo>
                <a:lnTo>
                  <a:pt x="0" y="0"/>
                </a:lnTo>
              </a:path>
            </a:pathLst>
          </a:custGeom>
          <a:ln w="3175">
            <a:solidFill>
              <a:srgbClr val="85B8D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544389" y="1333528"/>
            <a:ext cx="4601210" cy="1347470"/>
          </a:xfrm>
          <a:custGeom>
            <a:avLst/>
            <a:gdLst/>
            <a:ahLst/>
            <a:cxnLst/>
            <a:rect l="l" t="t" r="r" b="b"/>
            <a:pathLst>
              <a:path w="4601210" h="1347470">
                <a:moveTo>
                  <a:pt x="4596505" y="1347223"/>
                </a:moveTo>
                <a:lnTo>
                  <a:pt x="4596505" y="0"/>
                </a:lnTo>
              </a:path>
              <a:path w="4601210" h="1347470">
                <a:moveTo>
                  <a:pt x="0" y="22911"/>
                </a:moveTo>
                <a:lnTo>
                  <a:pt x="4601088" y="22911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681690" y="479704"/>
            <a:ext cx="61341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30">
                <a:solidFill>
                  <a:srgbClr val="232628"/>
                </a:solidFill>
                <a:latin typeface="Times New Roman"/>
                <a:cs typeface="Times New Roman"/>
              </a:rPr>
              <a:t>9/</a:t>
            </a:r>
            <a:r>
              <a:rPr dirty="0" sz="1100" spc="-190">
                <a:solidFill>
                  <a:srgbClr val="232628"/>
                </a:solidFill>
                <a:latin typeface="Times New Roman"/>
                <a:cs typeface="Times New Roman"/>
              </a:rPr>
              <a:t> </a:t>
            </a:r>
            <a:r>
              <a:rPr dirty="0" sz="1100" spc="30">
                <a:solidFill>
                  <a:srgbClr val="232628"/>
                </a:solidFill>
                <a:latin typeface="Times New Roman"/>
                <a:cs typeface="Times New Roman"/>
              </a:rPr>
              <a:t>8/</a:t>
            </a:r>
            <a:r>
              <a:rPr dirty="0" sz="1100" spc="-80">
                <a:solidFill>
                  <a:srgbClr val="232628"/>
                </a:solidFill>
                <a:latin typeface="Times New Roman"/>
                <a:cs typeface="Times New Roman"/>
              </a:rPr>
              <a:t> </a:t>
            </a:r>
            <a:r>
              <a:rPr dirty="0" sz="1100" spc="55">
                <a:solidFill>
                  <a:srgbClr val="232628"/>
                </a:solidFill>
                <a:latin typeface="Times New Roman"/>
                <a:cs typeface="Times New Roman"/>
              </a:rPr>
              <a:t>2</a:t>
            </a:r>
            <a:r>
              <a:rPr dirty="0" sz="1100" spc="55">
                <a:solidFill>
                  <a:srgbClr val="0A111F"/>
                </a:solidFill>
                <a:latin typeface="Times New Roman"/>
                <a:cs typeface="Times New Roman"/>
              </a:rPr>
              <a:t>0</a:t>
            </a:r>
            <a:r>
              <a:rPr dirty="0" sz="1100" spc="55">
                <a:solidFill>
                  <a:srgbClr val="232628"/>
                </a:solidFill>
                <a:latin typeface="Times New Roman"/>
                <a:cs typeface="Times New Roman"/>
              </a:rPr>
              <a:t>20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5080" rIns="0" bIns="0" rtlCol="0" vert="horz">
            <a:spAutoFit/>
          </a:bodyPr>
          <a:lstStyle/>
          <a:p>
            <a:pPr marL="6985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 spc="5"/>
              <a:t>18</a:t>
            </a:fld>
          </a:p>
        </p:txBody>
      </p:sp>
      <p:sp>
        <p:nvSpPr>
          <p:cNvPr id="9" name="object 9"/>
          <p:cNvSpPr txBox="1"/>
          <p:nvPr/>
        </p:nvSpPr>
        <p:spPr>
          <a:xfrm>
            <a:off x="1933540" y="1561657"/>
            <a:ext cx="4076700" cy="1140460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12700" marR="231775" indent="24130">
              <a:lnSpc>
                <a:spcPts val="2890"/>
              </a:lnSpc>
              <a:spcBef>
                <a:spcPts val="290"/>
              </a:spcBef>
            </a:pPr>
            <a:r>
              <a:rPr dirty="0" sz="2500" spc="-5" i="1">
                <a:solidFill>
                  <a:srgbClr val="0A111F"/>
                </a:solidFill>
                <a:latin typeface="Times New Roman"/>
                <a:cs typeface="Times New Roman"/>
              </a:rPr>
              <a:t>"Make </a:t>
            </a:r>
            <a:r>
              <a:rPr dirty="0" sz="2500" spc="-10" i="1">
                <a:solidFill>
                  <a:srgbClr val="0A111F"/>
                </a:solidFill>
                <a:latin typeface="Times New Roman"/>
                <a:cs typeface="Times New Roman"/>
              </a:rPr>
              <a:t>an appointment </a:t>
            </a:r>
            <a:r>
              <a:rPr dirty="0" sz="2500" spc="-45" i="1">
                <a:solidFill>
                  <a:srgbClr val="0A111F"/>
                </a:solidFill>
                <a:latin typeface="Times New Roman"/>
                <a:cs typeface="Times New Roman"/>
              </a:rPr>
              <a:t>with </a:t>
            </a:r>
            <a:r>
              <a:rPr dirty="0" sz="2500" spc="-50" i="1">
                <a:solidFill>
                  <a:srgbClr val="0A111F"/>
                </a:solidFill>
                <a:latin typeface="Times New Roman"/>
                <a:cs typeface="Times New Roman"/>
              </a:rPr>
              <a:t>a  </a:t>
            </a:r>
            <a:r>
              <a:rPr dirty="0" sz="2500" spc="-85" i="1">
                <a:solidFill>
                  <a:srgbClr val="0A111F"/>
                </a:solidFill>
                <a:latin typeface="Times New Roman"/>
                <a:cs typeface="Times New Roman"/>
              </a:rPr>
              <a:t>plastic </a:t>
            </a:r>
            <a:r>
              <a:rPr dirty="0" sz="2500" spc="-50" i="1">
                <a:solidFill>
                  <a:srgbClr val="0A111F"/>
                </a:solidFill>
                <a:latin typeface="Times New Roman"/>
                <a:cs typeface="Times New Roman"/>
              </a:rPr>
              <a:t>surgeon </a:t>
            </a:r>
            <a:r>
              <a:rPr dirty="0" sz="2100" spc="-185" b="1" i="1">
                <a:solidFill>
                  <a:srgbClr val="0A111F"/>
                </a:solidFill>
                <a:latin typeface="Georgia-BoldItalic"/>
                <a:cs typeface="Georgia-BoldItalic"/>
              </a:rPr>
              <a:t>when</a:t>
            </a:r>
            <a:r>
              <a:rPr dirty="0" sz="2100" spc="-75" b="1" i="1">
                <a:solidFill>
                  <a:srgbClr val="0A111F"/>
                </a:solidFill>
                <a:latin typeface="Georgia-BoldItalic"/>
                <a:cs typeface="Georgia-BoldItalic"/>
              </a:rPr>
              <a:t> </a:t>
            </a:r>
            <a:r>
              <a:rPr dirty="0" sz="2100" spc="-140" b="1" i="1">
                <a:solidFill>
                  <a:srgbClr val="0A111F"/>
                </a:solidFill>
                <a:latin typeface="Georgia-BoldItalic"/>
                <a:cs typeface="Georgia-BoldItalic"/>
              </a:rPr>
              <a:t>available</a:t>
            </a:r>
            <a:endParaRPr sz="2100">
              <a:latin typeface="Georgia-BoldItalic"/>
              <a:cs typeface="Georgia-BoldItalic"/>
            </a:endParaRPr>
          </a:p>
          <a:p>
            <a:pPr marL="989330">
              <a:lnSpc>
                <a:spcPts val="2805"/>
              </a:lnSpc>
              <a:tabLst>
                <a:tab pos="2983230" algn="l"/>
                <a:tab pos="4063365" algn="l"/>
              </a:tabLst>
            </a:pPr>
            <a:r>
              <a:rPr dirty="0" sz="2500" spc="-135" i="1">
                <a:solidFill>
                  <a:srgbClr val="0A111F"/>
                </a:solidFill>
                <a:latin typeface="Times New Roman"/>
                <a:cs typeface="Times New Roman"/>
              </a:rPr>
              <a:t>·or</a:t>
            </a:r>
            <a:r>
              <a:rPr dirty="0" sz="2500" spc="-170" i="1">
                <a:solidFill>
                  <a:srgbClr val="0A111F"/>
                </a:solidFill>
                <a:latin typeface="Times New Roman"/>
                <a:cs typeface="Times New Roman"/>
              </a:rPr>
              <a:t> </a:t>
            </a:r>
            <a:r>
              <a:rPr dirty="0" sz="2500" spc="-15" i="1">
                <a:solidFill>
                  <a:srgbClr val="0A111F"/>
                </a:solidFill>
                <a:latin typeface="Times New Roman"/>
                <a:cs typeface="Times New Roman"/>
              </a:rPr>
              <a:t>treatment."	</a:t>
            </a:r>
            <a:r>
              <a:rPr dirty="0" u="sng" sz="2500" spc="-15" i="1">
                <a:solidFill>
                  <a:srgbClr val="0A111F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2500" spc="-15" i="1">
                <a:solidFill>
                  <a:srgbClr val="0A111F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74626" y="3631115"/>
            <a:ext cx="920115" cy="4152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550" spc="95" b="1">
                <a:solidFill>
                  <a:srgbClr val="0760A0"/>
                </a:solidFill>
                <a:latin typeface="Times New Roman"/>
                <a:cs typeface="Times New Roman"/>
              </a:rPr>
              <a:t>1tl</a:t>
            </a:r>
            <a:r>
              <a:rPr dirty="0" sz="2550" spc="-5" b="1">
                <a:solidFill>
                  <a:srgbClr val="0760A0"/>
                </a:solidFill>
                <a:latin typeface="Times New Roman"/>
                <a:cs typeface="Times New Roman"/>
              </a:rPr>
              <a:t> </a:t>
            </a:r>
            <a:r>
              <a:rPr dirty="0" sz="2550" spc="90" b="1">
                <a:solidFill>
                  <a:srgbClr val="0760A0"/>
                </a:solidFill>
                <a:latin typeface="Times New Roman"/>
                <a:cs typeface="Times New Roman"/>
              </a:rPr>
              <a:t>{$.</a:t>
            </a:r>
            <a:endParaRPr sz="25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8096" y="5404802"/>
            <a:ext cx="4294044" cy="34856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548971" y="1364966"/>
            <a:ext cx="4633595" cy="3467735"/>
            <a:chOff x="1548971" y="1364966"/>
            <a:chExt cx="4633595" cy="3467735"/>
          </a:xfrm>
        </p:grpSpPr>
        <p:sp>
          <p:nvSpPr>
            <p:cNvPr id="4" name="object 4"/>
            <p:cNvSpPr/>
            <p:nvPr/>
          </p:nvSpPr>
          <p:spPr>
            <a:xfrm>
              <a:off x="1548972" y="3041361"/>
              <a:ext cx="348289" cy="179090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548971" y="1364966"/>
              <a:ext cx="4633168" cy="34672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897261" y="4809362"/>
              <a:ext cx="1526540" cy="0"/>
            </a:xfrm>
            <a:custGeom>
              <a:avLst/>
              <a:gdLst/>
              <a:ahLst/>
              <a:cxnLst/>
              <a:rect l="l" t="t" r="r" b="b"/>
              <a:pathLst>
                <a:path w="1526539" h="0">
                  <a:moveTo>
                    <a:pt x="1526058" y="0"/>
                  </a:moveTo>
                  <a:lnTo>
                    <a:pt x="0" y="0"/>
                  </a:lnTo>
                </a:path>
              </a:pathLst>
            </a:custGeom>
            <a:ln w="916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/>
          <p:nvPr/>
        </p:nvSpPr>
        <p:spPr>
          <a:xfrm>
            <a:off x="1585634" y="5432285"/>
            <a:ext cx="0" cy="3435350"/>
          </a:xfrm>
          <a:custGeom>
            <a:avLst/>
            <a:gdLst/>
            <a:ahLst/>
            <a:cxnLst/>
            <a:rect l="l" t="t" r="r" b="b"/>
            <a:pathLst>
              <a:path w="0" h="3435350">
                <a:moveTo>
                  <a:pt x="0" y="3435233"/>
                </a:moveTo>
                <a:lnTo>
                  <a:pt x="0" y="0"/>
                </a:lnTo>
              </a:path>
            </a:pathLst>
          </a:custGeom>
          <a:ln w="137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617713" y="2390958"/>
            <a:ext cx="0" cy="655320"/>
          </a:xfrm>
          <a:custGeom>
            <a:avLst/>
            <a:gdLst/>
            <a:ahLst/>
            <a:cxnLst/>
            <a:rect l="l" t="t" r="r" b="b"/>
            <a:pathLst>
              <a:path w="0" h="655319">
                <a:moveTo>
                  <a:pt x="0" y="654984"/>
                </a:moveTo>
                <a:lnTo>
                  <a:pt x="0" y="0"/>
                </a:lnTo>
              </a:path>
            </a:pathLst>
          </a:custGeom>
          <a:ln w="1007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305311" y="2790200"/>
            <a:ext cx="694055" cy="37147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5305"/>
              </a:lnSpc>
            </a:pPr>
            <a:r>
              <a:rPr dirty="0" sz="4700">
                <a:solidFill>
                  <a:srgbClr val="242326"/>
                </a:solidFill>
                <a:latin typeface="Arial"/>
                <a:cs typeface="Arial"/>
              </a:rPr>
              <a:t>0</a:t>
            </a:r>
            <a:endParaRPr sz="47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79200" y="2763403"/>
            <a:ext cx="715645" cy="25019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5470"/>
              </a:lnSpc>
            </a:pPr>
            <a:r>
              <a:rPr dirty="0" sz="4850">
                <a:solidFill>
                  <a:srgbClr val="242326"/>
                </a:solidFill>
                <a:latin typeface="Arial"/>
                <a:cs typeface="Arial"/>
              </a:rPr>
              <a:t>•</a:t>
            </a:r>
            <a:endParaRPr sz="48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12921" y="2763403"/>
            <a:ext cx="715645" cy="25019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5470"/>
              </a:lnSpc>
            </a:pPr>
            <a:r>
              <a:rPr dirty="0" sz="4850">
                <a:solidFill>
                  <a:srgbClr val="242326"/>
                </a:solidFill>
                <a:latin typeface="Arial"/>
                <a:cs typeface="Arial"/>
              </a:rPr>
              <a:t>•</a:t>
            </a:r>
            <a:endParaRPr sz="48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34902" y="9570426"/>
            <a:ext cx="182880" cy="128270"/>
          </a:xfrm>
          <a:prstGeom prst="rect">
            <a:avLst/>
          </a:prstGeom>
        </p:spPr>
        <p:txBody>
          <a:bodyPr wrap="square" lIns="0" tIns="3175" rIns="0" bIns="0" rtlCol="0" vert="vert270">
            <a:spAutoFit/>
          </a:bodyPr>
          <a:lstStyle/>
          <a:p>
            <a:pPr marL="16510">
              <a:lnSpc>
                <a:spcPts val="775"/>
              </a:lnSpc>
              <a:spcBef>
                <a:spcPts val="25"/>
              </a:spcBef>
            </a:pPr>
            <a:r>
              <a:rPr dirty="0" sz="700">
                <a:solidFill>
                  <a:srgbClr val="242326"/>
                </a:solidFill>
                <a:latin typeface="Times New Roman"/>
                <a:cs typeface="Times New Roman"/>
              </a:rPr>
              <a:t>N</a:t>
            </a:r>
            <a:endParaRPr sz="700">
              <a:latin typeface="Times New Roman"/>
              <a:cs typeface="Times New Roman"/>
            </a:endParaRPr>
          </a:p>
          <a:p>
            <a:pPr marL="12700">
              <a:lnSpc>
                <a:spcPts val="535"/>
              </a:lnSpc>
            </a:pPr>
            <a:r>
              <a:rPr dirty="0" sz="500" spc="-5">
                <a:solidFill>
                  <a:srgbClr val="242326"/>
                </a:solidFill>
                <a:latin typeface="Arial"/>
                <a:cs typeface="Arial"/>
              </a:rPr>
              <a:t>CJ</a:t>
            </a:r>
            <a:r>
              <a:rPr dirty="0" sz="500">
                <a:solidFill>
                  <a:srgbClr val="242326"/>
                </a:solidFill>
                <a:latin typeface="Arial"/>
                <a:cs typeface="Arial"/>
              </a:rPr>
              <a:t>)</a:t>
            </a:r>
            <a:endParaRPr sz="5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85709" y="528590"/>
            <a:ext cx="118110" cy="135255"/>
          </a:xfrm>
          <a:prstGeom prst="rect">
            <a:avLst/>
          </a:prstGeom>
        </p:spPr>
        <p:txBody>
          <a:bodyPr wrap="square" lIns="0" tIns="508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650" spc="-5">
                <a:solidFill>
                  <a:srgbClr val="242326"/>
                </a:solidFill>
                <a:latin typeface="Arial"/>
                <a:cs typeface="Arial"/>
              </a:rPr>
              <a:t>l.O</a:t>
            </a:r>
            <a:endParaRPr sz="6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26542" y="578720"/>
            <a:ext cx="103505" cy="83185"/>
          </a:xfrm>
          <a:prstGeom prst="rect">
            <a:avLst/>
          </a:prstGeom>
        </p:spPr>
        <p:txBody>
          <a:bodyPr wrap="square" lIns="0" tIns="508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550">
                <a:solidFill>
                  <a:srgbClr val="242326"/>
                </a:solidFill>
                <a:latin typeface="Times New Roman"/>
                <a:cs typeface="Times New Roman"/>
              </a:rPr>
              <a:t>(</a:t>
            </a:r>
            <a:r>
              <a:rPr dirty="0" sz="550" spc="-5">
                <a:solidFill>
                  <a:srgbClr val="242326"/>
                </a:solidFill>
                <a:latin typeface="Times New Roman"/>
                <a:cs typeface="Times New Roman"/>
              </a:rPr>
              <a:t>X</a:t>
            </a:r>
            <a:r>
              <a:rPr dirty="0" sz="550">
                <a:solidFill>
                  <a:srgbClr val="242326"/>
                </a:solidFill>
                <a:latin typeface="Times New Roman"/>
                <a:cs typeface="Times New Roman"/>
              </a:rPr>
              <a:t>)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35113" y="517504"/>
            <a:ext cx="588010" cy="167005"/>
          </a:xfrm>
          <a:prstGeom prst="rect">
            <a:avLst/>
          </a:prstGeom>
        </p:spPr>
        <p:txBody>
          <a:bodyPr wrap="square" lIns="0" tIns="254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750" spc="-80">
                <a:solidFill>
                  <a:srgbClr val="242326"/>
                </a:solidFill>
                <a:latin typeface="Times New Roman"/>
                <a:cs typeface="Times New Roman"/>
              </a:rPr>
              <a:t>..........</a:t>
            </a:r>
            <a:endParaRPr sz="750">
              <a:latin typeface="Times New Roman"/>
              <a:cs typeface="Times New Roman"/>
            </a:endParaRPr>
          </a:p>
          <a:p>
            <a:pPr marL="12700">
              <a:lnSpc>
                <a:spcPts val="835"/>
              </a:lnSpc>
              <a:spcBef>
                <a:spcPts val="130"/>
              </a:spcBef>
            </a:pPr>
            <a:r>
              <a:rPr dirty="0" sz="800">
                <a:solidFill>
                  <a:srgbClr val="242326"/>
                </a:solidFill>
                <a:latin typeface="Times New Roman"/>
                <a:cs typeface="Times New Roman"/>
              </a:rPr>
              <a:t>..........</a:t>
            </a:r>
            <a:endParaRPr sz="800">
              <a:latin typeface="Times New Roman"/>
              <a:cs typeface="Times New Roman"/>
            </a:endParaRPr>
          </a:p>
          <a:p>
            <a:pPr marL="12700" marR="83820" indent="26670">
              <a:lnSpc>
                <a:spcPct val="75900"/>
              </a:lnSpc>
              <a:spcBef>
                <a:spcPts val="80"/>
              </a:spcBef>
            </a:pPr>
            <a:r>
              <a:rPr dirty="0" sz="700">
                <a:solidFill>
                  <a:srgbClr val="242326"/>
                </a:solidFill>
                <a:latin typeface="Times New Roman"/>
                <a:cs typeface="Times New Roman"/>
              </a:rPr>
              <a:t>N  </a:t>
            </a:r>
            <a:r>
              <a:rPr dirty="0" sz="700" spc="-175">
                <a:solidFill>
                  <a:srgbClr val="242326"/>
                </a:solidFill>
                <a:latin typeface="Arial"/>
                <a:cs typeface="Arial"/>
              </a:rPr>
              <a:t>0  </a:t>
            </a:r>
            <a:r>
              <a:rPr dirty="0" sz="700" spc="-229">
                <a:solidFill>
                  <a:srgbClr val="242326"/>
                </a:solidFill>
                <a:latin typeface="Times New Roman"/>
                <a:cs typeface="Times New Roman"/>
              </a:rPr>
              <a:t>N </a:t>
            </a:r>
            <a:r>
              <a:rPr dirty="0" sz="700" spc="-165">
                <a:solidFill>
                  <a:srgbClr val="242326"/>
                </a:solidFill>
                <a:latin typeface="Times New Roman"/>
                <a:cs typeface="Times New Roman"/>
              </a:rPr>
              <a:t> </a:t>
            </a:r>
            <a:r>
              <a:rPr dirty="0" sz="700" spc="-175">
                <a:solidFill>
                  <a:srgbClr val="242326"/>
                </a:solidFill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75030" y="1466417"/>
            <a:ext cx="2740489" cy="33497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548972" y="6021313"/>
            <a:ext cx="2378710" cy="1860550"/>
            <a:chOff x="1548972" y="6021313"/>
            <a:chExt cx="2378710" cy="1860550"/>
          </a:xfrm>
        </p:grpSpPr>
        <p:sp>
          <p:nvSpPr>
            <p:cNvPr id="4" name="object 4"/>
            <p:cNvSpPr/>
            <p:nvPr/>
          </p:nvSpPr>
          <p:spPr>
            <a:xfrm>
              <a:off x="1548972" y="6021313"/>
              <a:ext cx="2378451" cy="18604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818395" y="7583908"/>
              <a:ext cx="545348" cy="19246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/>
          <p:nvPr/>
        </p:nvSpPr>
        <p:spPr>
          <a:xfrm>
            <a:off x="4729406" y="6016730"/>
            <a:ext cx="1443568" cy="12280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693702" y="7533502"/>
            <a:ext cx="834061" cy="1328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384740" y="7666391"/>
            <a:ext cx="792817" cy="1832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558137" y="1347275"/>
            <a:ext cx="0" cy="3450590"/>
          </a:xfrm>
          <a:custGeom>
            <a:avLst/>
            <a:gdLst/>
            <a:ahLst/>
            <a:cxnLst/>
            <a:rect l="l" t="t" r="r" b="b"/>
            <a:pathLst>
              <a:path w="0" h="3450590">
                <a:moveTo>
                  <a:pt x="0" y="3450541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558137" y="5402692"/>
            <a:ext cx="0" cy="619125"/>
          </a:xfrm>
          <a:custGeom>
            <a:avLst/>
            <a:gdLst/>
            <a:ahLst/>
            <a:cxnLst/>
            <a:rect l="l" t="t" r="r" b="b"/>
            <a:pathLst>
              <a:path w="0" h="619125">
                <a:moveTo>
                  <a:pt x="0" y="618622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571885" y="7881766"/>
            <a:ext cx="0" cy="967105"/>
          </a:xfrm>
          <a:custGeom>
            <a:avLst/>
            <a:gdLst/>
            <a:ahLst/>
            <a:cxnLst/>
            <a:rect l="l" t="t" r="r" b="b"/>
            <a:pathLst>
              <a:path w="0" h="967104">
                <a:moveTo>
                  <a:pt x="0" y="966884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140895" y="5379780"/>
            <a:ext cx="0" cy="641985"/>
          </a:xfrm>
          <a:custGeom>
            <a:avLst/>
            <a:gdLst/>
            <a:ahLst/>
            <a:cxnLst/>
            <a:rect l="l" t="t" r="r" b="b"/>
            <a:pathLst>
              <a:path w="0" h="641985">
                <a:moveTo>
                  <a:pt x="0" y="641534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530641" y="1338110"/>
            <a:ext cx="4606290" cy="3450590"/>
          </a:xfrm>
          <a:custGeom>
            <a:avLst/>
            <a:gdLst/>
            <a:ahLst/>
            <a:cxnLst/>
            <a:rect l="l" t="t" r="r" b="b"/>
            <a:pathLst>
              <a:path w="4606290" h="3450590">
                <a:moveTo>
                  <a:pt x="4605671" y="3450541"/>
                </a:moveTo>
                <a:lnTo>
                  <a:pt x="4605671" y="0"/>
                </a:lnTo>
              </a:path>
              <a:path w="4606290" h="3450590">
                <a:moveTo>
                  <a:pt x="0" y="18329"/>
                </a:moveTo>
                <a:lnTo>
                  <a:pt x="4601088" y="18329"/>
                </a:lnTo>
              </a:path>
              <a:path w="4606290" h="3450590">
                <a:moveTo>
                  <a:pt x="18331" y="3445958"/>
                </a:moveTo>
                <a:lnTo>
                  <a:pt x="1548972" y="3445958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553554" y="5411857"/>
            <a:ext cx="4601210" cy="0"/>
          </a:xfrm>
          <a:custGeom>
            <a:avLst/>
            <a:gdLst/>
            <a:ahLst/>
            <a:cxnLst/>
            <a:rect l="l" t="t" r="r" b="b"/>
            <a:pathLst>
              <a:path w="4601210" h="0">
                <a:moveTo>
                  <a:pt x="0" y="0"/>
                </a:moveTo>
                <a:lnTo>
                  <a:pt x="4601088" y="0"/>
                </a:lnTo>
              </a:path>
            </a:pathLst>
          </a:custGeom>
          <a:ln w="91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867847" y="6053392"/>
            <a:ext cx="490855" cy="0"/>
          </a:xfrm>
          <a:custGeom>
            <a:avLst/>
            <a:gdLst/>
            <a:ahLst/>
            <a:cxnLst/>
            <a:rect l="l" t="t" r="r" b="b"/>
            <a:pathLst>
              <a:path w="490854" h="0">
                <a:moveTo>
                  <a:pt x="0" y="0"/>
                </a:moveTo>
                <a:lnTo>
                  <a:pt x="490355" y="0"/>
                </a:lnTo>
              </a:path>
            </a:pathLst>
          </a:custGeom>
          <a:ln w="91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970585" y="7845107"/>
            <a:ext cx="445134" cy="0"/>
          </a:xfrm>
          <a:custGeom>
            <a:avLst/>
            <a:gdLst/>
            <a:ahLst/>
            <a:cxnLst/>
            <a:rect l="l" t="t" r="r" b="b"/>
            <a:pathLst>
              <a:path w="445135" h="0">
                <a:moveTo>
                  <a:pt x="0" y="0"/>
                </a:moveTo>
                <a:lnTo>
                  <a:pt x="444527" y="0"/>
                </a:lnTo>
              </a:path>
            </a:pathLst>
          </a:custGeom>
          <a:ln w="137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558137" y="8834904"/>
            <a:ext cx="4601210" cy="0"/>
          </a:xfrm>
          <a:custGeom>
            <a:avLst/>
            <a:gdLst/>
            <a:ahLst/>
            <a:cxnLst/>
            <a:rect l="l" t="t" r="r" b="b"/>
            <a:pathLst>
              <a:path w="4601210" h="0">
                <a:moveTo>
                  <a:pt x="0" y="0"/>
                </a:moveTo>
                <a:lnTo>
                  <a:pt x="4601088" y="0"/>
                </a:lnTo>
              </a:path>
            </a:pathLst>
          </a:custGeom>
          <a:ln w="91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6672525" y="479704"/>
            <a:ext cx="61341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85">
                <a:solidFill>
                  <a:srgbClr val="262323"/>
                </a:solidFill>
                <a:latin typeface="Times New Roman"/>
                <a:cs typeface="Times New Roman"/>
              </a:rPr>
              <a:t>9/8/2020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936041" y="2178244"/>
            <a:ext cx="1071245" cy="120205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ts val="2745"/>
              </a:lnSpc>
              <a:spcBef>
                <a:spcPts val="105"/>
              </a:spcBef>
            </a:pPr>
            <a:r>
              <a:rPr dirty="0" sz="2300" spc="130">
                <a:solidFill>
                  <a:srgbClr val="0F1113"/>
                </a:solidFill>
              </a:rPr>
              <a:t>Written</a:t>
            </a:r>
            <a:endParaRPr sz="2300"/>
          </a:p>
          <a:p>
            <a:pPr algn="ctr" marR="20320">
              <a:lnSpc>
                <a:spcPts val="3404"/>
              </a:lnSpc>
            </a:pPr>
            <a:r>
              <a:rPr dirty="0" sz="2850" spc="-330">
                <a:solidFill>
                  <a:srgbClr val="262323"/>
                </a:solidFill>
                <a:latin typeface="Courier New"/>
                <a:cs typeface="Courier New"/>
              </a:rPr>
              <a:t>and</a:t>
            </a:r>
            <a:endParaRPr sz="2850">
              <a:latin typeface="Courier New"/>
              <a:cs typeface="Courier New"/>
            </a:endParaRPr>
          </a:p>
          <a:p>
            <a:pPr algn="ctr" marL="75565">
              <a:lnSpc>
                <a:spcPct val="100000"/>
              </a:lnSpc>
              <a:spcBef>
                <a:spcPts val="340"/>
              </a:spcBef>
            </a:pPr>
            <a:r>
              <a:rPr dirty="0" sz="2300" spc="30">
                <a:solidFill>
                  <a:srgbClr val="0F1113"/>
                </a:solidFill>
              </a:rPr>
              <a:t>Verbal</a:t>
            </a:r>
            <a:endParaRPr sz="2300"/>
          </a:p>
        </p:txBody>
      </p:sp>
      <p:sp>
        <p:nvSpPr>
          <p:cNvPr id="20" name="object 20"/>
          <p:cNvSpPr/>
          <p:nvPr/>
        </p:nvSpPr>
        <p:spPr>
          <a:xfrm>
            <a:off x="4590331" y="5955670"/>
            <a:ext cx="32384" cy="384810"/>
          </a:xfrm>
          <a:custGeom>
            <a:avLst/>
            <a:gdLst/>
            <a:ahLst/>
            <a:cxnLst/>
            <a:rect l="l" t="t" r="r" b="b"/>
            <a:pathLst>
              <a:path w="32385" h="384810">
                <a:moveTo>
                  <a:pt x="32079" y="384538"/>
                </a:moveTo>
                <a:lnTo>
                  <a:pt x="0" y="384538"/>
                </a:lnTo>
                <a:lnTo>
                  <a:pt x="0" y="0"/>
                </a:lnTo>
                <a:lnTo>
                  <a:pt x="32079" y="0"/>
                </a:lnTo>
                <a:lnTo>
                  <a:pt x="32079" y="384538"/>
                </a:lnTo>
                <a:close/>
              </a:path>
            </a:pathLst>
          </a:custGeom>
          <a:solidFill>
            <a:srgbClr val="C4C3B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2058992" y="5577022"/>
            <a:ext cx="4053204" cy="1579880"/>
          </a:xfrm>
          <a:prstGeom prst="rect">
            <a:avLst/>
          </a:prstGeom>
        </p:spPr>
        <p:txBody>
          <a:bodyPr wrap="square" lIns="0" tIns="45085" rIns="0" bIns="0" rtlCol="0" vert="horz">
            <a:spAutoFit/>
          </a:bodyPr>
          <a:lstStyle/>
          <a:p>
            <a:pPr algn="r" marR="1308735">
              <a:lnSpc>
                <a:spcPct val="100000"/>
              </a:lnSpc>
              <a:spcBef>
                <a:spcPts val="355"/>
              </a:spcBef>
            </a:pPr>
            <a:r>
              <a:rPr dirty="0" sz="1950" spc="20" i="1">
                <a:solidFill>
                  <a:srgbClr val="0F1113"/>
                </a:solidFill>
                <a:latin typeface="Arial"/>
                <a:cs typeface="Arial"/>
              </a:rPr>
              <a:t>Clelland </a:t>
            </a:r>
            <a:r>
              <a:rPr dirty="0" sz="1950" spc="20" i="1">
                <a:solidFill>
                  <a:srgbClr val="0F1113"/>
                </a:solidFill>
                <a:latin typeface="Times New Roman"/>
                <a:cs typeface="Times New Roman"/>
              </a:rPr>
              <a:t>V.</a:t>
            </a:r>
            <a:r>
              <a:rPr dirty="0" sz="1950" spc="-10" i="1">
                <a:solidFill>
                  <a:srgbClr val="0F1113"/>
                </a:solidFill>
                <a:latin typeface="Times New Roman"/>
                <a:cs typeface="Times New Roman"/>
              </a:rPr>
              <a:t> </a:t>
            </a:r>
            <a:r>
              <a:rPr dirty="0" sz="1950" spc="25" i="1">
                <a:solidFill>
                  <a:srgbClr val="0F1113"/>
                </a:solidFill>
                <a:latin typeface="Arial"/>
                <a:cs typeface="Arial"/>
              </a:rPr>
              <a:t>Haas.</a:t>
            </a:r>
            <a:endParaRPr sz="1950">
              <a:latin typeface="Arial"/>
              <a:cs typeface="Arial"/>
            </a:endParaRPr>
          </a:p>
          <a:p>
            <a:pPr algn="r" marR="1361440">
              <a:lnSpc>
                <a:spcPct val="100000"/>
              </a:lnSpc>
              <a:spcBef>
                <a:spcPts val="305"/>
              </a:spcBef>
            </a:pPr>
            <a:r>
              <a:rPr dirty="0" sz="1050" spc="755">
                <a:solidFill>
                  <a:srgbClr val="565250"/>
                </a:solidFill>
                <a:latin typeface="Arial"/>
                <a:cs typeface="Arial"/>
              </a:rPr>
              <a:t>st</a:t>
            </a:r>
            <a:r>
              <a:rPr dirty="0" sz="1050" spc="465">
                <a:solidFill>
                  <a:srgbClr val="565250"/>
                </a:solidFill>
                <a:latin typeface="Arial"/>
                <a:cs typeface="Arial"/>
              </a:rPr>
              <a:t>,</a:t>
            </a:r>
            <a:r>
              <a:rPr dirty="0" sz="2300" spc="-750">
                <a:solidFill>
                  <a:srgbClr val="565250"/>
                </a:solidFill>
                <a:latin typeface="Times New Roman"/>
                <a:cs typeface="Times New Roman"/>
              </a:rPr>
              <a:t>,</a:t>
            </a:r>
            <a:r>
              <a:rPr dirty="0" sz="2300" spc="-405">
                <a:solidFill>
                  <a:srgbClr val="70696B"/>
                </a:solidFill>
                <a:latin typeface="Times New Roman"/>
                <a:cs typeface="Times New Roman"/>
              </a:rPr>
              <a:t>1:</a:t>
            </a:r>
            <a:endParaRPr sz="2300">
              <a:latin typeface="Times New Roman"/>
              <a:cs typeface="Times New Roman"/>
            </a:endParaRPr>
          </a:p>
          <a:p>
            <a:pPr marL="327660">
              <a:lnSpc>
                <a:spcPts val="1920"/>
              </a:lnSpc>
              <a:spcBef>
                <a:spcPts val="330"/>
              </a:spcBef>
            </a:pPr>
            <a:r>
              <a:rPr dirty="0" sz="1700" spc="775">
                <a:solidFill>
                  <a:srgbClr val="262323"/>
                </a:solidFill>
                <a:latin typeface="Arial"/>
                <a:cs typeface="Arial"/>
              </a:rPr>
              <a:t>po-int </a:t>
            </a:r>
            <a:r>
              <a:rPr dirty="0" sz="1700" spc="355">
                <a:solidFill>
                  <a:srgbClr val="262323"/>
                </a:solidFill>
                <a:latin typeface="Arial"/>
                <a:cs typeface="Arial"/>
              </a:rPr>
              <a:t>of"-v-i</a:t>
            </a:r>
            <a:r>
              <a:rPr dirty="0" sz="1700" spc="130">
                <a:solidFill>
                  <a:srgbClr val="262323"/>
                </a:solidFill>
                <a:latin typeface="Arial"/>
                <a:cs typeface="Arial"/>
              </a:rPr>
              <a:t> </a:t>
            </a:r>
            <a:r>
              <a:rPr dirty="0" sz="1700" spc="565">
                <a:solidFill>
                  <a:srgbClr val="423D3D"/>
                </a:solidFill>
                <a:latin typeface="Arial"/>
                <a:cs typeface="Arial"/>
              </a:rPr>
              <a:t>V</a:t>
            </a:r>
            <a:r>
              <a:rPr dirty="0" sz="1700" spc="565">
                <a:solidFill>
                  <a:srgbClr val="262323"/>
                </a:solidFill>
                <a:latin typeface="Arial"/>
                <a:cs typeface="Arial"/>
              </a:rPr>
              <a:t>.</a:t>
            </a:r>
            <a:r>
              <a:rPr dirty="0" sz="1700" spc="565">
                <a:solidFill>
                  <a:srgbClr val="423D3D"/>
                </a:solidFill>
                <a:latin typeface="Arial"/>
                <a:cs typeface="Arial"/>
              </a:rPr>
              <a:t>v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ts val="2375"/>
              </a:lnSpc>
            </a:pPr>
            <a:r>
              <a:rPr dirty="0" sz="2250" spc="615" b="1">
                <a:solidFill>
                  <a:srgbClr val="0F1113"/>
                </a:solidFill>
                <a:latin typeface="Arial"/>
                <a:cs typeface="Arial"/>
              </a:rPr>
              <a:t>1"'[a\pract.i_ce</a:t>
            </a:r>
            <a:r>
              <a:rPr dirty="0" sz="2250" spc="235" b="1">
                <a:solidFill>
                  <a:srgbClr val="0F1113"/>
                </a:solidFill>
                <a:latin typeface="Arial"/>
                <a:cs typeface="Arial"/>
              </a:rPr>
              <a:t> </a:t>
            </a:r>
            <a:r>
              <a:rPr dirty="0" sz="2250" spc="735">
                <a:solidFill>
                  <a:srgbClr val="0F1113"/>
                </a:solidFill>
                <a:latin typeface="Times New Roman"/>
                <a:cs typeface="Times New Roman"/>
              </a:rPr>
              <a:t>\m</a:t>
            </a:r>
            <a:endParaRPr sz="2250">
              <a:latin typeface="Times New Roman"/>
              <a:cs typeface="Times New Roman"/>
            </a:endParaRPr>
          </a:p>
          <a:p>
            <a:pPr marL="454659">
              <a:lnSpc>
                <a:spcPts val="1955"/>
              </a:lnSpc>
              <a:tabLst>
                <a:tab pos="2103755" algn="l"/>
                <a:tab pos="2818765" algn="l"/>
              </a:tabLst>
            </a:pPr>
            <a:r>
              <a:rPr dirty="0" sz="1700" spc="180">
                <a:solidFill>
                  <a:srgbClr val="262323"/>
                </a:solidFill>
                <a:latin typeface="Arial"/>
                <a:cs typeface="Arial"/>
              </a:rPr>
              <a:t>-wr </a:t>
            </a:r>
            <a:r>
              <a:rPr dirty="0" sz="1700" spc="585">
                <a:solidFill>
                  <a:srgbClr val="262323"/>
                </a:solidFill>
                <a:latin typeface="Arial"/>
                <a:cs typeface="Arial"/>
              </a:rPr>
              <a:t>o n</a:t>
            </a:r>
            <a:r>
              <a:rPr dirty="0" sz="1700" spc="-70">
                <a:solidFill>
                  <a:srgbClr val="262323"/>
                </a:solidFill>
                <a:latin typeface="Arial"/>
                <a:cs typeface="Arial"/>
              </a:rPr>
              <a:t> </a:t>
            </a:r>
            <a:r>
              <a:rPr dirty="0" sz="1700" spc="585">
                <a:solidFill>
                  <a:srgbClr val="565250"/>
                </a:solidFill>
                <a:latin typeface="Arial"/>
                <a:cs typeface="Arial"/>
              </a:rPr>
              <a:t>g</a:t>
            </a:r>
            <a:r>
              <a:rPr dirty="0" sz="1700" spc="260">
                <a:solidFill>
                  <a:srgbClr val="565250"/>
                </a:solidFill>
                <a:latin typeface="Arial"/>
                <a:cs typeface="Arial"/>
              </a:rPr>
              <a:t> </a:t>
            </a:r>
            <a:r>
              <a:rPr dirty="0" sz="1700" spc="585">
                <a:solidFill>
                  <a:srgbClr val="262323"/>
                </a:solidFill>
                <a:latin typeface="Arial"/>
                <a:cs typeface="Arial"/>
              </a:rPr>
              <a:t>d	o</a:t>
            </a:r>
            <a:r>
              <a:rPr dirty="0" sz="1700" spc="-120">
                <a:solidFill>
                  <a:srgbClr val="262323"/>
                </a:solidFill>
                <a:latin typeface="Arial"/>
                <a:cs typeface="Arial"/>
              </a:rPr>
              <a:t> </a:t>
            </a:r>
            <a:r>
              <a:rPr dirty="0" sz="1700" spc="235">
                <a:solidFill>
                  <a:srgbClr val="262323"/>
                </a:solidFill>
                <a:latin typeface="Arial"/>
                <a:cs typeface="Arial"/>
              </a:rPr>
              <a:t>i</a:t>
            </a:r>
            <a:r>
              <a:rPr dirty="0" sz="1700" spc="110">
                <a:solidFill>
                  <a:srgbClr val="262323"/>
                </a:solidFill>
                <a:latin typeface="Arial"/>
                <a:cs typeface="Arial"/>
              </a:rPr>
              <a:t> </a:t>
            </a:r>
            <a:r>
              <a:rPr dirty="0" sz="1700" spc="585">
                <a:solidFill>
                  <a:srgbClr val="262323"/>
                </a:solidFill>
                <a:latin typeface="Arial"/>
                <a:cs typeface="Arial"/>
              </a:rPr>
              <a:t>n	</a:t>
            </a:r>
            <a:r>
              <a:rPr dirty="0" sz="1700" spc="434">
                <a:solidFill>
                  <a:srgbClr val="262323"/>
                </a:solidFill>
                <a:latin typeface="Arial"/>
                <a:cs typeface="Arial"/>
              </a:rPr>
              <a:t>g,</a:t>
            </a:r>
            <a:r>
              <a:rPr dirty="0" sz="1700" spc="-260">
                <a:solidFill>
                  <a:srgbClr val="262323"/>
                </a:solidFill>
                <a:latin typeface="Arial"/>
                <a:cs typeface="Arial"/>
              </a:rPr>
              <a:t> </a:t>
            </a:r>
            <a:r>
              <a:rPr dirty="0" sz="1800" spc="570">
                <a:solidFill>
                  <a:srgbClr val="262323"/>
                </a:solidFill>
                <a:latin typeface="Times New Roman"/>
                <a:cs typeface="Times New Roman"/>
              </a:rPr>
              <a:t>tha..t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571765" y="7139445"/>
            <a:ext cx="2507615" cy="285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2295" algn="l"/>
                <a:tab pos="973455" algn="l"/>
                <a:tab pos="1278890" algn="l"/>
                <a:tab pos="1996439" algn="l"/>
                <a:tab pos="2457450" algn="l"/>
              </a:tabLst>
            </a:pPr>
            <a:r>
              <a:rPr dirty="0" sz="1650" spc="434">
                <a:solidFill>
                  <a:srgbClr val="423D3D"/>
                </a:solidFill>
                <a:latin typeface="Times New Roman"/>
                <a:cs typeface="Times New Roman"/>
              </a:rPr>
              <a:t>\</a:t>
            </a:r>
            <a:r>
              <a:rPr dirty="0" sz="1650" spc="645">
                <a:solidFill>
                  <a:srgbClr val="423D3D"/>
                </a:solidFill>
                <a:latin typeface="Times New Roman"/>
                <a:cs typeface="Times New Roman"/>
              </a:rPr>
              <a:t>"</a:t>
            </a:r>
            <a:r>
              <a:rPr dirty="0" sz="1650" spc="80">
                <a:solidFill>
                  <a:srgbClr val="423D3D"/>
                </a:solidFill>
                <a:latin typeface="Times New Roman"/>
                <a:cs typeface="Times New Roman"/>
              </a:rPr>
              <a:t> </a:t>
            </a:r>
            <a:r>
              <a:rPr dirty="0" sz="1650" spc="-170">
                <a:solidFill>
                  <a:srgbClr val="010103"/>
                </a:solidFill>
                <a:latin typeface="Times New Roman"/>
                <a:cs typeface="Times New Roman"/>
              </a:rPr>
              <a:t>.</a:t>
            </a:r>
            <a:r>
              <a:rPr dirty="0" sz="1650">
                <a:solidFill>
                  <a:srgbClr val="010103"/>
                </a:solidFill>
                <a:latin typeface="Times New Roman"/>
                <a:cs typeface="Times New Roman"/>
              </a:rPr>
              <a:t>	</a:t>
            </a:r>
            <a:r>
              <a:rPr dirty="0" sz="1650" spc="-220">
                <a:solidFill>
                  <a:srgbClr val="70696B"/>
                </a:solidFill>
                <a:latin typeface="Times New Roman"/>
                <a:cs typeface="Times New Roman"/>
              </a:rPr>
              <a:t>c</a:t>
            </a:r>
            <a:r>
              <a:rPr dirty="0" sz="1650" spc="-400">
                <a:solidFill>
                  <a:srgbClr val="565250"/>
                </a:solidFill>
                <a:latin typeface="Times New Roman"/>
                <a:cs typeface="Times New Roman"/>
              </a:rPr>
              <a:t>l</a:t>
            </a:r>
            <a:r>
              <a:rPr dirty="0" sz="1650" spc="-95">
                <a:solidFill>
                  <a:srgbClr val="70696B"/>
                </a:solidFill>
                <a:latin typeface="Times New Roman"/>
                <a:cs typeface="Times New Roman"/>
              </a:rPr>
              <a:t>.</a:t>
            </a:r>
            <a:r>
              <a:rPr dirty="0" sz="1650" spc="-90">
                <a:solidFill>
                  <a:srgbClr val="70696B"/>
                </a:solidFill>
                <a:latin typeface="Times New Roman"/>
                <a:cs typeface="Times New Roman"/>
              </a:rPr>
              <a:t>.</a:t>
            </a:r>
            <a:r>
              <a:rPr dirty="0" sz="1650">
                <a:solidFill>
                  <a:srgbClr val="70696B"/>
                </a:solidFill>
                <a:latin typeface="Times New Roman"/>
                <a:cs typeface="Times New Roman"/>
              </a:rPr>
              <a:t>	</a:t>
            </a:r>
            <a:r>
              <a:rPr dirty="0" sz="1100" spc="-225">
                <a:solidFill>
                  <a:srgbClr val="70696B"/>
                </a:solidFill>
                <a:latin typeface="Arial"/>
                <a:cs typeface="Arial"/>
              </a:rPr>
              <a:t>1</a:t>
            </a:r>
            <a:r>
              <a:rPr dirty="0" sz="1100" spc="-125">
                <a:solidFill>
                  <a:srgbClr val="70696B"/>
                </a:solidFill>
                <a:latin typeface="Arial"/>
                <a:cs typeface="Arial"/>
              </a:rPr>
              <a:t>),</a:t>
            </a:r>
            <a:r>
              <a:rPr dirty="0" sz="1100">
                <a:solidFill>
                  <a:srgbClr val="70696B"/>
                </a:solidFill>
                <a:latin typeface="Arial"/>
                <a:cs typeface="Arial"/>
              </a:rPr>
              <a:t>	</a:t>
            </a:r>
            <a:r>
              <a:rPr dirty="0" sz="1450" spc="-260">
                <a:solidFill>
                  <a:srgbClr val="858082"/>
                </a:solidFill>
                <a:latin typeface="Arial"/>
                <a:cs typeface="Arial"/>
              </a:rPr>
              <a:t>c</a:t>
            </a:r>
            <a:r>
              <a:rPr dirty="0" sz="1450" spc="155">
                <a:solidFill>
                  <a:srgbClr val="858082"/>
                </a:solidFill>
                <a:latin typeface="Arial"/>
                <a:cs typeface="Arial"/>
              </a:rPr>
              <a:t> </a:t>
            </a:r>
            <a:r>
              <a:rPr dirty="0" sz="1450" spc="-245">
                <a:solidFill>
                  <a:srgbClr val="565250"/>
                </a:solidFill>
                <a:latin typeface="Arial"/>
                <a:cs typeface="Arial"/>
              </a:rPr>
              <a:t>&gt;</a:t>
            </a:r>
            <a:r>
              <a:rPr dirty="0" sz="1450" spc="-160">
                <a:solidFill>
                  <a:srgbClr val="565250"/>
                </a:solidFill>
                <a:latin typeface="Arial"/>
                <a:cs typeface="Arial"/>
              </a:rPr>
              <a:t>,</a:t>
            </a:r>
            <a:r>
              <a:rPr dirty="0" sz="1450">
                <a:solidFill>
                  <a:srgbClr val="565250"/>
                </a:solidFill>
                <a:latin typeface="Arial"/>
                <a:cs typeface="Arial"/>
              </a:rPr>
              <a:t> </a:t>
            </a:r>
            <a:r>
              <a:rPr dirty="0" sz="1450" spc="-40">
                <a:solidFill>
                  <a:srgbClr val="565250"/>
                </a:solidFill>
                <a:latin typeface="Arial"/>
                <a:cs typeface="Arial"/>
              </a:rPr>
              <a:t> </a:t>
            </a:r>
            <a:r>
              <a:rPr dirty="0" sz="1450" spc="-190">
                <a:solidFill>
                  <a:srgbClr val="70696B"/>
                </a:solidFill>
                <a:latin typeface="Arial"/>
                <a:cs typeface="Arial"/>
              </a:rPr>
              <a:t>-</a:t>
            </a:r>
            <a:r>
              <a:rPr dirty="0" sz="1450" spc="-95">
                <a:solidFill>
                  <a:srgbClr val="70696B"/>
                </a:solidFill>
                <a:latin typeface="Arial"/>
                <a:cs typeface="Arial"/>
              </a:rPr>
              <a:t> </a:t>
            </a:r>
            <a:r>
              <a:rPr dirty="0" sz="1450" spc="-160">
                <a:solidFill>
                  <a:srgbClr val="565250"/>
                </a:solidFill>
                <a:latin typeface="Arial"/>
                <a:cs typeface="Arial"/>
              </a:rPr>
              <a:t>,</a:t>
            </a:r>
            <a:r>
              <a:rPr dirty="0" sz="1450">
                <a:solidFill>
                  <a:srgbClr val="565250"/>
                </a:solidFill>
                <a:latin typeface="Arial"/>
                <a:cs typeface="Arial"/>
              </a:rPr>
              <a:t>	</a:t>
            </a:r>
            <a:r>
              <a:rPr dirty="0" sz="1700" spc="-390">
                <a:solidFill>
                  <a:srgbClr val="70696B"/>
                </a:solidFill>
                <a:latin typeface="Times New Roman"/>
                <a:cs typeface="Times New Roman"/>
              </a:rPr>
              <a:t>µ</a:t>
            </a:r>
            <a:r>
              <a:rPr dirty="0" sz="1700" spc="-170">
                <a:solidFill>
                  <a:srgbClr val="70696B"/>
                </a:solidFill>
                <a:latin typeface="Times New Roman"/>
                <a:cs typeface="Times New Roman"/>
              </a:rPr>
              <a:t>.</a:t>
            </a:r>
            <a:r>
              <a:rPr dirty="0" sz="1700" spc="25">
                <a:solidFill>
                  <a:srgbClr val="70696B"/>
                </a:solidFill>
                <a:latin typeface="Times New Roman"/>
                <a:cs typeface="Times New Roman"/>
              </a:rPr>
              <a:t> </a:t>
            </a:r>
            <a:r>
              <a:rPr dirty="0" sz="1700" spc="-335">
                <a:solidFill>
                  <a:srgbClr val="423D3D"/>
                </a:solidFill>
                <a:latin typeface="Times New Roman"/>
                <a:cs typeface="Times New Roman"/>
              </a:rPr>
              <a:t>h</a:t>
            </a:r>
            <a:r>
              <a:rPr dirty="0" sz="1700">
                <a:solidFill>
                  <a:srgbClr val="423D3D"/>
                </a:solidFill>
                <a:latin typeface="Times New Roman"/>
                <a:cs typeface="Times New Roman"/>
              </a:rPr>
              <a:t>	</a:t>
            </a:r>
            <a:r>
              <a:rPr dirty="0" sz="1700" spc="-185">
                <a:solidFill>
                  <a:srgbClr val="423D3D"/>
                </a:solidFill>
                <a:latin typeface="Times New Roman"/>
                <a:cs typeface="Times New Roman"/>
              </a:rPr>
              <a:t>t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789337" y="7404594"/>
            <a:ext cx="46355" cy="194945"/>
          </a:xfrm>
          <a:custGeom>
            <a:avLst/>
            <a:gdLst/>
            <a:ahLst/>
            <a:cxnLst/>
            <a:rect l="l" t="t" r="r" b="b"/>
            <a:pathLst>
              <a:path w="46354" h="194945">
                <a:moveTo>
                  <a:pt x="45827" y="194770"/>
                </a:moveTo>
                <a:lnTo>
                  <a:pt x="0" y="194770"/>
                </a:lnTo>
                <a:lnTo>
                  <a:pt x="0" y="0"/>
                </a:lnTo>
                <a:lnTo>
                  <a:pt x="45827" y="0"/>
                </a:lnTo>
                <a:lnTo>
                  <a:pt x="45827" y="194770"/>
                </a:lnTo>
                <a:close/>
              </a:path>
            </a:pathLst>
          </a:custGeom>
          <a:solidFill>
            <a:srgbClr val="DBDB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878485" y="7404594"/>
            <a:ext cx="78105" cy="194945"/>
          </a:xfrm>
          <a:custGeom>
            <a:avLst/>
            <a:gdLst/>
            <a:ahLst/>
            <a:cxnLst/>
            <a:rect l="l" t="t" r="r" b="b"/>
            <a:pathLst>
              <a:path w="78104" h="194945">
                <a:moveTo>
                  <a:pt x="77906" y="194770"/>
                </a:moveTo>
                <a:lnTo>
                  <a:pt x="0" y="194770"/>
                </a:lnTo>
                <a:lnTo>
                  <a:pt x="0" y="0"/>
                </a:lnTo>
                <a:lnTo>
                  <a:pt x="77906" y="0"/>
                </a:lnTo>
                <a:lnTo>
                  <a:pt x="77906" y="194770"/>
                </a:lnTo>
                <a:close/>
              </a:path>
            </a:pathLst>
          </a:custGeom>
          <a:solidFill>
            <a:srgbClr val="DBDBD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5" name="object 25"/>
          <p:cNvGrpSpPr/>
          <p:nvPr/>
        </p:nvGrpSpPr>
        <p:grpSpPr>
          <a:xfrm>
            <a:off x="5064519" y="7404594"/>
            <a:ext cx="173990" cy="194945"/>
            <a:chOff x="5064519" y="7404594"/>
            <a:chExt cx="173990" cy="194945"/>
          </a:xfrm>
        </p:grpSpPr>
        <p:sp>
          <p:nvSpPr>
            <p:cNvPr id="26" name="object 26"/>
            <p:cNvSpPr/>
            <p:nvPr/>
          </p:nvSpPr>
          <p:spPr>
            <a:xfrm>
              <a:off x="5064519" y="7404594"/>
              <a:ext cx="22860" cy="194945"/>
            </a:xfrm>
            <a:custGeom>
              <a:avLst/>
              <a:gdLst/>
              <a:ahLst/>
              <a:cxnLst/>
              <a:rect l="l" t="t" r="r" b="b"/>
              <a:pathLst>
                <a:path w="22860" h="194945">
                  <a:moveTo>
                    <a:pt x="0" y="194770"/>
                  </a:moveTo>
                  <a:lnTo>
                    <a:pt x="22385" y="194770"/>
                  </a:lnTo>
                  <a:lnTo>
                    <a:pt x="22385" y="0"/>
                  </a:lnTo>
                  <a:lnTo>
                    <a:pt x="0" y="0"/>
                  </a:lnTo>
                  <a:lnTo>
                    <a:pt x="0" y="194770"/>
                  </a:lnTo>
                  <a:close/>
                </a:path>
              </a:pathLst>
            </a:custGeom>
            <a:solidFill>
              <a:srgbClr val="C4C3B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5086905" y="7404594"/>
              <a:ext cx="151765" cy="194945"/>
            </a:xfrm>
            <a:custGeom>
              <a:avLst/>
              <a:gdLst/>
              <a:ahLst/>
              <a:cxnLst/>
              <a:rect l="l" t="t" r="r" b="b"/>
              <a:pathLst>
                <a:path w="151764" h="194945">
                  <a:moveTo>
                    <a:pt x="151231" y="194770"/>
                  </a:moveTo>
                  <a:lnTo>
                    <a:pt x="0" y="194770"/>
                  </a:lnTo>
                  <a:lnTo>
                    <a:pt x="0" y="0"/>
                  </a:lnTo>
                  <a:lnTo>
                    <a:pt x="151231" y="0"/>
                  </a:lnTo>
                  <a:lnTo>
                    <a:pt x="151231" y="194770"/>
                  </a:lnTo>
                  <a:close/>
                </a:path>
              </a:pathLst>
            </a:custGeom>
            <a:solidFill>
              <a:srgbClr val="DBDBD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/>
          <p:cNvSpPr txBox="1"/>
          <p:nvPr/>
        </p:nvSpPr>
        <p:spPr>
          <a:xfrm>
            <a:off x="3791033" y="7392751"/>
            <a:ext cx="1406525" cy="201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6854" algn="l"/>
                <a:tab pos="617220" algn="l"/>
                <a:tab pos="1087120" algn="l"/>
                <a:tab pos="1273175" algn="l"/>
              </a:tabLst>
            </a:pPr>
            <a:r>
              <a:rPr dirty="0" sz="1150" spc="-80">
                <a:solidFill>
                  <a:srgbClr val="010103"/>
                </a:solidFill>
                <a:latin typeface="Arial"/>
                <a:cs typeface="Arial"/>
              </a:rPr>
              <a:t>-</a:t>
            </a:r>
            <a:r>
              <a:rPr dirty="0" sz="1150" spc="-80">
                <a:solidFill>
                  <a:srgbClr val="010103"/>
                </a:solidFill>
                <a:latin typeface="Arial"/>
                <a:cs typeface="Arial"/>
              </a:rPr>
              <a:t>	</a:t>
            </a:r>
            <a:r>
              <a:rPr dirty="0" sz="1150">
                <a:solidFill>
                  <a:srgbClr val="B1AFAE"/>
                </a:solidFill>
                <a:latin typeface="Arial"/>
                <a:cs typeface="Arial"/>
              </a:rPr>
              <a:t>-</a:t>
            </a:r>
            <a:r>
              <a:rPr dirty="0" sz="1150">
                <a:solidFill>
                  <a:srgbClr val="B1AFAE"/>
                </a:solidFill>
                <a:latin typeface="Arial"/>
                <a:cs typeface="Arial"/>
              </a:rPr>
              <a:t> </a:t>
            </a:r>
            <a:r>
              <a:rPr dirty="0" sz="1150" spc="-20">
                <a:solidFill>
                  <a:srgbClr val="B1AFAE"/>
                </a:solidFill>
                <a:latin typeface="Arial"/>
                <a:cs typeface="Arial"/>
              </a:rPr>
              <a:t> </a:t>
            </a:r>
            <a:r>
              <a:rPr dirty="0" sz="1150">
                <a:solidFill>
                  <a:srgbClr val="B1AFAE"/>
                </a:solidFill>
                <a:latin typeface="Arial"/>
                <a:cs typeface="Arial"/>
              </a:rPr>
              <a:t>e</a:t>
            </a:r>
            <a:r>
              <a:rPr dirty="0" sz="1150">
                <a:solidFill>
                  <a:srgbClr val="B1AFAE"/>
                </a:solidFill>
                <a:latin typeface="Arial"/>
                <a:cs typeface="Arial"/>
              </a:rPr>
              <a:t>	</a:t>
            </a:r>
            <a:r>
              <a:rPr dirty="0" sz="1150" spc="-5">
                <a:solidFill>
                  <a:srgbClr val="B1AFAE"/>
                </a:solidFill>
                <a:latin typeface="Arial"/>
                <a:cs typeface="Arial"/>
              </a:rPr>
              <a:t>l</a:t>
            </a:r>
            <a:r>
              <a:rPr dirty="0" sz="1150">
                <a:solidFill>
                  <a:srgbClr val="B1AFAE"/>
                </a:solidFill>
                <a:latin typeface="Arial"/>
                <a:cs typeface="Arial"/>
              </a:rPr>
              <a:t>l</a:t>
            </a:r>
            <a:r>
              <a:rPr dirty="0" sz="1150">
                <a:solidFill>
                  <a:srgbClr val="B1AFAE"/>
                </a:solidFill>
                <a:latin typeface="Arial"/>
                <a:cs typeface="Arial"/>
              </a:rPr>
              <a:t> </a:t>
            </a:r>
            <a:r>
              <a:rPr dirty="0" sz="1150" spc="75">
                <a:solidFill>
                  <a:srgbClr val="B1AFAE"/>
                </a:solidFill>
                <a:latin typeface="Arial"/>
                <a:cs typeface="Arial"/>
              </a:rPr>
              <a:t> </a:t>
            </a:r>
            <a:r>
              <a:rPr dirty="0" sz="1150">
                <a:solidFill>
                  <a:srgbClr val="B1AFAE"/>
                </a:solidFill>
                <a:latin typeface="Arial"/>
                <a:cs typeface="Arial"/>
              </a:rPr>
              <a:t>\</a:t>
            </a:r>
            <a:r>
              <a:rPr dirty="0" sz="1150">
                <a:solidFill>
                  <a:srgbClr val="B1AFAE"/>
                </a:solidFill>
                <a:latin typeface="Arial"/>
                <a:cs typeface="Arial"/>
              </a:rPr>
              <a:t> </a:t>
            </a:r>
            <a:r>
              <a:rPr dirty="0" sz="1150" spc="40">
                <a:solidFill>
                  <a:srgbClr val="B1AFAE"/>
                </a:solidFill>
                <a:latin typeface="Arial"/>
                <a:cs typeface="Arial"/>
              </a:rPr>
              <a:t> </a:t>
            </a:r>
            <a:r>
              <a:rPr dirty="0" sz="1150">
                <a:solidFill>
                  <a:srgbClr val="B1AFAE"/>
                </a:solidFill>
                <a:latin typeface="Arial"/>
                <a:cs typeface="Arial"/>
              </a:rPr>
              <a:t>'</a:t>
            </a:r>
            <a:r>
              <a:rPr dirty="0" sz="1150">
                <a:solidFill>
                  <a:srgbClr val="B1AFAE"/>
                </a:solidFill>
                <a:latin typeface="Arial"/>
                <a:cs typeface="Arial"/>
              </a:rPr>
              <a:t>	</a:t>
            </a:r>
            <a:r>
              <a:rPr dirty="0" sz="1150">
                <a:solidFill>
                  <a:srgbClr val="B1AFAE"/>
                </a:solidFill>
                <a:latin typeface="Arial"/>
                <a:cs typeface="Arial"/>
              </a:rPr>
              <a:t>"</a:t>
            </a:r>
            <a:r>
              <a:rPr dirty="0" sz="1150">
                <a:solidFill>
                  <a:srgbClr val="B1AFAE"/>
                </a:solidFill>
                <a:latin typeface="Arial"/>
                <a:cs typeface="Arial"/>
              </a:rPr>
              <a:t>	</a:t>
            </a:r>
            <a:r>
              <a:rPr dirty="0" sz="1150" spc="-145">
                <a:solidFill>
                  <a:srgbClr val="B1AFAE"/>
                </a:solidFill>
                <a:latin typeface="Arial"/>
                <a:cs typeface="Arial"/>
              </a:rPr>
              <a:t>:</a:t>
            </a:r>
            <a:r>
              <a:rPr dirty="0" sz="1150">
                <a:solidFill>
                  <a:srgbClr val="B1AFAE"/>
                </a:solidFill>
                <a:latin typeface="Arial"/>
                <a:cs typeface="Arial"/>
              </a:rPr>
              <a:t>--</a:t>
            </a:r>
            <a:endParaRPr sz="11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128878" y="9531425"/>
            <a:ext cx="179705" cy="1809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00"/>
              </a:lnSpc>
            </a:pPr>
            <a:r>
              <a:rPr dirty="0" sz="1100" spc="55">
                <a:solidFill>
                  <a:srgbClr val="262323"/>
                </a:solidFill>
                <a:latin typeface="Times New Roman"/>
                <a:cs typeface="Times New Roman"/>
              </a:rPr>
              <a:t>27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378251" y="7171267"/>
            <a:ext cx="603885" cy="4381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40"/>
              </a:lnSpc>
              <a:spcBef>
                <a:spcPts val="100"/>
              </a:spcBef>
            </a:pPr>
            <a:r>
              <a:rPr dirty="0" sz="1450" spc="-160">
                <a:solidFill>
                  <a:srgbClr val="423D3D"/>
                </a:solidFill>
                <a:latin typeface="Arial"/>
                <a:cs typeface="Arial"/>
              </a:rPr>
              <a:t>t.</a:t>
            </a:r>
            <a:r>
              <a:rPr dirty="0" sz="1450" spc="45">
                <a:solidFill>
                  <a:srgbClr val="423D3D"/>
                </a:solidFill>
                <a:latin typeface="Arial"/>
                <a:cs typeface="Arial"/>
              </a:rPr>
              <a:t> </a:t>
            </a:r>
            <a:r>
              <a:rPr dirty="0" sz="1450" spc="-315">
                <a:solidFill>
                  <a:srgbClr val="262323"/>
                </a:solidFill>
                <a:latin typeface="Arial"/>
                <a:cs typeface="Arial"/>
              </a:rPr>
              <a:t>o</a:t>
            </a:r>
            <a:endParaRPr sz="1450">
              <a:latin typeface="Arial"/>
              <a:cs typeface="Arial"/>
            </a:endParaRPr>
          </a:p>
          <a:p>
            <a:pPr marL="22225">
              <a:lnSpc>
                <a:spcPts val="1800"/>
              </a:lnSpc>
              <a:tabLst>
                <a:tab pos="560705" algn="l"/>
              </a:tabLst>
            </a:pPr>
            <a:r>
              <a:rPr dirty="0" sz="1750">
                <a:solidFill>
                  <a:srgbClr val="858082"/>
                </a:solidFill>
                <a:latin typeface="Times New Roman"/>
                <a:cs typeface="Times New Roman"/>
              </a:rPr>
              <a:t>i</a:t>
            </a:r>
            <a:r>
              <a:rPr dirty="0" sz="1750">
                <a:solidFill>
                  <a:srgbClr val="858082"/>
                </a:solidFill>
                <a:latin typeface="Times New Roman"/>
                <a:cs typeface="Times New Roman"/>
              </a:rPr>
              <a:t> </a:t>
            </a:r>
            <a:r>
              <a:rPr dirty="0" sz="1750" spc="-140">
                <a:solidFill>
                  <a:srgbClr val="858082"/>
                </a:solidFill>
                <a:latin typeface="Times New Roman"/>
                <a:cs typeface="Times New Roman"/>
              </a:rPr>
              <a:t> </a:t>
            </a:r>
            <a:r>
              <a:rPr dirty="0" sz="1750">
                <a:solidFill>
                  <a:srgbClr val="858082"/>
                </a:solidFill>
                <a:latin typeface="Times New Roman"/>
                <a:cs typeface="Times New Roman"/>
              </a:rPr>
              <a:t>l</a:t>
            </a:r>
            <a:r>
              <a:rPr dirty="0" sz="1750" spc="-120">
                <a:solidFill>
                  <a:srgbClr val="858082"/>
                </a:solidFill>
                <a:latin typeface="Times New Roman"/>
                <a:cs typeface="Times New Roman"/>
              </a:rPr>
              <a:t> </a:t>
            </a:r>
            <a:r>
              <a:rPr dirty="0" sz="1750" spc="-190">
                <a:solidFill>
                  <a:srgbClr val="858082"/>
                </a:solidFill>
                <a:latin typeface="Times New Roman"/>
                <a:cs typeface="Times New Roman"/>
              </a:rPr>
              <a:t>"</a:t>
            </a:r>
            <a:r>
              <a:rPr dirty="0" sz="1750" spc="-130">
                <a:solidFill>
                  <a:srgbClr val="858082"/>
                </a:solidFill>
                <a:latin typeface="Times New Roman"/>
                <a:cs typeface="Times New Roman"/>
              </a:rPr>
              <a:t>\</a:t>
            </a:r>
            <a:r>
              <a:rPr dirty="0" sz="1750">
                <a:solidFill>
                  <a:srgbClr val="858082"/>
                </a:solidFill>
                <a:latin typeface="Times New Roman"/>
                <a:cs typeface="Times New Roman"/>
              </a:rPr>
              <a:t>	</a:t>
            </a:r>
            <a:r>
              <a:rPr dirty="0" sz="1750" spc="-85">
                <a:solidFill>
                  <a:srgbClr val="423D3D"/>
                </a:solidFill>
                <a:latin typeface="Times New Roman"/>
                <a:cs typeface="Times New Roman"/>
              </a:rPr>
              <a:t>'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721396" y="7840297"/>
            <a:ext cx="4286885" cy="9423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algn="ctr" marL="12700" marR="5080" indent="55880">
              <a:lnSpc>
                <a:spcPct val="114300"/>
              </a:lnSpc>
              <a:spcBef>
                <a:spcPts val="114"/>
              </a:spcBef>
            </a:pPr>
            <a:r>
              <a:rPr dirty="0" sz="1750" spc="-165">
                <a:solidFill>
                  <a:srgbClr val="0F1113"/>
                </a:solidFill>
                <a:latin typeface="Arial"/>
                <a:cs typeface="Arial"/>
              </a:rPr>
              <a:t>" </a:t>
            </a:r>
            <a:r>
              <a:rPr dirty="0" sz="1750" spc="-20">
                <a:solidFill>
                  <a:srgbClr val="0F1113"/>
                </a:solidFill>
                <a:latin typeface="Arial"/>
                <a:cs typeface="Arial"/>
              </a:rPr>
              <a:t>...the </a:t>
            </a:r>
            <a:r>
              <a:rPr dirty="0" sz="1750" spc="-5">
                <a:solidFill>
                  <a:srgbClr val="0F1113"/>
                </a:solidFill>
                <a:latin typeface="Arial"/>
                <a:cs typeface="Arial"/>
              </a:rPr>
              <a:t>discharge </a:t>
            </a:r>
            <a:r>
              <a:rPr dirty="0" sz="1750" spc="45">
                <a:solidFill>
                  <a:srgbClr val="0F1113"/>
                </a:solidFill>
                <a:latin typeface="Arial"/>
                <a:cs typeface="Arial"/>
              </a:rPr>
              <a:t>instructions </a:t>
            </a:r>
            <a:r>
              <a:rPr dirty="0" sz="1650" spc="-5" b="1">
                <a:solidFill>
                  <a:srgbClr val="0F1113"/>
                </a:solidFill>
                <a:latin typeface="Arial"/>
                <a:cs typeface="Arial"/>
              </a:rPr>
              <a:t>as </a:t>
            </a:r>
            <a:r>
              <a:rPr dirty="0" sz="1650" spc="55" b="1">
                <a:solidFill>
                  <a:srgbClr val="0F1113"/>
                </a:solidFill>
                <a:latin typeface="Arial"/>
                <a:cs typeface="Arial"/>
              </a:rPr>
              <a:t>a </a:t>
            </a:r>
            <a:r>
              <a:rPr dirty="0" sz="1650" spc="80" b="1">
                <a:solidFill>
                  <a:srgbClr val="0F1113"/>
                </a:solidFill>
                <a:latin typeface="Arial"/>
                <a:cs typeface="Arial"/>
              </a:rPr>
              <a:t>whole  </a:t>
            </a:r>
            <a:r>
              <a:rPr dirty="0" sz="1750" spc="65">
                <a:solidFill>
                  <a:srgbClr val="0F1113"/>
                </a:solidFill>
                <a:latin typeface="Arial"/>
                <a:cs typeface="Arial"/>
              </a:rPr>
              <a:t>did </a:t>
            </a:r>
            <a:r>
              <a:rPr dirty="0" sz="1750" spc="70">
                <a:solidFill>
                  <a:srgbClr val="0F1113"/>
                </a:solidFill>
                <a:latin typeface="Arial"/>
                <a:cs typeface="Arial"/>
              </a:rPr>
              <a:t>not </a:t>
            </a:r>
            <a:r>
              <a:rPr dirty="0" sz="1750" spc="40">
                <a:solidFill>
                  <a:srgbClr val="0F1113"/>
                </a:solidFill>
                <a:latin typeface="Arial"/>
                <a:cs typeface="Arial"/>
              </a:rPr>
              <a:t>fall </a:t>
            </a:r>
            <a:r>
              <a:rPr dirty="0" sz="1750" spc="60">
                <a:solidFill>
                  <a:srgbClr val="0F1113"/>
                </a:solidFill>
                <a:latin typeface="Arial"/>
                <a:cs typeface="Arial"/>
              </a:rPr>
              <a:t>below </a:t>
            </a:r>
            <a:r>
              <a:rPr dirty="0" sz="1750" spc="55">
                <a:solidFill>
                  <a:srgbClr val="0F1113"/>
                </a:solidFill>
                <a:latin typeface="Arial"/>
                <a:cs typeface="Arial"/>
              </a:rPr>
              <a:t>the </a:t>
            </a:r>
            <a:r>
              <a:rPr dirty="0" sz="1750" spc="25">
                <a:solidFill>
                  <a:srgbClr val="0F1113"/>
                </a:solidFill>
                <a:latin typeface="Arial"/>
                <a:cs typeface="Arial"/>
              </a:rPr>
              <a:t>applicable</a:t>
            </a:r>
            <a:r>
              <a:rPr dirty="0" sz="1750" spc="-130">
                <a:solidFill>
                  <a:srgbClr val="0F1113"/>
                </a:solidFill>
                <a:latin typeface="Arial"/>
                <a:cs typeface="Arial"/>
              </a:rPr>
              <a:t> </a:t>
            </a:r>
            <a:r>
              <a:rPr dirty="0" sz="1750" spc="35">
                <a:solidFill>
                  <a:srgbClr val="0F1113"/>
                </a:solidFill>
                <a:latin typeface="Arial"/>
                <a:cs typeface="Arial"/>
              </a:rPr>
              <a:t>standard  </a:t>
            </a:r>
            <a:r>
              <a:rPr dirty="0" sz="1750" spc="25">
                <a:solidFill>
                  <a:srgbClr val="0F1113"/>
                </a:solidFill>
                <a:latin typeface="Arial"/>
                <a:cs typeface="Arial"/>
              </a:rPr>
              <a:t>of</a:t>
            </a:r>
            <a:r>
              <a:rPr dirty="0" sz="1750" spc="100">
                <a:solidFill>
                  <a:srgbClr val="0F1113"/>
                </a:solidFill>
                <a:latin typeface="Arial"/>
                <a:cs typeface="Arial"/>
              </a:rPr>
              <a:t> </a:t>
            </a:r>
            <a:r>
              <a:rPr dirty="0" sz="1750" spc="15">
                <a:solidFill>
                  <a:srgbClr val="0F1113"/>
                </a:solidFill>
                <a:latin typeface="Arial"/>
                <a:cs typeface="Arial"/>
              </a:rPr>
              <a:t>care."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6057" y="1337485"/>
            <a:ext cx="4619420" cy="34947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106464" y="7070961"/>
            <a:ext cx="259715" cy="183515"/>
          </a:xfrm>
          <a:custGeom>
            <a:avLst/>
            <a:gdLst/>
            <a:ahLst/>
            <a:cxnLst/>
            <a:rect l="l" t="t" r="r" b="b"/>
            <a:pathLst>
              <a:path w="259714" h="183515">
                <a:moveTo>
                  <a:pt x="259166" y="0"/>
                </a:moveTo>
                <a:lnTo>
                  <a:pt x="259166" y="183212"/>
                </a:lnTo>
                <a:lnTo>
                  <a:pt x="0" y="183212"/>
                </a:lnTo>
                <a:lnTo>
                  <a:pt x="0" y="0"/>
                </a:lnTo>
                <a:lnTo>
                  <a:pt x="259166" y="0"/>
                </a:lnTo>
                <a:close/>
              </a:path>
            </a:pathLst>
          </a:custGeom>
          <a:solidFill>
            <a:srgbClr val="131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116599" y="7096999"/>
            <a:ext cx="244475" cy="17018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795"/>
              </a:lnSpc>
            </a:pPr>
            <a:r>
              <a:rPr dirty="0" sz="1550">
                <a:solidFill>
                  <a:srgbClr val="F9F9F9"/>
                </a:solidFill>
                <a:latin typeface="Times New Roman"/>
                <a:cs typeface="Times New Roman"/>
              </a:rPr>
              <a:t>-I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24925" y="7068604"/>
            <a:ext cx="416559" cy="197485"/>
          </a:xfrm>
          <a:custGeom>
            <a:avLst/>
            <a:gdLst/>
            <a:ahLst/>
            <a:cxnLst/>
            <a:rect l="l" t="t" r="r" b="b"/>
            <a:pathLst>
              <a:path w="416560" h="197484">
                <a:moveTo>
                  <a:pt x="415988" y="44462"/>
                </a:moveTo>
                <a:lnTo>
                  <a:pt x="287947" y="44462"/>
                </a:lnTo>
                <a:lnTo>
                  <a:pt x="287947" y="0"/>
                </a:lnTo>
                <a:lnTo>
                  <a:pt x="0" y="0"/>
                </a:lnTo>
                <a:lnTo>
                  <a:pt x="0" y="196951"/>
                </a:lnTo>
                <a:lnTo>
                  <a:pt x="287947" y="196951"/>
                </a:lnTo>
                <a:lnTo>
                  <a:pt x="287947" y="191020"/>
                </a:lnTo>
                <a:lnTo>
                  <a:pt x="415988" y="191020"/>
                </a:lnTo>
                <a:lnTo>
                  <a:pt x="415988" y="44462"/>
                </a:lnTo>
                <a:close/>
              </a:path>
            </a:pathLst>
          </a:custGeom>
          <a:solidFill>
            <a:srgbClr val="131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653232" y="7141907"/>
            <a:ext cx="120014" cy="1054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30"/>
              </a:lnSpc>
            </a:pPr>
            <a:r>
              <a:rPr dirty="0" sz="850" spc="-5" b="1">
                <a:solidFill>
                  <a:srgbClr val="F9F9F9"/>
                </a:solidFill>
                <a:latin typeface="Times New Roman"/>
                <a:cs typeface="Times New Roman"/>
              </a:rPr>
              <a:t>V,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37841" y="7065746"/>
            <a:ext cx="516890" cy="192405"/>
          </a:xfrm>
          <a:custGeom>
            <a:avLst/>
            <a:gdLst/>
            <a:ahLst/>
            <a:cxnLst/>
            <a:rect l="l" t="t" r="r" b="b"/>
            <a:pathLst>
              <a:path w="516889" h="192404">
                <a:moveTo>
                  <a:pt x="516610" y="0"/>
                </a:moveTo>
                <a:lnTo>
                  <a:pt x="0" y="0"/>
                </a:lnTo>
                <a:lnTo>
                  <a:pt x="0" y="192379"/>
                </a:lnTo>
                <a:lnTo>
                  <a:pt x="516610" y="192379"/>
                </a:lnTo>
                <a:lnTo>
                  <a:pt x="516610" y="0"/>
                </a:lnTo>
                <a:close/>
              </a:path>
            </a:pathLst>
          </a:custGeom>
          <a:solidFill>
            <a:srgbClr val="131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234001" y="6997310"/>
            <a:ext cx="789940" cy="28130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764"/>
              </a:lnSpc>
            </a:pPr>
            <a:r>
              <a:rPr dirty="0" sz="1700" spc="-175">
                <a:solidFill>
                  <a:srgbClr val="F9F9F9"/>
                </a:solidFill>
                <a:latin typeface="Arial"/>
                <a:cs typeface="Arial"/>
              </a:rPr>
              <a:t>::::r</a:t>
            </a:r>
            <a:endParaRPr sz="1700">
              <a:latin typeface="Arial"/>
              <a:cs typeface="Arial"/>
            </a:endParaRPr>
          </a:p>
          <a:p>
            <a:pPr marL="18415">
              <a:lnSpc>
                <a:spcPts val="965"/>
              </a:lnSpc>
            </a:pPr>
            <a:r>
              <a:rPr dirty="0" sz="1250" spc="-5" i="1">
                <a:solidFill>
                  <a:srgbClr val="F9F9F9"/>
                </a:solidFill>
                <a:latin typeface="Arial"/>
                <a:cs typeface="Arial"/>
              </a:rPr>
              <a:t>tD</a:t>
            </a:r>
            <a:endParaRPr sz="1250">
              <a:latin typeface="Arial"/>
              <a:cs typeface="Arial"/>
            </a:endParaRPr>
          </a:p>
          <a:p>
            <a:pPr marL="19685">
              <a:lnSpc>
                <a:spcPts val="3345"/>
              </a:lnSpc>
            </a:pPr>
            <a:r>
              <a:rPr dirty="0" sz="3050" spc="-905">
                <a:solidFill>
                  <a:srgbClr val="F9F9F9"/>
                </a:solidFill>
                <a:latin typeface="Arial"/>
                <a:cs typeface="Arial"/>
              </a:rPr>
              <a:t>-</a:t>
            </a:r>
            <a:r>
              <a:rPr dirty="0" baseline="-5555" sz="1500">
                <a:solidFill>
                  <a:srgbClr val="F9F9F9"/>
                </a:solidFill>
                <a:latin typeface="Times New Roman"/>
                <a:cs typeface="Times New Roman"/>
              </a:rPr>
              <a:t>)</a:t>
            </a:r>
            <a:r>
              <a:rPr dirty="0" baseline="-5555" sz="1500" spc="-89">
                <a:solidFill>
                  <a:srgbClr val="F9F9F9"/>
                </a:solidFill>
                <a:latin typeface="Times New Roman"/>
                <a:cs typeface="Times New Roman"/>
              </a:rPr>
              <a:t>C</a:t>
            </a:r>
            <a:r>
              <a:rPr dirty="0" sz="3050">
                <a:solidFill>
                  <a:srgbClr val="F9F9F9"/>
                </a:solidFill>
                <a:latin typeface="Arial"/>
                <a:cs typeface="Arial"/>
              </a:rPr>
              <a:t>·</a:t>
            </a:r>
            <a:endParaRPr sz="30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987249" y="7050967"/>
            <a:ext cx="234315" cy="201930"/>
          </a:xfrm>
          <a:custGeom>
            <a:avLst/>
            <a:gdLst/>
            <a:ahLst/>
            <a:cxnLst/>
            <a:rect l="l" t="t" r="r" b="b"/>
            <a:pathLst>
              <a:path w="234314" h="201929">
                <a:moveTo>
                  <a:pt x="234085" y="0"/>
                </a:moveTo>
                <a:lnTo>
                  <a:pt x="234085" y="201533"/>
                </a:lnTo>
                <a:lnTo>
                  <a:pt x="0" y="201533"/>
                </a:lnTo>
                <a:lnTo>
                  <a:pt x="0" y="0"/>
                </a:lnTo>
                <a:lnTo>
                  <a:pt x="234085" y="0"/>
                </a:lnTo>
                <a:close/>
              </a:path>
            </a:pathLst>
          </a:custGeom>
          <a:solidFill>
            <a:srgbClr val="131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007872" y="7124251"/>
            <a:ext cx="197485" cy="1282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10"/>
              </a:lnSpc>
            </a:pPr>
            <a:r>
              <a:rPr dirty="0" sz="1400" spc="-25">
                <a:solidFill>
                  <a:srgbClr val="F9F9F9"/>
                </a:solidFill>
                <a:latin typeface="Times New Roman"/>
                <a:cs typeface="Times New Roman"/>
              </a:rPr>
              <a:t>0.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54876" y="7061165"/>
            <a:ext cx="516890" cy="197485"/>
          </a:xfrm>
          <a:custGeom>
            <a:avLst/>
            <a:gdLst/>
            <a:ahLst/>
            <a:cxnLst/>
            <a:rect l="l" t="t" r="r" b="b"/>
            <a:pathLst>
              <a:path w="516889" h="197484">
                <a:moveTo>
                  <a:pt x="516607" y="0"/>
                </a:moveTo>
                <a:lnTo>
                  <a:pt x="516607" y="196953"/>
                </a:lnTo>
                <a:lnTo>
                  <a:pt x="0" y="196953"/>
                </a:lnTo>
                <a:lnTo>
                  <a:pt x="0" y="0"/>
                </a:lnTo>
                <a:lnTo>
                  <a:pt x="516607" y="0"/>
                </a:lnTo>
                <a:close/>
              </a:path>
            </a:pathLst>
          </a:custGeom>
          <a:solidFill>
            <a:srgbClr val="131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981231" y="6992142"/>
            <a:ext cx="459740" cy="27876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3479"/>
              </a:lnSpc>
            </a:pPr>
            <a:r>
              <a:rPr dirty="0" sz="3050">
                <a:solidFill>
                  <a:srgbClr val="F9F9F9"/>
                </a:solidFill>
                <a:latin typeface="Arial"/>
                <a:cs typeface="Arial"/>
              </a:rPr>
              <a:t>-·</a:t>
            </a:r>
            <a:endParaRPr sz="30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52041" y="7095526"/>
            <a:ext cx="220345" cy="158750"/>
          </a:xfrm>
          <a:prstGeom prst="rect">
            <a:avLst/>
          </a:prstGeom>
        </p:spPr>
        <p:txBody>
          <a:bodyPr wrap="square" lIns="0" tIns="37465" rIns="0" bIns="0" rtlCol="0" vert="horz">
            <a:spAutoFit/>
          </a:bodyPr>
          <a:lstStyle/>
          <a:p>
            <a:pPr>
              <a:lnSpc>
                <a:spcPts val="950"/>
              </a:lnSpc>
              <a:spcBef>
                <a:spcPts val="295"/>
              </a:spcBef>
            </a:pPr>
            <a:r>
              <a:rPr dirty="0" baseline="3267" sz="1275" spc="-30" b="1">
                <a:solidFill>
                  <a:srgbClr val="F9F9F9"/>
                </a:solidFill>
                <a:latin typeface="Arial"/>
                <a:cs typeface="Arial"/>
              </a:rPr>
              <a:t>""'</a:t>
            </a:r>
            <a:r>
              <a:rPr dirty="0" baseline="3267" sz="1275" spc="-442" b="1">
                <a:solidFill>
                  <a:srgbClr val="F9F9F9"/>
                </a:solidFill>
                <a:latin typeface="Arial"/>
                <a:cs typeface="Arial"/>
              </a:rPr>
              <a:t>I</a:t>
            </a:r>
            <a:r>
              <a:rPr dirty="0" sz="950" spc="-20" b="1">
                <a:solidFill>
                  <a:srgbClr val="F9F9F9"/>
                </a:solidFill>
                <a:latin typeface="Arial"/>
                <a:cs typeface="Arial"/>
              </a:rPr>
              <a:t>rt</a:t>
            </a:r>
            <a:endParaRPr sz="9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220669" y="7061174"/>
            <a:ext cx="516890" cy="194310"/>
          </a:xfrm>
          <a:custGeom>
            <a:avLst/>
            <a:gdLst/>
            <a:ahLst/>
            <a:cxnLst/>
            <a:rect l="l" t="t" r="r" b="b"/>
            <a:pathLst>
              <a:path w="516889" h="194309">
                <a:moveTo>
                  <a:pt x="516610" y="0"/>
                </a:moveTo>
                <a:lnTo>
                  <a:pt x="0" y="0"/>
                </a:lnTo>
                <a:lnTo>
                  <a:pt x="0" y="192366"/>
                </a:lnTo>
                <a:lnTo>
                  <a:pt x="273050" y="192366"/>
                </a:lnTo>
                <a:lnTo>
                  <a:pt x="273050" y="193878"/>
                </a:lnTo>
                <a:lnTo>
                  <a:pt x="483450" y="193878"/>
                </a:lnTo>
                <a:lnTo>
                  <a:pt x="483450" y="192366"/>
                </a:lnTo>
                <a:lnTo>
                  <a:pt x="516610" y="192366"/>
                </a:lnTo>
                <a:lnTo>
                  <a:pt x="516610" y="0"/>
                </a:lnTo>
                <a:close/>
              </a:path>
            </a:pathLst>
          </a:custGeom>
          <a:solidFill>
            <a:srgbClr val="131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3247030" y="6992731"/>
            <a:ext cx="459740" cy="27559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3479"/>
              </a:lnSpc>
            </a:pPr>
            <a:r>
              <a:rPr dirty="0" baseline="-13333" sz="1875" spc="-494" i="1">
                <a:solidFill>
                  <a:srgbClr val="F9F9F9"/>
                </a:solidFill>
                <a:latin typeface="Arial"/>
                <a:cs typeface="Arial"/>
              </a:rPr>
              <a:t>t</a:t>
            </a:r>
            <a:r>
              <a:rPr dirty="0" sz="3050" spc="-655">
                <a:solidFill>
                  <a:srgbClr val="F9F9F9"/>
                </a:solidFill>
                <a:latin typeface="Arial"/>
                <a:cs typeface="Arial"/>
              </a:rPr>
              <a:t>-</a:t>
            </a:r>
            <a:r>
              <a:rPr dirty="0" baseline="-13333" sz="1875" spc="-337" i="1">
                <a:solidFill>
                  <a:srgbClr val="F9F9F9"/>
                </a:solidFill>
                <a:latin typeface="Arial"/>
                <a:cs typeface="Arial"/>
              </a:rPr>
              <a:t>D</a:t>
            </a:r>
            <a:r>
              <a:rPr dirty="0" sz="3050">
                <a:solidFill>
                  <a:srgbClr val="F9F9F9"/>
                </a:solidFill>
                <a:latin typeface="Arial"/>
                <a:cs typeface="Arial"/>
              </a:rPr>
              <a:t>·</a:t>
            </a:r>
            <a:endParaRPr sz="305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633101" y="7080021"/>
            <a:ext cx="271145" cy="174625"/>
          </a:xfrm>
          <a:custGeom>
            <a:avLst/>
            <a:gdLst/>
            <a:ahLst/>
            <a:cxnLst/>
            <a:rect l="l" t="t" r="r" b="b"/>
            <a:pathLst>
              <a:path w="271145" h="174625">
                <a:moveTo>
                  <a:pt x="271106" y="0"/>
                </a:moveTo>
                <a:lnTo>
                  <a:pt x="103403" y="0"/>
                </a:lnTo>
                <a:lnTo>
                  <a:pt x="103403" y="25006"/>
                </a:lnTo>
                <a:lnTo>
                  <a:pt x="0" y="25006"/>
                </a:lnTo>
                <a:lnTo>
                  <a:pt x="0" y="166992"/>
                </a:lnTo>
                <a:lnTo>
                  <a:pt x="103403" y="166992"/>
                </a:lnTo>
                <a:lnTo>
                  <a:pt x="103403" y="174053"/>
                </a:lnTo>
                <a:lnTo>
                  <a:pt x="271106" y="174053"/>
                </a:lnTo>
                <a:lnTo>
                  <a:pt x="271106" y="0"/>
                </a:lnTo>
                <a:close/>
              </a:path>
            </a:pathLst>
          </a:custGeom>
          <a:solidFill>
            <a:srgbClr val="131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3634990" y="7132359"/>
            <a:ext cx="262255" cy="134620"/>
          </a:xfrm>
          <a:prstGeom prst="rect">
            <a:avLst/>
          </a:prstGeom>
        </p:spPr>
        <p:txBody>
          <a:bodyPr wrap="square" lIns="0" tIns="1270" rIns="0" bIns="0" rtlCol="0" vert="vert270">
            <a:spAutoFit/>
          </a:bodyPr>
          <a:lstStyle/>
          <a:p>
            <a:pPr marL="19685">
              <a:lnSpc>
                <a:spcPts val="910"/>
              </a:lnSpc>
              <a:spcBef>
                <a:spcPts val="10"/>
              </a:spcBef>
            </a:pPr>
            <a:r>
              <a:rPr dirty="0" sz="850" spc="-5" b="1">
                <a:solidFill>
                  <a:srgbClr val="F9F9F9"/>
                </a:solidFill>
                <a:latin typeface="Times New Roman"/>
                <a:cs typeface="Times New Roman"/>
              </a:rPr>
              <a:t>V,</a:t>
            </a: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ts val="1030"/>
              </a:lnSpc>
            </a:pPr>
            <a:r>
              <a:rPr dirty="0" sz="950" spc="-15" b="1">
                <a:solidFill>
                  <a:srgbClr val="F9F9F9"/>
                </a:solidFill>
                <a:latin typeface="Arial"/>
                <a:cs typeface="Arial"/>
              </a:rPr>
              <a:t>rt</a:t>
            </a:r>
            <a:endParaRPr sz="95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05592" y="7150620"/>
            <a:ext cx="328295" cy="219075"/>
          </a:xfrm>
          <a:custGeom>
            <a:avLst/>
            <a:gdLst/>
            <a:ahLst/>
            <a:cxnLst/>
            <a:rect l="l" t="t" r="r" b="b"/>
            <a:pathLst>
              <a:path w="328295" h="219075">
                <a:moveTo>
                  <a:pt x="327977" y="0"/>
                </a:moveTo>
                <a:lnTo>
                  <a:pt x="90855" y="0"/>
                </a:lnTo>
                <a:lnTo>
                  <a:pt x="90855" y="81457"/>
                </a:lnTo>
                <a:lnTo>
                  <a:pt x="0" y="81457"/>
                </a:lnTo>
                <a:lnTo>
                  <a:pt x="0" y="218871"/>
                </a:lnTo>
                <a:lnTo>
                  <a:pt x="169379" y="218871"/>
                </a:lnTo>
                <a:lnTo>
                  <a:pt x="169379" y="141986"/>
                </a:lnTo>
                <a:lnTo>
                  <a:pt x="327977" y="141986"/>
                </a:lnTo>
                <a:lnTo>
                  <a:pt x="327977" y="0"/>
                </a:lnTo>
                <a:close/>
              </a:path>
            </a:pathLst>
          </a:custGeom>
          <a:solidFill>
            <a:srgbClr val="131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4101676" y="7180840"/>
            <a:ext cx="224790" cy="12446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650"/>
              </a:lnSpc>
            </a:pPr>
            <a:r>
              <a:rPr dirty="0" sz="1400">
                <a:solidFill>
                  <a:srgbClr val="F9F9F9"/>
                </a:solidFill>
                <a:latin typeface="Arial"/>
                <a:cs typeface="Arial"/>
              </a:rPr>
              <a:t>0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271802" y="7105467"/>
            <a:ext cx="150495" cy="142240"/>
          </a:xfrm>
          <a:custGeom>
            <a:avLst/>
            <a:gdLst/>
            <a:ahLst/>
            <a:cxnLst/>
            <a:rect l="l" t="t" r="r" b="b"/>
            <a:pathLst>
              <a:path w="150495" h="142240">
                <a:moveTo>
                  <a:pt x="150048" y="0"/>
                </a:moveTo>
                <a:lnTo>
                  <a:pt x="150048" y="141989"/>
                </a:lnTo>
                <a:lnTo>
                  <a:pt x="0" y="141989"/>
                </a:lnTo>
                <a:lnTo>
                  <a:pt x="0" y="0"/>
                </a:lnTo>
                <a:lnTo>
                  <a:pt x="150048" y="0"/>
                </a:lnTo>
                <a:close/>
              </a:path>
            </a:pathLst>
          </a:custGeom>
          <a:solidFill>
            <a:srgbClr val="131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4270462" y="7078078"/>
            <a:ext cx="146685" cy="182245"/>
          </a:xfrm>
          <a:prstGeom prst="rect">
            <a:avLst/>
          </a:prstGeom>
        </p:spPr>
        <p:txBody>
          <a:bodyPr wrap="square" lIns="0" tIns="254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850" spc="-5" b="1">
                <a:solidFill>
                  <a:srgbClr val="F9F9F9"/>
                </a:solidFill>
                <a:latin typeface="Arial"/>
                <a:cs typeface="Arial"/>
              </a:rPr>
              <a:t>""'I</a:t>
            </a:r>
            <a:endParaRPr sz="85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339162" y="7050967"/>
            <a:ext cx="234315" cy="197485"/>
          </a:xfrm>
          <a:custGeom>
            <a:avLst/>
            <a:gdLst/>
            <a:ahLst/>
            <a:cxnLst/>
            <a:rect l="l" t="t" r="r" b="b"/>
            <a:pathLst>
              <a:path w="234314" h="197484">
                <a:moveTo>
                  <a:pt x="234085" y="0"/>
                </a:moveTo>
                <a:lnTo>
                  <a:pt x="234085" y="196953"/>
                </a:lnTo>
                <a:lnTo>
                  <a:pt x="0" y="196953"/>
                </a:lnTo>
                <a:lnTo>
                  <a:pt x="0" y="0"/>
                </a:lnTo>
                <a:lnTo>
                  <a:pt x="234085" y="0"/>
                </a:lnTo>
                <a:close/>
              </a:path>
            </a:pathLst>
          </a:custGeom>
          <a:solidFill>
            <a:srgbClr val="131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4522997" y="7138377"/>
            <a:ext cx="120014" cy="1041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19"/>
              </a:lnSpc>
            </a:pPr>
            <a:r>
              <a:rPr dirty="0" sz="850" spc="-10" b="1">
                <a:solidFill>
                  <a:srgbClr val="F9F9F9"/>
                </a:solidFill>
                <a:latin typeface="Times New Roman"/>
                <a:cs typeface="Times New Roman"/>
              </a:rPr>
              <a:t>V,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476343" y="7056589"/>
            <a:ext cx="516890" cy="200660"/>
          </a:xfrm>
          <a:custGeom>
            <a:avLst/>
            <a:gdLst/>
            <a:ahLst/>
            <a:cxnLst/>
            <a:rect l="l" t="t" r="r" b="b"/>
            <a:pathLst>
              <a:path w="516889" h="200659">
                <a:moveTo>
                  <a:pt x="516610" y="0"/>
                </a:moveTo>
                <a:lnTo>
                  <a:pt x="0" y="0"/>
                </a:lnTo>
                <a:lnTo>
                  <a:pt x="0" y="196951"/>
                </a:lnTo>
                <a:lnTo>
                  <a:pt x="263512" y="196951"/>
                </a:lnTo>
                <a:lnTo>
                  <a:pt x="263512" y="200380"/>
                </a:lnTo>
                <a:lnTo>
                  <a:pt x="492163" y="200380"/>
                </a:lnTo>
                <a:lnTo>
                  <a:pt x="492163" y="196951"/>
                </a:lnTo>
                <a:lnTo>
                  <a:pt x="516610" y="196951"/>
                </a:lnTo>
                <a:lnTo>
                  <a:pt x="516610" y="0"/>
                </a:lnTo>
                <a:close/>
              </a:path>
            </a:pathLst>
          </a:custGeom>
          <a:solidFill>
            <a:srgbClr val="131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4347086" y="6987562"/>
            <a:ext cx="615315" cy="28257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21590">
              <a:lnSpc>
                <a:spcPts val="1515"/>
              </a:lnSpc>
            </a:pPr>
            <a:r>
              <a:rPr dirty="0" sz="1400" spc="-5">
                <a:solidFill>
                  <a:srgbClr val="F9F9F9"/>
                </a:solidFill>
                <a:latin typeface="Times New Roman"/>
                <a:cs typeface="Times New Roman"/>
              </a:rPr>
              <a:t>0.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3325"/>
              </a:lnSpc>
            </a:pPr>
            <a:r>
              <a:rPr dirty="0" sz="1350" spc="-185">
                <a:solidFill>
                  <a:srgbClr val="F9F9F9"/>
                </a:solidFill>
                <a:latin typeface="Arial"/>
                <a:cs typeface="Arial"/>
              </a:rPr>
              <a:t>:</a:t>
            </a:r>
            <a:r>
              <a:rPr dirty="0" baseline="6375" sz="4575" spc="-1222">
                <a:solidFill>
                  <a:srgbClr val="F9F9F9"/>
                </a:solidFill>
                <a:latin typeface="Arial"/>
                <a:cs typeface="Arial"/>
              </a:rPr>
              <a:t>-</a:t>
            </a:r>
            <a:r>
              <a:rPr dirty="0" sz="1350" spc="-5">
                <a:solidFill>
                  <a:srgbClr val="F9F9F9"/>
                </a:solidFill>
                <a:latin typeface="Arial"/>
                <a:cs typeface="Arial"/>
              </a:rPr>
              <a:t>:::</a:t>
            </a:r>
            <a:r>
              <a:rPr dirty="0" sz="1350" spc="-195">
                <a:solidFill>
                  <a:srgbClr val="F9F9F9"/>
                </a:solidFill>
                <a:latin typeface="Arial"/>
                <a:cs typeface="Arial"/>
              </a:rPr>
              <a:t>s</a:t>
            </a:r>
            <a:r>
              <a:rPr dirty="0" baseline="6375" sz="4575">
                <a:solidFill>
                  <a:srgbClr val="F9F9F9"/>
                </a:solidFill>
                <a:latin typeface="Arial"/>
                <a:cs typeface="Arial"/>
              </a:rPr>
              <a:t>·</a:t>
            </a:r>
            <a:endParaRPr baseline="6375" sz="4575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894643" y="7055725"/>
            <a:ext cx="580390" cy="197485"/>
          </a:xfrm>
          <a:custGeom>
            <a:avLst/>
            <a:gdLst/>
            <a:ahLst/>
            <a:cxnLst/>
            <a:rect l="l" t="t" r="r" b="b"/>
            <a:pathLst>
              <a:path w="580389" h="197484">
                <a:moveTo>
                  <a:pt x="579945" y="9626"/>
                </a:moveTo>
                <a:lnTo>
                  <a:pt x="292608" y="9626"/>
                </a:lnTo>
                <a:lnTo>
                  <a:pt x="292608" y="0"/>
                </a:lnTo>
                <a:lnTo>
                  <a:pt x="0" y="0"/>
                </a:lnTo>
                <a:lnTo>
                  <a:pt x="0" y="187794"/>
                </a:lnTo>
                <a:lnTo>
                  <a:pt x="80276" y="187794"/>
                </a:lnTo>
                <a:lnTo>
                  <a:pt x="80276" y="197421"/>
                </a:lnTo>
                <a:lnTo>
                  <a:pt x="579945" y="197421"/>
                </a:lnTo>
                <a:lnTo>
                  <a:pt x="579945" y="9626"/>
                </a:lnTo>
                <a:close/>
              </a:path>
            </a:pathLst>
          </a:custGeom>
          <a:solidFill>
            <a:srgbClr val="131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4907724" y="7133825"/>
            <a:ext cx="537845" cy="13208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255"/>
              </a:lnSpc>
            </a:pPr>
            <a:r>
              <a:rPr dirty="0" baseline="-34839" sz="4425" spc="-1132">
                <a:solidFill>
                  <a:srgbClr val="F9F9F9"/>
                </a:solidFill>
                <a:latin typeface="Arial"/>
                <a:cs typeface="Arial"/>
              </a:rPr>
              <a:t>s</a:t>
            </a:r>
            <a:r>
              <a:rPr dirty="0" sz="1750">
                <a:solidFill>
                  <a:srgbClr val="F9F9F9"/>
                </a:solidFill>
                <a:latin typeface="Times New Roman"/>
                <a:cs typeface="Times New Roman"/>
              </a:rPr>
              <a:t>m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315394" y="7198880"/>
            <a:ext cx="263525" cy="51435"/>
          </a:xfrm>
          <a:custGeom>
            <a:avLst/>
            <a:gdLst/>
            <a:ahLst/>
            <a:cxnLst/>
            <a:rect l="l" t="t" r="r" b="b"/>
            <a:pathLst>
              <a:path w="263525" h="51434">
                <a:moveTo>
                  <a:pt x="263080" y="685"/>
                </a:moveTo>
                <a:lnTo>
                  <a:pt x="194779" y="685"/>
                </a:lnTo>
                <a:lnTo>
                  <a:pt x="194779" y="0"/>
                </a:lnTo>
                <a:lnTo>
                  <a:pt x="0" y="0"/>
                </a:lnTo>
                <a:lnTo>
                  <a:pt x="0" y="50393"/>
                </a:lnTo>
                <a:lnTo>
                  <a:pt x="51346" y="50393"/>
                </a:lnTo>
                <a:lnTo>
                  <a:pt x="51346" y="51066"/>
                </a:lnTo>
                <a:lnTo>
                  <a:pt x="263080" y="51066"/>
                </a:lnTo>
                <a:lnTo>
                  <a:pt x="263080" y="685"/>
                </a:lnTo>
                <a:close/>
              </a:path>
            </a:pathLst>
          </a:custGeom>
          <a:solidFill>
            <a:srgbClr val="131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5317420" y="7207877"/>
            <a:ext cx="255904" cy="55244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395"/>
              </a:lnSpc>
            </a:pPr>
            <a:r>
              <a:rPr dirty="0" baseline="-22222" sz="1875" spc="-367">
                <a:solidFill>
                  <a:srgbClr val="F9F9F9"/>
                </a:solidFill>
                <a:latin typeface="Arial"/>
                <a:cs typeface="Arial"/>
              </a:rPr>
              <a:t>•</a:t>
            </a:r>
            <a:r>
              <a:rPr dirty="0" sz="1150">
                <a:solidFill>
                  <a:srgbClr val="F9F9F9"/>
                </a:solidFill>
                <a:latin typeface="Arial"/>
                <a:cs typeface="Arial"/>
              </a:rPr>
              <a:t>•</a:t>
            </a:r>
            <a:endParaRPr sz="115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443712" y="7198879"/>
            <a:ext cx="194945" cy="50800"/>
          </a:xfrm>
          <a:custGeom>
            <a:avLst/>
            <a:gdLst/>
            <a:ahLst/>
            <a:cxnLst/>
            <a:rect l="l" t="t" r="r" b="b"/>
            <a:pathLst>
              <a:path w="194945" h="50800">
                <a:moveTo>
                  <a:pt x="194786" y="0"/>
                </a:moveTo>
                <a:lnTo>
                  <a:pt x="194786" y="50383"/>
                </a:lnTo>
                <a:lnTo>
                  <a:pt x="0" y="50383"/>
                </a:lnTo>
                <a:lnTo>
                  <a:pt x="0" y="0"/>
                </a:lnTo>
                <a:lnTo>
                  <a:pt x="194786" y="0"/>
                </a:lnTo>
                <a:close/>
              </a:path>
            </a:pathLst>
          </a:custGeom>
          <a:solidFill>
            <a:srgbClr val="131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5445737" y="7207877"/>
            <a:ext cx="189230" cy="5461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375"/>
              </a:lnSpc>
            </a:pPr>
            <a:r>
              <a:rPr dirty="0" sz="1150">
                <a:solidFill>
                  <a:srgbClr val="F9F9F9"/>
                </a:solidFill>
                <a:latin typeface="Arial"/>
                <a:cs typeface="Arial"/>
              </a:rPr>
              <a:t>•</a:t>
            </a:r>
            <a:endParaRPr sz="11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125737" y="9623445"/>
            <a:ext cx="207010" cy="75565"/>
          </a:xfrm>
          <a:prstGeom prst="rect">
            <a:avLst/>
          </a:prstGeom>
        </p:spPr>
        <p:txBody>
          <a:bodyPr wrap="square" lIns="0" tIns="27305" rIns="0" bIns="0" rtlCol="0" vert="vert270">
            <a:spAutoFit/>
          </a:bodyPr>
          <a:lstStyle/>
          <a:p>
            <a:pPr marL="12700" marR="5080" indent="3810">
              <a:lnSpc>
                <a:spcPct val="77300"/>
              </a:lnSpc>
              <a:spcBef>
                <a:spcPts val="215"/>
              </a:spcBef>
            </a:pPr>
            <a:r>
              <a:rPr dirty="0" sz="700">
                <a:solidFill>
                  <a:srgbClr val="232428"/>
                </a:solidFill>
                <a:latin typeface="Times New Roman"/>
                <a:cs typeface="Times New Roman"/>
              </a:rPr>
              <a:t>N  00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682298" y="584072"/>
            <a:ext cx="117475" cy="83820"/>
          </a:xfrm>
          <a:prstGeom prst="rect">
            <a:avLst/>
          </a:prstGeom>
        </p:spPr>
        <p:txBody>
          <a:bodyPr wrap="square" lIns="0" tIns="381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650" spc="-5" i="1">
                <a:solidFill>
                  <a:srgbClr val="232428"/>
                </a:solidFill>
                <a:latin typeface="Times New Roman"/>
                <a:cs typeface="Times New Roman"/>
              </a:rPr>
              <a:t>\</a:t>
            </a:r>
            <a:r>
              <a:rPr dirty="0" sz="650" i="1">
                <a:solidFill>
                  <a:srgbClr val="232428"/>
                </a:solidFill>
                <a:latin typeface="Times New Roman"/>
                <a:cs typeface="Times New Roman"/>
              </a:rPr>
              <a:t>.D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399938" y="637005"/>
            <a:ext cx="708660" cy="590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5415"/>
              </a:lnSpc>
            </a:pPr>
            <a:r>
              <a:rPr dirty="0" sz="4800" spc="-1035">
                <a:solidFill>
                  <a:srgbClr val="232428"/>
                </a:solidFill>
                <a:latin typeface="Arial"/>
                <a:cs typeface="Arial"/>
              </a:rPr>
              <a:t>-</a:t>
            </a:r>
            <a:endParaRPr sz="48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818692" y="564224"/>
            <a:ext cx="124460" cy="97790"/>
          </a:xfrm>
          <a:prstGeom prst="rect">
            <a:avLst/>
          </a:prstGeom>
        </p:spPr>
        <p:txBody>
          <a:bodyPr wrap="square" lIns="0" tIns="317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700">
                <a:solidFill>
                  <a:srgbClr val="232428"/>
                </a:solidFill>
                <a:latin typeface="Times New Roman"/>
                <a:cs typeface="Times New Roman"/>
              </a:rPr>
              <a:t>00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542003" y="632602"/>
            <a:ext cx="708660" cy="6794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5415"/>
              </a:lnSpc>
            </a:pPr>
            <a:r>
              <a:rPr dirty="0" sz="4800" spc="-1000">
                <a:solidFill>
                  <a:srgbClr val="232428"/>
                </a:solidFill>
                <a:latin typeface="Arial"/>
                <a:cs typeface="Arial"/>
              </a:rPr>
              <a:t>-</a:t>
            </a:r>
            <a:endParaRPr sz="48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951591" y="578582"/>
            <a:ext cx="124460" cy="79375"/>
          </a:xfrm>
          <a:prstGeom prst="rect">
            <a:avLst/>
          </a:prstGeom>
        </p:spPr>
        <p:txBody>
          <a:bodyPr wrap="square" lIns="0" tIns="317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700">
                <a:solidFill>
                  <a:srgbClr val="232428"/>
                </a:solidFill>
                <a:latin typeface="Times New Roman"/>
                <a:cs typeface="Times New Roman"/>
              </a:rPr>
              <a:t>N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032820" y="617594"/>
            <a:ext cx="125095" cy="66675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700">
                <a:solidFill>
                  <a:srgbClr val="232428"/>
                </a:solidFill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111988" y="578582"/>
            <a:ext cx="124460" cy="79375"/>
          </a:xfrm>
          <a:prstGeom prst="rect">
            <a:avLst/>
          </a:prstGeom>
        </p:spPr>
        <p:txBody>
          <a:bodyPr wrap="square" lIns="0" tIns="317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700">
                <a:solidFill>
                  <a:srgbClr val="232428"/>
                </a:solidFill>
                <a:latin typeface="Times New Roman"/>
                <a:cs typeface="Times New Roman"/>
              </a:rPr>
              <a:t>N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188634" y="617594"/>
            <a:ext cx="125095" cy="66675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700">
                <a:solidFill>
                  <a:srgbClr val="232428"/>
                </a:solidFill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4389" y="1324362"/>
            <a:ext cx="4628585" cy="34780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41448" y="5384360"/>
            <a:ext cx="2712992" cy="24149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541512" y="5375196"/>
            <a:ext cx="1274006" cy="8706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967709" y="6736166"/>
            <a:ext cx="939465" cy="430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499309" y="7281471"/>
            <a:ext cx="481189" cy="5040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199723" y="8381245"/>
            <a:ext cx="646168" cy="2657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315999" y="8353750"/>
            <a:ext cx="866141" cy="5040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9371044"/>
            <a:ext cx="0" cy="669290"/>
          </a:xfrm>
          <a:custGeom>
            <a:avLst/>
            <a:gdLst/>
            <a:ahLst/>
            <a:cxnLst/>
            <a:rect l="l" t="t" r="r" b="b"/>
            <a:pathLst>
              <a:path w="0" h="669290">
                <a:moveTo>
                  <a:pt x="0" y="669029"/>
                </a:moveTo>
                <a:lnTo>
                  <a:pt x="0" y="0"/>
                </a:lnTo>
              </a:path>
            </a:pathLst>
          </a:custGeom>
          <a:ln w="3175">
            <a:solidFill>
              <a:srgbClr val="89A0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576468" y="5398110"/>
            <a:ext cx="0" cy="3450590"/>
          </a:xfrm>
          <a:custGeom>
            <a:avLst/>
            <a:gdLst/>
            <a:ahLst/>
            <a:cxnLst/>
            <a:rect l="l" t="t" r="r" b="b"/>
            <a:pathLst>
              <a:path w="0" h="3450590">
                <a:moveTo>
                  <a:pt x="0" y="3450541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963126" y="6236687"/>
            <a:ext cx="0" cy="733425"/>
          </a:xfrm>
          <a:custGeom>
            <a:avLst/>
            <a:gdLst/>
            <a:ahLst/>
            <a:cxnLst/>
            <a:rect l="l" t="t" r="r" b="b"/>
            <a:pathLst>
              <a:path w="0" h="733425">
                <a:moveTo>
                  <a:pt x="0" y="733182"/>
                </a:moveTo>
                <a:lnTo>
                  <a:pt x="0" y="0"/>
                </a:lnTo>
              </a:path>
            </a:pathLst>
          </a:custGeom>
          <a:ln w="1833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031868" y="6241270"/>
            <a:ext cx="0" cy="472440"/>
          </a:xfrm>
          <a:custGeom>
            <a:avLst/>
            <a:gdLst/>
            <a:ahLst/>
            <a:cxnLst/>
            <a:rect l="l" t="t" r="r" b="b"/>
            <a:pathLst>
              <a:path w="0" h="472440">
                <a:moveTo>
                  <a:pt x="0" y="471986"/>
                </a:moveTo>
                <a:lnTo>
                  <a:pt x="0" y="0"/>
                </a:lnTo>
              </a:path>
            </a:pathLst>
          </a:custGeom>
          <a:ln w="458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783440" y="6236687"/>
            <a:ext cx="0" cy="481330"/>
          </a:xfrm>
          <a:custGeom>
            <a:avLst/>
            <a:gdLst/>
            <a:ahLst/>
            <a:cxnLst/>
            <a:rect l="l" t="t" r="r" b="b"/>
            <a:pathLst>
              <a:path w="0" h="481329">
                <a:moveTo>
                  <a:pt x="0" y="481151"/>
                </a:moveTo>
                <a:lnTo>
                  <a:pt x="0" y="0"/>
                </a:lnTo>
              </a:path>
            </a:pathLst>
          </a:custGeom>
          <a:ln w="1833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154643" y="5379780"/>
            <a:ext cx="0" cy="2983230"/>
          </a:xfrm>
          <a:custGeom>
            <a:avLst/>
            <a:gdLst/>
            <a:ahLst/>
            <a:cxnLst/>
            <a:rect l="l" t="t" r="r" b="b"/>
            <a:pathLst>
              <a:path w="0" h="2983229">
                <a:moveTo>
                  <a:pt x="0" y="2983137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585634" y="8830321"/>
            <a:ext cx="3735070" cy="0"/>
          </a:xfrm>
          <a:custGeom>
            <a:avLst/>
            <a:gdLst/>
            <a:ahLst/>
            <a:cxnLst/>
            <a:rect l="l" t="t" r="r" b="b"/>
            <a:pathLst>
              <a:path w="3735070" h="0">
                <a:moveTo>
                  <a:pt x="0" y="0"/>
                </a:moveTo>
                <a:lnTo>
                  <a:pt x="3734947" y="0"/>
                </a:lnTo>
              </a:path>
            </a:pathLst>
          </a:custGeom>
          <a:ln w="91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6681690" y="470539"/>
            <a:ext cx="61341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85">
                <a:solidFill>
                  <a:srgbClr val="0F151A"/>
                </a:solidFill>
                <a:latin typeface="Times New Roman"/>
                <a:cs typeface="Times New Roman"/>
              </a:rPr>
              <a:t>9/8/2020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142626" y="9522260"/>
            <a:ext cx="179705" cy="1809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300"/>
              </a:lnSpc>
            </a:pPr>
            <a:r>
              <a:rPr dirty="0" sz="1100" spc="55">
                <a:solidFill>
                  <a:srgbClr val="26282B"/>
                </a:solidFill>
                <a:latin typeface="Times New Roman"/>
                <a:cs typeface="Times New Roman"/>
              </a:rPr>
              <a:t>29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49738" y="6155759"/>
            <a:ext cx="125730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15" i="1">
                <a:solidFill>
                  <a:srgbClr val="64879E"/>
                </a:solidFill>
                <a:latin typeface="Times New Roman"/>
                <a:cs typeface="Times New Roman"/>
              </a:rPr>
              <a:t>,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66816" y="5931222"/>
            <a:ext cx="157480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 baseline="-30381" sz="4800" spc="-697" i="1">
                <a:solidFill>
                  <a:srgbClr val="64879E"/>
                </a:solidFill>
                <a:latin typeface="Times New Roman"/>
                <a:cs typeface="Times New Roman"/>
              </a:rPr>
              <a:t>i</a:t>
            </a:r>
            <a:r>
              <a:rPr dirty="0" sz="2250" spc="-465">
                <a:solidFill>
                  <a:srgbClr val="89A0AF"/>
                </a:solidFill>
                <a:latin typeface="Arial"/>
                <a:cs typeface="Arial"/>
              </a:rPr>
              <a:t>\</a:t>
            </a:r>
            <a:r>
              <a:rPr dirty="0" sz="2250" spc="-465" i="1">
                <a:solidFill>
                  <a:srgbClr val="64879E"/>
                </a:solidFill>
                <a:latin typeface="Arial"/>
                <a:cs typeface="Arial"/>
              </a:rPr>
              <a:t>j</a:t>
            </a:r>
            <a:endParaRPr sz="22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46276" y="6434775"/>
            <a:ext cx="429895" cy="117157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95885">
              <a:lnSpc>
                <a:spcPts val="7415"/>
              </a:lnSpc>
              <a:spcBef>
                <a:spcPts val="114"/>
              </a:spcBef>
            </a:pPr>
            <a:r>
              <a:rPr dirty="0" sz="7200" spc="5">
                <a:solidFill>
                  <a:srgbClr val="526279"/>
                </a:solidFill>
                <a:latin typeface="Arial"/>
                <a:cs typeface="Arial"/>
              </a:rPr>
              <a:t>•</a:t>
            </a:r>
            <a:endParaRPr sz="7200">
              <a:latin typeface="Arial"/>
              <a:cs typeface="Arial"/>
            </a:endParaRPr>
          </a:p>
          <a:p>
            <a:pPr marL="12700">
              <a:lnSpc>
                <a:spcPts val="1595"/>
              </a:lnSpc>
            </a:pPr>
            <a:r>
              <a:rPr dirty="0" sz="2350" spc="-195">
                <a:solidFill>
                  <a:srgbClr val="89A0AF"/>
                </a:solidFill>
                <a:latin typeface="Arial"/>
                <a:cs typeface="Arial"/>
              </a:rPr>
              <a:t>·</a:t>
            </a:r>
            <a:endParaRPr sz="23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91412" y="7409552"/>
            <a:ext cx="121920" cy="1098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50" i="1">
                <a:solidFill>
                  <a:srgbClr val="89A0AF"/>
                </a:solidFill>
                <a:latin typeface="Times New Roman"/>
                <a:cs typeface="Times New Roman"/>
              </a:rPr>
              <a:t>,:;J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724784" y="7770479"/>
            <a:ext cx="4209415" cy="50800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 marR="30480" indent="128270">
              <a:lnSpc>
                <a:spcPct val="110700"/>
              </a:lnSpc>
              <a:spcBef>
                <a:spcPts val="105"/>
              </a:spcBef>
            </a:pPr>
            <a:r>
              <a:rPr dirty="0" baseline="65656" sz="825" i="1">
                <a:solidFill>
                  <a:srgbClr val="26282B"/>
                </a:solidFill>
                <a:latin typeface="Arial"/>
                <a:cs typeface="Arial"/>
              </a:rPr>
              <a:t>11 </a:t>
            </a:r>
            <a:r>
              <a:rPr dirty="0" sz="1450" spc="-170" i="1">
                <a:solidFill>
                  <a:srgbClr val="26282B"/>
                </a:solidFill>
                <a:latin typeface="Times New Roman"/>
                <a:cs typeface="Times New Roman"/>
              </a:rPr>
              <a:t>/ </a:t>
            </a:r>
            <a:r>
              <a:rPr dirty="0" sz="1450" spc="-60" i="1">
                <a:solidFill>
                  <a:srgbClr val="26282B"/>
                </a:solidFill>
                <a:latin typeface="Times New Roman"/>
                <a:cs typeface="Times New Roman"/>
              </a:rPr>
              <a:t>f </a:t>
            </a:r>
            <a:r>
              <a:rPr dirty="0" sz="1400" i="1">
                <a:solidFill>
                  <a:srgbClr val="0F151A"/>
                </a:solidFill>
                <a:latin typeface="Arial"/>
                <a:cs typeface="Arial"/>
              </a:rPr>
              <a:t>you </a:t>
            </a:r>
            <a:r>
              <a:rPr dirty="0" sz="1400" spc="50" i="1">
                <a:solidFill>
                  <a:srgbClr val="0F151A"/>
                </a:solidFill>
                <a:latin typeface="Arial"/>
                <a:cs typeface="Arial"/>
              </a:rPr>
              <a:t>get </a:t>
            </a:r>
            <a:r>
              <a:rPr dirty="0" sz="1400" spc="25" i="1">
                <a:solidFill>
                  <a:srgbClr val="0F151A"/>
                </a:solidFill>
                <a:latin typeface="Arial"/>
                <a:cs typeface="Arial"/>
              </a:rPr>
              <a:t>worse </a:t>
            </a:r>
            <a:r>
              <a:rPr dirty="0" sz="1400" spc="55" i="1">
                <a:solidFill>
                  <a:srgbClr val="0F151A"/>
                </a:solidFill>
                <a:latin typeface="Arial"/>
                <a:cs typeface="Arial"/>
              </a:rPr>
              <a:t>or </a:t>
            </a:r>
            <a:r>
              <a:rPr dirty="0" sz="1400" spc="10" i="1">
                <a:solidFill>
                  <a:srgbClr val="0F151A"/>
                </a:solidFill>
                <a:latin typeface="Arial"/>
                <a:cs typeface="Arial"/>
              </a:rPr>
              <a:t>develop any </a:t>
            </a:r>
            <a:r>
              <a:rPr dirty="0" sz="1400" spc="40" i="1">
                <a:solidFill>
                  <a:srgbClr val="0F151A"/>
                </a:solidFill>
                <a:latin typeface="Arial"/>
                <a:cs typeface="Arial"/>
              </a:rPr>
              <a:t>new </a:t>
            </a:r>
            <a:r>
              <a:rPr dirty="0" sz="1400" spc="35" i="1">
                <a:solidFill>
                  <a:srgbClr val="0F151A"/>
                </a:solidFill>
                <a:latin typeface="Arial"/>
                <a:cs typeface="Arial"/>
              </a:rPr>
              <a:t>symptoms  </a:t>
            </a:r>
            <a:r>
              <a:rPr dirty="0" sz="1400" spc="55" i="1">
                <a:solidFill>
                  <a:srgbClr val="0F151A"/>
                </a:solidFill>
                <a:latin typeface="Arial"/>
                <a:cs typeface="Arial"/>
              </a:rPr>
              <a:t>return </a:t>
            </a:r>
            <a:r>
              <a:rPr dirty="0" sz="1400" spc="35" i="1">
                <a:solidFill>
                  <a:srgbClr val="0F151A"/>
                </a:solidFill>
                <a:latin typeface="Arial"/>
                <a:cs typeface="Arial"/>
              </a:rPr>
              <a:t>immediately </a:t>
            </a:r>
            <a:r>
              <a:rPr dirty="0" sz="1400" spc="30" i="1">
                <a:solidFill>
                  <a:srgbClr val="0F151A"/>
                </a:solidFill>
                <a:latin typeface="Arial"/>
                <a:cs typeface="Arial"/>
              </a:rPr>
              <a:t>to </a:t>
            </a:r>
            <a:r>
              <a:rPr dirty="0" sz="1400" spc="60" i="1">
                <a:solidFill>
                  <a:srgbClr val="0F151A"/>
                </a:solidFill>
                <a:latin typeface="Arial"/>
                <a:cs typeface="Arial"/>
              </a:rPr>
              <a:t>the </a:t>
            </a:r>
            <a:r>
              <a:rPr dirty="0" sz="1400" spc="-5" i="1">
                <a:solidFill>
                  <a:srgbClr val="0F151A"/>
                </a:solidFill>
                <a:latin typeface="Arial"/>
                <a:cs typeface="Arial"/>
              </a:rPr>
              <a:t>emergency depart</a:t>
            </a:r>
            <a:r>
              <a:rPr dirty="0" sz="1400" spc="-235" i="1">
                <a:solidFill>
                  <a:srgbClr val="0F151A"/>
                </a:solidFill>
                <a:latin typeface="Arial"/>
                <a:cs typeface="Arial"/>
              </a:rPr>
              <a:t> </a:t>
            </a:r>
            <a:r>
              <a:rPr dirty="0" sz="1400" spc="25" i="1">
                <a:solidFill>
                  <a:srgbClr val="0F151A"/>
                </a:solidFill>
                <a:latin typeface="Arial"/>
                <a:cs typeface="Arial"/>
              </a:rPr>
              <a:t>ment.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2719" y="5395641"/>
            <a:ext cx="4633168" cy="3467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44388" y="4282626"/>
            <a:ext cx="114568" cy="5313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016413" y="1804676"/>
            <a:ext cx="4179474" cy="26016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676330" y="1406191"/>
            <a:ext cx="3464560" cy="0"/>
          </a:xfrm>
          <a:custGeom>
            <a:avLst/>
            <a:gdLst/>
            <a:ahLst/>
            <a:cxnLst/>
            <a:rect l="l" t="t" r="r" b="b"/>
            <a:pathLst>
              <a:path w="3464560" h="0">
                <a:moveTo>
                  <a:pt x="3464564" y="0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67303" y="1401611"/>
            <a:ext cx="0" cy="2881630"/>
          </a:xfrm>
          <a:custGeom>
            <a:avLst/>
            <a:gdLst/>
            <a:ahLst/>
            <a:cxnLst/>
            <a:rect l="l" t="t" r="r" b="b"/>
            <a:pathLst>
              <a:path w="0" h="2881629">
                <a:moveTo>
                  <a:pt x="0" y="2881016"/>
                </a:moveTo>
                <a:lnTo>
                  <a:pt x="0" y="0"/>
                </a:lnTo>
              </a:path>
            </a:pathLst>
          </a:custGeom>
          <a:ln w="45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154643" y="4401715"/>
            <a:ext cx="0" cy="398780"/>
          </a:xfrm>
          <a:custGeom>
            <a:avLst/>
            <a:gdLst/>
            <a:ahLst/>
            <a:cxnLst/>
            <a:rect l="l" t="t" r="r" b="b"/>
            <a:pathLst>
              <a:path w="0" h="398779">
                <a:moveTo>
                  <a:pt x="0" y="398487"/>
                </a:moveTo>
                <a:lnTo>
                  <a:pt x="0" y="0"/>
                </a:lnTo>
              </a:path>
            </a:pathLst>
          </a:custGeom>
          <a:ln w="137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159226" y="1374129"/>
            <a:ext cx="0" cy="435609"/>
          </a:xfrm>
          <a:custGeom>
            <a:avLst/>
            <a:gdLst/>
            <a:ahLst/>
            <a:cxnLst/>
            <a:rect l="l" t="t" r="r" b="b"/>
            <a:pathLst>
              <a:path w="0" h="435610">
                <a:moveTo>
                  <a:pt x="0" y="435129"/>
                </a:moveTo>
                <a:lnTo>
                  <a:pt x="0" y="0"/>
                </a:lnTo>
              </a:path>
            </a:pathLst>
          </a:custGeom>
          <a:ln w="916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835761" y="526900"/>
            <a:ext cx="496570" cy="171450"/>
          </a:xfrm>
          <a:prstGeom prst="rect">
            <a:avLst/>
          </a:prstGeom>
        </p:spPr>
        <p:txBody>
          <a:bodyPr wrap="square" lIns="0" tIns="45085" rIns="0" bIns="0" rtlCol="0" vert="vert270">
            <a:spAutoFit/>
          </a:bodyPr>
          <a:lstStyle/>
          <a:p>
            <a:pPr marL="12700">
              <a:lnSpc>
                <a:spcPts val="890"/>
              </a:lnSpc>
              <a:spcBef>
                <a:spcPts val="355"/>
              </a:spcBef>
            </a:pPr>
            <a:r>
              <a:rPr dirty="0" sz="850" spc="-145">
                <a:solidFill>
                  <a:srgbClr val="242628"/>
                </a:solidFill>
                <a:latin typeface="Times New Roman"/>
                <a:cs typeface="Times New Roman"/>
              </a:rPr>
              <a:t>..</a:t>
            </a:r>
            <a:r>
              <a:rPr dirty="0" baseline="35714" sz="1050" spc="-217">
                <a:solidFill>
                  <a:srgbClr val="242628"/>
                </a:solidFill>
                <a:latin typeface="Arial"/>
                <a:cs typeface="Arial"/>
              </a:rPr>
              <a:t>0</a:t>
            </a:r>
            <a:r>
              <a:rPr dirty="0" sz="850" spc="-145">
                <a:solidFill>
                  <a:srgbClr val="242628"/>
                </a:solidFill>
                <a:latin typeface="Times New Roman"/>
                <a:cs typeface="Times New Roman"/>
              </a:rPr>
              <a:t>...</a:t>
            </a:r>
            <a:r>
              <a:rPr dirty="0" baseline="35714" sz="1050" spc="-217">
                <a:solidFill>
                  <a:srgbClr val="242628"/>
                </a:solidFill>
                <a:latin typeface="Arial"/>
                <a:cs typeface="Arial"/>
              </a:rPr>
              <a:t>0</a:t>
            </a:r>
            <a:r>
              <a:rPr dirty="0" sz="850" spc="-145">
                <a:solidFill>
                  <a:srgbClr val="242628"/>
                </a:solidFill>
                <a:latin typeface="Times New Roman"/>
                <a:cs typeface="Times New Roman"/>
              </a:rPr>
              <a:t>....</a:t>
            </a:r>
            <a:endParaRPr sz="850">
              <a:latin typeface="Times New Roman"/>
              <a:cs typeface="Times New Roman"/>
            </a:endParaRPr>
          </a:p>
          <a:p>
            <a:pPr marL="44450">
              <a:lnSpc>
                <a:spcPts val="615"/>
              </a:lnSpc>
            </a:pPr>
            <a:r>
              <a:rPr dirty="0" sz="700">
                <a:solidFill>
                  <a:srgbClr val="242628"/>
                </a:solidFill>
                <a:latin typeface="Times New Roman"/>
                <a:cs typeface="Times New Roman"/>
              </a:rPr>
              <a:t>N</a:t>
            </a:r>
            <a:endParaRPr sz="700">
              <a:latin typeface="Times New Roman"/>
              <a:cs typeface="Times New Roman"/>
            </a:endParaRPr>
          </a:p>
          <a:p>
            <a:pPr marL="17145">
              <a:lnSpc>
                <a:spcPts val="615"/>
              </a:lnSpc>
            </a:pPr>
            <a:r>
              <a:rPr dirty="0" sz="700">
                <a:solidFill>
                  <a:srgbClr val="242628"/>
                </a:solidFill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  <a:p>
            <a:pPr marL="44450">
              <a:lnSpc>
                <a:spcPts val="595"/>
              </a:lnSpc>
            </a:pPr>
            <a:r>
              <a:rPr dirty="0" sz="700">
                <a:solidFill>
                  <a:srgbClr val="242628"/>
                </a:solidFill>
                <a:latin typeface="Times New Roman"/>
                <a:cs typeface="Times New Roman"/>
              </a:rPr>
              <a:t>N</a:t>
            </a:r>
            <a:endParaRPr sz="700">
              <a:latin typeface="Times New Roman"/>
              <a:cs typeface="Times New Roman"/>
            </a:endParaRPr>
          </a:p>
          <a:p>
            <a:pPr marL="17145">
              <a:lnSpc>
                <a:spcPts val="725"/>
              </a:lnSpc>
            </a:pPr>
            <a:r>
              <a:rPr dirty="0" sz="700">
                <a:solidFill>
                  <a:srgbClr val="242628"/>
                </a:solidFill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8971" y="5395642"/>
            <a:ext cx="4633168" cy="34810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539807" y="1351226"/>
            <a:ext cx="4619625" cy="3481070"/>
            <a:chOff x="1539807" y="1351226"/>
            <a:chExt cx="4619625" cy="3481070"/>
          </a:xfrm>
        </p:grpSpPr>
        <p:sp>
          <p:nvSpPr>
            <p:cNvPr id="4" name="object 4"/>
            <p:cNvSpPr/>
            <p:nvPr/>
          </p:nvSpPr>
          <p:spPr>
            <a:xfrm>
              <a:off x="1539807" y="1351226"/>
              <a:ext cx="4605670" cy="348103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981457" y="4786461"/>
              <a:ext cx="1177925" cy="0"/>
            </a:xfrm>
            <a:custGeom>
              <a:avLst/>
              <a:gdLst/>
              <a:ahLst/>
              <a:cxnLst/>
              <a:rect l="l" t="t" r="r" b="b"/>
              <a:pathLst>
                <a:path w="1177925" h="0">
                  <a:moveTo>
                    <a:pt x="1177768" y="0"/>
                  </a:moveTo>
                  <a:lnTo>
                    <a:pt x="0" y="0"/>
                  </a:lnTo>
                </a:path>
              </a:pathLst>
            </a:custGeom>
            <a:ln w="1374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600129" y="4296368"/>
              <a:ext cx="559435" cy="0"/>
            </a:xfrm>
            <a:custGeom>
              <a:avLst/>
              <a:gdLst/>
              <a:ahLst/>
              <a:cxnLst/>
              <a:rect l="l" t="t" r="r" b="b"/>
              <a:pathLst>
                <a:path w="559435" h="0">
                  <a:moveTo>
                    <a:pt x="559096" y="0"/>
                  </a:moveTo>
                  <a:lnTo>
                    <a:pt x="0" y="0"/>
                  </a:lnTo>
                </a:path>
              </a:pathLst>
            </a:custGeom>
            <a:ln w="916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981457" y="4300948"/>
              <a:ext cx="600710" cy="0"/>
            </a:xfrm>
            <a:custGeom>
              <a:avLst/>
              <a:gdLst/>
              <a:ahLst/>
              <a:cxnLst/>
              <a:rect l="l" t="t" r="r" b="b"/>
              <a:pathLst>
                <a:path w="600710" h="0">
                  <a:moveTo>
                    <a:pt x="600341" y="0"/>
                  </a:moveTo>
                  <a:lnTo>
                    <a:pt x="0" y="0"/>
                  </a:lnTo>
                </a:path>
              </a:pathLst>
            </a:custGeom>
            <a:ln w="45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636791" y="1378709"/>
              <a:ext cx="504190" cy="0"/>
            </a:xfrm>
            <a:custGeom>
              <a:avLst/>
              <a:gdLst/>
              <a:ahLst/>
              <a:cxnLst/>
              <a:rect l="l" t="t" r="r" b="b"/>
              <a:pathLst>
                <a:path w="504189" h="0">
                  <a:moveTo>
                    <a:pt x="504103" y="0"/>
                  </a:moveTo>
                  <a:lnTo>
                    <a:pt x="0" y="0"/>
                  </a:lnTo>
                </a:path>
              </a:pathLst>
            </a:custGeom>
            <a:ln w="1374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567303" y="1374129"/>
              <a:ext cx="0" cy="2505710"/>
            </a:xfrm>
            <a:custGeom>
              <a:avLst/>
              <a:gdLst/>
              <a:ahLst/>
              <a:cxnLst/>
              <a:rect l="l" t="t" r="r" b="b"/>
              <a:pathLst>
                <a:path w="0" h="2505710">
                  <a:moveTo>
                    <a:pt x="0" y="2505430"/>
                  </a:moveTo>
                  <a:lnTo>
                    <a:pt x="0" y="0"/>
                  </a:lnTo>
                </a:path>
              </a:pathLst>
            </a:custGeom>
            <a:ln w="91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127146" y="1369548"/>
              <a:ext cx="0" cy="3435350"/>
            </a:xfrm>
            <a:custGeom>
              <a:avLst/>
              <a:gdLst/>
              <a:ahLst/>
              <a:cxnLst/>
              <a:rect l="l" t="t" r="r" b="b"/>
              <a:pathLst>
                <a:path w="0" h="3435350">
                  <a:moveTo>
                    <a:pt x="0" y="3435233"/>
                  </a:moveTo>
                  <a:lnTo>
                    <a:pt x="0" y="0"/>
                  </a:lnTo>
                </a:path>
              </a:pathLst>
            </a:custGeom>
            <a:ln w="1832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4498401" y="3674122"/>
            <a:ext cx="684530" cy="47117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3925"/>
              </a:lnSpc>
            </a:pPr>
            <a:r>
              <a:rPr dirty="0" sz="3500" spc="-570">
                <a:solidFill>
                  <a:srgbClr val="15130F"/>
                </a:solidFill>
                <a:latin typeface="Times New Roman"/>
                <a:cs typeface="Times New Roman"/>
              </a:rPr>
              <a:t>-</a:t>
            </a:r>
            <a:r>
              <a:rPr dirty="0" baseline="-28265" sz="4275" spc="-855">
                <a:solidFill>
                  <a:srgbClr val="15130F"/>
                </a:solidFill>
                <a:latin typeface="Times New Roman"/>
                <a:cs typeface="Times New Roman"/>
              </a:rPr>
              <a:t>a.</a:t>
            </a:r>
            <a:r>
              <a:rPr dirty="0" sz="3500" spc="-570">
                <a:solidFill>
                  <a:srgbClr val="15130F"/>
                </a:solidFill>
                <a:latin typeface="Times New Roman"/>
                <a:cs typeface="Times New Roman"/>
              </a:rPr>
              <a:t>-</a:t>
            </a:r>
            <a:r>
              <a:rPr dirty="0" baseline="-28265" sz="4275" spc="-855">
                <a:solidFill>
                  <a:srgbClr val="15130F"/>
                </a:solidFill>
                <a:latin typeface="Times New Roman"/>
                <a:cs typeface="Times New Roman"/>
              </a:rPr>
              <a:t>.</a:t>
            </a:r>
            <a:r>
              <a:rPr dirty="0" sz="3500" spc="-570">
                <a:solidFill>
                  <a:srgbClr val="B1AC97"/>
                </a:solidFill>
                <a:latin typeface="Times New Roman"/>
                <a:cs typeface="Times New Roman"/>
              </a:rPr>
              <a:t>--</a:t>
            </a:r>
            <a:endParaRPr sz="35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94883" y="3835047"/>
            <a:ext cx="727710" cy="32512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3100"/>
              </a:lnSpc>
            </a:pPr>
            <a:r>
              <a:rPr dirty="0" baseline="-17037" sz="5625" spc="-1327">
                <a:solidFill>
                  <a:srgbClr val="15130F"/>
                </a:solidFill>
                <a:latin typeface="Arial"/>
                <a:cs typeface="Arial"/>
              </a:rPr>
              <a:t>.</a:t>
            </a:r>
            <a:r>
              <a:rPr dirty="0" sz="1600">
                <a:solidFill>
                  <a:srgbClr val="212324"/>
                </a:solidFill>
                <a:latin typeface="Arial"/>
                <a:cs typeface="Arial"/>
              </a:rPr>
              <a:t>(</a:t>
            </a:r>
            <a:r>
              <a:rPr dirty="0" sz="1600" spc="-660">
                <a:solidFill>
                  <a:srgbClr val="212324"/>
                </a:solidFill>
                <a:latin typeface="Arial"/>
                <a:cs typeface="Arial"/>
              </a:rPr>
              <a:t>1</a:t>
            </a:r>
            <a:r>
              <a:rPr dirty="0" baseline="-17037" sz="5625" spc="-705">
                <a:solidFill>
                  <a:srgbClr val="15130F"/>
                </a:solidFill>
                <a:latin typeface="Arial"/>
                <a:cs typeface="Arial"/>
              </a:rPr>
              <a:t>,</a:t>
            </a:r>
            <a:r>
              <a:rPr dirty="0" sz="1600">
                <a:solidFill>
                  <a:srgbClr val="212324"/>
                </a:solidFill>
                <a:latin typeface="Arial"/>
                <a:cs typeface="Arial"/>
              </a:rPr>
              <a:t>)</a:t>
            </a:r>
            <a:endParaRPr sz="1600">
              <a:latin typeface="Arial"/>
              <a:cs typeface="Arial"/>
            </a:endParaRPr>
          </a:p>
          <a:p>
            <a:pPr marL="32384">
              <a:lnSpc>
                <a:spcPct val="100000"/>
              </a:lnSpc>
              <a:spcBef>
                <a:spcPts val="705"/>
              </a:spcBef>
            </a:pPr>
            <a:r>
              <a:rPr dirty="0" sz="1500" spc="45" i="1">
                <a:solidFill>
                  <a:srgbClr val="15130F"/>
                </a:solidFill>
                <a:latin typeface="Arial"/>
                <a:cs typeface="Arial"/>
              </a:rPr>
              <a:t>Vl</a:t>
            </a:r>
            <a:endParaRPr sz="15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24559" y="1405900"/>
            <a:ext cx="103505" cy="173355"/>
          </a:xfrm>
          <a:prstGeom prst="rect">
            <a:avLst/>
          </a:prstGeom>
        </p:spPr>
        <p:txBody>
          <a:bodyPr wrap="square" lIns="0" tIns="508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550" spc="10">
                <a:solidFill>
                  <a:srgbClr val="AC791D"/>
                </a:solidFill>
                <a:latin typeface="Times New Roman"/>
                <a:cs typeface="Times New Roman"/>
              </a:rPr>
              <a:t>"..</a:t>
            </a:r>
            <a:r>
              <a:rPr dirty="0" sz="550" spc="-20">
                <a:solidFill>
                  <a:srgbClr val="AC791D"/>
                </a:solidFill>
                <a:latin typeface="Times New Roman"/>
                <a:cs typeface="Times New Roman"/>
              </a:rPr>
              <a:t> </a:t>
            </a:r>
            <a:r>
              <a:rPr dirty="0" sz="550" spc="10">
                <a:solidFill>
                  <a:srgbClr val="643807"/>
                </a:solidFill>
                <a:latin typeface="Times New Roman"/>
                <a:cs typeface="Times New Roman"/>
              </a:rPr>
              <a:t>.,.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82539" y="9571670"/>
            <a:ext cx="239395" cy="14351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30480">
              <a:lnSpc>
                <a:spcPts val="1095"/>
              </a:lnSpc>
            </a:pPr>
            <a:r>
              <a:rPr dirty="0" sz="1000">
                <a:solidFill>
                  <a:srgbClr val="212324"/>
                </a:solidFill>
                <a:latin typeface="Times New Roman"/>
                <a:cs typeface="Times New Roman"/>
              </a:rPr>
              <a:t>w</a:t>
            </a:r>
            <a:endParaRPr sz="1000">
              <a:latin typeface="Times New Roman"/>
              <a:cs typeface="Times New Roman"/>
            </a:endParaRPr>
          </a:p>
          <a:p>
            <a:pPr marL="12700">
              <a:lnSpc>
                <a:spcPts val="680"/>
              </a:lnSpc>
            </a:pPr>
            <a:r>
              <a:rPr dirty="0" sz="650">
                <a:solidFill>
                  <a:srgbClr val="212324"/>
                </a:solidFill>
                <a:latin typeface="Arial"/>
                <a:cs typeface="Arial"/>
              </a:rPr>
              <a:t>0</a:t>
            </a:r>
            <a:endParaRPr sz="6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76544" y="520867"/>
            <a:ext cx="118110" cy="145415"/>
          </a:xfrm>
          <a:prstGeom prst="rect">
            <a:avLst/>
          </a:prstGeom>
        </p:spPr>
        <p:txBody>
          <a:bodyPr wrap="square" lIns="0" tIns="508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650" spc="-5">
                <a:solidFill>
                  <a:srgbClr val="212324"/>
                </a:solidFill>
                <a:latin typeface="Arial"/>
                <a:cs typeface="Arial"/>
              </a:rPr>
              <a:t>I.O</a:t>
            </a:r>
            <a:endParaRPr sz="6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14026" y="575953"/>
            <a:ext cx="118110" cy="81915"/>
          </a:xfrm>
          <a:prstGeom prst="rect">
            <a:avLst/>
          </a:prstGeom>
        </p:spPr>
        <p:txBody>
          <a:bodyPr wrap="square" lIns="0" tIns="508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650" spc="-5">
                <a:solidFill>
                  <a:srgbClr val="212324"/>
                </a:solidFill>
                <a:latin typeface="Arial"/>
                <a:cs typeface="Arial"/>
              </a:rPr>
              <a:t>00</a:t>
            </a:r>
            <a:endParaRPr sz="6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25947" y="512733"/>
            <a:ext cx="583565" cy="171450"/>
          </a:xfrm>
          <a:prstGeom prst="rect">
            <a:avLst/>
          </a:prstGeom>
        </p:spPr>
        <p:txBody>
          <a:bodyPr wrap="square" lIns="0" tIns="254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750">
                <a:solidFill>
                  <a:srgbClr val="212324"/>
                </a:solidFill>
                <a:latin typeface="Times New Roman"/>
                <a:cs typeface="Times New Roman"/>
              </a:rPr>
              <a:t>..........</a:t>
            </a:r>
            <a:endParaRPr sz="750">
              <a:latin typeface="Times New Roman"/>
              <a:cs typeface="Times New Roman"/>
            </a:endParaRPr>
          </a:p>
          <a:p>
            <a:pPr marL="12700">
              <a:lnSpc>
                <a:spcPts val="835"/>
              </a:lnSpc>
              <a:spcBef>
                <a:spcPts val="165"/>
              </a:spcBef>
            </a:pPr>
            <a:r>
              <a:rPr dirty="0" sz="800" spc="-90">
                <a:solidFill>
                  <a:srgbClr val="212324"/>
                </a:solidFill>
                <a:latin typeface="Times New Roman"/>
                <a:cs typeface="Times New Roman"/>
              </a:rPr>
              <a:t>..........</a:t>
            </a:r>
            <a:endParaRPr sz="800">
              <a:latin typeface="Times New Roman"/>
              <a:cs typeface="Times New Roman"/>
            </a:endParaRPr>
          </a:p>
          <a:p>
            <a:pPr marL="12700" marR="82550" indent="31115">
              <a:lnSpc>
                <a:spcPct val="73000"/>
              </a:lnSpc>
              <a:spcBef>
                <a:spcPts val="105"/>
              </a:spcBef>
            </a:pPr>
            <a:r>
              <a:rPr dirty="0" sz="700">
                <a:solidFill>
                  <a:srgbClr val="212324"/>
                </a:solidFill>
                <a:latin typeface="Times New Roman"/>
                <a:cs typeface="Times New Roman"/>
              </a:rPr>
              <a:t>N  </a:t>
            </a:r>
            <a:r>
              <a:rPr dirty="0" sz="700" spc="-170">
                <a:solidFill>
                  <a:srgbClr val="212324"/>
                </a:solidFill>
                <a:latin typeface="Arial"/>
                <a:cs typeface="Arial"/>
              </a:rPr>
              <a:t>0  </a:t>
            </a:r>
            <a:r>
              <a:rPr dirty="0" sz="700" spc="-220">
                <a:solidFill>
                  <a:srgbClr val="212324"/>
                </a:solidFill>
                <a:latin typeface="Times New Roman"/>
                <a:cs typeface="Times New Roman"/>
              </a:rPr>
              <a:t>N </a:t>
            </a:r>
            <a:r>
              <a:rPr dirty="0" sz="700" spc="-165">
                <a:solidFill>
                  <a:srgbClr val="212324"/>
                </a:solidFill>
                <a:latin typeface="Times New Roman"/>
                <a:cs typeface="Times New Roman"/>
              </a:rPr>
              <a:t> </a:t>
            </a:r>
            <a:r>
              <a:rPr dirty="0" sz="700" spc="-170">
                <a:solidFill>
                  <a:srgbClr val="212324"/>
                </a:solidFill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2721" y="5404801"/>
            <a:ext cx="4610253" cy="34718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48972" y="1351225"/>
            <a:ext cx="4624002" cy="34718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76868" y="9562801"/>
            <a:ext cx="219710" cy="137795"/>
          </a:xfrm>
          <a:prstGeom prst="rect">
            <a:avLst/>
          </a:prstGeom>
        </p:spPr>
        <p:txBody>
          <a:bodyPr wrap="square" lIns="0" tIns="4381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dirty="0" sz="1050" spc="-120">
                <a:solidFill>
                  <a:srgbClr val="232428"/>
                </a:solidFill>
                <a:latin typeface="Times New Roman"/>
                <a:cs typeface="Times New Roman"/>
              </a:rPr>
              <a:t>.</a:t>
            </a:r>
            <a:r>
              <a:rPr dirty="0" baseline="18518" sz="1575" spc="-480">
                <a:solidFill>
                  <a:srgbClr val="232428"/>
                </a:solidFill>
                <a:latin typeface="Times New Roman"/>
                <a:cs typeface="Times New Roman"/>
              </a:rPr>
              <a:t>w</a:t>
            </a:r>
            <a:r>
              <a:rPr dirty="0" sz="1050">
                <a:solidFill>
                  <a:srgbClr val="232428"/>
                </a:solidFill>
                <a:latin typeface="Times New Roman"/>
                <a:cs typeface="Times New Roman"/>
              </a:rPr>
              <a:t>...,.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82306" y="578777"/>
            <a:ext cx="111125" cy="82550"/>
          </a:xfrm>
          <a:prstGeom prst="rect">
            <a:avLst/>
          </a:prstGeom>
        </p:spPr>
        <p:txBody>
          <a:bodyPr wrap="square" lIns="0" tIns="571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600" spc="-5">
                <a:solidFill>
                  <a:srgbClr val="232428"/>
                </a:solidFill>
                <a:latin typeface="Arial"/>
                <a:cs typeface="Arial"/>
              </a:rPr>
              <a:t>I.O</a:t>
            </a:r>
            <a:endParaRPr sz="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99938" y="631802"/>
            <a:ext cx="708660" cy="641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5415"/>
              </a:lnSpc>
            </a:pPr>
            <a:r>
              <a:rPr dirty="0" sz="4800" spc="-1030">
                <a:solidFill>
                  <a:srgbClr val="232428"/>
                </a:solidFill>
                <a:latin typeface="Arial"/>
                <a:cs typeface="Arial"/>
              </a:rPr>
              <a:t>-</a:t>
            </a:r>
            <a:endParaRPr sz="4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14026" y="555722"/>
            <a:ext cx="118110" cy="102235"/>
          </a:xfrm>
          <a:prstGeom prst="rect">
            <a:avLst/>
          </a:prstGeom>
        </p:spPr>
        <p:txBody>
          <a:bodyPr wrap="square" lIns="0" tIns="508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650" spc="-5">
                <a:solidFill>
                  <a:srgbClr val="232428"/>
                </a:solidFill>
                <a:latin typeface="Arial"/>
                <a:cs typeface="Arial"/>
              </a:rPr>
              <a:t>00</a:t>
            </a:r>
            <a:endParaRPr sz="6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37421" y="628281"/>
            <a:ext cx="708660" cy="6794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5415"/>
              </a:lnSpc>
            </a:pPr>
            <a:r>
              <a:rPr dirty="0" sz="4800" spc="-1000">
                <a:solidFill>
                  <a:srgbClr val="232428"/>
                </a:solidFill>
                <a:latin typeface="Arial"/>
                <a:cs typeface="Arial"/>
              </a:rPr>
              <a:t>-</a:t>
            </a:r>
            <a:endParaRPr sz="4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51591" y="574002"/>
            <a:ext cx="124460" cy="79375"/>
          </a:xfrm>
          <a:prstGeom prst="rect">
            <a:avLst/>
          </a:prstGeom>
        </p:spPr>
        <p:txBody>
          <a:bodyPr wrap="square" lIns="0" tIns="317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700">
                <a:solidFill>
                  <a:srgbClr val="232428"/>
                </a:solidFill>
                <a:latin typeface="Times New Roman"/>
                <a:cs typeface="Times New Roman"/>
              </a:rPr>
              <a:t>N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28236" y="613013"/>
            <a:ext cx="125095" cy="66675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700">
                <a:solidFill>
                  <a:srgbClr val="232428"/>
                </a:solidFill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07405" y="574002"/>
            <a:ext cx="124460" cy="79375"/>
          </a:xfrm>
          <a:prstGeom prst="rect">
            <a:avLst/>
          </a:prstGeom>
        </p:spPr>
        <p:txBody>
          <a:bodyPr wrap="square" lIns="0" tIns="317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700">
                <a:solidFill>
                  <a:srgbClr val="232428"/>
                </a:solidFill>
                <a:latin typeface="Times New Roman"/>
                <a:cs typeface="Times New Roman"/>
              </a:rPr>
              <a:t>N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84050" y="613013"/>
            <a:ext cx="125095" cy="66675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700">
                <a:solidFill>
                  <a:srgbClr val="232428"/>
                </a:solidFill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2721" y="5404802"/>
            <a:ext cx="4610253" cy="34581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62721" y="1351225"/>
            <a:ext cx="4619419" cy="34581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76868" y="9590868"/>
            <a:ext cx="246379" cy="10604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120"/>
              </a:lnSpc>
            </a:pPr>
            <a:r>
              <a:rPr dirty="0" sz="1050">
                <a:solidFill>
                  <a:srgbClr val="282A2B"/>
                </a:solidFill>
                <a:latin typeface="Times New Roman"/>
                <a:cs typeface="Times New Roman"/>
              </a:rPr>
              <a:t>w</a:t>
            </a:r>
            <a:endParaRPr sz="1050">
              <a:latin typeface="Times New Roman"/>
              <a:cs typeface="Times New Roman"/>
            </a:endParaRPr>
          </a:p>
          <a:p>
            <a:pPr marL="14604">
              <a:lnSpc>
                <a:spcPts val="710"/>
              </a:lnSpc>
            </a:pPr>
            <a:r>
              <a:rPr dirty="0" sz="700">
                <a:solidFill>
                  <a:srgbClr val="282A2B"/>
                </a:solidFill>
                <a:latin typeface="Times New Roman"/>
                <a:cs typeface="Times New Roman"/>
              </a:rPr>
              <a:t>N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81127" y="524981"/>
            <a:ext cx="118110" cy="138430"/>
          </a:xfrm>
          <a:prstGeom prst="rect">
            <a:avLst/>
          </a:prstGeom>
        </p:spPr>
        <p:txBody>
          <a:bodyPr wrap="square" lIns="0" tIns="508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650" spc="-5" i="1">
                <a:solidFill>
                  <a:srgbClr val="282A2B"/>
                </a:solidFill>
                <a:latin typeface="Arial"/>
                <a:cs typeface="Arial"/>
              </a:rPr>
              <a:t>I..D</a:t>
            </a:r>
            <a:endParaRPr sz="6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04521" y="634013"/>
            <a:ext cx="708660" cy="6223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5415"/>
              </a:lnSpc>
            </a:pPr>
            <a:r>
              <a:rPr dirty="0" sz="4800" spc="-1045">
                <a:solidFill>
                  <a:srgbClr val="18181C"/>
                </a:solidFill>
                <a:latin typeface="Arial"/>
                <a:cs typeface="Arial"/>
              </a:rPr>
              <a:t>-</a:t>
            </a:r>
            <a:endParaRPr sz="4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17430" y="554697"/>
            <a:ext cx="125095" cy="107950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700" spc="-5">
                <a:solidFill>
                  <a:srgbClr val="282A2B"/>
                </a:solidFill>
                <a:latin typeface="Arial"/>
                <a:cs typeface="Arial"/>
              </a:rPr>
              <a:t>00</a:t>
            </a:r>
            <a:endParaRPr sz="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42003" y="632987"/>
            <a:ext cx="708660" cy="6286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5415"/>
              </a:lnSpc>
            </a:pPr>
            <a:r>
              <a:rPr dirty="0" sz="4800" spc="-1035">
                <a:solidFill>
                  <a:srgbClr val="282A2B"/>
                </a:solidFill>
                <a:latin typeface="Arial"/>
                <a:cs typeface="Arial"/>
              </a:rPr>
              <a:t>-</a:t>
            </a:r>
            <a:endParaRPr sz="4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56174" y="578582"/>
            <a:ext cx="124460" cy="79375"/>
          </a:xfrm>
          <a:prstGeom prst="rect">
            <a:avLst/>
          </a:prstGeom>
        </p:spPr>
        <p:txBody>
          <a:bodyPr wrap="square" lIns="0" tIns="317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700">
                <a:solidFill>
                  <a:srgbClr val="282A2B"/>
                </a:solidFill>
                <a:latin typeface="Times New Roman"/>
                <a:cs typeface="Times New Roman"/>
              </a:rPr>
              <a:t>N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37403" y="617594"/>
            <a:ext cx="125095" cy="66675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700">
                <a:solidFill>
                  <a:srgbClr val="282A2B"/>
                </a:solidFill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16571" y="578582"/>
            <a:ext cx="124460" cy="79375"/>
          </a:xfrm>
          <a:prstGeom prst="rect">
            <a:avLst/>
          </a:prstGeom>
        </p:spPr>
        <p:txBody>
          <a:bodyPr wrap="square" lIns="0" tIns="317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700">
                <a:solidFill>
                  <a:srgbClr val="282A2B"/>
                </a:solidFill>
                <a:latin typeface="Times New Roman"/>
                <a:cs typeface="Times New Roman"/>
              </a:rPr>
              <a:t>N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97799" y="617594"/>
            <a:ext cx="125095" cy="66675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700">
                <a:solidFill>
                  <a:srgbClr val="18181C"/>
                </a:solidFill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8972" y="5395642"/>
            <a:ext cx="4624002" cy="34810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48973" y="1351226"/>
            <a:ext cx="4610253" cy="34810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82539" y="9590061"/>
            <a:ext cx="166370" cy="1022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195"/>
              </a:lnSpc>
            </a:pPr>
            <a:r>
              <a:rPr dirty="0" sz="1000">
                <a:solidFill>
                  <a:srgbClr val="262628"/>
                </a:solidFill>
                <a:latin typeface="Times New Roman"/>
                <a:cs typeface="Times New Roman"/>
              </a:rPr>
              <a:t>w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65030" y="9590061"/>
            <a:ext cx="166370" cy="1022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195"/>
              </a:lnSpc>
            </a:pPr>
            <a:r>
              <a:rPr dirty="0" sz="1000">
                <a:solidFill>
                  <a:srgbClr val="262628"/>
                </a:solidFill>
                <a:latin typeface="Times New Roman"/>
                <a:cs typeface="Times New Roman"/>
              </a:rPr>
              <a:t>w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76544" y="520840"/>
            <a:ext cx="118110" cy="138430"/>
          </a:xfrm>
          <a:prstGeom prst="rect">
            <a:avLst/>
          </a:prstGeom>
        </p:spPr>
        <p:txBody>
          <a:bodyPr wrap="square" lIns="0" tIns="508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650" spc="-5">
                <a:solidFill>
                  <a:srgbClr val="262628"/>
                </a:solidFill>
                <a:latin typeface="Arial"/>
                <a:cs typeface="Arial"/>
              </a:rPr>
              <a:t>l.O</a:t>
            </a:r>
            <a:endParaRPr sz="6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99938" y="630047"/>
            <a:ext cx="708660" cy="660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5415"/>
              </a:lnSpc>
            </a:pPr>
            <a:r>
              <a:rPr dirty="0" sz="4800" spc="-1015">
                <a:solidFill>
                  <a:srgbClr val="262628"/>
                </a:solidFill>
                <a:latin typeface="Arial"/>
                <a:cs typeface="Arial"/>
              </a:rPr>
              <a:t>-</a:t>
            </a:r>
            <a:endParaRPr sz="4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4026" y="555722"/>
            <a:ext cx="118110" cy="102235"/>
          </a:xfrm>
          <a:prstGeom prst="rect">
            <a:avLst/>
          </a:prstGeom>
        </p:spPr>
        <p:txBody>
          <a:bodyPr wrap="square" lIns="0" tIns="508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650" spc="-5">
                <a:solidFill>
                  <a:srgbClr val="262628"/>
                </a:solidFill>
                <a:latin typeface="Arial"/>
                <a:cs typeface="Arial"/>
              </a:rPr>
              <a:t>00</a:t>
            </a:r>
            <a:endParaRPr sz="6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37421" y="629374"/>
            <a:ext cx="708660" cy="6667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5415"/>
              </a:lnSpc>
            </a:pPr>
            <a:r>
              <a:rPr dirty="0" sz="4800" spc="-1055">
                <a:solidFill>
                  <a:srgbClr val="262628"/>
                </a:solidFill>
                <a:latin typeface="Arial"/>
                <a:cs typeface="Arial"/>
              </a:rPr>
              <a:t>-</a:t>
            </a:r>
            <a:endParaRPr sz="4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51591" y="572073"/>
            <a:ext cx="124460" cy="81280"/>
          </a:xfrm>
          <a:prstGeom prst="rect">
            <a:avLst/>
          </a:prstGeom>
        </p:spPr>
        <p:txBody>
          <a:bodyPr wrap="square" lIns="0" tIns="317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700">
                <a:solidFill>
                  <a:srgbClr val="262628"/>
                </a:solidFill>
                <a:latin typeface="Times New Roman"/>
                <a:cs typeface="Times New Roman"/>
              </a:rPr>
              <a:t>N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28236" y="611527"/>
            <a:ext cx="125095" cy="68580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700">
                <a:solidFill>
                  <a:srgbClr val="262628"/>
                </a:solidFill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07405" y="572073"/>
            <a:ext cx="124460" cy="81280"/>
          </a:xfrm>
          <a:prstGeom prst="rect">
            <a:avLst/>
          </a:prstGeom>
        </p:spPr>
        <p:txBody>
          <a:bodyPr wrap="square" lIns="0" tIns="317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700">
                <a:solidFill>
                  <a:srgbClr val="262628"/>
                </a:solidFill>
                <a:latin typeface="Times New Roman"/>
                <a:cs typeface="Times New Roman"/>
              </a:rPr>
              <a:t>N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84050" y="611527"/>
            <a:ext cx="125095" cy="68580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700">
                <a:solidFill>
                  <a:srgbClr val="262628"/>
                </a:solidFill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0161" y="5853673"/>
            <a:ext cx="3785358" cy="27573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48972" y="1488635"/>
            <a:ext cx="4546095" cy="33344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445274" y="1337485"/>
            <a:ext cx="1196099" cy="59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412236" y="8853778"/>
            <a:ext cx="664845" cy="0"/>
          </a:xfrm>
          <a:custGeom>
            <a:avLst/>
            <a:gdLst/>
            <a:ahLst/>
            <a:cxnLst/>
            <a:rect l="l" t="t" r="r" b="b"/>
            <a:pathLst>
              <a:path w="664845" h="0">
                <a:moveTo>
                  <a:pt x="664499" y="0"/>
                </a:moveTo>
                <a:lnTo>
                  <a:pt x="0" y="0"/>
                </a:lnTo>
              </a:path>
            </a:pathLst>
          </a:custGeom>
          <a:ln w="458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529682" y="8849197"/>
            <a:ext cx="2759075" cy="0"/>
          </a:xfrm>
          <a:custGeom>
            <a:avLst/>
            <a:gdLst/>
            <a:ahLst/>
            <a:cxnLst/>
            <a:rect l="l" t="t" r="r" b="b"/>
            <a:pathLst>
              <a:path w="2759075" h="0">
                <a:moveTo>
                  <a:pt x="2758820" y="0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45210" y="8853778"/>
            <a:ext cx="765810" cy="0"/>
          </a:xfrm>
          <a:custGeom>
            <a:avLst/>
            <a:gdLst/>
            <a:ahLst/>
            <a:cxnLst/>
            <a:rect l="l" t="t" r="r" b="b"/>
            <a:pathLst>
              <a:path w="765810" h="0">
                <a:moveTo>
                  <a:pt x="765320" y="0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407654" y="5427705"/>
            <a:ext cx="669290" cy="0"/>
          </a:xfrm>
          <a:custGeom>
            <a:avLst/>
            <a:gdLst/>
            <a:ahLst/>
            <a:cxnLst/>
            <a:rect l="l" t="t" r="r" b="b"/>
            <a:pathLst>
              <a:path w="669289" h="0">
                <a:moveTo>
                  <a:pt x="669082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110F0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637750" y="5427705"/>
            <a:ext cx="669290" cy="0"/>
          </a:xfrm>
          <a:custGeom>
            <a:avLst/>
            <a:gdLst/>
            <a:ahLst/>
            <a:cxnLst/>
            <a:rect l="l" t="t" r="r" b="b"/>
            <a:pathLst>
              <a:path w="669289" h="0">
                <a:moveTo>
                  <a:pt x="669082" y="0"/>
                </a:moveTo>
                <a:lnTo>
                  <a:pt x="0" y="0"/>
                </a:lnTo>
              </a:path>
            </a:pathLst>
          </a:custGeom>
          <a:ln w="458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867847" y="5427705"/>
            <a:ext cx="669290" cy="0"/>
          </a:xfrm>
          <a:custGeom>
            <a:avLst/>
            <a:gdLst/>
            <a:ahLst/>
            <a:cxnLst/>
            <a:rect l="l" t="t" r="r" b="b"/>
            <a:pathLst>
              <a:path w="669289" h="0">
                <a:moveTo>
                  <a:pt x="669082" y="0"/>
                </a:moveTo>
                <a:lnTo>
                  <a:pt x="0" y="0"/>
                </a:lnTo>
              </a:path>
            </a:pathLst>
          </a:custGeom>
          <a:ln w="458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649792" y="5427705"/>
            <a:ext cx="2099310" cy="0"/>
          </a:xfrm>
          <a:custGeom>
            <a:avLst/>
            <a:gdLst/>
            <a:ahLst/>
            <a:cxnLst/>
            <a:rect l="l" t="t" r="r" b="b"/>
            <a:pathLst>
              <a:path w="2099310" h="0">
                <a:moveTo>
                  <a:pt x="2098903" y="0"/>
                </a:moveTo>
                <a:lnTo>
                  <a:pt x="0" y="0"/>
                </a:lnTo>
              </a:path>
            </a:pathLst>
          </a:custGeom>
          <a:ln w="458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636791" y="1369548"/>
            <a:ext cx="445134" cy="0"/>
          </a:xfrm>
          <a:custGeom>
            <a:avLst/>
            <a:gdLst/>
            <a:ahLst/>
            <a:cxnLst/>
            <a:rect l="l" t="t" r="r" b="b"/>
            <a:pathLst>
              <a:path w="445135" h="0">
                <a:moveTo>
                  <a:pt x="444527" y="0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534265" y="1374129"/>
            <a:ext cx="1911350" cy="0"/>
          </a:xfrm>
          <a:custGeom>
            <a:avLst/>
            <a:gdLst/>
            <a:ahLst/>
            <a:cxnLst/>
            <a:rect l="l" t="t" r="r" b="b"/>
            <a:pathLst>
              <a:path w="1911350" h="0">
                <a:moveTo>
                  <a:pt x="1911009" y="0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640627" y="1378709"/>
            <a:ext cx="770255" cy="0"/>
          </a:xfrm>
          <a:custGeom>
            <a:avLst/>
            <a:gdLst/>
            <a:ahLst/>
            <a:cxnLst/>
            <a:rect l="l" t="t" r="r" b="b"/>
            <a:pathLst>
              <a:path w="770255" h="0">
                <a:moveTo>
                  <a:pt x="769903" y="0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576468" y="5432285"/>
            <a:ext cx="0" cy="1090295"/>
          </a:xfrm>
          <a:custGeom>
            <a:avLst/>
            <a:gdLst/>
            <a:ahLst/>
            <a:cxnLst/>
            <a:rect l="l" t="t" r="r" b="b"/>
            <a:pathLst>
              <a:path w="0" h="1090295">
                <a:moveTo>
                  <a:pt x="0" y="1090114"/>
                </a:moveTo>
                <a:lnTo>
                  <a:pt x="0" y="0"/>
                </a:lnTo>
              </a:path>
            </a:pathLst>
          </a:custGeom>
          <a:ln w="916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145477" y="8061383"/>
            <a:ext cx="0" cy="792480"/>
          </a:xfrm>
          <a:custGeom>
            <a:avLst/>
            <a:gdLst/>
            <a:ahLst/>
            <a:cxnLst/>
            <a:rect l="l" t="t" r="r" b="b"/>
            <a:pathLst>
              <a:path w="0" h="792479">
                <a:moveTo>
                  <a:pt x="0" y="792393"/>
                </a:moveTo>
                <a:lnTo>
                  <a:pt x="0" y="0"/>
                </a:lnTo>
              </a:path>
            </a:pathLst>
          </a:custGeom>
          <a:ln w="45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140895" y="5418544"/>
            <a:ext cx="0" cy="508634"/>
          </a:xfrm>
          <a:custGeom>
            <a:avLst/>
            <a:gdLst/>
            <a:ahLst/>
            <a:cxnLst/>
            <a:rect l="l" t="t" r="r" b="b"/>
            <a:pathLst>
              <a:path w="0" h="508635">
                <a:moveTo>
                  <a:pt x="0" y="508414"/>
                </a:moveTo>
                <a:lnTo>
                  <a:pt x="0" y="0"/>
                </a:lnTo>
              </a:path>
            </a:pathLst>
          </a:custGeom>
          <a:ln w="45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6700637" y="507599"/>
            <a:ext cx="622300" cy="177800"/>
          </a:xfrm>
          <a:prstGeom prst="rect">
            <a:avLst/>
          </a:prstGeom>
        </p:spPr>
        <p:txBody>
          <a:bodyPr wrap="square" lIns="0" tIns="266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dirty="0" sz="900" spc="-140">
                <a:solidFill>
                  <a:srgbClr val="26282A"/>
                </a:solidFill>
                <a:latin typeface="Times New Roman"/>
                <a:cs typeface="Times New Roman"/>
              </a:rPr>
              <a:t>..</a:t>
            </a:r>
            <a:r>
              <a:rPr dirty="0" baseline="41666" sz="900" spc="-209">
                <a:solidFill>
                  <a:srgbClr val="26282A"/>
                </a:solidFill>
                <a:latin typeface="Arial"/>
                <a:cs typeface="Arial"/>
              </a:rPr>
              <a:t>I</a:t>
            </a:r>
            <a:r>
              <a:rPr dirty="0" sz="900" spc="-140">
                <a:solidFill>
                  <a:srgbClr val="26282A"/>
                </a:solidFill>
                <a:latin typeface="Times New Roman"/>
                <a:cs typeface="Times New Roman"/>
              </a:rPr>
              <a:t>.</a:t>
            </a:r>
            <a:r>
              <a:rPr dirty="0" baseline="41666" sz="900" spc="-209">
                <a:solidFill>
                  <a:srgbClr val="26282A"/>
                </a:solidFill>
                <a:latin typeface="Arial"/>
                <a:cs typeface="Arial"/>
              </a:rPr>
              <a:t>.</a:t>
            </a:r>
            <a:r>
              <a:rPr dirty="0" sz="900" spc="-140">
                <a:solidFill>
                  <a:srgbClr val="26282A"/>
                </a:solidFill>
                <a:latin typeface="Times New Roman"/>
                <a:cs typeface="Times New Roman"/>
              </a:rPr>
              <a:t>.</a:t>
            </a:r>
            <a:r>
              <a:rPr dirty="0" baseline="41666" sz="900" spc="-209">
                <a:solidFill>
                  <a:srgbClr val="26282A"/>
                </a:solidFill>
                <a:latin typeface="Arial"/>
                <a:cs typeface="Arial"/>
              </a:rPr>
              <a:t>O</a:t>
            </a:r>
            <a:r>
              <a:rPr dirty="0" sz="900" spc="-140">
                <a:solidFill>
                  <a:srgbClr val="26282A"/>
                </a:solidFill>
                <a:latin typeface="Times New Roman"/>
                <a:cs typeface="Times New Roman"/>
              </a:rPr>
              <a:t>.....</a:t>
            </a:r>
            <a:endParaRPr sz="900">
              <a:latin typeface="Times New Roman"/>
              <a:cs typeface="Times New Roman"/>
            </a:endParaRPr>
          </a:p>
          <a:p>
            <a:pPr marL="17780" marR="60325" indent="26670">
              <a:lnSpc>
                <a:spcPct val="73000"/>
              </a:lnSpc>
              <a:spcBef>
                <a:spcPts val="1045"/>
              </a:spcBef>
            </a:pPr>
            <a:r>
              <a:rPr dirty="0" sz="700">
                <a:solidFill>
                  <a:srgbClr val="26282A"/>
                </a:solidFill>
                <a:latin typeface="Times New Roman"/>
                <a:cs typeface="Times New Roman"/>
              </a:rPr>
              <a:t>N  </a:t>
            </a:r>
            <a:r>
              <a:rPr dirty="0" sz="700">
                <a:solidFill>
                  <a:srgbClr val="26282A"/>
                </a:solidFill>
                <a:latin typeface="Arial"/>
                <a:cs typeface="Arial"/>
              </a:rPr>
              <a:t>0  </a:t>
            </a:r>
            <a:r>
              <a:rPr dirty="0" sz="700">
                <a:solidFill>
                  <a:srgbClr val="26282A"/>
                </a:solidFill>
                <a:latin typeface="Times New Roman"/>
                <a:cs typeface="Times New Roman"/>
              </a:rPr>
              <a:t>N  </a:t>
            </a:r>
            <a:r>
              <a:rPr dirty="0" sz="700">
                <a:solidFill>
                  <a:srgbClr val="110F0F"/>
                </a:solidFill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5224" y="5404802"/>
            <a:ext cx="4637750" cy="34581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506768" y="3398625"/>
            <a:ext cx="1049451" cy="1058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506768" y="1781774"/>
            <a:ext cx="1049451" cy="11175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138230" y="3398625"/>
            <a:ext cx="1058616" cy="10672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918258" y="1781775"/>
            <a:ext cx="1507726" cy="10580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553554" y="4800202"/>
            <a:ext cx="4610735" cy="0"/>
          </a:xfrm>
          <a:custGeom>
            <a:avLst/>
            <a:gdLst/>
            <a:ahLst/>
            <a:cxnLst/>
            <a:rect l="l" t="t" r="r" b="b"/>
            <a:pathLst>
              <a:path w="4610735" h="0">
                <a:moveTo>
                  <a:pt x="4610254" y="0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00544" y="4649051"/>
            <a:ext cx="1466850" cy="0"/>
          </a:xfrm>
          <a:custGeom>
            <a:avLst/>
            <a:gdLst/>
            <a:ahLst/>
            <a:cxnLst/>
            <a:rect l="l" t="t" r="r" b="b"/>
            <a:pathLst>
              <a:path w="1466850" h="0">
                <a:moveTo>
                  <a:pt x="1466482" y="0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300544" y="3215414"/>
            <a:ext cx="1466850" cy="0"/>
          </a:xfrm>
          <a:custGeom>
            <a:avLst/>
            <a:gdLst/>
            <a:ahLst/>
            <a:cxnLst/>
            <a:rect l="l" t="t" r="r" b="b"/>
            <a:pathLst>
              <a:path w="1466850" h="0">
                <a:moveTo>
                  <a:pt x="1466482" y="0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300544" y="3027621"/>
            <a:ext cx="1466850" cy="0"/>
          </a:xfrm>
          <a:custGeom>
            <a:avLst/>
            <a:gdLst/>
            <a:ahLst/>
            <a:cxnLst/>
            <a:rect l="l" t="t" r="r" b="b"/>
            <a:pathLst>
              <a:path w="1466850" h="0">
                <a:moveTo>
                  <a:pt x="1466482" y="0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941171" y="3027621"/>
            <a:ext cx="1466850" cy="0"/>
          </a:xfrm>
          <a:custGeom>
            <a:avLst/>
            <a:gdLst/>
            <a:ahLst/>
            <a:cxnLst/>
            <a:rect l="l" t="t" r="r" b="b"/>
            <a:pathLst>
              <a:path w="1466850" h="0">
                <a:moveTo>
                  <a:pt x="1466482" y="0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945754" y="1593984"/>
            <a:ext cx="1452880" cy="0"/>
          </a:xfrm>
          <a:custGeom>
            <a:avLst/>
            <a:gdLst/>
            <a:ahLst/>
            <a:cxnLst/>
            <a:rect l="l" t="t" r="r" b="b"/>
            <a:pathLst>
              <a:path w="1452879" h="0">
                <a:moveTo>
                  <a:pt x="1452734" y="0"/>
                </a:moveTo>
                <a:lnTo>
                  <a:pt x="0" y="0"/>
                </a:lnTo>
              </a:path>
            </a:pathLst>
          </a:custGeom>
          <a:ln w="1374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300544" y="1593984"/>
            <a:ext cx="1466850" cy="0"/>
          </a:xfrm>
          <a:custGeom>
            <a:avLst/>
            <a:gdLst/>
            <a:ahLst/>
            <a:cxnLst/>
            <a:rect l="l" t="t" r="r" b="b"/>
            <a:pathLst>
              <a:path w="1466850" h="0">
                <a:moveTo>
                  <a:pt x="1466482" y="0"/>
                </a:moveTo>
                <a:lnTo>
                  <a:pt x="0" y="0"/>
                </a:lnTo>
              </a:path>
            </a:pathLst>
          </a:custGeom>
          <a:ln w="1374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4" name="object 14"/>
          <p:cNvGrpSpPr/>
          <p:nvPr/>
        </p:nvGrpSpPr>
        <p:grpSpPr>
          <a:xfrm>
            <a:off x="1553554" y="1351227"/>
            <a:ext cx="4610735" cy="3449320"/>
            <a:chOff x="1553554" y="1351227"/>
            <a:chExt cx="4610735" cy="3449320"/>
          </a:xfrm>
        </p:grpSpPr>
        <p:sp>
          <p:nvSpPr>
            <p:cNvPr id="15" name="object 15"/>
            <p:cNvSpPr/>
            <p:nvPr/>
          </p:nvSpPr>
          <p:spPr>
            <a:xfrm>
              <a:off x="1553554" y="1351227"/>
              <a:ext cx="4610735" cy="3449320"/>
            </a:xfrm>
            <a:custGeom>
              <a:avLst/>
              <a:gdLst/>
              <a:ahLst/>
              <a:cxnLst/>
              <a:rect l="l" t="t" r="r" b="b"/>
              <a:pathLst>
                <a:path w="4610735" h="3449320">
                  <a:moveTo>
                    <a:pt x="4610254" y="18321"/>
                  </a:moveTo>
                  <a:lnTo>
                    <a:pt x="0" y="18321"/>
                  </a:lnTo>
                </a:path>
                <a:path w="4610735" h="3449320">
                  <a:moveTo>
                    <a:pt x="4582" y="3448974"/>
                  </a:moveTo>
                  <a:lnTo>
                    <a:pt x="4582" y="0"/>
                  </a:lnTo>
                </a:path>
              </a:pathLst>
            </a:custGeom>
            <a:ln w="916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309709" y="1351227"/>
              <a:ext cx="3836035" cy="3449320"/>
            </a:xfrm>
            <a:custGeom>
              <a:avLst/>
              <a:gdLst/>
              <a:ahLst/>
              <a:cxnLst/>
              <a:rect l="l" t="t" r="r" b="b"/>
              <a:pathLst>
                <a:path w="3836035" h="3449320">
                  <a:moveTo>
                    <a:pt x="0" y="1680974"/>
                  </a:moveTo>
                  <a:lnTo>
                    <a:pt x="0" y="229015"/>
                  </a:lnTo>
                </a:path>
                <a:path w="3836035" h="3449320">
                  <a:moveTo>
                    <a:pt x="0" y="3316145"/>
                  </a:moveTo>
                  <a:lnTo>
                    <a:pt x="0" y="1850445"/>
                  </a:lnTo>
                </a:path>
                <a:path w="3836035" h="3449320">
                  <a:moveTo>
                    <a:pt x="1443568" y="1685554"/>
                  </a:moveTo>
                  <a:lnTo>
                    <a:pt x="1443568" y="219854"/>
                  </a:lnTo>
                </a:path>
                <a:path w="3836035" h="3449320">
                  <a:moveTo>
                    <a:pt x="1443568" y="3316145"/>
                  </a:moveTo>
                  <a:lnTo>
                    <a:pt x="1443568" y="1850445"/>
                  </a:lnTo>
                </a:path>
                <a:path w="3836035" h="3449320">
                  <a:moveTo>
                    <a:pt x="3835768" y="3448974"/>
                  </a:moveTo>
                  <a:lnTo>
                    <a:pt x="3835768" y="0"/>
                  </a:lnTo>
                </a:path>
              </a:pathLst>
            </a:custGeom>
            <a:ln w="137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6598163" y="4718710"/>
            <a:ext cx="151130" cy="170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50" spc="-75" b="1">
                <a:solidFill>
                  <a:srgbClr val="0F0F13"/>
                </a:solidFill>
                <a:latin typeface="Arial"/>
                <a:cs typeface="Arial"/>
              </a:rPr>
              <a:t>"tJ</a:t>
            </a:r>
            <a:endParaRPr sz="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60496" y="4938936"/>
            <a:ext cx="6286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75" b="1">
                <a:solidFill>
                  <a:srgbClr val="0F0F13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61014" y="4714812"/>
            <a:ext cx="175895" cy="657860"/>
          </a:xfrm>
          <a:prstGeom prst="rect">
            <a:avLst/>
          </a:prstGeom>
        </p:spPr>
        <p:txBody>
          <a:bodyPr wrap="square" lIns="0" tIns="80645" rIns="0" bIns="0" rtlCol="0" vert="horz">
            <a:spAutoFit/>
          </a:bodyPr>
          <a:lstStyle/>
          <a:p>
            <a:pPr marL="27940">
              <a:lnSpc>
                <a:spcPct val="100000"/>
              </a:lnSpc>
              <a:spcBef>
                <a:spcPts val="635"/>
              </a:spcBef>
            </a:pPr>
            <a:r>
              <a:rPr dirty="0" sz="1350" spc="-190">
                <a:solidFill>
                  <a:srgbClr val="0F0F13"/>
                </a:solidFill>
                <a:latin typeface="Arial"/>
                <a:cs typeface="Arial"/>
              </a:rPr>
              <a:t>:::c</a:t>
            </a:r>
            <a:endParaRPr sz="1350">
              <a:latin typeface="Arial"/>
              <a:cs typeface="Arial"/>
            </a:endParaRPr>
          </a:p>
          <a:p>
            <a:pPr marL="40005">
              <a:lnSpc>
                <a:spcPts val="1150"/>
              </a:lnSpc>
              <a:spcBef>
                <a:spcPts val="455"/>
              </a:spcBef>
            </a:pPr>
            <a:r>
              <a:rPr dirty="0" sz="1150" spc="-170" b="1">
                <a:solidFill>
                  <a:srgbClr val="0F0F13"/>
                </a:solidFill>
                <a:latin typeface="Times New Roman"/>
                <a:cs typeface="Times New Roman"/>
              </a:rPr>
              <a:t>-I</a:t>
            </a:r>
            <a:endParaRPr sz="1150">
              <a:latin typeface="Times New Roman"/>
              <a:cs typeface="Times New Roman"/>
            </a:endParaRPr>
          </a:p>
          <a:p>
            <a:pPr>
              <a:lnSpc>
                <a:spcPts val="1210"/>
              </a:lnSpc>
            </a:pPr>
            <a:r>
              <a:rPr dirty="0" sz="1200" spc="-275">
                <a:solidFill>
                  <a:srgbClr val="0F0F13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45754" y="3210834"/>
            <a:ext cx="1443990" cy="1438275"/>
          </a:xfrm>
          <a:prstGeom prst="rect">
            <a:avLst/>
          </a:prstGeom>
          <a:ln w="13748">
            <a:solidFill>
              <a:srgbClr val="000000"/>
            </a:solidFill>
          </a:ln>
        </p:spPr>
        <p:txBody>
          <a:bodyPr wrap="square" lIns="0" tIns="1905" rIns="0" bIns="0" rtlCol="0" vert="vert27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050">
              <a:latin typeface="Times New Roman"/>
              <a:cs typeface="Times New Roman"/>
            </a:endParaRPr>
          </a:p>
          <a:p>
            <a:pPr algn="just" marL="1189355" marR="114300" indent="2540">
              <a:lnSpc>
                <a:spcPct val="77100"/>
              </a:lnSpc>
            </a:pPr>
            <a:r>
              <a:rPr dirty="0" sz="1000">
                <a:solidFill>
                  <a:srgbClr val="0F0F13"/>
                </a:solidFill>
                <a:latin typeface="Times New Roman"/>
                <a:cs typeface="Times New Roman"/>
              </a:rPr>
              <a:t>)&gt;  </a:t>
            </a:r>
            <a:r>
              <a:rPr dirty="0" sz="1100" spc="65" b="1">
                <a:solidFill>
                  <a:srgbClr val="0F0F13"/>
                </a:solidFill>
                <a:latin typeface="Times New Roman"/>
                <a:cs typeface="Times New Roman"/>
              </a:rPr>
              <a:t>C  C</a:t>
            </a:r>
            <a:endParaRPr sz="1100">
              <a:latin typeface="Times New Roman"/>
              <a:cs typeface="Times New Roman"/>
            </a:endParaRPr>
          </a:p>
          <a:p>
            <a:pPr algn="r" marR="186690">
              <a:lnSpc>
                <a:spcPts val="1390"/>
              </a:lnSpc>
            </a:pPr>
            <a:r>
              <a:rPr dirty="0" sz="1200">
                <a:solidFill>
                  <a:srgbClr val="0F0F13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073374" y="9546930"/>
            <a:ext cx="221615" cy="15303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5240">
              <a:lnSpc>
                <a:spcPts val="1115"/>
              </a:lnSpc>
            </a:pPr>
            <a:r>
              <a:rPr dirty="0" sz="1000">
                <a:solidFill>
                  <a:srgbClr val="1D1F23"/>
                </a:solidFill>
                <a:latin typeface="Times New Roman"/>
                <a:cs typeface="Times New Roman"/>
              </a:rPr>
              <a:t>w</a:t>
            </a:r>
            <a:endParaRPr sz="1000">
              <a:latin typeface="Times New Roman"/>
              <a:cs typeface="Times New Roman"/>
            </a:endParaRPr>
          </a:p>
          <a:p>
            <a:pPr marL="12700">
              <a:lnSpc>
                <a:spcPts val="520"/>
              </a:lnSpc>
            </a:pPr>
            <a:r>
              <a:rPr dirty="0" sz="500">
                <a:solidFill>
                  <a:srgbClr val="1D1F23"/>
                </a:solidFill>
                <a:latin typeface="Arial"/>
                <a:cs typeface="Arial"/>
              </a:rPr>
              <a:t>(</a:t>
            </a:r>
            <a:r>
              <a:rPr dirty="0" sz="500" spc="-5">
                <a:solidFill>
                  <a:srgbClr val="1D1F23"/>
                </a:solidFill>
                <a:latin typeface="Arial"/>
                <a:cs typeface="Arial"/>
              </a:rPr>
              <a:t>.J1</a:t>
            </a:r>
            <a:endParaRPr sz="5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81127" y="523807"/>
            <a:ext cx="118110" cy="137795"/>
          </a:xfrm>
          <a:prstGeom prst="rect">
            <a:avLst/>
          </a:prstGeom>
        </p:spPr>
        <p:txBody>
          <a:bodyPr wrap="square" lIns="0" tIns="508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650" spc="-5" i="1">
                <a:solidFill>
                  <a:srgbClr val="1D1F23"/>
                </a:solidFill>
                <a:latin typeface="Arial"/>
                <a:cs typeface="Arial"/>
              </a:rPr>
              <a:t>\.D</a:t>
            </a:r>
            <a:endParaRPr sz="6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25345" y="633959"/>
            <a:ext cx="665480" cy="6096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5085"/>
              </a:lnSpc>
            </a:pPr>
            <a:r>
              <a:rPr dirty="0" sz="4500" spc="-1060">
                <a:solidFill>
                  <a:srgbClr val="1D1F23"/>
                </a:solidFill>
                <a:latin typeface="Arial"/>
                <a:cs typeface="Arial"/>
              </a:rPr>
              <a:t>-</a:t>
            </a:r>
            <a:endParaRPr sz="45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818609" y="550204"/>
            <a:ext cx="118110" cy="107314"/>
          </a:xfrm>
          <a:prstGeom prst="rect">
            <a:avLst/>
          </a:prstGeom>
        </p:spPr>
        <p:txBody>
          <a:bodyPr wrap="square" lIns="0" tIns="508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650" spc="-5">
                <a:solidFill>
                  <a:srgbClr val="1D1F23"/>
                </a:solidFill>
                <a:latin typeface="Arial"/>
                <a:cs typeface="Arial"/>
              </a:rPr>
              <a:t>00</a:t>
            </a:r>
            <a:endParaRPr sz="6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17776" y="627641"/>
            <a:ext cx="744220" cy="692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5690"/>
              </a:lnSpc>
            </a:pPr>
            <a:r>
              <a:rPr dirty="0" sz="5050" spc="-1040">
                <a:solidFill>
                  <a:srgbClr val="2D2F31"/>
                </a:solidFill>
                <a:latin typeface="Arial"/>
                <a:cs typeface="Arial"/>
              </a:rPr>
              <a:t>-</a:t>
            </a:r>
            <a:endParaRPr sz="50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951591" y="574646"/>
            <a:ext cx="124460" cy="78740"/>
          </a:xfrm>
          <a:prstGeom prst="rect">
            <a:avLst/>
          </a:prstGeom>
        </p:spPr>
        <p:txBody>
          <a:bodyPr wrap="square" lIns="0" tIns="317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700">
                <a:solidFill>
                  <a:srgbClr val="2D2F31"/>
                </a:solidFill>
                <a:latin typeface="Times New Roman"/>
                <a:cs typeface="Times New Roman"/>
              </a:rPr>
              <a:t>N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032820" y="613508"/>
            <a:ext cx="125095" cy="66040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700">
                <a:solidFill>
                  <a:srgbClr val="1D1F23"/>
                </a:solidFill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107405" y="574646"/>
            <a:ext cx="124460" cy="78740"/>
          </a:xfrm>
          <a:prstGeom prst="rect">
            <a:avLst/>
          </a:prstGeom>
        </p:spPr>
        <p:txBody>
          <a:bodyPr wrap="square" lIns="0" tIns="317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700">
                <a:solidFill>
                  <a:srgbClr val="2D2F31"/>
                </a:solidFill>
                <a:latin typeface="Times New Roman"/>
                <a:cs typeface="Times New Roman"/>
              </a:rPr>
              <a:t>N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184050" y="613508"/>
            <a:ext cx="125095" cy="66040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700">
                <a:solidFill>
                  <a:srgbClr val="1D1F23"/>
                </a:solidFill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0640" y="1287703"/>
            <a:ext cx="4651499" cy="35055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516893" y="5347701"/>
            <a:ext cx="4656455" cy="3496945"/>
            <a:chOff x="1516893" y="5347701"/>
            <a:chExt cx="4656455" cy="3496945"/>
          </a:xfrm>
        </p:grpSpPr>
        <p:sp>
          <p:nvSpPr>
            <p:cNvPr id="4" name="object 4"/>
            <p:cNvSpPr/>
            <p:nvPr/>
          </p:nvSpPr>
          <p:spPr>
            <a:xfrm>
              <a:off x="1516893" y="5347701"/>
              <a:ext cx="4656081" cy="34963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539806" y="8807409"/>
              <a:ext cx="1609090" cy="0"/>
            </a:xfrm>
            <a:custGeom>
              <a:avLst/>
              <a:gdLst/>
              <a:ahLst/>
              <a:cxnLst/>
              <a:rect l="l" t="t" r="r" b="b"/>
              <a:pathLst>
                <a:path w="1609089" h="0">
                  <a:moveTo>
                    <a:pt x="0" y="0"/>
                  </a:moveTo>
                  <a:lnTo>
                    <a:pt x="1608547" y="0"/>
                  </a:lnTo>
                </a:path>
              </a:pathLst>
            </a:custGeom>
            <a:ln w="91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6680570" y="453227"/>
            <a:ext cx="61722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45">
                <a:solidFill>
                  <a:srgbClr val="0E1113"/>
                </a:solidFill>
                <a:latin typeface="Courier New"/>
                <a:cs typeface="Courier New"/>
              </a:rPr>
              <a:t>9</a:t>
            </a:r>
            <a:r>
              <a:rPr dirty="0" sz="1200" spc="-145">
                <a:solidFill>
                  <a:srgbClr val="2A2D2D"/>
                </a:solidFill>
                <a:latin typeface="Courier New"/>
                <a:cs typeface="Courier New"/>
              </a:rPr>
              <a:t>/</a:t>
            </a:r>
            <a:r>
              <a:rPr dirty="0" sz="1200" spc="-145">
                <a:solidFill>
                  <a:srgbClr val="0E1113"/>
                </a:solidFill>
                <a:latin typeface="Courier New"/>
                <a:cs typeface="Courier New"/>
              </a:rPr>
              <a:t>8</a:t>
            </a:r>
            <a:r>
              <a:rPr dirty="0" sz="1200" spc="-145">
                <a:solidFill>
                  <a:srgbClr val="2A2D2D"/>
                </a:solidFill>
                <a:latin typeface="Courier New"/>
                <a:cs typeface="Courier New"/>
              </a:rPr>
              <a:t>/</a:t>
            </a:r>
            <a:r>
              <a:rPr dirty="0" sz="1200" spc="-145">
                <a:solidFill>
                  <a:srgbClr val="0E1113"/>
                </a:solidFill>
                <a:latin typeface="Courier New"/>
                <a:cs typeface="Courier New"/>
              </a:rPr>
              <a:t>20</a:t>
            </a:r>
            <a:r>
              <a:rPr dirty="0" sz="1200" spc="-145">
                <a:solidFill>
                  <a:srgbClr val="2A2D2D"/>
                </a:solidFill>
                <a:latin typeface="Courier New"/>
                <a:cs typeface="Courier New"/>
              </a:rPr>
              <a:t>2</a:t>
            </a:r>
            <a:r>
              <a:rPr dirty="0" sz="1200" spc="-145">
                <a:solidFill>
                  <a:srgbClr val="0E1113"/>
                </a:solidFill>
                <a:latin typeface="Courier New"/>
                <a:cs typeface="Courier New"/>
              </a:rPr>
              <a:t>0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63829" y="3473532"/>
            <a:ext cx="2018664" cy="612140"/>
          </a:xfrm>
          <a:prstGeom prst="rect">
            <a:avLst/>
          </a:prstGeom>
        </p:spPr>
        <p:txBody>
          <a:bodyPr wrap="square" lIns="0" tIns="92075" rIns="0" bIns="0" rtlCol="0" vert="horz">
            <a:spAutoFit/>
          </a:bodyPr>
          <a:lstStyle/>
          <a:p>
            <a:pPr marL="190500" indent="-173990">
              <a:lnSpc>
                <a:spcPct val="100000"/>
              </a:lnSpc>
              <a:spcBef>
                <a:spcPts val="725"/>
              </a:spcBef>
              <a:buChar char="•"/>
              <a:tabLst>
                <a:tab pos="191135" algn="l"/>
              </a:tabLst>
            </a:pPr>
            <a:r>
              <a:rPr dirty="0" sz="1400" spc="35">
                <a:solidFill>
                  <a:srgbClr val="0E1113"/>
                </a:solidFill>
                <a:latin typeface="Arial"/>
                <a:cs typeface="Arial"/>
              </a:rPr>
              <a:t>Fluoroquinolones</a:t>
            </a:r>
            <a:endParaRPr sz="1400">
              <a:latin typeface="Arial"/>
              <a:cs typeface="Arial"/>
            </a:endParaRPr>
          </a:p>
          <a:p>
            <a:pPr marL="186690" indent="-174625">
              <a:lnSpc>
                <a:spcPct val="100000"/>
              </a:lnSpc>
              <a:spcBef>
                <a:spcPts val="630"/>
              </a:spcBef>
              <a:buChar char="•"/>
              <a:tabLst>
                <a:tab pos="187325" algn="l"/>
              </a:tabLst>
            </a:pPr>
            <a:r>
              <a:rPr dirty="0" sz="1400" spc="-5">
                <a:solidFill>
                  <a:srgbClr val="0E1113"/>
                </a:solidFill>
                <a:latin typeface="Arial"/>
                <a:cs typeface="Arial"/>
              </a:rPr>
              <a:t>Discharge</a:t>
            </a:r>
            <a:r>
              <a:rPr dirty="0" sz="1400" spc="-20">
                <a:solidFill>
                  <a:srgbClr val="0E1113"/>
                </a:solidFill>
                <a:latin typeface="Arial"/>
                <a:cs typeface="Arial"/>
              </a:rPr>
              <a:t> </a:t>
            </a:r>
            <a:r>
              <a:rPr dirty="0" sz="1400" spc="30">
                <a:solidFill>
                  <a:srgbClr val="0E1113"/>
                </a:solidFill>
                <a:latin typeface="Arial"/>
                <a:cs typeface="Arial"/>
              </a:rPr>
              <a:t>Instructions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63829" y="4139507"/>
            <a:ext cx="183388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6690" indent="-174625">
              <a:lnSpc>
                <a:spcPct val="100000"/>
              </a:lnSpc>
              <a:spcBef>
                <a:spcPts val="100"/>
              </a:spcBef>
              <a:buChar char="•"/>
              <a:tabLst>
                <a:tab pos="187325" algn="l"/>
              </a:tabLst>
            </a:pPr>
            <a:r>
              <a:rPr dirty="0" sz="1400">
                <a:solidFill>
                  <a:srgbClr val="0E1113"/>
                </a:solidFill>
                <a:latin typeface="Arial"/>
                <a:cs typeface="Arial"/>
              </a:rPr>
              <a:t>Recording</a:t>
            </a:r>
            <a:r>
              <a:rPr dirty="0" sz="1400" spc="20">
                <a:solidFill>
                  <a:srgbClr val="0E1113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0E1113"/>
                </a:solidFill>
                <a:latin typeface="Arial"/>
                <a:cs typeface="Arial"/>
              </a:rPr>
              <a:t>Providers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41726" y="4077148"/>
            <a:ext cx="82550" cy="677545"/>
          </a:xfrm>
          <a:custGeom>
            <a:avLst/>
            <a:gdLst/>
            <a:ahLst/>
            <a:cxnLst/>
            <a:rect l="l" t="t" r="r" b="b"/>
            <a:pathLst>
              <a:path w="82550" h="677545">
                <a:moveTo>
                  <a:pt x="82489" y="677122"/>
                </a:moveTo>
                <a:lnTo>
                  <a:pt x="0" y="677122"/>
                </a:lnTo>
                <a:lnTo>
                  <a:pt x="0" y="0"/>
                </a:lnTo>
                <a:lnTo>
                  <a:pt x="82489" y="0"/>
                </a:lnTo>
                <a:lnTo>
                  <a:pt x="82489" y="677122"/>
                </a:lnTo>
                <a:close/>
              </a:path>
            </a:pathLst>
          </a:custGeom>
          <a:solidFill>
            <a:srgbClr val="A7AFB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799879" y="4067970"/>
            <a:ext cx="2320925" cy="6445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19710" algn="l"/>
                <a:tab pos="1111250" algn="l"/>
                <a:tab pos="1449070" algn="l"/>
                <a:tab pos="2307590" algn="l"/>
              </a:tabLst>
            </a:pPr>
            <a:r>
              <a:rPr dirty="0" u="heavy" sz="4050">
                <a:solidFill>
                  <a:srgbClr val="576449"/>
                </a:solidFill>
                <a:uFill>
                  <a:solidFill>
                    <a:srgbClr val="576449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4050">
                <a:solidFill>
                  <a:srgbClr val="576449"/>
                </a:solidFill>
                <a:uFill>
                  <a:solidFill>
                    <a:srgbClr val="576449"/>
                  </a:solidFill>
                </a:uFill>
                <a:latin typeface="Times New Roman"/>
                <a:cs typeface="Times New Roman"/>
              </a:rPr>
              <a:t>		</a:t>
            </a:r>
            <a:r>
              <a:rPr dirty="0" u="heavy" sz="4050" spc="45" strike="sngStrike">
                <a:solidFill>
                  <a:srgbClr val="576449"/>
                </a:solidFill>
                <a:uFill>
                  <a:solidFill>
                    <a:srgbClr val="576449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4050" spc="-880" strike="sngStrike">
                <a:solidFill>
                  <a:srgbClr val="576449"/>
                </a:solidFill>
                <a:uFill>
                  <a:solidFill>
                    <a:srgbClr val="576449"/>
                  </a:solidFill>
                </a:uFill>
                <a:latin typeface="Times New Roman"/>
                <a:cs typeface="Times New Roman"/>
              </a:rPr>
              <a:t>-         </a:t>
            </a:r>
            <a:r>
              <a:rPr dirty="0" sz="4050" spc="-880" strike="noStrike">
                <a:solidFill>
                  <a:srgbClr val="576449"/>
                </a:solidFill>
                <a:latin typeface="Times New Roman"/>
                <a:cs typeface="Times New Roman"/>
              </a:rPr>
              <a:t>        </a:t>
            </a:r>
            <a:r>
              <a:rPr dirty="0" sz="4050" spc="-780" strike="noStrike">
                <a:solidFill>
                  <a:srgbClr val="576449"/>
                </a:solidFill>
                <a:latin typeface="Times New Roman"/>
                <a:cs typeface="Times New Roman"/>
              </a:rPr>
              <a:t> </a:t>
            </a:r>
            <a:r>
              <a:rPr dirty="0" u="heavy" sz="4050" spc="-1755" strike="noStrike">
                <a:solidFill>
                  <a:srgbClr val="A1A7A7"/>
                </a:solidFill>
                <a:uFill>
                  <a:solidFill>
                    <a:srgbClr val="576449"/>
                  </a:solidFill>
                </a:uFill>
                <a:latin typeface="Times New Roman"/>
                <a:cs typeface="Times New Roman"/>
              </a:rPr>
              <a:t>CT</a:t>
            </a:r>
            <a:r>
              <a:rPr dirty="0" u="heavy" sz="4050" spc="-1755" strike="noStrike">
                <a:solidFill>
                  <a:srgbClr val="576449"/>
                </a:solidFill>
                <a:uFill>
                  <a:solidFill>
                    <a:srgbClr val="576449"/>
                  </a:solidFill>
                </a:uFill>
                <a:latin typeface="Times New Roman"/>
                <a:cs typeface="Times New Roman"/>
              </a:rPr>
              <a:t>.</a:t>
            </a:r>
            <a:r>
              <a:rPr dirty="0" sz="4050" spc="-1755" strike="noStrike">
                <a:solidFill>
                  <a:srgbClr val="576449"/>
                </a:solidFill>
                <a:latin typeface="Times New Roman"/>
                <a:cs typeface="Times New Roman"/>
              </a:rPr>
              <a:t>	</a:t>
            </a:r>
            <a:r>
              <a:rPr dirty="0" u="heavy" sz="4050" spc="-1755" strike="noStrike">
                <a:solidFill>
                  <a:srgbClr val="576449"/>
                </a:solidFill>
                <a:uFill>
                  <a:solidFill>
                    <a:srgbClr val="858E82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4050" spc="-1755" strike="noStrike">
                <a:solidFill>
                  <a:srgbClr val="576449"/>
                </a:solidFill>
                <a:uFill>
                  <a:solidFill>
                    <a:srgbClr val="858E82"/>
                  </a:solidFill>
                </a:uFill>
                <a:latin typeface="Times New Roman"/>
                <a:cs typeface="Times New Roman"/>
              </a:rPr>
              <a:t>	</a:t>
            </a:r>
            <a:r>
              <a:rPr dirty="0" sz="4050" spc="110" strike="noStrike">
                <a:solidFill>
                  <a:srgbClr val="576449"/>
                </a:solidFill>
                <a:latin typeface="Times New Roman"/>
                <a:cs typeface="Times New Roman"/>
              </a:rPr>
              <a:t> </a:t>
            </a:r>
            <a:r>
              <a:rPr dirty="0" u="heavy" sz="4050" strike="noStrike">
                <a:solidFill>
                  <a:srgbClr val="576449"/>
                </a:solidFill>
                <a:uFill>
                  <a:solidFill>
                    <a:srgbClr val="576449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4050" strike="noStrike">
                <a:solidFill>
                  <a:srgbClr val="576449"/>
                </a:solidFill>
                <a:uFill>
                  <a:solidFill>
                    <a:srgbClr val="576449"/>
                  </a:solidFill>
                </a:uFill>
                <a:latin typeface="Times New Roman"/>
                <a:cs typeface="Times New Roman"/>
              </a:rPr>
              <a:t>	</a:t>
            </a:r>
            <a:endParaRPr sz="40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99065" y="4488022"/>
            <a:ext cx="231775" cy="14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-180" b="1">
                <a:solidFill>
                  <a:srgbClr val="576449"/>
                </a:solidFill>
                <a:latin typeface="Times New Roman"/>
                <a:cs typeface="Times New Roman"/>
              </a:rPr>
              <a:t>l </a:t>
            </a:r>
            <a:r>
              <a:rPr dirty="0" sz="750" spc="-80" b="1">
                <a:solidFill>
                  <a:srgbClr val="576449"/>
                </a:solidFill>
                <a:latin typeface="Times New Roman"/>
                <a:cs typeface="Times New Roman"/>
              </a:rPr>
              <a:t>wt.</a:t>
            </a:r>
            <a:r>
              <a:rPr dirty="0" sz="750" spc="-80" b="1">
                <a:solidFill>
                  <a:srgbClr val="858E82"/>
                </a:solidFill>
                <a:latin typeface="Times New Roman"/>
                <a:cs typeface="Times New Roman"/>
              </a:rPr>
              <a:t>'</a:t>
            </a:r>
            <a:r>
              <a:rPr dirty="0" sz="750" spc="-80" b="1">
                <a:solidFill>
                  <a:srgbClr val="576449"/>
                </a:solidFill>
                <a:latin typeface="Times New Roman"/>
                <a:cs typeface="Times New Roman"/>
              </a:rPr>
              <a:t>;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79128" y="4552431"/>
            <a:ext cx="744220" cy="17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-55" b="1" i="1">
                <a:solidFill>
                  <a:srgbClr val="576449"/>
                </a:solidFill>
                <a:latin typeface="Georgia-BoldItalic"/>
                <a:cs typeface="Georgia-BoldItalic"/>
              </a:rPr>
              <a:t>•ti </a:t>
            </a:r>
            <a:r>
              <a:rPr dirty="0" sz="950" spc="-35">
                <a:solidFill>
                  <a:srgbClr val="576449"/>
                </a:solidFill>
                <a:latin typeface="Times New Roman"/>
                <a:cs typeface="Times New Roman"/>
              </a:rPr>
              <a:t>...</a:t>
            </a:r>
            <a:r>
              <a:rPr dirty="0" sz="950" spc="120">
                <a:solidFill>
                  <a:srgbClr val="576449"/>
                </a:solidFill>
                <a:latin typeface="Times New Roman"/>
                <a:cs typeface="Times New Roman"/>
              </a:rPr>
              <a:t> </a:t>
            </a:r>
            <a:r>
              <a:rPr dirty="0" sz="950" spc="-65">
                <a:solidFill>
                  <a:srgbClr val="576449"/>
                </a:solidFill>
                <a:latin typeface="Times New Roman"/>
                <a:cs typeface="Times New Roman"/>
              </a:rPr>
              <a:t>;.,;..,.....</a:t>
            </a:r>
            <a:r>
              <a:rPr dirty="0" sz="1000" spc="-65">
                <a:solidFill>
                  <a:srgbClr val="2A2D2D"/>
                </a:solidFill>
                <a:latin typeface="Times New Roman"/>
                <a:cs typeface="Times New Roman"/>
              </a:rPr>
              <a:t>r: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67018" y="6717101"/>
            <a:ext cx="3578860" cy="3079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850" spc="-445" b="1">
                <a:solidFill>
                  <a:srgbClr val="0E1113"/>
                </a:solidFill>
                <a:latin typeface="Arial"/>
                <a:cs typeface="Arial"/>
              </a:rPr>
              <a:t>m </a:t>
            </a:r>
            <a:r>
              <a:rPr dirty="0" sz="1850" spc="10" b="1">
                <a:solidFill>
                  <a:srgbClr val="0E1113"/>
                </a:solidFill>
                <a:latin typeface="Arial"/>
                <a:cs typeface="Arial"/>
              </a:rPr>
              <a:t>atthewcdelan </a:t>
            </a:r>
            <a:r>
              <a:rPr dirty="0" sz="1850" spc="-90" b="1">
                <a:solidFill>
                  <a:srgbClr val="0E1113"/>
                </a:solidFill>
                <a:latin typeface="Arial"/>
                <a:cs typeface="Arial"/>
              </a:rPr>
              <a:t>e</a:t>
            </a:r>
            <a:r>
              <a:rPr dirty="0" sz="1850" spc="-90" b="1">
                <a:solidFill>
                  <a:srgbClr val="A1A7A7"/>
                </a:solidFill>
                <a:latin typeface="Arial"/>
                <a:cs typeface="Arial"/>
              </a:rPr>
              <a:t>·</a:t>
            </a:r>
            <a:r>
              <a:rPr dirty="0" sz="1850" spc="-90" b="1">
                <a:solidFill>
                  <a:srgbClr val="0E1113"/>
                </a:solidFill>
                <a:latin typeface="Arial"/>
                <a:cs typeface="Arial"/>
              </a:rPr>
              <a:t>y@gm</a:t>
            </a:r>
            <a:r>
              <a:rPr dirty="0" sz="1850" spc="-320" b="1">
                <a:solidFill>
                  <a:srgbClr val="0E1113"/>
                </a:solidFill>
                <a:latin typeface="Arial"/>
                <a:cs typeface="Arial"/>
              </a:rPr>
              <a:t> </a:t>
            </a:r>
            <a:r>
              <a:rPr dirty="0" sz="1850" spc="45" b="1">
                <a:solidFill>
                  <a:srgbClr val="0E1113"/>
                </a:solidFill>
                <a:latin typeface="Arial"/>
                <a:cs typeface="Arial"/>
              </a:rPr>
              <a:t>ail.com</a:t>
            </a:r>
            <a:endParaRPr sz="18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27431" y="6899724"/>
            <a:ext cx="46355" cy="262890"/>
          </a:xfrm>
          <a:custGeom>
            <a:avLst/>
            <a:gdLst/>
            <a:ahLst/>
            <a:cxnLst/>
            <a:rect l="l" t="t" r="r" b="b"/>
            <a:pathLst>
              <a:path w="46355" h="262890">
                <a:moveTo>
                  <a:pt x="45827" y="262517"/>
                </a:moveTo>
                <a:lnTo>
                  <a:pt x="0" y="262517"/>
                </a:lnTo>
                <a:lnTo>
                  <a:pt x="0" y="0"/>
                </a:lnTo>
                <a:lnTo>
                  <a:pt x="45827" y="0"/>
                </a:lnTo>
                <a:lnTo>
                  <a:pt x="45827" y="262517"/>
                </a:lnTo>
                <a:close/>
              </a:path>
            </a:pathLst>
          </a:custGeom>
          <a:solidFill>
            <a:srgbClr val="BCC4C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2814731" y="6888178"/>
            <a:ext cx="74930" cy="2622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50" spc="-45">
                <a:solidFill>
                  <a:srgbClr val="A1A7A7"/>
                </a:solidFill>
                <a:latin typeface="Arial"/>
                <a:cs typeface="Arial"/>
              </a:rPr>
              <a:t>\</a:t>
            </a:r>
            <a:endParaRPr sz="155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216073" y="7034097"/>
            <a:ext cx="82550" cy="83820"/>
          </a:xfrm>
          <a:custGeom>
            <a:avLst/>
            <a:gdLst/>
            <a:ahLst/>
            <a:cxnLst/>
            <a:rect l="l" t="t" r="r" b="b"/>
            <a:pathLst>
              <a:path w="82550" h="83820">
                <a:moveTo>
                  <a:pt x="82489" y="83595"/>
                </a:moveTo>
                <a:lnTo>
                  <a:pt x="0" y="83595"/>
                </a:lnTo>
                <a:lnTo>
                  <a:pt x="0" y="0"/>
                </a:lnTo>
                <a:lnTo>
                  <a:pt x="82489" y="0"/>
                </a:lnTo>
                <a:lnTo>
                  <a:pt x="82489" y="83595"/>
                </a:lnTo>
                <a:close/>
              </a:path>
            </a:pathLst>
          </a:custGeom>
          <a:solidFill>
            <a:srgbClr val="D6DBD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203373" y="7021831"/>
            <a:ext cx="89535" cy="102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00" spc="-20">
                <a:solidFill>
                  <a:srgbClr val="BABAB5"/>
                </a:solidFill>
                <a:latin typeface="Times New Roman"/>
                <a:cs typeface="Times New Roman"/>
              </a:rPr>
              <a:t>\</a:t>
            </a:r>
            <a:r>
              <a:rPr dirty="0" sz="500" spc="-25">
                <a:solidFill>
                  <a:srgbClr val="BABAB5"/>
                </a:solidFill>
                <a:latin typeface="Times New Roman"/>
                <a:cs typeface="Times New Roman"/>
              </a:rPr>
              <a:t>_-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41379" y="7126971"/>
            <a:ext cx="2424430" cy="3390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20" b="1">
                <a:solidFill>
                  <a:srgbClr val="0E1113"/>
                </a:solidFill>
                <a:latin typeface="Arial"/>
                <a:cs typeface="Arial"/>
              </a:rPr>
              <a:t>Twitter:</a:t>
            </a:r>
            <a:r>
              <a:rPr dirty="0" sz="1400" b="1">
                <a:solidFill>
                  <a:srgbClr val="0E1113"/>
                </a:solidFill>
                <a:latin typeface="Arial"/>
                <a:cs typeface="Arial"/>
              </a:rPr>
              <a:t> </a:t>
            </a:r>
            <a:r>
              <a:rPr dirty="0" sz="2050" spc="60" b="1">
                <a:solidFill>
                  <a:srgbClr val="0E1113"/>
                </a:solidFill>
                <a:latin typeface="Arial"/>
                <a:cs typeface="Arial"/>
              </a:rPr>
              <a:t>mdela</a:t>
            </a:r>
            <a:r>
              <a:rPr dirty="0" sz="2050" spc="60" b="1">
                <a:solidFill>
                  <a:srgbClr val="2A2D2D"/>
                </a:solidFill>
                <a:latin typeface="Arial"/>
                <a:cs typeface="Arial"/>
              </a:rPr>
              <a:t>p</a:t>
            </a:r>
            <a:r>
              <a:rPr dirty="0" sz="2050" spc="60" b="1">
                <a:solidFill>
                  <a:srgbClr val="0E1113"/>
                </a:solidFill>
                <a:latin typeface="Arial"/>
                <a:cs typeface="Arial"/>
              </a:rPr>
              <a:t>eymd</a:t>
            </a:r>
            <a:endParaRPr sz="205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638468" y="8697568"/>
            <a:ext cx="18415" cy="85090"/>
          </a:xfrm>
          <a:custGeom>
            <a:avLst/>
            <a:gdLst/>
            <a:ahLst/>
            <a:cxnLst/>
            <a:rect l="l" t="t" r="r" b="b"/>
            <a:pathLst>
              <a:path w="18414" h="85090">
                <a:moveTo>
                  <a:pt x="18331" y="84683"/>
                </a:moveTo>
                <a:lnTo>
                  <a:pt x="0" y="84683"/>
                </a:lnTo>
                <a:lnTo>
                  <a:pt x="0" y="0"/>
                </a:lnTo>
                <a:lnTo>
                  <a:pt x="18331" y="0"/>
                </a:lnTo>
                <a:lnTo>
                  <a:pt x="18331" y="84683"/>
                </a:lnTo>
                <a:close/>
              </a:path>
            </a:pathLst>
          </a:custGeom>
          <a:solidFill>
            <a:srgbClr val="D6DBD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2625768" y="8685239"/>
            <a:ext cx="48895" cy="102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00" spc="15">
                <a:solidFill>
                  <a:srgbClr val="BABAB5"/>
                </a:solidFill>
                <a:latin typeface="Arial"/>
                <a:cs typeface="Arial"/>
              </a:rPr>
              <a:t>·</a:t>
            </a:r>
            <a:endParaRPr sz="5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04737" y="8612429"/>
            <a:ext cx="877569" cy="17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1000" spc="30" b="1">
                <a:solidFill>
                  <a:srgbClr val="576449"/>
                </a:solidFill>
                <a:uFill>
                  <a:solidFill>
                    <a:srgbClr val="576449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1000" spc="45" b="1">
                <a:solidFill>
                  <a:srgbClr val="576449"/>
                </a:solidFill>
                <a:uFill>
                  <a:solidFill>
                    <a:srgbClr val="576449"/>
                  </a:solidFill>
                </a:uFill>
                <a:latin typeface="Times New Roman"/>
                <a:cs typeface="Times New Roman"/>
              </a:rPr>
              <a:t>•&lt;46J,iw",,.._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089810" y="9494285"/>
            <a:ext cx="20002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0">
                <a:solidFill>
                  <a:srgbClr val="2A2D2D"/>
                </a:solidFill>
                <a:latin typeface="Courier New"/>
                <a:cs typeface="Courier New"/>
              </a:rPr>
              <a:t>36</a:t>
            </a:r>
            <a:endParaRPr sz="12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5224" y="5404802"/>
            <a:ext cx="4587340" cy="34856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39805" y="1351225"/>
            <a:ext cx="4674413" cy="34947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820761" y="549772"/>
            <a:ext cx="0" cy="56515"/>
          </a:xfrm>
          <a:custGeom>
            <a:avLst/>
            <a:gdLst/>
            <a:ahLst/>
            <a:cxnLst/>
            <a:rect l="l" t="t" r="r" b="b"/>
            <a:pathLst>
              <a:path w="0" h="56515">
                <a:moveTo>
                  <a:pt x="0" y="55981"/>
                </a:moveTo>
                <a:lnTo>
                  <a:pt x="0" y="0"/>
                </a:lnTo>
              </a:path>
            </a:pathLst>
          </a:custGeom>
          <a:ln w="4071">
            <a:solidFill>
              <a:srgbClr val="2527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958245" y="549772"/>
            <a:ext cx="0" cy="56515"/>
          </a:xfrm>
          <a:custGeom>
            <a:avLst/>
            <a:gdLst/>
            <a:ahLst/>
            <a:cxnLst/>
            <a:rect l="l" t="t" r="r" b="b"/>
            <a:pathLst>
              <a:path w="0" h="56515">
                <a:moveTo>
                  <a:pt x="0" y="55981"/>
                </a:moveTo>
                <a:lnTo>
                  <a:pt x="0" y="0"/>
                </a:lnTo>
              </a:path>
            </a:pathLst>
          </a:custGeom>
          <a:ln w="4071">
            <a:solidFill>
              <a:srgbClr val="25272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681127" y="542367"/>
            <a:ext cx="641985" cy="160655"/>
          </a:xfrm>
          <a:prstGeom prst="rect">
            <a:avLst/>
          </a:prstGeom>
        </p:spPr>
        <p:txBody>
          <a:bodyPr wrap="square" lIns="0" tIns="1778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800">
                <a:solidFill>
                  <a:srgbClr val="26282A"/>
                </a:solidFill>
                <a:latin typeface="Times New Roman"/>
                <a:cs typeface="Times New Roman"/>
              </a:rPr>
              <a:t>.</a:t>
            </a:r>
            <a:r>
              <a:rPr dirty="0" sz="800" spc="-60">
                <a:solidFill>
                  <a:srgbClr val="26282A"/>
                </a:solidFill>
                <a:latin typeface="Times New Roman"/>
                <a:cs typeface="Times New Roman"/>
              </a:rPr>
              <a:t>.</a:t>
            </a:r>
            <a:r>
              <a:rPr dirty="0" baseline="21367" sz="975" spc="-209" i="1">
                <a:solidFill>
                  <a:srgbClr val="26282A"/>
                </a:solidFill>
                <a:latin typeface="Arial"/>
                <a:cs typeface="Arial"/>
              </a:rPr>
              <a:t>I</a:t>
            </a:r>
            <a:r>
              <a:rPr dirty="0" sz="800">
                <a:solidFill>
                  <a:srgbClr val="26282A"/>
                </a:solidFill>
                <a:latin typeface="Times New Roman"/>
                <a:cs typeface="Times New Roman"/>
              </a:rPr>
              <a:t>.</a:t>
            </a:r>
            <a:r>
              <a:rPr dirty="0" sz="800" spc="-85">
                <a:solidFill>
                  <a:srgbClr val="26282A"/>
                </a:solidFill>
                <a:latin typeface="Times New Roman"/>
                <a:cs typeface="Times New Roman"/>
              </a:rPr>
              <a:t>.</a:t>
            </a:r>
            <a:r>
              <a:rPr dirty="0" baseline="21367" sz="975" spc="-172" i="1">
                <a:solidFill>
                  <a:srgbClr val="26282A"/>
                </a:solidFill>
                <a:latin typeface="Arial"/>
                <a:cs typeface="Arial"/>
              </a:rPr>
              <a:t>.</a:t>
            </a:r>
            <a:r>
              <a:rPr dirty="0" sz="800">
                <a:solidFill>
                  <a:srgbClr val="26282A"/>
                </a:solidFill>
                <a:latin typeface="Times New Roman"/>
                <a:cs typeface="Times New Roman"/>
              </a:rPr>
              <a:t>.</a:t>
            </a:r>
            <a:r>
              <a:rPr dirty="0" sz="800" spc="-110">
                <a:solidFill>
                  <a:srgbClr val="26282A"/>
                </a:solidFill>
                <a:latin typeface="Times New Roman"/>
                <a:cs typeface="Times New Roman"/>
              </a:rPr>
              <a:t>.</a:t>
            </a:r>
            <a:r>
              <a:rPr dirty="0" baseline="21367" sz="975" spc="-7" i="1">
                <a:solidFill>
                  <a:srgbClr val="26282A"/>
                </a:solidFill>
                <a:latin typeface="Arial"/>
                <a:cs typeface="Arial"/>
              </a:rPr>
              <a:t>D</a:t>
            </a:r>
            <a:endParaRPr baseline="21367" sz="975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800" spc="-150">
                <a:solidFill>
                  <a:srgbClr val="26282A"/>
                </a:solidFill>
                <a:latin typeface="Times New Roman"/>
                <a:cs typeface="Times New Roman"/>
              </a:rPr>
              <a:t>..</a:t>
            </a:r>
            <a:r>
              <a:rPr dirty="0" baseline="30303" sz="825" spc="-225">
                <a:solidFill>
                  <a:srgbClr val="26282A"/>
                </a:solidFill>
                <a:latin typeface="Times New Roman"/>
                <a:cs typeface="Times New Roman"/>
              </a:rPr>
              <a:t>(</a:t>
            </a:r>
            <a:r>
              <a:rPr dirty="0" sz="800" spc="-150">
                <a:solidFill>
                  <a:srgbClr val="26282A"/>
                </a:solidFill>
                <a:latin typeface="Times New Roman"/>
                <a:cs typeface="Times New Roman"/>
              </a:rPr>
              <a:t>.</a:t>
            </a:r>
            <a:r>
              <a:rPr dirty="0" baseline="30303" sz="825" spc="-225">
                <a:solidFill>
                  <a:srgbClr val="26282A"/>
                </a:solidFill>
                <a:latin typeface="Times New Roman"/>
                <a:cs typeface="Times New Roman"/>
              </a:rPr>
              <a:t>X</a:t>
            </a:r>
            <a:r>
              <a:rPr dirty="0" sz="800" spc="-150">
                <a:solidFill>
                  <a:srgbClr val="26282A"/>
                </a:solidFill>
                <a:latin typeface="Times New Roman"/>
                <a:cs typeface="Times New Roman"/>
              </a:rPr>
              <a:t>..</a:t>
            </a:r>
            <a:r>
              <a:rPr dirty="0" baseline="30303" sz="825" spc="-225">
                <a:solidFill>
                  <a:srgbClr val="26282A"/>
                </a:solidFill>
                <a:latin typeface="Times New Roman"/>
                <a:cs typeface="Times New Roman"/>
              </a:rPr>
              <a:t>)</a:t>
            </a:r>
            <a:r>
              <a:rPr dirty="0" sz="800" spc="-150">
                <a:solidFill>
                  <a:srgbClr val="26282A"/>
                </a:solidFill>
                <a:latin typeface="Times New Roman"/>
                <a:cs typeface="Times New Roman"/>
              </a:rPr>
              <a:t>.</a:t>
            </a:r>
            <a:endParaRPr sz="800">
              <a:latin typeface="Times New Roman"/>
              <a:cs typeface="Times New Roman"/>
            </a:endParaRPr>
          </a:p>
          <a:p>
            <a:pPr marL="43815">
              <a:lnSpc>
                <a:spcPts val="745"/>
              </a:lnSpc>
              <a:spcBef>
                <a:spcPts val="40"/>
              </a:spcBef>
            </a:pPr>
            <a:r>
              <a:rPr dirty="0" sz="700">
                <a:solidFill>
                  <a:srgbClr val="26282A"/>
                </a:solidFill>
                <a:latin typeface="Times New Roman"/>
                <a:cs typeface="Times New Roman"/>
              </a:rPr>
              <a:t>N</a:t>
            </a:r>
            <a:endParaRPr sz="700">
              <a:latin typeface="Times New Roman"/>
              <a:cs typeface="Times New Roman"/>
            </a:endParaRPr>
          </a:p>
          <a:p>
            <a:pPr marL="12700">
              <a:lnSpc>
                <a:spcPts val="615"/>
              </a:lnSpc>
            </a:pPr>
            <a:r>
              <a:rPr dirty="0" sz="700">
                <a:solidFill>
                  <a:srgbClr val="26282A"/>
                </a:solidFill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  <a:p>
            <a:pPr marL="43815">
              <a:lnSpc>
                <a:spcPts val="615"/>
              </a:lnSpc>
            </a:pPr>
            <a:r>
              <a:rPr dirty="0" sz="700">
                <a:solidFill>
                  <a:srgbClr val="26282A"/>
                </a:solidFill>
                <a:latin typeface="Times New Roman"/>
                <a:cs typeface="Times New Roman"/>
              </a:rPr>
              <a:t>N</a:t>
            </a:r>
            <a:endParaRPr sz="700">
              <a:latin typeface="Times New Roman"/>
              <a:cs typeface="Times New Roman"/>
            </a:endParaRPr>
          </a:p>
          <a:p>
            <a:pPr marL="12700">
              <a:lnSpc>
                <a:spcPts val="745"/>
              </a:lnSpc>
            </a:pPr>
            <a:r>
              <a:rPr dirty="0" sz="700">
                <a:solidFill>
                  <a:srgbClr val="26282A"/>
                </a:solidFill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3430" y="2107952"/>
            <a:ext cx="3629543" cy="2708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53554" y="1347275"/>
            <a:ext cx="0" cy="3450590"/>
          </a:xfrm>
          <a:custGeom>
            <a:avLst/>
            <a:gdLst/>
            <a:ahLst/>
            <a:cxnLst/>
            <a:rect l="l" t="t" r="r" b="b"/>
            <a:pathLst>
              <a:path w="0" h="3450590">
                <a:moveTo>
                  <a:pt x="0" y="3450541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562720" y="7487771"/>
            <a:ext cx="0" cy="1365885"/>
          </a:xfrm>
          <a:custGeom>
            <a:avLst/>
            <a:gdLst/>
            <a:ahLst/>
            <a:cxnLst/>
            <a:rect l="l" t="t" r="r" b="b"/>
            <a:pathLst>
              <a:path w="0" h="1365884">
                <a:moveTo>
                  <a:pt x="0" y="0"/>
                </a:moveTo>
                <a:lnTo>
                  <a:pt x="0" y="1365462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62720" y="5402692"/>
            <a:ext cx="0" cy="1483995"/>
          </a:xfrm>
          <a:custGeom>
            <a:avLst/>
            <a:gdLst/>
            <a:ahLst/>
            <a:cxnLst/>
            <a:rect l="l" t="t" r="r" b="b"/>
            <a:pathLst>
              <a:path w="0" h="1483995">
                <a:moveTo>
                  <a:pt x="0" y="0"/>
                </a:moveTo>
                <a:lnTo>
                  <a:pt x="0" y="1483829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709368" y="6681179"/>
            <a:ext cx="0" cy="2131060"/>
          </a:xfrm>
          <a:custGeom>
            <a:avLst/>
            <a:gdLst/>
            <a:ahLst/>
            <a:cxnLst/>
            <a:rect l="l" t="t" r="r" b="b"/>
            <a:pathLst>
              <a:path w="0" h="2131059">
                <a:moveTo>
                  <a:pt x="0" y="2130812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82692" y="6681179"/>
            <a:ext cx="0" cy="2131060"/>
          </a:xfrm>
          <a:custGeom>
            <a:avLst/>
            <a:gdLst/>
            <a:ahLst/>
            <a:cxnLst/>
            <a:rect l="l" t="t" r="r" b="b"/>
            <a:pathLst>
              <a:path w="0" h="2131059">
                <a:moveTo>
                  <a:pt x="0" y="2130812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981457" y="7528922"/>
            <a:ext cx="0" cy="417195"/>
          </a:xfrm>
          <a:custGeom>
            <a:avLst/>
            <a:gdLst/>
            <a:ahLst/>
            <a:cxnLst/>
            <a:rect l="l" t="t" r="r" b="b"/>
            <a:pathLst>
              <a:path w="0" h="417195">
                <a:moveTo>
                  <a:pt x="0" y="416997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985081" y="6704091"/>
            <a:ext cx="0" cy="2099310"/>
          </a:xfrm>
          <a:custGeom>
            <a:avLst/>
            <a:gdLst/>
            <a:ahLst/>
            <a:cxnLst/>
            <a:rect l="l" t="t" r="r" b="b"/>
            <a:pathLst>
              <a:path w="0" h="2099309">
                <a:moveTo>
                  <a:pt x="0" y="2098735"/>
                </a:moveTo>
                <a:lnTo>
                  <a:pt x="0" y="0"/>
                </a:lnTo>
              </a:path>
            </a:pathLst>
          </a:custGeom>
          <a:ln w="2291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117981" y="5379780"/>
            <a:ext cx="0" cy="3450590"/>
          </a:xfrm>
          <a:custGeom>
            <a:avLst/>
            <a:gdLst/>
            <a:ahLst/>
            <a:cxnLst/>
            <a:rect l="l" t="t" r="r" b="b"/>
            <a:pathLst>
              <a:path w="0" h="3450590">
                <a:moveTo>
                  <a:pt x="0" y="3450541"/>
                </a:moveTo>
                <a:lnTo>
                  <a:pt x="0" y="0"/>
                </a:lnTo>
              </a:path>
            </a:pathLst>
          </a:custGeom>
          <a:ln w="1833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530641" y="1333528"/>
            <a:ext cx="4610735" cy="779145"/>
          </a:xfrm>
          <a:custGeom>
            <a:avLst/>
            <a:gdLst/>
            <a:ahLst/>
            <a:cxnLst/>
            <a:rect l="l" t="t" r="r" b="b"/>
            <a:pathLst>
              <a:path w="4610735" h="779144">
                <a:moveTo>
                  <a:pt x="4605671" y="779006"/>
                </a:moveTo>
                <a:lnTo>
                  <a:pt x="4605671" y="0"/>
                </a:lnTo>
              </a:path>
              <a:path w="4610735" h="779144">
                <a:moveTo>
                  <a:pt x="0" y="18329"/>
                </a:moveTo>
                <a:lnTo>
                  <a:pt x="4610254" y="18329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539806" y="4784069"/>
            <a:ext cx="1008380" cy="0"/>
          </a:xfrm>
          <a:custGeom>
            <a:avLst/>
            <a:gdLst/>
            <a:ahLst/>
            <a:cxnLst/>
            <a:rect l="l" t="t" r="r" b="b"/>
            <a:pathLst>
              <a:path w="1008380" h="0">
                <a:moveTo>
                  <a:pt x="0" y="0"/>
                </a:moveTo>
                <a:lnTo>
                  <a:pt x="1008206" y="0"/>
                </a:lnTo>
              </a:path>
            </a:pathLst>
          </a:custGeom>
          <a:ln w="91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553554" y="5411857"/>
            <a:ext cx="4601210" cy="0"/>
          </a:xfrm>
          <a:custGeom>
            <a:avLst/>
            <a:gdLst/>
            <a:ahLst/>
            <a:cxnLst/>
            <a:rect l="l" t="t" r="r" b="b"/>
            <a:pathLst>
              <a:path w="4601210" h="0">
                <a:moveTo>
                  <a:pt x="0" y="0"/>
                </a:moveTo>
                <a:lnTo>
                  <a:pt x="4601088" y="0"/>
                </a:lnTo>
              </a:path>
            </a:pathLst>
          </a:custGeom>
          <a:ln w="91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169350" y="6190863"/>
            <a:ext cx="985519" cy="0"/>
          </a:xfrm>
          <a:custGeom>
            <a:avLst/>
            <a:gdLst/>
            <a:ahLst/>
            <a:cxnLst/>
            <a:rect l="l" t="t" r="r" b="b"/>
            <a:pathLst>
              <a:path w="985520" h="0">
                <a:moveTo>
                  <a:pt x="0" y="0"/>
                </a:moveTo>
                <a:lnTo>
                  <a:pt x="985292" y="0"/>
                </a:lnTo>
              </a:path>
            </a:pathLst>
          </a:custGeom>
          <a:ln w="91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867847" y="6264182"/>
            <a:ext cx="2287270" cy="0"/>
          </a:xfrm>
          <a:custGeom>
            <a:avLst/>
            <a:gdLst/>
            <a:ahLst/>
            <a:cxnLst/>
            <a:rect l="l" t="t" r="r" b="b"/>
            <a:pathLst>
              <a:path w="2287270" h="0">
                <a:moveTo>
                  <a:pt x="0" y="0"/>
                </a:moveTo>
                <a:lnTo>
                  <a:pt x="2286796" y="0"/>
                </a:lnTo>
              </a:path>
            </a:pathLst>
          </a:custGeom>
          <a:ln w="1832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558137" y="8834904"/>
            <a:ext cx="4606290" cy="0"/>
          </a:xfrm>
          <a:custGeom>
            <a:avLst/>
            <a:gdLst/>
            <a:ahLst/>
            <a:cxnLst/>
            <a:rect l="l" t="t" r="r" b="b"/>
            <a:pathLst>
              <a:path w="4606290" h="0">
                <a:moveTo>
                  <a:pt x="0" y="0"/>
                </a:moveTo>
                <a:lnTo>
                  <a:pt x="4605671" y="0"/>
                </a:lnTo>
              </a:path>
            </a:pathLst>
          </a:custGeom>
          <a:ln w="91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6662239" y="462393"/>
            <a:ext cx="71247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25">
                <a:solidFill>
                  <a:srgbClr val="111516"/>
                </a:solidFill>
                <a:latin typeface="Courier New"/>
                <a:cs typeface="Courier New"/>
              </a:rPr>
              <a:t>9</a:t>
            </a:r>
            <a:r>
              <a:rPr dirty="0" sz="1200" spc="-570">
                <a:solidFill>
                  <a:srgbClr val="111516"/>
                </a:solidFill>
                <a:latin typeface="Courier New"/>
                <a:cs typeface="Courier New"/>
              </a:rPr>
              <a:t> </a:t>
            </a:r>
            <a:r>
              <a:rPr dirty="0" sz="1200" spc="-40">
                <a:solidFill>
                  <a:srgbClr val="111516"/>
                </a:solidFill>
                <a:latin typeface="Courier New"/>
                <a:cs typeface="Courier New"/>
              </a:rPr>
              <a:t>/</a:t>
            </a:r>
            <a:r>
              <a:rPr dirty="0" sz="1200" spc="-40">
                <a:solidFill>
                  <a:srgbClr val="31343A"/>
                </a:solidFill>
                <a:latin typeface="Courier New"/>
                <a:cs typeface="Courier New"/>
              </a:rPr>
              <a:t>8/</a:t>
            </a:r>
            <a:r>
              <a:rPr dirty="0" sz="1200" spc="-40">
                <a:solidFill>
                  <a:srgbClr val="111516"/>
                </a:solidFill>
                <a:latin typeface="Courier New"/>
                <a:cs typeface="Courier New"/>
              </a:rPr>
              <a:t>2020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34948" y="1589661"/>
            <a:ext cx="1985645" cy="3467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100" spc="5">
                <a:solidFill>
                  <a:srgbClr val="111516"/>
                </a:solidFill>
                <a:latin typeface="Times New Roman"/>
                <a:cs typeface="Times New Roman"/>
              </a:rPr>
              <a:t>System</a:t>
            </a:r>
            <a:r>
              <a:rPr dirty="0" sz="2100" spc="290">
                <a:solidFill>
                  <a:srgbClr val="111516"/>
                </a:solidFill>
                <a:latin typeface="Times New Roman"/>
                <a:cs typeface="Times New Roman"/>
              </a:rPr>
              <a:t> </a:t>
            </a:r>
            <a:r>
              <a:rPr dirty="0" sz="2100" spc="55">
                <a:solidFill>
                  <a:srgbClr val="111516"/>
                </a:solidFill>
                <a:latin typeface="Times New Roman"/>
                <a:cs typeface="Times New Roman"/>
              </a:rPr>
              <a:t>Metadata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630545" y="6144233"/>
            <a:ext cx="9525" cy="67945"/>
          </a:xfrm>
          <a:custGeom>
            <a:avLst/>
            <a:gdLst/>
            <a:ahLst/>
            <a:cxnLst/>
            <a:rect l="l" t="t" r="r" b="b"/>
            <a:pathLst>
              <a:path w="9525" h="67945">
                <a:moveTo>
                  <a:pt x="9165" y="67746"/>
                </a:moveTo>
                <a:lnTo>
                  <a:pt x="0" y="67746"/>
                </a:lnTo>
                <a:lnTo>
                  <a:pt x="0" y="0"/>
                </a:lnTo>
                <a:lnTo>
                  <a:pt x="9165" y="0"/>
                </a:lnTo>
                <a:lnTo>
                  <a:pt x="9165" y="67746"/>
                </a:lnTo>
                <a:close/>
              </a:path>
            </a:pathLst>
          </a:custGeom>
          <a:solidFill>
            <a:srgbClr val="EDED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622485" y="6095169"/>
            <a:ext cx="200660" cy="86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">
                <a:solidFill>
                  <a:srgbClr val="B12836"/>
                </a:solidFill>
                <a:latin typeface="Arial"/>
                <a:cs typeface="Arial"/>
              </a:rPr>
              <a:t>8 </a:t>
            </a:r>
            <a:r>
              <a:rPr dirty="0" sz="400">
                <a:solidFill>
                  <a:srgbClr val="9E7738"/>
                </a:solidFill>
                <a:latin typeface="Arial"/>
                <a:cs typeface="Arial"/>
              </a:rPr>
              <a:t>0</a:t>
            </a:r>
            <a:r>
              <a:rPr dirty="0" sz="400" spc="60">
                <a:solidFill>
                  <a:srgbClr val="9E7738"/>
                </a:solidFill>
                <a:latin typeface="Arial"/>
                <a:cs typeface="Arial"/>
              </a:rPr>
              <a:t> </a:t>
            </a:r>
            <a:r>
              <a:rPr dirty="0" sz="400">
                <a:solidFill>
                  <a:srgbClr val="598049"/>
                </a:solidFill>
                <a:latin typeface="Arial"/>
                <a:cs typeface="Arial"/>
              </a:rPr>
              <a:t>0</a:t>
            </a:r>
            <a:endParaRPr sz="4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460448" y="6107574"/>
            <a:ext cx="18415" cy="67945"/>
          </a:xfrm>
          <a:custGeom>
            <a:avLst/>
            <a:gdLst/>
            <a:ahLst/>
            <a:cxnLst/>
            <a:rect l="l" t="t" r="r" b="b"/>
            <a:pathLst>
              <a:path w="18414" h="67945">
                <a:moveTo>
                  <a:pt x="18331" y="67746"/>
                </a:moveTo>
                <a:lnTo>
                  <a:pt x="0" y="67746"/>
                </a:lnTo>
                <a:lnTo>
                  <a:pt x="0" y="0"/>
                </a:lnTo>
                <a:lnTo>
                  <a:pt x="18331" y="0"/>
                </a:lnTo>
                <a:lnTo>
                  <a:pt x="18331" y="67746"/>
                </a:lnTo>
                <a:close/>
              </a:path>
            </a:pathLst>
          </a:custGeom>
          <a:solidFill>
            <a:srgbClr val="EDED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3422347" y="6095169"/>
            <a:ext cx="897890" cy="86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5570" indent="-78105">
              <a:lnSpc>
                <a:spcPct val="100000"/>
              </a:lnSpc>
              <a:spcBef>
                <a:spcPts val="100"/>
              </a:spcBef>
              <a:buClr>
                <a:srgbClr val="AFB1B5"/>
              </a:buClr>
              <a:buChar char="•"/>
              <a:tabLst>
                <a:tab pos="116205" algn="l"/>
              </a:tabLst>
            </a:pPr>
            <a:r>
              <a:rPr dirty="0" sz="400" spc="20">
                <a:solidFill>
                  <a:srgbClr val="444950"/>
                </a:solidFill>
                <a:latin typeface="Arial"/>
                <a:cs typeface="Arial"/>
              </a:rPr>
              <a:t>U</a:t>
            </a:r>
            <a:r>
              <a:rPr dirty="0" sz="400" spc="20">
                <a:solidFill>
                  <a:srgbClr val="697077"/>
                </a:solidFill>
                <a:latin typeface="Arial"/>
                <a:cs typeface="Arial"/>
              </a:rPr>
              <a:t>m </a:t>
            </a:r>
            <a:r>
              <a:rPr dirty="0" sz="400" spc="-35">
                <a:solidFill>
                  <a:srgbClr val="697077"/>
                </a:solidFill>
                <a:latin typeface="Arial"/>
                <a:cs typeface="Arial"/>
              </a:rPr>
              <a:t>'1-!f. </a:t>
            </a:r>
            <a:r>
              <a:rPr dirty="0" sz="400" spc="-25">
                <a:solidFill>
                  <a:srgbClr val="444950"/>
                </a:solidFill>
                <a:latin typeface="Arial"/>
                <a:cs typeface="Arial"/>
              </a:rPr>
              <a:t>lt </a:t>
            </a:r>
            <a:r>
              <a:rPr dirty="0" baseline="18518" sz="225" spc="-30">
                <a:solidFill>
                  <a:srgbClr val="444950"/>
                </a:solidFill>
                <a:latin typeface="Arial"/>
                <a:cs typeface="Arial"/>
              </a:rPr>
              <a:t>0 </a:t>
            </a:r>
            <a:r>
              <a:rPr dirty="0" sz="400" spc="-25">
                <a:solidFill>
                  <a:srgbClr val="444950"/>
                </a:solidFill>
                <a:latin typeface="Times New Roman"/>
                <a:cs typeface="Times New Roman"/>
              </a:rPr>
              <a:t>t </a:t>
            </a:r>
            <a:r>
              <a:rPr dirty="0" sz="400" spc="-40">
                <a:solidFill>
                  <a:srgbClr val="697077"/>
                </a:solidFill>
                <a:latin typeface="Times New Roman"/>
                <a:cs typeface="Times New Roman"/>
              </a:rPr>
              <a:t>foq </a:t>
            </a:r>
            <a:r>
              <a:rPr dirty="0" sz="400">
                <a:solidFill>
                  <a:srgbClr val="697077"/>
                </a:solidFill>
                <a:latin typeface="Times New Roman"/>
                <a:cs typeface="Times New Roman"/>
              </a:rPr>
              <a:t>.,..pt:,lo?</a:t>
            </a:r>
            <a:r>
              <a:rPr dirty="0" sz="400">
                <a:solidFill>
                  <a:srgbClr val="444950"/>
                </a:solidFill>
                <a:latin typeface="Times New Roman"/>
                <a:cs typeface="Times New Roman"/>
              </a:rPr>
              <a:t>)</a:t>
            </a:r>
            <a:r>
              <a:rPr dirty="0" sz="400">
                <a:solidFill>
                  <a:srgbClr val="697077"/>
                </a:solidFill>
                <a:latin typeface="Times New Roman"/>
                <a:cs typeface="Times New Roman"/>
              </a:rPr>
              <a:t>.&amp;</a:t>
            </a:r>
            <a:r>
              <a:rPr dirty="0" sz="400" spc="-40">
                <a:solidFill>
                  <a:srgbClr val="697077"/>
                </a:solidFill>
                <a:latin typeface="Times New Roman"/>
                <a:cs typeface="Times New Roman"/>
              </a:rPr>
              <a:t> </a:t>
            </a:r>
            <a:r>
              <a:rPr dirty="0" sz="400" spc="25">
                <a:solidFill>
                  <a:srgbClr val="697077"/>
                </a:solidFill>
                <a:latin typeface="Times New Roman"/>
                <a:cs typeface="Times New Roman"/>
              </a:rPr>
              <a:t>do(-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777117" y="6264182"/>
            <a:ext cx="497840" cy="0"/>
          </a:xfrm>
          <a:custGeom>
            <a:avLst/>
            <a:gdLst/>
            <a:ahLst/>
            <a:cxnLst/>
            <a:rect l="l" t="t" r="r" b="b"/>
            <a:pathLst>
              <a:path w="497839" h="0">
                <a:moveTo>
                  <a:pt x="0" y="0"/>
                </a:moveTo>
                <a:lnTo>
                  <a:pt x="497566" y="0"/>
                </a:lnTo>
              </a:path>
            </a:pathLst>
          </a:custGeom>
          <a:ln w="12728">
            <a:solidFill>
              <a:srgbClr val="8A807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546173" y="6264182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 h="0">
                <a:moveTo>
                  <a:pt x="0" y="0"/>
                </a:moveTo>
                <a:lnTo>
                  <a:pt x="22426" y="0"/>
                </a:lnTo>
              </a:path>
            </a:pathLst>
          </a:custGeom>
          <a:ln w="12728">
            <a:solidFill>
              <a:srgbClr val="BFB17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592445" y="6117828"/>
            <a:ext cx="1384300" cy="186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822960" algn="l"/>
              </a:tabLst>
            </a:pPr>
            <a:r>
              <a:rPr dirty="0" baseline="76388" sz="600" spc="-292">
                <a:solidFill>
                  <a:srgbClr val="AFB1B5"/>
                </a:solidFill>
                <a:latin typeface="Arial"/>
                <a:cs typeface="Arial"/>
              </a:rPr>
              <a:t>1</a:t>
            </a:r>
            <a:r>
              <a:rPr dirty="0" u="heavy" sz="1000" spc="-175" b="1">
                <a:solidFill>
                  <a:srgbClr val="80878C"/>
                </a:solidFill>
                <a:uFill>
                  <a:solidFill>
                    <a:srgbClr val="565960"/>
                  </a:solidFill>
                </a:uFill>
                <a:latin typeface="Times New Roman"/>
                <a:cs typeface="Times New Roman"/>
              </a:rPr>
              <a:t>J'.</a:t>
            </a:r>
            <a:r>
              <a:rPr dirty="0" u="heavy" sz="1000" spc="-150" b="1">
                <a:solidFill>
                  <a:srgbClr val="80878C"/>
                </a:solidFill>
                <a:uFill>
                  <a:solidFill>
                    <a:srgbClr val="565960"/>
                  </a:solidFill>
                </a:uFill>
                <a:latin typeface="Times New Roman"/>
                <a:cs typeface="Times New Roman"/>
              </a:rPr>
              <a:t>l</a:t>
            </a:r>
            <a:r>
              <a:rPr dirty="0" u="heavy" sz="1000" spc="-170" b="1">
                <a:solidFill>
                  <a:srgbClr val="565960"/>
                </a:solidFill>
                <a:uFill>
                  <a:solidFill>
                    <a:srgbClr val="565960"/>
                  </a:solidFill>
                </a:uFill>
                <a:latin typeface="Times New Roman"/>
                <a:cs typeface="Times New Roman"/>
              </a:rPr>
              <a:t>:</a:t>
            </a:r>
            <a:r>
              <a:rPr dirty="0" sz="1000" spc="55" b="1">
                <a:solidFill>
                  <a:srgbClr val="565960"/>
                </a:solidFill>
                <a:latin typeface="Times New Roman"/>
                <a:cs typeface="Times New Roman"/>
              </a:rPr>
              <a:t> </a:t>
            </a:r>
            <a:r>
              <a:rPr dirty="0" sz="650" spc="-60" b="1">
                <a:solidFill>
                  <a:srgbClr val="31343A"/>
                </a:solidFill>
                <a:latin typeface="Arial"/>
                <a:cs typeface="Arial"/>
              </a:rPr>
              <a:t>fm</a:t>
            </a:r>
            <a:r>
              <a:rPr dirty="0" sz="650" spc="-85" b="1">
                <a:solidFill>
                  <a:srgbClr val="31343A"/>
                </a:solidFill>
                <a:latin typeface="Arial"/>
                <a:cs typeface="Arial"/>
              </a:rPr>
              <a:t> </a:t>
            </a:r>
            <a:r>
              <a:rPr dirty="0" sz="650" spc="-35">
                <a:solidFill>
                  <a:srgbClr val="578AAA"/>
                </a:solidFill>
                <a:latin typeface="Arial"/>
                <a:cs typeface="Arial"/>
              </a:rPr>
              <a:t>I</a:t>
            </a:r>
            <a:r>
              <a:rPr dirty="0" sz="650" spc="-70">
                <a:solidFill>
                  <a:srgbClr val="578AAA"/>
                </a:solidFill>
                <a:latin typeface="Arial"/>
                <a:cs typeface="Arial"/>
              </a:rPr>
              <a:t>D</a:t>
            </a:r>
            <a:r>
              <a:rPr dirty="0" sz="650" spc="5">
                <a:solidFill>
                  <a:srgbClr val="578AAA"/>
                </a:solidFill>
                <a:latin typeface="Arial"/>
                <a:cs typeface="Arial"/>
              </a:rPr>
              <a:t> </a:t>
            </a:r>
            <a:r>
              <a:rPr dirty="0" sz="650" spc="-55">
                <a:solidFill>
                  <a:srgbClr val="31343A"/>
                </a:solidFill>
                <a:latin typeface="Arial"/>
                <a:cs typeface="Arial"/>
              </a:rPr>
              <a:t>8</a:t>
            </a:r>
            <a:r>
              <a:rPr dirty="0" sz="650">
                <a:solidFill>
                  <a:srgbClr val="31343A"/>
                </a:solidFill>
                <a:latin typeface="Arial"/>
                <a:cs typeface="Arial"/>
              </a:rPr>
              <a:t>   </a:t>
            </a:r>
            <a:r>
              <a:rPr dirty="0" sz="650" spc="-5">
                <a:solidFill>
                  <a:srgbClr val="31343A"/>
                </a:solidFill>
                <a:latin typeface="Arial"/>
                <a:cs typeface="Arial"/>
              </a:rPr>
              <a:t> </a:t>
            </a:r>
            <a:r>
              <a:rPr dirty="0" sz="650" spc="-30">
                <a:solidFill>
                  <a:srgbClr val="31343A"/>
                </a:solidFill>
                <a:latin typeface="Arial"/>
                <a:cs typeface="Arial"/>
              </a:rPr>
              <a:t>Ii</a:t>
            </a:r>
            <a:r>
              <a:rPr dirty="0" sz="650" spc="-25">
                <a:solidFill>
                  <a:srgbClr val="31343A"/>
                </a:solidFill>
                <a:latin typeface="Arial"/>
                <a:cs typeface="Arial"/>
              </a:rPr>
              <a:t>i</a:t>
            </a:r>
            <a:r>
              <a:rPr dirty="0" sz="650">
                <a:solidFill>
                  <a:srgbClr val="31343A"/>
                </a:solidFill>
                <a:latin typeface="Arial"/>
                <a:cs typeface="Arial"/>
              </a:rPr>
              <a:t>  </a:t>
            </a:r>
            <a:r>
              <a:rPr dirty="0" sz="650" spc="30">
                <a:solidFill>
                  <a:srgbClr val="31343A"/>
                </a:solidFill>
                <a:latin typeface="Arial"/>
                <a:cs typeface="Arial"/>
              </a:rPr>
              <a:t> </a:t>
            </a:r>
            <a:r>
              <a:rPr dirty="0" sz="650" spc="-35">
                <a:solidFill>
                  <a:srgbClr val="8A8075"/>
                </a:solidFill>
                <a:latin typeface="Arial"/>
                <a:cs typeface="Arial"/>
              </a:rPr>
              <a:t>.</a:t>
            </a:r>
            <a:r>
              <a:rPr dirty="0" sz="650" spc="-30">
                <a:solidFill>
                  <a:srgbClr val="8A8075"/>
                </a:solidFill>
                <a:latin typeface="Arial"/>
                <a:cs typeface="Arial"/>
              </a:rPr>
              <a:t>,</a:t>
            </a:r>
            <a:r>
              <a:rPr dirty="0" sz="650">
                <a:solidFill>
                  <a:srgbClr val="8A8075"/>
                </a:solidFill>
                <a:latin typeface="Arial"/>
                <a:cs typeface="Arial"/>
              </a:rPr>
              <a:t>	</a:t>
            </a:r>
            <a:r>
              <a:rPr dirty="0" sz="950" spc="-100">
                <a:solidFill>
                  <a:srgbClr val="31343A"/>
                </a:solidFill>
                <a:latin typeface="Arial"/>
                <a:cs typeface="Arial"/>
              </a:rPr>
              <a:t>.</a:t>
            </a:r>
            <a:r>
              <a:rPr dirty="0" sz="950" spc="-10">
                <a:solidFill>
                  <a:srgbClr val="8A8075"/>
                </a:solidFill>
                <a:latin typeface="Arial"/>
                <a:cs typeface="Arial"/>
              </a:rPr>
              <a:t>!</a:t>
            </a:r>
            <a:r>
              <a:rPr dirty="0" sz="950" spc="45">
                <a:solidFill>
                  <a:srgbClr val="8A8075"/>
                </a:solidFill>
                <a:latin typeface="Arial"/>
                <a:cs typeface="Arial"/>
              </a:rPr>
              <a:t>&gt;</a:t>
            </a:r>
            <a:r>
              <a:rPr dirty="0" sz="950" spc="-160">
                <a:solidFill>
                  <a:srgbClr val="444950"/>
                </a:solidFill>
                <a:latin typeface="Arial"/>
                <a:cs typeface="Arial"/>
              </a:rPr>
              <a:t>.</a:t>
            </a:r>
            <a:r>
              <a:rPr dirty="0" sz="1050" spc="-110">
                <a:solidFill>
                  <a:srgbClr val="BFB179"/>
                </a:solidFill>
                <a:latin typeface="Times New Roman"/>
                <a:cs typeface="Times New Roman"/>
              </a:rPr>
              <a:t>,</a:t>
            </a:r>
            <a:r>
              <a:rPr dirty="0" sz="950" spc="-5">
                <a:solidFill>
                  <a:srgbClr val="444950"/>
                </a:solidFill>
                <a:latin typeface="Arial"/>
                <a:cs typeface="Arial"/>
              </a:rPr>
              <a:t>,</a:t>
            </a:r>
            <a:r>
              <a:rPr dirty="0" sz="950">
                <a:solidFill>
                  <a:srgbClr val="444950"/>
                </a:solidFill>
                <a:latin typeface="Arial"/>
                <a:cs typeface="Arial"/>
              </a:rPr>
              <a:t>  </a:t>
            </a:r>
            <a:r>
              <a:rPr dirty="0" sz="950" spc="-70">
                <a:solidFill>
                  <a:srgbClr val="444950"/>
                </a:solidFill>
                <a:latin typeface="Arial"/>
                <a:cs typeface="Arial"/>
              </a:rPr>
              <a:t> </a:t>
            </a:r>
            <a:r>
              <a:rPr dirty="0" u="heavy" sz="1050" spc="-295">
                <a:solidFill>
                  <a:srgbClr val="BFB179"/>
                </a:solidFill>
                <a:uFill>
                  <a:solidFill>
                    <a:srgbClr val="80878C"/>
                  </a:solidFill>
                </a:uFill>
                <a:latin typeface="Times New Roman"/>
                <a:cs typeface="Times New Roman"/>
              </a:rPr>
              <a:t>o</a:t>
            </a:r>
            <a:r>
              <a:rPr dirty="0" u="heavy" sz="1050" spc="-60">
                <a:solidFill>
                  <a:srgbClr val="80878C"/>
                </a:solidFill>
                <a:uFill>
                  <a:solidFill>
                    <a:srgbClr val="80878C"/>
                  </a:solidFill>
                </a:uFill>
                <a:latin typeface="Times New Roman"/>
                <a:cs typeface="Times New Roman"/>
              </a:rPr>
              <a:t>,,:</a:t>
            </a:r>
            <a:r>
              <a:rPr dirty="0" sz="1050" spc="-60">
                <a:solidFill>
                  <a:srgbClr val="80878C"/>
                </a:solidFill>
                <a:latin typeface="Times New Roman"/>
                <a:cs typeface="Times New Roman"/>
              </a:rPr>
              <a:t>.</a:t>
            </a:r>
            <a:r>
              <a:rPr dirty="0" sz="1050">
                <a:solidFill>
                  <a:srgbClr val="80878C"/>
                </a:solidFill>
                <a:latin typeface="Times New Roman"/>
                <a:cs typeface="Times New Roman"/>
              </a:rPr>
              <a:t> </a:t>
            </a:r>
            <a:r>
              <a:rPr dirty="0" sz="1050" spc="-30">
                <a:solidFill>
                  <a:srgbClr val="80878C"/>
                </a:solidFill>
                <a:latin typeface="Times New Roman"/>
                <a:cs typeface="Times New Roman"/>
              </a:rPr>
              <a:t> </a:t>
            </a:r>
            <a:r>
              <a:rPr dirty="0" sz="1050" spc="-80">
                <a:solidFill>
                  <a:srgbClr val="31343A"/>
                </a:solidFill>
                <a:latin typeface="Times New Roman"/>
                <a:cs typeface="Times New Roman"/>
              </a:rPr>
              <a:t>·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102620" y="6156014"/>
            <a:ext cx="706120" cy="14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-5">
                <a:solidFill>
                  <a:srgbClr val="7997B1"/>
                </a:solidFill>
                <a:latin typeface="Times New Roman"/>
                <a:cs typeface="Times New Roman"/>
              </a:rPr>
              <a:t>t.' </a:t>
            </a:r>
            <a:r>
              <a:rPr dirty="0" sz="750">
                <a:solidFill>
                  <a:srgbClr val="31343A"/>
                </a:solidFill>
                <a:latin typeface="Times New Roman"/>
                <a:cs typeface="Times New Roman"/>
              </a:rPr>
              <a:t>· </a:t>
            </a:r>
            <a:r>
              <a:rPr dirty="0" sz="750" spc="-5">
                <a:solidFill>
                  <a:srgbClr val="80878C"/>
                </a:solidFill>
                <a:latin typeface="Times New Roman"/>
                <a:cs typeface="Times New Roman"/>
              </a:rPr>
              <a:t>tJ </a:t>
            </a:r>
            <a:r>
              <a:rPr dirty="0" sz="700">
                <a:solidFill>
                  <a:srgbClr val="2A4D72"/>
                </a:solidFill>
                <a:latin typeface="Arial"/>
                <a:cs typeface="Arial"/>
              </a:rPr>
              <a:t>J!</a:t>
            </a:r>
            <a:r>
              <a:rPr dirty="0" sz="700">
                <a:solidFill>
                  <a:srgbClr val="80878C"/>
                </a:solidFill>
                <a:latin typeface="Arial"/>
                <a:cs typeface="Arial"/>
              </a:rPr>
              <a:t> </a:t>
            </a:r>
            <a:r>
              <a:rPr dirty="0" u="heavy" sz="600" spc="-45">
                <a:solidFill>
                  <a:srgbClr val="80878C"/>
                </a:solidFill>
                <a:uFill>
                  <a:solidFill>
                    <a:srgbClr val="959EA5"/>
                  </a:solidFill>
                </a:uFill>
                <a:latin typeface="Times New Roman"/>
                <a:cs typeface="Times New Roman"/>
              </a:rPr>
              <a:t>@Fl</a:t>
            </a:r>
            <a:r>
              <a:rPr dirty="0" u="heavy" sz="600" spc="-45">
                <a:solidFill>
                  <a:srgbClr val="959EA5"/>
                </a:solidFill>
                <a:uFill>
                  <a:solidFill>
                    <a:srgbClr val="959EA5"/>
                  </a:solidFill>
                </a:uFill>
                <a:latin typeface="Times New Roman"/>
                <a:cs typeface="Times New Roman"/>
              </a:rPr>
              <a:t>,</a:t>
            </a:r>
            <a:r>
              <a:rPr dirty="0" sz="600" spc="-45">
                <a:solidFill>
                  <a:srgbClr val="959EA5"/>
                </a:solidFill>
                <a:latin typeface="Times New Roman"/>
                <a:cs typeface="Times New Roman"/>
              </a:rPr>
              <a:t> </a:t>
            </a:r>
            <a:r>
              <a:rPr dirty="0" sz="600">
                <a:solidFill>
                  <a:srgbClr val="111516"/>
                </a:solidFill>
                <a:latin typeface="Times New Roman"/>
                <a:cs typeface="Times New Roman"/>
              </a:rPr>
              <a:t>•</a:t>
            </a:r>
            <a:r>
              <a:rPr dirty="0" sz="600" spc="15">
                <a:solidFill>
                  <a:srgbClr val="494891"/>
                </a:solidFill>
                <a:latin typeface="Times New Roman"/>
                <a:cs typeface="Times New Roman"/>
              </a:rPr>
              <a:t> </a:t>
            </a:r>
            <a:r>
              <a:rPr dirty="0" u="heavy" sz="650" b="1">
                <a:solidFill>
                  <a:srgbClr val="494891"/>
                </a:solidFill>
                <a:uFill>
                  <a:solidFill>
                    <a:srgbClr val="494891"/>
                  </a:solidFill>
                </a:uFill>
                <a:latin typeface="Arial"/>
                <a:cs typeface="Arial"/>
              </a:rPr>
              <a:t>o</a:t>
            </a:r>
            <a:endParaRPr sz="6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611094" y="5649659"/>
            <a:ext cx="3541395" cy="5270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2360"/>
              </a:lnSpc>
              <a:spcBef>
                <a:spcPts val="105"/>
              </a:spcBef>
            </a:pPr>
            <a:r>
              <a:rPr dirty="0" sz="2100" spc="-15">
                <a:solidFill>
                  <a:srgbClr val="111516"/>
                </a:solidFill>
                <a:latin typeface="Times New Roman"/>
                <a:cs typeface="Times New Roman"/>
              </a:rPr>
              <a:t>Application</a:t>
            </a:r>
            <a:r>
              <a:rPr dirty="0" sz="2100" spc="440">
                <a:solidFill>
                  <a:srgbClr val="111516"/>
                </a:solidFill>
                <a:latin typeface="Times New Roman"/>
                <a:cs typeface="Times New Roman"/>
              </a:rPr>
              <a:t> </a:t>
            </a:r>
            <a:r>
              <a:rPr dirty="0" sz="2100" spc="55">
                <a:solidFill>
                  <a:srgbClr val="111516"/>
                </a:solidFill>
                <a:latin typeface="Times New Roman"/>
                <a:cs typeface="Times New Roman"/>
              </a:rPr>
              <a:t>Metadata</a:t>
            </a:r>
            <a:endParaRPr sz="2100">
              <a:latin typeface="Times New Roman"/>
              <a:cs typeface="Times New Roman"/>
            </a:endParaRPr>
          </a:p>
          <a:p>
            <a:pPr algn="r" marR="5080">
              <a:lnSpc>
                <a:spcPts val="1580"/>
              </a:lnSpc>
            </a:pPr>
            <a:r>
              <a:rPr dirty="0" sz="1450" spc="-85">
                <a:solidFill>
                  <a:srgbClr val="80878C"/>
                </a:solidFill>
                <a:latin typeface="Times New Roman"/>
                <a:cs typeface="Times New Roman"/>
              </a:rPr>
              <a:t>.,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584777" y="6277072"/>
            <a:ext cx="36830" cy="67310"/>
          </a:xfrm>
          <a:custGeom>
            <a:avLst/>
            <a:gdLst/>
            <a:ahLst/>
            <a:cxnLst/>
            <a:rect l="l" t="t" r="r" b="b"/>
            <a:pathLst>
              <a:path w="36830" h="67310">
                <a:moveTo>
                  <a:pt x="36662" y="66876"/>
                </a:moveTo>
                <a:lnTo>
                  <a:pt x="0" y="66876"/>
                </a:lnTo>
                <a:lnTo>
                  <a:pt x="0" y="0"/>
                </a:lnTo>
                <a:lnTo>
                  <a:pt x="36662" y="0"/>
                </a:lnTo>
                <a:lnTo>
                  <a:pt x="36662" y="66876"/>
                </a:lnTo>
                <a:close/>
              </a:path>
            </a:pathLst>
          </a:custGeom>
          <a:solidFill>
            <a:srgbClr val="EDED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179586" y="6238623"/>
            <a:ext cx="13970" cy="117475"/>
          </a:xfrm>
          <a:custGeom>
            <a:avLst/>
            <a:gdLst/>
            <a:ahLst/>
            <a:cxnLst/>
            <a:rect l="l" t="t" r="r" b="b"/>
            <a:pathLst>
              <a:path w="13969" h="117475">
                <a:moveTo>
                  <a:pt x="13748" y="117033"/>
                </a:moveTo>
                <a:lnTo>
                  <a:pt x="0" y="117033"/>
                </a:lnTo>
                <a:lnTo>
                  <a:pt x="0" y="0"/>
                </a:lnTo>
                <a:lnTo>
                  <a:pt x="13748" y="0"/>
                </a:lnTo>
                <a:lnTo>
                  <a:pt x="13748" y="117033"/>
                </a:lnTo>
                <a:close/>
              </a:path>
            </a:pathLst>
          </a:custGeom>
          <a:solidFill>
            <a:srgbClr val="C1CD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2721881" y="6246388"/>
            <a:ext cx="51435" cy="86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">
                <a:solidFill>
                  <a:srgbClr val="959EA5"/>
                </a:solidFill>
                <a:latin typeface="Times New Roman"/>
                <a:cs typeface="Times New Roman"/>
              </a:rPr>
              <a:t>1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699928" y="6226531"/>
            <a:ext cx="1376680" cy="132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5745" algn="l"/>
              </a:tabLst>
            </a:pPr>
            <a:r>
              <a:rPr dirty="0" sz="400" spc="-80">
                <a:solidFill>
                  <a:srgbClr val="111516"/>
                </a:solidFill>
                <a:latin typeface="Times New Roman"/>
                <a:cs typeface="Times New Roman"/>
              </a:rPr>
              <a:t>111          </a:t>
            </a:r>
            <a:r>
              <a:rPr dirty="0" sz="400" spc="-70">
                <a:solidFill>
                  <a:srgbClr val="111516"/>
                </a:solidFill>
                <a:latin typeface="Times New Roman"/>
                <a:cs typeface="Times New Roman"/>
              </a:rPr>
              <a:t> </a:t>
            </a:r>
            <a:r>
              <a:rPr dirty="0" sz="400" spc="-45">
                <a:solidFill>
                  <a:srgbClr val="444950"/>
                </a:solidFill>
                <a:latin typeface="Times New Roman"/>
                <a:cs typeface="Times New Roman"/>
              </a:rPr>
              <a:t>,-.	</a:t>
            </a:r>
            <a:r>
              <a:rPr dirty="0" sz="400" spc="-80">
                <a:solidFill>
                  <a:srgbClr val="959EA5"/>
                </a:solidFill>
                <a:latin typeface="Times New Roman"/>
                <a:cs typeface="Times New Roman"/>
              </a:rPr>
              <a:t>1 </a:t>
            </a:r>
            <a:r>
              <a:rPr dirty="0" sz="700" spc="40">
                <a:solidFill>
                  <a:srgbClr val="31343A"/>
                </a:solidFill>
                <a:latin typeface="Times New Roman"/>
                <a:cs typeface="Times New Roman"/>
              </a:rPr>
              <a:t>o,_.</a:t>
            </a:r>
            <a:r>
              <a:rPr dirty="0" sz="700" spc="40">
                <a:solidFill>
                  <a:srgbClr val="AFB1B5"/>
                </a:solidFill>
                <a:latin typeface="Times New Roman"/>
                <a:cs typeface="Times New Roman"/>
              </a:rPr>
              <a:t>' </a:t>
            </a:r>
            <a:r>
              <a:rPr dirty="0" sz="350" spc="-100">
                <a:solidFill>
                  <a:srgbClr val="31343A"/>
                </a:solidFill>
                <a:latin typeface="Arial"/>
                <a:cs typeface="Arial"/>
              </a:rPr>
              <a:t>Do</a:t>
            </a:r>
            <a:r>
              <a:rPr dirty="0" sz="350" spc="-100">
                <a:solidFill>
                  <a:srgbClr val="565960"/>
                </a:solidFill>
                <a:latin typeface="Arial"/>
                <a:cs typeface="Arial"/>
              </a:rPr>
              <a:t>_</a:t>
            </a:r>
            <a:r>
              <a:rPr dirty="0" sz="350" spc="-100">
                <a:solidFill>
                  <a:srgbClr val="31343A"/>
                </a:solidFill>
                <a:latin typeface="Arial"/>
                <a:cs typeface="Arial"/>
              </a:rPr>
              <a:t>&lt;</a:t>
            </a:r>
            <a:r>
              <a:rPr dirty="0" sz="350" spc="805">
                <a:solidFill>
                  <a:srgbClr val="31343A"/>
                </a:solidFill>
                <a:latin typeface="Arial"/>
                <a:cs typeface="Arial"/>
              </a:rPr>
              <a:t> </a:t>
            </a:r>
            <a:r>
              <a:rPr dirty="0" sz="350" spc="-35">
                <a:solidFill>
                  <a:srgbClr val="444950"/>
                </a:solidFill>
                <a:latin typeface="Arial"/>
                <a:cs typeface="Arial"/>
              </a:rPr>
              <a:t>.. </a:t>
            </a:r>
            <a:r>
              <a:rPr dirty="0" sz="650" spc="-50">
                <a:solidFill>
                  <a:srgbClr val="010307"/>
                </a:solidFill>
                <a:latin typeface="Times New Roman"/>
                <a:cs typeface="Times New Roman"/>
              </a:rPr>
              <a:t>, </a:t>
            </a:r>
            <a:r>
              <a:rPr dirty="0" sz="650" spc="-65">
                <a:solidFill>
                  <a:srgbClr val="444950"/>
                </a:solidFill>
                <a:latin typeface="Times New Roman"/>
                <a:cs typeface="Times New Roman"/>
              </a:rPr>
              <a:t>a.- </a:t>
            </a:r>
            <a:r>
              <a:rPr dirty="0" sz="650">
                <a:solidFill>
                  <a:srgbClr val="697077"/>
                </a:solidFill>
                <a:latin typeface="Times New Roman"/>
                <a:cs typeface="Times New Roman"/>
              </a:rPr>
              <a:t>7" </a:t>
            </a:r>
            <a:r>
              <a:rPr dirty="0" sz="400" spc="-5">
                <a:solidFill>
                  <a:srgbClr val="444950"/>
                </a:solidFill>
                <a:latin typeface="Times New Roman"/>
                <a:cs typeface="Times New Roman"/>
              </a:rPr>
              <a:t>T...</a:t>
            </a:r>
            <a:r>
              <a:rPr dirty="0" sz="400" spc="-5">
                <a:solidFill>
                  <a:srgbClr val="111516"/>
                </a:solidFill>
                <a:latin typeface="Times New Roman"/>
                <a:cs typeface="Times New Roman"/>
              </a:rPr>
              <a:t>,</a:t>
            </a:r>
            <a:r>
              <a:rPr dirty="0" sz="400" spc="-5">
                <a:solidFill>
                  <a:srgbClr val="444950"/>
                </a:solidFill>
                <a:latin typeface="Times New Roman"/>
                <a:cs typeface="Times New Roman"/>
              </a:rPr>
              <a:t>..,</a:t>
            </a:r>
            <a:r>
              <a:rPr dirty="0" sz="400" spc="35">
                <a:solidFill>
                  <a:srgbClr val="444950"/>
                </a:solidFill>
                <a:latin typeface="Times New Roman"/>
                <a:cs typeface="Times New Roman"/>
              </a:rPr>
              <a:t> </a:t>
            </a:r>
            <a:r>
              <a:rPr dirty="0" u="heavy" sz="650" spc="40">
                <a:solidFill>
                  <a:srgbClr val="80878C"/>
                </a:solidFill>
                <a:uFill>
                  <a:solidFill>
                    <a:srgbClr val="80878C"/>
                  </a:solidFill>
                </a:uFill>
                <a:latin typeface="Times New Roman"/>
                <a:cs typeface="Times New Roman"/>
              </a:rPr>
              <a:t>'r'</a:t>
            </a:r>
            <a:r>
              <a:rPr dirty="0" u="heavy" sz="650" spc="-15">
                <a:solidFill>
                  <a:srgbClr val="80878C"/>
                </a:solidFill>
                <a:uFill>
                  <a:solidFill>
                    <a:srgbClr val="80878C"/>
                  </a:solidFill>
                </a:uFill>
                <a:latin typeface="Times New Roman"/>
                <a:cs typeface="Times New Roman"/>
              </a:rPr>
              <a:t> 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549899" y="6328335"/>
            <a:ext cx="23495" cy="0"/>
          </a:xfrm>
          <a:custGeom>
            <a:avLst/>
            <a:gdLst/>
            <a:ahLst/>
            <a:cxnLst/>
            <a:rect l="l" t="t" r="r" b="b"/>
            <a:pathLst>
              <a:path w="23495" h="0">
                <a:moveTo>
                  <a:pt x="0" y="0"/>
                </a:moveTo>
                <a:lnTo>
                  <a:pt x="22913" y="0"/>
                </a:lnTo>
              </a:path>
            </a:pathLst>
          </a:custGeom>
          <a:ln w="12728">
            <a:solidFill>
              <a:srgbClr val="959E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823992" y="6328335"/>
            <a:ext cx="23495" cy="0"/>
          </a:xfrm>
          <a:custGeom>
            <a:avLst/>
            <a:gdLst/>
            <a:ahLst/>
            <a:cxnLst/>
            <a:rect l="l" t="t" r="r" b="b"/>
            <a:pathLst>
              <a:path w="23495" h="0">
                <a:moveTo>
                  <a:pt x="0" y="0"/>
                </a:moveTo>
                <a:lnTo>
                  <a:pt x="22913" y="0"/>
                </a:lnTo>
              </a:path>
            </a:pathLst>
          </a:custGeom>
          <a:ln w="12728">
            <a:solidFill>
              <a:srgbClr val="959E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3046749" y="6150158"/>
            <a:ext cx="814069" cy="22415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02920" algn="l"/>
              </a:tabLst>
            </a:pPr>
            <a:r>
              <a:rPr dirty="0" sz="400" spc="20">
                <a:solidFill>
                  <a:srgbClr val="444950"/>
                </a:solidFill>
                <a:latin typeface="Times New Roman"/>
                <a:cs typeface="Times New Roman"/>
              </a:rPr>
              <a:t>0..</a:t>
            </a:r>
            <a:r>
              <a:rPr dirty="0" sz="400" spc="20">
                <a:solidFill>
                  <a:srgbClr val="959EA5"/>
                </a:solidFill>
                <a:latin typeface="Times New Roman"/>
                <a:cs typeface="Times New Roman"/>
              </a:rPr>
              <a:t>-</a:t>
            </a:r>
            <a:r>
              <a:rPr dirty="0" sz="400" spc="20">
                <a:solidFill>
                  <a:srgbClr val="444950"/>
                </a:solidFill>
                <a:latin typeface="Times New Roman"/>
                <a:cs typeface="Times New Roman"/>
              </a:rPr>
              <a:t>.</a:t>
            </a:r>
            <a:r>
              <a:rPr dirty="0" sz="400" spc="20">
                <a:solidFill>
                  <a:srgbClr val="111516"/>
                </a:solidFill>
                <a:latin typeface="Times New Roman"/>
                <a:cs typeface="Times New Roman"/>
              </a:rPr>
              <a:t>1</a:t>
            </a:r>
            <a:r>
              <a:rPr dirty="0" sz="400" spc="20">
                <a:solidFill>
                  <a:srgbClr val="31343A"/>
                </a:solidFill>
                <a:latin typeface="Times New Roman"/>
                <a:cs typeface="Times New Roman"/>
              </a:rPr>
              <a:t>,  </a:t>
            </a:r>
            <a:r>
              <a:rPr dirty="0" sz="400" spc="135">
                <a:solidFill>
                  <a:srgbClr val="31343A"/>
                </a:solidFill>
                <a:latin typeface="Times New Roman"/>
                <a:cs typeface="Times New Roman"/>
              </a:rPr>
              <a:t> </a:t>
            </a:r>
            <a:r>
              <a:rPr dirty="0" u="heavy" sz="1300" spc="-95">
                <a:solidFill>
                  <a:srgbClr val="959EA5"/>
                </a:solidFill>
                <a:uFill>
                  <a:solidFill>
                    <a:srgbClr val="959EA5"/>
                  </a:solidFill>
                </a:uFill>
                <a:latin typeface="Times New Roman"/>
                <a:cs typeface="Times New Roman"/>
              </a:rPr>
              <a:t>=</a:t>
            </a:r>
            <a:r>
              <a:rPr dirty="0" sz="1300" spc="-95">
                <a:solidFill>
                  <a:srgbClr val="959EA5"/>
                </a:solidFill>
                <a:latin typeface="Times New Roman"/>
                <a:cs typeface="Times New Roman"/>
              </a:rPr>
              <a:t>	</a:t>
            </a:r>
            <a:r>
              <a:rPr dirty="0" sz="650" spc="-25">
                <a:solidFill>
                  <a:srgbClr val="959EA5"/>
                </a:solidFill>
                <a:latin typeface="Times New Roman"/>
                <a:cs typeface="Times New Roman"/>
              </a:rPr>
              <a:t>J </a:t>
            </a:r>
            <a:r>
              <a:rPr dirty="0" sz="500" spc="20">
                <a:solidFill>
                  <a:srgbClr val="444950"/>
                </a:solidFill>
                <a:latin typeface="Times New Roman"/>
                <a:cs typeface="Times New Roman"/>
              </a:rPr>
              <a:t>a.nw.</a:t>
            </a:r>
            <a:r>
              <a:rPr dirty="0" sz="500" spc="95">
                <a:solidFill>
                  <a:srgbClr val="444950"/>
                </a:solidFill>
                <a:latin typeface="Times New Roman"/>
                <a:cs typeface="Times New Roman"/>
              </a:rPr>
              <a:t> </a:t>
            </a:r>
            <a:r>
              <a:rPr dirty="0" sz="500" spc="20">
                <a:solidFill>
                  <a:srgbClr val="959EA5"/>
                </a:solidFill>
                <a:latin typeface="Times New Roman"/>
                <a:cs typeface="Times New Roman"/>
              </a:rPr>
              <a:t>(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075403" y="6344401"/>
            <a:ext cx="1803400" cy="793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42620" indent="-643255">
              <a:lnSpc>
                <a:spcPct val="100000"/>
              </a:lnSpc>
              <a:spcBef>
                <a:spcPts val="100"/>
              </a:spcBef>
              <a:buClr>
                <a:srgbClr val="444950"/>
              </a:buClr>
              <a:buChar char="·"/>
              <a:tabLst>
                <a:tab pos="642620" algn="l"/>
                <a:tab pos="643255" algn="l"/>
                <a:tab pos="1624965" algn="l"/>
              </a:tabLst>
            </a:pPr>
            <a:r>
              <a:rPr dirty="0" sz="350">
                <a:solidFill>
                  <a:srgbClr val="111516"/>
                </a:solidFill>
                <a:latin typeface="Arial"/>
                <a:cs typeface="Arial"/>
              </a:rPr>
              <a:t>,</a:t>
            </a:r>
            <a:r>
              <a:rPr dirty="0" sz="350" spc="-55">
                <a:solidFill>
                  <a:srgbClr val="111516"/>
                </a:solidFill>
                <a:latin typeface="Arial"/>
                <a:cs typeface="Arial"/>
              </a:rPr>
              <a:t> </a:t>
            </a:r>
            <a:r>
              <a:rPr dirty="0" sz="350">
                <a:solidFill>
                  <a:srgbClr val="697077"/>
                </a:solidFill>
                <a:latin typeface="Arial"/>
                <a:cs typeface="Arial"/>
              </a:rPr>
              <a:t>,	</a:t>
            </a:r>
            <a:r>
              <a:rPr dirty="0" sz="350" spc="190">
                <a:solidFill>
                  <a:srgbClr val="444950"/>
                </a:solidFill>
                <a:latin typeface="Arial"/>
                <a:cs typeface="Arial"/>
              </a:rPr>
              <a:t>0.-.</a:t>
            </a:r>
            <a:endParaRPr sz="35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743035" y="6437456"/>
            <a:ext cx="36830" cy="67310"/>
          </a:xfrm>
          <a:custGeom>
            <a:avLst/>
            <a:gdLst/>
            <a:ahLst/>
            <a:cxnLst/>
            <a:rect l="l" t="t" r="r" b="b"/>
            <a:pathLst>
              <a:path w="36830" h="67309">
                <a:moveTo>
                  <a:pt x="36662" y="66876"/>
                </a:moveTo>
                <a:lnTo>
                  <a:pt x="0" y="66876"/>
                </a:lnTo>
                <a:lnTo>
                  <a:pt x="0" y="0"/>
                </a:lnTo>
                <a:lnTo>
                  <a:pt x="36662" y="0"/>
                </a:lnTo>
                <a:lnTo>
                  <a:pt x="36662" y="66876"/>
                </a:lnTo>
                <a:close/>
              </a:path>
            </a:pathLst>
          </a:custGeom>
          <a:solidFill>
            <a:srgbClr val="EDED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852257" y="6437456"/>
            <a:ext cx="18415" cy="67310"/>
          </a:xfrm>
          <a:custGeom>
            <a:avLst/>
            <a:gdLst/>
            <a:ahLst/>
            <a:cxnLst/>
            <a:rect l="l" t="t" r="r" b="b"/>
            <a:pathLst>
              <a:path w="18414" h="67309">
                <a:moveTo>
                  <a:pt x="18331" y="66876"/>
                </a:moveTo>
                <a:lnTo>
                  <a:pt x="0" y="66876"/>
                </a:lnTo>
                <a:lnTo>
                  <a:pt x="0" y="0"/>
                </a:lnTo>
                <a:lnTo>
                  <a:pt x="18331" y="0"/>
                </a:lnTo>
                <a:lnTo>
                  <a:pt x="18331" y="66876"/>
                </a:lnTo>
                <a:close/>
              </a:path>
            </a:pathLst>
          </a:custGeom>
          <a:solidFill>
            <a:srgbClr val="EDED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118960" y="6431103"/>
            <a:ext cx="27940" cy="76835"/>
          </a:xfrm>
          <a:custGeom>
            <a:avLst/>
            <a:gdLst/>
            <a:ahLst/>
            <a:cxnLst/>
            <a:rect l="l" t="t" r="r" b="b"/>
            <a:pathLst>
              <a:path w="27939" h="76834">
                <a:moveTo>
                  <a:pt x="27496" y="76214"/>
                </a:moveTo>
                <a:lnTo>
                  <a:pt x="0" y="76214"/>
                </a:lnTo>
                <a:lnTo>
                  <a:pt x="0" y="0"/>
                </a:lnTo>
                <a:lnTo>
                  <a:pt x="27496" y="0"/>
                </a:lnTo>
                <a:lnTo>
                  <a:pt x="27496" y="76214"/>
                </a:lnTo>
                <a:close/>
              </a:path>
            </a:pathLst>
          </a:custGeom>
          <a:solidFill>
            <a:srgbClr val="EDEDE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9" name="object 39"/>
          <p:cNvGrpSpPr/>
          <p:nvPr/>
        </p:nvGrpSpPr>
        <p:grpSpPr>
          <a:xfrm>
            <a:off x="2719493" y="6424702"/>
            <a:ext cx="20320" cy="85090"/>
            <a:chOff x="2719493" y="6424702"/>
            <a:chExt cx="20320" cy="85090"/>
          </a:xfrm>
        </p:grpSpPr>
        <p:sp>
          <p:nvSpPr>
            <p:cNvPr id="40" name="object 40"/>
            <p:cNvSpPr/>
            <p:nvPr/>
          </p:nvSpPr>
          <p:spPr>
            <a:xfrm>
              <a:off x="2721457" y="6424702"/>
              <a:ext cx="18415" cy="85090"/>
            </a:xfrm>
            <a:custGeom>
              <a:avLst/>
              <a:gdLst/>
              <a:ahLst/>
              <a:cxnLst/>
              <a:rect l="l" t="t" r="r" b="b"/>
              <a:pathLst>
                <a:path w="18414" h="85090">
                  <a:moveTo>
                    <a:pt x="18331" y="84683"/>
                  </a:moveTo>
                  <a:lnTo>
                    <a:pt x="0" y="84683"/>
                  </a:lnTo>
                  <a:lnTo>
                    <a:pt x="0" y="0"/>
                  </a:lnTo>
                  <a:lnTo>
                    <a:pt x="18331" y="0"/>
                  </a:lnTo>
                  <a:lnTo>
                    <a:pt x="18331" y="84683"/>
                  </a:lnTo>
                  <a:close/>
                </a:path>
              </a:pathLst>
            </a:custGeom>
            <a:solidFill>
              <a:srgbClr val="EDED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2719493" y="6488719"/>
              <a:ext cx="2540" cy="0"/>
            </a:xfrm>
            <a:custGeom>
              <a:avLst/>
              <a:gdLst/>
              <a:ahLst/>
              <a:cxnLst/>
              <a:rect l="l" t="t" r="r" b="b"/>
              <a:pathLst>
                <a:path w="2539" h="0">
                  <a:moveTo>
                    <a:pt x="982" y="-6364"/>
                  </a:moveTo>
                  <a:lnTo>
                    <a:pt x="982" y="6364"/>
                  </a:lnTo>
                </a:path>
              </a:pathLst>
            </a:custGeom>
            <a:ln w="3175">
              <a:solidFill>
                <a:srgbClr val="44495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2" name="object 42"/>
          <p:cNvSpPr txBox="1"/>
          <p:nvPr/>
        </p:nvSpPr>
        <p:spPr>
          <a:xfrm>
            <a:off x="2118960" y="6412372"/>
            <a:ext cx="1049655" cy="102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338455" algn="l"/>
                <a:tab pos="568325" algn="l"/>
              </a:tabLst>
            </a:pPr>
            <a:r>
              <a:rPr dirty="0" sz="450" spc="-60">
                <a:solidFill>
                  <a:srgbClr val="AFB1B5"/>
                </a:solidFill>
                <a:latin typeface="Arial"/>
                <a:cs typeface="Arial"/>
              </a:rPr>
              <a:t>J         </a:t>
            </a:r>
            <a:r>
              <a:rPr dirty="0" sz="450" spc="-35">
                <a:solidFill>
                  <a:srgbClr val="AFB1B5"/>
                </a:solidFill>
                <a:latin typeface="Arial"/>
                <a:cs typeface="Arial"/>
              </a:rPr>
              <a:t> </a:t>
            </a:r>
            <a:r>
              <a:rPr dirty="0" sz="450" spc="-35">
                <a:solidFill>
                  <a:srgbClr val="578AAA"/>
                </a:solidFill>
                <a:latin typeface="Arial"/>
                <a:cs typeface="Arial"/>
              </a:rPr>
              <a:t>..	</a:t>
            </a:r>
            <a:r>
              <a:rPr dirty="0" sz="500" spc="-80">
                <a:solidFill>
                  <a:srgbClr val="598049"/>
                </a:solidFill>
                <a:latin typeface="Arial"/>
                <a:cs typeface="Arial"/>
              </a:rPr>
              <a:t>CC)	</a:t>
            </a:r>
            <a:r>
              <a:rPr dirty="0" sz="500" spc="-35">
                <a:solidFill>
                  <a:srgbClr val="444950"/>
                </a:solidFill>
                <a:latin typeface="Arial"/>
                <a:cs typeface="Arial"/>
              </a:rPr>
              <a:t>, </a:t>
            </a:r>
            <a:r>
              <a:rPr dirty="0" sz="500" spc="-35">
                <a:solidFill>
                  <a:srgbClr val="AFB1B5"/>
                </a:solidFill>
                <a:latin typeface="Arial"/>
                <a:cs typeface="Arial"/>
              </a:rPr>
              <a:t>, </a:t>
            </a:r>
            <a:r>
              <a:rPr dirty="0" u="heavy" sz="500" spc="-60">
                <a:solidFill>
                  <a:srgbClr val="444950"/>
                </a:solidFill>
                <a:uFill>
                  <a:solidFill>
                    <a:srgbClr val="444950"/>
                  </a:solidFill>
                </a:uFill>
                <a:latin typeface="Arial"/>
                <a:cs typeface="Arial"/>
              </a:rPr>
              <a:t>_.._</a:t>
            </a:r>
            <a:r>
              <a:rPr dirty="0" sz="500" spc="-60">
                <a:solidFill>
                  <a:srgbClr val="444950"/>
                </a:solidFill>
                <a:latin typeface="Arial"/>
                <a:cs typeface="Arial"/>
              </a:rPr>
              <a:t> </a:t>
            </a:r>
            <a:r>
              <a:rPr dirty="0" u="heavy" sz="500" spc="-35">
                <a:solidFill>
                  <a:srgbClr val="31343A"/>
                </a:solidFill>
                <a:uFill>
                  <a:solidFill>
                    <a:srgbClr val="444950"/>
                  </a:solidFill>
                </a:uFill>
                <a:latin typeface="Arial"/>
                <a:cs typeface="Arial"/>
              </a:rPr>
              <a:t>.</a:t>
            </a:r>
            <a:r>
              <a:rPr dirty="0" sz="500" spc="60">
                <a:solidFill>
                  <a:srgbClr val="31343A"/>
                </a:solidFill>
                <a:latin typeface="Arial"/>
                <a:cs typeface="Arial"/>
              </a:rPr>
              <a:t> </a:t>
            </a:r>
            <a:r>
              <a:rPr dirty="0" u="heavy" sz="500" spc="60">
                <a:solidFill>
                  <a:srgbClr val="565960"/>
                </a:solidFill>
                <a:uFill>
                  <a:solidFill>
                    <a:srgbClr val="444950"/>
                  </a:solidFill>
                </a:uFill>
                <a:latin typeface="Arial"/>
                <a:cs typeface="Arial"/>
              </a:rPr>
              <a:t>....</a:t>
            </a:r>
            <a:r>
              <a:rPr dirty="0" sz="500" spc="60">
                <a:solidFill>
                  <a:srgbClr val="444950"/>
                </a:solidFill>
                <a:latin typeface="Arial"/>
                <a:cs typeface="Arial"/>
              </a:rPr>
              <a:t>:</a:t>
            </a:r>
            <a:endParaRPr sz="5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598923" y="6316906"/>
            <a:ext cx="2379980" cy="216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685925" algn="l"/>
                <a:tab pos="2009139" algn="l"/>
              </a:tabLst>
            </a:pPr>
            <a:r>
              <a:rPr dirty="0" sz="1050" spc="-425" i="1">
                <a:solidFill>
                  <a:srgbClr val="598049"/>
                </a:solidFill>
                <a:latin typeface="Times New Roman"/>
                <a:cs typeface="Times New Roman"/>
              </a:rPr>
              <a:t>?</a:t>
            </a:r>
            <a:r>
              <a:rPr dirty="0" sz="400" spc="415">
                <a:solidFill>
                  <a:srgbClr val="AFB1B5"/>
                </a:solidFill>
                <a:latin typeface="Times New Roman"/>
                <a:cs typeface="Times New Roman"/>
              </a:rPr>
              <a:t>C</a:t>
            </a:r>
            <a:r>
              <a:rPr dirty="0" sz="400">
                <a:solidFill>
                  <a:srgbClr val="AFB1B5"/>
                </a:solidFill>
                <a:latin typeface="Times New Roman"/>
                <a:cs typeface="Times New Roman"/>
              </a:rPr>
              <a:t> </a:t>
            </a:r>
            <a:r>
              <a:rPr dirty="0" sz="400" spc="-25">
                <a:solidFill>
                  <a:srgbClr val="AFB1B5"/>
                </a:solidFill>
                <a:latin typeface="Times New Roman"/>
                <a:cs typeface="Times New Roman"/>
              </a:rPr>
              <a:t> </a:t>
            </a:r>
            <a:r>
              <a:rPr dirty="0" sz="400" spc="-50">
                <a:solidFill>
                  <a:srgbClr val="AFB1B5"/>
                </a:solidFill>
                <a:latin typeface="Times New Roman"/>
                <a:cs typeface="Times New Roman"/>
              </a:rPr>
              <a:t>I</a:t>
            </a:r>
            <a:r>
              <a:rPr dirty="0" sz="400">
                <a:solidFill>
                  <a:srgbClr val="AFB1B5"/>
                </a:solidFill>
                <a:latin typeface="Times New Roman"/>
                <a:cs typeface="Times New Roman"/>
              </a:rPr>
              <a:t>        </a:t>
            </a:r>
            <a:r>
              <a:rPr dirty="0" sz="400" spc="-45">
                <a:solidFill>
                  <a:srgbClr val="AFB1B5"/>
                </a:solidFill>
                <a:latin typeface="Times New Roman"/>
                <a:cs typeface="Times New Roman"/>
              </a:rPr>
              <a:t> </a:t>
            </a:r>
            <a:r>
              <a:rPr dirty="0" sz="400" spc="-50">
                <a:solidFill>
                  <a:srgbClr val="959EA5"/>
                </a:solidFill>
                <a:latin typeface="Times New Roman"/>
                <a:cs typeface="Times New Roman"/>
              </a:rPr>
              <a:t>•</a:t>
            </a:r>
            <a:r>
              <a:rPr dirty="0" sz="400">
                <a:solidFill>
                  <a:srgbClr val="959EA5"/>
                </a:solidFill>
                <a:latin typeface="Times New Roman"/>
                <a:cs typeface="Times New Roman"/>
              </a:rPr>
              <a:t>    </a:t>
            </a:r>
            <a:r>
              <a:rPr dirty="0" sz="400" spc="-45">
                <a:solidFill>
                  <a:srgbClr val="959EA5"/>
                </a:solidFill>
                <a:latin typeface="Times New Roman"/>
                <a:cs typeface="Times New Roman"/>
              </a:rPr>
              <a:t> </a:t>
            </a:r>
            <a:r>
              <a:rPr dirty="0" sz="1250" spc="-120" i="1">
                <a:solidFill>
                  <a:srgbClr val="80878C"/>
                </a:solidFill>
                <a:latin typeface="Times New Roman"/>
                <a:cs typeface="Times New Roman"/>
              </a:rPr>
              <a:t>t</a:t>
            </a:r>
            <a:r>
              <a:rPr dirty="0" sz="1250" i="1">
                <a:solidFill>
                  <a:srgbClr val="80878C"/>
                </a:solidFill>
                <a:latin typeface="Times New Roman"/>
                <a:cs typeface="Times New Roman"/>
              </a:rPr>
              <a:t>	</a:t>
            </a:r>
            <a:r>
              <a:rPr dirty="0" sz="1050" spc="-55">
                <a:solidFill>
                  <a:srgbClr val="8A8075"/>
                </a:solidFill>
                <a:latin typeface="Arial"/>
                <a:cs typeface="Arial"/>
              </a:rPr>
              <a:t>1</a:t>
            </a:r>
            <a:r>
              <a:rPr dirty="0" sz="1050" spc="-25">
                <a:solidFill>
                  <a:srgbClr val="8A8075"/>
                </a:solidFill>
                <a:latin typeface="Arial"/>
                <a:cs typeface="Arial"/>
              </a:rPr>
              <a:t>2</a:t>
            </a:r>
            <a:r>
              <a:rPr dirty="0" sz="1050" spc="-70">
                <a:solidFill>
                  <a:srgbClr val="111516"/>
                </a:solidFill>
                <a:latin typeface="Arial"/>
                <a:cs typeface="Arial"/>
              </a:rPr>
              <a:t>•</a:t>
            </a:r>
            <a:r>
              <a:rPr dirty="0" sz="1050">
                <a:solidFill>
                  <a:srgbClr val="111516"/>
                </a:solidFill>
                <a:latin typeface="Arial"/>
                <a:cs typeface="Arial"/>
              </a:rPr>
              <a:t>	</a:t>
            </a:r>
            <a:r>
              <a:rPr dirty="0" sz="1050" spc="-70">
                <a:solidFill>
                  <a:srgbClr val="010307"/>
                </a:solidFill>
                <a:latin typeface="Arial"/>
                <a:cs typeface="Arial"/>
              </a:rPr>
              <a:t>•</a:t>
            </a:r>
            <a:r>
              <a:rPr dirty="0" sz="1050" spc="25">
                <a:solidFill>
                  <a:srgbClr val="010307"/>
                </a:solidFill>
                <a:latin typeface="Arial"/>
                <a:cs typeface="Arial"/>
              </a:rPr>
              <a:t> </a:t>
            </a:r>
            <a:r>
              <a:rPr dirty="0" sz="900" spc="-20">
                <a:solidFill>
                  <a:srgbClr val="80878C"/>
                </a:solidFill>
                <a:latin typeface="Arial"/>
                <a:cs typeface="Arial"/>
              </a:rPr>
              <a:t>t;;</a:t>
            </a:r>
            <a:r>
              <a:rPr dirty="0" sz="900" spc="-20">
                <a:solidFill>
                  <a:srgbClr val="80878C"/>
                </a:solidFill>
                <a:latin typeface="Arial"/>
                <a:cs typeface="Arial"/>
              </a:rPr>
              <a:t>r</a:t>
            </a:r>
            <a:r>
              <a:rPr dirty="0" sz="900">
                <a:solidFill>
                  <a:srgbClr val="80878C"/>
                </a:solidFill>
                <a:latin typeface="Arial"/>
                <a:cs typeface="Arial"/>
              </a:rPr>
              <a:t> </a:t>
            </a:r>
            <a:r>
              <a:rPr dirty="0" sz="900" spc="-45">
                <a:solidFill>
                  <a:srgbClr val="80878C"/>
                </a:solidFill>
                <a:latin typeface="Arial"/>
                <a:cs typeface="Arial"/>
              </a:rPr>
              <a:t> </a:t>
            </a:r>
            <a:r>
              <a:rPr dirty="0" sz="1250" spc="-35">
                <a:solidFill>
                  <a:srgbClr val="80878C"/>
                </a:solidFill>
                <a:latin typeface="Times New Roman"/>
                <a:cs typeface="Times New Roman"/>
              </a:rPr>
              <a:t>ta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079632" y="6367821"/>
            <a:ext cx="150495" cy="1555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-10">
                <a:solidFill>
                  <a:srgbClr val="80878C"/>
                </a:solidFill>
                <a:latin typeface="Arial"/>
                <a:cs typeface="Arial"/>
              </a:rPr>
              <a:t>&amp;J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1619300" y="6519939"/>
            <a:ext cx="103505" cy="67310"/>
            <a:chOff x="1619300" y="6519939"/>
            <a:chExt cx="103505" cy="67310"/>
          </a:xfrm>
        </p:grpSpPr>
        <p:sp>
          <p:nvSpPr>
            <p:cNvPr id="46" name="object 46"/>
            <p:cNvSpPr/>
            <p:nvPr/>
          </p:nvSpPr>
          <p:spPr>
            <a:xfrm>
              <a:off x="1619300" y="6519939"/>
              <a:ext cx="23495" cy="67310"/>
            </a:xfrm>
            <a:custGeom>
              <a:avLst/>
              <a:gdLst/>
              <a:ahLst/>
              <a:cxnLst/>
              <a:rect l="l" t="t" r="r" b="b"/>
              <a:pathLst>
                <a:path w="23494" h="67309">
                  <a:moveTo>
                    <a:pt x="22913" y="66876"/>
                  </a:moveTo>
                  <a:lnTo>
                    <a:pt x="0" y="66876"/>
                  </a:lnTo>
                  <a:lnTo>
                    <a:pt x="0" y="0"/>
                  </a:lnTo>
                  <a:lnTo>
                    <a:pt x="22913" y="0"/>
                  </a:lnTo>
                  <a:lnTo>
                    <a:pt x="22913" y="66876"/>
                  </a:lnTo>
                  <a:close/>
                </a:path>
              </a:pathLst>
            </a:custGeom>
            <a:solidFill>
              <a:srgbClr val="EDED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1619300" y="6571202"/>
              <a:ext cx="103505" cy="0"/>
            </a:xfrm>
            <a:custGeom>
              <a:avLst/>
              <a:gdLst/>
              <a:ahLst/>
              <a:cxnLst/>
              <a:rect l="l" t="t" r="r" b="b"/>
              <a:pathLst>
                <a:path w="103505" h="0">
                  <a:moveTo>
                    <a:pt x="0" y="0"/>
                  </a:moveTo>
                  <a:lnTo>
                    <a:pt x="102959" y="0"/>
                  </a:lnTo>
                </a:path>
              </a:pathLst>
            </a:custGeom>
            <a:ln w="12728">
              <a:solidFill>
                <a:srgbClr val="44495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8" name="object 48"/>
          <p:cNvSpPr txBox="1"/>
          <p:nvPr/>
        </p:nvSpPr>
        <p:spPr>
          <a:xfrm>
            <a:off x="1606600" y="6494856"/>
            <a:ext cx="1485265" cy="102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2095" algn="l"/>
              </a:tabLst>
            </a:pPr>
            <a:r>
              <a:rPr dirty="0" sz="400" spc="-5">
                <a:solidFill>
                  <a:srgbClr val="C8CACD"/>
                </a:solidFill>
                <a:latin typeface="Times New Roman"/>
                <a:cs typeface="Times New Roman"/>
              </a:rPr>
              <a:t>'	</a:t>
            </a:r>
            <a:r>
              <a:rPr dirty="0" u="heavy" sz="400" spc="40">
                <a:solidFill>
                  <a:srgbClr val="80878C"/>
                </a:solidFill>
                <a:uFill>
                  <a:solidFill>
                    <a:srgbClr val="80878C"/>
                  </a:solidFill>
                </a:uFill>
                <a:latin typeface="Times New Roman"/>
                <a:cs typeface="Times New Roman"/>
              </a:rPr>
              <a:t>o.v_</a:t>
            </a:r>
            <a:r>
              <a:rPr dirty="0" sz="400" spc="40">
                <a:solidFill>
                  <a:srgbClr val="80878C"/>
                </a:solidFill>
                <a:latin typeface="Times New Roman"/>
                <a:cs typeface="Times New Roman"/>
              </a:rPr>
              <a:t>. </a:t>
            </a:r>
            <a:r>
              <a:rPr dirty="0" u="heavy" sz="400" spc="40">
                <a:solidFill>
                  <a:srgbClr val="444950"/>
                </a:solidFill>
                <a:uFill>
                  <a:solidFill>
                    <a:srgbClr val="444950"/>
                  </a:solidFill>
                </a:uFill>
                <a:latin typeface="Times New Roman"/>
                <a:cs typeface="Times New Roman"/>
              </a:rPr>
              <a:t>,,,..-..</a:t>
            </a:r>
            <a:r>
              <a:rPr dirty="0" sz="400" spc="40">
                <a:solidFill>
                  <a:srgbClr val="444950"/>
                </a:solidFill>
                <a:latin typeface="Times New Roman"/>
                <a:cs typeface="Times New Roman"/>
              </a:rPr>
              <a:t>, </a:t>
            </a:r>
            <a:r>
              <a:rPr dirty="0" u="heavy" sz="400" spc="55">
                <a:solidFill>
                  <a:srgbClr val="444950"/>
                </a:solidFill>
                <a:uFill>
                  <a:solidFill>
                    <a:srgbClr val="444950"/>
                  </a:solidFill>
                </a:uFill>
                <a:latin typeface="Times New Roman"/>
                <a:cs typeface="Times New Roman"/>
              </a:rPr>
              <a:t>,..,</a:t>
            </a:r>
            <a:r>
              <a:rPr dirty="0" sz="400" spc="55">
                <a:solidFill>
                  <a:srgbClr val="444950"/>
                </a:solidFill>
                <a:latin typeface="Times New Roman"/>
                <a:cs typeface="Times New Roman"/>
              </a:rPr>
              <a:t>,</a:t>
            </a:r>
            <a:r>
              <a:rPr dirty="0" u="heavy" sz="400" spc="55">
                <a:solidFill>
                  <a:srgbClr val="31343A"/>
                </a:solidFill>
                <a:uFill>
                  <a:solidFill>
                    <a:srgbClr val="697077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400" spc="-25">
                <a:solidFill>
                  <a:srgbClr val="31343A"/>
                </a:solidFill>
                <a:uFill>
                  <a:solidFill>
                    <a:srgbClr val="697077"/>
                  </a:solidFill>
                </a:uFill>
                <a:latin typeface="Times New Roman"/>
                <a:cs typeface="Times New Roman"/>
              </a:rPr>
              <a:t>t,a.r</a:t>
            </a:r>
            <a:r>
              <a:rPr dirty="0" u="heavy" sz="400" spc="-25">
                <a:solidFill>
                  <a:srgbClr val="111516"/>
                </a:solidFill>
                <a:uFill>
                  <a:solidFill>
                    <a:srgbClr val="697077"/>
                  </a:solidFill>
                </a:uFill>
                <a:latin typeface="Times New Roman"/>
                <a:cs typeface="Times New Roman"/>
              </a:rPr>
              <a:t>1</a:t>
            </a:r>
            <a:r>
              <a:rPr dirty="0" u="heavy" sz="400" spc="-25">
                <a:solidFill>
                  <a:srgbClr val="31343A"/>
                </a:solidFill>
                <a:uFill>
                  <a:solidFill>
                    <a:srgbClr val="697077"/>
                  </a:solidFill>
                </a:uFill>
                <a:latin typeface="Times New Roman"/>
                <a:cs typeface="Times New Roman"/>
              </a:rPr>
              <a:t>.</a:t>
            </a:r>
            <a:r>
              <a:rPr dirty="0" u="heavy" sz="400" spc="-25">
                <a:solidFill>
                  <a:srgbClr val="111516"/>
                </a:solidFill>
                <a:uFill>
                  <a:solidFill>
                    <a:srgbClr val="697077"/>
                  </a:solidFill>
                </a:uFill>
                <a:latin typeface="Times New Roman"/>
                <a:cs typeface="Times New Roman"/>
              </a:rPr>
              <a:t>. </a:t>
            </a:r>
            <a:r>
              <a:rPr dirty="0" u="heavy" sz="400" spc="130">
                <a:solidFill>
                  <a:srgbClr val="444950"/>
                </a:solidFill>
                <a:uFill>
                  <a:solidFill>
                    <a:srgbClr val="697077"/>
                  </a:solidFill>
                </a:uFill>
                <a:latin typeface="Times New Roman"/>
                <a:cs typeface="Times New Roman"/>
              </a:rPr>
              <a:t>o.-tn</a:t>
            </a:r>
            <a:r>
              <a:rPr dirty="0" sz="400" spc="130">
                <a:solidFill>
                  <a:srgbClr val="444950"/>
                </a:solidFill>
                <a:latin typeface="Times New Roman"/>
                <a:cs typeface="Times New Roman"/>
              </a:rPr>
              <a:t> </a:t>
            </a:r>
            <a:r>
              <a:rPr dirty="0" u="heavy" sz="500" spc="30">
                <a:solidFill>
                  <a:srgbClr val="266DAA"/>
                </a:solidFill>
                <a:uFill>
                  <a:solidFill>
                    <a:srgbClr val="697077"/>
                  </a:solidFill>
                </a:uFill>
                <a:latin typeface="Times New Roman"/>
                <a:cs typeface="Times New Roman"/>
              </a:rPr>
              <a:t>l:1</a:t>
            </a:r>
            <a:r>
              <a:rPr dirty="0" u="heavy" sz="500" spc="30">
                <a:solidFill>
                  <a:srgbClr val="444950"/>
                </a:solidFill>
                <a:uFill>
                  <a:solidFill>
                    <a:srgbClr val="697077"/>
                  </a:solidFill>
                </a:uFill>
                <a:latin typeface="Times New Roman"/>
                <a:cs typeface="Times New Roman"/>
              </a:rPr>
              <a:t>"'-W-"</a:t>
            </a:r>
            <a:r>
              <a:rPr dirty="0" u="heavy" sz="500" spc="125">
                <a:solidFill>
                  <a:srgbClr val="444950"/>
                </a:solidFill>
                <a:uFill>
                  <a:solidFill>
                    <a:srgbClr val="697077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500" spc="15">
                <a:solidFill>
                  <a:srgbClr val="697077"/>
                </a:solidFill>
                <a:uFill>
                  <a:solidFill>
                    <a:srgbClr val="697077"/>
                  </a:solidFill>
                </a:uFill>
                <a:latin typeface="Times New Roman"/>
                <a:cs typeface="Times New Roman"/>
              </a:rPr>
              <a:t>-q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296732" y="6507585"/>
            <a:ext cx="334010" cy="86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">
                <a:solidFill>
                  <a:srgbClr val="31343A"/>
                </a:solidFill>
                <a:latin typeface="Times New Roman"/>
                <a:cs typeface="Times New Roman"/>
              </a:rPr>
              <a:t>No$!'! </a:t>
            </a:r>
            <a:r>
              <a:rPr dirty="0" sz="300">
                <a:solidFill>
                  <a:srgbClr val="31343A"/>
                </a:solidFill>
                <a:latin typeface="Times New Roman"/>
                <a:cs typeface="Times New Roman"/>
              </a:rPr>
              <a:t>l, </a:t>
            </a:r>
            <a:r>
              <a:rPr dirty="0" sz="300" spc="40">
                <a:solidFill>
                  <a:srgbClr val="565960"/>
                </a:solidFill>
                <a:latin typeface="Times New Roman"/>
                <a:cs typeface="Times New Roman"/>
              </a:rPr>
              <a:t>j,tn</a:t>
            </a:r>
            <a:endParaRPr sz="3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780837" y="6526678"/>
            <a:ext cx="45085" cy="641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">
                <a:solidFill>
                  <a:srgbClr val="31343A"/>
                </a:solidFill>
                <a:latin typeface="Arial"/>
                <a:cs typeface="Arial"/>
              </a:rPr>
              <a:t>-t</a:t>
            </a:r>
            <a:endParaRPr sz="25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2279762" y="6613412"/>
            <a:ext cx="13970" cy="59055"/>
          </a:xfrm>
          <a:custGeom>
            <a:avLst/>
            <a:gdLst/>
            <a:ahLst/>
            <a:cxnLst/>
            <a:rect l="l" t="t" r="r" b="b"/>
            <a:pathLst>
              <a:path w="13969" h="59054">
                <a:moveTo>
                  <a:pt x="13748" y="58516"/>
                </a:moveTo>
                <a:lnTo>
                  <a:pt x="0" y="58516"/>
                </a:lnTo>
                <a:lnTo>
                  <a:pt x="0" y="0"/>
                </a:lnTo>
                <a:lnTo>
                  <a:pt x="13748" y="0"/>
                </a:lnTo>
                <a:lnTo>
                  <a:pt x="13748" y="58516"/>
                </a:lnTo>
                <a:close/>
              </a:path>
            </a:pathLst>
          </a:custGeom>
          <a:solidFill>
            <a:srgbClr val="EDED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2600490" y="6619857"/>
            <a:ext cx="13970" cy="51435"/>
          </a:xfrm>
          <a:custGeom>
            <a:avLst/>
            <a:gdLst/>
            <a:ahLst/>
            <a:cxnLst/>
            <a:rect l="l" t="t" r="r" b="b"/>
            <a:pathLst>
              <a:path w="13969" h="51434">
                <a:moveTo>
                  <a:pt x="13748" y="50809"/>
                </a:moveTo>
                <a:lnTo>
                  <a:pt x="0" y="50809"/>
                </a:lnTo>
                <a:lnTo>
                  <a:pt x="0" y="0"/>
                </a:lnTo>
                <a:lnTo>
                  <a:pt x="13748" y="0"/>
                </a:lnTo>
                <a:lnTo>
                  <a:pt x="13748" y="50809"/>
                </a:lnTo>
                <a:close/>
              </a:path>
            </a:pathLst>
          </a:custGeom>
          <a:solidFill>
            <a:srgbClr val="EDED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2678889" y="6619857"/>
            <a:ext cx="18415" cy="51435"/>
          </a:xfrm>
          <a:custGeom>
            <a:avLst/>
            <a:gdLst/>
            <a:ahLst/>
            <a:cxnLst/>
            <a:rect l="l" t="t" r="r" b="b"/>
            <a:pathLst>
              <a:path w="18414" h="51434">
                <a:moveTo>
                  <a:pt x="18331" y="50809"/>
                </a:moveTo>
                <a:lnTo>
                  <a:pt x="0" y="50809"/>
                </a:lnTo>
                <a:lnTo>
                  <a:pt x="0" y="0"/>
                </a:lnTo>
                <a:lnTo>
                  <a:pt x="18331" y="0"/>
                </a:lnTo>
                <a:lnTo>
                  <a:pt x="18331" y="50809"/>
                </a:lnTo>
                <a:close/>
              </a:path>
            </a:pathLst>
          </a:custGeom>
          <a:solidFill>
            <a:srgbClr val="EDED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2929222" y="6612673"/>
            <a:ext cx="13970" cy="59690"/>
          </a:xfrm>
          <a:custGeom>
            <a:avLst/>
            <a:gdLst/>
            <a:ahLst/>
            <a:cxnLst/>
            <a:rect l="l" t="t" r="r" b="b"/>
            <a:pathLst>
              <a:path w="13969" h="59690">
                <a:moveTo>
                  <a:pt x="13748" y="59256"/>
                </a:moveTo>
                <a:lnTo>
                  <a:pt x="0" y="59256"/>
                </a:lnTo>
                <a:lnTo>
                  <a:pt x="0" y="0"/>
                </a:lnTo>
                <a:lnTo>
                  <a:pt x="13748" y="0"/>
                </a:lnTo>
                <a:lnTo>
                  <a:pt x="13748" y="59256"/>
                </a:lnTo>
                <a:close/>
              </a:path>
            </a:pathLst>
          </a:custGeom>
          <a:solidFill>
            <a:srgbClr val="EDED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3081745" y="6613412"/>
            <a:ext cx="64769" cy="59055"/>
          </a:xfrm>
          <a:custGeom>
            <a:avLst/>
            <a:gdLst/>
            <a:ahLst/>
            <a:cxnLst/>
            <a:rect l="l" t="t" r="r" b="b"/>
            <a:pathLst>
              <a:path w="64769" h="59054">
                <a:moveTo>
                  <a:pt x="64158" y="58516"/>
                </a:moveTo>
                <a:lnTo>
                  <a:pt x="0" y="58516"/>
                </a:lnTo>
                <a:lnTo>
                  <a:pt x="0" y="0"/>
                </a:lnTo>
                <a:lnTo>
                  <a:pt x="64158" y="0"/>
                </a:lnTo>
                <a:lnTo>
                  <a:pt x="64158" y="58516"/>
                </a:lnTo>
                <a:close/>
              </a:path>
            </a:pathLst>
          </a:custGeom>
          <a:solidFill>
            <a:srgbClr val="EDED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480866" y="6619861"/>
            <a:ext cx="73660" cy="51435"/>
          </a:xfrm>
          <a:custGeom>
            <a:avLst/>
            <a:gdLst/>
            <a:ahLst/>
            <a:cxnLst/>
            <a:rect l="l" t="t" r="r" b="b"/>
            <a:pathLst>
              <a:path w="73660" h="51434">
                <a:moveTo>
                  <a:pt x="18326" y="0"/>
                </a:moveTo>
                <a:lnTo>
                  <a:pt x="0" y="0"/>
                </a:lnTo>
                <a:lnTo>
                  <a:pt x="0" y="50812"/>
                </a:lnTo>
                <a:lnTo>
                  <a:pt x="18326" y="50812"/>
                </a:lnTo>
                <a:lnTo>
                  <a:pt x="18326" y="0"/>
                </a:lnTo>
                <a:close/>
              </a:path>
              <a:path w="73660" h="51434">
                <a:moveTo>
                  <a:pt x="73317" y="0"/>
                </a:moveTo>
                <a:lnTo>
                  <a:pt x="54991" y="0"/>
                </a:lnTo>
                <a:lnTo>
                  <a:pt x="54991" y="50812"/>
                </a:lnTo>
                <a:lnTo>
                  <a:pt x="73317" y="50812"/>
                </a:lnTo>
                <a:lnTo>
                  <a:pt x="73317" y="0"/>
                </a:lnTo>
                <a:close/>
              </a:path>
            </a:pathLst>
          </a:custGeom>
          <a:solidFill>
            <a:srgbClr val="EDED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3636683" y="6619861"/>
            <a:ext cx="113664" cy="51435"/>
          </a:xfrm>
          <a:custGeom>
            <a:avLst/>
            <a:gdLst/>
            <a:ahLst/>
            <a:cxnLst/>
            <a:rect l="l" t="t" r="r" b="b"/>
            <a:pathLst>
              <a:path w="113664" h="51434">
                <a:moveTo>
                  <a:pt x="13741" y="0"/>
                </a:moveTo>
                <a:lnTo>
                  <a:pt x="0" y="0"/>
                </a:lnTo>
                <a:lnTo>
                  <a:pt x="0" y="50812"/>
                </a:lnTo>
                <a:lnTo>
                  <a:pt x="13741" y="50812"/>
                </a:lnTo>
                <a:lnTo>
                  <a:pt x="13741" y="0"/>
                </a:lnTo>
                <a:close/>
              </a:path>
              <a:path w="113664" h="51434">
                <a:moveTo>
                  <a:pt x="113118" y="0"/>
                </a:moveTo>
                <a:lnTo>
                  <a:pt x="44373" y="0"/>
                </a:lnTo>
                <a:lnTo>
                  <a:pt x="44373" y="50812"/>
                </a:lnTo>
                <a:lnTo>
                  <a:pt x="113118" y="50812"/>
                </a:lnTo>
                <a:lnTo>
                  <a:pt x="113118" y="0"/>
                </a:lnTo>
                <a:close/>
              </a:path>
            </a:pathLst>
          </a:custGeom>
          <a:solidFill>
            <a:srgbClr val="EDED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 txBox="1"/>
          <p:nvPr/>
        </p:nvSpPr>
        <p:spPr>
          <a:xfrm>
            <a:off x="1621562" y="6601014"/>
            <a:ext cx="2176145" cy="793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27735" algn="l"/>
              </a:tabLst>
            </a:pPr>
            <a:r>
              <a:rPr dirty="0" sz="350" spc="60">
                <a:solidFill>
                  <a:srgbClr val="697077"/>
                </a:solidFill>
                <a:latin typeface="Times New Roman"/>
                <a:cs typeface="Times New Roman"/>
              </a:rPr>
              <a:t>',i)   </a:t>
            </a:r>
            <a:r>
              <a:rPr dirty="0" sz="350" spc="405" i="1">
                <a:solidFill>
                  <a:srgbClr val="95CAE8"/>
                </a:solidFill>
                <a:latin typeface="Times New Roman"/>
                <a:cs typeface="Times New Roman"/>
              </a:rPr>
              <a:t>- -</a:t>
            </a:r>
            <a:r>
              <a:rPr dirty="0" sz="350" spc="250" i="1">
                <a:solidFill>
                  <a:srgbClr val="95CAE8"/>
                </a:solidFill>
                <a:latin typeface="Times New Roman"/>
                <a:cs typeface="Times New Roman"/>
              </a:rPr>
              <a:t> </a:t>
            </a:r>
            <a:r>
              <a:rPr dirty="0" sz="350" spc="355" i="1">
                <a:solidFill>
                  <a:srgbClr val="4D9ECF"/>
                </a:solidFill>
                <a:latin typeface="Times New Roman"/>
                <a:cs typeface="Times New Roman"/>
              </a:rPr>
              <a:t>.:</a:t>
            </a:r>
            <a:r>
              <a:rPr dirty="0" sz="350" spc="140" i="1">
                <a:solidFill>
                  <a:srgbClr val="4D9ECF"/>
                </a:solidFill>
                <a:latin typeface="Times New Roman"/>
                <a:cs typeface="Times New Roman"/>
              </a:rPr>
              <a:t> </a:t>
            </a:r>
            <a:r>
              <a:rPr dirty="0" sz="350" spc="425">
                <a:solidFill>
                  <a:srgbClr val="AFB1B5"/>
                </a:solidFill>
                <a:latin typeface="Times New Roman"/>
                <a:cs typeface="Times New Roman"/>
              </a:rPr>
              <a:t>•	</a:t>
            </a:r>
            <a:r>
              <a:rPr dirty="0" sz="300" spc="160">
                <a:solidFill>
                  <a:srgbClr val="444950"/>
                </a:solidFill>
                <a:latin typeface="Arial"/>
                <a:cs typeface="Arial"/>
              </a:rPr>
              <a:t>I</a:t>
            </a:r>
            <a:r>
              <a:rPr dirty="0" sz="300" spc="160">
                <a:solidFill>
                  <a:srgbClr val="AFB1B5"/>
                </a:solidFill>
                <a:latin typeface="Arial"/>
                <a:cs typeface="Arial"/>
              </a:rPr>
              <a:t>. </a:t>
            </a:r>
            <a:r>
              <a:rPr dirty="0" sz="300" spc="15">
                <a:solidFill>
                  <a:srgbClr val="80878C"/>
                </a:solidFill>
                <a:latin typeface="Arial"/>
                <a:cs typeface="Arial"/>
              </a:rPr>
              <a:t>•</a:t>
            </a:r>
            <a:r>
              <a:rPr dirty="0" sz="350" spc="15" i="1">
                <a:solidFill>
                  <a:srgbClr val="AFB1B5"/>
                </a:solidFill>
                <a:latin typeface="Times New Roman"/>
                <a:cs typeface="Times New Roman"/>
              </a:rPr>
              <a:t>•</a:t>
            </a:r>
            <a:r>
              <a:rPr dirty="0" sz="350" spc="15">
                <a:solidFill>
                  <a:srgbClr val="AFB1B5"/>
                </a:solidFill>
                <a:latin typeface="Times New Roman"/>
                <a:cs typeface="Times New Roman"/>
              </a:rPr>
              <a:t>•.</a:t>
            </a:r>
            <a:r>
              <a:rPr dirty="0" sz="350" spc="15">
                <a:solidFill>
                  <a:srgbClr val="959EA5"/>
                </a:solidFill>
                <a:latin typeface="Times New Roman"/>
                <a:cs typeface="Times New Roman"/>
              </a:rPr>
              <a:t>• </a:t>
            </a:r>
            <a:r>
              <a:rPr dirty="0" sz="300" spc="229">
                <a:solidFill>
                  <a:srgbClr val="565960"/>
                </a:solidFill>
                <a:latin typeface="Arial"/>
                <a:cs typeface="Arial"/>
              </a:rPr>
              <a:t>l </a:t>
            </a:r>
            <a:r>
              <a:rPr dirty="0" sz="300" spc="215">
                <a:solidFill>
                  <a:srgbClr val="AFB1B5"/>
                </a:solidFill>
                <a:latin typeface="Arial"/>
                <a:cs typeface="Arial"/>
              </a:rPr>
              <a:t>••</a:t>
            </a:r>
            <a:r>
              <a:rPr dirty="0" sz="300" spc="215">
                <a:solidFill>
                  <a:srgbClr val="959EA5"/>
                </a:solidFill>
                <a:latin typeface="Arial"/>
                <a:cs typeface="Arial"/>
              </a:rPr>
              <a:t>•</a:t>
            </a:r>
            <a:r>
              <a:rPr dirty="0" sz="300" spc="215">
                <a:solidFill>
                  <a:srgbClr val="AFB1B5"/>
                </a:solidFill>
                <a:latin typeface="Arial"/>
                <a:cs typeface="Arial"/>
              </a:rPr>
              <a:t>•.</a:t>
            </a:r>
            <a:r>
              <a:rPr dirty="0" sz="300" spc="35">
                <a:solidFill>
                  <a:srgbClr val="AFB1B5"/>
                </a:solidFill>
                <a:latin typeface="Arial"/>
                <a:cs typeface="Arial"/>
              </a:rPr>
              <a:t> </a:t>
            </a:r>
            <a:r>
              <a:rPr dirty="0" sz="300" spc="290">
                <a:solidFill>
                  <a:srgbClr val="444950"/>
                </a:solidFill>
                <a:latin typeface="Arial"/>
                <a:cs typeface="Arial"/>
              </a:rPr>
              <a:t>,</a:t>
            </a:r>
            <a:endParaRPr sz="300">
              <a:latin typeface="Arial"/>
              <a:cs typeface="Arial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236472" y="6886523"/>
            <a:ext cx="399415" cy="601345"/>
          </a:xfrm>
          <a:custGeom>
            <a:avLst/>
            <a:gdLst/>
            <a:ahLst/>
            <a:cxnLst/>
            <a:rect l="l" t="t" r="r" b="b"/>
            <a:pathLst>
              <a:path w="399414" h="601345">
                <a:moveTo>
                  <a:pt x="357543" y="0"/>
                </a:moveTo>
                <a:lnTo>
                  <a:pt x="0" y="0"/>
                </a:lnTo>
                <a:lnTo>
                  <a:pt x="0" y="601256"/>
                </a:lnTo>
                <a:lnTo>
                  <a:pt x="357543" y="601256"/>
                </a:lnTo>
                <a:lnTo>
                  <a:pt x="357543" y="0"/>
                </a:lnTo>
                <a:close/>
              </a:path>
              <a:path w="399414" h="601345">
                <a:moveTo>
                  <a:pt x="399224" y="385114"/>
                </a:moveTo>
                <a:lnTo>
                  <a:pt x="390055" y="385114"/>
                </a:lnTo>
                <a:lnTo>
                  <a:pt x="390055" y="537552"/>
                </a:lnTo>
                <a:lnTo>
                  <a:pt x="399224" y="537552"/>
                </a:lnTo>
                <a:lnTo>
                  <a:pt x="399224" y="385114"/>
                </a:lnTo>
                <a:close/>
              </a:path>
            </a:pathLst>
          </a:custGeom>
          <a:solidFill>
            <a:srgbClr val="EDED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 txBox="1"/>
          <p:nvPr/>
        </p:nvSpPr>
        <p:spPr>
          <a:xfrm>
            <a:off x="1613834" y="7259606"/>
            <a:ext cx="83820" cy="163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0">
                <a:solidFill>
                  <a:srgbClr val="AFB1B5"/>
                </a:solidFill>
                <a:latin typeface="Arial"/>
                <a:cs typeface="Arial"/>
              </a:rPr>
              <a:t>,</a:t>
            </a:r>
            <a:r>
              <a:rPr dirty="0" sz="900">
                <a:solidFill>
                  <a:srgbClr val="80878C"/>
                </a:solidFill>
                <a:latin typeface="Arial"/>
                <a:cs typeface="Arial"/>
              </a:rPr>
              <a:t>-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5254335" y="6194589"/>
            <a:ext cx="468630" cy="67310"/>
            <a:chOff x="5254335" y="6194589"/>
            <a:chExt cx="468630" cy="67310"/>
          </a:xfrm>
        </p:grpSpPr>
        <p:sp>
          <p:nvSpPr>
            <p:cNvPr id="62" name="object 62"/>
            <p:cNvSpPr/>
            <p:nvPr/>
          </p:nvSpPr>
          <p:spPr>
            <a:xfrm>
              <a:off x="5254335" y="6194589"/>
              <a:ext cx="32384" cy="67310"/>
            </a:xfrm>
            <a:custGeom>
              <a:avLst/>
              <a:gdLst/>
              <a:ahLst/>
              <a:cxnLst/>
              <a:rect l="l" t="t" r="r" b="b"/>
              <a:pathLst>
                <a:path w="32385" h="67310">
                  <a:moveTo>
                    <a:pt x="32079" y="66876"/>
                  </a:moveTo>
                  <a:lnTo>
                    <a:pt x="0" y="66876"/>
                  </a:lnTo>
                  <a:lnTo>
                    <a:pt x="0" y="0"/>
                  </a:lnTo>
                  <a:lnTo>
                    <a:pt x="32079" y="0"/>
                  </a:lnTo>
                  <a:lnTo>
                    <a:pt x="32079" y="66876"/>
                  </a:lnTo>
                  <a:close/>
                </a:path>
              </a:pathLst>
            </a:custGeom>
            <a:solidFill>
              <a:srgbClr val="EDED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5254335" y="6245852"/>
              <a:ext cx="468630" cy="0"/>
            </a:xfrm>
            <a:custGeom>
              <a:avLst/>
              <a:gdLst/>
              <a:ahLst/>
              <a:cxnLst/>
              <a:rect l="l" t="t" r="r" b="b"/>
              <a:pathLst>
                <a:path w="468629" h="0">
                  <a:moveTo>
                    <a:pt x="0" y="0"/>
                  </a:moveTo>
                  <a:lnTo>
                    <a:pt x="468205" y="0"/>
                  </a:lnTo>
                </a:path>
              </a:pathLst>
            </a:custGeom>
            <a:ln w="12728">
              <a:solidFill>
                <a:srgbClr val="56596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4" name="object 64"/>
          <p:cNvSpPr txBox="1"/>
          <p:nvPr/>
        </p:nvSpPr>
        <p:spPr>
          <a:xfrm>
            <a:off x="5124494" y="6156777"/>
            <a:ext cx="620395" cy="117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600" spc="-35">
                <a:solidFill>
                  <a:srgbClr val="697077"/>
                </a:solidFill>
                <a:uFill>
                  <a:solidFill>
                    <a:srgbClr val="31343A"/>
                  </a:solidFill>
                </a:uFill>
                <a:latin typeface="Arial"/>
                <a:cs typeface="Arial"/>
              </a:rPr>
              <a:t>(</a:t>
            </a:r>
            <a:r>
              <a:rPr dirty="0" u="heavy" sz="600" spc="-35">
                <a:solidFill>
                  <a:srgbClr val="31343A"/>
                </a:solidFill>
                <a:uFill>
                  <a:solidFill>
                    <a:srgbClr val="31343A"/>
                  </a:solidFill>
                </a:uFill>
                <a:latin typeface="Arial"/>
                <a:cs typeface="Arial"/>
              </a:rPr>
              <a:t>Q.</a:t>
            </a:r>
            <a:r>
              <a:rPr dirty="0" sz="600" spc="-35">
                <a:solidFill>
                  <a:srgbClr val="31343A"/>
                </a:solidFill>
                <a:latin typeface="Arial"/>
                <a:cs typeface="Arial"/>
              </a:rPr>
              <a:t>•</a:t>
            </a:r>
            <a:r>
              <a:rPr dirty="0" sz="400" spc="-35">
                <a:solidFill>
                  <a:srgbClr val="AFB1B5"/>
                </a:solidFill>
                <a:latin typeface="Times New Roman"/>
                <a:cs typeface="Times New Roman"/>
              </a:rPr>
              <a:t>( </a:t>
            </a:r>
            <a:r>
              <a:rPr dirty="0" sz="400" spc="-30">
                <a:solidFill>
                  <a:srgbClr val="80878C"/>
                </a:solidFill>
                <a:latin typeface="Times New Roman"/>
                <a:cs typeface="Times New Roman"/>
              </a:rPr>
              <a:t>'k  </a:t>
            </a:r>
            <a:r>
              <a:rPr dirty="0" sz="400" spc="-35">
                <a:solidFill>
                  <a:srgbClr val="80878C"/>
                </a:solidFill>
                <a:latin typeface="Times New Roman"/>
                <a:cs typeface="Times New Roman"/>
              </a:rPr>
              <a:t>uc"-h </a:t>
            </a:r>
            <a:r>
              <a:rPr dirty="0" sz="400" spc="-30">
                <a:solidFill>
                  <a:srgbClr val="80878C"/>
                </a:solidFill>
                <a:latin typeface="Times New Roman"/>
                <a:cs typeface="Times New Roman"/>
              </a:rPr>
              <a:t>Doc:</a:t>
            </a:r>
            <a:r>
              <a:rPr dirty="0" sz="400" spc="-30">
                <a:solidFill>
                  <a:srgbClr val="959EA5"/>
                </a:solidFill>
                <a:latin typeface="Times New Roman"/>
                <a:cs typeface="Times New Roman"/>
              </a:rPr>
              <a:t>-,</a:t>
            </a:r>
            <a:r>
              <a:rPr dirty="0" sz="400" spc="15">
                <a:solidFill>
                  <a:srgbClr val="959EA5"/>
                </a:solidFill>
                <a:latin typeface="Times New Roman"/>
                <a:cs typeface="Times New Roman"/>
              </a:rPr>
              <a:t> </a:t>
            </a:r>
            <a:r>
              <a:rPr dirty="0" sz="400" spc="-5">
                <a:solidFill>
                  <a:srgbClr val="80878C"/>
                </a:solidFill>
                <a:latin typeface="Times New Roman"/>
                <a:cs typeface="Times New Roman"/>
              </a:rPr>
              <a:t>•</a:t>
            </a:r>
            <a:r>
              <a:rPr dirty="0" sz="400" spc="-5">
                <a:solidFill>
                  <a:srgbClr val="565960"/>
                </a:solidFill>
                <a:latin typeface="Times New Roman"/>
                <a:cs typeface="Times New Roman"/>
              </a:rPr>
              <a:t>1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272069" y="6493074"/>
            <a:ext cx="347980" cy="1098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50" spc="-20">
                <a:solidFill>
                  <a:srgbClr val="80878C"/>
                </a:solidFill>
                <a:latin typeface="Times New Roman"/>
                <a:cs typeface="Times New Roman"/>
              </a:rPr>
              <a:t>"</a:t>
            </a:r>
            <a:r>
              <a:rPr dirty="0" sz="550" spc="55">
                <a:solidFill>
                  <a:srgbClr val="80878C"/>
                </a:solidFill>
                <a:latin typeface="Times New Roman"/>
                <a:cs typeface="Times New Roman"/>
              </a:rPr>
              <a:t> </a:t>
            </a:r>
            <a:r>
              <a:rPr dirty="0" sz="550" spc="-20">
                <a:solidFill>
                  <a:srgbClr val="80878C"/>
                </a:solidFill>
                <a:latin typeface="Times New Roman"/>
                <a:cs typeface="Times New Roman"/>
              </a:rPr>
              <a:t>..........</a:t>
            </a:r>
            <a:r>
              <a:rPr dirty="0" sz="550" spc="-20">
                <a:solidFill>
                  <a:srgbClr val="697077"/>
                </a:solidFill>
                <a:latin typeface="Times New Roman"/>
                <a:cs typeface="Times New Roman"/>
              </a:rPr>
              <a:t>,uo;.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146720" y="6350765"/>
            <a:ext cx="38925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4">
                <a:solidFill>
                  <a:srgbClr val="697077"/>
                </a:solidFill>
                <a:latin typeface="Times New Roman"/>
                <a:cs typeface="Times New Roman"/>
              </a:rPr>
              <a:t>G3</a:t>
            </a:r>
            <a:r>
              <a:rPr dirty="0" sz="1200" spc="-240">
                <a:solidFill>
                  <a:srgbClr val="697077"/>
                </a:solidFill>
                <a:latin typeface="Times New Roman"/>
                <a:cs typeface="Times New Roman"/>
              </a:rPr>
              <a:t> </a:t>
            </a:r>
            <a:r>
              <a:rPr dirty="0" sz="1100" spc="-200" b="1">
                <a:solidFill>
                  <a:srgbClr val="A3696E"/>
                </a:solidFill>
                <a:latin typeface="Times New Roman"/>
                <a:cs typeface="Times New Roman"/>
              </a:rPr>
              <a:t>Co</a:t>
            </a:r>
            <a:r>
              <a:rPr dirty="0" sz="1100" spc="-200" b="1">
                <a:solidFill>
                  <a:srgbClr val="31343A"/>
                </a:solidFill>
                <a:latin typeface="Times New Roman"/>
                <a:cs typeface="Times New Roman"/>
              </a:rPr>
              <a:t>·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819665" y="6453868"/>
            <a:ext cx="761365" cy="14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" spc="-35">
                <a:solidFill>
                  <a:srgbClr val="80878C"/>
                </a:solidFill>
                <a:latin typeface="Arial"/>
                <a:cs typeface="Arial"/>
              </a:rPr>
              <a:t>lb( </a:t>
            </a:r>
            <a:r>
              <a:rPr dirty="0" sz="300" spc="-20">
                <a:solidFill>
                  <a:srgbClr val="444950"/>
                </a:solidFill>
                <a:latin typeface="Arial"/>
                <a:cs typeface="Arial"/>
              </a:rPr>
              <a:t>l </a:t>
            </a:r>
            <a:r>
              <a:rPr dirty="0" sz="300" spc="-30">
                <a:solidFill>
                  <a:srgbClr val="80878C"/>
                </a:solidFill>
                <a:latin typeface="Arial"/>
                <a:cs typeface="Arial"/>
              </a:rPr>
              <a:t>- </a:t>
            </a:r>
            <a:r>
              <a:rPr dirty="0" sz="300" spc="-30">
                <a:solidFill>
                  <a:srgbClr val="31343A"/>
                </a:solidFill>
                <a:latin typeface="Arial"/>
                <a:cs typeface="Arial"/>
              </a:rPr>
              <a:t>• </a:t>
            </a:r>
            <a:r>
              <a:rPr dirty="0" sz="750" spc="-229">
                <a:solidFill>
                  <a:srgbClr val="31343A"/>
                </a:solidFill>
                <a:latin typeface="Times New Roman"/>
                <a:cs typeface="Times New Roman"/>
              </a:rPr>
              <a:t>Oo&lt;</a:t>
            </a:r>
            <a:r>
              <a:rPr dirty="0" sz="750" spc="-229">
                <a:solidFill>
                  <a:srgbClr val="565960"/>
                </a:solidFill>
                <a:latin typeface="Times New Roman"/>
                <a:cs typeface="Times New Roman"/>
              </a:rPr>
              <a:t>_</a:t>
            </a:r>
            <a:r>
              <a:rPr dirty="0" sz="750" spc="170">
                <a:solidFill>
                  <a:srgbClr val="565960"/>
                </a:solidFill>
                <a:latin typeface="Times New Roman"/>
                <a:cs typeface="Times New Roman"/>
              </a:rPr>
              <a:t> </a:t>
            </a:r>
            <a:r>
              <a:rPr dirty="0" sz="750" spc="-60">
                <a:solidFill>
                  <a:srgbClr val="565960"/>
                </a:solidFill>
                <a:latin typeface="Times New Roman"/>
                <a:cs typeface="Times New Roman"/>
              </a:rPr>
              <a:t>-t</a:t>
            </a:r>
            <a:r>
              <a:rPr dirty="0" sz="750" spc="-5">
                <a:solidFill>
                  <a:srgbClr val="565960"/>
                </a:solidFill>
                <a:latin typeface="Times New Roman"/>
                <a:cs typeface="Times New Roman"/>
              </a:rPr>
              <a:t> </a:t>
            </a:r>
            <a:r>
              <a:rPr dirty="0" sz="750" spc="-45">
                <a:solidFill>
                  <a:srgbClr val="565960"/>
                </a:solidFill>
                <a:latin typeface="Times New Roman"/>
                <a:cs typeface="Times New Roman"/>
              </a:rPr>
              <a:t>,.,,_....,.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5958711" y="6260136"/>
            <a:ext cx="91440" cy="86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" spc="-75">
                <a:solidFill>
                  <a:srgbClr val="31343A"/>
                </a:solidFill>
                <a:latin typeface="Arial"/>
                <a:cs typeface="Arial"/>
              </a:rPr>
              <a:t>AO•</a:t>
            </a:r>
            <a:endParaRPr sz="400">
              <a:latin typeface="Arial"/>
              <a:cs typeface="Arial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1617433" y="7409449"/>
            <a:ext cx="46355" cy="364490"/>
          </a:xfrm>
          <a:custGeom>
            <a:avLst/>
            <a:gdLst/>
            <a:ahLst/>
            <a:cxnLst/>
            <a:rect l="l" t="t" r="r" b="b"/>
            <a:pathLst>
              <a:path w="46355" h="364490">
                <a:moveTo>
                  <a:pt x="45827" y="364136"/>
                </a:moveTo>
                <a:lnTo>
                  <a:pt x="0" y="364136"/>
                </a:lnTo>
                <a:lnTo>
                  <a:pt x="0" y="0"/>
                </a:lnTo>
                <a:lnTo>
                  <a:pt x="45827" y="0"/>
                </a:lnTo>
                <a:lnTo>
                  <a:pt x="45827" y="364136"/>
                </a:lnTo>
                <a:close/>
              </a:path>
            </a:pathLst>
          </a:custGeom>
          <a:solidFill>
            <a:srgbClr val="EDED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 txBox="1"/>
          <p:nvPr/>
        </p:nvSpPr>
        <p:spPr>
          <a:xfrm>
            <a:off x="1604733" y="7398351"/>
            <a:ext cx="96520" cy="3543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150" spc="-45">
                <a:solidFill>
                  <a:srgbClr val="AFB1B5"/>
                </a:solidFill>
                <a:latin typeface="Arial"/>
                <a:cs typeface="Arial"/>
              </a:rPr>
              <a:t>[</a:t>
            </a:r>
            <a:endParaRPr sz="215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619321" y="8018500"/>
            <a:ext cx="21590" cy="170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50" spc="-15">
                <a:solidFill>
                  <a:srgbClr val="959EA5"/>
                </a:solidFill>
                <a:latin typeface="Arial"/>
                <a:cs typeface="Arial"/>
              </a:rPr>
              <a:t>'</a:t>
            </a:r>
            <a:endParaRPr sz="950">
              <a:latin typeface="Arial"/>
              <a:cs typeface="Arial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1652943" y="8125790"/>
            <a:ext cx="24130" cy="207645"/>
          </a:xfrm>
          <a:custGeom>
            <a:avLst/>
            <a:gdLst/>
            <a:ahLst/>
            <a:cxnLst/>
            <a:rect l="l" t="t" r="r" b="b"/>
            <a:pathLst>
              <a:path w="24130" h="207645">
                <a:moveTo>
                  <a:pt x="24053" y="0"/>
                </a:moveTo>
                <a:lnTo>
                  <a:pt x="5727" y="0"/>
                </a:lnTo>
                <a:lnTo>
                  <a:pt x="5727" y="29375"/>
                </a:lnTo>
                <a:lnTo>
                  <a:pt x="0" y="29375"/>
                </a:lnTo>
                <a:lnTo>
                  <a:pt x="0" y="207213"/>
                </a:lnTo>
                <a:lnTo>
                  <a:pt x="22910" y="207213"/>
                </a:lnTo>
                <a:lnTo>
                  <a:pt x="22910" y="143954"/>
                </a:lnTo>
                <a:lnTo>
                  <a:pt x="24053" y="143954"/>
                </a:lnTo>
                <a:lnTo>
                  <a:pt x="24053" y="0"/>
                </a:lnTo>
                <a:close/>
              </a:path>
            </a:pathLst>
          </a:custGeom>
          <a:solidFill>
            <a:srgbClr val="EDED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 txBox="1"/>
          <p:nvPr/>
        </p:nvSpPr>
        <p:spPr>
          <a:xfrm>
            <a:off x="1627543" y="8088255"/>
            <a:ext cx="76200" cy="186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baseline="-23809" sz="1575" spc="-127">
                <a:solidFill>
                  <a:srgbClr val="D8DDE4"/>
                </a:solidFill>
                <a:latin typeface="Arial"/>
                <a:cs typeface="Arial"/>
              </a:rPr>
              <a:t>'</a:t>
            </a:r>
            <a:r>
              <a:rPr dirty="0" sz="850" spc="-85">
                <a:solidFill>
                  <a:srgbClr val="D8DDE4"/>
                </a:solidFill>
                <a:latin typeface="Arial"/>
                <a:cs typeface="Arial"/>
              </a:rPr>
              <a:t>'</a:t>
            </a:r>
            <a:endParaRPr sz="850">
              <a:latin typeface="Arial"/>
              <a:cs typeface="Arial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651116" y="8204913"/>
            <a:ext cx="23495" cy="185420"/>
          </a:xfrm>
          <a:custGeom>
            <a:avLst/>
            <a:gdLst/>
            <a:ahLst/>
            <a:cxnLst/>
            <a:rect l="l" t="t" r="r" b="b"/>
            <a:pathLst>
              <a:path w="23494" h="185420">
                <a:moveTo>
                  <a:pt x="22913" y="185140"/>
                </a:moveTo>
                <a:lnTo>
                  <a:pt x="0" y="185140"/>
                </a:lnTo>
                <a:lnTo>
                  <a:pt x="0" y="0"/>
                </a:lnTo>
                <a:lnTo>
                  <a:pt x="22913" y="0"/>
                </a:lnTo>
                <a:lnTo>
                  <a:pt x="22913" y="185140"/>
                </a:lnTo>
                <a:close/>
              </a:path>
            </a:pathLst>
          </a:custGeom>
          <a:solidFill>
            <a:srgbClr val="EDED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 txBox="1"/>
          <p:nvPr/>
        </p:nvSpPr>
        <p:spPr>
          <a:xfrm>
            <a:off x="1638416" y="8191868"/>
            <a:ext cx="5588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70" i="1">
                <a:solidFill>
                  <a:srgbClr val="AFB1B5"/>
                </a:solidFill>
                <a:latin typeface="Arial"/>
                <a:cs typeface="Arial"/>
              </a:rPr>
              <a:t>!</a:t>
            </a:r>
            <a:endParaRPr sz="1100">
              <a:latin typeface="Arial"/>
              <a:cs typeface="Arial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621761" y="8385362"/>
            <a:ext cx="59690" cy="280035"/>
          </a:xfrm>
          <a:custGeom>
            <a:avLst/>
            <a:gdLst/>
            <a:ahLst/>
            <a:cxnLst/>
            <a:rect l="l" t="t" r="r" b="b"/>
            <a:pathLst>
              <a:path w="59689" h="280034">
                <a:moveTo>
                  <a:pt x="59575" y="279453"/>
                </a:moveTo>
                <a:lnTo>
                  <a:pt x="0" y="279453"/>
                </a:lnTo>
                <a:lnTo>
                  <a:pt x="0" y="0"/>
                </a:lnTo>
                <a:lnTo>
                  <a:pt x="59575" y="0"/>
                </a:lnTo>
                <a:lnTo>
                  <a:pt x="59575" y="279453"/>
                </a:lnTo>
                <a:close/>
              </a:path>
            </a:pathLst>
          </a:custGeom>
          <a:solidFill>
            <a:srgbClr val="EDED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 txBox="1"/>
          <p:nvPr/>
        </p:nvSpPr>
        <p:spPr>
          <a:xfrm>
            <a:off x="1609062" y="8373891"/>
            <a:ext cx="107950" cy="2774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50" spc="-70">
                <a:solidFill>
                  <a:srgbClr val="AFB1B5"/>
                </a:solidFill>
                <a:latin typeface="Arial"/>
                <a:cs typeface="Arial"/>
              </a:rPr>
              <a:t>['</a:t>
            </a:r>
            <a:endParaRPr sz="165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629200" y="8613447"/>
            <a:ext cx="8001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240">
                <a:solidFill>
                  <a:srgbClr val="80878C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2156904" y="6694953"/>
            <a:ext cx="84455" cy="42290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600" spc="-260">
                <a:solidFill>
                  <a:srgbClr val="3899D8"/>
                </a:solidFill>
                <a:latin typeface="Arial"/>
                <a:cs typeface="Arial"/>
              </a:rPr>
              <a:t>.</a:t>
            </a:r>
            <a:endParaRPr sz="260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581316" y="6885632"/>
            <a:ext cx="619125" cy="567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39750" algn="l"/>
              </a:tabLst>
            </a:pPr>
            <a:r>
              <a:rPr dirty="0" sz="3550" spc="-565">
                <a:solidFill>
                  <a:srgbClr val="AFB1B5"/>
                </a:solidFill>
                <a:latin typeface="Arial"/>
                <a:cs typeface="Arial"/>
              </a:rPr>
              <a:t>I</a:t>
            </a:r>
            <a:r>
              <a:rPr dirty="0" sz="3550" spc="-565">
                <a:solidFill>
                  <a:srgbClr val="AFB1B5"/>
                </a:solidFill>
                <a:latin typeface="Arial"/>
                <a:cs typeface="Arial"/>
              </a:rPr>
              <a:t>	</a:t>
            </a:r>
            <a:r>
              <a:rPr dirty="0" sz="1950" spc="-30">
                <a:solidFill>
                  <a:srgbClr val="31343A"/>
                </a:solidFill>
                <a:latin typeface="Arial"/>
                <a:cs typeface="Arial"/>
              </a:rPr>
              <a:t>I</a:t>
            </a:r>
            <a:endParaRPr sz="195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2163677" y="7025649"/>
            <a:ext cx="2593340" cy="1250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50" spc="-80">
                <a:solidFill>
                  <a:srgbClr val="DA7080"/>
                </a:solidFill>
                <a:latin typeface="Times New Roman"/>
                <a:cs typeface="Times New Roman"/>
              </a:rPr>
              <a:t>12!1</a:t>
            </a:r>
            <a:r>
              <a:rPr dirty="0" sz="650" spc="-80">
                <a:solidFill>
                  <a:srgbClr val="31343A"/>
                </a:solidFill>
                <a:latin typeface="Times New Roman"/>
                <a:cs typeface="Times New Roman"/>
              </a:rPr>
              <a:t>•</a:t>
            </a:r>
            <a:r>
              <a:rPr dirty="0" sz="650" spc="-30">
                <a:solidFill>
                  <a:srgbClr val="31343A"/>
                </a:solidFill>
                <a:latin typeface="Times New Roman"/>
                <a:cs typeface="Times New Roman"/>
              </a:rPr>
              <a:t> </a:t>
            </a:r>
            <a:r>
              <a:rPr dirty="0" sz="500" spc="35">
                <a:solidFill>
                  <a:srgbClr val="444950"/>
                </a:solidFill>
                <a:latin typeface="Times New Roman"/>
                <a:cs typeface="Times New Roman"/>
              </a:rPr>
              <a:t>snowy</a:t>
            </a:r>
            <a:r>
              <a:rPr dirty="0" sz="500" spc="-30">
                <a:solidFill>
                  <a:srgbClr val="444950"/>
                </a:solidFill>
                <a:latin typeface="Times New Roman"/>
                <a:cs typeface="Times New Roman"/>
              </a:rPr>
              <a:t> </a:t>
            </a:r>
            <a:r>
              <a:rPr dirty="0" sz="500" spc="20">
                <a:solidFill>
                  <a:srgbClr val="31343A"/>
                </a:solidFill>
                <a:latin typeface="Times New Roman"/>
                <a:cs typeface="Times New Roman"/>
              </a:rPr>
              <a:t>morning</a:t>
            </a:r>
            <a:r>
              <a:rPr dirty="0" sz="650" spc="20" i="1">
                <a:solidFill>
                  <a:srgbClr val="673134"/>
                </a:solidFill>
                <a:latin typeface="Arial"/>
                <a:cs typeface="Arial"/>
              </a:rPr>
              <a:t>I</a:t>
            </a:r>
            <a:r>
              <a:rPr dirty="0" sz="650" spc="20" i="1">
                <a:solidFill>
                  <a:srgbClr val="565960"/>
                </a:solidFill>
                <a:latin typeface="Arial"/>
                <a:cs typeface="Arial"/>
              </a:rPr>
              <a:t>n</a:t>
            </a:r>
            <a:r>
              <a:rPr dirty="0" sz="500" spc="20">
                <a:solidFill>
                  <a:srgbClr val="31343A"/>
                </a:solidFill>
                <a:latin typeface="Times New Roman"/>
                <a:cs typeface="Times New Roman"/>
              </a:rPr>
              <a:t>Av</a:t>
            </a:r>
            <a:r>
              <a:rPr dirty="0" sz="500" spc="20">
                <a:solidFill>
                  <a:srgbClr val="565960"/>
                </a:solidFill>
                <a:latin typeface="Times New Roman"/>
                <a:cs typeface="Times New Roman"/>
              </a:rPr>
              <a:t>e</a:t>
            </a:r>
            <a:r>
              <a:rPr dirty="0" sz="500" spc="-75">
                <a:solidFill>
                  <a:srgbClr val="565960"/>
                </a:solidFill>
                <a:latin typeface="Times New Roman"/>
                <a:cs typeface="Times New Roman"/>
              </a:rPr>
              <a:t> </a:t>
            </a:r>
            <a:r>
              <a:rPr dirty="0" sz="500">
                <a:solidFill>
                  <a:srgbClr val="31343A"/>
                </a:solidFill>
                <a:latin typeface="Times New Roman"/>
                <a:cs typeface="Times New Roman"/>
              </a:rPr>
              <a:t>nyn.</a:t>
            </a:r>
            <a:r>
              <a:rPr dirty="0" sz="500" spc="75">
                <a:solidFill>
                  <a:srgbClr val="31343A"/>
                </a:solidFill>
                <a:latin typeface="Times New Roman"/>
                <a:cs typeface="Times New Roman"/>
              </a:rPr>
              <a:t> </a:t>
            </a:r>
            <a:r>
              <a:rPr dirty="0" sz="500" spc="20">
                <a:solidFill>
                  <a:srgbClr val="31343A"/>
                </a:solidFill>
                <a:latin typeface="Times New Roman"/>
                <a:cs typeface="Times New Roman"/>
              </a:rPr>
              <a:t>Gothtnbur&amp;.</a:t>
            </a:r>
            <a:r>
              <a:rPr dirty="0" sz="500" spc="-50">
                <a:solidFill>
                  <a:srgbClr val="31343A"/>
                </a:solidFill>
                <a:latin typeface="Times New Roman"/>
                <a:cs typeface="Times New Roman"/>
              </a:rPr>
              <a:t> </a:t>
            </a:r>
            <a:r>
              <a:rPr dirty="0" sz="500" spc="25">
                <a:solidFill>
                  <a:srgbClr val="31343A"/>
                </a:solidFill>
                <a:latin typeface="Times New Roman"/>
                <a:cs typeface="Times New Roman"/>
              </a:rPr>
              <a:t>In</a:t>
            </a:r>
            <a:r>
              <a:rPr dirty="0" sz="500" spc="25">
                <a:solidFill>
                  <a:srgbClr val="444950"/>
                </a:solidFill>
                <a:latin typeface="Times New Roman"/>
                <a:cs typeface="Times New Roman"/>
              </a:rPr>
              <a:t>Sweden</a:t>
            </a:r>
            <a:r>
              <a:rPr dirty="0" sz="500" spc="25">
                <a:solidFill>
                  <a:srgbClr val="DA7080"/>
                </a:solidFill>
                <a:latin typeface="Times New Roman"/>
                <a:cs typeface="Times New Roman"/>
              </a:rPr>
              <a:t>,</a:t>
            </a:r>
            <a:r>
              <a:rPr dirty="0" sz="500" spc="-70">
                <a:solidFill>
                  <a:srgbClr val="DA7080"/>
                </a:solidFill>
                <a:latin typeface="Times New Roman"/>
                <a:cs typeface="Times New Roman"/>
              </a:rPr>
              <a:t> </a:t>
            </a:r>
            <a:r>
              <a:rPr dirty="0" sz="500" spc="20">
                <a:solidFill>
                  <a:srgbClr val="4D2123"/>
                </a:solidFill>
                <a:latin typeface="Times New Roman"/>
                <a:cs typeface="Times New Roman"/>
              </a:rPr>
              <a:t>J</a:t>
            </a:r>
            <a:r>
              <a:rPr dirty="0" sz="500" spc="-5">
                <a:solidFill>
                  <a:srgbClr val="4D2123"/>
                </a:solidFill>
                <a:latin typeface="Times New Roman"/>
                <a:cs typeface="Times New Roman"/>
              </a:rPr>
              <a:t> </a:t>
            </a:r>
            <a:r>
              <a:rPr dirty="0" sz="500" spc="20">
                <a:solidFill>
                  <a:srgbClr val="31343A"/>
                </a:solidFill>
                <a:latin typeface="Times New Roman"/>
                <a:cs typeface="Times New Roman"/>
              </a:rPr>
              <a:t>w.u</a:t>
            </a:r>
            <a:r>
              <a:rPr dirty="0" sz="500" spc="100">
                <a:solidFill>
                  <a:srgbClr val="31343A"/>
                </a:solidFill>
                <a:latin typeface="Times New Roman"/>
                <a:cs typeface="Times New Roman"/>
              </a:rPr>
              <a:t> </a:t>
            </a:r>
            <a:r>
              <a:rPr dirty="0" sz="500" spc="15">
                <a:solidFill>
                  <a:srgbClr val="31343A"/>
                </a:solidFill>
                <a:latin typeface="Times New Roman"/>
                <a:cs typeface="Times New Roman"/>
              </a:rPr>
              <a:t>convrrsln</a:t>
            </a:r>
            <a:r>
              <a:rPr dirty="0" sz="500" spc="-15">
                <a:solidFill>
                  <a:srgbClr val="31343A"/>
                </a:solidFill>
                <a:latin typeface="Times New Roman"/>
                <a:cs typeface="Times New Roman"/>
              </a:rPr>
              <a:t> </a:t>
            </a:r>
            <a:r>
              <a:rPr dirty="0" sz="500" spc="25">
                <a:solidFill>
                  <a:srgbClr val="565960"/>
                </a:solidFill>
                <a:latin typeface="Times New Roman"/>
                <a:cs typeface="Times New Roman"/>
              </a:rPr>
              <a:t>g</a:t>
            </a:r>
            <a:r>
              <a:rPr dirty="0" sz="500" spc="-35">
                <a:solidFill>
                  <a:srgbClr val="565960"/>
                </a:solidFill>
                <a:latin typeface="Times New Roman"/>
                <a:cs typeface="Times New Roman"/>
              </a:rPr>
              <a:t> </a:t>
            </a:r>
            <a:r>
              <a:rPr dirty="0" sz="500" spc="20">
                <a:solidFill>
                  <a:srgbClr val="C1606B"/>
                </a:solidFill>
                <a:latin typeface="Times New Roman"/>
                <a:cs typeface="Times New Roman"/>
              </a:rPr>
              <a:t>In</a:t>
            </a:r>
            <a:r>
              <a:rPr dirty="0" sz="500" spc="-20">
                <a:solidFill>
                  <a:srgbClr val="C1606B"/>
                </a:solidFill>
                <a:latin typeface="Times New Roman"/>
                <a:cs typeface="Times New Roman"/>
              </a:rPr>
              <a:t> </a:t>
            </a:r>
            <a:r>
              <a:rPr dirty="0" sz="300" spc="10">
                <a:solidFill>
                  <a:srgbClr val="DF5B6D"/>
                </a:solidFill>
                <a:latin typeface="Times New Roman"/>
                <a:cs typeface="Times New Roman"/>
              </a:rPr>
              <a:t>:1</a:t>
            </a:r>
            <a:r>
              <a:rPr dirty="0" sz="300" spc="70">
                <a:solidFill>
                  <a:srgbClr val="DF5B6D"/>
                </a:solidFill>
                <a:latin typeface="Times New Roman"/>
                <a:cs typeface="Times New Roman"/>
              </a:rPr>
              <a:t> </a:t>
            </a:r>
            <a:r>
              <a:rPr dirty="0" sz="500">
                <a:solidFill>
                  <a:srgbClr val="DB4456"/>
                </a:solidFill>
                <a:latin typeface="Times New Roman"/>
                <a:cs typeface="Times New Roman"/>
              </a:rPr>
              <a:t>fa</a:t>
            </a:r>
            <a:r>
              <a:rPr dirty="0" sz="500">
                <a:solidFill>
                  <a:srgbClr val="DA7080"/>
                </a:solidFill>
                <a:latin typeface="Times New Roman"/>
                <a:cs typeface="Times New Roman"/>
              </a:rPr>
              <a:t>'ihlon:1hle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2187897" y="7194408"/>
            <a:ext cx="76835" cy="0"/>
          </a:xfrm>
          <a:custGeom>
            <a:avLst/>
            <a:gdLst/>
            <a:ahLst/>
            <a:cxnLst/>
            <a:rect l="l" t="t" r="r" b="b"/>
            <a:pathLst>
              <a:path w="76835" h="0">
                <a:moveTo>
                  <a:pt x="0" y="0"/>
                </a:moveTo>
                <a:lnTo>
                  <a:pt x="76511" y="0"/>
                </a:lnTo>
              </a:path>
            </a:pathLst>
          </a:custGeom>
          <a:ln w="12728">
            <a:solidFill>
              <a:srgbClr val="31343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2320657" y="7194408"/>
            <a:ext cx="318770" cy="0"/>
          </a:xfrm>
          <a:custGeom>
            <a:avLst/>
            <a:gdLst/>
            <a:ahLst/>
            <a:cxnLst/>
            <a:rect l="l" t="t" r="r" b="b"/>
            <a:pathLst>
              <a:path w="318769" h="0">
                <a:moveTo>
                  <a:pt x="0" y="0"/>
                </a:moveTo>
                <a:lnTo>
                  <a:pt x="318310" y="0"/>
                </a:lnTo>
              </a:path>
            </a:pathLst>
          </a:custGeom>
          <a:ln w="12728">
            <a:solidFill>
              <a:srgbClr val="31343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 txBox="1"/>
          <p:nvPr/>
        </p:nvSpPr>
        <p:spPr>
          <a:xfrm>
            <a:off x="2175197" y="7111696"/>
            <a:ext cx="2503170" cy="1098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38325" algn="l"/>
              </a:tabLst>
            </a:pPr>
            <a:r>
              <a:rPr dirty="0" sz="550" spc="-30">
                <a:solidFill>
                  <a:srgbClr val="DA7080"/>
                </a:solidFill>
                <a:latin typeface="Times New Roman"/>
                <a:cs typeface="Times New Roman"/>
              </a:rPr>
              <a:t>fil</a:t>
            </a:r>
            <a:r>
              <a:rPr dirty="0" sz="550" spc="-30">
                <a:solidFill>
                  <a:srgbClr val="31343A"/>
                </a:solidFill>
                <a:latin typeface="Times New Roman"/>
                <a:cs typeface="Times New Roman"/>
              </a:rPr>
              <a:t>,     </a:t>
            </a:r>
            <a:r>
              <a:rPr dirty="0" sz="550" spc="-125">
                <a:solidFill>
                  <a:srgbClr val="31343A"/>
                </a:solidFill>
                <a:latin typeface="Times New Roman"/>
                <a:cs typeface="Times New Roman"/>
              </a:rPr>
              <a:t>'+</a:t>
            </a:r>
            <a:r>
              <a:rPr dirty="0" sz="550" spc="-125">
                <a:solidFill>
                  <a:srgbClr val="565960"/>
                </a:solidFill>
                <a:latin typeface="Times New Roman"/>
                <a:cs typeface="Times New Roman"/>
              </a:rPr>
              <a:t>1        </a:t>
            </a:r>
            <a:r>
              <a:rPr dirty="0" sz="550" spc="-80">
                <a:solidFill>
                  <a:srgbClr val="31343A"/>
                </a:solidFill>
                <a:latin typeface="Times New Roman"/>
                <a:cs typeface="Times New Roman"/>
              </a:rPr>
              <a:t>th     </a:t>
            </a:r>
            <a:r>
              <a:rPr dirty="0" sz="550" spc="-90">
                <a:solidFill>
                  <a:srgbClr val="31343A"/>
                </a:solidFill>
                <a:latin typeface="Times New Roman"/>
                <a:cs typeface="Times New Roman"/>
              </a:rPr>
              <a:t>a     </a:t>
            </a:r>
            <a:r>
              <a:rPr dirty="0" sz="550" spc="20">
                <a:solidFill>
                  <a:srgbClr val="31343A"/>
                </a:solidFill>
                <a:latin typeface="Times New Roman"/>
                <a:cs typeface="Times New Roman"/>
              </a:rPr>
              <a:t>team </a:t>
            </a:r>
            <a:r>
              <a:rPr dirty="0" sz="550" spc="5">
                <a:solidFill>
                  <a:srgbClr val="31343A"/>
                </a:solidFill>
                <a:latin typeface="Times New Roman"/>
                <a:cs typeface="Times New Roman"/>
              </a:rPr>
              <a:t>of</a:t>
            </a:r>
            <a:r>
              <a:rPr dirty="0" sz="550" spc="5">
                <a:solidFill>
                  <a:srgbClr val="673134"/>
                </a:solidFill>
                <a:latin typeface="Times New Roman"/>
                <a:cs typeface="Times New Roman"/>
              </a:rPr>
              <a:t>J</a:t>
            </a:r>
            <a:r>
              <a:rPr dirty="0" sz="550" spc="5">
                <a:solidFill>
                  <a:srgbClr val="31343A"/>
                </a:solidFill>
                <a:latin typeface="Times New Roman"/>
                <a:cs typeface="Times New Roman"/>
              </a:rPr>
              <a:t>c. </a:t>
            </a:r>
            <a:r>
              <a:rPr dirty="0" sz="550" spc="-15">
                <a:solidFill>
                  <a:srgbClr val="31343A"/>
                </a:solidFill>
                <a:latin typeface="Times New Roman"/>
                <a:cs typeface="Times New Roman"/>
              </a:rPr>
              <a:t>,hock</a:t>
            </a:r>
            <a:r>
              <a:rPr dirty="0" sz="550" spc="-15">
                <a:solidFill>
                  <a:srgbClr val="565960"/>
                </a:solidFill>
                <a:latin typeface="Times New Roman"/>
                <a:cs typeface="Times New Roman"/>
              </a:rPr>
              <a:t>o</a:t>
            </a:r>
            <a:r>
              <a:rPr dirty="0" sz="550" spc="-15">
                <a:solidFill>
                  <a:srgbClr val="31343A"/>
                </a:solidFill>
                <a:latin typeface="Times New Roman"/>
                <a:cs typeface="Times New Roman"/>
              </a:rPr>
              <a:t>y </a:t>
            </a:r>
            <a:r>
              <a:rPr dirty="0" sz="550">
                <a:solidFill>
                  <a:srgbClr val="31343A"/>
                </a:solidFill>
                <a:latin typeface="Times New Roman"/>
                <a:cs typeface="Times New Roman"/>
              </a:rPr>
              <a:t>pla)•tr  </a:t>
            </a:r>
            <a:r>
              <a:rPr dirty="0" sz="550" spc="5">
                <a:solidFill>
                  <a:srgbClr val="31343A"/>
                </a:solidFill>
                <a:latin typeface="Times New Roman"/>
                <a:cs typeface="Times New Roman"/>
              </a:rPr>
              <a:t>w</a:t>
            </a:r>
            <a:r>
              <a:rPr dirty="0" sz="550" spc="5">
                <a:solidFill>
                  <a:srgbClr val="111516"/>
                </a:solidFill>
                <a:latin typeface="Times New Roman"/>
                <a:cs typeface="Times New Roman"/>
              </a:rPr>
              <a:t>h</a:t>
            </a:r>
            <a:r>
              <a:rPr dirty="0" sz="550" spc="5">
                <a:solidFill>
                  <a:srgbClr val="444950"/>
                </a:solidFill>
                <a:latin typeface="Times New Roman"/>
                <a:cs typeface="Times New Roman"/>
              </a:rPr>
              <a:t>o </a:t>
            </a:r>
            <a:r>
              <a:rPr dirty="0" sz="550" spc="10">
                <a:solidFill>
                  <a:srgbClr val="31343A"/>
                </a:solidFill>
                <a:latin typeface="Times New Roman"/>
                <a:cs typeface="Times New Roman"/>
              </a:rPr>
              <a:t>play</a:t>
            </a:r>
            <a:r>
              <a:rPr dirty="0" sz="550" spc="-65">
                <a:solidFill>
                  <a:srgbClr val="31343A"/>
                </a:solidFill>
                <a:latin typeface="Times New Roman"/>
                <a:cs typeface="Times New Roman"/>
              </a:rPr>
              <a:t> </a:t>
            </a:r>
            <a:r>
              <a:rPr dirty="0" sz="550" spc="10">
                <a:solidFill>
                  <a:srgbClr val="31343A"/>
                </a:solidFill>
                <a:latin typeface="Times New Roman"/>
                <a:cs typeface="Times New Roman"/>
              </a:rPr>
              <a:t>for</a:t>
            </a:r>
            <a:r>
              <a:rPr dirty="0" sz="550" spc="-35">
                <a:solidFill>
                  <a:srgbClr val="31343A"/>
                </a:solidFill>
                <a:latin typeface="Times New Roman"/>
                <a:cs typeface="Times New Roman"/>
              </a:rPr>
              <a:t> </a:t>
            </a:r>
            <a:r>
              <a:rPr dirty="0" sz="550" spc="5">
                <a:solidFill>
                  <a:srgbClr val="31343A"/>
                </a:solidFill>
                <a:latin typeface="Times New Roman"/>
                <a:cs typeface="Times New Roman"/>
              </a:rPr>
              <a:t>the	</a:t>
            </a:r>
            <a:r>
              <a:rPr dirty="0" sz="550">
                <a:solidFill>
                  <a:srgbClr val="31343A"/>
                </a:solidFill>
                <a:latin typeface="Times New Roman"/>
                <a:cs typeface="Times New Roman"/>
              </a:rPr>
              <a:t>t</a:t>
            </a:r>
            <a:r>
              <a:rPr dirty="0" sz="550" spc="-80">
                <a:solidFill>
                  <a:srgbClr val="31343A"/>
                </a:solidFill>
                <a:latin typeface="Times New Roman"/>
                <a:cs typeface="Times New Roman"/>
              </a:rPr>
              <a:t> </a:t>
            </a:r>
            <a:r>
              <a:rPr dirty="0" sz="550" spc="-10">
                <a:solidFill>
                  <a:srgbClr val="31343A"/>
                </a:solidFill>
                <a:latin typeface="Times New Roman"/>
                <a:cs typeface="Times New Roman"/>
              </a:rPr>
              <a:t>t.am</a:t>
            </a:r>
            <a:r>
              <a:rPr dirty="0" sz="550" spc="-30">
                <a:solidFill>
                  <a:srgbClr val="31343A"/>
                </a:solidFill>
                <a:latin typeface="Times New Roman"/>
                <a:cs typeface="Times New Roman"/>
              </a:rPr>
              <a:t> </a:t>
            </a:r>
            <a:r>
              <a:rPr dirty="0" sz="550" spc="10">
                <a:solidFill>
                  <a:srgbClr val="31343A"/>
                </a:solidFill>
                <a:latin typeface="Times New Roman"/>
                <a:cs typeface="Times New Roman"/>
              </a:rPr>
              <a:t>NorthernSprlt</a:t>
            </a:r>
            <a:r>
              <a:rPr dirty="0" sz="550" spc="10">
                <a:solidFill>
                  <a:srgbClr val="565960"/>
                </a:solidFill>
                <a:latin typeface="Times New Roman"/>
                <a:cs typeface="Times New Roman"/>
              </a:rPr>
              <a:t>u</a:t>
            </a:r>
            <a:r>
              <a:rPr dirty="0" sz="550" spc="-25">
                <a:solidFill>
                  <a:srgbClr val="565960"/>
                </a:solidFill>
                <a:latin typeface="Times New Roman"/>
                <a:cs typeface="Times New Roman"/>
              </a:rPr>
              <a:t> </a:t>
            </a:r>
            <a:r>
              <a:rPr dirty="0" sz="550" spc="10">
                <a:solidFill>
                  <a:srgbClr val="565960"/>
                </a:solidFill>
                <a:latin typeface="Times New Roman"/>
                <a:cs typeface="Times New Roman"/>
              </a:rPr>
              <a:t>.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2185529" y="7272308"/>
            <a:ext cx="220345" cy="0"/>
          </a:xfrm>
          <a:custGeom>
            <a:avLst/>
            <a:gdLst/>
            <a:ahLst/>
            <a:cxnLst/>
            <a:rect l="l" t="t" r="r" b="b"/>
            <a:pathLst>
              <a:path w="220344" h="0">
                <a:moveTo>
                  <a:pt x="0" y="0"/>
                </a:moveTo>
                <a:lnTo>
                  <a:pt x="219972" y="0"/>
                </a:lnTo>
              </a:path>
            </a:pathLst>
          </a:custGeom>
          <a:ln w="12728">
            <a:solidFill>
              <a:srgbClr val="DA70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4030598" y="7272308"/>
            <a:ext cx="348615" cy="0"/>
          </a:xfrm>
          <a:custGeom>
            <a:avLst/>
            <a:gdLst/>
            <a:ahLst/>
            <a:cxnLst/>
            <a:rect l="l" t="t" r="r" b="b"/>
            <a:pathLst>
              <a:path w="348614" h="0">
                <a:moveTo>
                  <a:pt x="0" y="0"/>
                </a:moveTo>
                <a:lnTo>
                  <a:pt x="348289" y="0"/>
                </a:lnTo>
              </a:path>
            </a:pathLst>
          </a:custGeom>
          <a:ln w="12728">
            <a:solidFill>
              <a:srgbClr val="DA70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4798454" y="7123924"/>
            <a:ext cx="86995" cy="168275"/>
          </a:xfrm>
          <a:custGeom>
            <a:avLst/>
            <a:gdLst/>
            <a:ahLst/>
            <a:cxnLst/>
            <a:rect l="l" t="t" r="r" b="b"/>
            <a:pathLst>
              <a:path w="86995" h="168275">
                <a:moveTo>
                  <a:pt x="29489" y="84315"/>
                </a:moveTo>
                <a:lnTo>
                  <a:pt x="22529" y="84315"/>
                </a:lnTo>
                <a:lnTo>
                  <a:pt x="22529" y="0"/>
                </a:lnTo>
                <a:lnTo>
                  <a:pt x="0" y="0"/>
                </a:lnTo>
                <a:lnTo>
                  <a:pt x="0" y="91960"/>
                </a:lnTo>
                <a:lnTo>
                  <a:pt x="19748" y="91960"/>
                </a:lnTo>
                <a:lnTo>
                  <a:pt x="19748" y="167906"/>
                </a:lnTo>
                <a:lnTo>
                  <a:pt x="29489" y="167906"/>
                </a:lnTo>
                <a:lnTo>
                  <a:pt x="29489" y="84315"/>
                </a:lnTo>
                <a:close/>
              </a:path>
              <a:path w="86995" h="168275">
                <a:moveTo>
                  <a:pt x="86372" y="0"/>
                </a:moveTo>
                <a:lnTo>
                  <a:pt x="72618" y="0"/>
                </a:lnTo>
                <a:lnTo>
                  <a:pt x="72618" y="91960"/>
                </a:lnTo>
                <a:lnTo>
                  <a:pt x="86372" y="91960"/>
                </a:lnTo>
                <a:lnTo>
                  <a:pt x="86372" y="0"/>
                </a:lnTo>
                <a:close/>
              </a:path>
            </a:pathLst>
          </a:custGeom>
          <a:solidFill>
            <a:srgbClr val="EDED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 txBox="1"/>
          <p:nvPr/>
        </p:nvSpPr>
        <p:spPr>
          <a:xfrm>
            <a:off x="2172830" y="7195961"/>
            <a:ext cx="2290445" cy="102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00" spc="30" i="1">
                <a:solidFill>
                  <a:srgbClr val="DA7080"/>
                </a:solidFill>
                <a:latin typeface="Times New Roman"/>
                <a:cs typeface="Times New Roman"/>
              </a:rPr>
              <a:t>Skating </a:t>
            </a:r>
            <a:r>
              <a:rPr dirty="0" sz="500" spc="-5" i="1">
                <a:solidFill>
                  <a:srgbClr val="DA7080"/>
                </a:solidFill>
                <a:latin typeface="Times New Roman"/>
                <a:cs typeface="Times New Roman"/>
              </a:rPr>
              <a:t>Cir,l</a:t>
            </a:r>
            <a:r>
              <a:rPr dirty="0" sz="500" spc="-5" i="1">
                <a:solidFill>
                  <a:srgbClr val="E18E9A"/>
                </a:solidFill>
                <a:latin typeface="Times New Roman"/>
                <a:cs typeface="Times New Roman"/>
              </a:rPr>
              <a:t>r</a:t>
            </a:r>
            <a:r>
              <a:rPr dirty="0" sz="500" spc="-5" i="1">
                <a:solidFill>
                  <a:srgbClr val="DA7080"/>
                </a:solidFill>
                <a:latin typeface="Times New Roman"/>
                <a:cs typeface="Times New Roman"/>
              </a:rPr>
              <a:t>..t </a:t>
            </a:r>
            <a:r>
              <a:rPr dirty="0" sz="500" spc="55">
                <a:solidFill>
                  <a:srgbClr val="444950"/>
                </a:solidFill>
                <a:latin typeface="Times New Roman"/>
                <a:cs typeface="Times New Roman"/>
              </a:rPr>
              <a:t>wtll</a:t>
            </a:r>
            <a:r>
              <a:rPr dirty="0" sz="500" spc="55">
                <a:solidFill>
                  <a:srgbClr val="31343A"/>
                </a:solidFill>
                <a:latin typeface="Times New Roman"/>
                <a:cs typeface="Times New Roman"/>
              </a:rPr>
              <a:t>addrt.uhowtht </a:t>
            </a:r>
            <a:r>
              <a:rPr dirty="0" sz="500" spc="20">
                <a:solidFill>
                  <a:srgbClr val="31343A"/>
                </a:solidFill>
                <a:latin typeface="Times New Roman"/>
                <a:cs typeface="Times New Roman"/>
              </a:rPr>
              <a:t>athlctcs </a:t>
            </a:r>
            <a:r>
              <a:rPr dirty="0" sz="500" spc="-5">
                <a:solidFill>
                  <a:srgbClr val="31343A"/>
                </a:solidFill>
                <a:latin typeface="Times New Roman"/>
                <a:cs typeface="Times New Roman"/>
              </a:rPr>
              <a:t>and </a:t>
            </a:r>
            <a:r>
              <a:rPr dirty="0" sz="500" spc="20">
                <a:solidFill>
                  <a:srgbClr val="111516"/>
                </a:solidFill>
                <a:latin typeface="Times New Roman"/>
                <a:cs typeface="Times New Roman"/>
              </a:rPr>
              <a:t>t</a:t>
            </a:r>
            <a:r>
              <a:rPr dirty="0" sz="500" spc="20">
                <a:solidFill>
                  <a:srgbClr val="31343A"/>
                </a:solidFill>
                <a:latin typeface="Times New Roman"/>
                <a:cs typeface="Times New Roman"/>
              </a:rPr>
              <a:t>he </a:t>
            </a:r>
            <a:r>
              <a:rPr dirty="0" sz="500" spc="5">
                <a:solidFill>
                  <a:srgbClr val="31343A"/>
                </a:solidFill>
                <a:latin typeface="Times New Roman"/>
                <a:cs typeface="Times New Roman"/>
              </a:rPr>
              <a:t>glrl.s </a:t>
            </a:r>
            <a:r>
              <a:rPr dirty="0" sz="500" spc="-5">
                <a:solidFill>
                  <a:srgbClr val="111516"/>
                </a:solidFill>
                <a:latin typeface="Times New Roman"/>
                <a:cs typeface="Times New Roman"/>
              </a:rPr>
              <a:t>t</a:t>
            </a:r>
            <a:r>
              <a:rPr dirty="0" sz="500" spc="-5">
                <a:solidFill>
                  <a:srgbClr val="31343A"/>
                </a:solidFill>
                <a:latin typeface="Times New Roman"/>
                <a:cs typeface="Times New Roman"/>
              </a:rPr>
              <a:t>hc</a:t>
            </a:r>
            <a:r>
              <a:rPr dirty="0" sz="500" spc="-5">
                <a:solidFill>
                  <a:srgbClr val="565960"/>
                </a:solidFill>
                <a:latin typeface="Times New Roman"/>
                <a:cs typeface="Times New Roman"/>
              </a:rPr>
              <a:t>.</a:t>
            </a:r>
            <a:r>
              <a:rPr dirty="0" sz="500" spc="-5">
                <a:solidFill>
                  <a:srgbClr val="111516"/>
                </a:solidFill>
                <a:latin typeface="Times New Roman"/>
                <a:cs typeface="Times New Roman"/>
              </a:rPr>
              <a:t>v </a:t>
            </a:r>
            <a:r>
              <a:rPr dirty="0" sz="500" spc="5">
                <a:solidFill>
                  <a:srgbClr val="DB4456"/>
                </a:solidFill>
                <a:latin typeface="Times New Roman"/>
                <a:cs typeface="Times New Roman"/>
              </a:rPr>
              <a:t>ct </a:t>
            </a:r>
            <a:r>
              <a:rPr dirty="0" sz="500" spc="5">
                <a:solidFill>
                  <a:srgbClr val="DA7080"/>
                </a:solidFill>
                <a:latin typeface="Times New Roman"/>
                <a:cs typeface="Times New Roman"/>
              </a:rPr>
              <a:t>ach out </a:t>
            </a:r>
            <a:r>
              <a:rPr dirty="0" sz="500" spc="15">
                <a:solidFill>
                  <a:srgbClr val="DB4456"/>
                </a:solidFill>
                <a:latin typeface="Times New Roman"/>
                <a:cs typeface="Times New Roman"/>
              </a:rPr>
              <a:t>t</a:t>
            </a:r>
            <a:r>
              <a:rPr dirty="0" sz="500" spc="15">
                <a:solidFill>
                  <a:srgbClr val="DA7080"/>
                </a:solidFill>
                <a:latin typeface="Times New Roman"/>
                <a:cs typeface="Times New Roman"/>
              </a:rPr>
              <a:t>o</a:t>
            </a:r>
            <a:r>
              <a:rPr dirty="0" sz="500" spc="-35">
                <a:solidFill>
                  <a:srgbClr val="DA7080"/>
                </a:solidFill>
                <a:latin typeface="Times New Roman"/>
                <a:cs typeface="Times New Roman"/>
              </a:rPr>
              <a:t> </a:t>
            </a:r>
            <a:r>
              <a:rPr dirty="0" sz="500" spc="15">
                <a:solidFill>
                  <a:srgbClr val="111516"/>
                </a:solidFill>
                <a:latin typeface="Times New Roman"/>
                <a:cs typeface="Times New Roman"/>
              </a:rPr>
              <a:t>I</a:t>
            </a:r>
            <a:r>
              <a:rPr dirty="0" sz="500" spc="15">
                <a:solidFill>
                  <a:srgbClr val="31343A"/>
                </a:solidFill>
                <a:latin typeface="Times New Roman"/>
                <a:cs typeface="Times New Roman"/>
              </a:rPr>
              <a:t>n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4788513" y="7195961"/>
            <a:ext cx="74295" cy="102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00" spc="-55">
                <a:solidFill>
                  <a:srgbClr val="E18E9A"/>
                </a:solidFill>
                <a:latin typeface="Times New Roman"/>
                <a:cs typeface="Times New Roman"/>
              </a:rPr>
              <a:t>\</a:t>
            </a:r>
            <a:r>
              <a:rPr dirty="0" sz="500" spc="-55">
                <a:solidFill>
                  <a:srgbClr val="E2AFB5"/>
                </a:solidFill>
                <a:latin typeface="Times New Roman"/>
                <a:cs typeface="Times New Roman"/>
              </a:rPr>
              <a:t>,</a:t>
            </a:r>
            <a:r>
              <a:rPr dirty="0" sz="500" spc="-110">
                <a:solidFill>
                  <a:srgbClr val="E2AFB5"/>
                </a:solidFill>
                <a:latin typeface="Times New Roman"/>
                <a:cs typeface="Times New Roman"/>
              </a:rPr>
              <a:t> </a:t>
            </a:r>
            <a:r>
              <a:rPr dirty="0" sz="500" spc="5">
                <a:solidFill>
                  <a:srgbClr val="E2AFB5"/>
                </a:solidFill>
                <a:latin typeface="Times New Roman"/>
                <a:cs typeface="Times New Roman"/>
              </a:rPr>
              <a:t>·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2180085" y="7255533"/>
            <a:ext cx="2426335" cy="102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31010" algn="l"/>
              </a:tabLst>
            </a:pPr>
            <a:r>
              <a:rPr dirty="0" sz="500" spc="45">
                <a:solidFill>
                  <a:srgbClr val="444950"/>
                </a:solidFill>
                <a:latin typeface="Times New Roman"/>
                <a:cs typeface="Times New Roman"/>
              </a:rPr>
              <a:t>Cothtnburgcsbbllsh</a:t>
            </a:r>
            <a:r>
              <a:rPr dirty="0" sz="500" spc="-15">
                <a:solidFill>
                  <a:srgbClr val="444950"/>
                </a:solidFill>
                <a:latin typeface="Times New Roman"/>
                <a:cs typeface="Times New Roman"/>
              </a:rPr>
              <a:t> </a:t>
            </a:r>
            <a:r>
              <a:rPr dirty="0" sz="500" spc="35">
                <a:solidFill>
                  <a:srgbClr val="111516"/>
                </a:solidFill>
                <a:latin typeface="Times New Roman"/>
                <a:cs typeface="Times New Roman"/>
              </a:rPr>
              <a:t>t</a:t>
            </a:r>
            <a:r>
              <a:rPr dirty="0" sz="500" spc="35">
                <a:solidFill>
                  <a:srgbClr val="31343A"/>
                </a:solidFill>
                <a:latin typeface="Times New Roman"/>
                <a:cs typeface="Times New Roman"/>
              </a:rPr>
              <a:t>heirownInterpretations</a:t>
            </a:r>
            <a:r>
              <a:rPr dirty="0" sz="500" spc="35">
                <a:solidFill>
                  <a:srgbClr val="DA7080"/>
                </a:solidFill>
                <a:latin typeface="Times New Roman"/>
                <a:cs typeface="Times New Roman"/>
              </a:rPr>
              <a:t>!!!,</a:t>
            </a:r>
            <a:r>
              <a:rPr dirty="0" sz="500" spc="35">
                <a:solidFill>
                  <a:srgbClr val="31343A"/>
                </a:solidFill>
                <a:latin typeface="Times New Roman"/>
                <a:cs typeface="Times New Roman"/>
              </a:rPr>
              <a:t>a</a:t>
            </a:r>
            <a:r>
              <a:rPr dirty="0" sz="500" spc="-15">
                <a:solidFill>
                  <a:srgbClr val="31343A"/>
                </a:solidFill>
                <a:latin typeface="Times New Roman"/>
                <a:cs typeface="Times New Roman"/>
              </a:rPr>
              <a:t> </a:t>
            </a:r>
            <a:r>
              <a:rPr dirty="0" sz="500" spc="25">
                <a:solidFill>
                  <a:srgbClr val="31343A"/>
                </a:solidFill>
                <a:latin typeface="Times New Roman"/>
                <a:cs typeface="Times New Roman"/>
              </a:rPr>
              <a:t>nd	</a:t>
            </a:r>
            <a:r>
              <a:rPr dirty="0" sz="500" spc="-50">
                <a:solidFill>
                  <a:srgbClr val="31343A"/>
                </a:solidFill>
                <a:latin typeface="Times New Roman"/>
                <a:cs typeface="Times New Roman"/>
              </a:rPr>
              <a:t>Cor </a:t>
            </a:r>
            <a:r>
              <a:rPr dirty="0" sz="500" spc="-45">
                <a:solidFill>
                  <a:srgbClr val="31343A"/>
                </a:solidFill>
                <a:latin typeface="Times New Roman"/>
                <a:cs typeface="Times New Roman"/>
              </a:rPr>
              <a:t>ed u </a:t>
            </a:r>
            <a:r>
              <a:rPr dirty="0" sz="500" spc="10">
                <a:solidFill>
                  <a:srgbClr val="31343A"/>
                </a:solidFill>
                <a:latin typeface="Times New Roman"/>
                <a:cs typeface="Times New Roman"/>
              </a:rPr>
              <a:t>ca</a:t>
            </a:r>
            <a:r>
              <a:rPr dirty="0" sz="500" spc="10">
                <a:solidFill>
                  <a:srgbClr val="111516"/>
                </a:solidFill>
                <a:latin typeface="Times New Roman"/>
                <a:cs typeface="Times New Roman"/>
              </a:rPr>
              <a:t>t</a:t>
            </a:r>
            <a:r>
              <a:rPr dirty="0" sz="500" spc="10">
                <a:solidFill>
                  <a:srgbClr val="444950"/>
                </a:solidFill>
                <a:latin typeface="Times New Roman"/>
                <a:cs typeface="Times New Roman"/>
              </a:rPr>
              <a:t>ion </a:t>
            </a:r>
            <a:r>
              <a:rPr dirty="0" sz="500" spc="10">
                <a:solidFill>
                  <a:srgbClr val="31343A"/>
                </a:solidFill>
                <a:latin typeface="Times New Roman"/>
                <a:cs typeface="Times New Roman"/>
              </a:rPr>
              <a:t>proJ«l.S:.</a:t>
            </a:r>
            <a:r>
              <a:rPr dirty="0" sz="500" spc="-80">
                <a:solidFill>
                  <a:srgbClr val="31343A"/>
                </a:solidFill>
                <a:latin typeface="Times New Roman"/>
                <a:cs typeface="Times New Roman"/>
              </a:rPr>
              <a:t> </a:t>
            </a:r>
            <a:r>
              <a:rPr dirty="0" sz="500" spc="5">
                <a:solidFill>
                  <a:srgbClr val="23A5DF"/>
                </a:solidFill>
                <a:latin typeface="Times New Roman"/>
                <a:cs typeface="Times New Roman"/>
              </a:rPr>
              <a:t>•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2181048" y="7392014"/>
            <a:ext cx="595630" cy="0"/>
          </a:xfrm>
          <a:custGeom>
            <a:avLst/>
            <a:gdLst/>
            <a:ahLst/>
            <a:cxnLst/>
            <a:rect l="l" t="t" r="r" b="b"/>
            <a:pathLst>
              <a:path w="595630" h="0">
                <a:moveTo>
                  <a:pt x="0" y="0"/>
                </a:moveTo>
                <a:lnTo>
                  <a:pt x="595277" y="0"/>
                </a:lnTo>
              </a:path>
            </a:pathLst>
          </a:custGeom>
          <a:ln w="25434">
            <a:solidFill>
              <a:srgbClr val="94C9E7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 txBox="1"/>
          <p:nvPr/>
        </p:nvSpPr>
        <p:spPr>
          <a:xfrm>
            <a:off x="2949479" y="7112969"/>
            <a:ext cx="150495" cy="4381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700" spc="80">
                <a:solidFill>
                  <a:srgbClr val="1A91DD"/>
                </a:solidFill>
                <a:latin typeface="Times New Roman"/>
                <a:cs typeface="Times New Roman"/>
              </a:rPr>
              <a:t>·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4919836" y="7440610"/>
            <a:ext cx="1052830" cy="6445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039494" algn="l"/>
              </a:tabLst>
            </a:pPr>
            <a:r>
              <a:rPr dirty="0" sz="4050" spc="-135">
                <a:solidFill>
                  <a:srgbClr val="B34D54"/>
                </a:solidFill>
                <a:latin typeface="Arial"/>
                <a:cs typeface="Arial"/>
              </a:rPr>
              <a:t>!</a:t>
            </a:r>
            <a:r>
              <a:rPr dirty="0" sz="4050" spc="-575">
                <a:solidFill>
                  <a:srgbClr val="B34D54"/>
                </a:solidFill>
                <a:latin typeface="Arial"/>
                <a:cs typeface="Arial"/>
              </a:rPr>
              <a:t> </a:t>
            </a:r>
            <a:r>
              <a:rPr dirty="0" u="heavy" sz="4050">
                <a:solidFill>
                  <a:srgbClr val="B34D54"/>
                </a:solidFill>
                <a:uFill>
                  <a:solidFill>
                    <a:srgbClr val="DD2A3B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4050">
                <a:solidFill>
                  <a:srgbClr val="B34D54"/>
                </a:solidFill>
                <a:uFill>
                  <a:solidFill>
                    <a:srgbClr val="DD2A3B"/>
                  </a:solidFill>
                </a:uFill>
                <a:latin typeface="Arial"/>
                <a:cs typeface="Arial"/>
              </a:rPr>
              <a:t>	</a:t>
            </a:r>
            <a:endParaRPr sz="405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5068313" y="7570699"/>
            <a:ext cx="829310" cy="86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">
                <a:solidFill>
                  <a:srgbClr val="673134"/>
                </a:solidFill>
                <a:latin typeface="Times New Roman"/>
                <a:cs typeface="Times New Roman"/>
              </a:rPr>
              <a:t>- - </a:t>
            </a:r>
            <a:r>
              <a:rPr dirty="0" sz="400" spc="-50">
                <a:solidFill>
                  <a:srgbClr val="7B4B4D"/>
                </a:solidFill>
                <a:latin typeface="Times New Roman"/>
                <a:cs typeface="Times New Roman"/>
              </a:rPr>
              <a:t>A</a:t>
            </a:r>
            <a:r>
              <a:rPr dirty="0" sz="400" spc="-50">
                <a:solidFill>
                  <a:srgbClr val="DF5B6D"/>
                </a:solidFill>
                <a:latin typeface="Times New Roman"/>
                <a:cs typeface="Times New Roman"/>
              </a:rPr>
              <a:t>-</a:t>
            </a:r>
            <a:r>
              <a:rPr dirty="0" sz="400" spc="-50">
                <a:solidFill>
                  <a:srgbClr val="3F0E0F"/>
                </a:solidFill>
                <a:latin typeface="Times New Roman"/>
                <a:cs typeface="Times New Roman"/>
              </a:rPr>
              <a:t>l </a:t>
            </a:r>
            <a:r>
              <a:rPr dirty="0" sz="400">
                <a:solidFill>
                  <a:srgbClr val="3F0E0F"/>
                </a:solidFill>
                <a:latin typeface="Times New Roman"/>
                <a:cs typeface="Times New Roman"/>
              </a:rPr>
              <a:t>( l </a:t>
            </a:r>
            <a:r>
              <a:rPr dirty="0" sz="400" spc="25">
                <a:solidFill>
                  <a:srgbClr val="673134"/>
                </a:solidFill>
                <a:latin typeface="Times New Roman"/>
                <a:cs typeface="Times New Roman"/>
              </a:rPr>
              <a:t>O.U,.t</a:t>
            </a:r>
            <a:r>
              <a:rPr dirty="0" sz="400" spc="25">
                <a:solidFill>
                  <a:srgbClr val="4D2123"/>
                </a:solidFill>
                <a:latin typeface="Times New Roman"/>
                <a:cs typeface="Times New Roman"/>
              </a:rPr>
              <a:t>4"</a:t>
            </a:r>
            <a:r>
              <a:rPr dirty="0" sz="400" spc="25">
                <a:solidFill>
                  <a:srgbClr val="673134"/>
                </a:solidFill>
                <a:latin typeface="Times New Roman"/>
                <a:cs typeface="Times New Roman"/>
              </a:rPr>
              <a:t>,r-...)e</a:t>
            </a:r>
            <a:r>
              <a:rPr dirty="0" sz="400" spc="25">
                <a:solidFill>
                  <a:srgbClr val="4D2123"/>
                </a:solidFill>
                <a:latin typeface="Times New Roman"/>
                <a:cs typeface="Times New Roman"/>
              </a:rPr>
              <a:t>1</a:t>
            </a:r>
            <a:r>
              <a:rPr dirty="0" sz="400" spc="25">
                <a:solidFill>
                  <a:srgbClr val="673134"/>
                </a:solidFill>
                <a:latin typeface="Times New Roman"/>
                <a:cs typeface="Times New Roman"/>
              </a:rPr>
              <a:t>u</a:t>
            </a:r>
            <a:r>
              <a:rPr dirty="0" sz="400" spc="130">
                <a:solidFill>
                  <a:srgbClr val="673134"/>
                </a:solidFill>
                <a:latin typeface="Times New Roman"/>
                <a:cs typeface="Times New Roman"/>
              </a:rPr>
              <a:t> </a:t>
            </a:r>
            <a:r>
              <a:rPr dirty="0" sz="400" spc="25">
                <a:solidFill>
                  <a:srgbClr val="DB4456"/>
                </a:solidFill>
                <a:latin typeface="Times New Roman"/>
                <a:cs typeface="Times New Roman"/>
              </a:rPr>
              <a:t>-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4987495" y="7621106"/>
            <a:ext cx="935355" cy="86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" spc="60">
                <a:solidFill>
                  <a:srgbClr val="673134"/>
                </a:solidFill>
                <a:latin typeface="Times New Roman"/>
                <a:cs typeface="Times New Roman"/>
              </a:rPr>
              <a:t>_...,,.,,....•. </a:t>
            </a:r>
            <a:r>
              <a:rPr dirty="0" sz="400" spc="10">
                <a:solidFill>
                  <a:srgbClr val="3F0E0F"/>
                </a:solidFill>
                <a:latin typeface="Times New Roman"/>
                <a:cs typeface="Times New Roman"/>
              </a:rPr>
              <a:t>•</a:t>
            </a:r>
            <a:r>
              <a:rPr dirty="0" sz="400" spc="10">
                <a:solidFill>
                  <a:srgbClr val="673134"/>
                </a:solidFill>
                <a:latin typeface="Times New Roman"/>
                <a:cs typeface="Times New Roman"/>
              </a:rPr>
              <a:t>plqtf </a:t>
            </a:r>
            <a:r>
              <a:rPr dirty="0" sz="400" spc="-30">
                <a:solidFill>
                  <a:srgbClr val="4D2123"/>
                </a:solidFill>
                <a:latin typeface="Times New Roman"/>
                <a:cs typeface="Times New Roman"/>
              </a:rPr>
              <a:t>l </a:t>
            </a:r>
            <a:r>
              <a:rPr dirty="0" sz="400" spc="-90">
                <a:solidFill>
                  <a:srgbClr val="7B4B4D"/>
                </a:solidFill>
                <a:latin typeface="Times New Roman"/>
                <a:cs typeface="Times New Roman"/>
              </a:rPr>
              <a:t>M </a:t>
            </a:r>
            <a:r>
              <a:rPr dirty="0" sz="400" spc="-40">
                <a:solidFill>
                  <a:srgbClr val="673134"/>
                </a:solidFill>
                <a:latin typeface="Times New Roman"/>
                <a:cs typeface="Times New Roman"/>
              </a:rPr>
              <a:t>0: </a:t>
            </a:r>
            <a:r>
              <a:rPr dirty="0" sz="400" spc="-20">
                <a:solidFill>
                  <a:srgbClr val="4D2123"/>
                </a:solidFill>
                <a:latin typeface="Times New Roman"/>
                <a:cs typeface="Times New Roman"/>
              </a:rPr>
              <a:t>1 </a:t>
            </a:r>
            <a:r>
              <a:rPr dirty="0" sz="400" spc="-15">
                <a:solidFill>
                  <a:srgbClr val="7B4B4D"/>
                </a:solidFill>
                <a:latin typeface="Times New Roman"/>
                <a:cs typeface="Times New Roman"/>
              </a:rPr>
              <a:t>--</a:t>
            </a:r>
            <a:r>
              <a:rPr dirty="0" sz="400">
                <a:solidFill>
                  <a:srgbClr val="7B4B4D"/>
                </a:solidFill>
                <a:latin typeface="Times New Roman"/>
                <a:cs typeface="Times New Roman"/>
              </a:rPr>
              <a:t> </a:t>
            </a:r>
            <a:r>
              <a:rPr dirty="0" sz="400" spc="-15">
                <a:solidFill>
                  <a:srgbClr val="673134"/>
                </a:solidFill>
                <a:latin typeface="Times New Roman"/>
                <a:cs typeface="Times New Roman"/>
              </a:rPr>
              <a:t>c</a:t>
            </a:r>
            <a:r>
              <a:rPr dirty="0" sz="400" spc="-15">
                <a:solidFill>
                  <a:srgbClr val="4D2123"/>
                </a:solidFill>
                <a:latin typeface="Times New Roman"/>
                <a:cs typeface="Times New Roman"/>
              </a:rPr>
              <a:t>.-,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4986977" y="7648854"/>
            <a:ext cx="939800" cy="1250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64515" algn="l"/>
              </a:tabLst>
            </a:pPr>
            <a:r>
              <a:rPr dirty="0" sz="350" spc="-5">
                <a:solidFill>
                  <a:srgbClr val="673134"/>
                </a:solidFill>
                <a:latin typeface="Arial"/>
                <a:cs typeface="Arial"/>
              </a:rPr>
              <a:t>w,&amp;a</a:t>
            </a:r>
            <a:r>
              <a:rPr dirty="0" sz="350" spc="-5">
                <a:solidFill>
                  <a:srgbClr val="3F0E0F"/>
                </a:solidFill>
                <a:latin typeface="Arial"/>
                <a:cs typeface="Arial"/>
              </a:rPr>
              <a:t>' </a:t>
            </a:r>
            <a:r>
              <a:rPr dirty="0" sz="350" spc="85">
                <a:solidFill>
                  <a:srgbClr val="3F0E0F"/>
                </a:solidFill>
                <a:latin typeface="Arial"/>
                <a:cs typeface="Arial"/>
              </a:rPr>
              <a:t> </a:t>
            </a:r>
            <a:r>
              <a:rPr dirty="0" sz="350" spc="25">
                <a:solidFill>
                  <a:srgbClr val="673134"/>
                </a:solidFill>
                <a:latin typeface="Arial"/>
                <a:cs typeface="Arial"/>
              </a:rPr>
              <a:t>e.</a:t>
            </a:r>
            <a:r>
              <a:rPr dirty="0" sz="350" spc="-70">
                <a:solidFill>
                  <a:srgbClr val="673134"/>
                </a:solidFill>
                <a:latin typeface="Arial"/>
                <a:cs typeface="Arial"/>
              </a:rPr>
              <a:t> </a:t>
            </a:r>
            <a:r>
              <a:rPr dirty="0" sz="350" spc="20">
                <a:solidFill>
                  <a:srgbClr val="673134"/>
                </a:solidFill>
                <a:latin typeface="Arial"/>
                <a:cs typeface="Arial"/>
              </a:rPr>
              <a:t>ln.</a:t>
            </a:r>
            <a:r>
              <a:rPr dirty="0" sz="350" spc="-55">
                <a:solidFill>
                  <a:srgbClr val="673134"/>
                </a:solidFill>
                <a:latin typeface="Arial"/>
                <a:cs typeface="Arial"/>
              </a:rPr>
              <a:t> </a:t>
            </a:r>
            <a:r>
              <a:rPr dirty="0" sz="350" spc="35">
                <a:solidFill>
                  <a:srgbClr val="673134"/>
                </a:solidFill>
                <a:latin typeface="Arial"/>
                <a:cs typeface="Arial"/>
              </a:rPr>
              <a:t>walM	</a:t>
            </a:r>
            <a:r>
              <a:rPr dirty="0" sz="350">
                <a:solidFill>
                  <a:srgbClr val="673134"/>
                </a:solidFill>
                <a:latin typeface="Arial"/>
                <a:cs typeface="Arial"/>
              </a:rPr>
              <a:t>• </a:t>
            </a:r>
            <a:r>
              <a:rPr dirty="0" sz="350" spc="-5">
                <a:solidFill>
                  <a:srgbClr val="7B4B4D"/>
                </a:solidFill>
                <a:latin typeface="Arial"/>
                <a:cs typeface="Arial"/>
              </a:rPr>
              <a:t>tMA tM </a:t>
            </a:r>
            <a:r>
              <a:rPr dirty="0" sz="350">
                <a:solidFill>
                  <a:srgbClr val="4D2123"/>
                </a:solidFill>
                <a:latin typeface="Arial"/>
                <a:cs typeface="Arial"/>
              </a:rPr>
              <a:t>l </a:t>
            </a:r>
            <a:r>
              <a:rPr dirty="0" sz="350">
                <a:solidFill>
                  <a:srgbClr val="673134"/>
                </a:solidFill>
                <a:latin typeface="Arial"/>
                <a:cs typeface="Arial"/>
              </a:rPr>
              <a:t>k </a:t>
            </a:r>
            <a:r>
              <a:rPr dirty="0" sz="350" spc="-5">
                <a:solidFill>
                  <a:srgbClr val="7B4B4D"/>
                </a:solidFill>
                <a:latin typeface="Arial"/>
                <a:cs typeface="Arial"/>
              </a:rPr>
              <a:t>.. </a:t>
            </a:r>
            <a:r>
              <a:rPr dirty="0" sz="650">
                <a:solidFill>
                  <a:srgbClr val="673134"/>
                </a:solidFill>
                <a:latin typeface="Times New Roman"/>
                <a:cs typeface="Times New Roman"/>
              </a:rPr>
              <a:t>»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4991365" y="7731083"/>
            <a:ext cx="956310" cy="86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">
                <a:solidFill>
                  <a:srgbClr val="4D2123"/>
                </a:solidFill>
                <a:latin typeface="Times New Roman"/>
                <a:cs typeface="Times New Roman"/>
              </a:rPr>
              <a:t>n </a:t>
            </a:r>
            <a:r>
              <a:rPr dirty="0" sz="400" spc="40">
                <a:solidFill>
                  <a:srgbClr val="673134"/>
                </a:solidFill>
                <a:latin typeface="Times New Roman"/>
                <a:cs typeface="Times New Roman"/>
              </a:rPr>
              <a:t>'-cby,&amp;,.,..n </a:t>
            </a:r>
            <a:r>
              <a:rPr dirty="0" sz="400" spc="10">
                <a:solidFill>
                  <a:srgbClr val="3F0E0F"/>
                </a:solidFill>
                <a:latin typeface="Times New Roman"/>
                <a:cs typeface="Times New Roman"/>
              </a:rPr>
              <a:t>t </a:t>
            </a:r>
            <a:r>
              <a:rPr dirty="0" sz="400" spc="-45">
                <a:solidFill>
                  <a:srgbClr val="673134"/>
                </a:solidFill>
                <a:latin typeface="Times New Roman"/>
                <a:cs typeface="Times New Roman"/>
              </a:rPr>
              <a:t>t</a:t>
            </a:r>
            <a:r>
              <a:rPr dirty="0" sz="400" spc="-45">
                <a:solidFill>
                  <a:srgbClr val="4D2123"/>
                </a:solidFill>
                <a:latin typeface="Times New Roman"/>
                <a:cs typeface="Times New Roman"/>
              </a:rPr>
              <a:t>1 </a:t>
            </a:r>
            <a:r>
              <a:rPr dirty="0" sz="400" spc="5">
                <a:solidFill>
                  <a:srgbClr val="673134"/>
                </a:solidFill>
                <a:latin typeface="Times New Roman"/>
                <a:cs typeface="Times New Roman"/>
              </a:rPr>
              <a:t>• </a:t>
            </a:r>
            <a:r>
              <a:rPr dirty="0" sz="400" spc="10">
                <a:solidFill>
                  <a:srgbClr val="673134"/>
                </a:solidFill>
                <a:latin typeface="Times New Roman"/>
                <a:cs typeface="Times New Roman"/>
              </a:rPr>
              <a:t>uh </a:t>
            </a:r>
            <a:r>
              <a:rPr dirty="0" sz="400" spc="10">
                <a:solidFill>
                  <a:srgbClr val="4D2123"/>
                </a:solidFill>
                <a:latin typeface="Times New Roman"/>
                <a:cs typeface="Times New Roman"/>
              </a:rPr>
              <a:t>d </a:t>
            </a:r>
            <a:r>
              <a:rPr dirty="0" sz="400" spc="5">
                <a:solidFill>
                  <a:srgbClr val="673134"/>
                </a:solidFill>
                <a:latin typeface="Times New Roman"/>
                <a:cs typeface="Times New Roman"/>
              </a:rPr>
              <a:t>"1</a:t>
            </a:r>
            <a:r>
              <a:rPr dirty="0" sz="400" spc="70">
                <a:solidFill>
                  <a:srgbClr val="673134"/>
                </a:solidFill>
                <a:latin typeface="Times New Roman"/>
                <a:cs typeface="Times New Roman"/>
              </a:rPr>
              <a:t> </a:t>
            </a:r>
            <a:r>
              <a:rPr dirty="0" sz="400" spc="-45">
                <a:solidFill>
                  <a:srgbClr val="673134"/>
                </a:solidFill>
                <a:latin typeface="Times New Roman"/>
                <a:cs typeface="Times New Roman"/>
              </a:rPr>
              <a:t>&amp;</a:t>
            </a:r>
            <a:r>
              <a:rPr dirty="0" sz="400" spc="-45">
                <a:solidFill>
                  <a:srgbClr val="7B4B4D"/>
                </a:solidFill>
                <a:latin typeface="Times New Roman"/>
                <a:cs typeface="Times New Roman"/>
              </a:rPr>
              <a:t>.-..</a:t>
            </a:r>
            <a:r>
              <a:rPr dirty="0" sz="400" spc="-45">
                <a:solidFill>
                  <a:srgbClr val="673134"/>
                </a:solidFill>
                <a:latin typeface="Times New Roman"/>
                <a:cs typeface="Times New Roman"/>
              </a:rPr>
              <a:t>1M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4988577" y="7779707"/>
            <a:ext cx="885825" cy="946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50">
                <a:solidFill>
                  <a:srgbClr val="3F0E0F"/>
                </a:solidFill>
                <a:latin typeface="Times New Roman"/>
                <a:cs typeface="Times New Roman"/>
              </a:rPr>
              <a:t>, </a:t>
            </a:r>
            <a:r>
              <a:rPr dirty="0" sz="450">
                <a:solidFill>
                  <a:srgbClr val="673134"/>
                </a:solidFill>
                <a:latin typeface="Times New Roman"/>
                <a:cs typeface="Times New Roman"/>
              </a:rPr>
              <a:t>.-., - </a:t>
            </a:r>
            <a:r>
              <a:rPr dirty="0" sz="450" spc="5">
                <a:solidFill>
                  <a:srgbClr val="673134"/>
                </a:solidFill>
                <a:latin typeface="Times New Roman"/>
                <a:cs typeface="Times New Roman"/>
              </a:rPr>
              <a:t>a </a:t>
            </a:r>
            <a:r>
              <a:rPr dirty="0" sz="450">
                <a:solidFill>
                  <a:srgbClr val="4D2123"/>
                </a:solidFill>
                <a:latin typeface="Times New Roman"/>
                <a:cs typeface="Times New Roman"/>
              </a:rPr>
              <a:t>, </a:t>
            </a:r>
            <a:r>
              <a:rPr dirty="0" sz="450" spc="40">
                <a:solidFill>
                  <a:srgbClr val="673134"/>
                </a:solidFill>
                <a:latin typeface="Times New Roman"/>
                <a:cs typeface="Times New Roman"/>
              </a:rPr>
              <a:t>,,,.</a:t>
            </a:r>
            <a:r>
              <a:rPr dirty="0" sz="450" spc="40">
                <a:solidFill>
                  <a:srgbClr val="3F0E0F"/>
                </a:solidFill>
                <a:latin typeface="Times New Roman"/>
                <a:cs typeface="Times New Roman"/>
              </a:rPr>
              <a:t>l </a:t>
            </a:r>
            <a:r>
              <a:rPr dirty="0" sz="450" spc="15">
                <a:solidFill>
                  <a:srgbClr val="3F0E0F"/>
                </a:solidFill>
                <a:latin typeface="Times New Roman"/>
                <a:cs typeface="Times New Roman"/>
              </a:rPr>
              <a:t>(t</a:t>
            </a:r>
            <a:r>
              <a:rPr dirty="0" sz="450" spc="15">
                <a:solidFill>
                  <a:srgbClr val="673134"/>
                </a:solidFill>
                <a:latin typeface="Times New Roman"/>
                <a:cs typeface="Times New Roman"/>
              </a:rPr>
              <a:t>Mth._. </a:t>
            </a:r>
            <a:r>
              <a:rPr dirty="0" sz="450" spc="5">
                <a:solidFill>
                  <a:srgbClr val="673134"/>
                </a:solidFill>
                <a:latin typeface="Times New Roman"/>
                <a:cs typeface="Times New Roman"/>
              </a:rPr>
              <a:t>k </a:t>
            </a:r>
            <a:r>
              <a:rPr dirty="0" sz="450">
                <a:solidFill>
                  <a:srgbClr val="673134"/>
                </a:solidFill>
                <a:latin typeface="Times New Roman"/>
                <a:cs typeface="Times New Roman"/>
              </a:rPr>
              <a:t>• </a:t>
            </a:r>
            <a:r>
              <a:rPr dirty="0" sz="450">
                <a:solidFill>
                  <a:srgbClr val="7B4B4D"/>
                </a:solidFill>
                <a:latin typeface="Times New Roman"/>
                <a:cs typeface="Times New Roman"/>
              </a:rPr>
              <a:t>'-</a:t>
            </a:r>
            <a:r>
              <a:rPr dirty="0" sz="450" spc="70">
                <a:solidFill>
                  <a:srgbClr val="7B4B4D"/>
                </a:solidFill>
                <a:latin typeface="Times New Roman"/>
                <a:cs typeface="Times New Roman"/>
              </a:rPr>
              <a:t> </a:t>
            </a:r>
            <a:r>
              <a:rPr dirty="0" sz="450">
                <a:solidFill>
                  <a:srgbClr val="673134"/>
                </a:solidFill>
                <a:latin typeface="Times New Roman"/>
                <a:cs typeface="Times New Roman"/>
              </a:rPr>
              <a:t>bt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4991874" y="7841061"/>
            <a:ext cx="934085" cy="86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" spc="-25">
                <a:solidFill>
                  <a:srgbClr val="673134"/>
                </a:solidFill>
                <a:latin typeface="Times New Roman"/>
                <a:cs typeface="Times New Roman"/>
              </a:rPr>
              <a:t>p&amp;,1Jff1atl </a:t>
            </a:r>
            <a:r>
              <a:rPr dirty="0" sz="400" spc="-20">
                <a:solidFill>
                  <a:srgbClr val="673134"/>
                </a:solidFill>
                <a:latin typeface="Times New Roman"/>
                <a:cs typeface="Times New Roman"/>
              </a:rPr>
              <a:t>• </a:t>
            </a:r>
            <a:r>
              <a:rPr dirty="0" sz="400" spc="15">
                <a:solidFill>
                  <a:srgbClr val="673134"/>
                </a:solidFill>
                <a:latin typeface="Times New Roman"/>
                <a:cs typeface="Times New Roman"/>
              </a:rPr>
              <a:t>twory,. </a:t>
            </a:r>
            <a:r>
              <a:rPr dirty="0" sz="400" spc="5">
                <a:solidFill>
                  <a:srgbClr val="673134"/>
                </a:solidFill>
                <a:latin typeface="Times New Roman"/>
                <a:cs typeface="Times New Roman"/>
              </a:rPr>
              <a:t>tt </a:t>
            </a:r>
            <a:r>
              <a:rPr dirty="0" sz="400" spc="-40">
                <a:solidFill>
                  <a:srgbClr val="7B4B4D"/>
                </a:solidFill>
                <a:latin typeface="Times New Roman"/>
                <a:cs typeface="Times New Roman"/>
              </a:rPr>
              <a:t>"\c</a:t>
            </a:r>
            <a:r>
              <a:rPr dirty="0" sz="400" spc="-40">
                <a:solidFill>
                  <a:srgbClr val="673134"/>
                </a:solidFill>
                <a:latin typeface="Times New Roman"/>
                <a:cs typeface="Times New Roman"/>
              </a:rPr>
              <a:t>1 </a:t>
            </a:r>
            <a:r>
              <a:rPr dirty="0" sz="400" spc="-60">
                <a:solidFill>
                  <a:srgbClr val="673134"/>
                </a:solidFill>
                <a:latin typeface="Times New Roman"/>
                <a:cs typeface="Times New Roman"/>
              </a:rPr>
              <a:t>loeoc</a:t>
            </a:r>
            <a:r>
              <a:rPr dirty="0" sz="400" spc="-60">
                <a:solidFill>
                  <a:srgbClr val="4D2123"/>
                </a:solidFill>
                <a:latin typeface="Times New Roman"/>
                <a:cs typeface="Times New Roman"/>
              </a:rPr>
              <a:t>l </a:t>
            </a:r>
            <a:r>
              <a:rPr dirty="0" sz="400" spc="-60">
                <a:solidFill>
                  <a:srgbClr val="7B4B4D"/>
                </a:solidFill>
                <a:latin typeface="Times New Roman"/>
                <a:cs typeface="Times New Roman"/>
              </a:rPr>
              <a:t>"7</a:t>
            </a:r>
            <a:r>
              <a:rPr dirty="0" sz="400" spc="-50">
                <a:solidFill>
                  <a:srgbClr val="7B4B4D"/>
                </a:solidFill>
                <a:latin typeface="Times New Roman"/>
                <a:cs typeface="Times New Roman"/>
              </a:rPr>
              <a:t> </a:t>
            </a:r>
            <a:r>
              <a:rPr dirty="0" sz="400" spc="-15">
                <a:solidFill>
                  <a:srgbClr val="673134"/>
                </a:solidFill>
                <a:latin typeface="Times New Roman"/>
                <a:cs typeface="Times New Roman"/>
              </a:rPr>
              <a:t>f'U11""</a:t>
            </a:r>
            <a:r>
              <a:rPr dirty="0" sz="400" spc="-15">
                <a:solidFill>
                  <a:srgbClr val="4D2123"/>
                </a:solidFill>
                <a:latin typeface="Times New Roman"/>
                <a:cs typeface="Times New Roman"/>
              </a:rPr>
              <a:t>'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4985299" y="7876956"/>
            <a:ext cx="490220" cy="1098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50" spc="20">
                <a:solidFill>
                  <a:srgbClr val="673134"/>
                </a:solidFill>
                <a:latin typeface="Arial"/>
                <a:cs typeface="Arial"/>
              </a:rPr>
              <a:t>.-....aM·• </a:t>
            </a:r>
            <a:r>
              <a:rPr dirty="0" sz="550" spc="-40">
                <a:solidFill>
                  <a:srgbClr val="673134"/>
                </a:solidFill>
                <a:latin typeface="Arial"/>
                <a:cs typeface="Arial"/>
              </a:rPr>
              <a:t>• </a:t>
            </a:r>
            <a:r>
              <a:rPr dirty="0" sz="550" spc="-45">
                <a:solidFill>
                  <a:srgbClr val="673134"/>
                </a:solidFill>
                <a:latin typeface="Arial"/>
                <a:cs typeface="Arial"/>
              </a:rPr>
              <a:t>'J</a:t>
            </a:r>
            <a:r>
              <a:rPr dirty="0" sz="550" spc="-75">
                <a:solidFill>
                  <a:srgbClr val="673134"/>
                </a:solidFill>
                <a:latin typeface="Arial"/>
                <a:cs typeface="Arial"/>
              </a:rPr>
              <a:t> </a:t>
            </a:r>
            <a:r>
              <a:rPr dirty="0" sz="550" spc="-35">
                <a:solidFill>
                  <a:srgbClr val="23A5DF"/>
                </a:solidFill>
                <a:latin typeface="Arial"/>
                <a:cs typeface="Arial"/>
              </a:rPr>
              <a:t>'I</a:t>
            </a:r>
            <a:endParaRPr sz="55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5945816" y="6485945"/>
            <a:ext cx="225425" cy="2774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650" spc="-145">
                <a:solidFill>
                  <a:srgbClr val="80878C"/>
                </a:solidFill>
                <a:latin typeface="Times New Roman"/>
                <a:cs typeface="Times New Roman"/>
              </a:rPr>
              <a:t>...</a:t>
            </a:r>
            <a:r>
              <a:rPr dirty="0" baseline="7662" sz="2175" spc="-217">
                <a:solidFill>
                  <a:srgbClr val="3899D8"/>
                </a:solidFill>
                <a:latin typeface="Arial"/>
                <a:cs typeface="Arial"/>
              </a:rPr>
              <a:t>•</a:t>
            </a:r>
            <a:endParaRPr baseline="7662" sz="2175">
              <a:latin typeface="Arial"/>
              <a:cs typeface="Arial"/>
            </a:endParaRPr>
          </a:p>
        </p:txBody>
      </p:sp>
      <p:grpSp>
        <p:nvGrpSpPr>
          <p:cNvPr id="102" name="object 102"/>
          <p:cNvGrpSpPr/>
          <p:nvPr/>
        </p:nvGrpSpPr>
        <p:grpSpPr>
          <a:xfrm>
            <a:off x="4963778" y="7192323"/>
            <a:ext cx="934085" cy="13335"/>
            <a:chOff x="4963778" y="7192323"/>
            <a:chExt cx="934085" cy="13335"/>
          </a:xfrm>
        </p:grpSpPr>
        <p:sp>
          <p:nvSpPr>
            <p:cNvPr id="103" name="object 103"/>
            <p:cNvSpPr/>
            <p:nvPr/>
          </p:nvSpPr>
          <p:spPr>
            <a:xfrm>
              <a:off x="4970446" y="7198990"/>
              <a:ext cx="187325" cy="0"/>
            </a:xfrm>
            <a:custGeom>
              <a:avLst/>
              <a:gdLst/>
              <a:ahLst/>
              <a:cxnLst/>
              <a:rect l="l" t="t" r="r" b="b"/>
              <a:pathLst>
                <a:path w="187325" h="0">
                  <a:moveTo>
                    <a:pt x="0" y="0"/>
                  </a:moveTo>
                  <a:lnTo>
                    <a:pt x="187172" y="0"/>
                  </a:lnTo>
                </a:path>
              </a:pathLst>
            </a:custGeom>
            <a:ln w="12728">
              <a:solidFill>
                <a:srgbClr val="67313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5182482" y="7198990"/>
              <a:ext cx="303530" cy="0"/>
            </a:xfrm>
            <a:custGeom>
              <a:avLst/>
              <a:gdLst/>
              <a:ahLst/>
              <a:cxnLst/>
              <a:rect l="l" t="t" r="r" b="b"/>
              <a:pathLst>
                <a:path w="303529" h="0">
                  <a:moveTo>
                    <a:pt x="0" y="0"/>
                  </a:moveTo>
                  <a:lnTo>
                    <a:pt x="303078" y="0"/>
                  </a:lnTo>
                </a:path>
              </a:pathLst>
            </a:custGeom>
            <a:ln w="12728">
              <a:solidFill>
                <a:srgbClr val="DD2A3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5489061" y="7198990"/>
              <a:ext cx="349250" cy="0"/>
            </a:xfrm>
            <a:custGeom>
              <a:avLst/>
              <a:gdLst/>
              <a:ahLst/>
              <a:cxnLst/>
              <a:rect l="l" t="t" r="r" b="b"/>
              <a:pathLst>
                <a:path w="349250" h="0">
                  <a:moveTo>
                    <a:pt x="0" y="0"/>
                  </a:moveTo>
                  <a:lnTo>
                    <a:pt x="232121" y="0"/>
                  </a:lnTo>
                </a:path>
                <a:path w="349250" h="0">
                  <a:moveTo>
                    <a:pt x="275683" y="0"/>
                  </a:moveTo>
                  <a:lnTo>
                    <a:pt x="349007" y="0"/>
                  </a:lnTo>
                </a:path>
              </a:pathLst>
            </a:custGeom>
            <a:ln w="12729">
              <a:solidFill>
                <a:srgbClr val="DF162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5850437" y="7198990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 h="0">
                  <a:moveTo>
                    <a:pt x="0" y="0"/>
                  </a:moveTo>
                  <a:lnTo>
                    <a:pt x="40342" y="0"/>
                  </a:lnTo>
                </a:path>
              </a:pathLst>
            </a:custGeom>
            <a:ln w="12728">
              <a:solidFill>
                <a:srgbClr val="DB445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7" name="object 107"/>
          <p:cNvSpPr txBox="1"/>
          <p:nvPr/>
        </p:nvSpPr>
        <p:spPr>
          <a:xfrm>
            <a:off x="4781181" y="7001719"/>
            <a:ext cx="1178560" cy="2470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5050" sz="825" spc="15">
                <a:solidFill>
                  <a:srgbClr val="AFB1B5"/>
                </a:solidFill>
                <a:latin typeface="Times New Roman"/>
                <a:cs typeface="Times New Roman"/>
              </a:rPr>
              <a:t>. \ </a:t>
            </a:r>
            <a:r>
              <a:rPr dirty="0" baseline="5050" sz="825" spc="15">
                <a:solidFill>
                  <a:srgbClr val="C8CACD"/>
                </a:solidFill>
                <a:latin typeface="Times New Roman"/>
                <a:cs typeface="Times New Roman"/>
              </a:rPr>
              <a:t>. </a:t>
            </a:r>
            <a:r>
              <a:rPr dirty="0" sz="1450" spc="-265">
                <a:solidFill>
                  <a:srgbClr val="B12836"/>
                </a:solidFill>
                <a:latin typeface="Times New Roman"/>
                <a:cs typeface="Times New Roman"/>
              </a:rPr>
              <a:t>t.£:e</a:t>
            </a:r>
            <a:r>
              <a:rPr dirty="0" sz="1450" spc="-265">
                <a:solidFill>
                  <a:srgbClr val="673134"/>
                </a:solidFill>
                <a:latin typeface="Times New Roman"/>
                <a:cs typeface="Times New Roman"/>
              </a:rPr>
              <a:t>*</a:t>
            </a:r>
            <a:r>
              <a:rPr dirty="0" sz="1450" spc="-265">
                <a:solidFill>
                  <a:srgbClr val="B12836"/>
                </a:solidFill>
                <a:latin typeface="Times New Roman"/>
                <a:cs typeface="Times New Roman"/>
              </a:rPr>
              <a:t>.</a:t>
            </a:r>
            <a:r>
              <a:rPr dirty="0" sz="1000" spc="-265">
                <a:solidFill>
                  <a:srgbClr val="7B4B4D"/>
                </a:solidFill>
                <a:latin typeface="Times New Roman"/>
                <a:cs typeface="Times New Roman"/>
              </a:rPr>
              <a:t>"</a:t>
            </a:r>
            <a:r>
              <a:rPr dirty="0" sz="1000" spc="55">
                <a:solidFill>
                  <a:srgbClr val="7B4B4D"/>
                </a:solidFill>
                <a:latin typeface="Times New Roman"/>
                <a:cs typeface="Times New Roman"/>
              </a:rPr>
              <a:t> </a:t>
            </a:r>
            <a:r>
              <a:rPr dirty="0" sz="1000" spc="-85">
                <a:solidFill>
                  <a:srgbClr val="DD2A3B"/>
                </a:solidFill>
                <a:latin typeface="Times New Roman"/>
                <a:cs typeface="Times New Roman"/>
              </a:rPr>
              <a:t>:!'f'l'c </a:t>
            </a:r>
            <a:r>
              <a:rPr dirty="0" sz="700" spc="-30">
                <a:solidFill>
                  <a:srgbClr val="DD2A3B"/>
                </a:solidFill>
                <a:latin typeface="Times New Roman"/>
                <a:cs typeface="Times New Roman"/>
              </a:rPr>
              <a:t>·ID</a:t>
            </a:r>
            <a:r>
              <a:rPr dirty="0" sz="650" spc="-30">
                <a:solidFill>
                  <a:srgbClr val="DD2A3B"/>
                </a:solidFill>
                <a:latin typeface="Arial"/>
                <a:cs typeface="Arial"/>
              </a:rPr>
              <a:t>! </a:t>
            </a:r>
            <a:r>
              <a:rPr dirty="0" sz="650" spc="-75">
                <a:solidFill>
                  <a:srgbClr val="DD2A3B"/>
                </a:solidFill>
                <a:latin typeface="Arial"/>
                <a:cs typeface="Arial"/>
              </a:rPr>
              <a:t>F</a:t>
            </a:r>
            <a:r>
              <a:rPr dirty="0" sz="650" spc="-75">
                <a:solidFill>
                  <a:srgbClr val="DF5B6D"/>
                </a:solidFill>
                <a:latin typeface="Arial"/>
                <a:cs typeface="Arial"/>
              </a:rPr>
              <a:t>·</a:t>
            </a:r>
            <a:r>
              <a:rPr dirty="0" sz="650" spc="-75">
                <a:solidFill>
                  <a:srgbClr val="DD2A3B"/>
                </a:solidFill>
                <a:latin typeface="Arial"/>
                <a:cs typeface="Arial"/>
              </a:rPr>
              <a:t>i</a:t>
            </a:r>
            <a:r>
              <a:rPr dirty="0" sz="650" spc="-75">
                <a:solidFill>
                  <a:srgbClr val="DF162F"/>
                </a:solidFill>
                <a:latin typeface="Arial"/>
                <a:cs typeface="Arial"/>
              </a:rPr>
              <a:t>• </a:t>
            </a:r>
            <a:r>
              <a:rPr dirty="0" sz="1050" spc="-85">
                <a:solidFill>
                  <a:srgbClr val="DF162F"/>
                </a:solidFill>
                <a:latin typeface="Arial"/>
                <a:cs typeface="Arial"/>
              </a:rPr>
              <a:t>■</a:t>
            </a:r>
            <a:r>
              <a:rPr dirty="0" sz="1050" spc="-175">
                <a:solidFill>
                  <a:srgbClr val="DF162F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EF9CB1"/>
                </a:solidFill>
                <a:latin typeface="Times New Roman"/>
                <a:cs typeface="Times New Roman"/>
              </a:rPr>
              <a:t>.,</a:t>
            </a:r>
            <a:r>
              <a:rPr dirty="0" sz="700" spc="-20">
                <a:solidFill>
                  <a:srgbClr val="DF162F"/>
                </a:solidFill>
                <a:latin typeface="Times New Roman"/>
                <a:cs typeface="Times New Roman"/>
              </a:rPr>
              <a:t>I</a:t>
            </a:r>
            <a:r>
              <a:rPr dirty="0" sz="700" spc="-20">
                <a:solidFill>
                  <a:srgbClr val="DA7080"/>
                </a:solidFill>
                <a:latin typeface="Times New Roman"/>
                <a:cs typeface="Times New Roman"/>
              </a:rPr>
              <a:t>·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4925792" y="7345626"/>
            <a:ext cx="45085" cy="0"/>
          </a:xfrm>
          <a:custGeom>
            <a:avLst/>
            <a:gdLst/>
            <a:ahLst/>
            <a:cxnLst/>
            <a:rect l="l" t="t" r="r" b="b"/>
            <a:pathLst>
              <a:path w="45085" h="0">
                <a:moveTo>
                  <a:pt x="45029" y="0"/>
                </a:moveTo>
                <a:lnTo>
                  <a:pt x="0" y="0"/>
                </a:lnTo>
              </a:path>
            </a:pathLst>
          </a:custGeom>
          <a:ln w="12728">
            <a:solidFill>
              <a:srgbClr val="B1283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5071508" y="7345626"/>
            <a:ext cx="51435" cy="0"/>
          </a:xfrm>
          <a:custGeom>
            <a:avLst/>
            <a:gdLst/>
            <a:ahLst/>
            <a:cxnLst/>
            <a:rect l="l" t="t" r="r" b="b"/>
            <a:pathLst>
              <a:path w="51435" h="0">
                <a:moveTo>
                  <a:pt x="50849" y="0"/>
                </a:moveTo>
                <a:lnTo>
                  <a:pt x="0" y="0"/>
                </a:lnTo>
              </a:path>
            </a:pathLst>
          </a:custGeom>
          <a:ln w="12728">
            <a:solidFill>
              <a:srgbClr val="B12836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10" name="object 110"/>
          <p:cNvGrpSpPr/>
          <p:nvPr/>
        </p:nvGrpSpPr>
        <p:grpSpPr>
          <a:xfrm>
            <a:off x="5249542" y="7146980"/>
            <a:ext cx="720725" cy="259715"/>
            <a:chOff x="5249542" y="7146980"/>
            <a:chExt cx="720725" cy="259715"/>
          </a:xfrm>
        </p:grpSpPr>
        <p:sp>
          <p:nvSpPr>
            <p:cNvPr id="111" name="object 111"/>
            <p:cNvSpPr/>
            <p:nvPr/>
          </p:nvSpPr>
          <p:spPr>
            <a:xfrm>
              <a:off x="5249542" y="7345626"/>
              <a:ext cx="593725" cy="0"/>
            </a:xfrm>
            <a:custGeom>
              <a:avLst/>
              <a:gdLst/>
              <a:ahLst/>
              <a:cxnLst/>
              <a:rect l="l" t="t" r="r" b="b"/>
              <a:pathLst>
                <a:path w="593725" h="0">
                  <a:moveTo>
                    <a:pt x="0" y="0"/>
                  </a:moveTo>
                  <a:lnTo>
                    <a:pt x="401023" y="0"/>
                  </a:lnTo>
                </a:path>
                <a:path w="593725" h="0">
                  <a:moveTo>
                    <a:pt x="381051" y="0"/>
                  </a:moveTo>
                  <a:lnTo>
                    <a:pt x="403964" y="0"/>
                  </a:lnTo>
                </a:path>
                <a:path w="593725" h="0">
                  <a:moveTo>
                    <a:pt x="439515" y="0"/>
                  </a:moveTo>
                  <a:lnTo>
                    <a:pt x="515566" y="0"/>
                  </a:lnTo>
                </a:path>
                <a:path w="593725" h="0">
                  <a:moveTo>
                    <a:pt x="515202" y="0"/>
                  </a:moveTo>
                  <a:lnTo>
                    <a:pt x="593109" y="0"/>
                  </a:lnTo>
                </a:path>
              </a:pathLst>
            </a:custGeom>
            <a:ln w="12729">
              <a:solidFill>
                <a:srgbClr val="DF162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5853257" y="7146980"/>
              <a:ext cx="27940" cy="259715"/>
            </a:xfrm>
            <a:custGeom>
              <a:avLst/>
              <a:gdLst/>
              <a:ahLst/>
              <a:cxnLst/>
              <a:rect l="l" t="t" r="r" b="b"/>
              <a:pathLst>
                <a:path w="27939" h="259715">
                  <a:moveTo>
                    <a:pt x="27496" y="259145"/>
                  </a:moveTo>
                  <a:lnTo>
                    <a:pt x="0" y="259145"/>
                  </a:lnTo>
                  <a:lnTo>
                    <a:pt x="0" y="0"/>
                  </a:lnTo>
                  <a:lnTo>
                    <a:pt x="27496" y="0"/>
                  </a:lnTo>
                  <a:lnTo>
                    <a:pt x="27496" y="259145"/>
                  </a:lnTo>
                  <a:close/>
                </a:path>
              </a:pathLst>
            </a:custGeom>
            <a:solidFill>
              <a:srgbClr val="EDED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5853257" y="7345626"/>
              <a:ext cx="116839" cy="0"/>
            </a:xfrm>
            <a:custGeom>
              <a:avLst/>
              <a:gdLst/>
              <a:ahLst/>
              <a:cxnLst/>
              <a:rect l="l" t="t" r="r" b="b"/>
              <a:pathLst>
                <a:path w="116839" h="0">
                  <a:moveTo>
                    <a:pt x="0" y="0"/>
                  </a:moveTo>
                  <a:lnTo>
                    <a:pt x="116586" y="0"/>
                  </a:lnTo>
                </a:path>
              </a:pathLst>
            </a:custGeom>
            <a:ln w="12728">
              <a:solidFill>
                <a:srgbClr val="DD2A3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4" name="object 114"/>
          <p:cNvSpPr txBox="1"/>
          <p:nvPr/>
        </p:nvSpPr>
        <p:spPr>
          <a:xfrm>
            <a:off x="4958121" y="7122897"/>
            <a:ext cx="1050925" cy="2774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50" spc="-385">
                <a:solidFill>
                  <a:srgbClr val="DD2A3B"/>
                </a:solidFill>
                <a:latin typeface="Times New Roman"/>
                <a:cs typeface="Times New Roman"/>
              </a:rPr>
              <a:t>r</a:t>
            </a:r>
            <a:r>
              <a:rPr dirty="0" sz="1650" spc="-350">
                <a:solidFill>
                  <a:srgbClr val="B12836"/>
                </a:solidFill>
                <a:latin typeface="Times New Roman"/>
                <a:cs typeface="Times New Roman"/>
              </a:rPr>
              <a:t>ce</a:t>
            </a:r>
            <a:r>
              <a:rPr dirty="0" sz="1650" spc="-170">
                <a:solidFill>
                  <a:srgbClr val="B12836"/>
                </a:solidFill>
                <a:latin typeface="Times New Roman"/>
                <a:cs typeface="Times New Roman"/>
              </a:rPr>
              <a:t>.</a:t>
            </a:r>
            <a:r>
              <a:rPr dirty="0" sz="1650" spc="-200">
                <a:solidFill>
                  <a:srgbClr val="4D2123"/>
                </a:solidFill>
                <a:latin typeface="Times New Roman"/>
                <a:cs typeface="Times New Roman"/>
              </a:rPr>
              <a:t>.</a:t>
            </a:r>
            <a:r>
              <a:rPr dirty="0" sz="1650" spc="-120">
                <a:solidFill>
                  <a:srgbClr val="673134"/>
                </a:solidFill>
                <a:latin typeface="Times New Roman"/>
                <a:cs typeface="Times New Roman"/>
              </a:rPr>
              <a:t>..</a:t>
            </a:r>
            <a:r>
              <a:rPr dirty="0" sz="1650" spc="-190">
                <a:solidFill>
                  <a:srgbClr val="673134"/>
                </a:solidFill>
                <a:latin typeface="Times New Roman"/>
                <a:cs typeface="Times New Roman"/>
              </a:rPr>
              <a:t> </a:t>
            </a:r>
            <a:r>
              <a:rPr dirty="0" sz="1550" spc="30">
                <a:solidFill>
                  <a:srgbClr val="B12836"/>
                </a:solidFill>
                <a:latin typeface="Times New Roman"/>
                <a:cs typeface="Times New Roman"/>
              </a:rPr>
              <a:t>:-</a:t>
            </a:r>
            <a:r>
              <a:rPr dirty="0" sz="1550" spc="35">
                <a:solidFill>
                  <a:srgbClr val="B12836"/>
                </a:solidFill>
                <a:latin typeface="Times New Roman"/>
                <a:cs typeface="Times New Roman"/>
              </a:rPr>
              <a:t>:</a:t>
            </a:r>
            <a:r>
              <a:rPr dirty="0" sz="1550" spc="-50">
                <a:solidFill>
                  <a:srgbClr val="B12836"/>
                </a:solidFill>
                <a:latin typeface="Times New Roman"/>
                <a:cs typeface="Times New Roman"/>
              </a:rPr>
              <a:t> </a:t>
            </a:r>
            <a:r>
              <a:rPr dirty="0" sz="1550" spc="-229">
                <a:solidFill>
                  <a:srgbClr val="B12836"/>
                </a:solidFill>
                <a:latin typeface="Times New Roman"/>
                <a:cs typeface="Times New Roman"/>
              </a:rPr>
              <a:t>.</a:t>
            </a:r>
            <a:r>
              <a:rPr dirty="0" sz="1550" spc="-505">
                <a:solidFill>
                  <a:srgbClr val="B12836"/>
                </a:solidFill>
                <a:latin typeface="Times New Roman"/>
                <a:cs typeface="Times New Roman"/>
              </a:rPr>
              <a:t>1</a:t>
            </a:r>
            <a:r>
              <a:rPr dirty="0" sz="1550" spc="-735">
                <a:solidFill>
                  <a:srgbClr val="DD2A3B"/>
                </a:solidFill>
                <a:latin typeface="Times New Roman"/>
                <a:cs typeface="Times New Roman"/>
              </a:rPr>
              <a:t>u</a:t>
            </a:r>
            <a:r>
              <a:rPr dirty="0" sz="1550" spc="-290">
                <a:solidFill>
                  <a:srgbClr val="B12836"/>
                </a:solidFill>
                <a:latin typeface="Times New Roman"/>
                <a:cs typeface="Times New Roman"/>
              </a:rPr>
              <a:t>.</a:t>
            </a:r>
            <a:r>
              <a:rPr dirty="0" sz="1550" spc="-200">
                <a:solidFill>
                  <a:srgbClr val="B12836"/>
                </a:solidFill>
                <a:latin typeface="Times New Roman"/>
                <a:cs typeface="Times New Roman"/>
              </a:rPr>
              <a:t>..</a:t>
            </a:r>
            <a:r>
              <a:rPr dirty="0" sz="1550" spc="-509">
                <a:solidFill>
                  <a:srgbClr val="B12836"/>
                </a:solidFill>
                <a:latin typeface="Times New Roman"/>
                <a:cs typeface="Times New Roman"/>
              </a:rPr>
              <a:t>z</a:t>
            </a:r>
            <a:r>
              <a:rPr dirty="0" sz="750" spc="-445">
                <a:solidFill>
                  <a:srgbClr val="DF162F"/>
                </a:solidFill>
                <a:latin typeface="Arial"/>
                <a:cs typeface="Arial"/>
              </a:rPr>
              <a:t>■</a:t>
            </a:r>
            <a:r>
              <a:rPr dirty="0" sz="1550" spc="-330">
                <a:solidFill>
                  <a:srgbClr val="DF162F"/>
                </a:solidFill>
                <a:latin typeface="Times New Roman"/>
                <a:cs typeface="Times New Roman"/>
              </a:rPr>
              <a:t>1</a:t>
            </a:r>
            <a:r>
              <a:rPr dirty="0" sz="500" spc="-40">
                <a:solidFill>
                  <a:srgbClr val="DF162F"/>
                </a:solidFill>
                <a:latin typeface="Times New Roman"/>
                <a:cs typeface="Times New Roman"/>
              </a:rPr>
              <a:t>1•</a:t>
            </a:r>
            <a:r>
              <a:rPr dirty="0" sz="500">
                <a:solidFill>
                  <a:srgbClr val="DF162F"/>
                </a:solidFill>
                <a:latin typeface="Times New Roman"/>
                <a:cs typeface="Times New Roman"/>
              </a:rPr>
              <a:t> </a:t>
            </a:r>
            <a:r>
              <a:rPr dirty="0" sz="500" spc="-10">
                <a:solidFill>
                  <a:srgbClr val="DF162F"/>
                </a:solidFill>
                <a:latin typeface="Times New Roman"/>
                <a:cs typeface="Times New Roman"/>
              </a:rPr>
              <a:t> </a:t>
            </a:r>
            <a:r>
              <a:rPr dirty="0" sz="1050" spc="-530">
                <a:solidFill>
                  <a:srgbClr val="DF162F"/>
                </a:solidFill>
                <a:latin typeface="Arial"/>
                <a:cs typeface="Arial"/>
              </a:rPr>
              <a:t>■</a:t>
            </a:r>
            <a:r>
              <a:rPr dirty="0" sz="1550" spc="-160">
                <a:solidFill>
                  <a:srgbClr val="DA7080"/>
                </a:solidFill>
                <a:latin typeface="Times New Roman"/>
                <a:cs typeface="Times New Roman"/>
              </a:rPr>
              <a:t>-</a:t>
            </a:r>
            <a:r>
              <a:rPr dirty="0" sz="1550" spc="-160">
                <a:solidFill>
                  <a:srgbClr val="DA7080"/>
                </a:solidFill>
                <a:latin typeface="Times New Roman"/>
                <a:cs typeface="Times New Roman"/>
              </a:rPr>
              <a:t> </a:t>
            </a:r>
            <a:r>
              <a:rPr dirty="0" sz="1550" spc="-420">
                <a:solidFill>
                  <a:srgbClr val="E2AFB5"/>
                </a:solidFill>
                <a:latin typeface="Times New Roman"/>
                <a:cs typeface="Times New Roman"/>
              </a:rPr>
              <a:t>-</a:t>
            </a:r>
            <a:r>
              <a:rPr dirty="0" sz="1550" spc="-735">
                <a:solidFill>
                  <a:srgbClr val="DF162F"/>
                </a:solidFill>
                <a:latin typeface="Times New Roman"/>
                <a:cs typeface="Times New Roman"/>
              </a:rPr>
              <a:t>1</a:t>
            </a:r>
            <a:r>
              <a:rPr dirty="0" sz="1550" spc="-375">
                <a:solidFill>
                  <a:srgbClr val="E2AFB5"/>
                </a:solidFill>
                <a:latin typeface="Times New Roman"/>
                <a:cs typeface="Times New Roman"/>
              </a:rPr>
              <a:t>-</a:t>
            </a:r>
            <a:r>
              <a:rPr dirty="0" sz="1550" spc="20">
                <a:solidFill>
                  <a:srgbClr val="E2AFB5"/>
                </a:solidFill>
                <a:latin typeface="Times New Roman"/>
                <a:cs typeface="Times New Roman"/>
              </a:rPr>
              <a:t> </a:t>
            </a:r>
            <a:r>
              <a:rPr dirty="0" sz="1550" spc="35">
                <a:solidFill>
                  <a:srgbClr val="DD2A3B"/>
                </a:solidFill>
                <a:latin typeface="Times New Roman"/>
                <a:cs typeface="Times New Roman"/>
              </a:rPr>
              <a:t>,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4933952" y="7473933"/>
            <a:ext cx="37465" cy="0"/>
          </a:xfrm>
          <a:custGeom>
            <a:avLst/>
            <a:gdLst/>
            <a:ahLst/>
            <a:cxnLst/>
            <a:rect l="l" t="t" r="r" b="b"/>
            <a:pathLst>
              <a:path w="37464" h="0">
                <a:moveTo>
                  <a:pt x="37404" y="0"/>
                </a:moveTo>
                <a:lnTo>
                  <a:pt x="0" y="0"/>
                </a:lnTo>
              </a:path>
            </a:pathLst>
          </a:custGeom>
          <a:ln w="12728">
            <a:solidFill>
              <a:srgbClr val="B12836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16" name="object 116"/>
          <p:cNvGrpSpPr/>
          <p:nvPr/>
        </p:nvGrpSpPr>
        <p:grpSpPr>
          <a:xfrm>
            <a:off x="5061311" y="7467568"/>
            <a:ext cx="923290" cy="13335"/>
            <a:chOff x="5061311" y="7467568"/>
            <a:chExt cx="923290" cy="13335"/>
          </a:xfrm>
        </p:grpSpPr>
        <p:sp>
          <p:nvSpPr>
            <p:cNvPr id="117" name="object 117"/>
            <p:cNvSpPr/>
            <p:nvPr/>
          </p:nvSpPr>
          <p:spPr>
            <a:xfrm>
              <a:off x="5061311" y="7473933"/>
              <a:ext cx="532130" cy="0"/>
            </a:xfrm>
            <a:custGeom>
              <a:avLst/>
              <a:gdLst/>
              <a:ahLst/>
              <a:cxnLst/>
              <a:rect l="l" t="t" r="r" b="b"/>
              <a:pathLst>
                <a:path w="532129" h="0">
                  <a:moveTo>
                    <a:pt x="0" y="0"/>
                  </a:moveTo>
                  <a:lnTo>
                    <a:pt x="532096" y="0"/>
                  </a:lnTo>
                </a:path>
              </a:pathLst>
            </a:custGeom>
            <a:ln w="12728">
              <a:solidFill>
                <a:srgbClr val="DD2A3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5612579" y="7473933"/>
              <a:ext cx="372110" cy="0"/>
            </a:xfrm>
            <a:custGeom>
              <a:avLst/>
              <a:gdLst/>
              <a:ahLst/>
              <a:cxnLst/>
              <a:rect l="l" t="t" r="r" b="b"/>
              <a:pathLst>
                <a:path w="372110" h="0">
                  <a:moveTo>
                    <a:pt x="0" y="0"/>
                  </a:moveTo>
                  <a:lnTo>
                    <a:pt x="371819" y="0"/>
                  </a:lnTo>
                </a:path>
              </a:pathLst>
            </a:custGeom>
            <a:ln w="12728">
              <a:solidFill>
                <a:srgbClr val="DF162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9" name="object 119"/>
          <p:cNvSpPr txBox="1"/>
          <p:nvPr/>
        </p:nvSpPr>
        <p:spPr>
          <a:xfrm>
            <a:off x="4958656" y="7327577"/>
            <a:ext cx="1021080" cy="186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50" spc="-35">
                <a:solidFill>
                  <a:srgbClr val="DD2A3B"/>
                </a:solidFill>
                <a:latin typeface="Times New Roman"/>
                <a:cs typeface="Times New Roman"/>
              </a:rPr>
              <a:t>r </a:t>
            </a:r>
            <a:r>
              <a:rPr dirty="0" sz="1050" spc="-110">
                <a:solidFill>
                  <a:srgbClr val="3F0E0F"/>
                </a:solidFill>
                <a:latin typeface="Times New Roman"/>
                <a:cs typeface="Times New Roman"/>
              </a:rPr>
              <a:t>,</a:t>
            </a:r>
            <a:r>
              <a:rPr dirty="0" sz="1050" spc="-110">
                <a:solidFill>
                  <a:srgbClr val="B12836"/>
                </a:solidFill>
                <a:latin typeface="Times New Roman"/>
                <a:cs typeface="Times New Roman"/>
              </a:rPr>
              <a:t>!t</a:t>
            </a:r>
            <a:r>
              <a:rPr dirty="0" sz="1050" spc="-110">
                <a:solidFill>
                  <a:srgbClr val="673134"/>
                </a:solidFill>
                <a:latin typeface="Times New Roman"/>
                <a:cs typeface="Times New Roman"/>
              </a:rPr>
              <a:t>* </a:t>
            </a:r>
            <a:r>
              <a:rPr dirty="0" sz="1050" spc="-220">
                <a:solidFill>
                  <a:srgbClr val="B12836"/>
                </a:solidFill>
                <a:latin typeface="Times New Roman"/>
                <a:cs typeface="Times New Roman"/>
              </a:rPr>
              <a:t>,;,</a:t>
            </a:r>
            <a:r>
              <a:rPr dirty="0" sz="1050" spc="-220">
                <a:solidFill>
                  <a:srgbClr val="DD2A3B"/>
                </a:solidFill>
                <a:latin typeface="Times New Roman"/>
                <a:cs typeface="Times New Roman"/>
              </a:rPr>
              <a:t>H</a:t>
            </a:r>
            <a:r>
              <a:rPr dirty="0" sz="1050" spc="-220">
                <a:solidFill>
                  <a:srgbClr val="B12836"/>
                </a:solidFill>
                <a:latin typeface="Times New Roman"/>
                <a:cs typeface="Times New Roman"/>
              </a:rPr>
              <a:t>.. </a:t>
            </a:r>
            <a:r>
              <a:rPr dirty="0" sz="1050" spc="-150">
                <a:solidFill>
                  <a:srgbClr val="DD2A3B"/>
                </a:solidFill>
                <a:latin typeface="Times New Roman"/>
                <a:cs typeface="Times New Roman"/>
              </a:rPr>
              <a:t>f'ek'!Fi </a:t>
            </a:r>
            <a:r>
              <a:rPr dirty="0" sz="700" spc="-65" b="1">
                <a:solidFill>
                  <a:srgbClr val="DD2A3B"/>
                </a:solidFill>
                <a:latin typeface="Times New Roman"/>
                <a:cs typeface="Times New Roman"/>
              </a:rPr>
              <a:t>1111\M</a:t>
            </a:r>
            <a:r>
              <a:rPr dirty="0" sz="700" spc="-20" b="1">
                <a:solidFill>
                  <a:srgbClr val="DD2A3B"/>
                </a:solidFill>
                <a:latin typeface="Times New Roman"/>
                <a:cs typeface="Times New Roman"/>
              </a:rPr>
              <a:t> </a:t>
            </a:r>
            <a:r>
              <a:rPr dirty="0" sz="700" spc="-65" b="1">
                <a:solidFill>
                  <a:srgbClr val="DF162F"/>
                </a:solidFill>
                <a:latin typeface="Times New Roman"/>
                <a:cs typeface="Times New Roman"/>
              </a:rPr>
              <a:t>X'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5878627" y="8065061"/>
            <a:ext cx="60325" cy="0"/>
          </a:xfrm>
          <a:custGeom>
            <a:avLst/>
            <a:gdLst/>
            <a:ahLst/>
            <a:cxnLst/>
            <a:rect l="l" t="t" r="r" b="b"/>
            <a:pathLst>
              <a:path w="60325" h="0">
                <a:moveTo>
                  <a:pt x="0" y="0"/>
                </a:moveTo>
                <a:lnTo>
                  <a:pt x="60330" y="0"/>
                </a:lnTo>
              </a:path>
            </a:pathLst>
          </a:custGeom>
          <a:ln w="12728">
            <a:solidFill>
              <a:srgbClr val="DB445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 txBox="1"/>
          <p:nvPr/>
        </p:nvSpPr>
        <p:spPr>
          <a:xfrm>
            <a:off x="4961628" y="7893249"/>
            <a:ext cx="984250" cy="216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50" spc="-225">
                <a:solidFill>
                  <a:srgbClr val="B12836"/>
                </a:solidFill>
                <a:latin typeface="Arial"/>
                <a:cs typeface="Arial"/>
              </a:rPr>
              <a:t>t</a:t>
            </a:r>
            <a:r>
              <a:rPr dirty="0" sz="1250" spc="-10">
                <a:solidFill>
                  <a:srgbClr val="B12836"/>
                </a:solidFill>
                <a:latin typeface="Arial"/>
                <a:cs typeface="Arial"/>
              </a:rPr>
              <a:t>!</a:t>
            </a:r>
            <a:r>
              <a:rPr dirty="0" sz="1250" spc="-15">
                <a:solidFill>
                  <a:srgbClr val="B12836"/>
                </a:solidFill>
                <a:latin typeface="Arial"/>
                <a:cs typeface="Arial"/>
              </a:rPr>
              <a:t>:</a:t>
            </a:r>
            <a:r>
              <a:rPr dirty="0" sz="1250" spc="-345">
                <a:solidFill>
                  <a:srgbClr val="4D2123"/>
                </a:solidFill>
                <a:latin typeface="Arial"/>
                <a:cs typeface="Arial"/>
              </a:rPr>
              <a:t>.</a:t>
            </a:r>
            <a:r>
              <a:rPr dirty="0" sz="1250" spc="45">
                <a:solidFill>
                  <a:srgbClr val="B12836"/>
                </a:solidFill>
                <a:latin typeface="Arial"/>
                <a:cs typeface="Arial"/>
              </a:rPr>
              <a:t>:</a:t>
            </a:r>
            <a:r>
              <a:rPr dirty="0" sz="1250" spc="110">
                <a:solidFill>
                  <a:srgbClr val="4D2123"/>
                </a:solidFill>
                <a:latin typeface="Arial"/>
                <a:cs typeface="Arial"/>
              </a:rPr>
              <a:t>,</a:t>
            </a:r>
            <a:r>
              <a:rPr dirty="0" sz="1250" spc="-15">
                <a:solidFill>
                  <a:srgbClr val="7B4B4D"/>
                </a:solidFill>
                <a:latin typeface="Arial"/>
                <a:cs typeface="Arial"/>
              </a:rPr>
              <a:t>.</a:t>
            </a:r>
            <a:r>
              <a:rPr dirty="0" sz="1250" spc="-180">
                <a:solidFill>
                  <a:srgbClr val="5D4D4B"/>
                </a:solidFill>
                <a:latin typeface="Arial"/>
                <a:cs typeface="Arial"/>
              </a:rPr>
              <a:t>,</a:t>
            </a:r>
            <a:r>
              <a:rPr dirty="0" sz="1250" spc="-5">
                <a:solidFill>
                  <a:srgbClr val="B12836"/>
                </a:solidFill>
                <a:latin typeface="Arial"/>
                <a:cs typeface="Arial"/>
              </a:rPr>
              <a:t>:</a:t>
            </a:r>
            <a:r>
              <a:rPr dirty="0" sz="1250">
                <a:solidFill>
                  <a:srgbClr val="B12836"/>
                </a:solidFill>
                <a:latin typeface="Arial"/>
                <a:cs typeface="Arial"/>
              </a:rPr>
              <a:t>:</a:t>
            </a:r>
            <a:r>
              <a:rPr dirty="0" sz="1250" spc="-150">
                <a:solidFill>
                  <a:srgbClr val="B12836"/>
                </a:solidFill>
                <a:latin typeface="Arial"/>
                <a:cs typeface="Arial"/>
              </a:rPr>
              <a:t> </a:t>
            </a:r>
            <a:r>
              <a:rPr dirty="0" sz="1250" spc="-200">
                <a:solidFill>
                  <a:srgbClr val="DD2A3B"/>
                </a:solidFill>
                <a:latin typeface="Arial"/>
                <a:cs typeface="Arial"/>
              </a:rPr>
              <a:t>rlr6</a:t>
            </a:r>
            <a:r>
              <a:rPr dirty="0" sz="1250" spc="-204">
                <a:solidFill>
                  <a:srgbClr val="DD2A3B"/>
                </a:solidFill>
                <a:latin typeface="Arial"/>
                <a:cs typeface="Arial"/>
              </a:rPr>
              <a:t> </a:t>
            </a:r>
            <a:r>
              <a:rPr dirty="0" sz="600" spc="75">
                <a:solidFill>
                  <a:srgbClr val="DD2A3B"/>
                </a:solidFill>
                <a:latin typeface="Arial"/>
                <a:cs typeface="Arial"/>
              </a:rPr>
              <a:t>iffl!I</a:t>
            </a:r>
            <a:r>
              <a:rPr dirty="0" sz="600" spc="35">
                <a:solidFill>
                  <a:srgbClr val="DD2A3B"/>
                </a:solidFill>
                <a:latin typeface="Arial"/>
                <a:cs typeface="Arial"/>
              </a:rPr>
              <a:t>«</a:t>
            </a:r>
            <a:r>
              <a:rPr dirty="0" sz="700" spc="409" b="1">
                <a:solidFill>
                  <a:srgbClr val="DD2A3B"/>
                </a:solidFill>
                <a:latin typeface="Times New Roman"/>
                <a:cs typeface="Times New Roman"/>
              </a:rPr>
              <a:t>M</a:t>
            </a:r>
            <a:r>
              <a:rPr dirty="0" sz="1250" spc="-165">
                <a:solidFill>
                  <a:srgbClr val="DF162F"/>
                </a:solidFill>
                <a:latin typeface="Arial"/>
                <a:cs typeface="Arial"/>
              </a:rPr>
              <a:t>I</a:t>
            </a:r>
            <a:r>
              <a:rPr dirty="0" sz="1250">
                <a:solidFill>
                  <a:srgbClr val="DB4456"/>
                </a:solidFill>
                <a:latin typeface="Arial"/>
                <a:cs typeface="Arial"/>
              </a:rPr>
              <a:t>'</a:t>
            </a:r>
            <a:endParaRPr sz="1250">
              <a:latin typeface="Arial"/>
              <a:cs typeface="Arial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4900047" y="8184204"/>
            <a:ext cx="280035" cy="0"/>
          </a:xfrm>
          <a:custGeom>
            <a:avLst/>
            <a:gdLst/>
            <a:ahLst/>
            <a:cxnLst/>
            <a:rect l="l" t="t" r="r" b="b"/>
            <a:pathLst>
              <a:path w="280035" h="0">
                <a:moveTo>
                  <a:pt x="0" y="0"/>
                </a:moveTo>
                <a:lnTo>
                  <a:pt x="279548" y="0"/>
                </a:lnTo>
              </a:path>
            </a:pathLst>
          </a:custGeom>
          <a:ln w="12728">
            <a:solidFill>
              <a:srgbClr val="B1283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 txBox="1"/>
          <p:nvPr/>
        </p:nvSpPr>
        <p:spPr>
          <a:xfrm>
            <a:off x="5256325" y="8037849"/>
            <a:ext cx="737235" cy="186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600">
                <a:solidFill>
                  <a:srgbClr val="DD2A3B"/>
                </a:solidFill>
                <a:uFill>
                  <a:solidFill>
                    <a:srgbClr val="DD2A3B"/>
                  </a:solidFill>
                </a:uFill>
                <a:latin typeface="Arial"/>
                <a:cs typeface="Arial"/>
              </a:rPr>
              <a:t>M i?ik </a:t>
            </a:r>
            <a:r>
              <a:rPr dirty="0" u="heavy" sz="600" spc="35">
                <a:solidFill>
                  <a:srgbClr val="DD2A3B"/>
                </a:solidFill>
                <a:uFill>
                  <a:solidFill>
                    <a:srgbClr val="DD2A3B"/>
                  </a:solidFill>
                </a:uFill>
                <a:latin typeface="Arial"/>
                <a:cs typeface="Arial"/>
              </a:rPr>
              <a:t>·if1Uh </a:t>
            </a:r>
            <a:r>
              <a:rPr dirty="0" u="heavy" sz="1050" spc="-95">
                <a:solidFill>
                  <a:srgbClr val="DD2A3B"/>
                </a:solidFill>
                <a:uFill>
                  <a:solidFill>
                    <a:srgbClr val="DD2A3B"/>
                  </a:solidFill>
                </a:uFill>
                <a:latin typeface="Arial"/>
                <a:cs typeface="Arial"/>
              </a:rPr>
              <a:t>■</a:t>
            </a:r>
            <a:r>
              <a:rPr dirty="0" u="heavy" sz="600" spc="-95">
                <a:solidFill>
                  <a:srgbClr val="DA7080"/>
                </a:solidFill>
                <a:uFill>
                  <a:solidFill>
                    <a:srgbClr val="DD2A3B"/>
                  </a:solidFill>
                </a:uFill>
                <a:latin typeface="Arial"/>
                <a:cs typeface="Arial"/>
              </a:rPr>
              <a:t>: </a:t>
            </a:r>
            <a:r>
              <a:rPr dirty="0" u="heavy" sz="600" spc="-20">
                <a:solidFill>
                  <a:srgbClr val="DF162F"/>
                </a:solidFill>
                <a:uFill>
                  <a:solidFill>
                    <a:srgbClr val="DD2A3B"/>
                  </a:solidFill>
                </a:uFill>
                <a:latin typeface="Arial"/>
                <a:cs typeface="Arial"/>
              </a:rPr>
              <a:t>I</a:t>
            </a:r>
            <a:r>
              <a:rPr dirty="0" u="heavy" sz="600" spc="-85">
                <a:solidFill>
                  <a:srgbClr val="DF162F"/>
                </a:solidFill>
                <a:uFill>
                  <a:solidFill>
                    <a:srgbClr val="DD2A3B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600" spc="-30">
                <a:solidFill>
                  <a:srgbClr val="DB4456"/>
                </a:solidFill>
                <a:uFill>
                  <a:solidFill>
                    <a:srgbClr val="DD2A3B"/>
                  </a:solidFill>
                </a:uFill>
                <a:latin typeface="Arial"/>
                <a:cs typeface="Arial"/>
              </a:rPr>
              <a:t>J</a:t>
            </a:r>
            <a:r>
              <a:rPr dirty="0" u="heavy" sz="600" spc="10">
                <a:solidFill>
                  <a:srgbClr val="DB4456"/>
                </a:solidFill>
                <a:uFill>
                  <a:solidFill>
                    <a:srgbClr val="DD2A3B"/>
                  </a:solidFill>
                </a:uFill>
                <a:latin typeface="Arial"/>
                <a:cs typeface="Arial"/>
              </a:rPr>
              <a:t> </a:t>
            </a:r>
            <a:endParaRPr sz="600">
              <a:latin typeface="Arial"/>
              <a:cs typeface="Arial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5938222" y="8330841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 h="0">
                <a:moveTo>
                  <a:pt x="0" y="0"/>
                </a:moveTo>
                <a:lnTo>
                  <a:pt x="45827" y="0"/>
                </a:lnTo>
              </a:path>
            </a:pathLst>
          </a:custGeom>
          <a:ln w="12728">
            <a:solidFill>
              <a:srgbClr val="DB445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 txBox="1"/>
          <p:nvPr/>
        </p:nvSpPr>
        <p:spPr>
          <a:xfrm>
            <a:off x="4951348" y="8120840"/>
            <a:ext cx="1057910" cy="2622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1550" spc="-185">
                <a:solidFill>
                  <a:srgbClr val="DD2A3B"/>
                </a:solidFill>
                <a:uFill>
                  <a:solidFill>
                    <a:srgbClr val="8C262F"/>
                  </a:solidFill>
                </a:uFill>
                <a:latin typeface="Arial"/>
                <a:cs typeface="Arial"/>
              </a:rPr>
              <a:t>r</a:t>
            </a:r>
            <a:r>
              <a:rPr dirty="0" sz="1550" spc="-185">
                <a:solidFill>
                  <a:srgbClr val="B12836"/>
                </a:solidFill>
                <a:latin typeface="Arial"/>
                <a:cs typeface="Arial"/>
              </a:rPr>
              <a:t>z</a:t>
            </a:r>
            <a:r>
              <a:rPr dirty="0" sz="1550" spc="-185">
                <a:solidFill>
                  <a:srgbClr val="4D2123"/>
                </a:solidFill>
                <a:latin typeface="Arial"/>
                <a:cs typeface="Arial"/>
              </a:rPr>
              <a:t>, </a:t>
            </a:r>
            <a:r>
              <a:rPr dirty="0" u="heavy" sz="600" spc="-5">
                <a:solidFill>
                  <a:srgbClr val="B12836"/>
                </a:solidFill>
                <a:uFill>
                  <a:solidFill>
                    <a:srgbClr val="DD2A3B"/>
                  </a:solidFill>
                </a:uFill>
                <a:latin typeface="Arial"/>
                <a:cs typeface="Arial"/>
              </a:rPr>
              <a:t>;:- ,;; </a:t>
            </a:r>
            <a:r>
              <a:rPr dirty="0" u="heavy" sz="600">
                <a:solidFill>
                  <a:srgbClr val="DD2A3B"/>
                </a:solidFill>
                <a:uFill>
                  <a:solidFill>
                    <a:srgbClr val="DD2A3B"/>
                  </a:solidFill>
                </a:uFill>
                <a:latin typeface="Arial"/>
                <a:cs typeface="Arial"/>
              </a:rPr>
              <a:t>u </a:t>
            </a:r>
            <a:r>
              <a:rPr dirty="0" u="heavy" sz="600" spc="-120">
                <a:solidFill>
                  <a:srgbClr val="DD2A3B"/>
                </a:solidFill>
                <a:uFill>
                  <a:solidFill>
                    <a:srgbClr val="DD2A3B"/>
                  </a:solidFill>
                </a:uFill>
                <a:latin typeface="Arial"/>
                <a:cs typeface="Arial"/>
              </a:rPr>
              <a:t>lfP</a:t>
            </a:r>
            <a:r>
              <a:rPr dirty="0" sz="600" spc="-120">
                <a:solidFill>
                  <a:srgbClr val="DD2A3B"/>
                </a:solidFill>
                <a:latin typeface="Arial"/>
                <a:cs typeface="Arial"/>
              </a:rPr>
              <a:t> </a:t>
            </a:r>
            <a:r>
              <a:rPr dirty="0" u="heavy" sz="600" spc="-55">
                <a:solidFill>
                  <a:srgbClr val="DD2A3B"/>
                </a:solidFill>
                <a:uFill>
                  <a:solidFill>
                    <a:srgbClr val="DD2A3B"/>
                  </a:solidFill>
                </a:uFill>
                <a:latin typeface="Arial"/>
                <a:cs typeface="Arial"/>
              </a:rPr>
              <a:t>rlil</a:t>
            </a:r>
            <a:r>
              <a:rPr dirty="0" sz="600" spc="-55">
                <a:solidFill>
                  <a:srgbClr val="DD2A3B"/>
                </a:solidFill>
                <a:latin typeface="Arial"/>
                <a:cs typeface="Arial"/>
              </a:rPr>
              <a:t> </a:t>
            </a:r>
            <a:r>
              <a:rPr dirty="0" u="heavy" sz="1050" spc="-229">
                <a:solidFill>
                  <a:srgbClr val="DD2A3B"/>
                </a:solidFill>
                <a:uFill>
                  <a:solidFill>
                    <a:srgbClr val="DA7080"/>
                  </a:solidFill>
                </a:uFill>
                <a:latin typeface="Arial"/>
                <a:cs typeface="Arial"/>
              </a:rPr>
              <a:t>■</a:t>
            </a:r>
            <a:r>
              <a:rPr dirty="0" sz="1050" spc="-185">
                <a:solidFill>
                  <a:srgbClr val="DD2A3B"/>
                </a:solidFill>
                <a:latin typeface="Arial"/>
                <a:cs typeface="Arial"/>
              </a:rPr>
              <a:t> </a:t>
            </a:r>
            <a:r>
              <a:rPr dirty="0" sz="1050" spc="-195">
                <a:solidFill>
                  <a:srgbClr val="E18E9A"/>
                </a:solidFill>
                <a:latin typeface="Arial"/>
                <a:cs typeface="Arial"/>
              </a:rPr>
              <a:t>--</a:t>
            </a:r>
            <a:r>
              <a:rPr dirty="0" sz="1050" spc="-195">
                <a:solidFill>
                  <a:srgbClr val="DF162F"/>
                </a:solidFill>
                <a:latin typeface="Arial"/>
                <a:cs typeface="Arial"/>
              </a:rPr>
              <a:t>1</a:t>
            </a:r>
            <a:r>
              <a:rPr dirty="0" sz="1050" spc="-195">
                <a:solidFill>
                  <a:srgbClr val="DB4456"/>
                </a:solidFill>
                <a:latin typeface="Arial"/>
                <a:cs typeface="Arial"/>
              </a:rPr>
              <a:t>3</a:t>
            </a:r>
            <a:endParaRPr sz="1050">
              <a:latin typeface="Arial"/>
              <a:cs typeface="Arial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4963283" y="8357344"/>
            <a:ext cx="1025525" cy="132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700" spc="-40">
                <a:solidFill>
                  <a:srgbClr val="DD2A3B"/>
                </a:solidFill>
                <a:uFill>
                  <a:solidFill>
                    <a:srgbClr val="8C262F"/>
                  </a:solidFill>
                </a:uFill>
                <a:latin typeface="Times New Roman"/>
                <a:cs typeface="Times New Roman"/>
              </a:rPr>
              <a:t>t</a:t>
            </a:r>
            <a:r>
              <a:rPr dirty="0" u="heavy" sz="700" spc="-40">
                <a:solidFill>
                  <a:srgbClr val="B12836"/>
                </a:solidFill>
                <a:uFill>
                  <a:solidFill>
                    <a:srgbClr val="8C262F"/>
                  </a:solidFill>
                </a:uFill>
                <a:latin typeface="Times New Roman"/>
                <a:cs typeface="Times New Roman"/>
              </a:rPr>
              <a:t>: </a:t>
            </a:r>
            <a:r>
              <a:rPr dirty="0" u="heavy" sz="700" spc="80">
                <a:solidFill>
                  <a:srgbClr val="B12836"/>
                </a:solidFill>
                <a:uFill>
                  <a:solidFill>
                    <a:srgbClr val="8C262F"/>
                  </a:solidFill>
                </a:uFill>
                <a:latin typeface="Times New Roman"/>
                <a:cs typeface="Times New Roman"/>
              </a:rPr>
              <a:t>.!:.</a:t>
            </a:r>
            <a:r>
              <a:rPr dirty="0" sz="700" spc="80">
                <a:solidFill>
                  <a:srgbClr val="B12836"/>
                </a:solidFill>
                <a:latin typeface="Times New Roman"/>
                <a:cs typeface="Times New Roman"/>
              </a:rPr>
              <a:t> </a:t>
            </a:r>
            <a:r>
              <a:rPr dirty="0" u="heavy" sz="700" spc="-5">
                <a:solidFill>
                  <a:srgbClr val="B12836"/>
                </a:solidFill>
                <a:uFill>
                  <a:solidFill>
                    <a:srgbClr val="DD2A3B"/>
                  </a:solidFill>
                </a:uFill>
                <a:latin typeface="Times New Roman"/>
                <a:cs typeface="Times New Roman"/>
              </a:rPr>
              <a:t>ef zt </a:t>
            </a:r>
            <a:r>
              <a:rPr dirty="0" u="heavy" sz="700" spc="-45">
                <a:solidFill>
                  <a:srgbClr val="DD2A3B"/>
                </a:solidFill>
                <a:uFill>
                  <a:solidFill>
                    <a:srgbClr val="DD2A3B"/>
                  </a:solidFill>
                </a:uFill>
                <a:latin typeface="Times New Roman"/>
                <a:cs typeface="Times New Roman"/>
              </a:rPr>
              <a:t>•iff </a:t>
            </a:r>
            <a:r>
              <a:rPr dirty="0" u="heavy" sz="700" spc="-35">
                <a:solidFill>
                  <a:srgbClr val="DD2A3B"/>
                </a:solidFill>
                <a:uFill>
                  <a:solidFill>
                    <a:srgbClr val="DD2A3B"/>
                  </a:solidFill>
                </a:uFill>
                <a:latin typeface="Times New Roman"/>
                <a:cs typeface="Times New Roman"/>
              </a:rPr>
              <a:t>l</a:t>
            </a:r>
            <a:r>
              <a:rPr dirty="0" u="heavy" sz="700" spc="-45">
                <a:solidFill>
                  <a:srgbClr val="DD2A3B"/>
                </a:solidFill>
                <a:uFill>
                  <a:solidFill>
                    <a:srgbClr val="DD2A3B"/>
                  </a:solidFill>
                </a:uFill>
                <a:latin typeface="Times New Roman"/>
                <a:cs typeface="Times New Roman"/>
              </a:rPr>
              <a:t> llilSM</a:t>
            </a:r>
            <a:r>
              <a:rPr dirty="0" u="heavy" sz="700" spc="-45">
                <a:solidFill>
                  <a:srgbClr val="E18E9A"/>
                </a:solidFill>
                <a:uFill>
                  <a:solidFill>
                    <a:srgbClr val="DD2A3B"/>
                  </a:solidFill>
                </a:uFill>
                <a:latin typeface="Times New Roman"/>
                <a:cs typeface="Times New Roman"/>
              </a:rPr>
              <a:t>-'</a:t>
            </a:r>
            <a:r>
              <a:rPr dirty="0" u="heavy" sz="700" spc="-45">
                <a:solidFill>
                  <a:srgbClr val="DF162F"/>
                </a:solidFill>
                <a:uFill>
                  <a:solidFill>
                    <a:srgbClr val="DD2A3B"/>
                  </a:solidFill>
                </a:uFill>
                <a:latin typeface="Times New Roman"/>
                <a:cs typeface="Times New Roman"/>
              </a:rPr>
              <a:t>I</a:t>
            </a:r>
            <a:r>
              <a:rPr dirty="0" u="heavy" sz="700" spc="-45">
                <a:solidFill>
                  <a:srgbClr val="DA7080"/>
                </a:solidFill>
                <a:uFill>
                  <a:solidFill>
                    <a:srgbClr val="DD2A3B"/>
                  </a:solidFill>
                </a:uFill>
                <a:latin typeface="Times New Roman"/>
                <a:cs typeface="Times New Roman"/>
              </a:rPr>
              <a:t>•</a:t>
            </a:r>
            <a:r>
              <a:rPr dirty="0" u="heavy" sz="700" spc="-45">
                <a:solidFill>
                  <a:srgbClr val="DD2A3B"/>
                </a:solidFill>
                <a:uFill>
                  <a:solidFill>
                    <a:srgbClr val="DD2A3B"/>
                  </a:solidFill>
                </a:uFill>
                <a:latin typeface="Times New Roman"/>
                <a:cs typeface="Times New Roman"/>
              </a:rPr>
              <a:t>}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5891198" y="8592037"/>
            <a:ext cx="27940" cy="0"/>
          </a:xfrm>
          <a:custGeom>
            <a:avLst/>
            <a:gdLst/>
            <a:ahLst/>
            <a:cxnLst/>
            <a:rect l="l" t="t" r="r" b="b"/>
            <a:pathLst>
              <a:path w="27939" h="0">
                <a:moveTo>
                  <a:pt x="0" y="0"/>
                </a:moveTo>
                <a:lnTo>
                  <a:pt x="27496" y="0"/>
                </a:lnTo>
              </a:path>
            </a:pathLst>
          </a:custGeom>
          <a:ln w="12728">
            <a:solidFill>
              <a:srgbClr val="DF162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 txBox="1"/>
          <p:nvPr/>
        </p:nvSpPr>
        <p:spPr>
          <a:xfrm>
            <a:off x="4957885" y="8388401"/>
            <a:ext cx="977900" cy="254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1300" spc="-120">
                <a:solidFill>
                  <a:srgbClr val="B12836"/>
                </a:solidFill>
                <a:uFill>
                  <a:solidFill>
                    <a:srgbClr val="673134"/>
                  </a:solidFill>
                </a:uFill>
                <a:latin typeface="Times New Roman"/>
                <a:cs typeface="Times New Roman"/>
              </a:rPr>
              <a:t>f</a:t>
            </a:r>
            <a:r>
              <a:rPr dirty="0" u="heavy" sz="1300" spc="-215">
                <a:solidFill>
                  <a:srgbClr val="B12836"/>
                </a:solidFill>
                <a:uFill>
                  <a:solidFill>
                    <a:srgbClr val="673134"/>
                  </a:solidFill>
                </a:uFill>
                <a:latin typeface="Times New Roman"/>
                <a:cs typeface="Times New Roman"/>
              </a:rPr>
              <a:t>!</a:t>
            </a:r>
            <a:r>
              <a:rPr dirty="0" u="heavy" sz="1300" spc="-560">
                <a:solidFill>
                  <a:srgbClr val="B12836"/>
                </a:solidFill>
                <a:uFill>
                  <a:solidFill>
                    <a:srgbClr val="673134"/>
                  </a:solidFill>
                </a:uFill>
                <a:latin typeface="Times New Roman"/>
                <a:cs typeface="Times New Roman"/>
              </a:rPr>
              <a:t>7</a:t>
            </a:r>
            <a:r>
              <a:rPr dirty="0" u="heavy" sz="1300" spc="-90">
                <a:solidFill>
                  <a:srgbClr val="B12836"/>
                </a:solidFill>
                <a:uFill>
                  <a:solidFill>
                    <a:srgbClr val="673134"/>
                  </a:solidFill>
                </a:uFill>
                <a:latin typeface="Times New Roman"/>
                <a:cs typeface="Times New Roman"/>
              </a:rPr>
              <a:t>.</a:t>
            </a:r>
            <a:r>
              <a:rPr dirty="0" u="heavy" sz="1300" spc="-204">
                <a:solidFill>
                  <a:srgbClr val="B12836"/>
                </a:solidFill>
                <a:uFill>
                  <a:solidFill>
                    <a:srgbClr val="673134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1300" spc="-105">
                <a:solidFill>
                  <a:srgbClr val="B12836"/>
                </a:solidFill>
                <a:uFill>
                  <a:solidFill>
                    <a:srgbClr val="673134"/>
                  </a:solidFill>
                </a:uFill>
                <a:latin typeface="Times New Roman"/>
                <a:cs typeface="Times New Roman"/>
              </a:rPr>
              <a:t>-</a:t>
            </a:r>
            <a:r>
              <a:rPr dirty="0" u="heavy" sz="1300" spc="-240">
                <a:solidFill>
                  <a:srgbClr val="B12836"/>
                </a:solidFill>
                <a:uFill>
                  <a:solidFill>
                    <a:srgbClr val="673134"/>
                  </a:solidFill>
                </a:uFill>
                <a:latin typeface="Times New Roman"/>
                <a:cs typeface="Times New Roman"/>
              </a:rPr>
              <a:t>:</a:t>
            </a:r>
            <a:r>
              <a:rPr dirty="0" u="heavy" sz="1300" spc="-80">
                <a:solidFill>
                  <a:srgbClr val="673134"/>
                </a:solidFill>
                <a:uFill>
                  <a:solidFill>
                    <a:srgbClr val="673134"/>
                  </a:solidFill>
                </a:uFill>
                <a:latin typeface="Times New Roman"/>
                <a:cs typeface="Times New Roman"/>
              </a:rPr>
              <a:t>,</a:t>
            </a:r>
            <a:r>
              <a:rPr dirty="0" sz="1300" spc="-70">
                <a:solidFill>
                  <a:srgbClr val="673134"/>
                </a:solidFill>
                <a:latin typeface="Times New Roman"/>
                <a:cs typeface="Times New Roman"/>
              </a:rPr>
              <a:t>:</a:t>
            </a:r>
            <a:r>
              <a:rPr dirty="0" u="heavy" sz="950" spc="-229" i="1">
                <a:solidFill>
                  <a:srgbClr val="B12836"/>
                </a:solidFill>
                <a:uFill>
                  <a:solidFill>
                    <a:srgbClr val="DD2A3B"/>
                  </a:solidFill>
                </a:uFill>
                <a:latin typeface="Times New Roman"/>
                <a:cs typeface="Times New Roman"/>
              </a:rPr>
              <a:t>_</a:t>
            </a:r>
            <a:r>
              <a:rPr dirty="0" u="heavy" sz="950" spc="-190" i="1">
                <a:solidFill>
                  <a:srgbClr val="B12836"/>
                </a:solidFill>
                <a:uFill>
                  <a:solidFill>
                    <a:srgbClr val="DD2A3B"/>
                  </a:solidFill>
                </a:uFill>
                <a:latin typeface="Times New Roman"/>
                <a:cs typeface="Times New Roman"/>
              </a:rPr>
              <a:t>:</a:t>
            </a:r>
            <a:r>
              <a:rPr dirty="0" u="heavy" sz="950" spc="-655" i="1">
                <a:solidFill>
                  <a:srgbClr val="DD2A3B"/>
                </a:solidFill>
                <a:uFill>
                  <a:solidFill>
                    <a:srgbClr val="DD2A3B"/>
                  </a:solidFill>
                </a:uFill>
                <a:latin typeface="Times New Roman"/>
                <a:cs typeface="Times New Roman"/>
              </a:rPr>
              <a:t>H</a:t>
            </a:r>
            <a:r>
              <a:rPr dirty="0" u="heavy" sz="950" spc="-114" i="1">
                <a:solidFill>
                  <a:srgbClr val="B12836"/>
                </a:solidFill>
                <a:uFill>
                  <a:solidFill>
                    <a:srgbClr val="DD2A3B"/>
                  </a:solidFill>
                </a:uFill>
                <a:latin typeface="Times New Roman"/>
                <a:cs typeface="Times New Roman"/>
              </a:rPr>
              <a:t>..</a:t>
            </a:r>
            <a:r>
              <a:rPr dirty="0" u="heavy" sz="950" spc="-120" i="1">
                <a:solidFill>
                  <a:srgbClr val="B12836"/>
                </a:solidFill>
                <a:uFill>
                  <a:solidFill>
                    <a:srgbClr val="DD2A3B"/>
                  </a:solidFill>
                </a:uFill>
                <a:latin typeface="Times New Roman"/>
                <a:cs typeface="Times New Roman"/>
              </a:rPr>
              <a:t>,</a:t>
            </a:r>
            <a:r>
              <a:rPr dirty="0" u="heavy" sz="950" spc="-15" i="1">
                <a:solidFill>
                  <a:srgbClr val="B12836"/>
                </a:solidFill>
                <a:uFill>
                  <a:solidFill>
                    <a:srgbClr val="DD2A3B"/>
                  </a:solidFill>
                </a:uFill>
                <a:latin typeface="Times New Roman"/>
                <a:cs typeface="Times New Roman"/>
              </a:rPr>
              <a:t>J</a:t>
            </a:r>
            <a:r>
              <a:rPr dirty="0" u="heavy" sz="950" spc="-85" i="1">
                <a:solidFill>
                  <a:srgbClr val="B12836"/>
                </a:solidFill>
                <a:uFill>
                  <a:solidFill>
                    <a:srgbClr val="DD2A3B"/>
                  </a:solidFill>
                </a:uFill>
                <a:latin typeface="Times New Roman"/>
                <a:cs typeface="Times New Roman"/>
              </a:rPr>
              <a:t>,</a:t>
            </a:r>
            <a:r>
              <a:rPr dirty="0" u="heavy" sz="950" spc="-55" i="1">
                <a:solidFill>
                  <a:srgbClr val="DD2A3B"/>
                </a:solidFill>
                <a:uFill>
                  <a:solidFill>
                    <a:srgbClr val="DD2A3B"/>
                  </a:solidFill>
                </a:uFill>
                <a:latin typeface="Times New Roman"/>
                <a:cs typeface="Times New Roman"/>
              </a:rPr>
              <a:t>k'</a:t>
            </a:r>
            <a:r>
              <a:rPr dirty="0" sz="950" spc="-235" i="1">
                <a:solidFill>
                  <a:srgbClr val="DD2A3B"/>
                </a:solidFill>
                <a:latin typeface="Times New Roman"/>
                <a:cs typeface="Times New Roman"/>
              </a:rPr>
              <a:t>c</a:t>
            </a:r>
            <a:r>
              <a:rPr dirty="0" u="heavy" sz="700" spc="-60">
                <a:solidFill>
                  <a:srgbClr val="EF3F3B"/>
                </a:solidFill>
                <a:uFill>
                  <a:solidFill>
                    <a:srgbClr val="010307"/>
                  </a:solidFill>
                </a:uFill>
                <a:latin typeface="Times New Roman"/>
                <a:cs typeface="Times New Roman"/>
              </a:rPr>
              <a:t>·lff</a:t>
            </a:r>
            <a:r>
              <a:rPr dirty="0" u="heavy" sz="700" spc="30">
                <a:solidFill>
                  <a:srgbClr val="EF3F3B"/>
                </a:solidFill>
                <a:uFill>
                  <a:solidFill>
                    <a:srgbClr val="010307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sz="700" spc="-105">
                <a:solidFill>
                  <a:srgbClr val="EF3F3B"/>
                </a:solidFill>
                <a:latin typeface="Times New Roman"/>
                <a:cs typeface="Times New Roman"/>
              </a:rPr>
              <a:t> </a:t>
            </a:r>
            <a:r>
              <a:rPr dirty="0" u="heavy" sz="700" spc="-75">
                <a:solidFill>
                  <a:srgbClr val="EF3F3B"/>
                </a:solidFill>
                <a:uFill>
                  <a:solidFill>
                    <a:srgbClr val="010307"/>
                  </a:solidFill>
                </a:uFill>
                <a:latin typeface="Times New Roman"/>
                <a:cs typeface="Times New Roman"/>
              </a:rPr>
              <a:t>¥</a:t>
            </a:r>
            <a:r>
              <a:rPr dirty="0" u="heavy" sz="700" spc="-145">
                <a:solidFill>
                  <a:srgbClr val="DF162F"/>
                </a:solidFill>
                <a:uFill>
                  <a:solidFill>
                    <a:srgbClr val="010307"/>
                  </a:solidFill>
                </a:uFill>
                <a:latin typeface="Times New Roman"/>
                <a:cs typeface="Times New Roman"/>
              </a:rPr>
              <a:t>1</a:t>
            </a:r>
            <a:r>
              <a:rPr dirty="0" u="heavy" sz="750" spc="-165">
                <a:solidFill>
                  <a:srgbClr val="DF162F"/>
                </a:solidFill>
                <a:uFill>
                  <a:solidFill>
                    <a:srgbClr val="010307"/>
                  </a:solidFill>
                </a:uFill>
                <a:latin typeface="Arial"/>
                <a:cs typeface="Arial"/>
              </a:rPr>
              <a:t>■</a:t>
            </a:r>
            <a:r>
              <a:rPr dirty="0" u="heavy" sz="700" spc="-35">
                <a:solidFill>
                  <a:srgbClr val="DF162F"/>
                </a:solidFill>
                <a:uFill>
                  <a:solidFill>
                    <a:srgbClr val="010307"/>
                  </a:solidFill>
                </a:uFill>
                <a:latin typeface="Times New Roman"/>
                <a:cs typeface="Times New Roman"/>
              </a:rPr>
              <a:t>4</a:t>
            </a:r>
            <a:r>
              <a:rPr dirty="0" u="heavy" sz="700" spc="-335">
                <a:solidFill>
                  <a:srgbClr val="DF162F"/>
                </a:solidFill>
                <a:uFill>
                  <a:solidFill>
                    <a:srgbClr val="010307"/>
                  </a:solidFill>
                </a:uFill>
                <a:latin typeface="Times New Roman"/>
                <a:cs typeface="Times New Roman"/>
              </a:rPr>
              <a:t>S</a:t>
            </a:r>
            <a:r>
              <a:rPr dirty="0" u="heavy" sz="700" spc="-220">
                <a:solidFill>
                  <a:srgbClr val="010307"/>
                </a:solidFill>
                <a:uFill>
                  <a:solidFill>
                    <a:srgbClr val="010307"/>
                  </a:solidFill>
                </a:uFill>
                <a:latin typeface="Times New Roman"/>
                <a:cs typeface="Times New Roman"/>
              </a:rPr>
              <a:t>_</a:t>
            </a:r>
            <a:r>
              <a:rPr dirty="0" sz="700" spc="-15">
                <a:solidFill>
                  <a:srgbClr val="DF162F"/>
                </a:solidFill>
                <a:latin typeface="Times New Roman"/>
                <a:cs typeface="Times New Roman"/>
              </a:rPr>
              <a:t>M</a:t>
            </a:r>
            <a:r>
              <a:rPr dirty="0" u="heavy" sz="1500" spc="-310">
                <a:solidFill>
                  <a:srgbClr val="DB4456"/>
                </a:solidFill>
                <a:uFill>
                  <a:solidFill>
                    <a:srgbClr val="DB4456"/>
                  </a:solidFill>
                </a:uFill>
                <a:latin typeface="Times New Roman"/>
                <a:cs typeface="Times New Roman"/>
              </a:rPr>
              <a:t>J</a:t>
            </a:r>
            <a:r>
              <a:rPr dirty="0" u="heavy" sz="700" spc="10">
                <a:solidFill>
                  <a:srgbClr val="DF162F"/>
                </a:solidFill>
                <a:uFill>
                  <a:solidFill>
                    <a:srgbClr val="DB4456"/>
                  </a:solidFill>
                </a:uFill>
                <a:latin typeface="Times New Roman"/>
                <a:cs typeface="Times New Roman"/>
              </a:rPr>
              <a:t>I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5946490" y="8734091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 h="0">
                <a:moveTo>
                  <a:pt x="0" y="0"/>
                </a:moveTo>
                <a:lnTo>
                  <a:pt x="32079" y="0"/>
                </a:lnTo>
              </a:path>
            </a:pathLst>
          </a:custGeom>
          <a:ln w="12728">
            <a:solidFill>
              <a:srgbClr val="DF5B6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 txBox="1"/>
          <p:nvPr/>
        </p:nvSpPr>
        <p:spPr>
          <a:xfrm>
            <a:off x="4952177" y="8536820"/>
            <a:ext cx="1043305" cy="2470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50" spc="-229">
                <a:solidFill>
                  <a:srgbClr val="DD2A3B"/>
                </a:solidFill>
                <a:latin typeface="Arial"/>
                <a:cs typeface="Arial"/>
              </a:rPr>
              <a:t>r</a:t>
            </a:r>
            <a:r>
              <a:rPr dirty="0" sz="1450" spc="-185">
                <a:solidFill>
                  <a:srgbClr val="B12836"/>
                </a:solidFill>
                <a:latin typeface="Arial"/>
                <a:cs typeface="Arial"/>
              </a:rPr>
              <a:t>a</a:t>
            </a:r>
            <a:r>
              <a:rPr dirty="0" sz="1450" spc="-80">
                <a:solidFill>
                  <a:srgbClr val="B12836"/>
                </a:solidFill>
                <a:latin typeface="Arial"/>
                <a:cs typeface="Arial"/>
              </a:rPr>
              <a:t> </a:t>
            </a:r>
            <a:r>
              <a:rPr dirty="0" sz="1450" spc="-515">
                <a:solidFill>
                  <a:srgbClr val="673134"/>
                </a:solidFill>
                <a:latin typeface="Arial"/>
                <a:cs typeface="Arial"/>
              </a:rPr>
              <a:t>*</a:t>
            </a:r>
            <a:r>
              <a:rPr dirty="0" sz="1450" spc="-320">
                <a:solidFill>
                  <a:srgbClr val="3F0E0F"/>
                </a:solidFill>
                <a:latin typeface="Arial"/>
                <a:cs typeface="Arial"/>
              </a:rPr>
              <a:t>.</a:t>
            </a:r>
            <a:r>
              <a:rPr dirty="0" u="heavy" sz="1450" spc="-100">
                <a:solidFill>
                  <a:srgbClr val="DD2A3B"/>
                </a:solidFill>
                <a:uFill>
                  <a:solidFill>
                    <a:srgbClr val="DD2A3B"/>
                  </a:solidFill>
                </a:uFill>
                <a:latin typeface="Arial"/>
                <a:cs typeface="Arial"/>
              </a:rPr>
              <a:t>=</a:t>
            </a:r>
            <a:r>
              <a:rPr dirty="0" u="heavy" sz="1450">
                <a:solidFill>
                  <a:srgbClr val="DD2A3B"/>
                </a:solidFill>
                <a:uFill>
                  <a:solidFill>
                    <a:srgbClr val="DD2A3B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1450" spc="180">
                <a:solidFill>
                  <a:srgbClr val="DD2A3B"/>
                </a:solidFill>
                <a:uFill>
                  <a:solidFill>
                    <a:srgbClr val="DD2A3B"/>
                  </a:solidFill>
                </a:uFill>
                <a:latin typeface="Arial"/>
                <a:cs typeface="Arial"/>
              </a:rPr>
              <a:t> </a:t>
            </a:r>
            <a:r>
              <a:rPr dirty="0" sz="1450" spc="-270">
                <a:solidFill>
                  <a:srgbClr val="DD2A3B"/>
                </a:solidFill>
                <a:latin typeface="Arial"/>
                <a:cs typeface="Arial"/>
              </a:rPr>
              <a:t> </a:t>
            </a:r>
            <a:r>
              <a:rPr dirty="0" u="heavy" sz="1450" spc="-195">
                <a:solidFill>
                  <a:srgbClr val="DD2A3B"/>
                </a:solidFill>
                <a:uFill>
                  <a:solidFill>
                    <a:srgbClr val="DD2A3B"/>
                  </a:solidFill>
                </a:uFill>
                <a:latin typeface="Arial"/>
                <a:cs typeface="Arial"/>
              </a:rPr>
              <a:t>f</a:t>
            </a:r>
            <a:r>
              <a:rPr dirty="0" u="heavy" sz="1450" spc="-225">
                <a:solidFill>
                  <a:srgbClr val="DD2A3B"/>
                </a:solidFill>
                <a:uFill>
                  <a:solidFill>
                    <a:srgbClr val="DD2A3B"/>
                  </a:solidFill>
                </a:uFill>
                <a:latin typeface="Arial"/>
                <a:cs typeface="Arial"/>
              </a:rPr>
              <a:t>t</a:t>
            </a:r>
            <a:r>
              <a:rPr dirty="0" u="heavy" sz="1450" spc="-260">
                <a:solidFill>
                  <a:srgbClr val="DD2A3B"/>
                </a:solidFill>
                <a:uFill>
                  <a:solidFill>
                    <a:srgbClr val="DD2A3B"/>
                  </a:solidFill>
                </a:uFill>
                <a:latin typeface="Arial"/>
                <a:cs typeface="Arial"/>
              </a:rPr>
              <a:t>1</a:t>
            </a:r>
            <a:r>
              <a:rPr dirty="0" u="heavy" sz="1450" spc="-425">
                <a:solidFill>
                  <a:srgbClr val="DD2A3B"/>
                </a:solidFill>
                <a:uFill>
                  <a:solidFill>
                    <a:srgbClr val="DD2A3B"/>
                  </a:solidFill>
                </a:uFill>
                <a:latin typeface="Arial"/>
                <a:cs typeface="Arial"/>
              </a:rPr>
              <a:t>•</a:t>
            </a:r>
            <a:r>
              <a:rPr dirty="0" u="heavy" sz="1450" spc="-195">
                <a:solidFill>
                  <a:srgbClr val="DD2A3B"/>
                </a:solidFill>
                <a:uFill>
                  <a:solidFill>
                    <a:srgbClr val="DD2A3B"/>
                  </a:solidFill>
                </a:uFill>
                <a:latin typeface="Arial"/>
                <a:cs typeface="Arial"/>
              </a:rPr>
              <a:t>i</a:t>
            </a:r>
            <a:r>
              <a:rPr dirty="0" u="heavy" sz="1450" spc="-690">
                <a:solidFill>
                  <a:srgbClr val="DD2A3B"/>
                </a:solidFill>
                <a:uFill>
                  <a:solidFill>
                    <a:srgbClr val="DD2A3B"/>
                  </a:solidFill>
                </a:uFill>
                <a:latin typeface="Arial"/>
                <a:cs typeface="Arial"/>
              </a:rPr>
              <a:t>E</a:t>
            </a:r>
            <a:r>
              <a:rPr dirty="0" u="heavy" sz="1450" spc="-535">
                <a:solidFill>
                  <a:srgbClr val="DD2A3B"/>
                </a:solidFill>
                <a:uFill>
                  <a:solidFill>
                    <a:srgbClr val="DD2A3B"/>
                  </a:solidFill>
                </a:uFill>
                <a:latin typeface="Arial"/>
                <a:cs typeface="Arial"/>
              </a:rPr>
              <a:t>U</a:t>
            </a:r>
            <a:r>
              <a:rPr dirty="0" u="heavy" sz="1450" spc="-225">
                <a:solidFill>
                  <a:srgbClr val="DD2A3B"/>
                </a:solidFill>
                <a:uFill>
                  <a:solidFill>
                    <a:srgbClr val="DD2A3B"/>
                  </a:solidFill>
                </a:uFill>
                <a:latin typeface="Arial"/>
                <a:cs typeface="Arial"/>
              </a:rPr>
              <a:t>'</a:t>
            </a:r>
            <a:r>
              <a:rPr dirty="0" u="heavy" sz="750" spc="-409">
                <a:solidFill>
                  <a:srgbClr val="DD2A3B"/>
                </a:solidFill>
                <a:uFill>
                  <a:solidFill>
                    <a:srgbClr val="DD2A3B"/>
                  </a:solidFill>
                </a:uFill>
                <a:latin typeface="Arial"/>
                <a:cs typeface="Arial"/>
              </a:rPr>
              <a:t>■</a:t>
            </a:r>
            <a:r>
              <a:rPr dirty="0" u="heavy" sz="1450" spc="-385">
                <a:solidFill>
                  <a:srgbClr val="DD2A3B"/>
                </a:solidFill>
                <a:uFill>
                  <a:solidFill>
                    <a:srgbClr val="DD2A3B"/>
                  </a:solidFill>
                </a:uFill>
                <a:latin typeface="Arial"/>
                <a:cs typeface="Arial"/>
              </a:rPr>
              <a:t>.</a:t>
            </a:r>
            <a:r>
              <a:rPr dirty="0" u="heavy" sz="1450" spc="-370">
                <a:solidFill>
                  <a:srgbClr val="DD2A3B"/>
                </a:solidFill>
                <a:uFill>
                  <a:solidFill>
                    <a:srgbClr val="DD2A3B"/>
                  </a:solidFill>
                </a:uFill>
                <a:latin typeface="Arial"/>
                <a:cs typeface="Arial"/>
              </a:rPr>
              <a:t>1</a:t>
            </a:r>
            <a:r>
              <a:rPr dirty="0" u="heavy" sz="600" spc="-105">
                <a:solidFill>
                  <a:srgbClr val="DD2A3B"/>
                </a:solidFill>
                <a:uFill>
                  <a:solidFill>
                    <a:srgbClr val="DD2A3B"/>
                  </a:solidFill>
                </a:uFill>
                <a:latin typeface="Arial"/>
                <a:cs typeface="Arial"/>
              </a:rPr>
              <a:t>4</a:t>
            </a:r>
            <a:r>
              <a:rPr dirty="0" u="heavy" sz="600" spc="-35">
                <a:solidFill>
                  <a:srgbClr val="DD2A3B"/>
                </a:solidFill>
                <a:uFill>
                  <a:solidFill>
                    <a:srgbClr val="DD2A3B"/>
                  </a:solidFill>
                </a:uFill>
                <a:latin typeface="Arial"/>
                <a:cs typeface="Arial"/>
              </a:rPr>
              <a:t>'</a:t>
            </a:r>
            <a:r>
              <a:rPr dirty="0" u="heavy" sz="600" spc="-85">
                <a:solidFill>
                  <a:srgbClr val="DD2A3B"/>
                </a:solidFill>
                <a:uFill>
                  <a:solidFill>
                    <a:srgbClr val="DD2A3B"/>
                  </a:solidFill>
                </a:uFill>
                <a:latin typeface="Arial"/>
                <a:cs typeface="Arial"/>
              </a:rPr>
              <a:t> </a:t>
            </a:r>
            <a:r>
              <a:rPr dirty="0" sz="1050" spc="-615">
                <a:solidFill>
                  <a:srgbClr val="DD2A3B"/>
                </a:solidFill>
                <a:latin typeface="Arial"/>
                <a:cs typeface="Arial"/>
              </a:rPr>
              <a:t>■</a:t>
            </a:r>
            <a:r>
              <a:rPr dirty="0" u="heavy" sz="1050" spc="-45">
                <a:solidFill>
                  <a:srgbClr val="DF162F"/>
                </a:solidFill>
                <a:uFill>
                  <a:solidFill>
                    <a:srgbClr val="DF5B6D"/>
                  </a:solidFill>
                </a:uFill>
                <a:latin typeface="Arial"/>
                <a:cs typeface="Arial"/>
              </a:rPr>
              <a:t>,</a:t>
            </a:r>
            <a:r>
              <a:rPr dirty="0" sz="1050" spc="-10">
                <a:solidFill>
                  <a:srgbClr val="DF5B6D"/>
                </a:solidFill>
                <a:latin typeface="Arial"/>
                <a:cs typeface="Arial"/>
              </a:rPr>
              <a:t>.</a:t>
            </a:r>
            <a:r>
              <a:rPr dirty="0" sz="1050" spc="-160">
                <a:solidFill>
                  <a:srgbClr val="DF5B6D"/>
                </a:solidFill>
                <a:latin typeface="Arial"/>
                <a:cs typeface="Arial"/>
              </a:rPr>
              <a:t> </a:t>
            </a:r>
            <a:r>
              <a:rPr dirty="0" sz="1050" spc="-195">
                <a:solidFill>
                  <a:srgbClr val="E18E9A"/>
                </a:solidFill>
                <a:latin typeface="Arial"/>
                <a:cs typeface="Arial"/>
              </a:rPr>
              <a:t>--</a:t>
            </a:r>
            <a:r>
              <a:rPr dirty="0" sz="1050" spc="95">
                <a:solidFill>
                  <a:srgbClr val="E18E9A"/>
                </a:solidFill>
                <a:latin typeface="Arial"/>
                <a:cs typeface="Arial"/>
              </a:rPr>
              <a:t> </a:t>
            </a:r>
            <a:r>
              <a:rPr dirty="0" sz="1050" spc="-10">
                <a:solidFill>
                  <a:srgbClr val="DF5B6D"/>
                </a:solidFill>
                <a:latin typeface="Arial"/>
                <a:cs typeface="Arial"/>
              </a:rPr>
              <a:t>,</a:t>
            </a:r>
            <a:endParaRPr sz="1050">
              <a:latin typeface="Arial"/>
              <a:cs typeface="Arial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7200064" y="9546727"/>
            <a:ext cx="90805" cy="160655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950" spc="-15">
                <a:solidFill>
                  <a:srgbClr val="31343A"/>
                </a:solidFill>
                <a:latin typeface="Arial"/>
                <a:cs typeface="Arial"/>
              </a:rPr>
              <a:t>5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12309" y="5395641"/>
            <a:ext cx="4633168" cy="34947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30642" y="1337485"/>
            <a:ext cx="4628584" cy="34947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684476" y="571126"/>
            <a:ext cx="103505" cy="97155"/>
          </a:xfrm>
          <a:prstGeom prst="rect">
            <a:avLst/>
          </a:prstGeom>
        </p:spPr>
        <p:txBody>
          <a:bodyPr wrap="square" lIns="0" tIns="508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550" spc="-5">
                <a:solidFill>
                  <a:srgbClr val="232428"/>
                </a:solidFill>
                <a:latin typeface="Times New Roman"/>
                <a:cs typeface="Times New Roman"/>
              </a:rPr>
              <a:t>U</a:t>
            </a:r>
            <a:r>
              <a:rPr dirty="0" sz="550">
                <a:solidFill>
                  <a:srgbClr val="232428"/>
                </a:solidFill>
                <a:latin typeface="Times New Roman"/>
                <a:cs typeface="Times New Roman"/>
              </a:rPr>
              <a:t>)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04521" y="639056"/>
            <a:ext cx="708660" cy="7112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5415"/>
              </a:lnSpc>
            </a:pPr>
            <a:r>
              <a:rPr dirty="0" sz="4800" spc="-975">
                <a:solidFill>
                  <a:srgbClr val="232428"/>
                </a:solidFill>
                <a:latin typeface="Arial"/>
                <a:cs typeface="Arial"/>
              </a:rPr>
              <a:t>-</a:t>
            </a:r>
            <a:endParaRPr sz="4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51591" y="576809"/>
            <a:ext cx="124460" cy="90170"/>
          </a:xfrm>
          <a:prstGeom prst="rect">
            <a:avLst/>
          </a:prstGeom>
        </p:spPr>
        <p:txBody>
          <a:bodyPr wrap="square" lIns="0" tIns="317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700">
                <a:solidFill>
                  <a:srgbClr val="232428"/>
                </a:solidFill>
                <a:latin typeface="Times New Roman"/>
                <a:cs typeface="Times New Roman"/>
              </a:rPr>
              <a:t>N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32820" y="618334"/>
            <a:ext cx="125095" cy="74930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700">
                <a:solidFill>
                  <a:srgbClr val="232428"/>
                </a:solidFill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11988" y="576809"/>
            <a:ext cx="124460" cy="90170"/>
          </a:xfrm>
          <a:prstGeom prst="rect">
            <a:avLst/>
          </a:prstGeom>
        </p:spPr>
        <p:txBody>
          <a:bodyPr wrap="square" lIns="0" tIns="317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700">
                <a:solidFill>
                  <a:srgbClr val="232428"/>
                </a:solidFill>
                <a:latin typeface="Times New Roman"/>
                <a:cs typeface="Times New Roman"/>
              </a:rPr>
              <a:t>N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88634" y="618334"/>
            <a:ext cx="125095" cy="74930"/>
          </a:xfrm>
          <a:prstGeom prst="rect">
            <a:avLst/>
          </a:prstGeom>
        </p:spPr>
        <p:txBody>
          <a:bodyPr wrap="square" lIns="0" tIns="444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700">
                <a:solidFill>
                  <a:srgbClr val="232428"/>
                </a:solidFill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4389" y="1567229"/>
            <a:ext cx="811148" cy="1012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845892" y="3313121"/>
            <a:ext cx="559096" cy="5911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657999" y="4385400"/>
            <a:ext cx="490355" cy="916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48972" y="5375196"/>
            <a:ext cx="4628585" cy="34826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94799" y="2570774"/>
            <a:ext cx="0" cy="2218055"/>
          </a:xfrm>
          <a:custGeom>
            <a:avLst/>
            <a:gdLst/>
            <a:ahLst/>
            <a:cxnLst/>
            <a:rect l="l" t="t" r="r" b="b"/>
            <a:pathLst>
              <a:path w="0" h="2218054">
                <a:moveTo>
                  <a:pt x="0" y="2217877"/>
                </a:moveTo>
                <a:lnTo>
                  <a:pt x="0" y="0"/>
                </a:lnTo>
              </a:path>
            </a:pathLst>
          </a:custGeom>
          <a:ln w="2291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680913" y="3505582"/>
            <a:ext cx="0" cy="971550"/>
          </a:xfrm>
          <a:custGeom>
            <a:avLst/>
            <a:gdLst/>
            <a:ahLst/>
            <a:cxnLst/>
            <a:rect l="l" t="t" r="r" b="b"/>
            <a:pathLst>
              <a:path w="0" h="971550">
                <a:moveTo>
                  <a:pt x="0" y="971467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359161" y="2561609"/>
            <a:ext cx="0" cy="751840"/>
          </a:xfrm>
          <a:custGeom>
            <a:avLst/>
            <a:gdLst/>
            <a:ahLst/>
            <a:cxnLst/>
            <a:rect l="l" t="t" r="r" b="b"/>
            <a:pathLst>
              <a:path w="0" h="751839">
                <a:moveTo>
                  <a:pt x="0" y="751512"/>
                </a:moveTo>
                <a:lnTo>
                  <a:pt x="0" y="0"/>
                </a:lnTo>
              </a:path>
            </a:pathLst>
          </a:custGeom>
          <a:ln w="1833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975915" y="2928200"/>
            <a:ext cx="0" cy="1054100"/>
          </a:xfrm>
          <a:custGeom>
            <a:avLst/>
            <a:gdLst/>
            <a:ahLst/>
            <a:cxnLst/>
            <a:rect l="l" t="t" r="r" b="b"/>
            <a:pathLst>
              <a:path w="0" h="1054100">
                <a:moveTo>
                  <a:pt x="0" y="1053950"/>
                </a:moveTo>
                <a:lnTo>
                  <a:pt x="0" y="0"/>
                </a:lnTo>
              </a:path>
            </a:pathLst>
          </a:custGeom>
          <a:ln w="458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0" name="object 10"/>
          <p:cNvGrpSpPr/>
          <p:nvPr/>
        </p:nvGrpSpPr>
        <p:grpSpPr>
          <a:xfrm>
            <a:off x="1553554" y="1347275"/>
            <a:ext cx="4606290" cy="3455670"/>
            <a:chOff x="1553554" y="1347275"/>
            <a:chExt cx="4606290" cy="3455670"/>
          </a:xfrm>
        </p:grpSpPr>
        <p:sp>
          <p:nvSpPr>
            <p:cNvPr id="11" name="object 11"/>
            <p:cNvSpPr/>
            <p:nvPr/>
          </p:nvSpPr>
          <p:spPr>
            <a:xfrm>
              <a:off x="1562720" y="1351858"/>
              <a:ext cx="4596765" cy="3450590"/>
            </a:xfrm>
            <a:custGeom>
              <a:avLst/>
              <a:gdLst/>
              <a:ahLst/>
              <a:cxnLst/>
              <a:rect l="l" t="t" r="r" b="b"/>
              <a:pathLst>
                <a:path w="4596765" h="3450590">
                  <a:moveTo>
                    <a:pt x="4587340" y="3450541"/>
                  </a:moveTo>
                  <a:lnTo>
                    <a:pt x="4587340" y="0"/>
                  </a:lnTo>
                </a:path>
                <a:path w="4596765" h="3450590">
                  <a:moveTo>
                    <a:pt x="0" y="0"/>
                  </a:moveTo>
                  <a:lnTo>
                    <a:pt x="4596505" y="0"/>
                  </a:lnTo>
                </a:path>
              </a:pathLst>
            </a:custGeom>
            <a:ln w="916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045616" y="1580977"/>
              <a:ext cx="894080" cy="0"/>
            </a:xfrm>
            <a:custGeom>
              <a:avLst/>
              <a:gdLst/>
              <a:ahLst/>
              <a:cxnLst/>
              <a:rect l="l" t="t" r="r" b="b"/>
              <a:pathLst>
                <a:path w="894079" h="0">
                  <a:moveTo>
                    <a:pt x="0" y="0"/>
                  </a:moveTo>
                  <a:lnTo>
                    <a:pt x="893637" y="0"/>
                  </a:lnTo>
                </a:path>
              </a:pathLst>
            </a:custGeom>
            <a:ln w="45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963126" y="2309578"/>
              <a:ext cx="761365" cy="0"/>
            </a:xfrm>
            <a:custGeom>
              <a:avLst/>
              <a:gdLst/>
              <a:ahLst/>
              <a:cxnLst/>
              <a:rect l="l" t="t" r="r" b="b"/>
              <a:pathLst>
                <a:path w="761364" h="0">
                  <a:moveTo>
                    <a:pt x="0" y="0"/>
                  </a:moveTo>
                  <a:lnTo>
                    <a:pt x="760737" y="0"/>
                  </a:lnTo>
                </a:path>
              </a:pathLst>
            </a:custGeom>
            <a:ln w="91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567303" y="2511203"/>
              <a:ext cx="4381500" cy="0"/>
            </a:xfrm>
            <a:custGeom>
              <a:avLst/>
              <a:gdLst/>
              <a:ahLst/>
              <a:cxnLst/>
              <a:rect l="l" t="t" r="r" b="b"/>
              <a:pathLst>
                <a:path w="4381500" h="0">
                  <a:moveTo>
                    <a:pt x="0" y="0"/>
                  </a:moveTo>
                  <a:lnTo>
                    <a:pt x="4381116" y="0"/>
                  </a:lnTo>
                </a:path>
              </a:pathLst>
            </a:custGeom>
            <a:ln w="2749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553554" y="4779487"/>
              <a:ext cx="4601210" cy="0"/>
            </a:xfrm>
            <a:custGeom>
              <a:avLst/>
              <a:gdLst/>
              <a:ahLst/>
              <a:cxnLst/>
              <a:rect l="l" t="t" r="r" b="b"/>
              <a:pathLst>
                <a:path w="4601210" h="0">
                  <a:moveTo>
                    <a:pt x="0" y="0"/>
                  </a:moveTo>
                  <a:lnTo>
                    <a:pt x="4601088" y="0"/>
                  </a:lnTo>
                </a:path>
              </a:pathLst>
            </a:custGeom>
            <a:ln w="91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/>
          <p:nvPr/>
        </p:nvSpPr>
        <p:spPr>
          <a:xfrm>
            <a:off x="3767026" y="5407274"/>
            <a:ext cx="440055" cy="0"/>
          </a:xfrm>
          <a:custGeom>
            <a:avLst/>
            <a:gdLst/>
            <a:ahLst/>
            <a:cxnLst/>
            <a:rect l="l" t="t" r="r" b="b"/>
            <a:pathLst>
              <a:path w="440054" h="0">
                <a:moveTo>
                  <a:pt x="0" y="0"/>
                </a:moveTo>
                <a:lnTo>
                  <a:pt x="439944" y="0"/>
                </a:lnTo>
              </a:path>
            </a:pathLst>
          </a:custGeom>
          <a:ln w="91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6675987" y="462393"/>
            <a:ext cx="63436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30">
                <a:solidFill>
                  <a:srgbClr val="262626"/>
                </a:solidFill>
                <a:latin typeface="Courier New"/>
                <a:cs typeface="Courier New"/>
              </a:rPr>
              <a:t>9/8/2020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174396" y="9540965"/>
            <a:ext cx="147320" cy="16764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z="1000">
                <a:solidFill>
                  <a:srgbClr val="232326"/>
                </a:solidFill>
                <a:latin typeface="Arial"/>
                <a:cs typeface="Arial"/>
              </a:rPr>
              <a:t>9</a:t>
            </a:fld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051557" y="1450408"/>
            <a:ext cx="3373754" cy="76644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850" spc="-25" b="1">
                <a:solidFill>
                  <a:srgbClr val="36383A"/>
                </a:solidFill>
                <a:latin typeface="Times New Roman"/>
                <a:cs typeface="Times New Roman"/>
              </a:rPr>
              <a:t>i </a:t>
            </a:r>
            <a:r>
              <a:rPr dirty="0" sz="4850" spc="-790" b="1">
                <a:solidFill>
                  <a:srgbClr val="36383A"/>
                </a:solidFill>
                <a:latin typeface="Times New Roman"/>
                <a:cs typeface="Times New Roman"/>
              </a:rPr>
              <a:t>c</a:t>
            </a:r>
            <a:r>
              <a:rPr dirty="0" sz="4850" spc="-790" b="1">
                <a:solidFill>
                  <a:srgbClr val="262626"/>
                </a:solidFill>
                <a:latin typeface="Times New Roman"/>
                <a:cs typeface="Times New Roman"/>
              </a:rPr>
              <a:t>J1t(J </a:t>
            </a:r>
            <a:r>
              <a:rPr dirty="0" sz="4850" spc="-1035" b="1">
                <a:solidFill>
                  <a:srgbClr val="262626"/>
                </a:solidFill>
                <a:latin typeface="Times New Roman"/>
                <a:cs typeface="Times New Roman"/>
              </a:rPr>
              <a:t>btgton</a:t>
            </a:r>
            <a:r>
              <a:rPr dirty="0" sz="4850" spc="-1010" b="1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4850" spc="-1430" b="1">
                <a:solidFill>
                  <a:srgbClr val="36383A"/>
                </a:solidFill>
                <a:latin typeface="Times New Roman"/>
                <a:cs typeface="Times New Roman"/>
              </a:rPr>
              <a:t>mtmc(J</a:t>
            </a:r>
            <a:endParaRPr sz="48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87644" y="1927740"/>
            <a:ext cx="23749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310">
                <a:solidFill>
                  <a:srgbClr val="151516"/>
                </a:solidFill>
                <a:latin typeface="Arial"/>
                <a:cs typeface="Arial"/>
              </a:rPr>
              <a:t>ANAL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329467" y="2311388"/>
            <a:ext cx="833119" cy="14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750" spc="-114">
                <a:solidFill>
                  <a:srgbClr val="262626"/>
                </a:solidFill>
                <a:uFill>
                  <a:solidFill>
                    <a:srgbClr val="525654"/>
                  </a:solidFill>
                </a:uFill>
                <a:latin typeface="Arial"/>
                <a:cs typeface="Arial"/>
              </a:rPr>
              <a:t>FRIDA)</a:t>
            </a:r>
            <a:r>
              <a:rPr dirty="0" sz="750" spc="-114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u="heavy" sz="750" spc="-100">
                <a:solidFill>
                  <a:srgbClr val="36383A"/>
                </a:solidFill>
                <a:uFill>
                  <a:solidFill>
                    <a:srgbClr val="36383A"/>
                  </a:solidFill>
                </a:uFill>
                <a:latin typeface="Arial"/>
                <a:cs typeface="Arial"/>
              </a:rPr>
              <a:t>OBLH</a:t>
            </a:r>
            <a:r>
              <a:rPr dirty="0" sz="750" spc="-100">
                <a:solidFill>
                  <a:srgbClr val="36383A"/>
                </a:solidFill>
                <a:latin typeface="Arial"/>
                <a:cs typeface="Arial"/>
              </a:rPr>
              <a:t>I,</a:t>
            </a:r>
            <a:r>
              <a:rPr dirty="0" sz="750" spc="-80">
                <a:solidFill>
                  <a:srgbClr val="36383A"/>
                </a:solidFill>
                <a:latin typeface="Arial"/>
                <a:cs typeface="Arial"/>
              </a:rPr>
              <a:t> </a:t>
            </a:r>
            <a:r>
              <a:rPr dirty="0" sz="750" spc="-145">
                <a:solidFill>
                  <a:srgbClr val="36383A"/>
                </a:solidFill>
                <a:latin typeface="Arial"/>
                <a:cs typeface="Arial"/>
              </a:rPr>
              <a:t>2001</a:t>
            </a:r>
            <a:endParaRPr sz="7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802098" y="2266073"/>
            <a:ext cx="1159510" cy="216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5">
                <a:solidFill>
                  <a:srgbClr val="6E6E69"/>
                </a:solidFill>
                <a:latin typeface="Times New Roman"/>
                <a:cs typeface="Times New Roman"/>
              </a:rPr>
              <a:t>....</a:t>
            </a:r>
            <a:r>
              <a:rPr dirty="0" sz="1200" spc="-105">
                <a:solidFill>
                  <a:srgbClr val="979A90"/>
                </a:solidFill>
                <a:latin typeface="Times New Roman"/>
                <a:cs typeface="Times New Roman"/>
              </a:rPr>
              <a:t>.... </a:t>
            </a:r>
            <a:r>
              <a:rPr dirty="0" sz="1200" spc="80">
                <a:solidFill>
                  <a:srgbClr val="979A90"/>
                </a:solidFill>
                <a:latin typeface="Times New Roman"/>
                <a:cs typeface="Times New Roman"/>
              </a:rPr>
              <a:t>..;'."i:!:</a:t>
            </a:r>
            <a:r>
              <a:rPr dirty="0" sz="1200" spc="-180">
                <a:solidFill>
                  <a:srgbClr val="979A90"/>
                </a:solidFill>
                <a:latin typeface="Times New Roman"/>
                <a:cs typeface="Times New Roman"/>
              </a:rPr>
              <a:t> </a:t>
            </a:r>
            <a:r>
              <a:rPr dirty="0" sz="1250" spc="-120">
                <a:solidFill>
                  <a:srgbClr val="262626"/>
                </a:solidFill>
                <a:latin typeface="Times New Roman"/>
                <a:cs typeface="Times New Roman"/>
              </a:rPr>
              <a:t>25</a:t>
            </a:r>
            <a:r>
              <a:rPr dirty="0" sz="900" spc="-120">
                <a:solidFill>
                  <a:srgbClr val="151516"/>
                </a:solidFill>
                <a:latin typeface="Times New Roman"/>
                <a:cs typeface="Times New Roman"/>
              </a:rPr>
              <a:t>CCl</a:t>
            </a:r>
            <a:r>
              <a:rPr dirty="0" sz="900" spc="-120">
                <a:solidFill>
                  <a:srgbClr val="36383A"/>
                </a:solidFill>
                <a:latin typeface="Times New Roman"/>
                <a:cs typeface="Times New Roman"/>
              </a:rPr>
              <a:t>ifS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70983" y="2662704"/>
            <a:ext cx="91440" cy="3238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50" spc="-30">
                <a:solidFill>
                  <a:srgbClr val="B1B3B3"/>
                </a:solidFill>
                <a:latin typeface="Arial"/>
                <a:cs typeface="Arial"/>
              </a:rPr>
              <a:t>I</a:t>
            </a:r>
            <a:endParaRPr sz="19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656132" y="2598805"/>
            <a:ext cx="469265" cy="22415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310" b="1">
                <a:solidFill>
                  <a:srgbClr val="151516"/>
                </a:solidFill>
                <a:latin typeface="Arial"/>
                <a:cs typeface="Arial"/>
              </a:rPr>
              <a:t>PAINFUL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44157" y="2502319"/>
            <a:ext cx="1104900" cy="5988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baseline="-2688" sz="4650" spc="-922">
                <a:solidFill>
                  <a:srgbClr val="151516"/>
                </a:solidFill>
                <a:latin typeface="Arial"/>
                <a:cs typeface="Arial"/>
              </a:rPr>
              <a:t>M</a:t>
            </a:r>
            <a:r>
              <a:rPr dirty="0" baseline="-2564" sz="4875" spc="-922" b="1">
                <a:solidFill>
                  <a:srgbClr val="151516"/>
                </a:solidFill>
                <a:latin typeface="Times New Roman"/>
                <a:cs typeface="Times New Roman"/>
              </a:rPr>
              <a:t>e</a:t>
            </a:r>
            <a:r>
              <a:rPr dirty="0" sz="3250" spc="-615" b="1">
                <a:solidFill>
                  <a:srgbClr val="151516"/>
                </a:solidFill>
                <a:latin typeface="Times New Roman"/>
                <a:cs typeface="Times New Roman"/>
              </a:rPr>
              <a:t>re</a:t>
            </a:r>
            <a:r>
              <a:rPr dirty="0" baseline="-2688" sz="4650" spc="-922">
                <a:solidFill>
                  <a:srgbClr val="151516"/>
                </a:solidFill>
                <a:latin typeface="Arial"/>
                <a:cs typeface="Arial"/>
              </a:rPr>
              <a:t>k </a:t>
            </a:r>
            <a:r>
              <a:rPr dirty="0" sz="3250" spc="-560">
                <a:solidFill>
                  <a:srgbClr val="B1B3B3"/>
                </a:solidFill>
                <a:latin typeface="Times New Roman"/>
                <a:cs typeface="Times New Roman"/>
              </a:rPr>
              <a:t>.</a:t>
            </a:r>
            <a:r>
              <a:rPr dirty="0" sz="3250" spc="-490">
                <a:solidFill>
                  <a:srgbClr val="B1B3B3"/>
                </a:solidFill>
                <a:latin typeface="Times New Roman"/>
                <a:cs typeface="Times New Roman"/>
              </a:rPr>
              <a:t> </a:t>
            </a:r>
            <a:r>
              <a:rPr dirty="0" sz="3750" spc="-1510">
                <a:solidFill>
                  <a:srgbClr val="262626"/>
                </a:solidFill>
                <a:latin typeface="Arial"/>
                <a:cs typeface="Arial"/>
              </a:rPr>
              <a:t>=</a:t>
            </a:r>
            <a:endParaRPr sz="37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465655" y="2857456"/>
            <a:ext cx="841375" cy="3924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28040" algn="l"/>
              </a:tabLst>
            </a:pPr>
            <a:r>
              <a:rPr dirty="0" sz="2400" spc="-50">
                <a:solidFill>
                  <a:srgbClr val="B1B3B3"/>
                </a:solidFill>
                <a:latin typeface="Arial"/>
                <a:cs typeface="Arial"/>
              </a:rPr>
              <a:t>I</a:t>
            </a:r>
            <a:r>
              <a:rPr dirty="0" sz="2400" spc="300">
                <a:solidFill>
                  <a:srgbClr val="B1B3B3"/>
                </a:solidFill>
                <a:latin typeface="Arial"/>
                <a:cs typeface="Arial"/>
              </a:rPr>
              <a:t> </a:t>
            </a:r>
            <a:r>
              <a:rPr dirty="0" u="heavy" sz="2400">
                <a:solidFill>
                  <a:srgbClr val="B1B3B3"/>
                </a:solidFill>
                <a:uFill>
                  <a:solidFill>
                    <a:srgbClr val="151516"/>
                  </a:solidFill>
                </a:uFill>
                <a:latin typeface="Arial"/>
                <a:cs typeface="Arial"/>
              </a:rPr>
              <a:t> </a:t>
            </a:r>
            <a:r>
              <a:rPr dirty="0" u="heavy" sz="2400">
                <a:solidFill>
                  <a:srgbClr val="B1B3B3"/>
                </a:solidFill>
                <a:uFill>
                  <a:solidFill>
                    <a:srgbClr val="151516"/>
                  </a:solidFill>
                </a:uFill>
                <a:latin typeface="Arial"/>
                <a:cs typeface="Arial"/>
              </a:rPr>
              <a:t>	</a:t>
            </a:r>
            <a:endParaRPr sz="2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659142" y="2916263"/>
            <a:ext cx="570230" cy="14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-150" b="1">
                <a:solidFill>
                  <a:srgbClr val="262626"/>
                </a:solidFill>
                <a:latin typeface="Arial"/>
                <a:cs typeface="Arial"/>
              </a:rPr>
              <a:t>COO'l)allysaldftwas</a:t>
            </a:r>
            <a:endParaRPr sz="7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465006" y="2998746"/>
            <a:ext cx="824230" cy="14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8279" algn="l"/>
              </a:tabLst>
            </a:pPr>
            <a:r>
              <a:rPr dirty="0" sz="700" spc="-80">
                <a:solidFill>
                  <a:srgbClr val="B1B3B3"/>
                </a:solidFill>
                <a:latin typeface="Times New Roman"/>
                <a:cs typeface="Times New Roman"/>
              </a:rPr>
              <a:t>;	</a:t>
            </a:r>
            <a:r>
              <a:rPr dirty="0" sz="700" spc="-60">
                <a:solidFill>
                  <a:srgbClr val="262626"/>
                </a:solidFill>
                <a:latin typeface="Times New Roman"/>
                <a:cs typeface="Times New Roman"/>
              </a:rPr>
              <a:t>lalq</a:t>
            </a:r>
            <a:r>
              <a:rPr dirty="0" sz="700" spc="-60">
                <a:solidFill>
                  <a:srgbClr val="36383A"/>
                </a:solidFill>
                <a:latin typeface="Arial"/>
                <a:cs typeface="Arial"/>
              </a:rPr>
              <a:t>ft11111vttit</a:t>
            </a:r>
            <a:r>
              <a:rPr dirty="0" sz="700" spc="-150">
                <a:solidFill>
                  <a:srgbClr val="36383A"/>
                </a:solidFill>
                <a:latin typeface="Arial"/>
                <a:cs typeface="Arial"/>
              </a:rPr>
              <a:t> </a:t>
            </a:r>
            <a:r>
              <a:rPr dirty="0" sz="750" spc="-125">
                <a:solidFill>
                  <a:srgbClr val="262626"/>
                </a:solidFill>
                <a:latin typeface="Arial"/>
                <a:cs typeface="Arial"/>
              </a:rPr>
              <a:t>dlUg</a:t>
            </a:r>
            <a:endParaRPr sz="7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407297" y="3099558"/>
            <a:ext cx="804545" cy="14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2415" algn="l"/>
              </a:tabLst>
            </a:pPr>
            <a:r>
              <a:rPr dirty="0" sz="750" spc="10">
                <a:solidFill>
                  <a:srgbClr val="B1B3B3"/>
                </a:solidFill>
                <a:latin typeface="Times New Roman"/>
                <a:cs typeface="Times New Roman"/>
              </a:rPr>
              <a:t>,	</a:t>
            </a:r>
            <a:r>
              <a:rPr dirty="0" sz="750" spc="-90" b="1">
                <a:solidFill>
                  <a:srgbClr val="36383A"/>
                </a:solidFill>
                <a:latin typeface="Times New Roman"/>
                <a:cs typeface="Times New Roman"/>
              </a:rPr>
              <a:t>Yloxx</a:t>
            </a:r>
            <a:r>
              <a:rPr dirty="0" sz="750" spc="-90" b="1">
                <a:solidFill>
                  <a:srgbClr val="151516"/>
                </a:solidFill>
                <a:latin typeface="Times New Roman"/>
                <a:cs typeface="Times New Roman"/>
              </a:rPr>
              <a:t>olflhtnwktl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465139" y="3284381"/>
            <a:ext cx="534035" cy="231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50" spc="-65">
                <a:solidFill>
                  <a:srgbClr val="B1B3B3"/>
                </a:solidFill>
                <a:latin typeface="Arial"/>
                <a:cs typeface="Arial"/>
              </a:rPr>
              <a:t>'</a:t>
            </a:r>
            <a:r>
              <a:rPr dirty="0" sz="1050" spc="-170">
                <a:solidFill>
                  <a:srgbClr val="B1B3B3"/>
                </a:solidFill>
                <a:latin typeface="Arial"/>
                <a:cs typeface="Arial"/>
              </a:rPr>
              <a:t>1</a:t>
            </a:r>
            <a:r>
              <a:rPr dirty="0" sz="1050" spc="-95">
                <a:solidFill>
                  <a:srgbClr val="B1B3B3"/>
                </a:solidFill>
                <a:latin typeface="Arial"/>
                <a:cs typeface="Arial"/>
              </a:rPr>
              <a:t> </a:t>
            </a:r>
            <a:r>
              <a:rPr dirty="0" sz="650" spc="-275">
                <a:solidFill>
                  <a:srgbClr val="36383A"/>
                </a:solidFill>
                <a:latin typeface="Arial"/>
                <a:cs typeface="Arial"/>
              </a:rPr>
              <a:t>♦</a:t>
            </a:r>
            <a:r>
              <a:rPr dirty="0" sz="1350" spc="-355">
                <a:solidFill>
                  <a:srgbClr val="36383A"/>
                </a:solidFill>
                <a:latin typeface="Times New Roman"/>
                <a:cs typeface="Times New Roman"/>
              </a:rPr>
              <a:t>)</a:t>
            </a:r>
            <a:r>
              <a:rPr dirty="0" sz="1350">
                <a:solidFill>
                  <a:srgbClr val="36383A"/>
                </a:solidFill>
                <a:latin typeface="Times New Roman"/>
                <a:cs typeface="Times New Roman"/>
              </a:rPr>
              <a:t> </a:t>
            </a:r>
            <a:r>
              <a:rPr dirty="0" sz="1350" spc="-120">
                <a:solidFill>
                  <a:srgbClr val="36383A"/>
                </a:solidFill>
                <a:latin typeface="Times New Roman"/>
                <a:cs typeface="Times New Roman"/>
              </a:rPr>
              <a:t> </a:t>
            </a:r>
            <a:r>
              <a:rPr dirty="0" sz="1350" spc="-270">
                <a:solidFill>
                  <a:srgbClr val="36383A"/>
                </a:solidFill>
                <a:latin typeface="Times New Roman"/>
                <a:cs typeface="Times New Roman"/>
              </a:rPr>
              <a:t>F</a:t>
            </a:r>
            <a:r>
              <a:rPr dirty="0" sz="1350" spc="-440">
                <a:solidFill>
                  <a:srgbClr val="36383A"/>
                </a:solidFill>
                <a:latin typeface="Times New Roman"/>
                <a:cs typeface="Times New Roman"/>
              </a:rPr>
              <a:t>-</a:t>
            </a:r>
            <a:r>
              <a:rPr dirty="0" sz="1350" spc="-550">
                <a:solidFill>
                  <a:srgbClr val="36383A"/>
                </a:solidFill>
                <a:latin typeface="Times New Roman"/>
                <a:cs typeface="Times New Roman"/>
              </a:rPr>
              <a:t>=</a:t>
            </a:r>
            <a:r>
              <a:rPr dirty="0" sz="1350" spc="35">
                <a:solidFill>
                  <a:srgbClr val="36383A"/>
                </a:solidFill>
                <a:latin typeface="Times New Roman"/>
                <a:cs typeface="Times New Roman"/>
              </a:rPr>
              <a:t>=</a:t>
            </a:r>
            <a:r>
              <a:rPr dirty="0" sz="1350">
                <a:solidFill>
                  <a:srgbClr val="36383A"/>
                </a:solidFill>
                <a:latin typeface="Times New Roman"/>
                <a:cs typeface="Times New Roman"/>
              </a:rPr>
              <a:t> </a:t>
            </a:r>
            <a:r>
              <a:rPr dirty="0" sz="1350" spc="75">
                <a:solidFill>
                  <a:srgbClr val="36383A"/>
                </a:solidFill>
                <a:latin typeface="Times New Roman"/>
                <a:cs typeface="Times New Roman"/>
              </a:rPr>
              <a:t> </a:t>
            </a:r>
            <a:r>
              <a:rPr dirty="0" sz="1350" spc="10">
                <a:solidFill>
                  <a:srgbClr val="36383A"/>
                </a:solidFill>
                <a:latin typeface="Times New Roman"/>
                <a:cs typeface="Times New Roman"/>
              </a:rPr>
              <a:t>'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663443" y="3010456"/>
            <a:ext cx="1668145" cy="5219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10590" algn="l"/>
                <a:tab pos="1224915" algn="l"/>
              </a:tabLst>
            </a:pPr>
            <a:r>
              <a:rPr dirty="0" sz="3250" spc="-590" b="1">
                <a:solidFill>
                  <a:srgbClr val="151516"/>
                </a:solidFill>
                <a:latin typeface="Times New Roman"/>
                <a:cs typeface="Times New Roman"/>
              </a:rPr>
              <a:t>recall</a:t>
            </a:r>
            <a:r>
              <a:rPr dirty="0" sz="3250" spc="-570" b="1">
                <a:solidFill>
                  <a:srgbClr val="151516"/>
                </a:solidFill>
                <a:latin typeface="Times New Roman"/>
                <a:cs typeface="Times New Roman"/>
              </a:rPr>
              <a:t>s</a:t>
            </a:r>
            <a:r>
              <a:rPr dirty="0" sz="3250" b="1">
                <a:solidFill>
                  <a:srgbClr val="151516"/>
                </a:solidFill>
                <a:latin typeface="Times New Roman"/>
                <a:cs typeface="Times New Roman"/>
              </a:rPr>
              <a:t>	</a:t>
            </a:r>
            <a:r>
              <a:rPr dirty="0" u="heavy" sz="3250" b="1">
                <a:solidFill>
                  <a:srgbClr val="151516"/>
                </a:solidFill>
                <a:uFill>
                  <a:solidFill>
                    <a:srgbClr val="36383A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250" b="1">
                <a:solidFill>
                  <a:srgbClr val="151516"/>
                </a:solidFill>
                <a:uFill>
                  <a:solidFill>
                    <a:srgbClr val="36383A"/>
                  </a:solidFill>
                </a:uFill>
                <a:latin typeface="Times New Roman"/>
                <a:cs typeface="Times New Roman"/>
              </a:rPr>
              <a:t>	</a:t>
            </a:r>
            <a:r>
              <a:rPr dirty="0" sz="3250" spc="270" b="1">
                <a:solidFill>
                  <a:srgbClr val="151516"/>
                </a:solidFill>
                <a:latin typeface="Times New Roman"/>
                <a:cs typeface="Times New Roman"/>
              </a:rPr>
              <a:t> </a:t>
            </a:r>
            <a:r>
              <a:rPr dirty="0" u="heavy" baseline="-4340" sz="4800" spc="-509">
                <a:solidFill>
                  <a:srgbClr val="6E6E69"/>
                </a:solidFill>
                <a:uFill>
                  <a:solidFill>
                    <a:srgbClr val="525654"/>
                  </a:solidFill>
                </a:uFill>
                <a:latin typeface="Times New Roman"/>
                <a:cs typeface="Times New Roman"/>
              </a:rPr>
              <a:t>-</a:t>
            </a:r>
            <a:r>
              <a:rPr dirty="0" u="heavy" baseline="-4340" sz="4800" spc="-44">
                <a:solidFill>
                  <a:srgbClr val="525654"/>
                </a:solidFill>
                <a:uFill>
                  <a:solidFill>
                    <a:srgbClr val="525654"/>
                  </a:solidFill>
                </a:uFill>
                <a:latin typeface="Times New Roman"/>
                <a:cs typeface="Times New Roman"/>
              </a:rPr>
              <a:t>4</a:t>
            </a:r>
            <a:endParaRPr baseline="-4340" sz="48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529963" y="3524703"/>
            <a:ext cx="755650" cy="4000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450" spc="-615" b="1">
                <a:solidFill>
                  <a:srgbClr val="151516"/>
                </a:solidFill>
                <a:latin typeface="Arial"/>
                <a:cs typeface="Arial"/>
              </a:rPr>
              <a:t>1</a:t>
            </a:r>
            <a:r>
              <a:rPr dirty="0" sz="2450" spc="-615" b="1">
                <a:solidFill>
                  <a:srgbClr val="B1B3B3"/>
                </a:solidFill>
                <a:latin typeface="Arial"/>
                <a:cs typeface="Arial"/>
              </a:rPr>
              <a:t>1</a:t>
            </a:r>
            <a:r>
              <a:rPr dirty="0" sz="2450" spc="-615" b="1">
                <a:solidFill>
                  <a:srgbClr val="36383A"/>
                </a:solidFill>
                <a:latin typeface="Arial"/>
                <a:cs typeface="Arial"/>
              </a:rPr>
              <a:t>1</a:t>
            </a:r>
            <a:r>
              <a:rPr dirty="0" sz="2450" spc="-615" b="1">
                <a:solidFill>
                  <a:srgbClr val="151516"/>
                </a:solidFill>
                <a:latin typeface="Arial"/>
                <a:cs typeface="Arial"/>
              </a:rPr>
              <a:t>Vioxx</a:t>
            </a:r>
            <a:endParaRPr sz="24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675690" y="3928972"/>
            <a:ext cx="845819" cy="469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5875">
              <a:lnSpc>
                <a:spcPts val="1750"/>
              </a:lnSpc>
              <a:spcBef>
                <a:spcPts val="100"/>
              </a:spcBef>
            </a:pPr>
            <a:r>
              <a:rPr dirty="0" sz="1650" spc="-300">
                <a:solidFill>
                  <a:srgbClr val="262626"/>
                </a:solidFill>
                <a:latin typeface="Times New Roman"/>
                <a:cs typeface="Times New Roman"/>
              </a:rPr>
              <a:t>Heart</a:t>
            </a:r>
            <a:r>
              <a:rPr dirty="0" sz="1650" spc="-215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1650" spc="-285">
                <a:solidFill>
                  <a:srgbClr val="151516"/>
                </a:solidFill>
                <a:latin typeface="Times New Roman"/>
                <a:cs typeface="Times New Roman"/>
              </a:rPr>
              <a:t>riskfound</a:t>
            </a: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ts val="1750"/>
              </a:lnSpc>
            </a:pPr>
            <a:r>
              <a:rPr dirty="0" sz="1450" spc="-330">
                <a:solidFill>
                  <a:srgbClr val="262626"/>
                </a:solidFill>
                <a:latin typeface="Arial"/>
                <a:cs typeface="Arial"/>
              </a:rPr>
              <a:t>u1</a:t>
            </a:r>
            <a:r>
              <a:rPr dirty="0" sz="1650" spc="-330">
                <a:solidFill>
                  <a:srgbClr val="151516"/>
                </a:solidFill>
                <a:latin typeface="Times New Roman"/>
                <a:cs typeface="Times New Roman"/>
              </a:rPr>
              <a:t>m1hrilis</a:t>
            </a:r>
            <a:r>
              <a:rPr dirty="0" sz="1650" spc="-275">
                <a:solidFill>
                  <a:srgbClr val="151516"/>
                </a:solidFill>
                <a:latin typeface="Times New Roman"/>
                <a:cs typeface="Times New Roman"/>
              </a:rPr>
              <a:t> </a:t>
            </a:r>
            <a:r>
              <a:rPr dirty="0" sz="1650" spc="-235">
                <a:solidFill>
                  <a:srgbClr val="151516"/>
                </a:solidFill>
                <a:latin typeface="Times New Roman"/>
                <a:cs typeface="Times New Roman"/>
              </a:rPr>
              <a:t>drug</a:t>
            </a:r>
            <a:r>
              <a:rPr dirty="0" sz="1650" spc="-235">
                <a:solidFill>
                  <a:srgbClr val="B1B3B3"/>
                </a:solidFill>
                <a:latin typeface="Times New Roman"/>
                <a:cs typeface="Times New Roman"/>
              </a:rPr>
              <a:t>·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588473" y="3651228"/>
            <a:ext cx="95250" cy="132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105" b="1">
                <a:solidFill>
                  <a:srgbClr val="36383A"/>
                </a:solidFill>
                <a:latin typeface="Arial"/>
                <a:cs typeface="Arial"/>
              </a:rPr>
              <a:t>lO</a:t>
            </a:r>
            <a:endParaRPr sz="7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602183" y="3884929"/>
            <a:ext cx="86995" cy="132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110">
                <a:solidFill>
                  <a:srgbClr val="36383A"/>
                </a:solidFill>
                <a:latin typeface="Times New Roman"/>
                <a:cs typeface="Times New Roman"/>
              </a:rPr>
              <a:t>20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593718" y="4052441"/>
            <a:ext cx="68262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2580" algn="l"/>
              </a:tabLst>
            </a:pPr>
            <a:r>
              <a:rPr dirty="0" sz="700" spc="-85">
                <a:solidFill>
                  <a:srgbClr val="36383A"/>
                </a:solidFill>
                <a:latin typeface="Times New Roman"/>
                <a:cs typeface="Times New Roman"/>
              </a:rPr>
              <a:t>10</a:t>
            </a:r>
            <a:r>
              <a:rPr dirty="0" sz="700" spc="-85">
                <a:solidFill>
                  <a:srgbClr val="151516"/>
                </a:solidFill>
                <a:latin typeface="Times New Roman"/>
                <a:cs typeface="Times New Roman"/>
              </a:rPr>
              <a:t>1	</a:t>
            </a:r>
            <a:r>
              <a:rPr dirty="0" sz="1400" spc="-415">
                <a:solidFill>
                  <a:srgbClr val="525654"/>
                </a:solidFill>
                <a:latin typeface="Times New Roman"/>
                <a:cs typeface="Times New Roman"/>
              </a:rPr>
              <a:t>Mf</a:t>
            </a:r>
            <a:r>
              <a:rPr dirty="0" sz="1400" spc="-415">
                <a:solidFill>
                  <a:srgbClr val="36383A"/>
                </a:solidFill>
                <a:latin typeface="Times New Roman"/>
                <a:cs typeface="Times New Roman"/>
              </a:rPr>
              <a:t>R</a:t>
            </a:r>
            <a:r>
              <a:rPr dirty="0" sz="1400" spc="-415">
                <a:solidFill>
                  <a:srgbClr val="6E6E69"/>
                </a:solidFill>
                <a:latin typeface="Times New Roman"/>
                <a:cs typeface="Times New Roman"/>
              </a:rPr>
              <a:t>C</a:t>
            </a:r>
            <a:r>
              <a:rPr dirty="0" sz="1400" spc="-415">
                <a:solidFill>
                  <a:srgbClr val="36383A"/>
                </a:solidFill>
                <a:latin typeface="Times New Roman"/>
                <a:cs typeface="Times New Roman"/>
              </a:rPr>
              <a:t>,</a:t>
            </a:r>
            <a:r>
              <a:rPr dirty="0" sz="1400" spc="-130">
                <a:solidFill>
                  <a:srgbClr val="36383A"/>
                </a:solidFill>
                <a:latin typeface="Times New Roman"/>
                <a:cs typeface="Times New Roman"/>
              </a:rPr>
              <a:t> </a:t>
            </a:r>
            <a:r>
              <a:rPr dirty="0" sz="1400" spc="-445">
                <a:solidFill>
                  <a:srgbClr val="525654"/>
                </a:solidFill>
                <a:latin typeface="Times New Roman"/>
                <a:cs typeface="Times New Roman"/>
              </a:rPr>
              <a:t>K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362404" y="2325899"/>
            <a:ext cx="2595245" cy="3924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828164" algn="l"/>
              </a:tabLst>
            </a:pPr>
            <a:r>
              <a:rPr dirty="0" sz="750" spc="-85">
                <a:solidFill>
                  <a:srgbClr val="858582"/>
                </a:solidFill>
                <a:latin typeface="Times New Roman"/>
                <a:cs typeface="Times New Roman"/>
              </a:rPr>
              <a:t>I</a:t>
            </a:r>
            <a:r>
              <a:rPr dirty="0" sz="750" spc="-85">
                <a:solidFill>
                  <a:srgbClr val="858582"/>
                </a:solidFill>
                <a:latin typeface="Times New Roman"/>
                <a:cs typeface="Times New Roman"/>
              </a:rPr>
              <a:t>  </a:t>
            </a:r>
            <a:r>
              <a:rPr dirty="0" sz="750" spc="70">
                <a:solidFill>
                  <a:srgbClr val="858582"/>
                </a:solidFill>
                <a:latin typeface="Times New Roman"/>
                <a:cs typeface="Times New Roman"/>
              </a:rPr>
              <a:t> </a:t>
            </a:r>
            <a:r>
              <a:rPr dirty="0" sz="750" spc="-110">
                <a:solidFill>
                  <a:srgbClr val="262626"/>
                </a:solidFill>
                <a:latin typeface="Times New Roman"/>
                <a:cs typeface="Times New Roman"/>
              </a:rPr>
              <a:t>Merci</a:t>
            </a:r>
            <a:r>
              <a:rPr dirty="0" sz="750" spc="-10">
                <a:solidFill>
                  <a:srgbClr val="262626"/>
                </a:solidFill>
                <a:latin typeface="Times New Roman"/>
                <a:cs typeface="Times New Roman"/>
              </a:rPr>
              <a:t>:</a:t>
            </a:r>
            <a:r>
              <a:rPr dirty="0" sz="750" spc="-80">
                <a:solidFill>
                  <a:srgbClr val="262626"/>
                </a:solidFill>
                <a:latin typeface="Times New Roman"/>
                <a:cs typeface="Times New Roman"/>
              </a:rPr>
              <a:t>!lock</a:t>
            </a:r>
            <a:r>
              <a:rPr dirty="0" sz="750" spc="20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750" spc="-70">
                <a:solidFill>
                  <a:srgbClr val="262626"/>
                </a:solidFill>
                <a:latin typeface="Times New Roman"/>
                <a:cs typeface="Times New Roman"/>
              </a:rPr>
              <a:t>fell</a:t>
            </a:r>
            <a:r>
              <a:rPr dirty="0" sz="750" spc="-75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750" spc="-5">
                <a:solidFill>
                  <a:srgbClr val="262626"/>
                </a:solidFill>
                <a:latin typeface="Times New Roman"/>
                <a:cs typeface="Times New Roman"/>
              </a:rPr>
              <a:t>Si</a:t>
            </a:r>
            <a:r>
              <a:rPr dirty="0" sz="750" spc="-95">
                <a:solidFill>
                  <a:srgbClr val="262626"/>
                </a:solidFill>
                <a:latin typeface="Times New Roman"/>
                <a:cs typeface="Times New Roman"/>
              </a:rPr>
              <a:t>l</a:t>
            </a:r>
            <a:r>
              <a:rPr dirty="0" sz="750" spc="-95">
                <a:solidFill>
                  <a:srgbClr val="525654"/>
                </a:solidFill>
                <a:latin typeface="Times New Roman"/>
                <a:cs typeface="Times New Roman"/>
              </a:rPr>
              <a:t>.</a:t>
            </a:r>
            <a:r>
              <a:rPr dirty="0" sz="750" spc="-160">
                <a:solidFill>
                  <a:srgbClr val="262626"/>
                </a:solidFill>
                <a:latin typeface="Times New Roman"/>
                <a:cs typeface="Times New Roman"/>
              </a:rPr>
              <a:t>O</a:t>
            </a:r>
            <a:r>
              <a:rPr dirty="0" sz="750" spc="-70">
                <a:solidFill>
                  <a:srgbClr val="262626"/>
                </a:solidFill>
                <a:latin typeface="Times New Roman"/>
                <a:cs typeface="Times New Roman"/>
              </a:rPr>
              <a:t>f</a:t>
            </a:r>
            <a:r>
              <a:rPr dirty="0" sz="750" spc="70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750" spc="-40">
                <a:solidFill>
                  <a:srgbClr val="262626"/>
                </a:solidFill>
                <a:latin typeface="Times New Roman"/>
                <a:cs typeface="Times New Roman"/>
              </a:rPr>
              <a:t>or</a:t>
            </a:r>
            <a:r>
              <a:rPr dirty="0" sz="750">
                <a:solidFill>
                  <a:srgbClr val="262626"/>
                </a:solidFill>
                <a:latin typeface="Times New Roman"/>
                <a:cs typeface="Times New Roman"/>
              </a:rPr>
              <a:t>   </a:t>
            </a:r>
            <a:r>
              <a:rPr dirty="0" sz="750" spc="-80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750" spc="-55">
                <a:solidFill>
                  <a:srgbClr val="36383A"/>
                </a:solidFill>
                <a:latin typeface="Times New Roman"/>
                <a:cs typeface="Times New Roman"/>
              </a:rPr>
              <a:t>'Thi</a:t>
            </a:r>
            <a:r>
              <a:rPr dirty="0" sz="750" spc="-35">
                <a:solidFill>
                  <a:srgbClr val="36383A"/>
                </a:solidFill>
                <a:latin typeface="Times New Roman"/>
                <a:cs typeface="Times New Roman"/>
              </a:rPr>
              <a:t>i</a:t>
            </a:r>
            <a:r>
              <a:rPr dirty="0" sz="750" spc="-120">
                <a:solidFill>
                  <a:srgbClr val="36383A"/>
                </a:solidFill>
                <a:latin typeface="Times New Roman"/>
                <a:cs typeface="Times New Roman"/>
              </a:rPr>
              <a:t> </a:t>
            </a:r>
            <a:r>
              <a:rPr dirty="0" sz="750" spc="-20">
                <a:solidFill>
                  <a:srgbClr val="36383A"/>
                </a:solidFill>
                <a:latin typeface="Times New Roman"/>
                <a:cs typeface="Times New Roman"/>
              </a:rPr>
              <a:t>is</a:t>
            </a:r>
            <a:r>
              <a:rPr dirty="0" sz="750" spc="-85">
                <a:solidFill>
                  <a:srgbClr val="36383A"/>
                </a:solidFill>
                <a:latin typeface="Times New Roman"/>
                <a:cs typeface="Times New Roman"/>
              </a:rPr>
              <a:t>ll0</a:t>
            </a:r>
            <a:r>
              <a:rPr dirty="0" sz="750" spc="-75">
                <a:solidFill>
                  <a:srgbClr val="36383A"/>
                </a:solidFill>
                <a:latin typeface="Times New Roman"/>
                <a:cs typeface="Times New Roman"/>
              </a:rPr>
              <a:t>(</a:t>
            </a:r>
            <a:r>
              <a:rPr dirty="0" sz="750" spc="-55">
                <a:solidFill>
                  <a:srgbClr val="36383A"/>
                </a:solidFill>
                <a:latin typeface="Times New Roman"/>
                <a:cs typeface="Times New Roman"/>
              </a:rPr>
              <a:t>1</a:t>
            </a:r>
            <a:r>
              <a:rPr dirty="0" sz="750" spc="-175">
                <a:solidFill>
                  <a:srgbClr val="36383A"/>
                </a:solidFill>
                <a:latin typeface="Times New Roman"/>
                <a:cs typeface="Times New Roman"/>
              </a:rPr>
              <a:t>1</a:t>
            </a:r>
            <a:r>
              <a:rPr dirty="0" sz="750" spc="-130">
                <a:solidFill>
                  <a:srgbClr val="36383A"/>
                </a:solidFill>
                <a:latin typeface="Times New Roman"/>
                <a:cs typeface="Times New Roman"/>
              </a:rPr>
              <a:t>0</a:t>
            </a:r>
            <a:r>
              <a:rPr dirty="0" sz="750" spc="-185">
                <a:solidFill>
                  <a:srgbClr val="36383A"/>
                </a:solidFill>
                <a:latin typeface="Times New Roman"/>
                <a:cs typeface="Times New Roman"/>
              </a:rPr>
              <a:t>1</a:t>
            </a:r>
            <a:r>
              <a:rPr dirty="0" sz="750" spc="-160">
                <a:solidFill>
                  <a:srgbClr val="36383A"/>
                </a:solidFill>
                <a:latin typeface="Times New Roman"/>
                <a:cs typeface="Times New Roman"/>
              </a:rPr>
              <a:t>l</a:t>
            </a:r>
            <a:r>
              <a:rPr dirty="0" sz="750" spc="-75">
                <a:solidFill>
                  <a:srgbClr val="36383A"/>
                </a:solidFill>
                <a:latin typeface="Times New Roman"/>
                <a:cs typeface="Times New Roman"/>
              </a:rPr>
              <a:t>i</a:t>
            </a:r>
            <a:r>
              <a:rPr dirty="0" sz="750" spc="-40">
                <a:solidFill>
                  <a:srgbClr val="36383A"/>
                </a:solidFill>
                <a:latin typeface="Times New Roman"/>
                <a:cs typeface="Times New Roman"/>
              </a:rPr>
              <a:t> </a:t>
            </a:r>
            <a:r>
              <a:rPr dirty="0" sz="750" spc="-20">
                <a:solidFill>
                  <a:srgbClr val="36383A"/>
                </a:solidFill>
                <a:latin typeface="Times New Roman"/>
                <a:cs typeface="Times New Roman"/>
              </a:rPr>
              <a:t>s</a:t>
            </a:r>
            <a:r>
              <a:rPr dirty="0" sz="750" spc="-50">
                <a:solidFill>
                  <a:srgbClr val="36383A"/>
                </a:solidFill>
                <a:latin typeface="Times New Roman"/>
                <a:cs typeface="Times New Roman"/>
              </a:rPr>
              <a:t>u</a:t>
            </a:r>
            <a:r>
              <a:rPr dirty="0" sz="750" spc="-45">
                <a:solidFill>
                  <a:srgbClr val="36383A"/>
                </a:solidFill>
                <a:latin typeface="Times New Roman"/>
                <a:cs typeface="Times New Roman"/>
              </a:rPr>
              <a:t>rp</a:t>
            </a:r>
            <a:r>
              <a:rPr dirty="0" sz="750" spc="-204">
                <a:solidFill>
                  <a:srgbClr val="36383A"/>
                </a:solidFill>
                <a:latin typeface="Times New Roman"/>
                <a:cs typeface="Times New Roman"/>
              </a:rPr>
              <a:t>r</a:t>
            </a:r>
            <a:r>
              <a:rPr dirty="0" sz="750" spc="-20">
                <a:solidFill>
                  <a:srgbClr val="525654"/>
                </a:solidFill>
                <a:latin typeface="Times New Roman"/>
                <a:cs typeface="Times New Roman"/>
              </a:rPr>
              <a:t>,</a:t>
            </a:r>
            <a:r>
              <a:rPr dirty="0" sz="750" spc="-55">
                <a:solidFill>
                  <a:srgbClr val="36383A"/>
                </a:solidFill>
                <a:latin typeface="Times New Roman"/>
                <a:cs typeface="Times New Roman"/>
              </a:rPr>
              <a:t>a</a:t>
            </a:r>
            <a:r>
              <a:rPr dirty="0" sz="2400" spc="-670">
                <a:solidFill>
                  <a:srgbClr val="6E6E69"/>
                </a:solidFill>
                <a:latin typeface="Arial"/>
                <a:cs typeface="Arial"/>
              </a:rPr>
              <a:t>I</a:t>
            </a:r>
            <a:r>
              <a:rPr dirty="0" sz="750" spc="-285">
                <a:solidFill>
                  <a:srgbClr val="36383A"/>
                </a:solidFill>
                <a:latin typeface="Times New Roman"/>
                <a:cs typeface="Times New Roman"/>
              </a:rPr>
              <a:t>e</a:t>
            </a:r>
            <a:r>
              <a:rPr dirty="0" sz="750" spc="-40">
                <a:solidFill>
                  <a:srgbClr val="525654"/>
                </a:solidFill>
                <a:latin typeface="Times New Roman"/>
                <a:cs typeface="Times New Roman"/>
              </a:rPr>
              <a:t>'</a:t>
            </a:r>
            <a:r>
              <a:rPr dirty="0" sz="750">
                <a:solidFill>
                  <a:srgbClr val="525654"/>
                </a:solidFill>
                <a:latin typeface="Times New Roman"/>
                <a:cs typeface="Times New Roman"/>
              </a:rPr>
              <a:t>	</a:t>
            </a:r>
            <a:r>
              <a:rPr dirty="0" sz="750" spc="-65">
                <a:solidFill>
                  <a:srgbClr val="36383A"/>
                </a:solidFill>
                <a:latin typeface="Times New Roman"/>
                <a:cs typeface="Times New Roman"/>
              </a:rPr>
              <a:t>Btiide</a:t>
            </a:r>
            <a:r>
              <a:rPr dirty="0" sz="750" spc="-55">
                <a:solidFill>
                  <a:srgbClr val="36383A"/>
                </a:solidFill>
                <a:latin typeface="Times New Roman"/>
                <a:cs typeface="Times New Roman"/>
              </a:rPr>
              <a:t>s</a:t>
            </a:r>
            <a:r>
              <a:rPr dirty="0" sz="750" spc="15">
                <a:solidFill>
                  <a:srgbClr val="36383A"/>
                </a:solidFill>
                <a:latin typeface="Times New Roman"/>
                <a:cs typeface="Times New Roman"/>
              </a:rPr>
              <a:t> </a:t>
            </a:r>
            <a:r>
              <a:rPr dirty="0" sz="750" spc="-80">
                <a:solidFill>
                  <a:srgbClr val="36383A"/>
                </a:solidFill>
                <a:latin typeface="Times New Roman"/>
                <a:cs typeface="Times New Roman"/>
              </a:rPr>
              <a:t>po!</a:t>
            </a:r>
            <a:r>
              <a:rPr dirty="0" sz="750" spc="-35">
                <a:solidFill>
                  <a:srgbClr val="36383A"/>
                </a:solidFill>
                <a:latin typeface="Times New Roman"/>
                <a:cs typeface="Times New Roman"/>
              </a:rPr>
              <a:t>l</a:t>
            </a:r>
            <a:r>
              <a:rPr dirty="0" sz="750" spc="5">
                <a:solidFill>
                  <a:srgbClr val="36383A"/>
                </a:solidFill>
                <a:latin typeface="Times New Roman"/>
                <a:cs typeface="Times New Roman"/>
              </a:rPr>
              <a:t>i</a:t>
            </a:r>
            <a:r>
              <a:rPr dirty="0" sz="750" spc="-130">
                <a:solidFill>
                  <a:srgbClr val="36383A"/>
                </a:solidFill>
                <a:latin typeface="Times New Roman"/>
                <a:cs typeface="Times New Roman"/>
              </a:rPr>
              <a:t>b</a:t>
            </a:r>
            <a:r>
              <a:rPr dirty="0" sz="750" spc="-40">
                <a:solidFill>
                  <a:srgbClr val="36383A"/>
                </a:solidFill>
                <a:latin typeface="Times New Roman"/>
                <a:cs typeface="Times New Roman"/>
              </a:rPr>
              <a:t>l</a:t>
            </a:r>
            <a:r>
              <a:rPr dirty="0" sz="750" spc="-160">
                <a:solidFill>
                  <a:srgbClr val="36383A"/>
                </a:solidFill>
                <a:latin typeface="Times New Roman"/>
                <a:cs typeface="Times New Roman"/>
              </a:rPr>
              <a:t>y</a:t>
            </a:r>
            <a:r>
              <a:rPr dirty="0" sz="750" spc="-35">
                <a:solidFill>
                  <a:srgbClr val="979A90"/>
                </a:solidFill>
                <a:latin typeface="Times New Roman"/>
                <a:cs typeface="Times New Roman"/>
              </a:rPr>
              <a:t>'</a:t>
            </a:r>
            <a:r>
              <a:rPr dirty="0" sz="750" spc="-55">
                <a:solidFill>
                  <a:srgbClr val="979A90"/>
                </a:solidFill>
                <a:latin typeface="Times New Roman"/>
                <a:cs typeface="Times New Roman"/>
              </a:rPr>
              <a:t> </a:t>
            </a:r>
            <a:r>
              <a:rPr dirty="0" sz="750" spc="-60">
                <a:solidFill>
                  <a:srgbClr val="36383A"/>
                </a:solidFill>
                <a:latin typeface="Times New Roman"/>
                <a:cs typeface="Times New Roman"/>
              </a:rPr>
              <a:t>kno</a:t>
            </a:r>
            <a:r>
              <a:rPr dirty="0" sz="750" spc="-330">
                <a:solidFill>
                  <a:srgbClr val="36383A"/>
                </a:solidFill>
                <a:latin typeface="Times New Roman"/>
                <a:cs typeface="Times New Roman"/>
              </a:rPr>
              <a:t>w</a:t>
            </a:r>
            <a:r>
              <a:rPr dirty="0" sz="750" spc="-50">
                <a:solidFill>
                  <a:srgbClr val="36383A"/>
                </a:solidFill>
                <a:latin typeface="Times New Roman"/>
                <a:cs typeface="Times New Roman"/>
              </a:rPr>
              <a:t>i</a:t>
            </a:r>
            <a:r>
              <a:rPr dirty="0" sz="750" spc="-110">
                <a:solidFill>
                  <a:srgbClr val="36383A"/>
                </a:solidFill>
                <a:latin typeface="Times New Roman"/>
                <a:cs typeface="Times New Roman"/>
              </a:rPr>
              <a:t>n</a:t>
            </a:r>
            <a:r>
              <a:rPr dirty="0" sz="750" spc="-25">
                <a:solidFill>
                  <a:srgbClr val="36383A"/>
                </a:solidFill>
                <a:latin typeface="Times New Roman"/>
                <a:cs typeface="Times New Roman"/>
              </a:rPr>
              <a:t>g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396298" y="2609243"/>
            <a:ext cx="2560320" cy="14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-60">
                <a:solidFill>
                  <a:srgbClr val="36383A"/>
                </a:solidFill>
                <a:latin typeface="Times New Roman"/>
                <a:cs typeface="Times New Roman"/>
              </a:rPr>
              <a:t>nt</a:t>
            </a:r>
            <a:r>
              <a:rPr dirty="0" sz="750" spc="-60">
                <a:solidFill>
                  <a:srgbClr val="525654"/>
                </a:solidFill>
                <a:latin typeface="Times New Roman"/>
                <a:cs typeface="Times New Roman"/>
              </a:rPr>
              <a:t>a</a:t>
            </a:r>
            <a:r>
              <a:rPr dirty="0" sz="750" spc="-60">
                <a:solidFill>
                  <a:srgbClr val="36383A"/>
                </a:solidFill>
                <a:latin typeface="Times New Roman"/>
                <a:cs typeface="Times New Roman"/>
              </a:rPr>
              <a:t>rly </a:t>
            </a:r>
            <a:r>
              <a:rPr dirty="0" sz="700" spc="-10">
                <a:solidFill>
                  <a:srgbClr val="36383A"/>
                </a:solidFill>
                <a:latin typeface="Arial"/>
                <a:cs typeface="Arial"/>
              </a:rPr>
              <a:t>27</a:t>
            </a:r>
            <a:r>
              <a:rPr dirty="0" sz="750" spc="-10">
                <a:solidFill>
                  <a:srgbClr val="36383A"/>
                </a:solidFill>
                <a:latin typeface="Times New Roman"/>
                <a:cs typeface="Times New Roman"/>
              </a:rPr>
              <a:t>pmtn</a:t>
            </a:r>
            <a:r>
              <a:rPr dirty="0" sz="750" spc="-10">
                <a:solidFill>
                  <a:srgbClr val="151516"/>
                </a:solidFill>
                <a:latin typeface="Times New Roman"/>
                <a:cs typeface="Times New Roman"/>
              </a:rPr>
              <a:t>l</a:t>
            </a:r>
            <a:r>
              <a:rPr dirty="0" sz="750" spc="-10">
                <a:solidFill>
                  <a:srgbClr val="36383A"/>
                </a:solidFill>
                <a:latin typeface="Times New Roman"/>
                <a:cs typeface="Times New Roman"/>
              </a:rPr>
              <a:t>oSll90</a:t>
            </a:r>
            <a:r>
              <a:rPr dirty="0" sz="750" spc="-10">
                <a:solidFill>
                  <a:srgbClr val="36383A"/>
                </a:solidFill>
                <a:latin typeface="Arial"/>
                <a:cs typeface="Arial"/>
              </a:rPr>
              <a:t>in </a:t>
            </a:r>
            <a:r>
              <a:rPr dirty="0" sz="750" spc="-25">
                <a:solidFill>
                  <a:srgbClr val="36383A"/>
                </a:solidFill>
                <a:latin typeface="Times New Roman"/>
                <a:cs typeface="Times New Roman"/>
              </a:rPr>
              <a:t>' </a:t>
            </a:r>
            <a:r>
              <a:rPr dirty="0" sz="750" spc="-40">
                <a:solidFill>
                  <a:srgbClr val="151516"/>
                </a:solidFill>
                <a:latin typeface="Times New Roman"/>
                <a:cs typeface="Times New Roman"/>
              </a:rPr>
              <a:t>d </a:t>
            </a:r>
            <a:r>
              <a:rPr dirty="0" sz="750" spc="-95">
                <a:solidFill>
                  <a:srgbClr val="262626"/>
                </a:solidFill>
                <a:latin typeface="Times New Roman"/>
                <a:cs typeface="Times New Roman"/>
              </a:rPr>
              <a:t>Dr.</a:t>
            </a:r>
            <a:r>
              <a:rPr dirty="0" sz="750" spc="-95">
                <a:solidFill>
                  <a:srgbClr val="36383A"/>
                </a:solidFill>
                <a:latin typeface="Times New Roman"/>
                <a:cs typeface="Times New Roman"/>
              </a:rPr>
              <a:t>SIC\'ffl </a:t>
            </a:r>
            <a:r>
              <a:rPr dirty="0" sz="750" spc="-155">
                <a:solidFill>
                  <a:srgbClr val="36383A"/>
                </a:solidFill>
                <a:latin typeface="Times New Roman"/>
                <a:cs typeface="Times New Roman"/>
              </a:rPr>
              <a:t>G3llQC\ </a:t>
            </a:r>
            <a:r>
              <a:rPr dirty="0" sz="750" spc="-65">
                <a:solidFill>
                  <a:srgbClr val="36383A"/>
                </a:solidFill>
                <a:latin typeface="Times New Roman"/>
                <a:cs typeface="Times New Roman"/>
              </a:rPr>
              <a:t>acltr« </a:t>
            </a:r>
            <a:r>
              <a:rPr dirty="0" sz="750" spc="-40">
                <a:solidFill>
                  <a:srgbClr val="36383A"/>
                </a:solidFill>
                <a:latin typeface="Times New Roman"/>
                <a:cs typeface="Times New Roman"/>
              </a:rPr>
              <a:t>. </a:t>
            </a:r>
            <a:r>
              <a:rPr dirty="0" sz="750" spc="-130">
                <a:solidFill>
                  <a:srgbClr val="36383A"/>
                </a:solidFill>
                <a:latin typeface="Times New Roman"/>
                <a:cs typeface="Times New Roman"/>
              </a:rPr>
              <a:t>bo</a:t>
            </a:r>
            <a:r>
              <a:rPr dirty="0" sz="750" spc="-130">
                <a:solidFill>
                  <a:srgbClr val="525654"/>
                </a:solidFill>
                <a:latin typeface="Times New Roman"/>
                <a:cs typeface="Times New Roman"/>
              </a:rPr>
              <a:t>t</a:t>
            </a:r>
            <a:r>
              <a:rPr dirty="0" sz="750" spc="-130">
                <a:solidFill>
                  <a:srgbClr val="36383A"/>
                </a:solidFill>
                <a:latin typeface="Times New Roman"/>
                <a:cs typeface="Times New Roman"/>
              </a:rPr>
              <a:t>o </a:t>
            </a:r>
            <a:r>
              <a:rPr dirty="0" sz="750" spc="-55">
                <a:solidFill>
                  <a:srgbClr val="36383A"/>
                </a:solidFill>
                <a:latin typeface="Times New Roman"/>
                <a:cs typeface="Times New Roman"/>
              </a:rPr>
              <a:t>the </a:t>
            </a:r>
            <a:r>
              <a:rPr dirty="0" sz="750" spc="-85">
                <a:solidFill>
                  <a:srgbClr val="36383A"/>
                </a:solidFill>
                <a:latin typeface="Times New Roman"/>
                <a:cs typeface="Times New Roman"/>
              </a:rPr>
              <a:t>hannM effects</a:t>
            </a:r>
            <a:r>
              <a:rPr dirty="0" sz="750">
                <a:solidFill>
                  <a:srgbClr val="36383A"/>
                </a:solidFill>
                <a:latin typeface="Times New Roman"/>
                <a:cs typeface="Times New Roman"/>
              </a:rPr>
              <a:t> </a:t>
            </a:r>
            <a:r>
              <a:rPr dirty="0" sz="750" spc="-80">
                <a:solidFill>
                  <a:srgbClr val="525654"/>
                </a:solidFill>
                <a:latin typeface="Times New Roman"/>
                <a:cs typeface="Times New Roman"/>
              </a:rPr>
              <a:t>a</a:t>
            </a:r>
            <a:r>
              <a:rPr dirty="0" sz="750" spc="-80">
                <a:solidFill>
                  <a:srgbClr val="36383A"/>
                </a:solidFill>
                <a:latin typeface="Times New Roman"/>
                <a:cs typeface="Times New Roman"/>
              </a:rPr>
              <a:t>nd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396203" y="2649975"/>
            <a:ext cx="2559050" cy="201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-50">
                <a:solidFill>
                  <a:srgbClr val="36383A"/>
                </a:solidFill>
                <a:latin typeface="Times New Roman"/>
                <a:cs typeface="Times New Roman"/>
              </a:rPr>
              <a:t>hmylriding </a:t>
            </a:r>
            <a:r>
              <a:rPr dirty="0" sz="750" spc="25">
                <a:solidFill>
                  <a:srgbClr val="36383A"/>
                </a:solidFill>
                <a:latin typeface="Times New Roman"/>
                <a:cs typeface="Times New Roman"/>
              </a:rPr>
              <a:t>onlheliew\ </a:t>
            </a:r>
            <a:r>
              <a:rPr dirty="0" sz="1150" spc="-120">
                <a:solidFill>
                  <a:srgbClr val="36383A"/>
                </a:solidFill>
                <a:latin typeface="Times New Roman"/>
                <a:cs typeface="Times New Roman"/>
              </a:rPr>
              <a:t>·mtoror </a:t>
            </a:r>
            <a:r>
              <a:rPr dirty="0" sz="750" spc="-114">
                <a:solidFill>
                  <a:srgbClr val="36383A"/>
                </a:solidFill>
                <a:latin typeface="Times New Roman"/>
                <a:cs typeface="Times New Roman"/>
              </a:rPr>
              <a:t>n&gt;A'1Cen </a:t>
            </a:r>
            <a:r>
              <a:rPr dirty="0" sz="750" spc="-95">
                <a:solidFill>
                  <a:srgbClr val="36383A"/>
                </a:solidFill>
                <a:latin typeface="Times New Roman"/>
                <a:cs typeface="Times New Roman"/>
              </a:rPr>
              <a:t>cr(oc </a:t>
            </a:r>
            <a:r>
              <a:rPr dirty="0" sz="700" spc="-95">
                <a:solidFill>
                  <a:srgbClr val="36383A"/>
                </a:solidFill>
                <a:latin typeface="Arial"/>
                <a:cs typeface="Arial"/>
              </a:rPr>
              <a:t>not </a:t>
            </a:r>
            <a:r>
              <a:rPr dirty="0" sz="800" spc="-105">
                <a:solidFill>
                  <a:srgbClr val="36383A"/>
                </a:solidFill>
                <a:latin typeface="Times New Roman"/>
                <a:cs typeface="Times New Roman"/>
              </a:rPr>
              <a:t>actir.g </a:t>
            </a:r>
            <a:r>
              <a:rPr dirty="0" sz="750" spc="-30">
                <a:solidFill>
                  <a:srgbClr val="262626"/>
                </a:solidFill>
                <a:latin typeface="Times New Roman"/>
                <a:cs typeface="Times New Roman"/>
              </a:rPr>
              <a:t>qu</a:t>
            </a:r>
            <a:r>
              <a:rPr dirty="0" sz="750" spc="-30">
                <a:solidFill>
                  <a:srgbClr val="525654"/>
                </a:solidFill>
                <a:latin typeface="Times New Roman"/>
                <a:cs typeface="Times New Roman"/>
              </a:rPr>
              <a:t>k</a:t>
            </a:r>
            <a:r>
              <a:rPr dirty="0" sz="750" spc="-30">
                <a:solidFill>
                  <a:srgbClr val="36383A"/>
                </a:solidFill>
                <a:latin typeface="Times New Roman"/>
                <a:cs typeface="Times New Roman"/>
              </a:rPr>
              <a:t>ki)'</a:t>
            </a:r>
            <a:r>
              <a:rPr dirty="0" sz="650" spc="-30">
                <a:solidFill>
                  <a:srgbClr val="36383A"/>
                </a:solidFill>
                <a:latin typeface="Arial"/>
                <a:cs typeface="Arial"/>
              </a:rPr>
              <a:t>enwg</a:t>
            </a:r>
            <a:r>
              <a:rPr dirty="0" sz="650" spc="-80">
                <a:solidFill>
                  <a:srgbClr val="36383A"/>
                </a:solidFill>
                <a:latin typeface="Arial"/>
                <a:cs typeface="Arial"/>
              </a:rPr>
              <a:t> </a:t>
            </a:r>
            <a:r>
              <a:rPr dirty="0" sz="750" spc="-130">
                <a:solidFill>
                  <a:srgbClr val="262626"/>
                </a:solidFill>
                <a:latin typeface="Times New Roman"/>
                <a:cs typeface="Times New Roman"/>
              </a:rPr>
              <a:t>Uie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390951" y="2773445"/>
            <a:ext cx="2566670" cy="243204"/>
          </a:xfrm>
          <a:prstGeom prst="rect">
            <a:avLst/>
          </a:prstGeom>
        </p:spPr>
        <p:txBody>
          <a:bodyPr wrap="square" lIns="0" tIns="59055" rIns="0" bIns="0" rtlCol="0" vert="horz">
            <a:spAutoFit/>
          </a:bodyPr>
          <a:lstStyle/>
          <a:p>
            <a:pPr marL="21590" marR="5080" indent="-9525">
              <a:lnSpc>
                <a:spcPct val="66300"/>
              </a:lnSpc>
              <a:spcBef>
                <a:spcPts val="465"/>
              </a:spcBef>
              <a:tabLst>
                <a:tab pos="1999614" algn="l"/>
              </a:tabLst>
            </a:pPr>
            <a:r>
              <a:rPr dirty="0" sz="750" spc="-75">
                <a:solidFill>
                  <a:srgbClr val="36383A"/>
                </a:solidFill>
                <a:latin typeface="Times New Roman"/>
                <a:cs typeface="Times New Roman"/>
              </a:rPr>
              <a:t>Stoel:   </a:t>
            </a:r>
            <a:r>
              <a:rPr dirty="0" sz="750" spc="-120">
                <a:solidFill>
                  <a:srgbClr val="262626"/>
                </a:solidFill>
                <a:latin typeface="Times New Roman"/>
                <a:cs typeface="Times New Roman"/>
              </a:rPr>
              <a:t>E    </a:t>
            </a:r>
            <a:r>
              <a:rPr dirty="0" sz="750" spc="-75">
                <a:solidFill>
                  <a:srgbClr val="262626"/>
                </a:solidFill>
                <a:latin typeface="Times New Roman"/>
                <a:cs typeface="Times New Roman"/>
              </a:rPr>
              <a:t>chan</a:t>
            </a:r>
            <a:r>
              <a:rPr dirty="0" sz="750" spc="-75">
                <a:solidFill>
                  <a:srgbClr val="525654"/>
                </a:solidFill>
                <a:latin typeface="Times New Roman"/>
                <a:cs typeface="Times New Roman"/>
              </a:rPr>
              <a:t>g</a:t>
            </a:r>
            <a:r>
              <a:rPr dirty="0" sz="750" spc="-75">
                <a:solidFill>
                  <a:srgbClr val="36383A"/>
                </a:solidFill>
                <a:latin typeface="Times New Roman"/>
                <a:cs typeface="Times New Roman"/>
              </a:rPr>
              <a:t>e  )'eiterJay</a:t>
            </a:r>
            <a:r>
              <a:rPr dirty="0" sz="750" spc="-75">
                <a:solidFill>
                  <a:srgbClr val="525654"/>
                </a:solidFill>
                <a:latin typeface="Times New Roman"/>
                <a:cs typeface="Times New Roman"/>
              </a:rPr>
              <a:t>.</a:t>
            </a:r>
            <a:r>
              <a:rPr dirty="0" sz="900" spc="-75">
                <a:solidFill>
                  <a:srgbClr val="36383A"/>
                </a:solidFill>
                <a:latin typeface="Arial"/>
                <a:cs typeface="Arial"/>
              </a:rPr>
              <a:t>j    </a:t>
            </a:r>
            <a:r>
              <a:rPr dirty="0" sz="750" spc="-130">
                <a:solidFill>
                  <a:srgbClr val="36383A"/>
                </a:solidFill>
                <a:latin typeface="Times New Roman"/>
                <a:cs typeface="Times New Roman"/>
              </a:rPr>
              <a:t>,ugEv3luauonandR</a:t>
            </a:r>
            <a:r>
              <a:rPr dirty="0" sz="750" spc="-130">
                <a:solidFill>
                  <a:srgbClr val="B1B3B3"/>
                </a:solidFill>
                <a:latin typeface="Times New Roman"/>
                <a:cs typeface="Times New Roman"/>
              </a:rPr>
              <a:t>.</a:t>
            </a:r>
            <a:r>
              <a:rPr dirty="0" sz="750" spc="-130">
                <a:solidFill>
                  <a:srgbClr val="36383A"/>
                </a:solidFill>
                <a:latin typeface="Times New Roman"/>
                <a:cs typeface="Times New Roman"/>
              </a:rPr>
              <a:t>C$&lt;,  </a:t>
            </a:r>
            <a:r>
              <a:rPr dirty="0" sz="750" spc="-165">
                <a:solidFill>
                  <a:srgbClr val="36383A"/>
                </a:solidFill>
                <a:latin typeface="Times New Roman"/>
                <a:cs typeface="Times New Roman"/>
              </a:rPr>
              <a:t>:</a:t>
            </a:r>
            <a:r>
              <a:rPr dirty="0" sz="750" spc="-165">
                <a:solidFill>
                  <a:srgbClr val="525654"/>
                </a:solidFill>
                <a:latin typeface="Times New Roman"/>
                <a:cs typeface="Times New Roman"/>
              </a:rPr>
              <a:t>u                                      </a:t>
            </a:r>
            <a:r>
              <a:rPr dirty="0" sz="750" spc="-145">
                <a:solidFill>
                  <a:srgbClr val="525654"/>
                </a:solidFill>
                <a:latin typeface="Times New Roman"/>
                <a:cs typeface="Times New Roman"/>
              </a:rPr>
              <a:t> </a:t>
            </a:r>
            <a:r>
              <a:rPr dirty="0" sz="750">
                <a:solidFill>
                  <a:srgbClr val="C6CDCF"/>
                </a:solidFill>
                <a:latin typeface="Times New Roman"/>
                <a:cs typeface="Times New Roman"/>
              </a:rPr>
              <a:t>·</a:t>
            </a:r>
            <a:r>
              <a:rPr dirty="0" sz="750" spc="130">
                <a:solidFill>
                  <a:srgbClr val="C6CDCF"/>
                </a:solidFill>
                <a:latin typeface="Times New Roman"/>
                <a:cs typeface="Times New Roman"/>
              </a:rPr>
              <a:t> </a:t>
            </a:r>
            <a:r>
              <a:rPr dirty="0" sz="750">
                <a:solidFill>
                  <a:srgbClr val="36383A"/>
                </a:solidFill>
                <a:latin typeface="Times New Roman"/>
                <a:cs typeface="Times New Roman"/>
              </a:rPr>
              <a:t>Y	</a:t>
            </a:r>
            <a:r>
              <a:rPr dirty="0" sz="750" spc="-40">
                <a:solidFill>
                  <a:srgbClr val="262626"/>
                </a:solidFill>
                <a:latin typeface="Times New Roman"/>
                <a:cs typeface="Times New Roman"/>
              </a:rPr>
              <a:t>is</a:t>
            </a:r>
            <a:r>
              <a:rPr dirty="0" sz="700" spc="-40">
                <a:solidFill>
                  <a:srgbClr val="36383A"/>
                </a:solidFill>
                <a:latin typeface="Arial"/>
                <a:cs typeface="Arial"/>
              </a:rPr>
              <a:t>1llo </a:t>
            </a:r>
            <a:r>
              <a:rPr dirty="0" sz="750" spc="-60">
                <a:solidFill>
                  <a:srgbClr val="36383A"/>
                </a:solidFill>
                <a:latin typeface="Times New Roman"/>
                <a:cs typeface="Times New Roman"/>
              </a:rPr>
              <a:t>wlnmb:e</a:t>
            </a:r>
            <a:r>
              <a:rPr dirty="0" sz="750" spc="-125">
                <a:solidFill>
                  <a:srgbClr val="36383A"/>
                </a:solidFill>
                <a:latin typeface="Times New Roman"/>
                <a:cs typeface="Times New Roman"/>
              </a:rPr>
              <a:t> </a:t>
            </a:r>
            <a:r>
              <a:rPr dirty="0" sz="750" spc="-70">
                <a:solidFill>
                  <a:srgbClr val="262626"/>
                </a:solidFill>
                <a:latin typeface="Times New Roman"/>
                <a:cs typeface="Times New Roman"/>
              </a:rPr>
              <a:t>lo  </a:t>
            </a:r>
            <a:r>
              <a:rPr dirty="0" sz="750" spc="-85">
                <a:solidFill>
                  <a:srgbClr val="262626"/>
                </a:solidFill>
                <a:latin typeface="Times New Roman"/>
                <a:cs typeface="Times New Roman"/>
              </a:rPr>
              <a:t>Mml:</a:t>
            </a:r>
            <a:r>
              <a:rPr dirty="0" sz="750" spc="-85">
                <a:solidFill>
                  <a:srgbClr val="36383A"/>
                </a:solidFill>
                <a:latin typeface="Times New Roman"/>
                <a:cs typeface="Times New Roman"/>
              </a:rPr>
              <a:t>dragged </a:t>
            </a:r>
            <a:r>
              <a:rPr dirty="0" sz="800" spc="-165">
                <a:solidFill>
                  <a:srgbClr val="36383A"/>
                </a:solidFill>
                <a:latin typeface="Arial"/>
                <a:cs typeface="Arial"/>
              </a:rPr>
              <a:t>w </a:t>
            </a:r>
            <a:r>
              <a:rPr dirty="0" sz="800" spc="-65">
                <a:solidFill>
                  <a:srgbClr val="525654"/>
                </a:solidFill>
                <a:latin typeface="Arial"/>
                <a:cs typeface="Arial"/>
              </a:rPr>
              <a:t>,</a:t>
            </a:r>
            <a:r>
              <a:rPr dirty="0" sz="800" spc="-65">
                <a:solidFill>
                  <a:srgbClr val="36383A"/>
                </a:solidFill>
                <a:latin typeface="Arial"/>
                <a:cs typeface="Arial"/>
              </a:rPr>
              <a:t>m</a:t>
            </a:r>
            <a:r>
              <a:rPr dirty="0" sz="700" spc="-65">
                <a:solidFill>
                  <a:srgbClr val="36383A"/>
                </a:solidFill>
                <a:latin typeface="Times New Roman"/>
                <a:cs typeface="Times New Roman"/>
              </a:rPr>
              <a:t>the </a:t>
            </a:r>
            <a:r>
              <a:rPr dirty="0" sz="600" spc="-15">
                <a:solidFill>
                  <a:srgbClr val="36383A"/>
                </a:solidFill>
                <a:latin typeface="Arial"/>
                <a:cs typeface="Arial"/>
              </a:rPr>
              <a:t>ix,w </a:t>
            </a:r>
            <a:r>
              <a:rPr dirty="0" sz="750" spc="-90">
                <a:solidFill>
                  <a:srgbClr val="36383A"/>
                </a:solidFill>
                <a:latin typeface="Times New Roman"/>
                <a:cs typeface="Times New Roman"/>
              </a:rPr>
              <a:t>V,oxxispartoCaciasicl6nll</a:t>
            </a:r>
            <a:r>
              <a:rPr dirty="0" sz="750" spc="-90">
                <a:solidFill>
                  <a:srgbClr val="151516"/>
                </a:solidFill>
                <a:latin typeface="Times New Roman"/>
                <a:cs typeface="Times New Roman"/>
              </a:rPr>
              <a:t>· </a:t>
            </a:r>
            <a:r>
              <a:rPr dirty="0" sz="750" spc="-180">
                <a:solidFill>
                  <a:srgbClr val="262626"/>
                </a:solidFill>
                <a:latin typeface="Times New Roman"/>
                <a:cs typeface="Times New Roman"/>
              </a:rPr>
              <a:t>h </a:t>
            </a:r>
            <a:r>
              <a:rPr dirty="0" sz="750" spc="-114">
                <a:solidFill>
                  <a:srgbClr val="262626"/>
                </a:solidFill>
                <a:latin typeface="Times New Roman"/>
                <a:cs typeface="Times New Roman"/>
              </a:rPr>
              <a:t>u</a:t>
            </a:r>
            <a:r>
              <a:rPr dirty="0" sz="750" spc="-114">
                <a:solidFill>
                  <a:srgbClr val="525654"/>
                </a:solidFill>
                <a:latin typeface="Times New Roman"/>
                <a:cs typeface="Times New Roman"/>
              </a:rPr>
              <a:t>e</a:t>
            </a:r>
            <a:r>
              <a:rPr dirty="0" sz="750" spc="-114">
                <a:solidFill>
                  <a:srgbClr val="262626"/>
                </a:solidFill>
                <a:latin typeface="Times New Roman"/>
                <a:cs typeface="Times New Roman"/>
              </a:rPr>
              <a:t>i </a:t>
            </a:r>
            <a:r>
              <a:rPr dirty="0" sz="750" spc="-70">
                <a:solidFill>
                  <a:srgbClr val="36383A"/>
                </a:solidFill>
                <a:latin typeface="Times New Roman"/>
                <a:cs typeface="Times New Roman"/>
              </a:rPr>
              <a:t>stllktn1nts </a:t>
            </a:r>
            <a:r>
              <a:rPr dirty="0" sz="750" spc="-25">
                <a:solidFill>
                  <a:srgbClr val="36383A"/>
                </a:solidFill>
                <a:latin typeface="Times New Roman"/>
                <a:cs typeface="Times New Roman"/>
              </a:rPr>
              <a:t>b«awt</a:t>
            </a:r>
            <a:r>
              <a:rPr dirty="0" sz="750" spc="-125">
                <a:solidFill>
                  <a:srgbClr val="36383A"/>
                </a:solidFill>
                <a:latin typeface="Times New Roman"/>
                <a:cs typeface="Times New Roman"/>
              </a:rPr>
              <a:t> </a:t>
            </a:r>
            <a:r>
              <a:rPr dirty="0" sz="750" spc="-75">
                <a:solidFill>
                  <a:srgbClr val="262626"/>
                </a:solidFill>
                <a:latin typeface="Times New Roman"/>
                <a:cs typeface="Times New Roman"/>
              </a:rPr>
              <a:t>lhc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749170" y="2962087"/>
            <a:ext cx="43815" cy="14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-45">
                <a:solidFill>
                  <a:srgbClr val="36383A"/>
                </a:solidFill>
                <a:latin typeface="Times New Roman"/>
                <a:cs typeface="Times New Roman"/>
              </a:rPr>
              <a:t>,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124957" y="2962087"/>
            <a:ext cx="1835785" cy="14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-45">
                <a:solidFill>
                  <a:srgbClr val="525654"/>
                </a:solidFill>
                <a:latin typeface="Times New Roman"/>
                <a:cs typeface="Times New Roman"/>
              </a:rPr>
              <a:t>, </a:t>
            </a:r>
            <a:r>
              <a:rPr dirty="0" sz="750" spc="-90">
                <a:solidFill>
                  <a:srgbClr val="36383A"/>
                </a:solidFill>
                <a:latin typeface="Times New Roman"/>
                <a:cs typeface="Times New Roman"/>
              </a:rPr>
              <a:t>infbnwalor)'d111gscalkJro:&lt;· </a:t>
            </a:r>
            <a:r>
              <a:rPr dirty="0" sz="750" spc="-70">
                <a:solidFill>
                  <a:srgbClr val="262626"/>
                </a:solidFill>
                <a:latin typeface="Times New Roman"/>
                <a:cs typeface="Times New Roman"/>
              </a:rPr>
              <a:t>· </a:t>
            </a:r>
            <a:r>
              <a:rPr dirty="0" sz="750" spc="-70">
                <a:solidFill>
                  <a:srgbClr val="36383A"/>
                </a:solidFill>
                <a:latin typeface="Times New Roman"/>
                <a:cs typeface="Times New Roman"/>
              </a:rPr>
              <a:t>· ·</a:t>
            </a:r>
            <a:r>
              <a:rPr dirty="0" sz="750" spc="-10">
                <a:solidFill>
                  <a:srgbClr val="36383A"/>
                </a:solidFill>
                <a:latin typeface="Times New Roman"/>
                <a:cs typeface="Times New Roman"/>
              </a:rPr>
              <a:t> </a:t>
            </a:r>
            <a:r>
              <a:rPr dirty="0" sz="750" spc="-80">
                <a:solidFill>
                  <a:srgbClr val="36383A"/>
                </a:solidFill>
                <a:latin typeface="Times New Roman"/>
                <a:cs typeface="Times New Roman"/>
              </a:rPr>
              <a:t>s-canl:o1-asrol.arpioo-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404031" y="2939939"/>
            <a:ext cx="1911350" cy="254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-20">
                <a:solidFill>
                  <a:srgbClr val="36383A"/>
                </a:solidFill>
                <a:latin typeface="Times New Roman"/>
                <a:cs typeface="Times New Roman"/>
              </a:rPr>
              <a:t>Jootsl00\lltrial </a:t>
            </a:r>
            <a:r>
              <a:rPr dirty="0" sz="750" spc="-30">
                <a:solidFill>
                  <a:srgbClr val="36383A"/>
                </a:solidFill>
                <a:latin typeface="Times New Roman"/>
                <a:cs typeface="Times New Roman"/>
              </a:rPr>
              <a:t>w </a:t>
            </a:r>
            <a:r>
              <a:rPr dirty="0" sz="750" spc="-10">
                <a:solidFill>
                  <a:srgbClr val="36383A"/>
                </a:solidFill>
                <a:latin typeface="Times New Roman"/>
                <a:cs typeface="Times New Roman"/>
              </a:rPr>
              <a:t>. </a:t>
            </a:r>
            <a:r>
              <a:rPr dirty="0" sz="750" spc="-20">
                <a:solidFill>
                  <a:srgbClr val="36383A"/>
                </a:solidFill>
                <a:latin typeface="Times New Roman"/>
                <a:cs typeface="Times New Roman"/>
              </a:rPr>
              <a:t>t.kh </a:t>
            </a:r>
            <a:r>
              <a:rPr dirty="0" sz="750" spc="-85">
                <a:solidFill>
                  <a:srgbClr val="262626"/>
                </a:solidFill>
                <a:latin typeface="Times New Roman"/>
                <a:cs typeface="Times New Roman"/>
              </a:rPr>
              <a:t>2Wu'biton!Nlhal </a:t>
            </a:r>
            <a:r>
              <a:rPr dirty="0" sz="750" spc="-25">
                <a:solidFill>
                  <a:srgbClr val="262626"/>
                </a:solidFill>
                <a:latin typeface="Times New Roman"/>
                <a:cs typeface="Times New Roman"/>
              </a:rPr>
              <a:t>betn</a:t>
            </a:r>
            <a:r>
              <a:rPr dirty="0" sz="750" spc="-25">
                <a:solidFill>
                  <a:srgbClr val="36383A"/>
                </a:solidFill>
                <a:latin typeface="Times New Roman"/>
                <a:cs typeface="Times New Roman"/>
              </a:rPr>
              <a:t>,,</a:t>
            </a:r>
            <a:r>
              <a:rPr dirty="0" sz="750" spc="-25">
                <a:solidFill>
                  <a:srgbClr val="525654"/>
                </a:solidFill>
                <a:latin typeface="Times New Roman"/>
                <a:cs typeface="Times New Roman"/>
              </a:rPr>
              <a:t>a </a:t>
            </a:r>
            <a:r>
              <a:rPr dirty="0" sz="1500" spc="-225">
                <a:solidFill>
                  <a:srgbClr val="36383A"/>
                </a:solidFill>
                <a:latin typeface="Arial"/>
                <a:cs typeface="Arial"/>
              </a:rPr>
              <a:t>::1"</a:t>
            </a:r>
            <a:endParaRPr sz="15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263071" y="3029041"/>
            <a:ext cx="691515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14">
                <a:solidFill>
                  <a:srgbClr val="36383A"/>
                </a:solidFill>
                <a:latin typeface="Times New Roman"/>
                <a:cs typeface="Times New Roman"/>
              </a:rPr>
              <a:t>and </a:t>
            </a:r>
            <a:r>
              <a:rPr dirty="0" sz="750" spc="-75">
                <a:solidFill>
                  <a:srgbClr val="36383A"/>
                </a:solidFill>
                <a:latin typeface="Times New Roman"/>
                <a:cs typeface="Times New Roman"/>
              </a:rPr>
              <a:t>ltrdt</a:t>
            </a:r>
            <a:r>
              <a:rPr dirty="0" sz="750" spc="-75">
                <a:solidFill>
                  <a:srgbClr val="3A5464"/>
                </a:solidFill>
                <a:latin typeface="Times New Roman"/>
                <a:cs typeface="Times New Roman"/>
              </a:rPr>
              <a:t>-</a:t>
            </a:r>
            <a:r>
              <a:rPr dirty="0" sz="750" spc="-75">
                <a:solidFill>
                  <a:srgbClr val="36383A"/>
                </a:solidFill>
                <a:latin typeface="Times New Roman"/>
                <a:cs typeface="Times New Roman"/>
              </a:rPr>
              <a:t>e </a:t>
            </a:r>
            <a:r>
              <a:rPr dirty="0" sz="750" spc="-70">
                <a:solidFill>
                  <a:srgbClr val="3A5464"/>
                </a:solidFill>
                <a:latin typeface="Times New Roman"/>
                <a:cs typeface="Times New Roman"/>
              </a:rPr>
              <a:t>a </a:t>
            </a:r>
            <a:r>
              <a:rPr dirty="0" sz="750" spc="-55">
                <a:solidFill>
                  <a:srgbClr val="36383A"/>
                </a:solidFill>
                <a:latin typeface="Times New Roman"/>
                <a:cs typeface="Times New Roman"/>
              </a:rPr>
              <a:t>re</a:t>
            </a:r>
            <a:r>
              <a:rPr dirty="0" sz="750" spc="-135">
                <a:solidFill>
                  <a:srgbClr val="36383A"/>
                </a:solidFill>
                <a:latin typeface="Times New Roman"/>
                <a:cs typeface="Times New Roman"/>
              </a:rPr>
              <a:t> </a:t>
            </a:r>
            <a:r>
              <a:rPr dirty="0" sz="750" spc="-90">
                <a:solidFill>
                  <a:srgbClr val="36383A"/>
                </a:solidFill>
                <a:latin typeface="Times New Roman"/>
                <a:cs typeface="Times New Roman"/>
              </a:rPr>
              <a:t>debill•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405445" y="3136218"/>
            <a:ext cx="2554605" cy="14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53440" algn="l"/>
              </a:tabLst>
            </a:pPr>
            <a:r>
              <a:rPr dirty="0" sz="750" spc="-80">
                <a:solidFill>
                  <a:srgbClr val="36383A"/>
                </a:solidFill>
                <a:latin typeface="Times New Roman"/>
                <a:cs typeface="Times New Roman"/>
              </a:rPr>
              <a:t>wasoffby56pomlt</a:t>
            </a:r>
            <a:r>
              <a:rPr dirty="0" sz="750" spc="-25">
                <a:solidFill>
                  <a:srgbClr val="36383A"/>
                </a:solidFill>
                <a:latin typeface="Times New Roman"/>
                <a:cs typeface="Times New Roman"/>
              </a:rPr>
              <a:t> </a:t>
            </a:r>
            <a:r>
              <a:rPr dirty="0" sz="750" spc="-40">
                <a:solidFill>
                  <a:srgbClr val="36383A"/>
                </a:solidFill>
                <a:latin typeface="Times New Roman"/>
                <a:cs typeface="Times New Roman"/>
              </a:rPr>
              <a:t>.     </a:t>
            </a:r>
            <a:r>
              <a:rPr dirty="0" sz="750" spc="-10">
                <a:solidFill>
                  <a:srgbClr val="36383A"/>
                </a:solidFill>
                <a:latin typeface="Times New Roman"/>
                <a:cs typeface="Times New Roman"/>
              </a:rPr>
              <a:t> </a:t>
            </a:r>
            <a:r>
              <a:rPr dirty="0" sz="750" spc="-40">
                <a:solidFill>
                  <a:srgbClr val="525654"/>
                </a:solidFill>
                <a:latin typeface="Times New Roman"/>
                <a:cs typeface="Times New Roman"/>
              </a:rPr>
              <a:t>.	</a:t>
            </a:r>
            <a:r>
              <a:rPr dirty="0" sz="700" spc="10">
                <a:solidFill>
                  <a:srgbClr val="36383A"/>
                </a:solidFill>
                <a:latin typeface="Times New Roman"/>
                <a:cs typeface="Times New Roman"/>
              </a:rPr>
              <a:t>ily </a:t>
            </a:r>
            <a:r>
              <a:rPr dirty="0" sz="700" spc="15">
                <a:solidFill>
                  <a:srgbClr val="36383A"/>
                </a:solidFill>
                <a:latin typeface="Times New Roman"/>
                <a:cs typeface="Times New Roman"/>
              </a:rPr>
              <a:t>edbythephannac_( </a:t>
            </a:r>
            <a:r>
              <a:rPr dirty="0" sz="750" spc="-65">
                <a:solidFill>
                  <a:srgbClr val="36383A"/>
                </a:solidFill>
                <a:latin typeface="Times New Roman"/>
                <a:cs typeface="Times New Roman"/>
              </a:rPr>
              <a:t>taling </a:t>
            </a:r>
            <a:r>
              <a:rPr dirty="0" sz="750" spc="-65">
                <a:solidFill>
                  <a:srgbClr val="262626"/>
                </a:solidFill>
                <a:latin typeface="Times New Roman"/>
                <a:cs typeface="Times New Roman"/>
              </a:rPr>
              <a:t>and </a:t>
            </a:r>
            <a:r>
              <a:rPr dirty="0" sz="750" spc="-110">
                <a:solidFill>
                  <a:srgbClr val="262626"/>
                </a:solidFill>
                <a:latin typeface="Times New Roman"/>
                <a:cs typeface="Times New Roman"/>
              </a:rPr>
              <a:t>co11ly, </a:t>
            </a:r>
            <a:r>
              <a:rPr dirty="0" sz="750" spc="-120">
                <a:solidFill>
                  <a:srgbClr val="36383A"/>
                </a:solidFill>
                <a:latin typeface="Times New Roman"/>
                <a:cs typeface="Times New Roman"/>
              </a:rPr>
              <a:t>n </a:t>
            </a:r>
            <a:r>
              <a:rPr dirty="0" sz="750" spc="-55">
                <a:solidFill>
                  <a:srgbClr val="525654"/>
                </a:solidFill>
                <a:latin typeface="Times New Roman"/>
                <a:cs typeface="Times New Roman"/>
              </a:rPr>
              <a:t>i</a:t>
            </a:r>
            <a:r>
              <a:rPr dirty="0" sz="750" spc="-55">
                <a:solidFill>
                  <a:srgbClr val="36383A"/>
                </a:solidFill>
                <a:latin typeface="Times New Roman"/>
                <a:cs typeface="Times New Roman"/>
              </a:rPr>
              <a:t>d</a:t>
            </a:r>
            <a:r>
              <a:rPr dirty="0" sz="750" spc="15">
                <a:solidFill>
                  <a:srgbClr val="36383A"/>
                </a:solidFill>
                <a:latin typeface="Times New Roman"/>
                <a:cs typeface="Times New Roman"/>
              </a:rPr>
              <a:t> </a:t>
            </a:r>
            <a:r>
              <a:rPr dirty="0" sz="750" spc="-95">
                <a:solidFill>
                  <a:srgbClr val="262626"/>
                </a:solidFill>
                <a:latin typeface="Times New Roman"/>
                <a:cs typeface="Times New Roman"/>
              </a:rPr>
              <a:t>Mr</a:t>
            </a:r>
            <a:r>
              <a:rPr dirty="0" sz="750" spc="-95">
                <a:solidFill>
                  <a:srgbClr val="525654"/>
                </a:solidFill>
                <a:latin typeface="Times New Roman"/>
                <a:cs typeface="Times New Roman"/>
              </a:rPr>
              <a:t>.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468763" y="3198589"/>
            <a:ext cx="2483485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54835" algn="l"/>
              </a:tabLst>
            </a:pPr>
            <a:r>
              <a:rPr dirty="0" sz="750" spc="-85">
                <a:solidFill>
                  <a:srgbClr val="262626"/>
                </a:solidFill>
                <a:latin typeface="Times New Roman"/>
                <a:cs typeface="Times New Roman"/>
              </a:rPr>
              <a:t>Merci:\  </a:t>
            </a:r>
            <a:r>
              <a:rPr dirty="0" sz="550" spc="-20">
                <a:solidFill>
                  <a:srgbClr val="262626"/>
                </a:solidFill>
                <a:latin typeface="Times New Roman"/>
                <a:cs typeface="Times New Roman"/>
              </a:rPr>
              <a:t>l\'(111 </a:t>
            </a:r>
            <a:r>
              <a:rPr dirty="0" sz="750" spc="-65">
                <a:solidFill>
                  <a:srgbClr val="36383A"/>
                </a:solidFill>
                <a:latin typeface="Arial"/>
                <a:cs typeface="Arial"/>
              </a:rPr>
              <a:t>of</a:t>
            </a:r>
            <a:r>
              <a:rPr dirty="0" sz="750" spc="-65">
                <a:solidFill>
                  <a:srgbClr val="262626"/>
                </a:solidFill>
                <a:latin typeface="Times New Roman"/>
                <a:cs typeface="Times New Roman"/>
              </a:rPr>
              <a:t>1ts</a:t>
            </a:r>
            <a:r>
              <a:rPr dirty="0" sz="750" spc="-15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750" spc="-120">
                <a:solidFill>
                  <a:srgbClr val="262626"/>
                </a:solidFill>
                <a:latin typeface="Times New Roman"/>
                <a:cs typeface="Times New Roman"/>
              </a:rPr>
              <a:t>VIO.'lt  </a:t>
            </a:r>
            <a:r>
              <a:rPr dirty="0" sz="750" spc="-60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750" spc="-45">
                <a:solidFill>
                  <a:srgbClr val="36383A"/>
                </a:solidFill>
                <a:latin typeface="Times New Roman"/>
                <a:cs typeface="Times New Roman"/>
              </a:rPr>
              <a:t>ini!ustrya.sbeqnm:</a:t>
            </a:r>
            <a:r>
              <a:rPr dirty="0" sz="750" spc="-45">
                <a:solidFill>
                  <a:srgbClr val="525654"/>
                </a:solidFill>
                <a:latin typeface="Times New Roman"/>
                <a:cs typeface="Times New Roman"/>
              </a:rPr>
              <a:t>t</a:t>
            </a:r>
            <a:r>
              <a:rPr dirty="0" sz="750" spc="-45">
                <a:solidFill>
                  <a:srgbClr val="36383A"/>
                </a:solidFill>
                <a:latin typeface="Times New Roman"/>
                <a:cs typeface="Times New Roman"/>
              </a:rPr>
              <a:t>f!«b1i	</a:t>
            </a:r>
            <a:r>
              <a:rPr dirty="0" sz="800" spc="-105">
                <a:solidFill>
                  <a:srgbClr val="262626"/>
                </a:solidFill>
                <a:latin typeface="Times New Roman"/>
                <a:cs typeface="Times New Roman"/>
              </a:rPr>
              <a:t>the </a:t>
            </a:r>
            <a:r>
              <a:rPr dirty="0" sz="750" spc="-85">
                <a:solidFill>
                  <a:srgbClr val="36383A"/>
                </a:solidFill>
                <a:latin typeface="Times New Roman"/>
                <a:cs typeface="Times New Roman"/>
              </a:rPr>
              <a:t>iJ!fll</a:t>
            </a:r>
            <a:r>
              <a:rPr dirty="0" sz="750" spc="-85">
                <a:solidFill>
                  <a:srgbClr val="525654"/>
                </a:solidFill>
                <a:latin typeface="Times New Roman"/>
                <a:cs typeface="Times New Roman"/>
              </a:rPr>
              <a:t>k,r</a:t>
            </a:r>
            <a:r>
              <a:rPr dirty="0" sz="750" spc="-85">
                <a:solidFill>
                  <a:srgbClr val="36383A"/>
                </a:solidFill>
                <a:latin typeface="Times New Roman"/>
                <a:cs typeface="Times New Roman"/>
              </a:rPr>
              <a:t>treUC</a:t>
            </a:r>
            <a:r>
              <a:rPr dirty="0" sz="750" spc="-5">
                <a:solidFill>
                  <a:srgbClr val="36383A"/>
                </a:solidFill>
                <a:latin typeface="Times New Roman"/>
                <a:cs typeface="Times New Roman"/>
              </a:rPr>
              <a:t> </a:t>
            </a:r>
            <a:r>
              <a:rPr dirty="0" sz="750" spc="-65">
                <a:solidFill>
                  <a:srgbClr val="525654"/>
                </a:solidFill>
                <a:latin typeface="Times New Roman"/>
                <a:cs typeface="Times New Roman"/>
              </a:rPr>
              <a:t>.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476688" y="3301184"/>
            <a:ext cx="1614805" cy="14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125">
                <a:solidFill>
                  <a:srgbClr val="36383A"/>
                </a:solidFill>
                <a:latin typeface="Times New Roman"/>
                <a:cs typeface="Times New Roman"/>
              </a:rPr>
              <a:t>Iler</a:t>
            </a:r>
            <a:r>
              <a:rPr dirty="0" sz="750" spc="-95">
                <a:solidFill>
                  <a:srgbClr val="36383A"/>
                </a:solidFill>
                <a:latin typeface="Times New Roman"/>
                <a:cs typeface="Times New Roman"/>
              </a:rPr>
              <a:t> </a:t>
            </a:r>
            <a:r>
              <a:rPr dirty="0" sz="750" spc="15">
                <a:solidFill>
                  <a:srgbClr val="262626"/>
                </a:solidFill>
                <a:latin typeface="Times New Roman"/>
                <a:cs typeface="Times New Roman"/>
              </a:rPr>
              <a:t>su</a:t>
            </a:r>
            <a:r>
              <a:rPr dirty="0" sz="750" spc="5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750" spc="15">
                <a:solidFill>
                  <a:srgbClr val="262626"/>
                </a:solidFill>
                <a:latin typeface="Times New Roman"/>
                <a:cs typeface="Times New Roman"/>
              </a:rPr>
              <a:t>&lt;cd</a:t>
            </a:r>
            <a:r>
              <a:rPr dirty="0" sz="750" spc="30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750" spc="-135">
                <a:solidFill>
                  <a:srgbClr val="36383A"/>
                </a:solidFill>
                <a:latin typeface="Times New Roman"/>
                <a:cs typeface="Times New Roman"/>
              </a:rPr>
              <a:t>ph</a:t>
            </a:r>
            <a:r>
              <a:rPr dirty="0" sz="750" spc="-135">
                <a:solidFill>
                  <a:srgbClr val="151516"/>
                </a:solidFill>
                <a:latin typeface="Times New Roman"/>
                <a:cs typeface="Times New Roman"/>
              </a:rPr>
              <a:t>r</a:t>
            </a:r>
            <a:r>
              <a:rPr dirty="0" sz="750" spc="-135">
                <a:solidFill>
                  <a:srgbClr val="36383A"/>
                </a:solidFill>
                <a:latin typeface="Times New Roman"/>
                <a:cs typeface="Times New Roman"/>
              </a:rPr>
              <a:t>a</a:t>
            </a:r>
            <a:r>
              <a:rPr dirty="0" sz="750" spc="-120">
                <a:solidFill>
                  <a:srgbClr val="36383A"/>
                </a:solidFill>
                <a:latin typeface="Times New Roman"/>
                <a:cs typeface="Times New Roman"/>
              </a:rPr>
              <a:t> </a:t>
            </a:r>
            <a:r>
              <a:rPr dirty="0" sz="750" spc="-160">
                <a:solidFill>
                  <a:srgbClr val="151516"/>
                </a:solidFill>
                <a:latin typeface="Times New Roman"/>
                <a:cs typeface="Times New Roman"/>
              </a:rPr>
              <a:t>0</a:t>
            </a:r>
            <a:r>
              <a:rPr dirty="0" sz="750" spc="-160">
                <a:solidFill>
                  <a:srgbClr val="36383A"/>
                </a:solidFill>
                <a:latin typeface="Times New Roman"/>
                <a:cs typeface="Times New Roman"/>
              </a:rPr>
              <a:t>-</a:t>
            </a:r>
            <a:r>
              <a:rPr dirty="0" sz="750" spc="-160">
                <a:solidFill>
                  <a:srgbClr val="151516"/>
                </a:solidFill>
                <a:latin typeface="Times New Roman"/>
                <a:cs typeface="Times New Roman"/>
              </a:rPr>
              <a:t>11</a:t>
            </a:r>
            <a:r>
              <a:rPr dirty="0" sz="750" spc="-150">
                <a:solidFill>
                  <a:srgbClr val="151516"/>
                </a:solidFill>
                <a:latin typeface="Times New Roman"/>
                <a:cs typeface="Times New Roman"/>
              </a:rPr>
              <a:t> </a:t>
            </a:r>
            <a:r>
              <a:rPr dirty="0" sz="750" spc="-90">
                <a:solidFill>
                  <a:srgbClr val="36383A"/>
                </a:solidFill>
                <a:latin typeface="Times New Roman"/>
                <a:cs typeface="Times New Roman"/>
              </a:rPr>
              <a:t>and</a:t>
            </a:r>
            <a:r>
              <a:rPr dirty="0" sz="750" spc="-55">
                <a:solidFill>
                  <a:srgbClr val="36383A"/>
                </a:solidFill>
                <a:latin typeface="Times New Roman"/>
                <a:cs typeface="Times New Roman"/>
              </a:rPr>
              <a:t> </a:t>
            </a:r>
            <a:r>
              <a:rPr dirty="0" sz="750" spc="-75">
                <a:solidFill>
                  <a:srgbClr val="36383A"/>
                </a:solidFill>
                <a:latin typeface="Times New Roman"/>
                <a:cs typeface="Times New Roman"/>
              </a:rPr>
              <a:t>haling </a:t>
            </a:r>
            <a:r>
              <a:rPr dirty="0" sz="550" spc="145" i="1">
                <a:solidFill>
                  <a:srgbClr val="262626"/>
                </a:solidFill>
                <a:latin typeface="Arial"/>
                <a:cs typeface="Arial"/>
              </a:rPr>
              <a:t>(</a:t>
            </a:r>
            <a:r>
              <a:rPr dirty="0" sz="550" spc="114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550" spc="130" i="1">
                <a:solidFill>
                  <a:srgbClr val="262626"/>
                </a:solidFill>
                <a:latin typeface="Arial"/>
                <a:cs typeface="Arial"/>
              </a:rPr>
              <a:t>tr</a:t>
            </a:r>
            <a:r>
              <a:rPr dirty="0" sz="550" spc="-45" i="1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36383A"/>
                </a:solidFill>
                <a:latin typeface="Arial"/>
                <a:cs typeface="Arial"/>
              </a:rPr>
              <a:t>!l&amp;</a:t>
            </a:r>
            <a:r>
              <a:rPr dirty="0" sz="750" spc="-25">
                <a:solidFill>
                  <a:srgbClr val="36383A"/>
                </a:solidFill>
                <a:latin typeface="Times New Roman"/>
                <a:cs typeface="Times New Roman"/>
              </a:rPr>
              <a:t>eff«l5.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287848" y="3262997"/>
            <a:ext cx="673735" cy="186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-65">
                <a:solidFill>
                  <a:srgbClr val="36383A"/>
                </a:solidFill>
                <a:latin typeface="Times New Roman"/>
                <a:cs typeface="Times New Roman"/>
              </a:rPr>
              <a:t>o</a:t>
            </a:r>
            <a:r>
              <a:rPr dirty="0" sz="750" spc="-65">
                <a:solidFill>
                  <a:srgbClr val="151516"/>
                </a:solidFill>
                <a:latin typeface="Times New Roman"/>
                <a:cs typeface="Times New Roman"/>
              </a:rPr>
              <a:t>r </a:t>
            </a:r>
            <a:r>
              <a:rPr dirty="0" sz="750" spc="-85">
                <a:solidFill>
                  <a:srgbClr val="36383A"/>
                </a:solidFill>
                <a:latin typeface="Times New Roman"/>
                <a:cs typeface="Times New Roman"/>
              </a:rPr>
              <a:t>1: </a:t>
            </a:r>
            <a:r>
              <a:rPr dirty="0" sz="750" spc="-190">
                <a:solidFill>
                  <a:srgbClr val="36383A"/>
                </a:solidFill>
                <a:latin typeface="Times New Roman"/>
                <a:cs typeface="Times New Roman"/>
              </a:rPr>
              <a:t>M&lt;.oo</a:t>
            </a:r>
            <a:r>
              <a:rPr dirty="0" sz="750" spc="-190">
                <a:solidFill>
                  <a:srgbClr val="151516"/>
                </a:solidFill>
                <a:latin typeface="Times New Roman"/>
                <a:cs typeface="Times New Roman"/>
              </a:rPr>
              <a:t>i</a:t>
            </a:r>
            <a:r>
              <a:rPr dirty="0" sz="750" spc="-190">
                <a:solidFill>
                  <a:srgbClr val="36383A"/>
                </a:solidFill>
                <a:latin typeface="Times New Roman"/>
                <a:cs typeface="Times New Roman"/>
              </a:rPr>
              <a:t>a:</a:t>
            </a:r>
            <a:r>
              <a:rPr dirty="0" sz="750" spc="-65">
                <a:solidFill>
                  <a:srgbClr val="36383A"/>
                </a:solidFill>
                <a:latin typeface="Times New Roman"/>
                <a:cs typeface="Times New Roman"/>
              </a:rPr>
              <a:t> </a:t>
            </a:r>
            <a:r>
              <a:rPr dirty="0" sz="750" spc="-125">
                <a:solidFill>
                  <a:srgbClr val="36383A"/>
                </a:solidFill>
                <a:latin typeface="Times New Roman"/>
                <a:cs typeface="Times New Roman"/>
              </a:rPr>
              <a:t>l </a:t>
            </a:r>
            <a:r>
              <a:rPr dirty="0" sz="750" spc="-100">
                <a:solidFill>
                  <a:srgbClr val="36383A"/>
                </a:solidFill>
                <a:latin typeface="Times New Roman"/>
                <a:cs typeface="Times New Roman"/>
              </a:rPr>
              <a:t>ion</a:t>
            </a:r>
            <a:r>
              <a:rPr dirty="0" sz="750" spc="-145">
                <a:solidFill>
                  <a:srgbClr val="36383A"/>
                </a:solidFill>
                <a:latin typeface="Times New Roman"/>
                <a:cs typeface="Times New Roman"/>
              </a:rPr>
              <a:t> </a:t>
            </a:r>
            <a:r>
              <a:rPr dirty="0" sz="1050" spc="-185">
                <a:solidFill>
                  <a:srgbClr val="36383A"/>
                </a:solidFill>
                <a:latin typeface="Times New Roman"/>
                <a:cs typeface="Times New Roman"/>
              </a:rPr>
              <a:t>or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398112" y="3386467"/>
            <a:ext cx="2444115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-110">
                <a:solidFill>
                  <a:srgbClr val="36383A"/>
                </a:solidFill>
                <a:latin typeface="Times New Roman"/>
                <a:cs typeface="Times New Roman"/>
              </a:rPr>
              <a:t>c1tS </a:t>
            </a:r>
            <a:r>
              <a:rPr dirty="0" sz="550" spc="-55">
                <a:solidFill>
                  <a:srgbClr val="151516"/>
                </a:solidFill>
                <a:latin typeface="Arial"/>
                <a:cs typeface="Arial"/>
              </a:rPr>
              <a:t>III </a:t>
            </a:r>
            <a:r>
              <a:rPr dirty="0" sz="800" spc="-90">
                <a:solidFill>
                  <a:srgbClr val="36383A"/>
                </a:solidFill>
                <a:latin typeface="Times New Roman"/>
                <a:cs typeface="Times New Roman"/>
              </a:rPr>
              <a:t>the </a:t>
            </a:r>
            <a:r>
              <a:rPr dirty="0" sz="750" spc="-125">
                <a:solidFill>
                  <a:srgbClr val="262626"/>
                </a:solidFill>
                <a:latin typeface="Times New Roman"/>
                <a:cs typeface="Times New Roman"/>
              </a:rPr>
              <a:t>Umltd</a:t>
            </a:r>
            <a:r>
              <a:rPr dirty="0" sz="750" spc="-125">
                <a:solidFill>
                  <a:srgbClr val="36383A"/>
                </a:solidFill>
                <a:latin typeface="Times New Roman"/>
                <a:cs typeface="Times New Roman"/>
              </a:rPr>
              <a:t>S </a:t>
            </a:r>
            <a:r>
              <a:rPr dirty="0" sz="750" spc="-70">
                <a:solidFill>
                  <a:srgbClr val="36383A"/>
                </a:solidFill>
                <a:latin typeface="Times New Roman"/>
                <a:cs typeface="Times New Roman"/>
              </a:rPr>
              <a:t>tal</a:t>
            </a:r>
            <a:r>
              <a:rPr dirty="0" sz="750" spc="-70">
                <a:solidFill>
                  <a:srgbClr val="525654"/>
                </a:solidFill>
                <a:latin typeface="Times New Roman"/>
                <a:cs typeface="Times New Roman"/>
              </a:rPr>
              <a:t>es </a:t>
            </a:r>
            <a:r>
              <a:rPr dirty="0" sz="750" spc="-90">
                <a:solidFill>
                  <a:srgbClr val="36383A"/>
                </a:solidFill>
                <a:latin typeface="Times New Roman"/>
                <a:cs typeface="Times New Roman"/>
              </a:rPr>
              <a:t>and </a:t>
            </a:r>
            <a:r>
              <a:rPr dirty="0" sz="750" spc="-75">
                <a:solidFill>
                  <a:srgbClr val="262626"/>
                </a:solidFill>
                <a:latin typeface="Times New Roman"/>
                <a:cs typeface="Times New Roman"/>
              </a:rPr>
              <a:t>particularly </a:t>
            </a:r>
            <a:r>
              <a:rPr dirty="0" sz="750" spc="-85">
                <a:solidFill>
                  <a:srgbClr val="36383A"/>
                </a:solidFill>
                <a:latin typeface="Times New Roman"/>
                <a:cs typeface="Times New Roman"/>
              </a:rPr>
              <a:t>on </a:t>
            </a:r>
            <a:r>
              <a:rPr dirty="0" sz="750" spc="-155">
                <a:solidFill>
                  <a:srgbClr val="36383A"/>
                </a:solidFill>
                <a:latin typeface="Times New Roman"/>
                <a:cs typeface="Times New Roman"/>
              </a:rPr>
              <a:t>111( </a:t>
            </a:r>
            <a:r>
              <a:rPr dirty="0" sz="750" spc="-90">
                <a:solidFill>
                  <a:srgbClr val="262626"/>
                </a:solidFill>
                <a:latin typeface="Times New Roman"/>
                <a:cs typeface="Times New Roman"/>
              </a:rPr>
              <a:t>stomach</a:t>
            </a:r>
            <a:r>
              <a:rPr dirty="0" sz="750" spc="-90">
                <a:solidFill>
                  <a:srgbClr val="525654"/>
                </a:solidFill>
                <a:latin typeface="Times New Roman"/>
                <a:cs typeface="Times New Roman"/>
              </a:rPr>
              <a:t>, </a:t>
            </a:r>
            <a:r>
              <a:rPr dirty="0" sz="750" spc="-35">
                <a:solidFill>
                  <a:srgbClr val="36383A"/>
                </a:solidFill>
                <a:latin typeface="Arial"/>
                <a:cs typeface="Arial"/>
              </a:rPr>
              <a:t>1li.i1</a:t>
            </a:r>
            <a:r>
              <a:rPr dirty="0" sz="550" spc="-35">
                <a:solidFill>
                  <a:srgbClr val="262626"/>
                </a:solidFill>
                <a:latin typeface="Arial"/>
                <a:cs typeface="Arial"/>
              </a:rPr>
              <a:t>La·</a:t>
            </a:r>
            <a:r>
              <a:rPr dirty="0" sz="550" spc="3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dirty="0" sz="550" spc="-55">
                <a:solidFill>
                  <a:srgbClr val="262626"/>
                </a:solidFill>
                <a:latin typeface="Arial"/>
                <a:cs typeface="Arial"/>
              </a:rPr>
              <a:t>)ll'I</a:t>
            </a:r>
            <a:r>
              <a:rPr dirty="0" sz="800" spc="-55">
                <a:solidFill>
                  <a:srgbClr val="36383A"/>
                </a:solidFill>
                <a:latin typeface="Times New Roman"/>
                <a:cs typeface="Times New Roman"/>
              </a:rPr>
              <a:t>o1</a:t>
            </a:r>
            <a:r>
              <a:rPr dirty="0" sz="750" spc="-55">
                <a:solidFill>
                  <a:srgbClr val="36383A"/>
                </a:solidFill>
                <a:latin typeface="Times New Roman"/>
                <a:cs typeface="Times New Roman"/>
              </a:rPr>
              <a:t>Amtrka</a:t>
            </a:r>
            <a:r>
              <a:rPr dirty="0" sz="750" spc="-55">
                <a:solidFill>
                  <a:srgbClr val="525654"/>
                </a:solidFill>
                <a:latin typeface="Times New Roman"/>
                <a:cs typeface="Times New Roman"/>
              </a:rPr>
              <a:t>.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402505" y="3468950"/>
            <a:ext cx="2566035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94915" algn="l"/>
              </a:tabLst>
            </a:pPr>
            <a:r>
              <a:rPr dirty="0" sz="750" spc="-110">
                <a:solidFill>
                  <a:srgbClr val="36383A"/>
                </a:solidFill>
                <a:latin typeface="Times New Roman"/>
                <a:cs typeface="Times New Roman"/>
              </a:rPr>
              <a:t>Canada</a:t>
            </a:r>
            <a:r>
              <a:rPr dirty="0" sz="750" spc="-130">
                <a:solidFill>
                  <a:srgbClr val="36383A"/>
                </a:solidFill>
                <a:latin typeface="Times New Roman"/>
                <a:cs typeface="Times New Roman"/>
              </a:rPr>
              <a:t>,</a:t>
            </a:r>
            <a:r>
              <a:rPr dirty="0" sz="750" spc="-160">
                <a:solidFill>
                  <a:srgbClr val="151516"/>
                </a:solidFill>
                <a:latin typeface="Times New Roman"/>
                <a:cs typeface="Times New Roman"/>
              </a:rPr>
              <a:t>I</a:t>
            </a:r>
            <a:r>
              <a:rPr dirty="0" sz="750">
                <a:solidFill>
                  <a:srgbClr val="151516"/>
                </a:solidFill>
                <a:latin typeface="Times New Roman"/>
                <a:cs typeface="Times New Roman"/>
              </a:rPr>
              <a:t> </a:t>
            </a:r>
            <a:r>
              <a:rPr dirty="0" sz="750" spc="-70">
                <a:solidFill>
                  <a:srgbClr val="151516"/>
                </a:solidFill>
                <a:latin typeface="Times New Roman"/>
                <a:cs typeface="Times New Roman"/>
              </a:rPr>
              <a:t> </a:t>
            </a:r>
            <a:r>
              <a:rPr dirty="0" sz="750" spc="-45">
                <a:solidFill>
                  <a:srgbClr val="36383A"/>
                </a:solidFill>
                <a:latin typeface="Times New Roman"/>
                <a:cs typeface="Times New Roman"/>
              </a:rPr>
              <a:t>min</a:t>
            </a:r>
            <a:r>
              <a:rPr dirty="0" sz="750" spc="-40">
                <a:solidFill>
                  <a:srgbClr val="36383A"/>
                </a:solidFill>
                <a:latin typeface="Times New Roman"/>
                <a:cs typeface="Times New Roman"/>
              </a:rPr>
              <a:t>g</a:t>
            </a:r>
            <a:r>
              <a:rPr dirty="0" sz="750" spc="-45">
                <a:solidFill>
                  <a:srgbClr val="36383A"/>
                </a:solidFill>
                <a:latin typeface="Times New Roman"/>
                <a:cs typeface="Times New Roman"/>
              </a:rPr>
              <a:t> </a:t>
            </a:r>
            <a:r>
              <a:rPr dirty="0" sz="750" spc="-60">
                <a:solidFill>
                  <a:srgbClr val="262626"/>
                </a:solidFill>
                <a:latin typeface="Times New Roman"/>
                <a:cs typeface="Times New Roman"/>
              </a:rPr>
              <a:t>lilet</a:t>
            </a:r>
            <a:r>
              <a:rPr dirty="0" sz="750" spc="-75">
                <a:solidFill>
                  <a:srgbClr val="262626"/>
                </a:solidFill>
                <a:latin typeface="Times New Roman"/>
                <a:cs typeface="Times New Roman"/>
              </a:rPr>
              <a:t>?</a:t>
            </a:r>
            <a:r>
              <a:rPr dirty="0" sz="750" spc="-40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750" spc="-85">
                <a:solidFill>
                  <a:srgbClr val="262626"/>
                </a:solidFill>
                <a:latin typeface="Times New Roman"/>
                <a:cs typeface="Times New Roman"/>
              </a:rPr>
              <a:t>unpre•</a:t>
            </a:r>
            <a:r>
              <a:rPr dirty="0" sz="750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750" spc="-80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800" spc="-114">
                <a:solidFill>
                  <a:srgbClr val="36383A"/>
                </a:solidFill>
                <a:latin typeface="Times New Roman"/>
                <a:cs typeface="Times New Roman"/>
              </a:rPr>
              <a:t>tha</a:t>
            </a:r>
            <a:r>
              <a:rPr dirty="0" sz="800" spc="-105">
                <a:solidFill>
                  <a:srgbClr val="36383A"/>
                </a:solidFill>
                <a:latin typeface="Times New Roman"/>
                <a:cs typeface="Times New Roman"/>
              </a:rPr>
              <a:t>n</a:t>
            </a:r>
            <a:r>
              <a:rPr dirty="0" sz="750" spc="-85">
                <a:solidFill>
                  <a:srgbClr val="36383A"/>
                </a:solidFill>
                <a:latin typeface="Times New Roman"/>
                <a:cs typeface="Times New Roman"/>
              </a:rPr>
              <a:t>o</a:t>
            </a:r>
            <a:r>
              <a:rPr dirty="0" sz="750" spc="-145">
                <a:solidFill>
                  <a:srgbClr val="36383A"/>
                </a:solidFill>
                <a:latin typeface="Times New Roman"/>
                <a:cs typeface="Times New Roman"/>
              </a:rPr>
              <a:t>l</a:t>
            </a:r>
            <a:r>
              <a:rPr dirty="0" sz="750" spc="-60">
                <a:solidFill>
                  <a:srgbClr val="36383A"/>
                </a:solidFill>
                <a:latin typeface="Times New Roman"/>
                <a:cs typeface="Times New Roman"/>
              </a:rPr>
              <a:t>d</a:t>
            </a:r>
            <a:r>
              <a:rPr dirty="0" sz="750" spc="-95">
                <a:solidFill>
                  <a:srgbClr val="36383A"/>
                </a:solidFill>
                <a:latin typeface="Times New Roman"/>
                <a:cs typeface="Times New Roman"/>
              </a:rPr>
              <a:t>e</a:t>
            </a:r>
            <a:r>
              <a:rPr dirty="0" sz="750" spc="-40">
                <a:solidFill>
                  <a:srgbClr val="151516"/>
                </a:solidFill>
                <a:latin typeface="Times New Roman"/>
                <a:cs typeface="Times New Roman"/>
              </a:rPr>
              <a:t>r</a:t>
            </a:r>
            <a:r>
              <a:rPr dirty="0" sz="750" spc="-100">
                <a:solidFill>
                  <a:srgbClr val="151516"/>
                </a:solidFill>
                <a:latin typeface="Times New Roman"/>
                <a:cs typeface="Times New Roman"/>
              </a:rPr>
              <a:t> </a:t>
            </a:r>
            <a:r>
              <a:rPr dirty="0" sz="750" spc="-75">
                <a:solidFill>
                  <a:srgbClr val="262626"/>
                </a:solidFill>
                <a:latin typeface="Times New Roman"/>
                <a:cs typeface="Times New Roman"/>
              </a:rPr>
              <a:t>d</a:t>
            </a:r>
            <a:r>
              <a:rPr dirty="0" sz="750" spc="-85">
                <a:solidFill>
                  <a:srgbClr val="262626"/>
                </a:solidFill>
                <a:latin typeface="Times New Roman"/>
                <a:cs typeface="Times New Roman"/>
              </a:rPr>
              <a:t>rug</a:t>
            </a:r>
            <a:r>
              <a:rPr dirty="0" sz="750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750" spc="10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750" spc="-60">
                <a:solidFill>
                  <a:srgbClr val="262626"/>
                </a:solidFill>
                <a:latin typeface="Times New Roman"/>
                <a:cs typeface="Times New Roman"/>
              </a:rPr>
              <a:t>l'fizer</a:t>
            </a:r>
            <a:r>
              <a:rPr dirty="0" sz="750" spc="-45">
                <a:solidFill>
                  <a:srgbClr val="262626"/>
                </a:solidFill>
                <a:latin typeface="Times New Roman"/>
                <a:cs typeface="Times New Roman"/>
              </a:rPr>
              <a:t>\</a:t>
            </a:r>
            <a:r>
              <a:rPr dirty="0" sz="750" spc="-90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750" spc="-70">
                <a:solidFill>
                  <a:srgbClr val="36383A"/>
                </a:solidFill>
                <a:latin typeface="Times New Roman"/>
                <a:cs typeface="Times New Roman"/>
              </a:rPr>
              <a:t>Ctle</a:t>
            </a:r>
            <a:r>
              <a:rPr dirty="0" sz="750" spc="-55">
                <a:solidFill>
                  <a:srgbClr val="36383A"/>
                </a:solidFill>
                <a:latin typeface="Times New Roman"/>
                <a:cs typeface="Times New Roman"/>
              </a:rPr>
              <a:t>·</a:t>
            </a:r>
            <a:r>
              <a:rPr dirty="0" sz="750">
                <a:solidFill>
                  <a:srgbClr val="36383A"/>
                </a:solidFill>
                <a:latin typeface="Times New Roman"/>
                <a:cs typeface="Times New Roman"/>
              </a:rPr>
              <a:t>   </a:t>
            </a:r>
            <a:r>
              <a:rPr dirty="0" sz="750" spc="-65">
                <a:solidFill>
                  <a:srgbClr val="36383A"/>
                </a:solidFill>
                <a:latin typeface="Times New Roman"/>
                <a:cs typeface="Times New Roman"/>
              </a:rPr>
              <a:t> </a:t>
            </a:r>
            <a:r>
              <a:rPr dirty="0" sz="750" spc="-30">
                <a:solidFill>
                  <a:srgbClr val="525654"/>
                </a:solidFill>
                <a:latin typeface="Times New Roman"/>
                <a:cs typeface="Times New Roman"/>
              </a:rPr>
              <a:t>'</a:t>
            </a:r>
            <a:r>
              <a:rPr dirty="0" sz="750">
                <a:solidFill>
                  <a:srgbClr val="525654"/>
                </a:solidFill>
                <a:latin typeface="Times New Roman"/>
                <a:cs typeface="Times New Roman"/>
              </a:rPr>
              <a:t> </a:t>
            </a:r>
            <a:r>
              <a:rPr dirty="0" sz="750" spc="-45">
                <a:solidFill>
                  <a:srgbClr val="525654"/>
                </a:solidFill>
                <a:latin typeface="Times New Roman"/>
                <a:cs typeface="Times New Roman"/>
              </a:rPr>
              <a:t> </a:t>
            </a:r>
            <a:r>
              <a:rPr dirty="0" sz="750" spc="-130">
                <a:solidFill>
                  <a:srgbClr val="36383A"/>
                </a:solidFill>
                <a:latin typeface="Times New Roman"/>
                <a:cs typeface="Times New Roman"/>
              </a:rPr>
              <a:t>On</a:t>
            </a:r>
            <a:r>
              <a:rPr dirty="0" sz="750" spc="-85">
                <a:solidFill>
                  <a:srgbClr val="36383A"/>
                </a:solidFill>
                <a:latin typeface="Times New Roman"/>
                <a:cs typeface="Times New Roman"/>
              </a:rPr>
              <a:t>e</a:t>
            </a:r>
            <a:r>
              <a:rPr dirty="0" sz="750" spc="-105">
                <a:solidFill>
                  <a:srgbClr val="262626"/>
                </a:solidFill>
                <a:latin typeface="Times New Roman"/>
                <a:cs typeface="Times New Roman"/>
              </a:rPr>
              <a:t>hoo</a:t>
            </a:r>
            <a:r>
              <a:rPr dirty="0" sz="750" spc="-130">
                <a:solidFill>
                  <a:srgbClr val="262626"/>
                </a:solidFill>
                <a:latin typeface="Times New Roman"/>
                <a:cs typeface="Times New Roman"/>
              </a:rPr>
              <a:t>d</a:t>
            </a:r>
            <a:r>
              <a:rPr dirty="0" sz="750" spc="-100">
                <a:solidFill>
                  <a:srgbClr val="36383A"/>
                </a:solidFill>
                <a:latin typeface="Arial"/>
                <a:cs typeface="Arial"/>
              </a:rPr>
              <a:t>re</a:t>
            </a:r>
            <a:r>
              <a:rPr dirty="0" sz="750" spc="-100">
                <a:solidFill>
                  <a:srgbClr val="36383A"/>
                </a:solidFill>
                <a:latin typeface="Arial"/>
                <a:cs typeface="Arial"/>
              </a:rPr>
              <a:t>d</a:t>
            </a:r>
            <a:r>
              <a:rPr dirty="0" sz="750" spc="-105">
                <a:solidFill>
                  <a:srgbClr val="36383A"/>
                </a:solidFill>
                <a:latin typeface="Times New Roman"/>
                <a:cs typeface="Times New Roman"/>
              </a:rPr>
              <a:t>millio</a:t>
            </a:r>
            <a:r>
              <a:rPr dirty="0" sz="750" spc="-125">
                <a:solidFill>
                  <a:srgbClr val="36383A"/>
                </a:solidFill>
                <a:latin typeface="Times New Roman"/>
                <a:cs typeface="Times New Roman"/>
              </a:rPr>
              <a:t>n</a:t>
            </a:r>
            <a:r>
              <a:rPr dirty="0" sz="750">
                <a:solidFill>
                  <a:srgbClr val="36383A"/>
                </a:solidFill>
                <a:latin typeface="Times New Roman"/>
                <a:cs typeface="Times New Roman"/>
              </a:rPr>
              <a:t>	</a:t>
            </a:r>
            <a:r>
              <a:rPr dirty="0" sz="700" spc="-80">
                <a:solidFill>
                  <a:srgbClr val="36383A"/>
                </a:solidFill>
                <a:latin typeface="Times New Roman"/>
                <a:cs typeface="Times New Roman"/>
              </a:rPr>
              <a:t>\</a:t>
            </a:r>
            <a:r>
              <a:rPr dirty="0" sz="700" spc="20">
                <a:solidFill>
                  <a:srgbClr val="525654"/>
                </a:solidFill>
                <a:latin typeface="Times New Roman"/>
                <a:cs typeface="Times New Roman"/>
              </a:rPr>
              <a:t>e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406444" y="3565180"/>
            <a:ext cx="2553335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>
                <a:solidFill>
                  <a:srgbClr val="262626"/>
                </a:solidFill>
                <a:latin typeface="Times New Roman"/>
                <a:cs typeface="Times New Roman"/>
              </a:rPr>
              <a:t>p.irtdlohandlequclllonSfrom</a:t>
            </a:r>
            <a:r>
              <a:rPr dirty="0" sz="800" spc="-10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750" spc="-45">
                <a:solidFill>
                  <a:srgbClr val="36383A"/>
                </a:solidFill>
                <a:latin typeface="Times New Roman"/>
                <a:cs typeface="Times New Roman"/>
              </a:rPr>
              <a:t>bruand </a:t>
            </a:r>
            <a:r>
              <a:rPr dirty="0" sz="750" spc="-50">
                <a:solidFill>
                  <a:srgbClr val="36383A"/>
                </a:solidFill>
                <a:latin typeface="Times New Roman"/>
                <a:cs typeface="Times New Roman"/>
              </a:rPr>
              <a:t>lk'&lt;lrureallocox•l </a:t>
            </a:r>
            <a:r>
              <a:rPr dirty="0" sz="750" spc="25">
                <a:solidFill>
                  <a:srgbClr val="36383A"/>
                </a:solidFill>
                <a:latin typeface="Times New Roman"/>
                <a:cs typeface="Times New Roman"/>
              </a:rPr>
              <a:t>hai </a:t>
            </a:r>
            <a:r>
              <a:rPr dirty="0" sz="750" spc="-135">
                <a:solidFill>
                  <a:srgbClr val="36383A"/>
                </a:solidFill>
                <a:latin typeface="Times New Roman"/>
                <a:cs typeface="Times New Roman"/>
              </a:rPr>
              <a:t>u.&lt;cd </a:t>
            </a:r>
            <a:r>
              <a:rPr dirty="0" sz="750" spc="-70">
                <a:solidFill>
                  <a:srgbClr val="36383A"/>
                </a:solidFill>
                <a:latin typeface="Arial"/>
                <a:cs typeface="Arial"/>
              </a:rPr>
              <a:t>Viffix </a:t>
            </a:r>
            <a:r>
              <a:rPr dirty="0" sz="800" spc="-114">
                <a:solidFill>
                  <a:srgbClr val="36383A"/>
                </a:solidFill>
                <a:latin typeface="Times New Roman"/>
                <a:cs typeface="Times New Roman"/>
              </a:rPr>
              <a:t>and</a:t>
            </a:r>
            <a:r>
              <a:rPr dirty="0" sz="800" spc="-170">
                <a:solidFill>
                  <a:srgbClr val="36383A"/>
                </a:solidFill>
                <a:latin typeface="Times New Roman"/>
                <a:cs typeface="Times New Roman"/>
              </a:rPr>
              <a:t> </a:t>
            </a:r>
            <a:r>
              <a:rPr dirty="0" sz="800" spc="-95">
                <a:solidFill>
                  <a:srgbClr val="36383A"/>
                </a:solidFill>
                <a:latin typeface="Times New Roman"/>
                <a:cs typeface="Times New Roman"/>
              </a:rPr>
              <a:t>llierdore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398112" y="3644100"/>
            <a:ext cx="2568575" cy="163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-95">
                <a:solidFill>
                  <a:srgbClr val="36383A"/>
                </a:solidFill>
                <a:latin typeface="Times New Roman"/>
                <a:cs typeface="Times New Roman"/>
              </a:rPr>
              <a:t>cooctmcd </a:t>
            </a:r>
            <a:r>
              <a:rPr dirty="0" sz="800" spc="-80">
                <a:solidFill>
                  <a:srgbClr val="262626"/>
                </a:solidFill>
                <a:latin typeface="Times New Roman"/>
                <a:cs typeface="Times New Roman"/>
              </a:rPr>
              <a:t>p.itknlnnd </a:t>
            </a:r>
            <a:r>
              <a:rPr dirty="0" sz="800" spc="-120">
                <a:solidFill>
                  <a:srgbClr val="36383A"/>
                </a:solidFill>
                <a:latin typeface="Times New Roman"/>
                <a:cs typeface="Times New Roman"/>
              </a:rPr>
              <a:t>doctors </a:t>
            </a:r>
            <a:r>
              <a:rPr dirty="0" sz="750" spc="-120">
                <a:solidFill>
                  <a:srgbClr val="262626"/>
                </a:solidFill>
                <a:latin typeface="Times New Roman"/>
                <a:cs typeface="Times New Roman"/>
              </a:rPr>
              <a:t>inlu'bilOB. </a:t>
            </a:r>
            <a:r>
              <a:rPr dirty="0" sz="800" spc="-85">
                <a:solidFill>
                  <a:srgbClr val="36383A"/>
                </a:solidFill>
                <a:latin typeface="Times New Roman"/>
                <a:cs typeface="Times New Roman"/>
              </a:rPr>
              <a:t>Buiso</a:t>
            </a:r>
            <a:r>
              <a:rPr dirty="0" sz="800" spc="-85">
                <a:solidFill>
                  <a:srgbClr val="151516"/>
                </a:solidFill>
                <a:latin typeface="Times New Roman"/>
                <a:cs typeface="Times New Roman"/>
              </a:rPr>
              <a:t>f</a:t>
            </a:r>
            <a:r>
              <a:rPr dirty="0" sz="800" spc="-85">
                <a:solidFill>
                  <a:srgbClr val="36383A"/>
                </a:solidFill>
                <a:latin typeface="Times New Roman"/>
                <a:cs typeface="Times New Roman"/>
              </a:rPr>
              <a:t>ar11M</a:t>
            </a:r>
            <a:r>
              <a:rPr dirty="0" sz="750" spc="-85">
                <a:solidFill>
                  <a:srgbClr val="36383A"/>
                </a:solidFill>
                <a:latin typeface="Times New Roman"/>
                <a:cs typeface="Times New Roman"/>
              </a:rPr>
              <a:t>1w </a:t>
            </a:r>
            <a:r>
              <a:rPr dirty="0" sz="800" spc="-90">
                <a:solidFill>
                  <a:srgbClr val="36383A"/>
                </a:solidFill>
                <a:latin typeface="Times New Roman"/>
                <a:cs typeface="Times New Roman"/>
              </a:rPr>
              <a:t>the </a:t>
            </a:r>
            <a:r>
              <a:rPr dirty="0" sz="750" spc="-105">
                <a:solidFill>
                  <a:srgbClr val="36383A"/>
                </a:solidFill>
                <a:latin typeface="Times New Roman"/>
                <a:cs typeface="Times New Roman"/>
              </a:rPr>
              <a:t>pOlenlial </a:t>
            </a:r>
            <a:r>
              <a:rPr dirty="0" sz="900" spc="-150">
                <a:solidFill>
                  <a:srgbClr val="262626"/>
                </a:solidFill>
                <a:latin typeface="Arial"/>
                <a:cs typeface="Arial"/>
              </a:rPr>
              <a:t>ror </a:t>
            </a:r>
            <a:r>
              <a:rPr dirty="0" sz="800" spc="-120">
                <a:solidFill>
                  <a:srgbClr val="262626"/>
                </a:solidFill>
                <a:latin typeface="Times New Roman"/>
                <a:cs typeface="Times New Roman"/>
              </a:rPr>
              <a:t>claimants</a:t>
            </a:r>
            <a:r>
              <a:rPr dirty="0" sz="800" spc="-65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800" spc="-80">
                <a:solidFill>
                  <a:srgbClr val="262626"/>
                </a:solidFill>
                <a:latin typeface="Times New Roman"/>
                <a:cs typeface="Times New Roman"/>
              </a:rPr>
              <a:t>Is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550982" y="3730147"/>
            <a:ext cx="241808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-50">
                <a:solidFill>
                  <a:srgbClr val="151516"/>
                </a:solidFill>
                <a:latin typeface="Times New Roman"/>
                <a:cs typeface="Times New Roman"/>
              </a:rPr>
              <a:t>r </a:t>
            </a:r>
            <a:r>
              <a:rPr dirty="0" sz="750" spc="-65">
                <a:solidFill>
                  <a:srgbClr val="151516"/>
                </a:solidFill>
                <a:latin typeface="Times New Roman"/>
                <a:cs typeface="Times New Roman"/>
              </a:rPr>
              <a:t>or3l</a:t>
            </a:r>
            <a:r>
              <a:rPr dirty="0" sz="750" spc="-65">
                <a:solidFill>
                  <a:srgbClr val="36383A"/>
                </a:solidFill>
                <a:latin typeface="Times New Roman"/>
                <a:cs typeface="Times New Roman"/>
              </a:rPr>
              <a:t>ternatil'esandl</a:t>
            </a:r>
            <a:r>
              <a:rPr dirty="0" sz="750" spc="-65">
                <a:solidFill>
                  <a:srgbClr val="525654"/>
                </a:solidFill>
                <a:latin typeface="Times New Roman"/>
                <a:cs typeface="Times New Roman"/>
              </a:rPr>
              <a:t>rl'• </a:t>
            </a:r>
            <a:r>
              <a:rPr dirty="0" sz="750" spc="-30">
                <a:solidFill>
                  <a:srgbClr val="36383A"/>
                </a:solidFill>
                <a:latin typeface="Times New Roman"/>
                <a:cs typeface="Times New Roman"/>
              </a:rPr>
              <a:t>bttn </a:t>
            </a:r>
            <a:r>
              <a:rPr dirty="0" sz="750" spc="-105">
                <a:solidFill>
                  <a:srgbClr val="36383A"/>
                </a:solidFill>
                <a:latin typeface="Times New Roman"/>
                <a:cs typeface="Times New Roman"/>
              </a:rPr>
              <a:t>no </a:t>
            </a:r>
            <a:r>
              <a:rPr dirty="0" sz="750" spc="-65">
                <a:solidFill>
                  <a:srgbClr val="36383A"/>
                </a:solidFill>
                <a:latin typeface="Times New Roman"/>
                <a:cs typeface="Times New Roman"/>
              </a:rPr>
              <a:t>c1idenu </a:t>
            </a:r>
            <a:r>
              <a:rPr dirty="0" sz="750" spc="-85">
                <a:solidFill>
                  <a:srgbClr val="151516"/>
                </a:solidFill>
                <a:latin typeface="Times New Roman"/>
                <a:cs typeface="Times New Roman"/>
              </a:rPr>
              <a:t>1</a:t>
            </a:r>
            <a:r>
              <a:rPr dirty="0" sz="750" spc="-85">
                <a:solidFill>
                  <a:srgbClr val="36383A"/>
                </a:solidFill>
                <a:latin typeface="Times New Roman"/>
                <a:cs typeface="Times New Roman"/>
              </a:rPr>
              <a:t>h11these </a:t>
            </a:r>
            <a:r>
              <a:rPr dirty="0" sz="800" spc="160">
                <a:solidFill>
                  <a:srgbClr val="36383A"/>
                </a:solidFill>
                <a:latin typeface="Times New Roman"/>
                <a:cs typeface="Times New Roman"/>
              </a:rPr>
              <a:t>•ht!aid.</a:t>
            </a:r>
            <a:r>
              <a:rPr dirty="0" sz="750" spc="160">
                <a:solidFill>
                  <a:srgbClr val="525654"/>
                </a:solidFill>
                <a:latin typeface="Times New Roman"/>
                <a:cs typeface="Times New Roman"/>
              </a:rPr>
              <a:t>'</a:t>
            </a:r>
            <a:r>
              <a:rPr dirty="0" sz="750" spc="-55">
                <a:solidFill>
                  <a:srgbClr val="525654"/>
                </a:solidFill>
                <a:latin typeface="Times New Roman"/>
                <a:cs typeface="Times New Roman"/>
              </a:rPr>
              <a:t> </a:t>
            </a:r>
            <a:r>
              <a:rPr dirty="0" sz="750" spc="-80">
                <a:solidFill>
                  <a:srgbClr val="36383A"/>
                </a:solidFill>
                <a:latin typeface="Times New Roman"/>
                <a:cs typeface="Times New Roman"/>
              </a:rPr>
              <a:t>\o'ualso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376264" y="3837323"/>
            <a:ext cx="2590800" cy="14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4635" algn="l"/>
              </a:tabLst>
            </a:pPr>
            <a:r>
              <a:rPr dirty="0" sz="750" spc="-150">
                <a:solidFill>
                  <a:srgbClr val="36383A"/>
                </a:solidFill>
                <a:latin typeface="Times New Roman"/>
                <a:cs typeface="Times New Roman"/>
              </a:rPr>
              <a:t>i      </a:t>
            </a:r>
            <a:r>
              <a:rPr dirty="0" sz="750" spc="-145">
                <a:solidFill>
                  <a:srgbClr val="36383A"/>
                </a:solidFill>
                <a:latin typeface="Times New Roman"/>
                <a:cs typeface="Times New Roman"/>
              </a:rPr>
              <a:t> </a:t>
            </a:r>
            <a:r>
              <a:rPr dirty="0" sz="750" spc="-305">
                <a:solidFill>
                  <a:srgbClr val="36383A"/>
                </a:solidFill>
                <a:latin typeface="Times New Roman"/>
                <a:cs typeface="Times New Roman"/>
              </a:rPr>
              <a:t>=	</a:t>
            </a:r>
            <a:r>
              <a:rPr dirty="0" sz="750" spc="-150">
                <a:solidFill>
                  <a:srgbClr val="151516"/>
                </a:solidFill>
                <a:latin typeface="Times New Roman"/>
                <a:cs typeface="Times New Roman"/>
              </a:rPr>
              <a:t>l </a:t>
            </a:r>
            <a:r>
              <a:rPr dirty="0" sz="750" spc="-135">
                <a:solidFill>
                  <a:srgbClr val="36383A"/>
                </a:solidFill>
                <a:latin typeface="Times New Roman"/>
                <a:cs typeface="Times New Roman"/>
              </a:rPr>
              <a:t>iruonr </a:t>
            </a:r>
            <a:r>
              <a:rPr dirty="0" sz="750" spc="-100">
                <a:solidFill>
                  <a:srgbClr val="36383A"/>
                </a:solidFill>
                <a:latin typeface="Times New Roman"/>
                <a:cs typeface="Times New Roman"/>
              </a:rPr>
              <a:t>iationabolo </a:t>
            </a:r>
            <a:r>
              <a:rPr dirty="0" sz="750" spc="-30">
                <a:solidFill>
                  <a:srgbClr val="525654"/>
                </a:solidFill>
                <a:latin typeface="Times New Roman"/>
                <a:cs typeface="Times New Roman"/>
              </a:rPr>
              <a:t>rr</a:t>
            </a:r>
            <a:r>
              <a:rPr dirty="0" sz="750" spc="-30">
                <a:solidFill>
                  <a:srgbClr val="858582"/>
                </a:solidFill>
                <a:latin typeface="Times New Roman"/>
                <a:cs typeface="Times New Roman"/>
              </a:rPr>
              <a:t>• </a:t>
            </a:r>
            <a:r>
              <a:rPr dirty="0" sz="750" spc="-95">
                <a:solidFill>
                  <a:srgbClr val="36383A"/>
                </a:solidFill>
                <a:latin typeface="Times New Roman"/>
                <a:cs typeface="Times New Roman"/>
              </a:rPr>
              <a:t>Olhcrdrugspo</a:t>
            </a:r>
            <a:r>
              <a:rPr dirty="0" sz="750" spc="-95">
                <a:solidFill>
                  <a:srgbClr val="525654"/>
                </a:solidFill>
                <a:latin typeface="Times New Roman"/>
                <a:cs typeface="Times New Roman"/>
              </a:rPr>
              <a:t>s</a:t>
            </a:r>
            <a:r>
              <a:rPr dirty="0" sz="750" spc="-95">
                <a:solidFill>
                  <a:srgbClr val="36383A"/>
                </a:solidFill>
                <a:latin typeface="Times New Roman"/>
                <a:cs typeface="Times New Roman"/>
              </a:rPr>
              <a:t>u </a:t>
            </a:r>
            <a:r>
              <a:rPr dirty="0" sz="750" spc="-70">
                <a:solidFill>
                  <a:srgbClr val="36383A"/>
                </a:solidFill>
                <a:latin typeface="Times New Roman"/>
                <a:cs typeface="Times New Roman"/>
              </a:rPr>
              <a:t>nydangmlo </a:t>
            </a:r>
            <a:r>
              <a:rPr dirty="0" sz="750" spc="-35">
                <a:solidFill>
                  <a:srgbClr val="36383A"/>
                </a:solidFill>
                <a:latin typeface="Times New Roman"/>
                <a:cs typeface="Times New Roman"/>
              </a:rPr>
              <a:t>hamiscr1oiV</a:t>
            </a:r>
            <a:r>
              <a:rPr dirty="0" sz="750" spc="-75">
                <a:solidFill>
                  <a:srgbClr val="36383A"/>
                </a:solidFill>
                <a:latin typeface="Times New Roman"/>
                <a:cs typeface="Times New Roman"/>
              </a:rPr>
              <a:t> </a:t>
            </a:r>
            <a:r>
              <a:rPr dirty="0" sz="750" spc="-35">
                <a:solidFill>
                  <a:srgbClr val="36383A"/>
                </a:solidFill>
                <a:latin typeface="Times New Roman"/>
                <a:cs typeface="Times New Roman"/>
              </a:rPr>
              <a:t>lllltarenc4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394962" y="3892313"/>
            <a:ext cx="59690" cy="14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-110">
                <a:solidFill>
                  <a:srgbClr val="36383A"/>
                </a:solidFill>
                <a:latin typeface="Times New Roman"/>
                <a:cs typeface="Times New Roman"/>
              </a:rPr>
              <a:t>1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469292" y="3951374"/>
            <a:ext cx="1805939" cy="201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-30">
                <a:solidFill>
                  <a:srgbClr val="262626"/>
                </a:solidFill>
                <a:latin typeface="Times New Roman"/>
                <a:cs typeface="Times New Roman"/>
              </a:rPr>
              <a:t>Vioxx </a:t>
            </a:r>
            <a:r>
              <a:rPr dirty="0" sz="750" spc="-25">
                <a:solidFill>
                  <a:srgbClr val="262626"/>
                </a:solidFill>
                <a:latin typeface="Times New Roman"/>
                <a:cs typeface="Times New Roman"/>
              </a:rPr>
              <a:t>ich </a:t>
            </a:r>
            <a:r>
              <a:rPr dirty="0" sz="750" spc="-55">
                <a:solidFill>
                  <a:srgbClr val="262626"/>
                </a:solidFill>
                <a:latin typeface="Times New Roman"/>
                <a:cs typeface="Times New Roman"/>
              </a:rPr>
              <a:t>is.also </a:t>
            </a:r>
            <a:r>
              <a:rPr dirty="0" sz="750" spc="-55">
                <a:solidFill>
                  <a:srgbClr val="151516"/>
                </a:solidFill>
                <a:latin typeface="Times New Roman"/>
                <a:cs typeface="Times New Roman"/>
              </a:rPr>
              <a:t>p</a:t>
            </a:r>
            <a:r>
              <a:rPr dirty="0" sz="750" spc="-55">
                <a:solidFill>
                  <a:srgbClr val="36383A"/>
                </a:solidFill>
                <a:latin typeface="Times New Roman"/>
                <a:cs typeface="Times New Roman"/>
              </a:rPr>
              <a:t>re• </a:t>
            </a:r>
            <a:r>
              <a:rPr dirty="0" sz="1150" spc="-240">
                <a:solidFill>
                  <a:srgbClr val="36383A"/>
                </a:solidFill>
                <a:latin typeface="Times New Roman"/>
                <a:cs typeface="Times New Roman"/>
              </a:rPr>
              <a:t>lhco11ais </a:t>
            </a:r>
            <a:r>
              <a:rPr dirty="0" sz="750" spc="-60">
                <a:solidFill>
                  <a:srgbClr val="262626"/>
                </a:solidFill>
                <a:latin typeface="Times New Roman"/>
                <a:cs typeface="Times New Roman"/>
              </a:rPr>
              <a:t>do </a:t>
            </a:r>
            <a:r>
              <a:rPr dirty="0" sz="650" spc="-60">
                <a:solidFill>
                  <a:srgbClr val="262626"/>
                </a:solidFill>
                <a:latin typeface="Arial"/>
                <a:cs typeface="Arial"/>
              </a:rPr>
              <a:t>not </a:t>
            </a:r>
            <a:r>
              <a:rPr dirty="0" sz="750" spc="-135">
                <a:solidFill>
                  <a:srgbClr val="36383A"/>
                </a:solidFill>
                <a:latin typeface="Times New Roman"/>
                <a:cs typeface="Times New Roman"/>
              </a:rPr>
              <a:t>1:now </a:t>
            </a:r>
            <a:r>
              <a:rPr dirty="0" sz="750" spc="-140">
                <a:solidFill>
                  <a:srgbClr val="36383A"/>
                </a:solidFill>
                <a:latin typeface="Times New Roman"/>
                <a:cs typeface="Times New Roman"/>
              </a:rPr>
              <a:t>how</a:t>
            </a:r>
            <a:r>
              <a:rPr dirty="0" sz="750" spc="-110">
                <a:solidFill>
                  <a:srgbClr val="36383A"/>
                </a:solidFill>
                <a:latin typeface="Times New Roman"/>
                <a:cs typeface="Times New Roman"/>
              </a:rPr>
              <a:t> </a:t>
            </a:r>
            <a:r>
              <a:rPr dirty="0" sz="750" spc="-100">
                <a:solidFill>
                  <a:srgbClr val="36383A"/>
                </a:solidFill>
                <a:latin typeface="Times New Roman"/>
                <a:cs typeface="Times New Roman"/>
              </a:rPr>
              <a:t>injlJ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022265" y="3792263"/>
            <a:ext cx="967105" cy="3924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40360" algn="l"/>
              </a:tabLst>
            </a:pPr>
            <a:r>
              <a:rPr dirty="0" sz="2400" spc="-580">
                <a:solidFill>
                  <a:srgbClr val="525654"/>
                </a:solidFill>
                <a:latin typeface="Arial"/>
                <a:cs typeface="Arial"/>
              </a:rPr>
              <a:t>I	</a:t>
            </a:r>
            <a:r>
              <a:rPr dirty="0" sz="750" spc="-204">
                <a:solidFill>
                  <a:srgbClr val="36383A"/>
                </a:solidFill>
                <a:latin typeface="Times New Roman"/>
                <a:cs typeface="Times New Roman"/>
              </a:rPr>
              <a:t>OO'</a:t>
            </a:r>
            <a:r>
              <a:rPr dirty="0" sz="750" spc="65">
                <a:solidFill>
                  <a:srgbClr val="36383A"/>
                </a:solidFill>
                <a:latin typeface="Times New Roman"/>
                <a:cs typeface="Times New Roman"/>
              </a:rPr>
              <a:t> </a:t>
            </a:r>
            <a:r>
              <a:rPr dirty="0" sz="750" spc="-60">
                <a:solidFill>
                  <a:srgbClr val="36383A"/>
                </a:solidFill>
                <a:latin typeface="Times New Roman"/>
                <a:cs typeface="Times New Roman"/>
              </a:rPr>
              <a:t>bulnuy0t</a:t>
            </a:r>
            <a:r>
              <a:rPr dirty="0" sz="750" spc="45">
                <a:solidFill>
                  <a:srgbClr val="36383A"/>
                </a:solidFill>
                <a:latin typeface="Times New Roman"/>
                <a:cs typeface="Times New Roman"/>
              </a:rPr>
              <a:t> </a:t>
            </a:r>
            <a:r>
              <a:rPr dirty="0" sz="750" spc="-140">
                <a:solidFill>
                  <a:srgbClr val="36383A"/>
                </a:solidFill>
                <a:latin typeface="Times New Roman"/>
                <a:cs typeface="Times New Roman"/>
              </a:rPr>
              <a:t>1&lt;Jg</a:t>
            </a:r>
            <a:r>
              <a:rPr dirty="0" sz="750" spc="-140">
                <a:solidFill>
                  <a:srgbClr val="B1B3B3"/>
                </a:solidFill>
                <a:latin typeface="Times New Roman"/>
                <a:cs typeface="Times New Roman"/>
              </a:rPr>
              <a:t>,</a:t>
            </a:r>
            <a:r>
              <a:rPr dirty="0" sz="750" spc="-140">
                <a:solidFill>
                  <a:srgbClr val="525654"/>
                </a:solidFill>
                <a:latin typeface="Times New Roman"/>
                <a:cs typeface="Times New Roman"/>
              </a:rPr>
              <a:t>(I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390379" y="4082991"/>
            <a:ext cx="2069464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07490" algn="l"/>
              </a:tabLst>
            </a:pPr>
            <a:r>
              <a:rPr dirty="0" sz="750" spc="-80">
                <a:solidFill>
                  <a:srgbClr val="36383A"/>
                </a:solidFill>
                <a:latin typeface="Times New Roman"/>
                <a:cs typeface="Times New Roman"/>
              </a:rPr>
              <a:t>1&lt;riool </a:t>
            </a:r>
            <a:r>
              <a:rPr dirty="0" sz="800" spc="-100">
                <a:solidFill>
                  <a:srgbClr val="262626"/>
                </a:solidFill>
                <a:latin typeface="Times New Roman"/>
                <a:cs typeface="Times New Roman"/>
              </a:rPr>
              <a:t>for </a:t>
            </a:r>
            <a:r>
              <a:rPr dirty="0" sz="800" spc="-95">
                <a:solidFill>
                  <a:srgbClr val="36383A"/>
                </a:solidFill>
                <a:latin typeface="Times New Roman"/>
                <a:cs typeface="Times New Roman"/>
              </a:rPr>
              <a:t>acule</a:t>
            </a:r>
            <a:r>
              <a:rPr dirty="0" sz="550" spc="-95">
                <a:solidFill>
                  <a:srgbClr val="262626"/>
                </a:solidFill>
                <a:latin typeface="Times New Roman"/>
                <a:cs typeface="Times New Roman"/>
              </a:rPr>
              <a:t>p.1111</a:t>
            </a:r>
            <a:r>
              <a:rPr dirty="0" sz="800" spc="-95">
                <a:solidFill>
                  <a:srgbClr val="36383A"/>
                </a:solidFill>
                <a:latin typeface="Times New Roman"/>
                <a:cs typeface="Times New Roman"/>
              </a:rPr>
              <a:t>and </a:t>
            </a:r>
            <a:r>
              <a:rPr dirty="0" sz="800" spc="-100">
                <a:solidFill>
                  <a:srgbClr val="36383A"/>
                </a:solidFill>
                <a:latin typeface="Times New Roman"/>
                <a:cs typeface="Times New Roman"/>
              </a:rPr>
              <a:t>d   </a:t>
            </a:r>
            <a:r>
              <a:rPr dirty="0" sz="800" spc="10">
                <a:solidFill>
                  <a:srgbClr val="6E6E69"/>
                </a:solidFill>
                <a:latin typeface="Times New Roman"/>
                <a:cs typeface="Times New Roman"/>
              </a:rPr>
              <a:t>- </a:t>
            </a:r>
            <a:r>
              <a:rPr dirty="0" sz="800" spc="-85" i="1">
                <a:solidFill>
                  <a:srgbClr val="36383A"/>
                </a:solidFill>
                <a:latin typeface="Times New Roman"/>
                <a:cs typeface="Times New Roman"/>
              </a:rPr>
              <a:t>Vio.u </a:t>
            </a:r>
            <a:r>
              <a:rPr dirty="0" sz="700" spc="-125">
                <a:solidFill>
                  <a:srgbClr val="36383A"/>
                </a:solidFill>
                <a:latin typeface="Arial"/>
                <a:cs typeface="Arial"/>
              </a:rPr>
              <a:t>may </a:t>
            </a:r>
            <a:r>
              <a:rPr dirty="0" sz="700" spc="-114">
                <a:solidFill>
                  <a:srgbClr val="36383A"/>
                </a:solidFill>
                <a:latin typeface="Arial"/>
                <a:cs typeface="Arial"/>
              </a:rPr>
              <a:t> </a:t>
            </a:r>
            <a:r>
              <a:rPr dirty="0" sz="750" spc="-65">
                <a:solidFill>
                  <a:srgbClr val="262626"/>
                </a:solidFill>
                <a:latin typeface="Times New Roman"/>
                <a:cs typeface="Times New Roman"/>
              </a:rPr>
              <a:t>be</a:t>
            </a:r>
            <a:r>
              <a:rPr dirty="0" sz="750" spc="-55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800" spc="-55">
                <a:solidFill>
                  <a:srgbClr val="36383A"/>
                </a:solidFill>
                <a:latin typeface="Times New Roman"/>
                <a:cs typeface="Times New Roman"/>
              </a:rPr>
              <a:t>ta	</a:t>
            </a:r>
            <a:r>
              <a:rPr dirty="0" sz="750" spc="-80">
                <a:solidFill>
                  <a:srgbClr val="151516"/>
                </a:solidFill>
                <a:latin typeface="Times New Roman"/>
                <a:cs typeface="Times New Roman"/>
              </a:rPr>
              <a:t>t</a:t>
            </a:r>
            <a:r>
              <a:rPr dirty="0" sz="750" spc="-80">
                <a:solidFill>
                  <a:srgbClr val="36383A"/>
                </a:solidFill>
                <a:latin typeface="Times New Roman"/>
                <a:cs typeface="Times New Roman"/>
              </a:rPr>
              <a:t>he </a:t>
            </a:r>
            <a:r>
              <a:rPr dirty="0" sz="550" spc="-120">
                <a:solidFill>
                  <a:srgbClr val="525654"/>
                </a:solidFill>
                <a:latin typeface="Times New Roman"/>
                <a:cs typeface="Times New Roman"/>
              </a:rPr>
              <a:t>111</a:t>
            </a:r>
            <a:r>
              <a:rPr dirty="0" sz="550" spc="-120">
                <a:solidFill>
                  <a:srgbClr val="36383A"/>
                </a:solidFill>
                <a:latin typeface="Times New Roman"/>
                <a:cs typeface="Times New Roman"/>
              </a:rPr>
              <a:t>•</a:t>
            </a:r>
            <a:r>
              <a:rPr dirty="0" sz="550" spc="-110">
                <a:solidFill>
                  <a:srgbClr val="36383A"/>
                </a:solidFill>
                <a:latin typeface="Times New Roman"/>
                <a:cs typeface="Times New Roman"/>
              </a:rPr>
              <a:t> </a:t>
            </a:r>
            <a:r>
              <a:rPr dirty="0" sz="750" spc="-120">
                <a:solidFill>
                  <a:srgbClr val="36383A"/>
                </a:solidFill>
                <a:latin typeface="Times New Roman"/>
                <a:cs typeface="Times New Roman"/>
              </a:rPr>
              <a:t>roxuton.'&lt;1.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798252" y="4089356"/>
            <a:ext cx="202565" cy="14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-75">
                <a:solidFill>
                  <a:srgbClr val="36383A"/>
                </a:solidFill>
                <a:latin typeface="Times New Roman"/>
                <a:cs typeface="Times New Roman"/>
              </a:rPr>
              <a:t>. </a:t>
            </a:r>
            <a:r>
              <a:rPr dirty="0" sz="750" spc="-25">
                <a:solidFill>
                  <a:srgbClr val="979A90"/>
                </a:solidFill>
                <a:latin typeface="Times New Roman"/>
                <a:cs typeface="Times New Roman"/>
              </a:rPr>
              <a:t>,</a:t>
            </a:r>
            <a:r>
              <a:rPr dirty="0" sz="750" spc="20">
                <a:solidFill>
                  <a:srgbClr val="979A90"/>
                </a:solidFill>
                <a:latin typeface="Times New Roman"/>
                <a:cs typeface="Times New Roman"/>
              </a:rPr>
              <a:t> </a:t>
            </a:r>
            <a:r>
              <a:rPr dirty="0" sz="750" spc="-50">
                <a:solidFill>
                  <a:srgbClr val="6E6E69"/>
                </a:solidFill>
                <a:latin typeface="Times New Roman"/>
                <a:cs typeface="Times New Roman"/>
              </a:rPr>
              <a:t>'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397222" y="4150963"/>
            <a:ext cx="1227455" cy="170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50" spc="-195">
                <a:solidFill>
                  <a:srgbClr val="36383A"/>
                </a:solidFill>
                <a:latin typeface="Times New Roman"/>
                <a:cs typeface="Times New Roman"/>
              </a:rPr>
              <a:t>oroe11 </a:t>
            </a:r>
            <a:r>
              <a:rPr dirty="0" sz="800" spc="-110">
                <a:solidFill>
                  <a:srgbClr val="262626"/>
                </a:solidFill>
                <a:latin typeface="Times New Roman"/>
                <a:cs typeface="Times New Roman"/>
              </a:rPr>
              <a:t>such </a:t>
            </a:r>
            <a:r>
              <a:rPr dirty="0" sz="750" spc="220">
                <a:solidFill>
                  <a:srgbClr val="36383A"/>
                </a:solidFill>
                <a:latin typeface="Times New Roman"/>
                <a:cs typeface="Times New Roman"/>
              </a:rPr>
              <a:t>a.so </a:t>
            </a:r>
            <a:r>
              <a:rPr dirty="0" sz="750" spc="-85">
                <a:solidFill>
                  <a:srgbClr val="262626"/>
                </a:solidFill>
                <a:latin typeface="Times New Roman"/>
                <a:cs typeface="Times New Roman"/>
              </a:rPr>
              <a:t>ru,v,el</a:t>
            </a:r>
            <a:r>
              <a:rPr dirty="0" sz="750" spc="-10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750" spc="-50">
                <a:solidFill>
                  <a:srgbClr val="36383A"/>
                </a:solidFill>
                <a:latin typeface="Times New Roman"/>
                <a:cs typeface="Times New Roman"/>
              </a:rPr>
              <a:t>crusoorak.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210834" y="4170056"/>
            <a:ext cx="808355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5">
                <a:solidFill>
                  <a:srgbClr val="262626"/>
                </a:solidFill>
                <a:latin typeface="Times New Roman"/>
                <a:cs typeface="Times New Roman"/>
              </a:rPr>
              <a:t>AlalffirminO </a:t>
            </a:r>
            <a:r>
              <a:rPr dirty="0" sz="800" spc="-135">
                <a:solidFill>
                  <a:srgbClr val="262626"/>
                </a:solidFill>
                <a:latin typeface="Times New Roman"/>
                <a:cs typeface="Times New Roman"/>
              </a:rPr>
              <a:t>'.d!homa </a:t>
            </a:r>
            <a:r>
              <a:rPr dirty="0" sz="800" spc="-125">
                <a:solidFill>
                  <a:srgbClr val="36383A"/>
                </a:solidFill>
                <a:latin typeface="Times New Roman"/>
                <a:cs typeface="Times New Roman"/>
              </a:rPr>
              <a:t>i</a:t>
            </a:r>
            <a:r>
              <a:rPr dirty="0" sz="800" spc="-125">
                <a:solidFill>
                  <a:srgbClr val="525654"/>
                </a:solidFill>
                <a:latin typeface="Times New Roman"/>
                <a:cs typeface="Times New Roman"/>
              </a:rPr>
              <a:t>f</a:t>
            </a:r>
            <a:r>
              <a:rPr dirty="0" sz="800" spc="-125">
                <a:solidFill>
                  <a:srgbClr val="36383A"/>
                </a:solidFill>
                <a:latin typeface="Times New Roman"/>
                <a:cs typeface="Times New Roman"/>
              </a:rPr>
              <a:t>l </a:t>
            </a:r>
            <a:r>
              <a:rPr dirty="0" sz="800" spc="-90">
                <a:solidFill>
                  <a:srgbClr val="525654"/>
                </a:solidFill>
                <a:latin typeface="Times New Roman"/>
                <a:cs typeface="Times New Roman"/>
              </a:rPr>
              <a:t>,</a:t>
            </a:r>
            <a:r>
              <a:rPr dirty="0" sz="800" spc="-95">
                <a:solidFill>
                  <a:srgbClr val="525654"/>
                </a:solidFill>
                <a:latin typeface="Times New Roman"/>
                <a:cs typeface="Times New Roman"/>
              </a:rPr>
              <a:t> </a:t>
            </a:r>
            <a:r>
              <a:rPr dirty="0" sz="800" spc="-120">
                <a:solidFill>
                  <a:srgbClr val="B1B3B3"/>
                </a:solidFill>
                <a:latin typeface="Times New Roman"/>
                <a:cs typeface="Times New Roman"/>
              </a:rPr>
              <a:t>·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377646" y="4454419"/>
            <a:ext cx="36195" cy="48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150" spc="-5">
                <a:solidFill>
                  <a:srgbClr val="262626"/>
                </a:solidFill>
                <a:latin typeface="Arial"/>
                <a:cs typeface="Arial"/>
              </a:rPr>
              <a:t>1</a:t>
            </a:r>
            <a:endParaRPr sz="15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3365826" y="4248974"/>
            <a:ext cx="2666365" cy="163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1625" algn="l"/>
              </a:tabLst>
            </a:pPr>
            <a:r>
              <a:rPr dirty="0" sz="150" spc="-20">
                <a:solidFill>
                  <a:srgbClr val="00030A"/>
                </a:solidFill>
                <a:latin typeface="Arial"/>
                <a:cs typeface="Arial"/>
              </a:rPr>
              <a:t>.       </a:t>
            </a:r>
            <a:r>
              <a:rPr dirty="0" sz="150" spc="-15">
                <a:solidFill>
                  <a:srgbClr val="00030A"/>
                </a:solidFill>
                <a:latin typeface="Arial"/>
                <a:cs typeface="Arial"/>
              </a:rPr>
              <a:t> </a:t>
            </a:r>
            <a:r>
              <a:rPr dirty="0" sz="700" spc="-65">
                <a:solidFill>
                  <a:srgbClr val="262626"/>
                </a:solidFill>
                <a:latin typeface="Arial"/>
                <a:cs typeface="Arial"/>
              </a:rPr>
              <a:t>1)	</a:t>
            </a:r>
            <a:r>
              <a:rPr dirty="0" sz="700" spc="-10">
                <a:solidFill>
                  <a:srgbClr val="262626"/>
                </a:solidFill>
                <a:latin typeface="Arial"/>
                <a:cs typeface="Arial"/>
              </a:rPr>
              <a:t>,is  </a:t>
            </a:r>
            <a:r>
              <a:rPr dirty="0" sz="700" spc="35">
                <a:solidFill>
                  <a:srgbClr val="262626"/>
                </a:solidFill>
                <a:latin typeface="Arial"/>
                <a:cs typeface="Arial"/>
              </a:rPr>
              <a:t>nm </a:t>
            </a:r>
            <a:r>
              <a:rPr dirty="0" sz="700" spc="-60">
                <a:solidFill>
                  <a:srgbClr val="262626"/>
                </a:solidFill>
                <a:latin typeface="Arial"/>
                <a:cs typeface="Arial"/>
              </a:rPr>
              <a:t>!Xl(tnlial  </a:t>
            </a:r>
            <a:r>
              <a:rPr dirty="0" sz="750" spc="-100">
                <a:solidFill>
                  <a:srgbClr val="262626"/>
                </a:solidFill>
                <a:latin typeface="Times New Roman"/>
                <a:cs typeface="Times New Roman"/>
              </a:rPr>
              <a:t>Altematii'CStoVioxxincl</a:t>
            </a:r>
            <a:r>
              <a:rPr dirty="0" sz="750" spc="-100">
                <a:solidFill>
                  <a:srgbClr val="525654"/>
                </a:solidFill>
                <a:latin typeface="Times New Roman"/>
                <a:cs typeface="Times New Roman"/>
              </a:rPr>
              <a:t>ilill </a:t>
            </a:r>
            <a:r>
              <a:rPr dirty="0" sz="750" spc="-125">
                <a:solidFill>
                  <a:srgbClr val="525654"/>
                </a:solidFill>
                <a:latin typeface="Times New Roman"/>
                <a:cs typeface="Times New Roman"/>
              </a:rPr>
              <a:t>/ </a:t>
            </a:r>
            <a:r>
              <a:rPr dirty="0" sz="700" spc="-45">
                <a:solidFill>
                  <a:srgbClr val="36383A"/>
                </a:solidFill>
                <a:latin typeface="Arial"/>
                <a:cs typeface="Arial"/>
              </a:rPr>
              <a:t>ifdtfnl3Jl&amp; </a:t>
            </a:r>
            <a:r>
              <a:rPr dirty="0" sz="550" spc="385">
                <a:solidFill>
                  <a:srgbClr val="36383A"/>
                </a:solidFill>
                <a:latin typeface="Times New Roman"/>
                <a:cs typeface="Times New Roman"/>
              </a:rPr>
              <a:t>n1 </a:t>
            </a:r>
            <a:r>
              <a:rPr dirty="0" sz="550" spc="-15">
                <a:solidFill>
                  <a:srgbClr val="36383A"/>
                </a:solidFill>
                <a:latin typeface="Times New Roman"/>
                <a:cs typeface="Times New Roman"/>
              </a:rPr>
              <a:t>.</a:t>
            </a:r>
            <a:r>
              <a:rPr dirty="0" sz="900" spc="-15">
                <a:solidFill>
                  <a:srgbClr val="525654"/>
                </a:solidFill>
                <a:latin typeface="Times New Roman"/>
                <a:cs typeface="Times New Roman"/>
              </a:rPr>
              <a:t>w</a:t>
            </a:r>
            <a:r>
              <a:rPr dirty="0" sz="900" spc="-15">
                <a:solidFill>
                  <a:srgbClr val="36383A"/>
                </a:solidFill>
                <a:latin typeface="Times New Roman"/>
                <a:cs typeface="Times New Roman"/>
              </a:rPr>
              <a:t>d</a:t>
            </a:r>
            <a:r>
              <a:rPr dirty="0" sz="900" spc="-185">
                <a:solidFill>
                  <a:srgbClr val="36383A"/>
                </a:solidFill>
                <a:latin typeface="Times New Roman"/>
                <a:cs typeface="Times New Roman"/>
              </a:rPr>
              <a:t> </a:t>
            </a:r>
            <a:r>
              <a:rPr dirty="0" sz="600" spc="5">
                <a:solidFill>
                  <a:srgbClr val="36383A"/>
                </a:solidFill>
                <a:latin typeface="Times New Roman"/>
                <a:cs typeface="Times New Roman"/>
              </a:rPr>
              <a:t>ll </a:t>
            </a:r>
            <a:r>
              <a:rPr dirty="0" sz="600" spc="5">
                <a:solidFill>
                  <a:srgbClr val="B1B3B3"/>
                </a:solidFill>
                <a:latin typeface="Times New Roman"/>
                <a:cs typeface="Times New Roman"/>
              </a:rPr>
              <a:t>'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398589" y="4359716"/>
            <a:ext cx="2584450" cy="140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50" spc="10">
                <a:solidFill>
                  <a:srgbClr val="36383A"/>
                </a:solidFill>
                <a:latin typeface="Times New Roman"/>
                <a:cs typeface="Times New Roman"/>
              </a:rPr>
              <a:t>ia </a:t>
            </a:r>
            <a:r>
              <a:rPr dirty="0" sz="750" spc="-65">
                <a:solidFill>
                  <a:srgbClr val="36383A"/>
                </a:solidFill>
                <a:latin typeface="Times New Roman"/>
                <a:cs typeface="Times New Roman"/>
              </a:rPr>
              <a:t>r</a:t>
            </a:r>
            <a:r>
              <a:rPr dirty="0" sz="750" spc="-65">
                <a:solidFill>
                  <a:srgbClr val="525654"/>
                </a:solidFill>
                <a:latin typeface="Times New Roman"/>
                <a:cs typeface="Times New Roman"/>
              </a:rPr>
              <a:t>•</a:t>
            </a:r>
            <a:r>
              <a:rPr dirty="0" sz="750" spc="-65">
                <a:solidFill>
                  <a:srgbClr val="36383A"/>
                </a:solidFill>
                <a:latin typeface="Times New Roman"/>
                <a:cs typeface="Times New Roman"/>
              </a:rPr>
              <a:t>pm </a:t>
            </a:r>
            <a:r>
              <a:rPr dirty="0" sz="750" spc="-105">
                <a:solidFill>
                  <a:srgbClr val="36383A"/>
                </a:solidFill>
                <a:latin typeface="Times New Roman"/>
                <a:cs typeface="Times New Roman"/>
              </a:rPr>
              <a:t>uonmtdici</a:t>
            </a:r>
            <a:r>
              <a:rPr dirty="0" sz="750" spc="-105">
                <a:solidFill>
                  <a:srgbClr val="525654"/>
                </a:solidFill>
                <a:latin typeface="Times New Roman"/>
                <a:cs typeface="Times New Roman"/>
              </a:rPr>
              <a:t>_</a:t>
            </a:r>
            <a:r>
              <a:rPr dirty="0" sz="750" spc="-105">
                <a:solidFill>
                  <a:srgbClr val="36383A"/>
                </a:solidFill>
                <a:latin typeface="Times New Roman"/>
                <a:cs typeface="Times New Roman"/>
              </a:rPr>
              <a:t>ne}n </a:t>
            </a:r>
            <a:r>
              <a:rPr dirty="0" sz="750" spc="-60">
                <a:solidFill>
                  <a:srgbClr val="36383A"/>
                </a:solidFill>
                <a:latin typeface="Times New Roman"/>
                <a:cs typeface="Times New Roman"/>
              </a:rPr>
              <a:t>m,eric </a:t>
            </a:r>
            <a:r>
              <a:rPr dirty="0" sz="650" spc="-45">
                <a:solidFill>
                  <a:srgbClr val="36383A"/>
                </a:solidFill>
                <a:latin typeface="Arial"/>
                <a:cs typeface="Arial"/>
              </a:rPr>
              <a:t>l)3in </a:t>
            </a:r>
            <a:r>
              <a:rPr dirty="0" sz="550" spc="10">
                <a:solidFill>
                  <a:srgbClr val="262626"/>
                </a:solidFill>
                <a:latin typeface="Arial"/>
                <a:cs typeface="Arial"/>
              </a:rPr>
              <a:t>rtlitl\'n</a:t>
            </a:r>
            <a:r>
              <a:rPr dirty="0" sz="750" spc="10">
                <a:solidFill>
                  <a:srgbClr val="36383A"/>
                </a:solidFill>
                <a:latin typeface="Times New Roman"/>
                <a:cs typeface="Times New Roman"/>
              </a:rPr>
              <a:t>such </a:t>
            </a:r>
            <a:r>
              <a:rPr dirty="0" sz="750" spc="-105">
                <a:solidFill>
                  <a:srgbClr val="525654"/>
                </a:solidFill>
                <a:latin typeface="Times New Roman"/>
                <a:cs typeface="Times New Roman"/>
              </a:rPr>
              <a:t>a.s </a:t>
            </a:r>
            <a:r>
              <a:rPr dirty="0" sz="750" spc="-90">
                <a:solidFill>
                  <a:srgbClr val="262626"/>
                </a:solidFill>
                <a:latin typeface="Times New Roman"/>
                <a:cs typeface="Times New Roman"/>
              </a:rPr>
              <a:t>hadfilcd1heliri!Lr</a:t>
            </a:r>
            <a:r>
              <a:rPr dirty="0" sz="750" spc="-90">
                <a:solidFill>
                  <a:srgbClr val="525654"/>
                </a:solidFill>
                <a:latin typeface="Times New Roman"/>
                <a:cs typeface="Times New Roman"/>
              </a:rPr>
              <a:t>• </a:t>
            </a:r>
            <a:r>
              <a:rPr dirty="0" sz="750" spc="-105">
                <a:solidFill>
                  <a:srgbClr val="525654"/>
                </a:solidFill>
                <a:latin typeface="Times New Roman"/>
                <a:cs typeface="Times New Roman"/>
              </a:rPr>
              <a:t>-s</a:t>
            </a:r>
            <a:r>
              <a:rPr dirty="0" sz="750" spc="-105">
                <a:solidFill>
                  <a:srgbClr val="36383A"/>
                </a:solidFill>
                <a:latin typeface="Times New Roman"/>
                <a:cs typeface="Times New Roman"/>
              </a:rPr>
              <a:t>1n!</a:t>
            </a:r>
            <a:r>
              <a:rPr dirty="0" sz="750" spc="-105">
                <a:solidFill>
                  <a:srgbClr val="525654"/>
                </a:solidFill>
                <a:latin typeface="Times New Roman"/>
                <a:cs typeface="Times New Roman"/>
              </a:rPr>
              <a:t>sutlle</a:t>
            </a:r>
            <a:r>
              <a:rPr dirty="0" sz="750" spc="-105">
                <a:solidFill>
                  <a:srgbClr val="6E6E69"/>
                </a:solidFill>
                <a:latin typeface="Times New Roman"/>
                <a:cs typeface="Times New Roman"/>
              </a:rPr>
              <a:t>·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676531" y="5252518"/>
            <a:ext cx="490220" cy="7550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5"/>
              </a:spcBef>
            </a:pPr>
            <a:r>
              <a:rPr dirty="0" sz="2700" spc="-165">
                <a:solidFill>
                  <a:srgbClr val="DFDFDA"/>
                </a:solidFill>
                <a:latin typeface="Arial"/>
                <a:cs typeface="Arial"/>
              </a:rPr>
              <a:t>.</a:t>
            </a:r>
            <a:r>
              <a:rPr dirty="0" sz="2700" spc="-505">
                <a:solidFill>
                  <a:srgbClr val="DFDFDA"/>
                </a:solidFill>
                <a:latin typeface="Arial"/>
                <a:cs typeface="Arial"/>
              </a:rPr>
              <a:t> </a:t>
            </a:r>
            <a:r>
              <a:rPr dirty="0" sz="850" spc="-40">
                <a:solidFill>
                  <a:srgbClr val="979A90"/>
                </a:solidFill>
                <a:latin typeface="Arial"/>
                <a:cs typeface="Arial"/>
              </a:rPr>
              <a:t>'</a:t>
            </a:r>
            <a:endParaRPr sz="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6395" algn="l"/>
              </a:tabLst>
            </a:pPr>
            <a:r>
              <a:rPr dirty="0" sz="2000" spc="-250" i="1">
                <a:solidFill>
                  <a:srgbClr val="97AFC1"/>
                </a:solidFill>
                <a:latin typeface="Arial"/>
                <a:cs typeface="Arial"/>
              </a:rPr>
              <a:t>f</a:t>
            </a:r>
            <a:r>
              <a:rPr dirty="0" sz="2000" spc="5" i="1">
                <a:solidFill>
                  <a:srgbClr val="97AFC1"/>
                </a:solidFill>
                <a:latin typeface="Arial"/>
                <a:cs typeface="Arial"/>
              </a:rPr>
              <a:t> </a:t>
            </a:r>
            <a:r>
              <a:rPr dirty="0" sz="2000" spc="-300" i="1">
                <a:solidFill>
                  <a:srgbClr val="97AFC1"/>
                </a:solidFill>
                <a:latin typeface="Arial"/>
                <a:cs typeface="Arial"/>
              </a:rPr>
              <a:t>r	</a:t>
            </a:r>
            <a:r>
              <a:rPr dirty="0" sz="2000" spc="-200" i="1">
                <a:solidFill>
                  <a:srgbClr val="DFDFDA"/>
                </a:solidFill>
                <a:latin typeface="Arial"/>
                <a:cs typeface="Arial"/>
              </a:rPr>
              <a:t>·</a:t>
            </a:r>
            <a:endParaRPr sz="20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883359" y="5926384"/>
            <a:ext cx="332740" cy="201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5735" algn="l"/>
              </a:tabLst>
            </a:pPr>
            <a:r>
              <a:rPr dirty="0" sz="850" spc="-50">
                <a:solidFill>
                  <a:srgbClr val="97AFC1"/>
                </a:solidFill>
                <a:latin typeface="Arial"/>
                <a:cs typeface="Arial"/>
              </a:rPr>
              <a:t>'	</a:t>
            </a:r>
            <a:r>
              <a:rPr dirty="0" sz="1150" spc="-70">
                <a:solidFill>
                  <a:srgbClr val="DFDFDA"/>
                </a:solidFill>
                <a:latin typeface="Arial"/>
                <a:cs typeface="Arial"/>
              </a:rPr>
              <a:t>'</a:t>
            </a:r>
            <a:r>
              <a:rPr dirty="0" sz="1150" spc="-20">
                <a:solidFill>
                  <a:srgbClr val="DFDFDA"/>
                </a:solidFill>
                <a:latin typeface="Arial"/>
                <a:cs typeface="Arial"/>
              </a:rPr>
              <a:t> </a:t>
            </a:r>
            <a:r>
              <a:rPr dirty="0" sz="950">
                <a:solidFill>
                  <a:srgbClr val="C6CDCF"/>
                </a:solidFill>
                <a:latin typeface="Arial"/>
                <a:cs typeface="Arial"/>
              </a:rPr>
              <a:t>.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4389" y="1315197"/>
            <a:ext cx="4637750" cy="3487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695620" y="5815105"/>
            <a:ext cx="4335288" cy="1379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709367" y="7455602"/>
            <a:ext cx="417030" cy="3574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67303" y="5388945"/>
            <a:ext cx="0" cy="3450590"/>
          </a:xfrm>
          <a:custGeom>
            <a:avLst/>
            <a:gdLst/>
            <a:ahLst/>
            <a:cxnLst/>
            <a:rect l="l" t="t" r="r" b="b"/>
            <a:pathLst>
              <a:path w="0" h="3450590">
                <a:moveTo>
                  <a:pt x="0" y="3450541"/>
                </a:moveTo>
                <a:lnTo>
                  <a:pt x="0" y="0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58137" y="5398110"/>
            <a:ext cx="4606290" cy="3450590"/>
          </a:xfrm>
          <a:custGeom>
            <a:avLst/>
            <a:gdLst/>
            <a:ahLst/>
            <a:cxnLst/>
            <a:rect l="l" t="t" r="r" b="b"/>
            <a:pathLst>
              <a:path w="4606290" h="3450590">
                <a:moveTo>
                  <a:pt x="4587340" y="3450541"/>
                </a:moveTo>
                <a:lnTo>
                  <a:pt x="4587340" y="0"/>
                </a:lnTo>
              </a:path>
              <a:path w="4606290" h="3450590">
                <a:moveTo>
                  <a:pt x="0" y="4582"/>
                </a:moveTo>
                <a:lnTo>
                  <a:pt x="4601088" y="4582"/>
                </a:lnTo>
              </a:path>
              <a:path w="4606290" h="3450590">
                <a:moveTo>
                  <a:pt x="4582" y="3432211"/>
                </a:moveTo>
                <a:lnTo>
                  <a:pt x="4605671" y="3432211"/>
                </a:lnTo>
              </a:path>
            </a:pathLst>
          </a:custGeom>
          <a:ln w="9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675987" y="462393"/>
            <a:ext cx="63436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30">
                <a:solidFill>
                  <a:srgbClr val="232326"/>
                </a:solidFill>
                <a:latin typeface="Courier New"/>
                <a:cs typeface="Courier New"/>
              </a:rPr>
              <a:t>9/8/2020</a:t>
            </a:r>
            <a:endParaRPr sz="12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74396" y="9540965"/>
            <a:ext cx="147320" cy="16764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 sz="1000">
                <a:solidFill>
                  <a:srgbClr val="232326"/>
                </a:solidFill>
                <a:latin typeface="Arial"/>
                <a:cs typeface="Arial"/>
              </a:rPr>
              <a:t>9</a:t>
            </a:fld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97234" y="6814604"/>
            <a:ext cx="4299585" cy="151130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ts val="4455"/>
              </a:lnSpc>
              <a:spcBef>
                <a:spcPts val="110"/>
              </a:spcBef>
              <a:tabLst>
                <a:tab pos="3428365" algn="l"/>
              </a:tabLst>
            </a:pPr>
            <a:r>
              <a:rPr dirty="0" sz="2900" spc="1130">
                <a:solidFill>
                  <a:srgbClr val="859097"/>
                </a:solidFill>
                <a:latin typeface="Arial"/>
                <a:cs typeface="Arial"/>
              </a:rPr>
              <a:t>AMERICA</a:t>
            </a:r>
            <a:r>
              <a:rPr dirty="0" sz="2900" spc="1260">
                <a:solidFill>
                  <a:srgbClr val="859097"/>
                </a:solidFill>
                <a:latin typeface="Arial"/>
                <a:cs typeface="Arial"/>
              </a:rPr>
              <a:t>N</a:t>
            </a:r>
            <a:r>
              <a:rPr dirty="0" sz="2900">
                <a:solidFill>
                  <a:srgbClr val="859097"/>
                </a:solidFill>
                <a:latin typeface="Arial"/>
                <a:cs typeface="Arial"/>
              </a:rPr>
              <a:t>	</a:t>
            </a:r>
            <a:r>
              <a:rPr dirty="0" sz="4000" spc="85" b="1" i="1">
                <a:solidFill>
                  <a:srgbClr val="4B3F67"/>
                </a:solidFill>
                <a:latin typeface="Georgia-BoldItalic"/>
                <a:cs typeface="Georgia-BoldItalic"/>
              </a:rPr>
              <a:t>04'</a:t>
            </a:r>
            <a:endParaRPr sz="4000">
              <a:latin typeface="Georgia-BoldItalic"/>
              <a:cs typeface="Georgia-BoldItalic"/>
            </a:endParaRPr>
          </a:p>
          <a:p>
            <a:pPr marL="1565275">
              <a:lnSpc>
                <a:spcPts val="3804"/>
              </a:lnSpc>
              <a:tabLst>
                <a:tab pos="3728085" algn="l"/>
              </a:tabLst>
            </a:pPr>
            <a:r>
              <a:rPr dirty="0" sz="3500" spc="40">
                <a:solidFill>
                  <a:srgbClr val="859097"/>
                </a:solidFill>
                <a:latin typeface="Arial"/>
                <a:cs typeface="Arial"/>
              </a:rPr>
              <a:t>I</a:t>
            </a:r>
            <a:r>
              <a:rPr dirty="0" sz="3500" spc="110">
                <a:solidFill>
                  <a:srgbClr val="859097"/>
                </a:solidFill>
                <a:latin typeface="Arial"/>
                <a:cs typeface="Arial"/>
              </a:rPr>
              <a:t> </a:t>
            </a:r>
            <a:r>
              <a:rPr dirty="0" sz="3500" spc="90">
                <a:solidFill>
                  <a:srgbClr val="859097"/>
                </a:solidFill>
                <a:latin typeface="Arial"/>
                <a:cs typeface="Arial"/>
              </a:rPr>
              <a:t>CAL	</a:t>
            </a:r>
            <a:r>
              <a:rPr dirty="0" sz="3500" spc="40">
                <a:solidFill>
                  <a:srgbClr val="4B3F67"/>
                </a:solidFill>
                <a:latin typeface="Arial"/>
                <a:cs typeface="Arial"/>
              </a:rPr>
              <a:t>\</a:t>
            </a:r>
            <a:endParaRPr sz="3500">
              <a:latin typeface="Arial"/>
              <a:cs typeface="Arial"/>
            </a:endParaRPr>
          </a:p>
          <a:p>
            <a:pPr marL="17145">
              <a:lnSpc>
                <a:spcPts val="3429"/>
              </a:lnSpc>
              <a:tabLst>
                <a:tab pos="1744345" algn="l"/>
              </a:tabLst>
            </a:pPr>
            <a:r>
              <a:rPr dirty="0" sz="2900" spc="80">
                <a:solidFill>
                  <a:srgbClr val="859097"/>
                </a:solidFill>
                <a:latin typeface="Arial"/>
                <a:cs typeface="Arial"/>
              </a:rPr>
              <a:t>A</a:t>
            </a:r>
            <a:r>
              <a:rPr dirty="0" sz="2900" spc="-365">
                <a:solidFill>
                  <a:srgbClr val="859097"/>
                </a:solidFill>
                <a:latin typeface="Arial"/>
                <a:cs typeface="Arial"/>
              </a:rPr>
              <a:t> </a:t>
            </a:r>
            <a:r>
              <a:rPr dirty="0" sz="2900" spc="80">
                <a:solidFill>
                  <a:srgbClr val="859097"/>
                </a:solidFill>
                <a:latin typeface="Arial"/>
                <a:cs typeface="Arial"/>
              </a:rPr>
              <a:t>S</a:t>
            </a:r>
            <a:r>
              <a:rPr dirty="0" sz="2900" spc="-405">
                <a:solidFill>
                  <a:srgbClr val="859097"/>
                </a:solidFill>
                <a:latin typeface="Arial"/>
                <a:cs typeface="Arial"/>
              </a:rPr>
              <a:t> </a:t>
            </a:r>
            <a:r>
              <a:rPr dirty="0" sz="2900" spc="350">
                <a:solidFill>
                  <a:srgbClr val="859097"/>
                </a:solidFill>
                <a:latin typeface="Arial"/>
                <a:cs typeface="Arial"/>
              </a:rPr>
              <a:t>SOC	</a:t>
            </a:r>
            <a:r>
              <a:rPr dirty="0" sz="2900" spc="170">
                <a:solidFill>
                  <a:srgbClr val="859097"/>
                </a:solidFill>
                <a:latin typeface="Arial"/>
                <a:cs typeface="Arial"/>
              </a:rPr>
              <a:t>AT</a:t>
            </a:r>
            <a:r>
              <a:rPr dirty="0" sz="2900" spc="-265">
                <a:solidFill>
                  <a:srgbClr val="859097"/>
                </a:solidFill>
                <a:latin typeface="Arial"/>
                <a:cs typeface="Arial"/>
              </a:rPr>
              <a:t> </a:t>
            </a:r>
            <a:r>
              <a:rPr dirty="0" sz="2900" spc="150">
                <a:solidFill>
                  <a:srgbClr val="859097"/>
                </a:solidFill>
                <a:latin typeface="Arial"/>
                <a:cs typeface="Arial"/>
              </a:rPr>
              <a:t>IO</a:t>
            </a:r>
            <a:r>
              <a:rPr dirty="0" sz="2900" spc="-300">
                <a:solidFill>
                  <a:srgbClr val="859097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859097"/>
                </a:solidFill>
                <a:latin typeface="Arial"/>
                <a:cs typeface="Arial"/>
              </a:rPr>
              <a:t>N</a:t>
            </a:r>
            <a:endParaRPr sz="2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2020-09-08T16:03:14Z</dcterms:created>
  <dcterms:modified xsi:type="dcterms:W3CDTF">2020-09-08T16:03:14Z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2020-09-08T00:00:00Z</vt:filetime>
  </property>
  <property fmtid="{D5CDD505-2E9C-101B-9397-08002B2CF9AE}" pid="3" name="Creator">
    <vt:lpwstr>RICOH IM C4500</vt:lpwstr>
  </property>
  <property fmtid="{D5CDD505-2E9C-101B-9397-08002B2CF9AE}" pid="4" name="LastSaved">
    <vt:filetime>2020-09-08T00:00:00Z</vt:filetime>
  </property>
</Properties>
</file>