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8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24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90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8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06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4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3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7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28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55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44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F3A-91DD-4B67-9254-5FD94E14B787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4386-6827-40AD-8D37-90FB7DCB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65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arsha.rage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ragen\AppData\Local\Microsoft\Windows\Temporary Internet Files\Content.IE5\2LMYLX5M\MM910001123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5381"/>
            <a:ext cx="783603" cy="12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225381"/>
            <a:ext cx="55047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Orchards HOA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530" y="1447800"/>
            <a:ext cx="8346158" cy="10700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ANNUAL EASTER PARADE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dragen\AppData\Local\Microsoft\Windows\Temporary Internet Files\Content.IE5\2LMYLX5M\MC9002868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642" y="4495800"/>
            <a:ext cx="2083806" cy="20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1759975"/>
            <a:ext cx="434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Saturday, April 4, 2015</a:t>
            </a:r>
          </a:p>
          <a:p>
            <a:pPr algn="ctr"/>
            <a:r>
              <a:rPr lang="en-US" dirty="0" smtClean="0"/>
              <a:t>Meet at 2</a:t>
            </a:r>
            <a:r>
              <a:rPr lang="en-US" baseline="30000" dirty="0" smtClean="0"/>
              <a:t>nd</a:t>
            </a:r>
            <a:r>
              <a:rPr lang="en-US" dirty="0" smtClean="0"/>
              <a:t> Fairway Ct. Cul-de-Sac</a:t>
            </a:r>
          </a:p>
          <a:p>
            <a:pPr algn="ctr"/>
            <a:r>
              <a:rPr lang="en-US" dirty="0" smtClean="0"/>
              <a:t>Registration/Judging: 10:30 a.m.</a:t>
            </a:r>
          </a:p>
          <a:p>
            <a:pPr algn="ctr"/>
            <a:r>
              <a:rPr lang="en-US" dirty="0" smtClean="0"/>
              <a:t>Parade begins @11:00 SHARP</a:t>
            </a: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RSVP by April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/>
              <a:t>With Name, # of Children &amp; Ages</a:t>
            </a:r>
          </a:p>
          <a:p>
            <a:pPr algn="ctr"/>
            <a:r>
              <a:rPr lang="en-US" sz="2000" b="1" dirty="0" smtClean="0"/>
              <a:t> for Egg Hunt</a:t>
            </a:r>
          </a:p>
          <a:p>
            <a:pPr algn="ctr"/>
            <a:r>
              <a:rPr lang="en-US" dirty="0" smtClean="0"/>
              <a:t>Contact:  Marsha </a:t>
            </a:r>
            <a:r>
              <a:rPr lang="en-US" dirty="0" err="1" smtClean="0"/>
              <a:t>Ragen</a:t>
            </a:r>
            <a:endParaRPr lang="en-US" dirty="0" smtClean="0"/>
          </a:p>
          <a:p>
            <a:pPr algn="ctr"/>
            <a:r>
              <a:rPr lang="en-US" dirty="0" smtClean="0"/>
              <a:t>Email:  </a:t>
            </a:r>
            <a:r>
              <a:rPr lang="en-US" dirty="0" smtClean="0">
                <a:hlinkClick r:id="rId4"/>
              </a:rPr>
              <a:t>marsha.ragen@gmail.com</a:t>
            </a:r>
            <a:endParaRPr lang="en-US" dirty="0" smtClean="0"/>
          </a:p>
          <a:p>
            <a:pPr algn="ctr"/>
            <a:r>
              <a:rPr lang="en-US" dirty="0" smtClean="0"/>
              <a:t>Or phone 401-7708 or 234-4914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5109513"/>
            <a:ext cx="4875923" cy="14157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Easter Egg Hunt at Pool House following Parade.</a:t>
            </a:r>
          </a:p>
          <a:p>
            <a:pPr algn="ctr"/>
            <a:r>
              <a:rPr lang="en-US" i="1" dirty="0" smtClean="0"/>
              <a:t>The Egg Hunt </a:t>
            </a:r>
            <a:r>
              <a:rPr lang="en-US" sz="2000" b="1" dirty="0" smtClean="0"/>
              <a:t>will not </a:t>
            </a:r>
            <a:r>
              <a:rPr lang="en-US" i="1" dirty="0" smtClean="0"/>
              <a:t>begin until all parade participants have arrived at the pool house.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2129307"/>
            <a:ext cx="2563288" cy="26468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DECORATING CONTEST</a:t>
            </a:r>
          </a:p>
          <a:p>
            <a:pPr algn="ctr"/>
            <a:r>
              <a:rPr lang="en-US" dirty="0" smtClean="0"/>
              <a:t>Prizes will be awarded for best decorated Bike, Golf Cart, etc. before Parade begins.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The Clubhouse is</a:t>
            </a:r>
          </a:p>
          <a:p>
            <a:pPr algn="ctr"/>
            <a:r>
              <a:rPr lang="en-US" b="1" dirty="0" smtClean="0"/>
              <a:t> Open for Lunch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0642" y="2129307"/>
            <a:ext cx="1668070" cy="15081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the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 Bunny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9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dragen</dc:creator>
  <cp:lastModifiedBy>Erin</cp:lastModifiedBy>
  <cp:revision>9</cp:revision>
  <dcterms:created xsi:type="dcterms:W3CDTF">2013-03-08T01:58:23Z</dcterms:created>
  <dcterms:modified xsi:type="dcterms:W3CDTF">2015-03-10T16:45:00Z</dcterms:modified>
</cp:coreProperties>
</file>