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6"/>
  </p:notesMasterIdLst>
  <p:handoutMasterIdLst>
    <p:handoutMasterId r:id="rId27"/>
  </p:handoutMasterIdLst>
  <p:sldIdLst>
    <p:sldId id="263" r:id="rId3"/>
    <p:sldId id="278" r:id="rId4"/>
    <p:sldId id="299" r:id="rId5"/>
    <p:sldId id="279" r:id="rId6"/>
    <p:sldId id="280" r:id="rId7"/>
    <p:sldId id="281" r:id="rId8"/>
    <p:sldId id="282" r:id="rId9"/>
    <p:sldId id="283" r:id="rId10"/>
    <p:sldId id="300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12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" y="0"/>
            <a:ext cx="12188952" cy="6858000"/>
            <a:chOff x="-1" y="0"/>
            <a:chExt cx="12188952" cy="68580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8952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4457701" cy="6858000"/>
              <a:chOff x="0" y="0"/>
              <a:chExt cx="4457701" cy="6858000"/>
            </a:xfrm>
          </p:grpSpPr>
          <p:sp>
            <p:nvSpPr>
              <p:cNvPr id="8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100667" cy="6858000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1" y="3543300"/>
                <a:ext cx="4457700" cy="122238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62125-6A3A-48C8-AEA3-69526B7594CE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5234"/>
            <a:ext cx="9144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4866-7915-4EE0-9927-C6A2A1D33B19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ECB-85FE-46BC-BD56-FFA3D3AB591F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7F8-118F-4AE6-987E-ECD54D88E0DE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8AB-EE52-4520-A2F7-FA7F3EA0900B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24F-E122-4E82-934B-11114A2DA84A}" type="datetime1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97F-8DCA-4E05-9F1F-138675464B8A}" type="datetime1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938C-F098-4988-84F4-CBDAF2961A28}" type="datetime1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D108-99FC-4A8E-BC83-D17B6F94D5BF}" type="datetime1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D7D2-C0EC-4927-A811-76260AAFF2A5}" type="datetime1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E88-73E7-4830-B088-E57CE7942F46}" type="datetime1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D96CFE0-3C77-45FF-BB90-C6EE256FAB8B}" type="datetime1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 of Frank Luke Jr. Memorial Museum</a:t>
            </a:r>
            <a:endParaRPr lang="en-US" dirty="0"/>
          </a:p>
        </p:txBody>
      </p:sp>
      <p:pic>
        <p:nvPicPr>
          <p:cNvPr id="15362" name="Picture 2" descr="http://ts1.mm.bing.net/th?&amp;id=HN.608037193229012202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540" y="3805234"/>
            <a:ext cx="3857625" cy="3047524"/>
          </a:xfrm>
          <a:prstGeom prst="rect">
            <a:avLst/>
          </a:prstGeom>
          <a:noFill/>
        </p:spPr>
      </p:pic>
      <p:pic>
        <p:nvPicPr>
          <p:cNvPr id="15364" name="Picture 4" descr="http://ts1.mm.bing.net/th?&amp;id=HN.608033327752940209&amp;w=300&amp;h=300&amp;c=0&amp;pid=1.9&amp;rs=0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789518"/>
            <a:ext cx="4572000" cy="306324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00163"/>
            <a:ext cx="10515600" cy="4876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With the help of Tom Hanks, we would like to duplicate the WWII 4-D theater in New Orleans.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8194" name="Picture 2" descr="http://ts1.mm.bing.net/th?&amp;id=HN.608011268799729474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238" y="2893219"/>
            <a:ext cx="5286375" cy="396478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2786"/>
      </p:ext>
    </p:extLst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25803"/>
            <a:ext cx="12044363" cy="4551160"/>
          </a:xfrm>
        </p:spPr>
        <p:txBody>
          <a:bodyPr/>
          <a:lstStyle/>
          <a:p>
            <a:r>
              <a:rPr lang="en-US" sz="3600" dirty="0" smtClean="0"/>
              <a:t>We would also like to move the </a:t>
            </a:r>
            <a:r>
              <a:rPr lang="en-US" sz="3600" dirty="0" err="1" smtClean="0"/>
              <a:t>Spad</a:t>
            </a:r>
            <a:r>
              <a:rPr lang="en-US" sz="3600" dirty="0" smtClean="0"/>
              <a:t> VIII from Sky Harbor’s terminal #3 and properly mount it at the inside entrance to our museum.  Lt. Luke would be flying toward a German balloon.  When you press a button the display comes to life showing both Frank’s thoughts and German observers about to be shot down.</a:t>
            </a:r>
          </a:p>
          <a:p>
            <a:pPr lvl="0"/>
            <a:endParaRPr lang="en-US" dirty="0"/>
          </a:p>
        </p:txBody>
      </p:sp>
      <p:pic>
        <p:nvPicPr>
          <p:cNvPr id="7169" name="Picture 1" descr="C:\Documents and Settings\HeintzN.VFCORP\My Documents\s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9612" y="4171950"/>
            <a:ext cx="3714750" cy="2686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52" y="4171950"/>
            <a:ext cx="3564539" cy="26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154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14513"/>
            <a:ext cx="12192000" cy="4362450"/>
          </a:xfrm>
        </p:spPr>
        <p:txBody>
          <a:bodyPr/>
          <a:lstStyle/>
          <a:p>
            <a:pPr lvl="0"/>
            <a:r>
              <a:rPr lang="en-US" sz="3600" dirty="0"/>
              <a:t>We have the support of an Air Force collector who has 13 </a:t>
            </a:r>
            <a:r>
              <a:rPr lang="en-US" sz="3600" dirty="0" smtClean="0"/>
              <a:t>semi-trailers </a:t>
            </a:r>
            <a:r>
              <a:rPr lang="en-US" sz="3600" dirty="0"/>
              <a:t>of museum quality </a:t>
            </a:r>
            <a:r>
              <a:rPr lang="en-US" sz="3600" dirty="0" smtClean="0"/>
              <a:t>displays.</a:t>
            </a:r>
          </a:p>
          <a:p>
            <a:pPr lvl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Luke </a:t>
            </a:r>
            <a:r>
              <a:rPr lang="en-US" sz="3600" dirty="0"/>
              <a:t>has several different displays throughout the base documenting their history that could be incorporated into our museum on a loaned basis.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1186"/>
      </p:ext>
    </p:extLst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5803"/>
            <a:ext cx="12192000" cy="4551160"/>
          </a:xfrm>
        </p:spPr>
        <p:txBody>
          <a:bodyPr/>
          <a:lstStyle/>
          <a:p>
            <a:r>
              <a:rPr lang="en-US" sz="3600" dirty="0" smtClean="0"/>
              <a:t>We have located a Huey aircraft flown by Medal of Honor recipient and Arizona resident Major Frederick Ferguson, US Army during the Vietnam war, which could be relocated to our museum.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ts1.mm.bing.net/th?&amp;id=HN.607991176946450873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3300222"/>
            <a:ext cx="5257800" cy="355777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3433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5803"/>
            <a:ext cx="12192000" cy="4551160"/>
          </a:xfrm>
        </p:spPr>
        <p:txBody>
          <a:bodyPr/>
          <a:lstStyle/>
          <a:p>
            <a:pPr lvl="0"/>
            <a:r>
              <a:rPr lang="en-US" sz="3600" dirty="0"/>
              <a:t>Don Luke has told us he will retrieve the Medal of Honor of his uncle Frank Luke Jr. from Wright Patterson AFB per a letter of </a:t>
            </a:r>
            <a:r>
              <a:rPr lang="en-US" sz="3600" dirty="0" smtClean="0"/>
              <a:t>agreement, </a:t>
            </a:r>
            <a:r>
              <a:rPr lang="en-US" sz="3600" dirty="0"/>
              <a:t>and have it on display in the museum.</a:t>
            </a:r>
          </a:p>
          <a:p>
            <a:endParaRPr lang="en-US" dirty="0"/>
          </a:p>
        </p:txBody>
      </p:sp>
      <p:pic>
        <p:nvPicPr>
          <p:cNvPr id="4098" name="Picture 2" descr="http://usarmy.vo.llnwd.net/e2/rv5_images/medalofhonor/crandall/medal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3263837"/>
            <a:ext cx="5429250" cy="359416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60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Representative Trent Franks is a strong supporter of this museum and restoration center.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Former Secretary of State Ken </a:t>
            </a:r>
            <a:r>
              <a:rPr lang="en-US" sz="3600" dirty="0"/>
              <a:t>Bennett, </a:t>
            </a:r>
            <a:r>
              <a:rPr lang="en-US" sz="3600" dirty="0" smtClean="0"/>
              <a:t>Mayor </a:t>
            </a:r>
            <a:r>
              <a:rPr lang="en-US" sz="3600" dirty="0"/>
              <a:t>Jerry </a:t>
            </a:r>
            <a:r>
              <a:rPr lang="en-US" sz="3600" dirty="0" err="1"/>
              <a:t>Weiers</a:t>
            </a:r>
            <a:r>
              <a:rPr lang="en-US" sz="3600" dirty="0"/>
              <a:t> (honorary board member), </a:t>
            </a:r>
            <a:r>
              <a:rPr lang="en-US" sz="3600" dirty="0" smtClean="0"/>
              <a:t>County Supervisor Clint </a:t>
            </a:r>
            <a:r>
              <a:rPr lang="en-US" sz="3600" dirty="0"/>
              <a:t>Hickman and </a:t>
            </a:r>
            <a:r>
              <a:rPr lang="en-US" sz="3600" dirty="0" smtClean="0"/>
              <a:t>Business Owner Don </a:t>
            </a:r>
            <a:r>
              <a:rPr lang="en-US" sz="3600" dirty="0"/>
              <a:t>Mellon all have expressed interest in seeing this project completed. </a:t>
            </a:r>
            <a:endParaRPr lang="en-US" sz="3600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9892"/>
      </p:ext>
    </p:extLst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have been told Luke AFB might consider moving their historic aircraft to the south gate fence line so that the museum visitors can see the aircraft.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16" y="3349638"/>
            <a:ext cx="453771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2515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1045 S. Camino </a:t>
            </a:r>
            <a:r>
              <a:rPr lang="es-ES" sz="3600" dirty="0" smtClean="0"/>
              <a:t>Oro</a:t>
            </a:r>
          </a:p>
          <a:p>
            <a:pPr marL="0" indent="0">
              <a:buNone/>
            </a:pPr>
            <a:r>
              <a:rPr lang="es-ES" sz="3600" dirty="0" err="1" smtClean="0"/>
              <a:t>Goodyear</a:t>
            </a:r>
            <a:r>
              <a:rPr lang="es-ES" sz="3600" dirty="0"/>
              <a:t>, </a:t>
            </a:r>
            <a:r>
              <a:rPr lang="es-ES" sz="3600" dirty="0" smtClean="0"/>
              <a:t>AZ</a:t>
            </a:r>
            <a:r>
              <a:rPr lang="es-ES" sz="3600" dirty="0"/>
              <a:t> </a:t>
            </a:r>
            <a:r>
              <a:rPr lang="es-ES" sz="3600" dirty="0" smtClean="0"/>
              <a:t>85338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Current location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9" y="3430435"/>
            <a:ext cx="5946301" cy="3301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7" y="3030758"/>
            <a:ext cx="4935516" cy="37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12192000" cy="5181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sz="4400" dirty="0"/>
              <a:t>Year One:</a:t>
            </a:r>
          </a:p>
          <a:p>
            <a:pPr lvl="1"/>
            <a:r>
              <a:rPr lang="en-US" sz="3600" dirty="0" smtClean="0"/>
              <a:t>Purchase </a:t>
            </a:r>
            <a:r>
              <a:rPr lang="en-US" sz="3600" dirty="0"/>
              <a:t>40-acre site adjacent to Luke Air Force Base’s south gate entrance.  Obtain corporate letters of intent to sponsor buildings and Hollywood contacts for museum development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</a:t>
            </a:r>
            <a:r>
              <a:rPr lang="en-US" sz="4400" dirty="0"/>
              <a:t>Year Two:</a:t>
            </a:r>
          </a:p>
          <a:p>
            <a:pPr lvl="1"/>
            <a:r>
              <a:rPr lang="en-US" sz="3600" dirty="0" smtClean="0"/>
              <a:t>Complete </a:t>
            </a:r>
            <a:r>
              <a:rPr lang="en-US" sz="3600" dirty="0"/>
              <a:t>Maricopa County and City of Glendale development requirements, final architectural drawings and storm drain installation.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Five Year Plan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057274"/>
            <a:ext cx="12192000" cy="580072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/>
              <a:t>Year Three:</a:t>
            </a:r>
          </a:p>
          <a:p>
            <a:pPr lvl="1"/>
            <a:r>
              <a:rPr lang="en-US" sz="3600" dirty="0" smtClean="0"/>
              <a:t>Complete </a:t>
            </a:r>
            <a:r>
              <a:rPr lang="en-US" sz="3600" dirty="0"/>
              <a:t>construction of first major building. Probably the restoration/veteran training center along with the storage facility and paint center.</a:t>
            </a:r>
          </a:p>
          <a:p>
            <a:pPr lvl="0"/>
            <a:r>
              <a:rPr lang="en-US" sz="4400" dirty="0"/>
              <a:t>Year Four:</a:t>
            </a:r>
          </a:p>
          <a:p>
            <a:pPr lvl="1"/>
            <a:r>
              <a:rPr lang="en-US" sz="3600" dirty="0" smtClean="0"/>
              <a:t>Complete </a:t>
            </a:r>
            <a:r>
              <a:rPr lang="en-US" sz="3600" dirty="0"/>
              <a:t>solar energy fields and museum facilities including large hangar for President Eisenhower’s Air Force One.</a:t>
            </a:r>
          </a:p>
          <a:p>
            <a:pPr lvl="0"/>
            <a:r>
              <a:rPr lang="en-US" sz="4400" dirty="0"/>
              <a:t>Year Five:</a:t>
            </a:r>
          </a:p>
          <a:p>
            <a:pPr lvl="1"/>
            <a:r>
              <a:rPr lang="en-US" sz="3600" dirty="0" smtClean="0"/>
              <a:t>Complete </a:t>
            </a:r>
            <a:r>
              <a:rPr lang="en-US" sz="3600" dirty="0"/>
              <a:t>final aircraft restoration hangar and vehicle test track.  Final grand opening.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25803"/>
            <a:ext cx="10515600" cy="4551160"/>
          </a:xfrm>
        </p:spPr>
        <p:txBody>
          <a:bodyPr/>
          <a:lstStyle/>
          <a:p>
            <a:pPr lvl="0"/>
            <a:r>
              <a:rPr lang="en-US" sz="3600" dirty="0"/>
              <a:t>A legacy 40 acre project located adjacent to the south gate of Luke </a:t>
            </a:r>
            <a:r>
              <a:rPr lang="en-US" sz="3600" dirty="0" smtClean="0"/>
              <a:t>Air Force Base.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4338" name="Picture 2" descr="http://ts1.mm.bing.net/th?&amp;id=HN.608052582095785913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6" y="3434382"/>
            <a:ext cx="3629025" cy="3399187"/>
          </a:xfrm>
          <a:prstGeom prst="rect">
            <a:avLst/>
          </a:prstGeom>
          <a:noFill/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443414" y="5462589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A4E5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5031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We have a unique opportunity to acquire President Eisenhower’s Columbine II located at the Marana airport.  This is the only presidential aircraft in private hands seeking a permanent museum </a:t>
            </a:r>
            <a:r>
              <a:rPr lang="en-US" sz="3600" dirty="0" smtClean="0"/>
              <a:t>home.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6600" b="1" u="sng" dirty="0"/>
              <a:t>Special Plans</a:t>
            </a:r>
            <a:endParaRPr lang="en-US" sz="6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4" y="3470900"/>
            <a:ext cx="5080650" cy="33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307" y="0"/>
            <a:ext cx="282269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545"/>
      </p:ext>
    </p:extLst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782762"/>
            <a:ext cx="12192000" cy="507523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u="sng" dirty="0" smtClean="0">
                <a:solidFill>
                  <a:schemeClr val="bg1"/>
                </a:solidFill>
              </a:rPr>
              <a:t>Our museum is the place to have this historic aircraft. </a:t>
            </a:r>
          </a:p>
          <a:p>
            <a:pPr lvl="0"/>
            <a:r>
              <a:rPr lang="en-US" sz="3600" dirty="0" smtClean="0"/>
              <a:t>We would build a special 1950’s vintage hangar just for Ike’s Air Force One and park his Chrysler limousine next to the stairs leading up to the aircraft.</a:t>
            </a:r>
          </a:p>
          <a:p>
            <a:pPr lvl="0"/>
            <a:r>
              <a:rPr lang="en-US" sz="3600" dirty="0" smtClean="0"/>
              <a:t>We would have special lighting, and Ike and Mamie re-enactors along with 1950’s dressed pilots &amp; crews around the aircraft to tell about its history.</a:t>
            </a:r>
          </a:p>
          <a:p>
            <a:pPr lvl="0"/>
            <a:r>
              <a:rPr lang="en-US" sz="3600" dirty="0" smtClean="0"/>
              <a:t>In the fall and spring we can host “Black Tie” gatherings with the east side hangar doors open for all to see this beautiful aircraft on a hill just off Litchfield Rd.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5376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38957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sz="3600" dirty="0" smtClean="0"/>
              <a:t>There are future plans for a Military Preparatory Academy near the museum.</a:t>
            </a:r>
          </a:p>
          <a:p>
            <a:pPr lvl="0"/>
            <a:r>
              <a:rPr lang="en-US" sz="3600" dirty="0" smtClean="0"/>
              <a:t>Grades 8-12</a:t>
            </a:r>
          </a:p>
          <a:p>
            <a:pPr lvl="0"/>
            <a:r>
              <a:rPr lang="en-US" sz="3600" dirty="0" smtClean="0"/>
              <a:t>This would be the starting point for many future military leaders, heads of companies, great organizers in their communities and positive parental role models.</a:t>
            </a:r>
          </a:p>
          <a:p>
            <a:pPr lvl="0">
              <a:buNone/>
            </a:pPr>
            <a:endParaRPr lang="en-US" sz="3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sz="6600" b="1" u="sng" dirty="0"/>
              <a:t>Future Plans</a:t>
            </a:r>
            <a:endParaRPr lang="en-US" sz="6600" b="1" u="sng" dirty="0"/>
          </a:p>
        </p:txBody>
      </p:sp>
      <p:pic>
        <p:nvPicPr>
          <p:cNvPr id="3074" name="Picture 2" descr="http://ts1.mm.bing.net/th?&amp;id=HN.608011809972881476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0" y="4659249"/>
            <a:ext cx="3314700" cy="219875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3" y="2313991"/>
            <a:ext cx="11542014" cy="22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1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0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71575"/>
            <a:ext cx="10515600" cy="5005388"/>
          </a:xfrm>
        </p:spPr>
        <p:txBody>
          <a:bodyPr/>
          <a:lstStyle/>
          <a:p>
            <a:pPr lvl="0"/>
            <a:r>
              <a:rPr lang="en-US" sz="3600" dirty="0"/>
              <a:t>Construction of the Frank Luke </a:t>
            </a:r>
            <a:r>
              <a:rPr lang="en-US" sz="3600" dirty="0" smtClean="0"/>
              <a:t>Jr. Museum </a:t>
            </a:r>
            <a:r>
              <a:rPr lang="en-US" sz="3600" dirty="0"/>
              <a:t>and </a:t>
            </a:r>
            <a:r>
              <a:rPr lang="en-US" sz="3600" dirty="0" smtClean="0"/>
              <a:t>Restoration Center </a:t>
            </a:r>
            <a:r>
              <a:rPr lang="en-US" sz="3600" dirty="0"/>
              <a:t>employing PTSD/TBI veterans. Setting up a </a:t>
            </a:r>
            <a:r>
              <a:rPr lang="en-US" sz="3600" dirty="0" smtClean="0"/>
              <a:t>transitional training program for those transitioning from the military to the civilian workforce.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2290" name="Picture 2" descr="http://ts1.mm.bing.net/th?&amp;id=HN.608000535692643661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580" y="3488534"/>
            <a:ext cx="4714875" cy="32532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3" y="3762378"/>
            <a:ext cx="5292852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2755"/>
      </p:ext>
    </p:extLst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5803"/>
            <a:ext cx="12192000" cy="4636885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A </a:t>
            </a:r>
            <a:r>
              <a:rPr lang="en-US" sz="3600" dirty="0"/>
              <a:t>Universal Technical Institute (UTI) type program would be used as a model with front end training input from </a:t>
            </a:r>
            <a:r>
              <a:rPr lang="en-US" sz="3600" dirty="0" smtClean="0"/>
              <a:t>local employers supporting our program.</a:t>
            </a:r>
          </a:p>
          <a:p>
            <a:pPr lvl="0"/>
            <a:r>
              <a:rPr lang="en-US" sz="3600" dirty="0" smtClean="0"/>
              <a:t>Eventually </a:t>
            </a:r>
            <a:r>
              <a:rPr lang="en-US" sz="3600" dirty="0"/>
              <a:t>all class room trainers will be veterans</a:t>
            </a:r>
            <a:r>
              <a:rPr lang="en-US" sz="3600" dirty="0" smtClean="0"/>
              <a:t>.</a:t>
            </a:r>
          </a:p>
          <a:p>
            <a:pPr lvl="0"/>
            <a:r>
              <a:rPr lang="en-US" sz="3600" dirty="0" smtClean="0"/>
              <a:t>Primary income will come from restoration projects from other museums in other states.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628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25803"/>
            <a:ext cx="12030075" cy="455116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We </a:t>
            </a:r>
            <a:r>
              <a:rPr lang="en-US" sz="3600" dirty="0"/>
              <a:t>are </a:t>
            </a:r>
            <a:r>
              <a:rPr lang="en-US" sz="3600" dirty="0" smtClean="0"/>
              <a:t>looking </a:t>
            </a:r>
            <a:r>
              <a:rPr lang="en-US" sz="3600" dirty="0"/>
              <a:t>to both the DAV and VA for guidance concerning screening veterans’ entrance into </a:t>
            </a:r>
            <a:r>
              <a:rPr lang="en-US" sz="3600" dirty="0" smtClean="0"/>
              <a:t>our </a:t>
            </a:r>
            <a:r>
              <a:rPr lang="en-US" sz="3600" dirty="0"/>
              <a:t>program</a:t>
            </a:r>
            <a:r>
              <a:rPr lang="en-US" sz="3600" dirty="0" smtClean="0"/>
              <a:t>.  We will begin with 25 students and anticipate to grow to 100 students per cycle. 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0242" name="Picture 2" descr="http://ts1.mm.bing.net/th?&amp;id=HN.607988861957310262&amp;w=300&amp;h=300&amp;c=0&amp;pid=1.9&amp;rs=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3857625"/>
            <a:ext cx="2350294" cy="30003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696"/>
      </p:ext>
    </p:extLst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343150"/>
            <a:ext cx="12192000" cy="451484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/>
              <a:t>The museum will be an interactive facility we call a “</a:t>
            </a:r>
            <a:r>
              <a:rPr lang="en-US" sz="3600" dirty="0" err="1" smtClean="0"/>
              <a:t>Historeum</a:t>
            </a:r>
            <a:r>
              <a:rPr lang="en-US" sz="3600" dirty="0"/>
              <a:t>”. </a:t>
            </a:r>
            <a:endParaRPr lang="en-US" sz="3600" dirty="0" smtClean="0"/>
          </a:p>
          <a:p>
            <a:pPr lvl="0"/>
            <a:r>
              <a:rPr lang="en-US" sz="3600" dirty="0" smtClean="0"/>
              <a:t>We </a:t>
            </a:r>
            <a:r>
              <a:rPr lang="en-US" sz="3600" dirty="0"/>
              <a:t>will build this museum around nine small theaters that will accommodate elementary school children</a:t>
            </a:r>
            <a:r>
              <a:rPr lang="en-US" sz="3600" dirty="0" smtClean="0"/>
              <a:t>.</a:t>
            </a:r>
          </a:p>
          <a:p>
            <a:pPr lvl="0"/>
            <a:r>
              <a:rPr lang="en-US" sz="3600" dirty="0" smtClean="0"/>
              <a:t>We </a:t>
            </a:r>
            <a:r>
              <a:rPr lang="en-US" sz="3600" dirty="0"/>
              <a:t>will begin with WWI and incorporate the history of Medal of Honor recipient 1</a:t>
            </a:r>
            <a:r>
              <a:rPr lang="en-US" sz="3600" baseline="30000" dirty="0"/>
              <a:t>st</a:t>
            </a:r>
            <a:r>
              <a:rPr lang="en-US" sz="3600" dirty="0"/>
              <a:t> Lt. Frank Luke </a:t>
            </a:r>
            <a:r>
              <a:rPr lang="en-US" sz="3600" dirty="0" smtClean="0"/>
              <a:t>Jr.</a:t>
            </a:r>
          </a:p>
          <a:p>
            <a:pPr lvl="0"/>
            <a:r>
              <a:rPr lang="en-US" sz="3600" dirty="0" smtClean="0"/>
              <a:t>The </a:t>
            </a:r>
            <a:r>
              <a:rPr lang="en-US" sz="3600" dirty="0"/>
              <a:t>history will progress up to our current conflict in Afghanistan.  </a:t>
            </a:r>
          </a:p>
          <a:p>
            <a:endParaRPr lang="en-US" dirty="0"/>
          </a:p>
        </p:txBody>
      </p:sp>
      <p:pic>
        <p:nvPicPr>
          <p:cNvPr id="10242" name="Picture 2" descr="C:\Documents and Settings\HeintzN.VFCORP\My Documents\military 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32773" cy="21545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719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2192000" cy="49037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/>
              <a:t>Each theater will have a short video and an electric map to demonstrate where in the world this history took </a:t>
            </a:r>
            <a:r>
              <a:rPr lang="en-US" sz="3600" dirty="0" smtClean="0"/>
              <a:t>place.</a:t>
            </a:r>
          </a:p>
          <a:p>
            <a:pPr lvl="0"/>
            <a:r>
              <a:rPr lang="en-US" sz="3600" dirty="0" smtClean="0"/>
              <a:t>We </a:t>
            </a:r>
            <a:r>
              <a:rPr lang="en-US" sz="3600" dirty="0"/>
              <a:t>will be teaching accurate history and </a:t>
            </a:r>
            <a:r>
              <a:rPr lang="en-US" sz="3600" dirty="0" smtClean="0"/>
              <a:t>geography, as these subjects are not being adequately taught today in most of our schools.  </a:t>
            </a:r>
          </a:p>
          <a:p>
            <a:pPr lvl="0"/>
            <a:r>
              <a:rPr lang="en-US" sz="3600" dirty="0" smtClean="0"/>
              <a:t>Each </a:t>
            </a:r>
            <a:r>
              <a:rPr lang="en-US" sz="3600" dirty="0"/>
              <a:t>theater will have a diorama with a vehicle and field items used during these </a:t>
            </a:r>
            <a:r>
              <a:rPr lang="en-US" sz="3600" dirty="0" smtClean="0"/>
              <a:t>conflicts.</a:t>
            </a:r>
          </a:p>
          <a:p>
            <a:pPr lvl="0"/>
            <a:r>
              <a:rPr lang="en-US" sz="3600" dirty="0" smtClean="0"/>
              <a:t>There </a:t>
            </a:r>
            <a:r>
              <a:rPr lang="en-US" sz="3600" dirty="0"/>
              <a:t>will be a small stage and a lectern for either veterans to tell their story or re-enactors to portray what life was like at this time in history.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2192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4350"/>
            <a:ext cx="12192000" cy="4672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The “</a:t>
            </a:r>
            <a:r>
              <a:rPr lang="en-US" sz="3600" dirty="0" err="1" smtClean="0"/>
              <a:t>Historium</a:t>
            </a:r>
            <a:r>
              <a:rPr lang="en-US" sz="3600" dirty="0" smtClean="0"/>
              <a:t>” will have large military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emblems strategically located throughout, where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a 4 dimensional hologram image will appear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similar to the hologram effects in both Star Wars and Iron Man movies which will let the participate feel like they are part 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the experience.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75" y="3530917"/>
            <a:ext cx="3956685" cy="2598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68" y="4401693"/>
            <a:ext cx="4345432" cy="244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693"/>
            <a:ext cx="3744468" cy="2456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2" y="0"/>
            <a:ext cx="2821838" cy="1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hirlpool design template" id="{B0128F98-607F-47C4-A649-292B01FF2444}" vid="{FC96924F-4682-4782-BA1F-5BADBD07190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slides</Template>
  <TotalTime>0</TotalTime>
  <Words>948</Words>
  <Application>Microsoft Macintosh PowerPoint</Application>
  <PresentationFormat>Custom</PresentationFormat>
  <Paragraphs>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Whirlpool design template</vt:lpstr>
      <vt:lpstr>Discussion of Frank Luke Jr. Memorial Museum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location</vt:lpstr>
      <vt:lpstr>Five Year Plan</vt:lpstr>
      <vt:lpstr>PowerPoint Presentation</vt:lpstr>
      <vt:lpstr>Special Plans</vt:lpstr>
      <vt:lpstr>PowerPoint Presentation</vt:lpstr>
      <vt:lpstr>Future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2015-04-03T02:14:30Z</dcterms:created>
  <dcterms:modified xsi:type="dcterms:W3CDTF">2015-04-23T00:24:10Z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