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6" r:id="rId5"/>
    <p:sldId id="258" r:id="rId6"/>
    <p:sldId id="267" r:id="rId7"/>
    <p:sldId id="26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265" y="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E97A0-A799-4287-8B66-997416F553C0}" type="datetimeFigureOut">
              <a:rPr lang="en-US"/>
              <a:pPr>
                <a:defRPr/>
              </a:pPr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AE377-7468-4913-A97B-0E48492A2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72FB0-4E93-4B27-A0B5-3E496D1567B7}" type="datetimeFigureOut">
              <a:rPr lang="en-US"/>
              <a:pPr>
                <a:defRPr/>
              </a:pPr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D2555-7C33-4445-ADB8-6AAE8C3A6D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7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1D3FE-461F-4FEF-8C00-D471309A6A7A}" type="datetimeFigureOut">
              <a:rPr lang="en-US"/>
              <a:pPr>
                <a:defRPr/>
              </a:pPr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99D77-5640-469F-846A-0B3538083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97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E616D-3D5A-409E-9DF6-4B574C2358D5}" type="datetimeFigureOut">
              <a:rPr lang="en-US"/>
              <a:pPr>
                <a:defRPr/>
              </a:pPr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D140E-EB01-4CCD-BFD8-1CD7EE0423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2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B1301-DBA0-4267-B940-BE97FBC60DC3}" type="datetimeFigureOut">
              <a:rPr lang="en-US"/>
              <a:pPr>
                <a:defRPr/>
              </a:pPr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DAA09-D501-4CD7-A9BE-0D12FFA5C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760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42219-94F7-404E-A071-156B8786C08F}" type="datetimeFigureOut">
              <a:rPr lang="en-US"/>
              <a:pPr>
                <a:defRPr/>
              </a:pPr>
              <a:t>4/22/2015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390D5-D986-409E-8520-2E73E4735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0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EFDBB-6471-41A3-920C-A923BF0837C5}" type="datetimeFigureOut">
              <a:rPr lang="en-US"/>
              <a:pPr>
                <a:defRPr/>
              </a:pPr>
              <a:t>4/22/2015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14378-AF0C-4E66-B478-DF2F68C34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7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40AEE-A4E3-412D-B228-25EFE6895EA1}" type="datetimeFigureOut">
              <a:rPr lang="en-US"/>
              <a:pPr>
                <a:defRPr/>
              </a:pPr>
              <a:t>4/22/2015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DE39A-870D-40CA-8B35-E3DF35DAF2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139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2853D-2E18-4FEA-B5F9-4F4B37B4258B}" type="datetimeFigureOut">
              <a:rPr lang="en-US"/>
              <a:pPr>
                <a:defRPr/>
              </a:pPr>
              <a:t>4/22/2015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83CDE-AF29-4C2A-B644-9417BEEA9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465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6690B-C717-475E-90C4-804C670C0CAE}" type="datetimeFigureOut">
              <a:rPr lang="en-US"/>
              <a:pPr>
                <a:defRPr/>
              </a:pPr>
              <a:t>4/22/2015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9AF01-66DB-4EBA-AE64-44E7E0A35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60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D75BD-6B24-4AF5-8ACF-425A5F18B3CB}" type="datetimeFigureOut">
              <a:rPr lang="en-US"/>
              <a:pPr>
                <a:defRPr/>
              </a:pPr>
              <a:t>4/22/2015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E4701-7F33-4A1E-A6E8-3CA8B160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800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A614CA-D65A-4E02-A3BB-FAB77C925539}" type="datetimeFigureOut">
              <a:rPr lang="en-US"/>
              <a:pPr>
                <a:defRPr/>
              </a:pPr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E7C0D1C-AB00-4A74-812E-1AA6015AFF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Chapter 15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/>
              <a:t>The Nation Breaking Apart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762000" y="-76200"/>
            <a:ext cx="7467600" cy="1295400"/>
          </a:xfrm>
        </p:spPr>
        <p:txBody>
          <a:bodyPr/>
          <a:lstStyle/>
          <a:p>
            <a:pPr eaLnBrk="1" hangingPunct="1"/>
            <a:r>
              <a:rPr lang="en-US" dirty="0" smtClean="0"/>
              <a:t>Economic Differences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229600" cy="5181600"/>
          </a:xfrm>
        </p:spPr>
        <p:txBody>
          <a:bodyPr/>
          <a:lstStyle/>
          <a:p>
            <a:pPr eaLnBrk="1" hangingPunct="1"/>
            <a:r>
              <a:rPr lang="en-US" dirty="0" smtClean="0"/>
              <a:t>North</a:t>
            </a:r>
          </a:p>
          <a:p>
            <a:pPr lvl="1" eaLnBrk="1" hangingPunct="1"/>
            <a:r>
              <a:rPr lang="en-US" dirty="0" smtClean="0"/>
              <a:t>Many small farms</a:t>
            </a:r>
          </a:p>
          <a:p>
            <a:pPr lvl="1" eaLnBrk="1" hangingPunct="1"/>
            <a:r>
              <a:rPr lang="en-US" dirty="0" smtClean="0"/>
              <a:t>Industry</a:t>
            </a:r>
          </a:p>
          <a:p>
            <a:pPr lvl="1" eaLnBrk="1" hangingPunct="1"/>
            <a:r>
              <a:rPr lang="en-US" dirty="0" smtClean="0"/>
              <a:t>Commerce (Trade)</a:t>
            </a:r>
          </a:p>
          <a:p>
            <a:pPr lvl="1" eaLnBrk="1" hangingPunct="1"/>
            <a:r>
              <a:rPr lang="en-US" dirty="0" smtClean="0"/>
              <a:t>Immigrants</a:t>
            </a:r>
          </a:p>
          <a:p>
            <a:pPr lvl="1" eaLnBrk="1" hangingPunct="1"/>
            <a:r>
              <a:rPr lang="en-US" dirty="0" smtClean="0"/>
              <a:t>Opposed slavery</a:t>
            </a:r>
          </a:p>
          <a:p>
            <a:pPr eaLnBrk="1" hangingPunct="1"/>
            <a:r>
              <a:rPr lang="en-US" dirty="0" smtClean="0"/>
              <a:t>South</a:t>
            </a:r>
          </a:p>
          <a:p>
            <a:pPr lvl="1" eaLnBrk="1" hangingPunct="1"/>
            <a:r>
              <a:rPr lang="en-US" dirty="0" smtClean="0"/>
              <a:t>Plantation farming</a:t>
            </a:r>
          </a:p>
          <a:p>
            <a:pPr lvl="2" eaLnBrk="1" hangingPunct="1"/>
            <a:r>
              <a:rPr lang="en-US" dirty="0" smtClean="0"/>
              <a:t>Small class of wealthy planters</a:t>
            </a:r>
          </a:p>
          <a:p>
            <a:pPr lvl="2" eaLnBrk="1" hangingPunct="1"/>
            <a:r>
              <a:rPr lang="en-US" dirty="0" smtClean="0"/>
              <a:t>Cash crops (cotton)</a:t>
            </a:r>
          </a:p>
          <a:p>
            <a:pPr lvl="1" eaLnBrk="1" hangingPunct="1"/>
            <a:r>
              <a:rPr lang="en-US" dirty="0" smtClean="0"/>
              <a:t>Slave labor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9846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534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Compromise of 1850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0"/>
          </a:xfrm>
        </p:spPr>
        <p:txBody>
          <a:bodyPr/>
          <a:lstStyle/>
          <a:p>
            <a:pPr eaLnBrk="1" hangingPunct="1"/>
            <a:r>
              <a:rPr lang="en-US" dirty="0" smtClean="0"/>
              <a:t>California admitted as a free state</a:t>
            </a:r>
          </a:p>
          <a:p>
            <a:pPr eaLnBrk="1" hangingPunct="1"/>
            <a:r>
              <a:rPr lang="en-US" dirty="0" smtClean="0"/>
              <a:t>Slave trade abolished in D.C.</a:t>
            </a:r>
          </a:p>
          <a:p>
            <a:pPr eaLnBrk="1" hangingPunct="1"/>
            <a:r>
              <a:rPr lang="en-US" dirty="0" smtClean="0"/>
              <a:t>Congress promised not prevent slavery in the other territories gained from Mexico</a:t>
            </a:r>
          </a:p>
          <a:p>
            <a:pPr eaLnBrk="1" hangingPunct="1"/>
            <a:r>
              <a:rPr lang="en-US" dirty="0" smtClean="0"/>
              <a:t>Congress promised to pass a stronger law to benefit slaveholders</a:t>
            </a:r>
          </a:p>
          <a:p>
            <a:pPr lvl="1" eaLnBrk="1" hangingPunct="1"/>
            <a:r>
              <a:rPr lang="en-US" dirty="0" smtClean="0"/>
              <a:t>Fugitive Slave Act</a:t>
            </a:r>
          </a:p>
          <a:p>
            <a:pPr lvl="2" eaLnBrk="1" hangingPunct="1"/>
            <a:r>
              <a:rPr lang="en-US" dirty="0" smtClean="0"/>
              <a:t>Suspected run-away slaves could be arrested without a warrant</a:t>
            </a:r>
          </a:p>
          <a:p>
            <a:pPr lvl="2" eaLnBrk="1" hangingPunct="1"/>
            <a:r>
              <a:rPr lang="en-US" dirty="0" smtClean="0"/>
              <a:t>Required northerners to help recapture and return run-away slaves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Compromise of 1850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09" r="49167" b="31806"/>
          <a:stretch/>
        </p:blipFill>
        <p:spPr bwMode="auto">
          <a:xfrm>
            <a:off x="21771" y="1132114"/>
            <a:ext cx="898241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29" t="73825" r="36547" b="4439"/>
          <a:stretch/>
        </p:blipFill>
        <p:spPr bwMode="auto">
          <a:xfrm>
            <a:off x="76200" y="5225143"/>
            <a:ext cx="2471057" cy="154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80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4724400" cy="1036638"/>
          </a:xfrm>
        </p:spPr>
        <p:txBody>
          <a:bodyPr/>
          <a:lstStyle/>
          <a:p>
            <a:pPr eaLnBrk="1" hangingPunct="1"/>
            <a:r>
              <a:rPr lang="en-US" i="1" dirty="0"/>
              <a:t>Uncle Tom’s </a:t>
            </a:r>
            <a:r>
              <a:rPr lang="en-US" i="1" dirty="0" smtClean="0"/>
              <a:t>Cabin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5943600" cy="5410200"/>
          </a:xfrm>
        </p:spPr>
        <p:txBody>
          <a:bodyPr/>
          <a:lstStyle/>
          <a:p>
            <a:pPr eaLnBrk="1" hangingPunct="1"/>
            <a:r>
              <a:rPr lang="en-US" dirty="0" smtClean="0"/>
              <a:t>Novel by Harriet Beecher Stowe</a:t>
            </a:r>
          </a:p>
          <a:p>
            <a:pPr eaLnBrk="1" hangingPunct="1"/>
            <a:r>
              <a:rPr lang="en-US" dirty="0" smtClean="0"/>
              <a:t>1852</a:t>
            </a:r>
          </a:p>
          <a:p>
            <a:pPr eaLnBrk="1" hangingPunct="1"/>
            <a:r>
              <a:rPr lang="en-US" dirty="0" smtClean="0"/>
              <a:t>Presented the cruelty of slavery</a:t>
            </a:r>
          </a:p>
          <a:p>
            <a:pPr eaLnBrk="1" hangingPunct="1"/>
            <a:r>
              <a:rPr lang="en-US" dirty="0" smtClean="0"/>
              <a:t>Popular in North</a:t>
            </a:r>
          </a:p>
          <a:p>
            <a:pPr eaLnBrk="1" hangingPunct="1"/>
            <a:r>
              <a:rPr lang="en-US" dirty="0" smtClean="0"/>
              <a:t>Created more tension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3" eaLnBrk="1" hangingPunct="1"/>
            <a:endParaRPr lang="en-US" dirty="0" smtClean="0"/>
          </a:p>
          <a:p>
            <a:pPr lvl="1" eaLnBrk="1" hangingPunct="1"/>
            <a:endParaRPr lang="en-US" dirty="0"/>
          </a:p>
          <a:p>
            <a:pPr eaLnBrk="1" hangingPunct="1"/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382" y="762000"/>
            <a:ext cx="2986512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223765"/>
            <a:ext cx="3733800" cy="254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934200" cy="1036638"/>
          </a:xfrm>
        </p:spPr>
        <p:txBody>
          <a:bodyPr/>
          <a:lstStyle/>
          <a:p>
            <a:pPr eaLnBrk="1" hangingPunct="1"/>
            <a:r>
              <a:rPr lang="en-US" dirty="0"/>
              <a:t>Kansas Nebraska Act (1854)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7484058" cy="5410200"/>
          </a:xfrm>
        </p:spPr>
        <p:txBody>
          <a:bodyPr/>
          <a:lstStyle/>
          <a:p>
            <a:pPr eaLnBrk="1" hangingPunct="1"/>
            <a:r>
              <a:rPr lang="en-US" dirty="0" smtClean="0"/>
              <a:t>Bill drafted by Sen. Stephen Douglas</a:t>
            </a:r>
          </a:p>
          <a:p>
            <a:pPr eaLnBrk="1" hangingPunct="1"/>
            <a:r>
              <a:rPr lang="en-US" dirty="0" smtClean="0"/>
              <a:t>Divided Nebraska Territory into two parts</a:t>
            </a:r>
          </a:p>
          <a:p>
            <a:pPr lvl="1" eaLnBrk="1" hangingPunct="1"/>
            <a:r>
              <a:rPr lang="en-US" dirty="0" smtClean="0"/>
              <a:t>Kansas &amp; Nebraska</a:t>
            </a:r>
          </a:p>
          <a:p>
            <a:pPr eaLnBrk="1" hangingPunct="1"/>
            <a:r>
              <a:rPr lang="en-US" dirty="0" smtClean="0"/>
              <a:t>Residents of territories vote on slavery</a:t>
            </a:r>
          </a:p>
          <a:p>
            <a:pPr lvl="1" eaLnBrk="1" hangingPunct="1"/>
            <a:r>
              <a:rPr lang="en-US" dirty="0" smtClean="0"/>
              <a:t>Popular sovereignty</a:t>
            </a:r>
          </a:p>
          <a:p>
            <a:pPr lvl="1" eaLnBrk="1" hangingPunct="1"/>
            <a:r>
              <a:rPr lang="en-US" dirty="0" smtClean="0"/>
              <a:t>Went against the Missouri Compromise</a:t>
            </a:r>
          </a:p>
          <a:p>
            <a:pPr eaLnBrk="1" hangingPunct="1"/>
            <a:r>
              <a:rPr lang="en-US" dirty="0" smtClean="0"/>
              <a:t>“Bleeding Kansas” &amp; “Bleeding Sumner”</a:t>
            </a:r>
          </a:p>
          <a:p>
            <a:pPr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3" eaLnBrk="1" hangingPunct="1"/>
            <a:endParaRPr lang="en-US" dirty="0" smtClean="0"/>
          </a:p>
          <a:p>
            <a:pPr lvl="1" eaLnBrk="1" hangingPunct="1"/>
            <a:endParaRPr lang="en-US" dirty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504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882"/>
            <a:ext cx="9144000" cy="7111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378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</TotalTime>
  <Words>160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Chapter 15 </vt:lpstr>
      <vt:lpstr>Economic Differences</vt:lpstr>
      <vt:lpstr>Compromise of 1850</vt:lpstr>
      <vt:lpstr>Compromise of 1850</vt:lpstr>
      <vt:lpstr>Uncle Tom’s Cabin</vt:lpstr>
      <vt:lpstr>Kansas Nebraska Act (1854)</vt:lpstr>
      <vt:lpstr>PowerPoint Presentation</vt:lpstr>
    </vt:vector>
  </TitlesOfParts>
  <Company>Warner Brothers Movie World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7- The American Revolution</dc:title>
  <dc:creator>Bugs Bunny</dc:creator>
  <cp:lastModifiedBy>Cross</cp:lastModifiedBy>
  <cp:revision>51</cp:revision>
  <dcterms:created xsi:type="dcterms:W3CDTF">2011-11-28T22:12:48Z</dcterms:created>
  <dcterms:modified xsi:type="dcterms:W3CDTF">2015-04-22T19:54:55Z</dcterms:modified>
</cp:coreProperties>
</file>