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0C60-B277-4BB8-B677-5151F427FDB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F1ACD-A4B0-468E-A9AA-16FD2FF9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5410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Marlene </a:t>
            </a:r>
            <a:r>
              <a:rPr lang="en-US" sz="6000" dirty="0" err="1" smtClean="0"/>
              <a:t>Lieb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200" dirty="0" smtClean="0"/>
              <a:t>Harford County Department of Social Services Advisory Board Member</a:t>
            </a:r>
            <a:endParaRPr lang="en-US" sz="32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64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914400"/>
          </a:xfrm>
        </p:spPr>
        <p:txBody>
          <a:bodyPr anchor="ctr"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+mj-lt"/>
              </a:rPr>
              <a:t>Cheryl in High School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 advTm="6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006941" y="-736257"/>
            <a:ext cx="6985685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Proud Father walking his Daughter down </a:t>
            </a:r>
            <a:r>
              <a:rPr lang="en-US" smtClean="0"/>
              <a:t>the aisle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ransition advTm="2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990600"/>
            <a:ext cx="7238999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/>
          <a:lstStyle/>
          <a:p>
            <a:r>
              <a:rPr lang="en-US" dirty="0" smtClean="0"/>
              <a:t>Mother and Father of the Bride</a:t>
            </a:r>
            <a:endParaRPr lang="en-US" dirty="0"/>
          </a:p>
        </p:txBody>
      </p:sp>
    </p:spTree>
  </p:cSld>
  <p:clrMapOvr>
    <a:masterClrMapping/>
  </p:clrMapOvr>
  <p:transition advTm="2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846155" cy="890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/>
              <a:t>Cheryl’s Immediate Family</a:t>
            </a:r>
            <a:endParaRPr lang="en-US" dirty="0"/>
          </a:p>
        </p:txBody>
      </p:sp>
    </p:spTree>
  </p:cSld>
  <p:clrMapOvr>
    <a:masterClrMapping/>
  </p:clrMapOvr>
  <p:transition advTm="2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60231" y="263769"/>
            <a:ext cx="5861539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914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Lieb</a:t>
            </a:r>
            <a:r>
              <a:rPr lang="en-US" dirty="0" smtClean="0"/>
              <a:t> Family</a:t>
            </a:r>
            <a:endParaRPr lang="en-US" dirty="0"/>
          </a:p>
        </p:txBody>
      </p:sp>
    </p:spTree>
  </p:cSld>
  <p:clrMapOvr>
    <a:masterClrMapping/>
  </p:clrMapOvr>
  <p:transition advTm="9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00" y="-1295400"/>
            <a:ext cx="11525251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27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Marlene Lieb Harford County Department of Social Services Advisory Board Member</vt:lpstr>
      <vt:lpstr>Slide 2</vt:lpstr>
      <vt:lpstr>Proud Father walking his Daughter down the aisle!</vt:lpstr>
      <vt:lpstr>Mother and Father of the Bride</vt:lpstr>
      <vt:lpstr>Cheryl’s Immediate Family</vt:lpstr>
      <vt:lpstr>The Lieb Family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DHRAdmin</dc:creator>
  <cp:lastModifiedBy>DHRAdmin</cp:lastModifiedBy>
  <cp:revision>18</cp:revision>
  <dcterms:created xsi:type="dcterms:W3CDTF">2015-10-22T13:27:58Z</dcterms:created>
  <dcterms:modified xsi:type="dcterms:W3CDTF">2015-10-27T14:39:54Z</dcterms:modified>
</cp:coreProperties>
</file>