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Robert Wonser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https://www.youtube.com/watch?v=h7SpXGz-XOc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https://www.youtube.com/watch?v=h7SpXGz-XOc</a:t>
            </a:r>
          </a:p>
        </p:txBody>
      </p:sp>
      <p:sp>
        <p:nvSpPr>
          <p:cNvPr id="249" name="Shape 249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152400"/>
            <a:ext cx="9144000" cy="14478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comments" Target="../comments/comment1.xml"/><Relationship Id="rId4" Type="http://schemas.openxmlformats.org/officeDocument/2006/relationships/hyperlink" Target="https://www.youtube.com/watch?v=h7SpXGz-XOc" TargetMode="External"/><Relationship Id="rId5" Type="http://schemas.openxmlformats.org/officeDocument/2006/relationships/image" Target="../media/image0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</a:t>
            </a:r>
            <a:b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Sexual </a:t>
            </a:r>
            <a:r>
              <a:rPr b="1" lang="en-US" sz="3600"/>
              <a:t>Expression</a:t>
            </a:r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Stimulation of Genitals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 differences with regard to manual stimulation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women need consistent touching through orgasm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 may not like to be touched just after orgasm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Oral-Genital Stimulation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Types: cunnilingus and fellatio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Acceptance varies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unmarried people engaging in oral sex now than reported in Kinsey’s survey</a:t>
            </a:r>
          </a:p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 Stimulation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Prevalence is lower than other forms of sexual activity, but the number of people who have engaged in anal sex is increasing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risk (HIV, other infections)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Lubricants and gentle insertion needed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Anilingus/rimming</a:t>
            </a:r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Coitus and Coital Positions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 variations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 or woman above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 to face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Side-lying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Rear entry</a:t>
            </a:r>
          </a:p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Your Favorite Intercourse Position?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000" y="2324100"/>
            <a:ext cx="8635999" cy="220979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Tantric Intercourse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Eastern path to spiritual enlightenment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Sexual expression considered a form of spiritual meditation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Involves control and delay of male orgasm with focus on harmony with partner</a:t>
            </a:r>
          </a:p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1600200" y="274637"/>
            <a:ext cx="70866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Sexual Variation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/>
              <a:t>sexual variation </a:t>
            </a:r>
            <a:r>
              <a:rPr lang="en-US"/>
              <a:t>is behavior in which less than the majority of individuals engage in. Not abnormal, as it varies widely by culture.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1600200" y="274637"/>
            <a:ext cx="70866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Paraphilia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 sz="2600"/>
              <a:t>Paraphilia </a:t>
            </a:r>
            <a:r>
              <a:rPr lang="en-US" sz="2600"/>
              <a:t>- recurring intense sexually arousing fantasies, urges or behaviors involving nonhuman objects, suffering or humiliation, or children or other nonconsenting individuals or animals. Tend to be injurious, compulsive, long-standing and may be consenting or nonconsenting.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600"/>
          </a:p>
          <a:p>
            <a:pPr lv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b="1" lang="en-US" sz="2600"/>
              <a:t>Para </a:t>
            </a:r>
            <a:r>
              <a:rPr lang="en-US" sz="2600"/>
              <a:t>(prefix): A prefix with many meanings, including: alongside of, beside, near, resembling, beyond, apart from, and abnormal.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600"/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1600200" y="274650"/>
            <a:ext cx="74409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Domination and </a:t>
            </a:r>
            <a:br>
              <a:rPr lang="en-US"/>
            </a:br>
            <a:r>
              <a:rPr lang="en-US"/>
              <a:t>Submission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Form of consensual fantasy sex involving no pain with perceived power as the central element.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Used to be called officially sadomasochism (S&amp;M)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1600200" y="274637"/>
            <a:ext cx="70866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Noncoercive Paraphilias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/>
              <a:t>Fetishism </a:t>
            </a:r>
            <a:r>
              <a:rPr lang="en-US"/>
              <a:t>is sexual attraction to objects. Object is desired or preferred for sexual arousal.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en-US"/>
              <a:t>Transvestism</a:t>
            </a:r>
            <a:r>
              <a:rPr lang="en-US"/>
              <a:t> is the wearing of clothes of the other sex, usually for sexual arousal.</a:t>
            </a:r>
          </a:p>
        </p:txBody>
      </p:sp>
      <p:sp>
        <p:nvSpPr>
          <p:cNvPr id="220" name="Shape 22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Celibacy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of celibacy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celibacy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Partial celibacy</a:t>
            </a:r>
          </a:p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1600200" y="274637"/>
            <a:ext cx="70866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Coercive Paraphilias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/>
              <a:t>Zoophilia</a:t>
            </a:r>
            <a:r>
              <a:rPr lang="en-US"/>
              <a:t> involves animals as the preferred sexual outlet even when other outlets are available. </a:t>
            </a:r>
          </a:p>
          <a:p>
            <a:pPr lvl="0">
              <a:spcBef>
                <a:spcPts val="0"/>
              </a:spcBef>
              <a:buNone/>
            </a:pPr>
            <a:r>
              <a:rPr b="1" lang="en-US"/>
              <a:t>Voyeurism</a:t>
            </a:r>
            <a:r>
              <a:rPr lang="en-US"/>
              <a:t> is the nonconsensual and secret observation of others for the purpose of sexual arousal.</a:t>
            </a:r>
          </a:p>
          <a:p>
            <a:pPr lvl="0">
              <a:spcBef>
                <a:spcPts val="0"/>
              </a:spcBef>
              <a:buNone/>
            </a:pPr>
            <a:r>
              <a:rPr b="1" lang="en-US"/>
              <a:t>Exhibitionism </a:t>
            </a:r>
            <a:r>
              <a:rPr lang="en-US"/>
              <a:t>exposure of the genitals to a nonconsenting stranger.</a:t>
            </a:r>
          </a:p>
        </p:txBody>
      </p:sp>
      <p:sp>
        <p:nvSpPr>
          <p:cNvPr id="228" name="Shape 22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1600200" y="274637"/>
            <a:ext cx="70866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Coercive Paraphilias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/>
              <a:t>Telephone scatologia</a:t>
            </a:r>
            <a:r>
              <a:rPr lang="en-US"/>
              <a:t> nonconsensual telephoning of strangers and often involves obscene language.</a:t>
            </a:r>
          </a:p>
          <a:p>
            <a:pPr lvl="0">
              <a:spcBef>
                <a:spcPts val="0"/>
              </a:spcBef>
              <a:buNone/>
            </a:pPr>
            <a:r>
              <a:rPr b="1" lang="en-US"/>
              <a:t>Frotteurism</a:t>
            </a:r>
            <a:r>
              <a:rPr lang="en-US"/>
              <a:t> involves touching or rubbing against a nonconsenting person for the purpose of sexual arousal.</a:t>
            </a:r>
          </a:p>
          <a:p>
            <a:pPr lvl="0">
              <a:spcBef>
                <a:spcPts val="0"/>
              </a:spcBef>
              <a:buNone/>
            </a:pPr>
            <a:r>
              <a:rPr b="1" lang="en-US"/>
              <a:t>Necrophilia</a:t>
            </a:r>
            <a:r>
              <a:rPr lang="en-US"/>
              <a:t> is sexual activity with a corpse.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2000" y="5437200"/>
            <a:ext cx="2421599" cy="1210799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1600200" y="274637"/>
            <a:ext cx="70866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Coercive Paraphilias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/>
              <a:t>Pedophilia</a:t>
            </a:r>
            <a:r>
              <a:rPr lang="en-US"/>
              <a:t> refers to sexual arousal and contact with children aged 13 or younger by adults. Person must be at least 16 and at least 5 years older than the child. Illegal in all states.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For people with pedophilia the youth of the child is more important than gender. Heterosexual and gay men may be periodically attracted to boys; gay men with pedophilia are less attracted to girls. </a:t>
            </a:r>
          </a:p>
        </p:txBody>
      </p:sp>
      <p:sp>
        <p:nvSpPr>
          <p:cNvPr id="245" name="Shape 24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1600200" y="274637"/>
            <a:ext cx="70866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Pedophilia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0" y="1517150"/>
            <a:ext cx="7249500" cy="534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The majority of people who act on pedophilia know their victim.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About half have been married. Fondling and masturbation are the most common activities.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Few reported females with pedophilia; underreported for two reasons: 1)stereotypes of nurturance and 2)pedophilic activities may not be recognized as such or viewed positively.</a:t>
            </a:r>
          </a:p>
        </p:txBody>
      </p:sp>
      <p:pic>
        <p:nvPicPr>
          <p:cNvPr id="253" name="Shape 25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48548" y="4911348"/>
            <a:ext cx="2447974" cy="1377149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Shape 25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1600200" y="274637"/>
            <a:ext cx="70866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Coercive Paraphilias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/>
              <a:t>Sexual sadism</a:t>
            </a:r>
            <a:r>
              <a:rPr lang="en-US"/>
              <a:t> sexual urges or fantasies of intentionally inflicting real physical or psychological pain or suffering on a person.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en-US"/>
              <a:t>Sexual masochism</a:t>
            </a:r>
            <a:r>
              <a:rPr lang="en-US"/>
              <a:t> urge or fantasy of being humiliated or made to suffer through real behaviors, not simulated ones.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" name="Shape 26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1600200" y="274637"/>
            <a:ext cx="70866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Coercive Paraphilias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/>
              <a:t>BDSM </a:t>
            </a:r>
            <a:r>
              <a:rPr lang="en-US"/>
              <a:t>bondage, discipline, sadism, and masochism.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en-US"/>
              <a:t>Autoerotic asphyxia </a:t>
            </a:r>
            <a:r>
              <a:rPr lang="en-US"/>
              <a:t>a form of sexual masochism linking strangulation with masturbatory activities. </a:t>
            </a:r>
          </a:p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1600200" y="274637"/>
            <a:ext cx="7086600" cy="94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Origins and Treatment of Paraphilias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Paraphilias likely result of social/environmental, psychological and biological factors.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They are difficult to treat and relapses occur.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Prevention programs may be the most effective way to address paraphilias.</a:t>
            </a:r>
          </a:p>
        </p:txBody>
      </p:sp>
      <p:sp>
        <p:nvSpPr>
          <p:cNvPr id="278" name="Shape 27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Reasons for or Benefits of Celibacy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Religious, moral beliefs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Waiting for the appropriate person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about other aspects of self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considerations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substance abuse recovery</a:t>
            </a:r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Erotic Dreams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Expression and exploration of desires taking place within the mind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Nocturnal orgasm	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Erotic Fantasy 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occur during daydreams, masturbation, or during sexual encounters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95% of women and men fantasize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Fantasy content among heterosexual, bisexual, and homosexual individuals are similar, except for sex of imagined partner</a:t>
            </a:r>
          </a:p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Sexual Fantasy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 of sexual fantasies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pleasure and arousal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Overcome sexual anxiety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Acceptable expression of socially unacceptable behavior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of personal religious views on fantasy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Gender similarities and differences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Fantasies: Help or hindrance?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research points to helpful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Perspectives on Masturbation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Traditional condemnation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Viewed as non-procreational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Erroneous health concerns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Freud considered it immature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Contemporary research has established that it is not harmful </a:t>
            </a: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Purposes for Masturbation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914400" y="1600200"/>
            <a:ext cx="77724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Relieves sexual tension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Means of self-exploration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Assists in physical relaxation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1600200" y="274637"/>
            <a:ext cx="7086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Kissing and Touching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914400" y="1600200"/>
            <a:ext cx="7772400" cy="49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Kissing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Cross-cultural practices and attitudes toward kissing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Touching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Cornerstone of human sexuality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 body is responsive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preferences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 erogenous zones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Tribadism (a sex act in which a woman rubs her vulva against her partner's body for sexual stimulation, especially for ample stimulation of the clitoris. )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