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F4141C-9153-480A-8CEF-4CFCC8F4C2CB}" v="1" dt="2022-09-05T18:53:43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itas, Tim" userId="5881d6ed-01cf-432c-b179-3d19d69f6a2a" providerId="ADAL" clId="{F9F4141C-9153-480A-8CEF-4CFCC8F4C2CB}"/>
    <pc:docChg chg="custSel delSld modSld">
      <pc:chgData name="Freitas, Tim" userId="5881d6ed-01cf-432c-b179-3d19d69f6a2a" providerId="ADAL" clId="{F9F4141C-9153-480A-8CEF-4CFCC8F4C2CB}" dt="2022-09-05T18:54:21.726" v="82" actId="21"/>
      <pc:docMkLst>
        <pc:docMk/>
      </pc:docMkLst>
      <pc:sldChg chg="delSp modSp mod">
        <pc:chgData name="Freitas, Tim" userId="5881d6ed-01cf-432c-b179-3d19d69f6a2a" providerId="ADAL" clId="{F9F4141C-9153-480A-8CEF-4CFCC8F4C2CB}" dt="2022-09-05T18:54:21.726" v="82" actId="21"/>
        <pc:sldMkLst>
          <pc:docMk/>
          <pc:sldMk cId="364074914" sldId="256"/>
        </pc:sldMkLst>
        <pc:spChg chg="mod">
          <ac:chgData name="Freitas, Tim" userId="5881d6ed-01cf-432c-b179-3d19d69f6a2a" providerId="ADAL" clId="{F9F4141C-9153-480A-8CEF-4CFCC8F4C2CB}" dt="2022-09-05T18:52:49.164" v="81" actId="20577"/>
          <ac:spMkLst>
            <pc:docMk/>
            <pc:sldMk cId="364074914" sldId="256"/>
            <ac:spMk id="3" creationId="{00000000-0000-0000-0000-000000000000}"/>
          </ac:spMkLst>
        </pc:spChg>
        <pc:picChg chg="del">
          <ac:chgData name="Freitas, Tim" userId="5881d6ed-01cf-432c-b179-3d19d69f6a2a" providerId="ADAL" clId="{F9F4141C-9153-480A-8CEF-4CFCC8F4C2CB}" dt="2022-09-05T18:54:21.726" v="82" actId="21"/>
          <ac:picMkLst>
            <pc:docMk/>
            <pc:sldMk cId="364074914" sldId="256"/>
            <ac:picMk id="5" creationId="{55CF2629-BAF0-4DED-86DB-709E2748775E}"/>
          </ac:picMkLst>
        </pc:picChg>
      </pc:sldChg>
      <pc:sldChg chg="modSp mod">
        <pc:chgData name="Freitas, Tim" userId="5881d6ed-01cf-432c-b179-3d19d69f6a2a" providerId="ADAL" clId="{F9F4141C-9153-480A-8CEF-4CFCC8F4C2CB}" dt="2022-09-05T18:51:36.208" v="73" actId="20577"/>
        <pc:sldMkLst>
          <pc:docMk/>
          <pc:sldMk cId="1600786551" sldId="258"/>
        </pc:sldMkLst>
        <pc:spChg chg="mod">
          <ac:chgData name="Freitas, Tim" userId="5881d6ed-01cf-432c-b179-3d19d69f6a2a" providerId="ADAL" clId="{F9F4141C-9153-480A-8CEF-4CFCC8F4C2CB}" dt="2022-09-05T18:51:36.208" v="73" actId="20577"/>
          <ac:spMkLst>
            <pc:docMk/>
            <pc:sldMk cId="1600786551" sldId="258"/>
            <ac:spMk id="3" creationId="{00000000-0000-0000-0000-000000000000}"/>
          </ac:spMkLst>
        </pc:spChg>
      </pc:sldChg>
      <pc:sldChg chg="del">
        <pc:chgData name="Freitas, Tim" userId="5881d6ed-01cf-432c-b179-3d19d69f6a2a" providerId="ADAL" clId="{F9F4141C-9153-480A-8CEF-4CFCC8F4C2CB}" dt="2022-09-05T18:52:31.392" v="80" actId="2696"/>
        <pc:sldMkLst>
          <pc:docMk/>
          <pc:sldMk cId="894096166" sldId="259"/>
        </pc:sldMkLst>
      </pc:sldChg>
      <pc:sldChg chg="modSp mod">
        <pc:chgData name="Freitas, Tim" userId="5881d6ed-01cf-432c-b179-3d19d69f6a2a" providerId="ADAL" clId="{F9F4141C-9153-480A-8CEF-4CFCC8F4C2CB}" dt="2022-09-05T18:51:59.658" v="79" actId="20577"/>
        <pc:sldMkLst>
          <pc:docMk/>
          <pc:sldMk cId="1528752824" sldId="260"/>
        </pc:sldMkLst>
        <pc:spChg chg="mod">
          <ac:chgData name="Freitas, Tim" userId="5881d6ed-01cf-432c-b179-3d19d69f6a2a" providerId="ADAL" clId="{F9F4141C-9153-480A-8CEF-4CFCC8F4C2CB}" dt="2022-09-05T18:51:59.658" v="79" actId="20577"/>
          <ac:spMkLst>
            <pc:docMk/>
            <pc:sldMk cId="1528752824" sldId="26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787B7-E85F-407D-91D1-BE55F9EE7C23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288B1-9B21-4218-A02F-7E58DA07D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5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3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7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5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3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5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2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1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4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A91B-5F27-4961-BB02-985D844ACD3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C0C9-6D37-470D-9FDF-3DE349031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6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oncologycaresummi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Welcome Back and 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52800"/>
            <a:ext cx="6934200" cy="2286000"/>
          </a:xfrm>
        </p:spPr>
        <p:txBody>
          <a:bodyPr>
            <a:normAutofit fontScale="550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400" b="1" u="sng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We are LIVE at LA LIVE!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400+ nurses </a:t>
            </a:r>
            <a:r>
              <a:rPr lang="en-US" sz="4400" b="1" dirty="0">
                <a:solidFill>
                  <a:schemeClr val="tx1"/>
                </a:solidFill>
              </a:rPr>
              <a:t>from all over California!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Over 100 institutions &amp; practices</a:t>
            </a:r>
            <a:r>
              <a:rPr lang="en-US" sz="4400" b="1" dirty="0">
                <a:solidFill>
                  <a:schemeClr val="tx1"/>
                </a:solidFill>
              </a:rPr>
              <a:t> represented!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u="sng" dirty="0">
                <a:solidFill>
                  <a:schemeClr val="tx1"/>
                </a:solidFill>
              </a:rPr>
              <a:t>60+ exhibitors </a:t>
            </a:r>
            <a:r>
              <a:rPr lang="en-US" sz="4400" b="1" dirty="0">
                <a:solidFill>
                  <a:schemeClr val="tx1"/>
                </a:solidFill>
              </a:rPr>
              <a:t>in the </a:t>
            </a:r>
            <a:r>
              <a:rPr lang="en-US" sz="4400" b="1" i="1" dirty="0">
                <a:solidFill>
                  <a:schemeClr val="tx1"/>
                </a:solidFill>
              </a:rPr>
              <a:t>Learning Resource 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 err="1">
                <a:solidFill>
                  <a:schemeClr val="tx1"/>
                </a:solidFill>
              </a:rPr>
              <a:t>Exelixis</a:t>
            </a:r>
            <a:r>
              <a:rPr lang="en-US" sz="4400" b="1" dirty="0">
                <a:solidFill>
                  <a:schemeClr val="tx1"/>
                </a:solidFill>
              </a:rPr>
              <a:t> Lunch Product Theater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137557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"/>
            <a:ext cx="114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7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Sign-in closes at 8 am (reopens briefly during am break)</a:t>
            </a:r>
          </a:p>
          <a:p>
            <a:r>
              <a:rPr lang="en-US" sz="2000" dirty="0"/>
              <a:t>No internet in the Platinum Ballroom; free internet in hotel lobby</a:t>
            </a:r>
          </a:p>
          <a:p>
            <a:r>
              <a:rPr lang="en-US" sz="2000" dirty="0"/>
              <a:t>Evaluations and Certificates: </a:t>
            </a:r>
            <a:r>
              <a:rPr lang="en-US" sz="2000" u="sng" dirty="0">
                <a:solidFill>
                  <a:srgbClr val="0070C0"/>
                </a:solidFill>
                <a:hlinkClick r:id="rId2"/>
              </a:rPr>
              <a:t>www.oncologycaresummit.com</a:t>
            </a:r>
            <a:endParaRPr lang="en-US" sz="2000" u="sng" dirty="0">
              <a:solidFill>
                <a:srgbClr val="0070C0"/>
              </a:solidFill>
            </a:endParaRPr>
          </a:p>
          <a:p>
            <a:r>
              <a:rPr lang="en-US" sz="2000" dirty="0"/>
              <a:t>Scholarship Checks: pickup in LRC at 5 pm</a:t>
            </a:r>
          </a:p>
          <a:p>
            <a:r>
              <a:rPr lang="en-US" sz="2000" dirty="0"/>
              <a:t>Pay for your parking ASAP (in the am) to avoid congestion later.</a:t>
            </a:r>
          </a:p>
          <a:p>
            <a:r>
              <a:rPr lang="en-US" sz="2000" dirty="0"/>
              <a:t>Pick up your car at level P2</a:t>
            </a:r>
          </a:p>
          <a:p>
            <a:r>
              <a:rPr lang="en-US" sz="2000" dirty="0"/>
              <a:t>Attend the </a:t>
            </a:r>
            <a:r>
              <a:rPr lang="en-US" sz="2000" dirty="0" err="1"/>
              <a:t>Exelixis</a:t>
            </a:r>
            <a:r>
              <a:rPr lang="en-US" sz="2000" dirty="0"/>
              <a:t> Lunch Product Theater</a:t>
            </a:r>
          </a:p>
          <a:p>
            <a:r>
              <a:rPr lang="en-US" sz="2000" dirty="0"/>
              <a:t>Passport? You must collect stamps from all 60+ exhibitors</a:t>
            </a:r>
          </a:p>
          <a:p>
            <a:r>
              <a:rPr lang="en-US" sz="2000" dirty="0"/>
              <a:t>Earn additional CEU by completing specific evaluations and forms </a:t>
            </a:r>
          </a:p>
          <a:p>
            <a:r>
              <a:rPr lang="en-US" sz="2000" dirty="0"/>
              <a:t>Hand in completed passports after the mid-afternoon break</a:t>
            </a:r>
          </a:p>
          <a:p>
            <a:r>
              <a:rPr lang="en-US" sz="2000" dirty="0"/>
              <a:t>Go to </a:t>
            </a:r>
            <a:r>
              <a:rPr lang="en-US" sz="2000" dirty="0">
                <a:hlinkClick r:id="rId2"/>
              </a:rPr>
              <a:t>www.oncologycaresummit.com</a:t>
            </a:r>
            <a:r>
              <a:rPr lang="en-US" sz="2000" dirty="0"/>
              <a:t> for updated information</a:t>
            </a:r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0"/>
            <a:ext cx="9144000" cy="1375576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5493049"/>
            <a:ext cx="1106285" cy="105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78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Orchestrate Success in your Oncology Nursing</a:t>
            </a:r>
          </a:p>
          <a:p>
            <a:pPr marL="0" indent="0" algn="ctr">
              <a:buNone/>
            </a:pPr>
            <a:endParaRPr lang="en-US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i="1" dirty="0"/>
              <a:t>It’s wonderful to be LIVE!</a:t>
            </a:r>
          </a:p>
          <a:p>
            <a:pPr marL="0" indent="0" algn="ctr">
              <a:buNone/>
            </a:pPr>
            <a:r>
              <a:rPr lang="en-US" sz="5400" b="1" i="1" dirty="0"/>
              <a:t>At LA LIVE!</a:t>
            </a:r>
          </a:p>
          <a:p>
            <a:pPr marL="0" indent="0" algn="ctr">
              <a:buNone/>
            </a:pPr>
            <a:endParaRPr lang="en-US" sz="3600" b="1" i="1" dirty="0"/>
          </a:p>
          <a:p>
            <a:pPr marL="0" indent="0" algn="ctr">
              <a:buNone/>
            </a:pPr>
            <a:r>
              <a:rPr lang="en-US" sz="3600" b="1" i="1" dirty="0"/>
              <a:t>Tweet it Out!</a:t>
            </a:r>
          </a:p>
          <a:p>
            <a:pPr marL="0" indent="0" algn="ctr">
              <a:buNone/>
            </a:pPr>
            <a:r>
              <a:rPr lang="en-US" sz="3600" b="1" i="1" dirty="0"/>
              <a:t>#OCS2022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137557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122887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875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DD150DD88F4498E3DF11C17C7F967" ma:contentTypeVersion="8" ma:contentTypeDescription="Create a new document." ma:contentTypeScope="" ma:versionID="78ff5f4a325576bbebbd5a8a80ebe226">
  <xsd:schema xmlns:xsd="http://www.w3.org/2001/XMLSchema" xmlns:xs="http://www.w3.org/2001/XMLSchema" xmlns:p="http://schemas.microsoft.com/office/2006/metadata/properties" xmlns:ns3="514f7d53-0f83-4a87-9e23-f953737b7184" targetNamespace="http://schemas.microsoft.com/office/2006/metadata/properties" ma:root="true" ma:fieldsID="832620f846d77f6024d99c548f9c4942" ns3:_="">
    <xsd:import namespace="514f7d53-0f83-4a87-9e23-f953737b7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4f7d53-0f83-4a87-9e23-f953737b71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763E18-6E73-4F44-B07B-2819552AF3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609DE3-ACFC-49FB-BB09-884171478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4f7d53-0f83-4a87-9e23-f953737b7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9929C2-92FA-4891-8342-CB596037A56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14f7d53-0f83-4a87-9e23-f953737b7184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171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Welcome Back and Thank You!</vt:lpstr>
      <vt:lpstr>Housekeeping</vt:lpstr>
      <vt:lpstr>PowerPoint Presentation</vt:lpstr>
    </vt:vector>
  </TitlesOfParts>
  <Company>Bayer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and Thank You!</dc:title>
  <dc:creator>Timothy Freitas</dc:creator>
  <cp:lastModifiedBy>Freitas, Tim</cp:lastModifiedBy>
  <cp:revision>26</cp:revision>
  <dcterms:created xsi:type="dcterms:W3CDTF">2017-09-08T07:20:51Z</dcterms:created>
  <dcterms:modified xsi:type="dcterms:W3CDTF">2022-09-05T18:54:30Z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0x0101005BFDD150DD88F4498E3DF11C17C7F967</vt:lpwstr>
  </property>
  <property fmtid="{D5CDD505-2E9C-101B-9397-08002B2CF9AE}" pid="3" name="MSIP_Label_7f850223-87a8-40c3-9eb2-432606efca2a_Enabled">
    <vt:lpwstr>True</vt:lpwstr>
  </property>
  <property fmtid="{D5CDD505-2E9C-101B-9397-08002B2CF9AE}" pid="4" name="MSIP_Label_7f850223-87a8-40c3-9eb2-432606efca2a_SiteId">
    <vt:lpwstr>fcb2b37b-5da0-466b-9b83-0014b67a7c78</vt:lpwstr>
  </property>
  <property fmtid="{D5CDD505-2E9C-101B-9397-08002B2CF9AE}" pid="5" name="MSIP_Label_7f850223-87a8-40c3-9eb2-432606efca2a_Owner">
    <vt:lpwstr>timothy.freitas@bayer.com</vt:lpwstr>
  </property>
  <property fmtid="{D5CDD505-2E9C-101B-9397-08002B2CF9AE}" pid="6" name="MSIP_Label_7f850223-87a8-40c3-9eb2-432606efca2a_SetDate">
    <vt:lpwstr>2021-09-11T06:17:34.5882924Z</vt:lpwstr>
  </property>
  <property fmtid="{D5CDD505-2E9C-101B-9397-08002B2CF9AE}" pid="7" name="MSIP_Label_7f850223-87a8-40c3-9eb2-432606efca2a_Name">
    <vt:lpwstr>NO CLASSIFICATION</vt:lpwstr>
  </property>
  <property fmtid="{D5CDD505-2E9C-101B-9397-08002B2CF9AE}" pid="8" name="MSIP_Label_7f850223-87a8-40c3-9eb2-432606efca2a_Application">
    <vt:lpwstr>Microsoft Azure Information Protection</vt:lpwstr>
  </property>
  <property fmtid="{D5CDD505-2E9C-101B-9397-08002B2CF9AE}" pid="9" name="MSIP_Label_7f850223-87a8-40c3-9eb2-432606efca2a_Extended_MSFT_Method">
    <vt:lpwstr>Manual</vt:lpwstr>
  </property>
  <property fmtid="{D5CDD505-2E9C-101B-9397-08002B2CF9AE}" pid="10" name="Sensitivity">
    <vt:lpwstr>NO CLASSIFICATION</vt:lpwstr>
  </property>
</Properties>
</file>