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39" r:id="rId3"/>
    <p:sldId id="440" r:id="rId4"/>
    <p:sldId id="441" r:id="rId5"/>
    <p:sldId id="442" r:id="rId6"/>
    <p:sldId id="455" r:id="rId7"/>
    <p:sldId id="299" r:id="rId8"/>
    <p:sldId id="262" r:id="rId9"/>
    <p:sldId id="265" r:id="rId10"/>
    <p:sldId id="259" r:id="rId11"/>
    <p:sldId id="268" r:id="rId12"/>
    <p:sldId id="269" r:id="rId13"/>
    <p:sldId id="270" r:id="rId14"/>
    <p:sldId id="261" r:id="rId15"/>
    <p:sldId id="278" r:id="rId16"/>
    <p:sldId id="260" r:id="rId17"/>
    <p:sldId id="443" r:id="rId18"/>
    <p:sldId id="445" r:id="rId19"/>
    <p:sldId id="446" r:id="rId20"/>
    <p:sldId id="448" r:id="rId21"/>
    <p:sldId id="449" r:id="rId22"/>
    <p:sldId id="450" r:id="rId23"/>
    <p:sldId id="451" r:id="rId24"/>
    <p:sldId id="452" r:id="rId25"/>
    <p:sldId id="444" r:id="rId26"/>
    <p:sldId id="458" r:id="rId27"/>
    <p:sldId id="459" r:id="rId28"/>
    <p:sldId id="460" r:id="rId29"/>
    <p:sldId id="465" r:id="rId30"/>
    <p:sldId id="462" r:id="rId31"/>
    <p:sldId id="463" r:id="rId32"/>
    <p:sldId id="464" r:id="rId33"/>
    <p:sldId id="456" r:id="rId34"/>
    <p:sldId id="457" r:id="rId35"/>
    <p:sldId id="453" r:id="rId36"/>
    <p:sldId id="45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F4454-7907-422E-99DF-1E42D16EAA8D}" v="19" dt="2022-05-24T15:47:33.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69" autoAdjust="0"/>
  </p:normalViewPr>
  <p:slideViewPr>
    <p:cSldViewPr snapToGrid="0">
      <p:cViewPr varScale="1">
        <p:scale>
          <a:sx n="61" d="100"/>
          <a:sy n="61" d="100"/>
        </p:scale>
        <p:origin x="1098" y="42"/>
      </p:cViewPr>
      <p:guideLst/>
    </p:cSldViewPr>
  </p:slideViewPr>
  <p:outlineViewPr>
    <p:cViewPr>
      <p:scale>
        <a:sx n="33" d="100"/>
        <a:sy n="33" d="100"/>
      </p:scale>
      <p:origin x="0" y="-29250"/>
    </p:cViewPr>
  </p:outlineViewPr>
  <p:notesTextViewPr>
    <p:cViewPr>
      <p:scale>
        <a:sx n="1" d="1"/>
        <a:sy n="1" d="1"/>
      </p:scale>
      <p:origin x="0" y="0"/>
    </p:cViewPr>
  </p:notesTextViewPr>
  <p:sorterViewPr>
    <p:cViewPr varScale="1">
      <p:scale>
        <a:sx n="1" d="1"/>
        <a:sy n="1" d="1"/>
      </p:scale>
      <p:origin x="0" y="-110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estgate" userId="5ae7da39f13a7383" providerId="LiveId" clId="{21AF4454-7907-422E-99DF-1E42D16EAA8D}"/>
    <pc:docChg chg="undo custSel addSld delSld modSld sldOrd modNotesMaster">
      <pc:chgData name="James Westgate" userId="5ae7da39f13a7383" providerId="LiveId" clId="{21AF4454-7907-422E-99DF-1E42D16EAA8D}" dt="2022-05-25T00:51:26.988" v="2693" actId="13926"/>
      <pc:docMkLst>
        <pc:docMk/>
      </pc:docMkLst>
      <pc:sldChg chg="modSp mod">
        <pc:chgData name="James Westgate" userId="5ae7da39f13a7383" providerId="LiveId" clId="{21AF4454-7907-422E-99DF-1E42D16EAA8D}" dt="2022-05-20T16:30:37.852" v="1" actId="20577"/>
        <pc:sldMkLst>
          <pc:docMk/>
          <pc:sldMk cId="3395055904" sldId="256"/>
        </pc:sldMkLst>
        <pc:spChg chg="mod">
          <ac:chgData name="James Westgate" userId="5ae7da39f13a7383" providerId="LiveId" clId="{21AF4454-7907-422E-99DF-1E42D16EAA8D}" dt="2022-05-20T16:30:37.852" v="1" actId="20577"/>
          <ac:spMkLst>
            <pc:docMk/>
            <pc:sldMk cId="3395055904" sldId="256"/>
            <ac:spMk id="7" creationId="{EA40A003-81FE-4CF3-8B49-AED4DC8701E5}"/>
          </ac:spMkLst>
        </pc:spChg>
      </pc:sldChg>
      <pc:sldChg chg="add del">
        <pc:chgData name="James Westgate" userId="5ae7da39f13a7383" providerId="LiveId" clId="{21AF4454-7907-422E-99DF-1E42D16EAA8D}" dt="2022-05-20T16:42:32.499" v="204" actId="47"/>
        <pc:sldMkLst>
          <pc:docMk/>
          <pc:sldMk cId="2988652692" sldId="258"/>
        </pc:sldMkLst>
      </pc:sldChg>
      <pc:sldChg chg="add ord">
        <pc:chgData name="James Westgate" userId="5ae7da39f13a7383" providerId="LiveId" clId="{21AF4454-7907-422E-99DF-1E42D16EAA8D}" dt="2022-05-20T16:43:16.202" v="207"/>
        <pc:sldMkLst>
          <pc:docMk/>
          <pc:sldMk cId="989590286" sldId="259"/>
        </pc:sldMkLst>
      </pc:sldChg>
      <pc:sldChg chg="addSp delSp add mod">
        <pc:chgData name="James Westgate" userId="5ae7da39f13a7383" providerId="LiveId" clId="{21AF4454-7907-422E-99DF-1E42D16EAA8D}" dt="2022-05-24T17:36:17.282" v="2266"/>
        <pc:sldMkLst>
          <pc:docMk/>
          <pc:sldMk cId="4178113370" sldId="260"/>
        </pc:sldMkLst>
        <pc:spChg chg="add del">
          <ac:chgData name="James Westgate" userId="5ae7da39f13a7383" providerId="LiveId" clId="{21AF4454-7907-422E-99DF-1E42D16EAA8D}" dt="2022-05-24T17:36:17.282" v="2266"/>
          <ac:spMkLst>
            <pc:docMk/>
            <pc:sldMk cId="4178113370" sldId="260"/>
            <ac:spMk id="4" creationId="{A3893956-100E-48CA-B061-043212DC2C80}"/>
          </ac:spMkLst>
        </pc:spChg>
      </pc:sldChg>
      <pc:sldChg chg="modSp add mod">
        <pc:chgData name="James Westgate" userId="5ae7da39f13a7383" providerId="LiveId" clId="{21AF4454-7907-422E-99DF-1E42D16EAA8D}" dt="2022-05-24T17:33:51.406" v="2256" actId="2711"/>
        <pc:sldMkLst>
          <pc:docMk/>
          <pc:sldMk cId="1333902855" sldId="261"/>
        </pc:sldMkLst>
        <pc:spChg chg="mod">
          <ac:chgData name="James Westgate" userId="5ae7da39f13a7383" providerId="LiveId" clId="{21AF4454-7907-422E-99DF-1E42D16EAA8D}" dt="2022-05-24T17:33:51.406" v="2256" actId="2711"/>
          <ac:spMkLst>
            <pc:docMk/>
            <pc:sldMk cId="1333902855" sldId="261"/>
            <ac:spMk id="5" creationId="{11A509B9-4FBC-4E37-9759-4A8482C6D6EC}"/>
          </ac:spMkLst>
        </pc:spChg>
        <pc:spChg chg="mod">
          <ac:chgData name="James Westgate" userId="5ae7da39f13a7383" providerId="LiveId" clId="{21AF4454-7907-422E-99DF-1E42D16EAA8D}" dt="2022-05-20T17:24:50.492" v="917" actId="113"/>
          <ac:spMkLst>
            <pc:docMk/>
            <pc:sldMk cId="1333902855" sldId="261"/>
            <ac:spMk id="8" creationId="{5C4F00BA-386D-448C-B0C3-44A3DE602DA9}"/>
          </ac:spMkLst>
        </pc:spChg>
      </pc:sldChg>
      <pc:sldChg chg="add">
        <pc:chgData name="James Westgate" userId="5ae7da39f13a7383" providerId="LiveId" clId="{21AF4454-7907-422E-99DF-1E42D16EAA8D}" dt="2022-05-20T16:42:18.940" v="203"/>
        <pc:sldMkLst>
          <pc:docMk/>
          <pc:sldMk cId="396020700" sldId="262"/>
        </pc:sldMkLst>
      </pc:sldChg>
      <pc:sldChg chg="add del">
        <pc:chgData name="James Westgate" userId="5ae7da39f13a7383" providerId="LiveId" clId="{21AF4454-7907-422E-99DF-1E42D16EAA8D}" dt="2022-05-20T16:43:06.158" v="205" actId="47"/>
        <pc:sldMkLst>
          <pc:docMk/>
          <pc:sldMk cId="1528290580" sldId="263"/>
        </pc:sldMkLst>
      </pc:sldChg>
      <pc:sldChg chg="add del">
        <pc:chgData name="James Westgate" userId="5ae7da39f13a7383" providerId="LiveId" clId="{21AF4454-7907-422E-99DF-1E42D16EAA8D}" dt="2022-05-20T16:43:06.158" v="205" actId="47"/>
        <pc:sldMkLst>
          <pc:docMk/>
          <pc:sldMk cId="999396836" sldId="264"/>
        </pc:sldMkLst>
      </pc:sldChg>
      <pc:sldChg chg="add">
        <pc:chgData name="James Westgate" userId="5ae7da39f13a7383" providerId="LiveId" clId="{21AF4454-7907-422E-99DF-1E42D16EAA8D}" dt="2022-05-20T16:42:18.940" v="203"/>
        <pc:sldMkLst>
          <pc:docMk/>
          <pc:sldMk cId="4175744002" sldId="265"/>
        </pc:sldMkLst>
      </pc:sldChg>
      <pc:sldChg chg="add del">
        <pc:chgData name="James Westgate" userId="5ae7da39f13a7383" providerId="LiveId" clId="{21AF4454-7907-422E-99DF-1E42D16EAA8D}" dt="2022-05-20T17:05:51.069" v="613" actId="47"/>
        <pc:sldMkLst>
          <pc:docMk/>
          <pc:sldMk cId="1412444470" sldId="266"/>
        </pc:sldMkLst>
      </pc:sldChg>
      <pc:sldChg chg="add del">
        <pc:chgData name="James Westgate" userId="5ae7da39f13a7383" providerId="LiveId" clId="{21AF4454-7907-422E-99DF-1E42D16EAA8D}" dt="2022-05-20T16:58:34.718" v="601" actId="47"/>
        <pc:sldMkLst>
          <pc:docMk/>
          <pc:sldMk cId="2117584340" sldId="267"/>
        </pc:sldMkLst>
      </pc:sldChg>
      <pc:sldChg chg="add">
        <pc:chgData name="James Westgate" userId="5ae7da39f13a7383" providerId="LiveId" clId="{21AF4454-7907-422E-99DF-1E42D16EAA8D}" dt="2022-05-20T16:42:18.940" v="203"/>
        <pc:sldMkLst>
          <pc:docMk/>
          <pc:sldMk cId="3322096751" sldId="268"/>
        </pc:sldMkLst>
      </pc:sldChg>
      <pc:sldChg chg="modSp add mod">
        <pc:chgData name="James Westgate" userId="5ae7da39f13a7383" providerId="LiveId" clId="{21AF4454-7907-422E-99DF-1E42D16EAA8D}" dt="2022-05-20T17:00:05.912" v="608" actId="14100"/>
        <pc:sldMkLst>
          <pc:docMk/>
          <pc:sldMk cId="662568553" sldId="269"/>
        </pc:sldMkLst>
        <pc:spChg chg="mod">
          <ac:chgData name="James Westgate" userId="5ae7da39f13a7383" providerId="LiveId" clId="{21AF4454-7907-422E-99DF-1E42D16EAA8D}" dt="2022-05-20T16:59:32.753" v="603" actId="1076"/>
          <ac:spMkLst>
            <pc:docMk/>
            <pc:sldMk cId="662568553" sldId="269"/>
            <ac:spMk id="9" creationId="{1D7AEFC6-684C-4ECA-8659-2A45B0E59E9D}"/>
          </ac:spMkLst>
        </pc:spChg>
        <pc:spChg chg="mod">
          <ac:chgData name="James Westgate" userId="5ae7da39f13a7383" providerId="LiveId" clId="{21AF4454-7907-422E-99DF-1E42D16EAA8D}" dt="2022-05-20T16:59:46.157" v="605" actId="1076"/>
          <ac:spMkLst>
            <pc:docMk/>
            <pc:sldMk cId="662568553" sldId="269"/>
            <ac:spMk id="10" creationId="{B5D92C25-97FF-4C29-A81E-5118375383A0}"/>
          </ac:spMkLst>
        </pc:spChg>
        <pc:picChg chg="mod">
          <ac:chgData name="James Westgate" userId="5ae7da39f13a7383" providerId="LiveId" clId="{21AF4454-7907-422E-99DF-1E42D16EAA8D}" dt="2022-05-20T17:00:05.912" v="608" actId="14100"/>
          <ac:picMkLst>
            <pc:docMk/>
            <pc:sldMk cId="662568553" sldId="269"/>
            <ac:picMk id="7" creationId="{8749B6D2-1084-4EA5-AB06-BC0438A1ACD6}"/>
          </ac:picMkLst>
        </pc:picChg>
      </pc:sldChg>
      <pc:sldChg chg="delSp modSp add mod">
        <pc:chgData name="James Westgate" userId="5ae7da39f13a7383" providerId="LiveId" clId="{21AF4454-7907-422E-99DF-1E42D16EAA8D}" dt="2022-05-20T17:05:24.200" v="611"/>
        <pc:sldMkLst>
          <pc:docMk/>
          <pc:sldMk cId="87426241" sldId="270"/>
        </pc:sldMkLst>
        <pc:spChg chg="mod">
          <ac:chgData name="James Westgate" userId="5ae7da39f13a7383" providerId="LiveId" clId="{21AF4454-7907-422E-99DF-1E42D16EAA8D}" dt="2022-05-20T16:59:20.708" v="602" actId="1076"/>
          <ac:spMkLst>
            <pc:docMk/>
            <pc:sldMk cId="87426241" sldId="270"/>
            <ac:spMk id="9" creationId="{1579F24F-A084-4E7D-ADEE-43F6774AE23E}"/>
          </ac:spMkLst>
        </pc:spChg>
        <pc:picChg chg="del">
          <ac:chgData name="James Westgate" userId="5ae7da39f13a7383" providerId="LiveId" clId="{21AF4454-7907-422E-99DF-1E42D16EAA8D}" dt="2022-05-20T17:05:24.200" v="611"/>
          <ac:picMkLst>
            <pc:docMk/>
            <pc:sldMk cId="87426241" sldId="270"/>
            <ac:picMk id="2" creationId="{4E7112A8-31E1-B6C3-31A3-DC088F856334}"/>
          </ac:picMkLst>
        </pc:picChg>
      </pc:sldChg>
      <pc:sldChg chg="modSp add mod">
        <pc:chgData name="James Westgate" userId="5ae7da39f13a7383" providerId="LiveId" clId="{21AF4454-7907-422E-99DF-1E42D16EAA8D}" dt="2022-05-24T17:34:47.815" v="2262" actId="947"/>
        <pc:sldMkLst>
          <pc:docMk/>
          <pc:sldMk cId="1512703843" sldId="278"/>
        </pc:sldMkLst>
        <pc:spChg chg="mod">
          <ac:chgData name="James Westgate" userId="5ae7da39f13a7383" providerId="LiveId" clId="{21AF4454-7907-422E-99DF-1E42D16EAA8D}" dt="2022-05-24T17:34:04.200" v="2257" actId="2711"/>
          <ac:spMkLst>
            <pc:docMk/>
            <pc:sldMk cId="1512703843" sldId="278"/>
            <ac:spMk id="5" creationId="{11A509B9-4FBC-4E37-9759-4A8482C6D6EC}"/>
          </ac:spMkLst>
        </pc:spChg>
        <pc:spChg chg="mod">
          <ac:chgData name="James Westgate" userId="5ae7da39f13a7383" providerId="LiveId" clId="{21AF4454-7907-422E-99DF-1E42D16EAA8D}" dt="2022-05-24T17:34:47.815" v="2262" actId="947"/>
          <ac:spMkLst>
            <pc:docMk/>
            <pc:sldMk cId="1512703843" sldId="278"/>
            <ac:spMk id="8" creationId="{5C4F00BA-386D-448C-B0C3-44A3DE602DA9}"/>
          </ac:spMkLst>
        </pc:spChg>
      </pc:sldChg>
      <pc:sldChg chg="addSp modSp add mod ord">
        <pc:chgData name="James Westgate" userId="5ae7da39f13a7383" providerId="LiveId" clId="{21AF4454-7907-422E-99DF-1E42D16EAA8D}" dt="2022-05-24T17:32:01.431" v="2255" actId="1582"/>
        <pc:sldMkLst>
          <pc:docMk/>
          <pc:sldMk cId="2502647595" sldId="299"/>
        </pc:sldMkLst>
        <pc:spChg chg="add mod">
          <ac:chgData name="James Westgate" userId="5ae7da39f13a7383" providerId="LiveId" clId="{21AF4454-7907-422E-99DF-1E42D16EAA8D}" dt="2022-05-24T17:32:01.431" v="2255" actId="1582"/>
          <ac:spMkLst>
            <pc:docMk/>
            <pc:sldMk cId="2502647595" sldId="299"/>
            <ac:spMk id="2" creationId="{F3BB1297-F408-B02A-8730-29A1BE7179F5}"/>
          </ac:spMkLst>
        </pc:spChg>
      </pc:sldChg>
      <pc:sldChg chg="del">
        <pc:chgData name="James Westgate" userId="5ae7da39f13a7383" providerId="LiveId" clId="{21AF4454-7907-422E-99DF-1E42D16EAA8D}" dt="2022-05-20T16:31:21.998" v="2" actId="47"/>
        <pc:sldMkLst>
          <pc:docMk/>
          <pc:sldMk cId="2647352868" sldId="410"/>
        </pc:sldMkLst>
      </pc:sldChg>
      <pc:sldChg chg="del">
        <pc:chgData name="James Westgate" userId="5ae7da39f13a7383" providerId="LiveId" clId="{21AF4454-7907-422E-99DF-1E42D16EAA8D}" dt="2022-05-20T16:31:21.998" v="2" actId="47"/>
        <pc:sldMkLst>
          <pc:docMk/>
          <pc:sldMk cId="1698109655" sldId="411"/>
        </pc:sldMkLst>
      </pc:sldChg>
      <pc:sldChg chg="del">
        <pc:chgData name="James Westgate" userId="5ae7da39f13a7383" providerId="LiveId" clId="{21AF4454-7907-422E-99DF-1E42D16EAA8D}" dt="2022-05-20T16:31:21.998" v="2" actId="47"/>
        <pc:sldMkLst>
          <pc:docMk/>
          <pc:sldMk cId="1661781620" sldId="412"/>
        </pc:sldMkLst>
      </pc:sldChg>
      <pc:sldChg chg="del">
        <pc:chgData name="James Westgate" userId="5ae7da39f13a7383" providerId="LiveId" clId="{21AF4454-7907-422E-99DF-1E42D16EAA8D}" dt="2022-05-20T16:31:21.998" v="2" actId="47"/>
        <pc:sldMkLst>
          <pc:docMk/>
          <pc:sldMk cId="1754366211" sldId="413"/>
        </pc:sldMkLst>
      </pc:sldChg>
      <pc:sldChg chg="del">
        <pc:chgData name="James Westgate" userId="5ae7da39f13a7383" providerId="LiveId" clId="{21AF4454-7907-422E-99DF-1E42D16EAA8D}" dt="2022-05-20T16:31:21.998" v="2" actId="47"/>
        <pc:sldMkLst>
          <pc:docMk/>
          <pc:sldMk cId="1838287018" sldId="414"/>
        </pc:sldMkLst>
      </pc:sldChg>
      <pc:sldChg chg="del">
        <pc:chgData name="James Westgate" userId="5ae7da39f13a7383" providerId="LiveId" clId="{21AF4454-7907-422E-99DF-1E42D16EAA8D}" dt="2022-05-20T16:31:21.998" v="2" actId="47"/>
        <pc:sldMkLst>
          <pc:docMk/>
          <pc:sldMk cId="620482829" sldId="415"/>
        </pc:sldMkLst>
      </pc:sldChg>
      <pc:sldChg chg="del">
        <pc:chgData name="James Westgate" userId="5ae7da39f13a7383" providerId="LiveId" clId="{21AF4454-7907-422E-99DF-1E42D16EAA8D}" dt="2022-05-20T16:31:21.998" v="2" actId="47"/>
        <pc:sldMkLst>
          <pc:docMk/>
          <pc:sldMk cId="1465982710" sldId="416"/>
        </pc:sldMkLst>
      </pc:sldChg>
      <pc:sldChg chg="del">
        <pc:chgData name="James Westgate" userId="5ae7da39f13a7383" providerId="LiveId" clId="{21AF4454-7907-422E-99DF-1E42D16EAA8D}" dt="2022-05-20T16:31:21.998" v="2" actId="47"/>
        <pc:sldMkLst>
          <pc:docMk/>
          <pc:sldMk cId="877597768" sldId="417"/>
        </pc:sldMkLst>
      </pc:sldChg>
      <pc:sldChg chg="del">
        <pc:chgData name="James Westgate" userId="5ae7da39f13a7383" providerId="LiveId" clId="{21AF4454-7907-422E-99DF-1E42D16EAA8D}" dt="2022-05-20T16:31:21.998" v="2" actId="47"/>
        <pc:sldMkLst>
          <pc:docMk/>
          <pc:sldMk cId="2419608508" sldId="418"/>
        </pc:sldMkLst>
      </pc:sldChg>
      <pc:sldChg chg="del">
        <pc:chgData name="James Westgate" userId="5ae7da39f13a7383" providerId="LiveId" clId="{21AF4454-7907-422E-99DF-1E42D16EAA8D}" dt="2022-05-20T16:31:21.998" v="2" actId="47"/>
        <pc:sldMkLst>
          <pc:docMk/>
          <pc:sldMk cId="3071151583" sldId="419"/>
        </pc:sldMkLst>
      </pc:sldChg>
      <pc:sldChg chg="del">
        <pc:chgData name="James Westgate" userId="5ae7da39f13a7383" providerId="LiveId" clId="{21AF4454-7907-422E-99DF-1E42D16EAA8D}" dt="2022-05-20T16:31:21.998" v="2" actId="47"/>
        <pc:sldMkLst>
          <pc:docMk/>
          <pc:sldMk cId="2112448286" sldId="420"/>
        </pc:sldMkLst>
      </pc:sldChg>
      <pc:sldChg chg="del">
        <pc:chgData name="James Westgate" userId="5ae7da39f13a7383" providerId="LiveId" clId="{21AF4454-7907-422E-99DF-1E42D16EAA8D}" dt="2022-05-20T16:31:21.998" v="2" actId="47"/>
        <pc:sldMkLst>
          <pc:docMk/>
          <pc:sldMk cId="1847911442" sldId="421"/>
        </pc:sldMkLst>
      </pc:sldChg>
      <pc:sldChg chg="del">
        <pc:chgData name="James Westgate" userId="5ae7da39f13a7383" providerId="LiveId" clId="{21AF4454-7907-422E-99DF-1E42D16EAA8D}" dt="2022-05-20T16:31:21.998" v="2" actId="47"/>
        <pc:sldMkLst>
          <pc:docMk/>
          <pc:sldMk cId="75942800" sldId="422"/>
        </pc:sldMkLst>
      </pc:sldChg>
      <pc:sldChg chg="del">
        <pc:chgData name="James Westgate" userId="5ae7da39f13a7383" providerId="LiveId" clId="{21AF4454-7907-422E-99DF-1E42D16EAA8D}" dt="2022-05-20T16:31:21.998" v="2" actId="47"/>
        <pc:sldMkLst>
          <pc:docMk/>
          <pc:sldMk cId="1569770006" sldId="423"/>
        </pc:sldMkLst>
      </pc:sldChg>
      <pc:sldChg chg="del">
        <pc:chgData name="James Westgate" userId="5ae7da39f13a7383" providerId="LiveId" clId="{21AF4454-7907-422E-99DF-1E42D16EAA8D}" dt="2022-05-20T16:31:21.998" v="2" actId="47"/>
        <pc:sldMkLst>
          <pc:docMk/>
          <pc:sldMk cId="1582685553" sldId="424"/>
        </pc:sldMkLst>
      </pc:sldChg>
      <pc:sldChg chg="del">
        <pc:chgData name="James Westgate" userId="5ae7da39f13a7383" providerId="LiveId" clId="{21AF4454-7907-422E-99DF-1E42D16EAA8D}" dt="2022-05-20T16:31:21.998" v="2" actId="47"/>
        <pc:sldMkLst>
          <pc:docMk/>
          <pc:sldMk cId="156477269" sldId="425"/>
        </pc:sldMkLst>
      </pc:sldChg>
      <pc:sldChg chg="del">
        <pc:chgData name="James Westgate" userId="5ae7da39f13a7383" providerId="LiveId" clId="{21AF4454-7907-422E-99DF-1E42D16EAA8D}" dt="2022-05-20T16:31:21.998" v="2" actId="47"/>
        <pc:sldMkLst>
          <pc:docMk/>
          <pc:sldMk cId="228662393" sldId="426"/>
        </pc:sldMkLst>
      </pc:sldChg>
      <pc:sldChg chg="del">
        <pc:chgData name="James Westgate" userId="5ae7da39f13a7383" providerId="LiveId" clId="{21AF4454-7907-422E-99DF-1E42D16EAA8D}" dt="2022-05-20T16:31:21.998" v="2" actId="47"/>
        <pc:sldMkLst>
          <pc:docMk/>
          <pc:sldMk cId="1366523280" sldId="427"/>
        </pc:sldMkLst>
      </pc:sldChg>
      <pc:sldChg chg="del">
        <pc:chgData name="James Westgate" userId="5ae7da39f13a7383" providerId="LiveId" clId="{21AF4454-7907-422E-99DF-1E42D16EAA8D}" dt="2022-05-20T16:31:21.998" v="2" actId="47"/>
        <pc:sldMkLst>
          <pc:docMk/>
          <pc:sldMk cId="3068456120" sldId="428"/>
        </pc:sldMkLst>
      </pc:sldChg>
      <pc:sldChg chg="del">
        <pc:chgData name="James Westgate" userId="5ae7da39f13a7383" providerId="LiveId" clId="{21AF4454-7907-422E-99DF-1E42D16EAA8D}" dt="2022-05-20T16:31:21.998" v="2" actId="47"/>
        <pc:sldMkLst>
          <pc:docMk/>
          <pc:sldMk cId="1842492162" sldId="429"/>
        </pc:sldMkLst>
      </pc:sldChg>
      <pc:sldChg chg="del">
        <pc:chgData name="James Westgate" userId="5ae7da39f13a7383" providerId="LiveId" clId="{21AF4454-7907-422E-99DF-1E42D16EAA8D}" dt="2022-05-20T16:31:21.998" v="2" actId="47"/>
        <pc:sldMkLst>
          <pc:docMk/>
          <pc:sldMk cId="1633701287" sldId="430"/>
        </pc:sldMkLst>
      </pc:sldChg>
      <pc:sldChg chg="del">
        <pc:chgData name="James Westgate" userId="5ae7da39f13a7383" providerId="LiveId" clId="{21AF4454-7907-422E-99DF-1E42D16EAA8D}" dt="2022-05-20T16:31:21.998" v="2" actId="47"/>
        <pc:sldMkLst>
          <pc:docMk/>
          <pc:sldMk cId="2081161406" sldId="431"/>
        </pc:sldMkLst>
      </pc:sldChg>
      <pc:sldChg chg="del">
        <pc:chgData name="James Westgate" userId="5ae7da39f13a7383" providerId="LiveId" clId="{21AF4454-7907-422E-99DF-1E42D16EAA8D}" dt="2022-05-20T16:31:21.998" v="2" actId="47"/>
        <pc:sldMkLst>
          <pc:docMk/>
          <pc:sldMk cId="2919216081" sldId="432"/>
        </pc:sldMkLst>
      </pc:sldChg>
      <pc:sldChg chg="del">
        <pc:chgData name="James Westgate" userId="5ae7da39f13a7383" providerId="LiveId" clId="{21AF4454-7907-422E-99DF-1E42D16EAA8D}" dt="2022-05-20T16:31:21.998" v="2" actId="47"/>
        <pc:sldMkLst>
          <pc:docMk/>
          <pc:sldMk cId="2340637030" sldId="433"/>
        </pc:sldMkLst>
      </pc:sldChg>
      <pc:sldChg chg="del">
        <pc:chgData name="James Westgate" userId="5ae7da39f13a7383" providerId="LiveId" clId="{21AF4454-7907-422E-99DF-1E42D16EAA8D}" dt="2022-05-20T16:31:21.998" v="2" actId="47"/>
        <pc:sldMkLst>
          <pc:docMk/>
          <pc:sldMk cId="1722397500" sldId="434"/>
        </pc:sldMkLst>
      </pc:sldChg>
      <pc:sldChg chg="del">
        <pc:chgData name="James Westgate" userId="5ae7da39f13a7383" providerId="LiveId" clId="{21AF4454-7907-422E-99DF-1E42D16EAA8D}" dt="2022-05-20T16:31:21.998" v="2" actId="47"/>
        <pc:sldMkLst>
          <pc:docMk/>
          <pc:sldMk cId="3679547769" sldId="435"/>
        </pc:sldMkLst>
      </pc:sldChg>
      <pc:sldChg chg="del">
        <pc:chgData name="James Westgate" userId="5ae7da39f13a7383" providerId="LiveId" clId="{21AF4454-7907-422E-99DF-1E42D16EAA8D}" dt="2022-05-20T16:31:21.998" v="2" actId="47"/>
        <pc:sldMkLst>
          <pc:docMk/>
          <pc:sldMk cId="326466271" sldId="436"/>
        </pc:sldMkLst>
      </pc:sldChg>
      <pc:sldChg chg="del">
        <pc:chgData name="James Westgate" userId="5ae7da39f13a7383" providerId="LiveId" clId="{21AF4454-7907-422E-99DF-1E42D16EAA8D}" dt="2022-05-20T16:31:21.998" v="2" actId="47"/>
        <pc:sldMkLst>
          <pc:docMk/>
          <pc:sldMk cId="1087360664" sldId="437"/>
        </pc:sldMkLst>
      </pc:sldChg>
      <pc:sldChg chg="addSp delSp modSp del mod chgLayout">
        <pc:chgData name="James Westgate" userId="5ae7da39f13a7383" providerId="LiveId" clId="{21AF4454-7907-422E-99DF-1E42D16EAA8D}" dt="2022-05-20T17:08:40.060" v="616" actId="47"/>
        <pc:sldMkLst>
          <pc:docMk/>
          <pc:sldMk cId="2431965461" sldId="438"/>
        </pc:sldMkLst>
        <pc:spChg chg="add mod ord">
          <ac:chgData name="James Westgate" userId="5ae7da39f13a7383" providerId="LiveId" clId="{21AF4454-7907-422E-99DF-1E42D16EAA8D}" dt="2022-05-20T16:32:17.297" v="32" actId="20577"/>
          <ac:spMkLst>
            <pc:docMk/>
            <pc:sldMk cId="2431965461" sldId="438"/>
            <ac:spMk id="2" creationId="{AAAE9162-D4AA-A385-1095-1D5CC7766FEE}"/>
          </ac:spMkLst>
        </pc:spChg>
        <pc:spChg chg="add mod ord">
          <ac:chgData name="James Westgate" userId="5ae7da39f13a7383" providerId="LiveId" clId="{21AF4454-7907-422E-99DF-1E42D16EAA8D}" dt="2022-05-20T16:32:35.981" v="35" actId="113"/>
          <ac:spMkLst>
            <pc:docMk/>
            <pc:sldMk cId="2431965461" sldId="438"/>
            <ac:spMk id="3" creationId="{762A3A14-A7D3-13C8-E34A-2C6AD4D82084}"/>
          </ac:spMkLst>
        </pc:spChg>
        <pc:spChg chg="del mod">
          <ac:chgData name="James Westgate" userId="5ae7da39f13a7383" providerId="LiveId" clId="{21AF4454-7907-422E-99DF-1E42D16EAA8D}" dt="2022-05-20T16:31:51.616" v="6" actId="700"/>
          <ac:spMkLst>
            <pc:docMk/>
            <pc:sldMk cId="2431965461" sldId="438"/>
            <ac:spMk id="6" creationId="{95D23BD5-CA6E-451A-A7CE-05CB241A39A3}"/>
          </ac:spMkLst>
        </pc:spChg>
      </pc:sldChg>
      <pc:sldChg chg="modSp add mod">
        <pc:chgData name="James Westgate" userId="5ae7da39f13a7383" providerId="LiveId" clId="{21AF4454-7907-422E-99DF-1E42D16EAA8D}" dt="2022-05-24T17:27:59.779" v="2223" actId="20577"/>
        <pc:sldMkLst>
          <pc:docMk/>
          <pc:sldMk cId="218114983" sldId="439"/>
        </pc:sldMkLst>
        <pc:spChg chg="mod">
          <ac:chgData name="James Westgate" userId="5ae7da39f13a7383" providerId="LiveId" clId="{21AF4454-7907-422E-99DF-1E42D16EAA8D}" dt="2022-05-20T16:33:17.112" v="67" actId="14100"/>
          <ac:spMkLst>
            <pc:docMk/>
            <pc:sldMk cId="218114983" sldId="439"/>
            <ac:spMk id="2" creationId="{AAAE9162-D4AA-A385-1095-1D5CC7766FEE}"/>
          </ac:spMkLst>
        </pc:spChg>
        <pc:spChg chg="mod">
          <ac:chgData name="James Westgate" userId="5ae7da39f13a7383" providerId="LiveId" clId="{21AF4454-7907-422E-99DF-1E42D16EAA8D}" dt="2022-05-24T17:27:59.779" v="2223" actId="20577"/>
          <ac:spMkLst>
            <pc:docMk/>
            <pc:sldMk cId="218114983" sldId="439"/>
            <ac:spMk id="3" creationId="{762A3A14-A7D3-13C8-E34A-2C6AD4D82084}"/>
          </ac:spMkLst>
        </pc:spChg>
      </pc:sldChg>
      <pc:sldChg chg="del">
        <pc:chgData name="James Westgate" userId="5ae7da39f13a7383" providerId="LiveId" clId="{21AF4454-7907-422E-99DF-1E42D16EAA8D}" dt="2022-05-20T16:31:29.246" v="3" actId="47"/>
        <pc:sldMkLst>
          <pc:docMk/>
          <pc:sldMk cId="3337878336" sldId="439"/>
        </pc:sldMkLst>
      </pc:sldChg>
      <pc:sldChg chg="modSp add mod">
        <pc:chgData name="James Westgate" userId="5ae7da39f13a7383" providerId="LiveId" clId="{21AF4454-7907-422E-99DF-1E42D16EAA8D}" dt="2022-05-20T16:40:43.978" v="202" actId="12"/>
        <pc:sldMkLst>
          <pc:docMk/>
          <pc:sldMk cId="717692726" sldId="440"/>
        </pc:sldMkLst>
        <pc:spChg chg="mod">
          <ac:chgData name="James Westgate" userId="5ae7da39f13a7383" providerId="LiveId" clId="{21AF4454-7907-422E-99DF-1E42D16EAA8D}" dt="2022-05-20T16:40:43.978" v="202" actId="12"/>
          <ac:spMkLst>
            <pc:docMk/>
            <pc:sldMk cId="717692726" sldId="440"/>
            <ac:spMk id="3" creationId="{762A3A14-A7D3-13C8-E34A-2C6AD4D82084}"/>
          </ac:spMkLst>
        </pc:spChg>
      </pc:sldChg>
      <pc:sldChg chg="del">
        <pc:chgData name="James Westgate" userId="5ae7da39f13a7383" providerId="LiveId" clId="{21AF4454-7907-422E-99DF-1E42D16EAA8D}" dt="2022-05-20T16:31:29.246" v="3" actId="47"/>
        <pc:sldMkLst>
          <pc:docMk/>
          <pc:sldMk cId="4116782583" sldId="440"/>
        </pc:sldMkLst>
      </pc:sldChg>
      <pc:sldChg chg="modSp add mod">
        <pc:chgData name="James Westgate" userId="5ae7da39f13a7383" providerId="LiveId" clId="{21AF4454-7907-422E-99DF-1E42D16EAA8D}" dt="2022-05-24T17:30:29.981" v="2251" actId="20577"/>
        <pc:sldMkLst>
          <pc:docMk/>
          <pc:sldMk cId="1239456351" sldId="441"/>
        </pc:sldMkLst>
        <pc:spChg chg="mod">
          <ac:chgData name="James Westgate" userId="5ae7da39f13a7383" providerId="LiveId" clId="{21AF4454-7907-422E-99DF-1E42D16EAA8D}" dt="2022-05-24T17:30:29.981" v="2251" actId="20577"/>
          <ac:spMkLst>
            <pc:docMk/>
            <pc:sldMk cId="1239456351" sldId="441"/>
            <ac:spMk id="3" creationId="{762A3A14-A7D3-13C8-E34A-2C6AD4D82084}"/>
          </ac:spMkLst>
        </pc:spChg>
      </pc:sldChg>
      <pc:sldChg chg="addSp delSp modSp add mod ord">
        <pc:chgData name="James Westgate" userId="5ae7da39f13a7383" providerId="LiveId" clId="{21AF4454-7907-422E-99DF-1E42D16EAA8D}" dt="2022-05-24T15:48:08.411" v="1466"/>
        <pc:sldMkLst>
          <pc:docMk/>
          <pc:sldMk cId="1970925992" sldId="442"/>
        </pc:sldMkLst>
        <pc:spChg chg="del">
          <ac:chgData name="James Westgate" userId="5ae7da39f13a7383" providerId="LiveId" clId="{21AF4454-7907-422E-99DF-1E42D16EAA8D}" dt="2022-05-20T17:16:51.258" v="720"/>
          <ac:spMkLst>
            <pc:docMk/>
            <pc:sldMk cId="1970925992" sldId="442"/>
            <ac:spMk id="3" creationId="{762A3A14-A7D3-13C8-E34A-2C6AD4D82084}"/>
          </ac:spMkLst>
        </pc:spChg>
        <pc:spChg chg="mod">
          <ac:chgData name="James Westgate" userId="5ae7da39f13a7383" providerId="LiveId" clId="{21AF4454-7907-422E-99DF-1E42D16EAA8D}" dt="2022-05-20T17:24:05.251" v="913" actId="1076"/>
          <ac:spMkLst>
            <pc:docMk/>
            <pc:sldMk cId="1970925992" sldId="442"/>
            <ac:spMk id="4" creationId="{A3893956-100E-48CA-B061-043212DC2C80}"/>
          </ac:spMkLst>
        </pc:spChg>
        <pc:spChg chg="add mod">
          <ac:chgData name="James Westgate" userId="5ae7da39f13a7383" providerId="LiveId" clId="{21AF4454-7907-422E-99DF-1E42D16EAA8D}" dt="2022-05-20T17:17:49.673" v="723" actId="571"/>
          <ac:spMkLst>
            <pc:docMk/>
            <pc:sldMk cId="1970925992" sldId="442"/>
            <ac:spMk id="6" creationId="{CF81183E-E1F9-BA33-ED22-73AFB6924FB1}"/>
          </ac:spMkLst>
        </pc:spChg>
        <pc:spChg chg="add mod">
          <ac:chgData name="James Westgate" userId="5ae7da39f13a7383" providerId="LiveId" clId="{21AF4454-7907-422E-99DF-1E42D16EAA8D}" dt="2022-05-20T17:18:21.261" v="726" actId="571"/>
          <ac:spMkLst>
            <pc:docMk/>
            <pc:sldMk cId="1970925992" sldId="442"/>
            <ac:spMk id="7" creationId="{1A7282F9-7808-0EC2-3A7E-9C9DEA15764E}"/>
          </ac:spMkLst>
        </pc:spChg>
        <pc:spChg chg="add del mod">
          <ac:chgData name="James Westgate" userId="5ae7da39f13a7383" providerId="LiveId" clId="{21AF4454-7907-422E-99DF-1E42D16EAA8D}" dt="2022-05-20T17:23:00.484" v="792" actId="47"/>
          <ac:spMkLst>
            <pc:docMk/>
            <pc:sldMk cId="1970925992" sldId="442"/>
            <ac:spMk id="8" creationId="{37C68B40-49D5-996E-6A46-0630A42C1BFB}"/>
          </ac:spMkLst>
        </pc:spChg>
        <pc:spChg chg="add mod">
          <ac:chgData name="James Westgate" userId="5ae7da39f13a7383" providerId="LiveId" clId="{21AF4454-7907-422E-99DF-1E42D16EAA8D}" dt="2022-05-20T17:21:38.011" v="732" actId="1076"/>
          <ac:spMkLst>
            <pc:docMk/>
            <pc:sldMk cId="1970925992" sldId="442"/>
            <ac:spMk id="9" creationId="{F7252D7C-53BC-E9D8-16BF-26CA65E0ED4D}"/>
          </ac:spMkLst>
        </pc:spChg>
        <pc:spChg chg="add del mod">
          <ac:chgData name="James Westgate" userId="5ae7da39f13a7383" providerId="LiveId" clId="{21AF4454-7907-422E-99DF-1E42D16EAA8D}" dt="2022-05-20T17:24:10.437" v="914" actId="1076"/>
          <ac:spMkLst>
            <pc:docMk/>
            <pc:sldMk cId="1970925992" sldId="442"/>
            <ac:spMk id="10" creationId="{47FE7C4A-E203-237E-D539-E25EE4246150}"/>
          </ac:spMkLst>
        </pc:spChg>
        <pc:picChg chg="add mod">
          <ac:chgData name="James Westgate" userId="5ae7da39f13a7383" providerId="LiveId" clId="{21AF4454-7907-422E-99DF-1E42D16EAA8D}" dt="2022-05-20T17:21:59.229" v="737" actId="1076"/>
          <ac:picMkLst>
            <pc:docMk/>
            <pc:sldMk cId="1970925992" sldId="442"/>
            <ac:picMk id="5" creationId="{42AB15C2-5D0A-5B78-6DD3-75A753235C75}"/>
          </ac:picMkLst>
        </pc:picChg>
        <pc:picChg chg="add mod">
          <ac:chgData name="James Westgate" userId="5ae7da39f13a7383" providerId="LiveId" clId="{21AF4454-7907-422E-99DF-1E42D16EAA8D}" dt="2022-05-20T17:21:58.214" v="736" actId="1076"/>
          <ac:picMkLst>
            <pc:docMk/>
            <pc:sldMk cId="1970925992" sldId="442"/>
            <ac:picMk id="1026" creationId="{1A629EBB-DC1E-F441-DCB8-30D3A2D3F1E8}"/>
          </ac:picMkLst>
        </pc:picChg>
      </pc:sldChg>
      <pc:sldChg chg="modSp add mod">
        <pc:chgData name="James Westgate" userId="5ae7da39f13a7383" providerId="LiveId" clId="{21AF4454-7907-422E-99DF-1E42D16EAA8D}" dt="2022-05-24T17:39:54.736" v="2315" actId="20577"/>
        <pc:sldMkLst>
          <pc:docMk/>
          <pc:sldMk cId="221441935" sldId="443"/>
        </pc:sldMkLst>
        <pc:spChg chg="mod">
          <ac:chgData name="James Westgate" userId="5ae7da39f13a7383" providerId="LiveId" clId="{21AF4454-7907-422E-99DF-1E42D16EAA8D}" dt="2022-05-20T17:26:58.622" v="1047" actId="2711"/>
          <ac:spMkLst>
            <pc:docMk/>
            <pc:sldMk cId="221441935" sldId="443"/>
            <ac:spMk id="2" creationId="{AAAE9162-D4AA-A385-1095-1D5CC7766FEE}"/>
          </ac:spMkLst>
        </pc:spChg>
        <pc:spChg chg="mod">
          <ac:chgData name="James Westgate" userId="5ae7da39f13a7383" providerId="LiveId" clId="{21AF4454-7907-422E-99DF-1E42D16EAA8D}" dt="2022-05-24T17:39:54.736" v="2315" actId="20577"/>
          <ac:spMkLst>
            <pc:docMk/>
            <pc:sldMk cId="221441935" sldId="443"/>
            <ac:spMk id="3" creationId="{762A3A14-A7D3-13C8-E34A-2C6AD4D82084}"/>
          </ac:spMkLst>
        </pc:spChg>
      </pc:sldChg>
      <pc:sldChg chg="modSp add mod">
        <pc:chgData name="James Westgate" userId="5ae7da39f13a7383" providerId="LiveId" clId="{21AF4454-7907-422E-99DF-1E42D16EAA8D}" dt="2022-05-24T17:50:26.351" v="2634" actId="20577"/>
        <pc:sldMkLst>
          <pc:docMk/>
          <pc:sldMk cId="661209984" sldId="444"/>
        </pc:sldMkLst>
        <pc:spChg chg="mod">
          <ac:chgData name="James Westgate" userId="5ae7da39f13a7383" providerId="LiveId" clId="{21AF4454-7907-422E-99DF-1E42D16EAA8D}" dt="2022-05-20T18:04:41.409" v="1288" actId="20577"/>
          <ac:spMkLst>
            <pc:docMk/>
            <pc:sldMk cId="661209984" sldId="444"/>
            <ac:spMk id="2" creationId="{AAAE9162-D4AA-A385-1095-1D5CC7766FEE}"/>
          </ac:spMkLst>
        </pc:spChg>
        <pc:spChg chg="mod">
          <ac:chgData name="James Westgate" userId="5ae7da39f13a7383" providerId="LiveId" clId="{21AF4454-7907-422E-99DF-1E42D16EAA8D}" dt="2022-05-24T17:50:26.351" v="2634" actId="20577"/>
          <ac:spMkLst>
            <pc:docMk/>
            <pc:sldMk cId="661209984" sldId="444"/>
            <ac:spMk id="3" creationId="{762A3A14-A7D3-13C8-E34A-2C6AD4D82084}"/>
          </ac:spMkLst>
        </pc:spChg>
      </pc:sldChg>
      <pc:sldChg chg="modSp add mod">
        <pc:chgData name="James Westgate" userId="5ae7da39f13a7383" providerId="LiveId" clId="{21AF4454-7907-422E-99DF-1E42D16EAA8D}" dt="2022-05-24T17:41:30.184" v="2395" actId="20577"/>
        <pc:sldMkLst>
          <pc:docMk/>
          <pc:sldMk cId="3612305338" sldId="445"/>
        </pc:sldMkLst>
        <pc:spChg chg="mod">
          <ac:chgData name="James Westgate" userId="5ae7da39f13a7383" providerId="LiveId" clId="{21AF4454-7907-422E-99DF-1E42D16EAA8D}" dt="2022-05-24T17:41:30.184" v="2395" actId="20577"/>
          <ac:spMkLst>
            <pc:docMk/>
            <pc:sldMk cId="3612305338" sldId="445"/>
            <ac:spMk id="3" creationId="{762A3A14-A7D3-13C8-E34A-2C6AD4D82084}"/>
          </ac:spMkLst>
        </pc:spChg>
      </pc:sldChg>
      <pc:sldChg chg="modSp add mod">
        <pc:chgData name="James Westgate" userId="5ae7da39f13a7383" providerId="LiveId" clId="{21AF4454-7907-422E-99DF-1E42D16EAA8D}" dt="2022-05-24T17:42:22.051" v="2462" actId="20577"/>
        <pc:sldMkLst>
          <pc:docMk/>
          <pc:sldMk cId="4115564130" sldId="446"/>
        </pc:sldMkLst>
        <pc:spChg chg="mod">
          <ac:chgData name="James Westgate" userId="5ae7da39f13a7383" providerId="LiveId" clId="{21AF4454-7907-422E-99DF-1E42D16EAA8D}" dt="2022-05-24T17:42:22.051" v="2462" actId="20577"/>
          <ac:spMkLst>
            <pc:docMk/>
            <pc:sldMk cId="4115564130" sldId="446"/>
            <ac:spMk id="3" creationId="{762A3A14-A7D3-13C8-E34A-2C6AD4D82084}"/>
          </ac:spMkLst>
        </pc:spChg>
      </pc:sldChg>
      <pc:sldChg chg="add del">
        <pc:chgData name="James Westgate" userId="5ae7da39f13a7383" providerId="LiveId" clId="{21AF4454-7907-422E-99DF-1E42D16EAA8D}" dt="2022-05-24T15:52:07.948" v="1467" actId="47"/>
        <pc:sldMkLst>
          <pc:docMk/>
          <pc:sldMk cId="2946951813" sldId="447"/>
        </pc:sldMkLst>
      </pc:sldChg>
      <pc:sldChg chg="modSp add mod">
        <pc:chgData name="James Westgate" userId="5ae7da39f13a7383" providerId="LiveId" clId="{21AF4454-7907-422E-99DF-1E42D16EAA8D}" dt="2022-05-24T17:43:17.569" v="2501" actId="20577"/>
        <pc:sldMkLst>
          <pc:docMk/>
          <pc:sldMk cId="990039154" sldId="448"/>
        </pc:sldMkLst>
        <pc:spChg chg="mod">
          <ac:chgData name="James Westgate" userId="5ae7da39f13a7383" providerId="LiveId" clId="{21AF4454-7907-422E-99DF-1E42D16EAA8D}" dt="2022-05-24T17:43:17.569" v="2501" actId="20577"/>
          <ac:spMkLst>
            <pc:docMk/>
            <pc:sldMk cId="990039154" sldId="448"/>
            <ac:spMk id="3" creationId="{762A3A14-A7D3-13C8-E34A-2C6AD4D82084}"/>
          </ac:spMkLst>
        </pc:spChg>
      </pc:sldChg>
      <pc:sldChg chg="modSp add mod">
        <pc:chgData name="James Westgate" userId="5ae7da39f13a7383" providerId="LiveId" clId="{21AF4454-7907-422E-99DF-1E42D16EAA8D}" dt="2022-05-20T17:56:42.283" v="1169" actId="27636"/>
        <pc:sldMkLst>
          <pc:docMk/>
          <pc:sldMk cId="2527201485" sldId="449"/>
        </pc:sldMkLst>
        <pc:spChg chg="mod">
          <ac:chgData name="James Westgate" userId="5ae7da39f13a7383" providerId="LiveId" clId="{21AF4454-7907-422E-99DF-1E42D16EAA8D}" dt="2022-05-20T17:56:42.283" v="1169" actId="27636"/>
          <ac:spMkLst>
            <pc:docMk/>
            <pc:sldMk cId="2527201485" sldId="449"/>
            <ac:spMk id="3" creationId="{762A3A14-A7D3-13C8-E34A-2C6AD4D82084}"/>
          </ac:spMkLst>
        </pc:spChg>
      </pc:sldChg>
      <pc:sldChg chg="modSp add mod">
        <pc:chgData name="James Westgate" userId="5ae7da39f13a7383" providerId="LiveId" clId="{21AF4454-7907-422E-99DF-1E42D16EAA8D}" dt="2022-05-20T17:59:44.084" v="1203" actId="27636"/>
        <pc:sldMkLst>
          <pc:docMk/>
          <pc:sldMk cId="914393305" sldId="450"/>
        </pc:sldMkLst>
        <pc:spChg chg="mod">
          <ac:chgData name="James Westgate" userId="5ae7da39f13a7383" providerId="LiveId" clId="{21AF4454-7907-422E-99DF-1E42D16EAA8D}" dt="2022-05-20T17:59:44.084" v="1203" actId="27636"/>
          <ac:spMkLst>
            <pc:docMk/>
            <pc:sldMk cId="914393305" sldId="450"/>
            <ac:spMk id="3" creationId="{762A3A14-A7D3-13C8-E34A-2C6AD4D82084}"/>
          </ac:spMkLst>
        </pc:spChg>
      </pc:sldChg>
      <pc:sldChg chg="modSp add mod">
        <pc:chgData name="James Westgate" userId="5ae7da39f13a7383" providerId="LiveId" clId="{21AF4454-7907-422E-99DF-1E42D16EAA8D}" dt="2022-05-20T18:02:20.379" v="1242" actId="12"/>
        <pc:sldMkLst>
          <pc:docMk/>
          <pc:sldMk cId="690837319" sldId="451"/>
        </pc:sldMkLst>
        <pc:spChg chg="mod">
          <ac:chgData name="James Westgate" userId="5ae7da39f13a7383" providerId="LiveId" clId="{21AF4454-7907-422E-99DF-1E42D16EAA8D}" dt="2022-05-20T18:02:20.379" v="1242" actId="12"/>
          <ac:spMkLst>
            <pc:docMk/>
            <pc:sldMk cId="690837319" sldId="451"/>
            <ac:spMk id="3" creationId="{762A3A14-A7D3-13C8-E34A-2C6AD4D82084}"/>
          </ac:spMkLst>
        </pc:spChg>
      </pc:sldChg>
      <pc:sldChg chg="modSp add mod">
        <pc:chgData name="James Westgate" userId="5ae7da39f13a7383" providerId="LiveId" clId="{21AF4454-7907-422E-99DF-1E42D16EAA8D}" dt="2022-05-24T17:49:09.315" v="2611" actId="20577"/>
        <pc:sldMkLst>
          <pc:docMk/>
          <pc:sldMk cId="3040745548" sldId="452"/>
        </pc:sldMkLst>
        <pc:spChg chg="mod">
          <ac:chgData name="James Westgate" userId="5ae7da39f13a7383" providerId="LiveId" clId="{21AF4454-7907-422E-99DF-1E42D16EAA8D}" dt="2022-05-24T17:49:09.315" v="2611" actId="20577"/>
          <ac:spMkLst>
            <pc:docMk/>
            <pc:sldMk cId="3040745548" sldId="452"/>
            <ac:spMk id="3" creationId="{762A3A14-A7D3-13C8-E34A-2C6AD4D82084}"/>
          </ac:spMkLst>
        </pc:spChg>
      </pc:sldChg>
      <pc:sldChg chg="modSp add mod">
        <pc:chgData name="James Westgate" userId="5ae7da39f13a7383" providerId="LiveId" clId="{21AF4454-7907-422E-99DF-1E42D16EAA8D}" dt="2022-05-24T16:25:55.203" v="2117" actId="27636"/>
        <pc:sldMkLst>
          <pc:docMk/>
          <pc:sldMk cId="1900478411" sldId="453"/>
        </pc:sldMkLst>
        <pc:spChg chg="mod">
          <ac:chgData name="James Westgate" userId="5ae7da39f13a7383" providerId="LiveId" clId="{21AF4454-7907-422E-99DF-1E42D16EAA8D}" dt="2022-05-24T16:23:57.069" v="2061" actId="20577"/>
          <ac:spMkLst>
            <pc:docMk/>
            <pc:sldMk cId="1900478411" sldId="453"/>
            <ac:spMk id="2" creationId="{AAAE9162-D4AA-A385-1095-1D5CC7766FEE}"/>
          </ac:spMkLst>
        </pc:spChg>
        <pc:spChg chg="mod">
          <ac:chgData name="James Westgate" userId="5ae7da39f13a7383" providerId="LiveId" clId="{21AF4454-7907-422E-99DF-1E42D16EAA8D}" dt="2022-05-24T16:25:55.203" v="2117" actId="27636"/>
          <ac:spMkLst>
            <pc:docMk/>
            <pc:sldMk cId="1900478411" sldId="453"/>
            <ac:spMk id="3" creationId="{762A3A14-A7D3-13C8-E34A-2C6AD4D82084}"/>
          </ac:spMkLst>
        </pc:spChg>
      </pc:sldChg>
      <pc:sldChg chg="modSp add mod">
        <pc:chgData name="James Westgate" userId="5ae7da39f13a7383" providerId="LiveId" clId="{21AF4454-7907-422E-99DF-1E42D16EAA8D}" dt="2022-05-24T16:24:16.627" v="2082" actId="2711"/>
        <pc:sldMkLst>
          <pc:docMk/>
          <pc:sldMk cId="174637413" sldId="454"/>
        </pc:sldMkLst>
        <pc:spChg chg="mod">
          <ac:chgData name="James Westgate" userId="5ae7da39f13a7383" providerId="LiveId" clId="{21AF4454-7907-422E-99DF-1E42D16EAA8D}" dt="2022-05-24T16:24:16.627" v="2082" actId="2711"/>
          <ac:spMkLst>
            <pc:docMk/>
            <pc:sldMk cId="174637413" sldId="454"/>
            <ac:spMk id="2" creationId="{AAAE9162-D4AA-A385-1095-1D5CC7766FEE}"/>
          </ac:spMkLst>
        </pc:spChg>
        <pc:spChg chg="mod">
          <ac:chgData name="James Westgate" userId="5ae7da39f13a7383" providerId="LiveId" clId="{21AF4454-7907-422E-99DF-1E42D16EAA8D}" dt="2022-05-20T18:17:09.208" v="1461" actId="27636"/>
          <ac:spMkLst>
            <pc:docMk/>
            <pc:sldMk cId="174637413" sldId="454"/>
            <ac:spMk id="3" creationId="{762A3A14-A7D3-13C8-E34A-2C6AD4D82084}"/>
          </ac:spMkLst>
        </pc:spChg>
      </pc:sldChg>
      <pc:sldChg chg="add ord">
        <pc:chgData name="James Westgate" userId="5ae7da39f13a7383" providerId="LiveId" clId="{21AF4454-7907-422E-99DF-1E42D16EAA8D}" dt="2022-05-24T15:48:04.474" v="1464"/>
        <pc:sldMkLst>
          <pc:docMk/>
          <pc:sldMk cId="2028952854" sldId="455"/>
        </pc:sldMkLst>
      </pc:sldChg>
      <pc:sldChg chg="modSp add del mod">
        <pc:chgData name="James Westgate" userId="5ae7da39f13a7383" providerId="LiveId" clId="{21AF4454-7907-422E-99DF-1E42D16EAA8D}" dt="2022-05-24T16:33:45.652" v="2201" actId="2696"/>
        <pc:sldMkLst>
          <pc:docMk/>
          <pc:sldMk cId="964478131" sldId="456"/>
        </pc:sldMkLst>
        <pc:spChg chg="mod">
          <ac:chgData name="James Westgate" userId="5ae7da39f13a7383" providerId="LiveId" clId="{21AF4454-7907-422E-99DF-1E42D16EAA8D}" dt="2022-05-24T15:54:47.854" v="1509" actId="20577"/>
          <ac:spMkLst>
            <pc:docMk/>
            <pc:sldMk cId="964478131" sldId="456"/>
            <ac:spMk id="2" creationId="{AAAE9162-D4AA-A385-1095-1D5CC7766FEE}"/>
          </ac:spMkLst>
        </pc:spChg>
        <pc:spChg chg="mod">
          <ac:chgData name="James Westgate" userId="5ae7da39f13a7383" providerId="LiveId" clId="{21AF4454-7907-422E-99DF-1E42D16EAA8D}" dt="2022-05-24T16:06:15.557" v="1547" actId="20577"/>
          <ac:spMkLst>
            <pc:docMk/>
            <pc:sldMk cId="964478131" sldId="456"/>
            <ac:spMk id="3" creationId="{762A3A14-A7D3-13C8-E34A-2C6AD4D82084}"/>
          </ac:spMkLst>
        </pc:spChg>
        <pc:spChg chg="mod">
          <ac:chgData name="James Westgate" userId="5ae7da39f13a7383" providerId="LiveId" clId="{21AF4454-7907-422E-99DF-1E42D16EAA8D}" dt="2022-05-24T16:32:54.680" v="2200" actId="1076"/>
          <ac:spMkLst>
            <pc:docMk/>
            <pc:sldMk cId="964478131" sldId="456"/>
            <ac:spMk id="4" creationId="{A3893956-100E-48CA-B061-043212DC2C80}"/>
          </ac:spMkLst>
        </pc:spChg>
      </pc:sldChg>
      <pc:sldChg chg="modSp add mod">
        <pc:chgData name="James Westgate" userId="5ae7da39f13a7383" providerId="LiveId" clId="{21AF4454-7907-422E-99DF-1E42D16EAA8D}" dt="2022-05-25T00:51:26.988" v="2693" actId="13926"/>
        <pc:sldMkLst>
          <pc:docMk/>
          <pc:sldMk cId="2341381687" sldId="456"/>
        </pc:sldMkLst>
        <pc:spChg chg="mod">
          <ac:chgData name="James Westgate" userId="5ae7da39f13a7383" providerId="LiveId" clId="{21AF4454-7907-422E-99DF-1E42D16EAA8D}" dt="2022-05-25T00:51:26.988" v="2693" actId="13926"/>
          <ac:spMkLst>
            <pc:docMk/>
            <pc:sldMk cId="2341381687" sldId="456"/>
            <ac:spMk id="3" creationId="{762A3A14-A7D3-13C8-E34A-2C6AD4D82084}"/>
          </ac:spMkLst>
        </pc:spChg>
      </pc:sldChg>
      <pc:sldChg chg="modSp add del mod">
        <pc:chgData name="James Westgate" userId="5ae7da39f13a7383" providerId="LiveId" clId="{21AF4454-7907-422E-99DF-1E42D16EAA8D}" dt="2022-05-24T16:33:45.652" v="2201" actId="2696"/>
        <pc:sldMkLst>
          <pc:docMk/>
          <pc:sldMk cId="1098027901" sldId="457"/>
        </pc:sldMkLst>
        <pc:spChg chg="mod">
          <ac:chgData name="James Westgate" userId="5ae7da39f13a7383" providerId="LiveId" clId="{21AF4454-7907-422E-99DF-1E42D16EAA8D}" dt="2022-05-24T16:15:23.122" v="1949" actId="20577"/>
          <ac:spMkLst>
            <pc:docMk/>
            <pc:sldMk cId="1098027901" sldId="457"/>
            <ac:spMk id="3" creationId="{762A3A14-A7D3-13C8-E34A-2C6AD4D82084}"/>
          </ac:spMkLst>
        </pc:spChg>
        <pc:spChg chg="mod">
          <ac:chgData name="James Westgate" userId="5ae7da39f13a7383" providerId="LiveId" clId="{21AF4454-7907-422E-99DF-1E42D16EAA8D}" dt="2022-05-24T15:57:56.171" v="1526" actId="1076"/>
          <ac:spMkLst>
            <pc:docMk/>
            <pc:sldMk cId="1098027901" sldId="457"/>
            <ac:spMk id="4" creationId="{A3893956-100E-48CA-B061-043212DC2C80}"/>
          </ac:spMkLst>
        </pc:spChg>
      </pc:sldChg>
      <pc:sldChg chg="modSp add mod">
        <pc:chgData name="James Westgate" userId="5ae7da39f13a7383" providerId="LiveId" clId="{21AF4454-7907-422E-99DF-1E42D16EAA8D}" dt="2022-05-24T18:03:02.520" v="2690" actId="27636"/>
        <pc:sldMkLst>
          <pc:docMk/>
          <pc:sldMk cId="2600442636" sldId="457"/>
        </pc:sldMkLst>
        <pc:spChg chg="mod">
          <ac:chgData name="James Westgate" userId="5ae7da39f13a7383" providerId="LiveId" clId="{21AF4454-7907-422E-99DF-1E42D16EAA8D}" dt="2022-05-24T18:03:02.520" v="2690" actId="27636"/>
          <ac:spMkLst>
            <pc:docMk/>
            <pc:sldMk cId="2600442636" sldId="457"/>
            <ac:spMk id="3" creationId="{762A3A14-A7D3-13C8-E34A-2C6AD4D82084}"/>
          </ac:spMkLst>
        </pc:spChg>
      </pc:sldChg>
      <pc:sldChg chg="modSp add mod">
        <pc:chgData name="James Westgate" userId="5ae7da39f13a7383" providerId="LiveId" clId="{21AF4454-7907-422E-99DF-1E42D16EAA8D}" dt="2022-05-24T16:25:00.445" v="2109" actId="2711"/>
        <pc:sldMkLst>
          <pc:docMk/>
          <pc:sldMk cId="3542812217" sldId="458"/>
        </pc:sldMkLst>
        <pc:spChg chg="mod">
          <ac:chgData name="James Westgate" userId="5ae7da39f13a7383" providerId="LiveId" clId="{21AF4454-7907-422E-99DF-1E42D16EAA8D}" dt="2022-05-24T16:25:00.445" v="2109" actId="2711"/>
          <ac:spMkLst>
            <pc:docMk/>
            <pc:sldMk cId="3542812217" sldId="458"/>
            <ac:spMk id="2" creationId="{AAAE9162-D4AA-A385-1095-1D5CC7766FEE}"/>
          </ac:spMkLst>
        </pc:spChg>
        <pc:spChg chg="mod">
          <ac:chgData name="James Westgate" userId="5ae7da39f13a7383" providerId="LiveId" clId="{21AF4454-7907-422E-99DF-1E42D16EAA8D}" dt="2022-05-24T16:21:20.097" v="2004" actId="20577"/>
          <ac:spMkLst>
            <pc:docMk/>
            <pc:sldMk cId="3542812217" sldId="458"/>
            <ac:spMk id="3" creationId="{762A3A14-A7D3-13C8-E34A-2C6AD4D82084}"/>
          </ac:spMkLst>
        </pc:spChg>
      </pc:sldChg>
      <pc:sldChg chg="modSp add mod">
        <pc:chgData name="James Westgate" userId="5ae7da39f13a7383" providerId="LiveId" clId="{21AF4454-7907-422E-99DF-1E42D16EAA8D}" dt="2022-05-24T17:52:15.450" v="2644" actId="20577"/>
        <pc:sldMkLst>
          <pc:docMk/>
          <pc:sldMk cId="555046688" sldId="459"/>
        </pc:sldMkLst>
        <pc:spChg chg="mod">
          <ac:chgData name="James Westgate" userId="5ae7da39f13a7383" providerId="LiveId" clId="{21AF4454-7907-422E-99DF-1E42D16EAA8D}" dt="2022-05-24T16:25:22.128" v="2112" actId="2711"/>
          <ac:spMkLst>
            <pc:docMk/>
            <pc:sldMk cId="555046688" sldId="459"/>
            <ac:spMk id="2" creationId="{AAAE9162-D4AA-A385-1095-1D5CC7766FEE}"/>
          </ac:spMkLst>
        </pc:spChg>
        <pc:spChg chg="mod">
          <ac:chgData name="James Westgate" userId="5ae7da39f13a7383" providerId="LiveId" clId="{21AF4454-7907-422E-99DF-1E42D16EAA8D}" dt="2022-05-24T17:52:15.450" v="2644" actId="20577"/>
          <ac:spMkLst>
            <pc:docMk/>
            <pc:sldMk cId="555046688" sldId="459"/>
            <ac:spMk id="3" creationId="{762A3A14-A7D3-13C8-E34A-2C6AD4D82084}"/>
          </ac:spMkLst>
        </pc:spChg>
      </pc:sldChg>
      <pc:sldChg chg="modSp add mod">
        <pc:chgData name="James Westgate" userId="5ae7da39f13a7383" providerId="LiveId" clId="{21AF4454-7907-422E-99DF-1E42D16EAA8D}" dt="2022-05-24T16:25:31.377" v="2114"/>
        <pc:sldMkLst>
          <pc:docMk/>
          <pc:sldMk cId="3995978482" sldId="460"/>
        </pc:sldMkLst>
        <pc:spChg chg="mod">
          <ac:chgData name="James Westgate" userId="5ae7da39f13a7383" providerId="LiveId" clId="{21AF4454-7907-422E-99DF-1E42D16EAA8D}" dt="2022-05-24T16:25:31.377" v="2114"/>
          <ac:spMkLst>
            <pc:docMk/>
            <pc:sldMk cId="3995978482" sldId="460"/>
            <ac:spMk id="2" creationId="{AAAE9162-D4AA-A385-1095-1D5CC7766FEE}"/>
          </ac:spMkLst>
        </pc:spChg>
        <pc:spChg chg="mod">
          <ac:chgData name="James Westgate" userId="5ae7da39f13a7383" providerId="LiveId" clId="{21AF4454-7907-422E-99DF-1E42D16EAA8D}" dt="2022-05-24T16:23:02.754" v="2039" actId="27636"/>
          <ac:spMkLst>
            <pc:docMk/>
            <pc:sldMk cId="3995978482" sldId="460"/>
            <ac:spMk id="3" creationId="{762A3A14-A7D3-13C8-E34A-2C6AD4D82084}"/>
          </ac:spMkLst>
        </pc:spChg>
      </pc:sldChg>
      <pc:sldChg chg="modSp add del mod">
        <pc:chgData name="James Westgate" userId="5ae7da39f13a7383" providerId="LiveId" clId="{21AF4454-7907-422E-99DF-1E42D16EAA8D}" dt="2022-05-24T17:53:50.804" v="2645" actId="47"/>
        <pc:sldMkLst>
          <pc:docMk/>
          <pc:sldMk cId="1278395299" sldId="461"/>
        </pc:sldMkLst>
        <pc:spChg chg="mod">
          <ac:chgData name="James Westgate" userId="5ae7da39f13a7383" providerId="LiveId" clId="{21AF4454-7907-422E-99DF-1E42D16EAA8D}" dt="2022-05-24T16:25:40.659" v="2115"/>
          <ac:spMkLst>
            <pc:docMk/>
            <pc:sldMk cId="1278395299" sldId="461"/>
            <ac:spMk id="2" creationId="{AAAE9162-D4AA-A385-1095-1D5CC7766FEE}"/>
          </ac:spMkLst>
        </pc:spChg>
      </pc:sldChg>
      <pc:sldChg chg="modSp add mod">
        <pc:chgData name="James Westgate" userId="5ae7da39f13a7383" providerId="LiveId" clId="{21AF4454-7907-422E-99DF-1E42D16EAA8D}" dt="2022-05-24T16:28:29.563" v="2156" actId="20577"/>
        <pc:sldMkLst>
          <pc:docMk/>
          <pc:sldMk cId="2123865481" sldId="462"/>
        </pc:sldMkLst>
        <pc:spChg chg="mod">
          <ac:chgData name="James Westgate" userId="5ae7da39f13a7383" providerId="LiveId" clId="{21AF4454-7907-422E-99DF-1E42D16EAA8D}" dt="2022-05-24T16:28:29.563" v="2156" actId="20577"/>
          <ac:spMkLst>
            <pc:docMk/>
            <pc:sldMk cId="2123865481" sldId="462"/>
            <ac:spMk id="3" creationId="{762A3A14-A7D3-13C8-E34A-2C6AD4D82084}"/>
          </ac:spMkLst>
        </pc:spChg>
      </pc:sldChg>
      <pc:sldChg chg="modSp add mod">
        <pc:chgData name="James Westgate" userId="5ae7da39f13a7383" providerId="LiveId" clId="{21AF4454-7907-422E-99DF-1E42D16EAA8D}" dt="2022-05-24T16:28:59.587" v="2157"/>
        <pc:sldMkLst>
          <pc:docMk/>
          <pc:sldMk cId="589011449" sldId="463"/>
        </pc:sldMkLst>
        <pc:spChg chg="mod">
          <ac:chgData name="James Westgate" userId="5ae7da39f13a7383" providerId="LiveId" clId="{21AF4454-7907-422E-99DF-1E42D16EAA8D}" dt="2022-05-24T16:28:59.587" v="2157"/>
          <ac:spMkLst>
            <pc:docMk/>
            <pc:sldMk cId="589011449" sldId="463"/>
            <ac:spMk id="3" creationId="{762A3A14-A7D3-13C8-E34A-2C6AD4D82084}"/>
          </ac:spMkLst>
        </pc:spChg>
      </pc:sldChg>
      <pc:sldChg chg="modSp add mod">
        <pc:chgData name="James Westgate" userId="5ae7da39f13a7383" providerId="LiveId" clId="{21AF4454-7907-422E-99DF-1E42D16EAA8D}" dt="2022-05-24T16:31:18.543" v="2194" actId="20577"/>
        <pc:sldMkLst>
          <pc:docMk/>
          <pc:sldMk cId="2898385689" sldId="464"/>
        </pc:sldMkLst>
        <pc:spChg chg="mod">
          <ac:chgData name="James Westgate" userId="5ae7da39f13a7383" providerId="LiveId" clId="{21AF4454-7907-422E-99DF-1E42D16EAA8D}" dt="2022-05-24T16:31:18.543" v="2194" actId="20577"/>
          <ac:spMkLst>
            <pc:docMk/>
            <pc:sldMk cId="2898385689" sldId="464"/>
            <ac:spMk id="3" creationId="{762A3A14-A7D3-13C8-E34A-2C6AD4D82084}"/>
          </ac:spMkLst>
        </pc:spChg>
      </pc:sldChg>
      <pc:sldChg chg="modSp add mod">
        <pc:chgData name="James Westgate" userId="5ae7da39f13a7383" providerId="LiveId" clId="{21AF4454-7907-422E-99DF-1E42D16EAA8D}" dt="2022-05-24T18:00:26.095" v="2688" actId="313"/>
        <pc:sldMkLst>
          <pc:docMk/>
          <pc:sldMk cId="273965207" sldId="465"/>
        </pc:sldMkLst>
        <pc:spChg chg="mod">
          <ac:chgData name="James Westgate" userId="5ae7da39f13a7383" providerId="LiveId" clId="{21AF4454-7907-422E-99DF-1E42D16EAA8D}" dt="2022-05-24T18:00:26.095" v="2688" actId="313"/>
          <ac:spMkLst>
            <pc:docMk/>
            <pc:sldMk cId="273965207" sldId="465"/>
            <ac:spMk id="3" creationId="{762A3A14-A7D3-13C8-E34A-2C6AD4D82084}"/>
          </ac:spMkLst>
        </pc:spChg>
      </pc:sldChg>
      <pc:sldChg chg="modSp add del mod">
        <pc:chgData name="James Westgate" userId="5ae7da39f13a7383" providerId="LiveId" clId="{21AF4454-7907-422E-99DF-1E42D16EAA8D}" dt="2022-05-24T16:32:15.345" v="2199" actId="47"/>
        <pc:sldMkLst>
          <pc:docMk/>
          <pc:sldMk cId="2561293327" sldId="465"/>
        </pc:sldMkLst>
        <pc:spChg chg="mod">
          <ac:chgData name="James Westgate" userId="5ae7da39f13a7383" providerId="LiveId" clId="{21AF4454-7907-422E-99DF-1E42D16EAA8D}" dt="2022-05-24T16:31:49.491" v="2198"/>
          <ac:spMkLst>
            <pc:docMk/>
            <pc:sldMk cId="2561293327" sldId="465"/>
            <ac:spMk id="3" creationId="{762A3A14-A7D3-13C8-E34A-2C6AD4D820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4E02569E-2D5E-4D59-8BA8-398F6BF5A8D0}" type="datetimeFigureOut">
              <a:rPr lang="en-US" smtClean="0"/>
              <a:t>7/4/2022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D8C5A58A-A33C-451C-B74D-2B892040D113}" type="slidenum">
              <a:rPr lang="en-US" smtClean="0"/>
              <a:t>‹#›</a:t>
            </a:fld>
            <a:endParaRPr lang="en-US"/>
          </a:p>
        </p:txBody>
      </p:sp>
    </p:spTree>
    <p:extLst>
      <p:ext uri="{BB962C8B-B14F-4D97-AF65-F5344CB8AC3E}">
        <p14:creationId xmlns:p14="http://schemas.microsoft.com/office/powerpoint/2010/main" val="144917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a:t>
            </a:fld>
            <a:endParaRPr lang="en-US"/>
          </a:p>
        </p:txBody>
      </p:sp>
    </p:spTree>
    <p:extLst>
      <p:ext uri="{BB962C8B-B14F-4D97-AF65-F5344CB8AC3E}">
        <p14:creationId xmlns:p14="http://schemas.microsoft.com/office/powerpoint/2010/main" val="165750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22</a:t>
            </a:fld>
            <a:endParaRPr lang="en-US"/>
          </a:p>
        </p:txBody>
      </p:sp>
    </p:spTree>
    <p:extLst>
      <p:ext uri="{BB962C8B-B14F-4D97-AF65-F5344CB8AC3E}">
        <p14:creationId xmlns:p14="http://schemas.microsoft.com/office/powerpoint/2010/main" val="216699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23</a:t>
            </a:fld>
            <a:endParaRPr lang="en-US"/>
          </a:p>
        </p:txBody>
      </p:sp>
    </p:spTree>
    <p:extLst>
      <p:ext uri="{BB962C8B-B14F-4D97-AF65-F5344CB8AC3E}">
        <p14:creationId xmlns:p14="http://schemas.microsoft.com/office/powerpoint/2010/main" val="271699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24</a:t>
            </a:fld>
            <a:endParaRPr lang="en-US"/>
          </a:p>
        </p:txBody>
      </p:sp>
    </p:spTree>
    <p:extLst>
      <p:ext uri="{BB962C8B-B14F-4D97-AF65-F5344CB8AC3E}">
        <p14:creationId xmlns:p14="http://schemas.microsoft.com/office/powerpoint/2010/main" val="137105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25</a:t>
            </a:fld>
            <a:endParaRPr lang="en-US"/>
          </a:p>
        </p:txBody>
      </p:sp>
    </p:spTree>
    <p:extLst>
      <p:ext uri="{BB962C8B-B14F-4D97-AF65-F5344CB8AC3E}">
        <p14:creationId xmlns:p14="http://schemas.microsoft.com/office/powerpoint/2010/main" val="3260314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26</a:t>
            </a:fld>
            <a:endParaRPr lang="en-US"/>
          </a:p>
        </p:txBody>
      </p:sp>
    </p:spTree>
    <p:extLst>
      <p:ext uri="{BB962C8B-B14F-4D97-AF65-F5344CB8AC3E}">
        <p14:creationId xmlns:p14="http://schemas.microsoft.com/office/powerpoint/2010/main" val="181483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27</a:t>
            </a:fld>
            <a:endParaRPr lang="en-US"/>
          </a:p>
        </p:txBody>
      </p:sp>
    </p:spTree>
    <p:extLst>
      <p:ext uri="{BB962C8B-B14F-4D97-AF65-F5344CB8AC3E}">
        <p14:creationId xmlns:p14="http://schemas.microsoft.com/office/powerpoint/2010/main" val="355264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28</a:t>
            </a:fld>
            <a:endParaRPr lang="en-US"/>
          </a:p>
        </p:txBody>
      </p:sp>
    </p:spTree>
    <p:extLst>
      <p:ext uri="{BB962C8B-B14F-4D97-AF65-F5344CB8AC3E}">
        <p14:creationId xmlns:p14="http://schemas.microsoft.com/office/powerpoint/2010/main" val="367578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29</a:t>
            </a:fld>
            <a:endParaRPr lang="en-US"/>
          </a:p>
        </p:txBody>
      </p:sp>
    </p:spTree>
    <p:extLst>
      <p:ext uri="{BB962C8B-B14F-4D97-AF65-F5344CB8AC3E}">
        <p14:creationId xmlns:p14="http://schemas.microsoft.com/office/powerpoint/2010/main" val="202509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30</a:t>
            </a:fld>
            <a:endParaRPr lang="en-US"/>
          </a:p>
        </p:txBody>
      </p:sp>
    </p:spTree>
    <p:extLst>
      <p:ext uri="{BB962C8B-B14F-4D97-AF65-F5344CB8AC3E}">
        <p14:creationId xmlns:p14="http://schemas.microsoft.com/office/powerpoint/2010/main" val="305661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31</a:t>
            </a:fld>
            <a:endParaRPr lang="en-US"/>
          </a:p>
        </p:txBody>
      </p:sp>
    </p:spTree>
    <p:extLst>
      <p:ext uri="{BB962C8B-B14F-4D97-AF65-F5344CB8AC3E}">
        <p14:creationId xmlns:p14="http://schemas.microsoft.com/office/powerpoint/2010/main" val="107774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3</a:t>
            </a:fld>
            <a:endParaRPr lang="en-US"/>
          </a:p>
        </p:txBody>
      </p:sp>
    </p:spTree>
    <p:extLst>
      <p:ext uri="{BB962C8B-B14F-4D97-AF65-F5344CB8AC3E}">
        <p14:creationId xmlns:p14="http://schemas.microsoft.com/office/powerpoint/2010/main" val="3143128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32</a:t>
            </a:fld>
            <a:endParaRPr lang="en-US"/>
          </a:p>
        </p:txBody>
      </p:sp>
    </p:spTree>
    <p:extLst>
      <p:ext uri="{BB962C8B-B14F-4D97-AF65-F5344CB8AC3E}">
        <p14:creationId xmlns:p14="http://schemas.microsoft.com/office/powerpoint/2010/main" val="742067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303">
              <a:defRPr/>
            </a:pPr>
            <a:fld id="{D8C5A58A-A33C-451C-B74D-2B892040D113}" type="slidenum">
              <a:rPr lang="en-US">
                <a:solidFill>
                  <a:prstClr val="black"/>
                </a:solidFill>
                <a:latin typeface="Calibri" panose="020F0502020204030204"/>
              </a:rPr>
              <a:pPr defTabSz="914303">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64164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303">
              <a:defRPr/>
            </a:pPr>
            <a:fld id="{D8C5A58A-A33C-451C-B74D-2B892040D113}" type="slidenum">
              <a:rPr lang="en-US">
                <a:solidFill>
                  <a:prstClr val="black"/>
                </a:solidFill>
                <a:latin typeface="Calibri" panose="020F0502020204030204"/>
              </a:rPr>
              <a:pPr defTabSz="914303">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64920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35</a:t>
            </a:fld>
            <a:endParaRPr lang="en-US"/>
          </a:p>
        </p:txBody>
      </p:sp>
    </p:spTree>
    <p:extLst>
      <p:ext uri="{BB962C8B-B14F-4D97-AF65-F5344CB8AC3E}">
        <p14:creationId xmlns:p14="http://schemas.microsoft.com/office/powerpoint/2010/main" val="2102531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36</a:t>
            </a:fld>
            <a:endParaRPr lang="en-US"/>
          </a:p>
        </p:txBody>
      </p:sp>
    </p:spTree>
    <p:extLst>
      <p:ext uri="{BB962C8B-B14F-4D97-AF65-F5344CB8AC3E}">
        <p14:creationId xmlns:p14="http://schemas.microsoft.com/office/powerpoint/2010/main" val="98687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4</a:t>
            </a:fld>
            <a:endParaRPr lang="en-US"/>
          </a:p>
        </p:txBody>
      </p:sp>
    </p:spTree>
    <p:extLst>
      <p:ext uri="{BB962C8B-B14F-4D97-AF65-F5344CB8AC3E}">
        <p14:creationId xmlns:p14="http://schemas.microsoft.com/office/powerpoint/2010/main" val="14862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5</a:t>
            </a:fld>
            <a:endParaRPr lang="en-US"/>
          </a:p>
        </p:txBody>
      </p:sp>
    </p:spTree>
    <p:extLst>
      <p:ext uri="{BB962C8B-B14F-4D97-AF65-F5344CB8AC3E}">
        <p14:creationId xmlns:p14="http://schemas.microsoft.com/office/powerpoint/2010/main" val="228978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17</a:t>
            </a:fld>
            <a:endParaRPr lang="en-US"/>
          </a:p>
        </p:txBody>
      </p:sp>
    </p:spTree>
    <p:extLst>
      <p:ext uri="{BB962C8B-B14F-4D97-AF65-F5344CB8AC3E}">
        <p14:creationId xmlns:p14="http://schemas.microsoft.com/office/powerpoint/2010/main" val="86039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18</a:t>
            </a:fld>
            <a:endParaRPr lang="en-US"/>
          </a:p>
        </p:txBody>
      </p:sp>
    </p:spTree>
    <p:extLst>
      <p:ext uri="{BB962C8B-B14F-4D97-AF65-F5344CB8AC3E}">
        <p14:creationId xmlns:p14="http://schemas.microsoft.com/office/powerpoint/2010/main" val="357099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19</a:t>
            </a:fld>
            <a:endParaRPr lang="en-US"/>
          </a:p>
        </p:txBody>
      </p:sp>
    </p:spTree>
    <p:extLst>
      <p:ext uri="{BB962C8B-B14F-4D97-AF65-F5344CB8AC3E}">
        <p14:creationId xmlns:p14="http://schemas.microsoft.com/office/powerpoint/2010/main" val="278474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20</a:t>
            </a:fld>
            <a:endParaRPr lang="en-US"/>
          </a:p>
        </p:txBody>
      </p:sp>
    </p:spTree>
    <p:extLst>
      <p:ext uri="{BB962C8B-B14F-4D97-AF65-F5344CB8AC3E}">
        <p14:creationId xmlns:p14="http://schemas.microsoft.com/office/powerpoint/2010/main" val="370180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5A58A-A33C-451C-B74D-2B892040D113}" type="slidenum">
              <a:rPr lang="en-US" smtClean="0"/>
              <a:t>21</a:t>
            </a:fld>
            <a:endParaRPr lang="en-US"/>
          </a:p>
        </p:txBody>
      </p:sp>
    </p:spTree>
    <p:extLst>
      <p:ext uri="{BB962C8B-B14F-4D97-AF65-F5344CB8AC3E}">
        <p14:creationId xmlns:p14="http://schemas.microsoft.com/office/powerpoint/2010/main" val="389367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F7F5-1146-4DD7-8CF5-756B6E74D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B0E0B-F312-4727-BC3F-2B571888E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9BE8B7-6A5B-4204-9994-C90376FE1A70}"/>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5" name="Footer Placeholder 4">
            <a:extLst>
              <a:ext uri="{FF2B5EF4-FFF2-40B4-BE49-F238E27FC236}">
                <a16:creationId xmlns:a16="http://schemas.microsoft.com/office/drawing/2014/main" id="{1BF0EC37-0588-4FF5-B4B7-FA44C582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22120-ED83-4502-9494-D777AA45D52A}"/>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330252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7E0D-7010-4EC0-8322-96AD7B3E6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FF0CA-CAAA-4C4D-91DB-C506FE2B7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37929-EDBC-4A3E-8271-0D86D1022ADD}"/>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5" name="Footer Placeholder 4">
            <a:extLst>
              <a:ext uri="{FF2B5EF4-FFF2-40B4-BE49-F238E27FC236}">
                <a16:creationId xmlns:a16="http://schemas.microsoft.com/office/drawing/2014/main" id="{1A52A17A-21C5-42BA-B5DC-E65914D4C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B3B6A-5FDE-457A-8B41-CD2053306FCE}"/>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263967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0363A-7D28-4D39-ADA4-B9591EB4C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95C2C7-AA24-477A-8267-EC037A2DC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31906-8ADC-4B73-A79E-65C1D41CDDA6}"/>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5" name="Footer Placeholder 4">
            <a:extLst>
              <a:ext uri="{FF2B5EF4-FFF2-40B4-BE49-F238E27FC236}">
                <a16:creationId xmlns:a16="http://schemas.microsoft.com/office/drawing/2014/main" id="{8F2319A9-C4B3-4814-8D51-819615B9E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5597F-641E-44E8-8ECD-518F33E3AEFC}"/>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277288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857B-C786-4407-A839-39B980F35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9FCBA-2231-45F5-B8E8-1E68B27F29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9E4B3-D197-48D7-A889-ECD928CE0395}"/>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5" name="Footer Placeholder 4">
            <a:extLst>
              <a:ext uri="{FF2B5EF4-FFF2-40B4-BE49-F238E27FC236}">
                <a16:creationId xmlns:a16="http://schemas.microsoft.com/office/drawing/2014/main" id="{98D64789-5B72-4171-87B3-88F953A24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D43BC-FBB5-40CB-8F4E-C3A74435C10C}"/>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52388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F671-F85F-49E0-A8C6-6609D62C6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216A9-A06E-4E48-A510-ED6F2163C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4CA240-8AD8-48A0-BEEA-C332AEA2E72D}"/>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5" name="Footer Placeholder 4">
            <a:extLst>
              <a:ext uri="{FF2B5EF4-FFF2-40B4-BE49-F238E27FC236}">
                <a16:creationId xmlns:a16="http://schemas.microsoft.com/office/drawing/2014/main" id="{35EB3D2E-7FD9-48C2-B77D-88926080B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BC07E-42FC-4F12-BB3F-9D9D5A2ECAB9}"/>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412316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72B1-C08A-4A8F-8396-6635411A2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B5360-FDC4-4E9F-889B-F3E2CCD18E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80F99-36E7-48F2-98F1-1E98DE9DB5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B853A-3A38-427D-B6E4-E737788D8FB5}"/>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6" name="Footer Placeholder 5">
            <a:extLst>
              <a:ext uri="{FF2B5EF4-FFF2-40B4-BE49-F238E27FC236}">
                <a16:creationId xmlns:a16="http://schemas.microsoft.com/office/drawing/2014/main" id="{868FB200-78A2-40D0-9C6C-D815C9C4F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1F12A-3751-4301-9AC9-BEADC6D31398}"/>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384846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E57F-14B3-43B2-984E-D5EBE8D974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4E79C-BB43-4EB7-A26F-E4E42E58A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9ECC9-2AA6-4BD5-9FE1-6679F7D652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90DFC6-5EC1-43E8-83A6-169BC4DC9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8A71B-6B51-4083-A5AA-2721B7AA8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8CD9E-292E-4648-915B-1ADE78BA3B6C}"/>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8" name="Footer Placeholder 7">
            <a:extLst>
              <a:ext uri="{FF2B5EF4-FFF2-40B4-BE49-F238E27FC236}">
                <a16:creationId xmlns:a16="http://schemas.microsoft.com/office/drawing/2014/main" id="{010DEA50-0423-4395-BC04-FA202C555D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C70D97-1F89-48DB-BD8B-B5B96BC6F852}"/>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7160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8486-307C-4608-8089-300D633E1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E7932-352D-4713-AF5A-22EB821A5048}"/>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4" name="Footer Placeholder 3">
            <a:extLst>
              <a:ext uri="{FF2B5EF4-FFF2-40B4-BE49-F238E27FC236}">
                <a16:creationId xmlns:a16="http://schemas.microsoft.com/office/drawing/2014/main" id="{E97F1CCC-1800-4D19-A31F-6E2D0258F0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321B1B-C5C6-4596-871E-5787C1612D1D}"/>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426464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64491-2E34-4B68-B862-E4D0FD75117D}"/>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3" name="Footer Placeholder 2">
            <a:extLst>
              <a:ext uri="{FF2B5EF4-FFF2-40B4-BE49-F238E27FC236}">
                <a16:creationId xmlns:a16="http://schemas.microsoft.com/office/drawing/2014/main" id="{A1969A34-1468-4BC8-B9C8-B45EC482A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E9CE9-CDA3-4B3A-855F-AEB5D0656A84}"/>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147649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0455-CD7B-4E88-BD03-678BA2692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B50FC6-15E7-4462-BAFF-1A8EC9C74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0045AB-CD75-4602-9B95-509EEF2BD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2A31E-5400-4A98-AD6F-008ADE3F1C27}"/>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6" name="Footer Placeholder 5">
            <a:extLst>
              <a:ext uri="{FF2B5EF4-FFF2-40B4-BE49-F238E27FC236}">
                <a16:creationId xmlns:a16="http://schemas.microsoft.com/office/drawing/2014/main" id="{F55A9346-6FCA-43B6-B3F1-6F3148722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BA958-46DD-4E5F-ACCB-AC4B241698BA}"/>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65177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1B1E-5C99-416B-9262-5B7C12EC9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67F9DC-4AA9-4671-A07C-C84E77AF9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7640F-B836-4743-8DA6-2700379F9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166F6-3971-41E7-A0D3-262EBFD77E6F}"/>
              </a:ext>
            </a:extLst>
          </p:cNvPr>
          <p:cNvSpPr>
            <a:spLocks noGrp="1"/>
          </p:cNvSpPr>
          <p:nvPr>
            <p:ph type="dt" sz="half" idx="10"/>
          </p:nvPr>
        </p:nvSpPr>
        <p:spPr/>
        <p:txBody>
          <a:bodyPr/>
          <a:lstStyle/>
          <a:p>
            <a:fld id="{2EE57900-79D6-40AA-A3E3-FB8CD0683DC4}" type="datetimeFigureOut">
              <a:rPr lang="en-US" smtClean="0"/>
              <a:t>7/4/2022</a:t>
            </a:fld>
            <a:endParaRPr lang="en-US"/>
          </a:p>
        </p:txBody>
      </p:sp>
      <p:sp>
        <p:nvSpPr>
          <p:cNvPr id="6" name="Footer Placeholder 5">
            <a:extLst>
              <a:ext uri="{FF2B5EF4-FFF2-40B4-BE49-F238E27FC236}">
                <a16:creationId xmlns:a16="http://schemas.microsoft.com/office/drawing/2014/main" id="{B2011CBD-29C3-4028-B092-AE4D866DA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E838F-2B13-46DB-8FB1-CE9148FB264D}"/>
              </a:ext>
            </a:extLst>
          </p:cNvPr>
          <p:cNvSpPr>
            <a:spLocks noGrp="1"/>
          </p:cNvSpPr>
          <p:nvPr>
            <p:ph type="sldNum" sz="quarter" idx="12"/>
          </p:nvPr>
        </p:nvSpPr>
        <p:spPr/>
        <p:txBody>
          <a:bodyPr/>
          <a:lstStyle/>
          <a:p>
            <a:fld id="{2BA4B501-4502-4DA1-A515-066F818101D8}" type="slidenum">
              <a:rPr lang="en-US" smtClean="0"/>
              <a:t>‹#›</a:t>
            </a:fld>
            <a:endParaRPr lang="en-US"/>
          </a:p>
        </p:txBody>
      </p:sp>
    </p:spTree>
    <p:extLst>
      <p:ext uri="{BB962C8B-B14F-4D97-AF65-F5344CB8AC3E}">
        <p14:creationId xmlns:p14="http://schemas.microsoft.com/office/powerpoint/2010/main" val="53005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518E94-3DD5-45FC-BD36-5373788F1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17A52-A16B-4AA8-9EC3-65DFB592A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7699A-111D-42EA-94BA-BA2E391CC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57900-79D6-40AA-A3E3-FB8CD0683DC4}" type="datetimeFigureOut">
              <a:rPr lang="en-US" smtClean="0"/>
              <a:t>7/4/2022</a:t>
            </a:fld>
            <a:endParaRPr lang="en-US"/>
          </a:p>
        </p:txBody>
      </p:sp>
      <p:sp>
        <p:nvSpPr>
          <p:cNvPr id="5" name="Footer Placeholder 4">
            <a:extLst>
              <a:ext uri="{FF2B5EF4-FFF2-40B4-BE49-F238E27FC236}">
                <a16:creationId xmlns:a16="http://schemas.microsoft.com/office/drawing/2014/main" id="{C5A6C211-8553-4B93-8894-7FE40EFB5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346702-7410-410A-8975-8C9D18F36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4B501-4502-4DA1-A515-066F818101D8}" type="slidenum">
              <a:rPr lang="en-US" smtClean="0"/>
              <a:t>‹#›</a:t>
            </a:fld>
            <a:endParaRPr lang="en-US"/>
          </a:p>
        </p:txBody>
      </p:sp>
    </p:spTree>
    <p:extLst>
      <p:ext uri="{BB962C8B-B14F-4D97-AF65-F5344CB8AC3E}">
        <p14:creationId xmlns:p14="http://schemas.microsoft.com/office/powerpoint/2010/main" val="381284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0086-56FA-4048-BF58-A1631259DF2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3BFDDA5-6FDA-4260-9380-72BC517FD203}"/>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A3893956-100E-48CA-B061-043212DC2C80}"/>
              </a:ext>
            </a:extLst>
          </p:cNvPr>
          <p:cNvSpPr/>
          <p:nvPr/>
        </p:nvSpPr>
        <p:spPr>
          <a:xfrm>
            <a:off x="89647" y="-1"/>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erson and person in traditional indian attire&#10;&#10;Description automatically generated with low confidence">
            <a:extLst>
              <a:ext uri="{FF2B5EF4-FFF2-40B4-BE49-F238E27FC236}">
                <a16:creationId xmlns:a16="http://schemas.microsoft.com/office/drawing/2014/main" id="{65A7AE47-955B-45F7-BF0F-C242C080A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006354" cy="7324164"/>
          </a:xfrm>
          <a:prstGeom prst="rect">
            <a:avLst/>
          </a:prstGeom>
        </p:spPr>
      </p:pic>
      <p:sp>
        <p:nvSpPr>
          <p:cNvPr id="7" name="TextBox 6">
            <a:extLst>
              <a:ext uri="{FF2B5EF4-FFF2-40B4-BE49-F238E27FC236}">
                <a16:creationId xmlns:a16="http://schemas.microsoft.com/office/drawing/2014/main" id="{EA40A003-81FE-4CF3-8B49-AED4DC8701E5}"/>
              </a:ext>
            </a:extLst>
          </p:cNvPr>
          <p:cNvSpPr txBox="1"/>
          <p:nvPr/>
        </p:nvSpPr>
        <p:spPr>
          <a:xfrm>
            <a:off x="6095999" y="576419"/>
            <a:ext cx="6006354" cy="49859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Esther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Lesson # 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God’s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for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Careless People  </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05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466193"/>
            <a:ext cx="11161985" cy="5026682"/>
          </a:xfrm>
        </p:spPr>
        <p:txBody>
          <a:bodyPr>
            <a:normAutofit/>
          </a:bodyPr>
          <a:lstStyle/>
          <a:p>
            <a:pPr marL="0" indent="0">
              <a:buNone/>
            </a:pPr>
            <a:endParaRPr lang="en-US" sz="3200" dirty="0"/>
          </a:p>
          <a:p>
            <a:endParaRPr lang="en-US" sz="3200" dirty="0"/>
          </a:p>
        </p:txBody>
      </p:sp>
      <p:pic>
        <p:nvPicPr>
          <p:cNvPr id="3" name="Picture 2" descr="A picture containing place of worship&#10;&#10;Description automatically generated">
            <a:extLst>
              <a:ext uri="{FF2B5EF4-FFF2-40B4-BE49-F238E27FC236}">
                <a16:creationId xmlns:a16="http://schemas.microsoft.com/office/drawing/2014/main" id="{A705D01E-F71E-4CE9-921E-5DFB33427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466193"/>
            <a:ext cx="10758055" cy="5303113"/>
          </a:xfrm>
          <a:prstGeom prst="rect">
            <a:avLst/>
          </a:prstGeom>
        </p:spPr>
      </p:pic>
    </p:spTree>
    <p:extLst>
      <p:ext uri="{BB962C8B-B14F-4D97-AF65-F5344CB8AC3E}">
        <p14:creationId xmlns:p14="http://schemas.microsoft.com/office/powerpoint/2010/main" val="98959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pic>
        <p:nvPicPr>
          <p:cNvPr id="3" name="Content Placeholder 2" descr="A picture containing text&#10;&#10;Description automatically generated">
            <a:extLst>
              <a:ext uri="{FF2B5EF4-FFF2-40B4-BE49-F238E27FC236}">
                <a16:creationId xmlns:a16="http://schemas.microsoft.com/office/drawing/2014/main" id="{2C24B00D-81B1-44FF-9C29-A8C52674E2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620" y="2055813"/>
            <a:ext cx="5683380" cy="4351338"/>
          </a:xfrm>
        </p:spPr>
      </p:pic>
      <p:pic>
        <p:nvPicPr>
          <p:cNvPr id="7" name="Picture 6" descr="A picture containing outdoor, building, stone, colonnade&#10;&#10;Description automatically generated">
            <a:extLst>
              <a:ext uri="{FF2B5EF4-FFF2-40B4-BE49-F238E27FC236}">
                <a16:creationId xmlns:a16="http://schemas.microsoft.com/office/drawing/2014/main" id="{D5DFABE3-80F3-4FAE-B310-271CA16BE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241" y="2055812"/>
            <a:ext cx="5704205" cy="4351337"/>
          </a:xfrm>
          <a:prstGeom prst="rect">
            <a:avLst/>
          </a:prstGeom>
        </p:spPr>
      </p:pic>
    </p:spTree>
    <p:extLst>
      <p:ext uri="{BB962C8B-B14F-4D97-AF65-F5344CB8AC3E}">
        <p14:creationId xmlns:p14="http://schemas.microsoft.com/office/powerpoint/2010/main" val="332209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1239982" y="184727"/>
            <a:ext cx="9109364" cy="992620"/>
          </a:xfrm>
        </p:spPr>
        <p:txBody>
          <a:bodyPr/>
          <a:lstStyle/>
          <a:p>
            <a:pPr algn="ctr"/>
            <a:r>
              <a:rPr lang="en-US" b="1" dirty="0"/>
              <a:t>Persian Gods/Goddesses </a:t>
            </a:r>
          </a:p>
        </p:txBody>
      </p:sp>
      <p:pic>
        <p:nvPicPr>
          <p:cNvPr id="3" name="Content Placeholder 2" descr="A snake slithering on a stone surface&#10;&#10;Description automatically generated with low confidence">
            <a:extLst>
              <a:ext uri="{FF2B5EF4-FFF2-40B4-BE49-F238E27FC236}">
                <a16:creationId xmlns:a16="http://schemas.microsoft.com/office/drawing/2014/main" id="{2E2B3EDE-E065-4780-AAA7-F0761F3B6C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15" y="1599167"/>
            <a:ext cx="6227027" cy="5074106"/>
          </a:xfrm>
        </p:spPr>
      </p:pic>
      <p:pic>
        <p:nvPicPr>
          <p:cNvPr id="7" name="Picture 6" descr="A picture containing indoor, vessel, ceramic ware, plant&#10;&#10;Description automatically generated">
            <a:extLst>
              <a:ext uri="{FF2B5EF4-FFF2-40B4-BE49-F238E27FC236}">
                <a16:creationId xmlns:a16="http://schemas.microsoft.com/office/drawing/2014/main" id="{8749B6D2-1084-4EA5-AB06-BC0438A1A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457" y="1937660"/>
            <a:ext cx="5268328" cy="4735614"/>
          </a:xfrm>
          <a:prstGeom prst="rect">
            <a:avLst/>
          </a:prstGeom>
        </p:spPr>
      </p:pic>
      <p:sp>
        <p:nvSpPr>
          <p:cNvPr id="9" name="TextBox 8">
            <a:extLst>
              <a:ext uri="{FF2B5EF4-FFF2-40B4-BE49-F238E27FC236}">
                <a16:creationId xmlns:a16="http://schemas.microsoft.com/office/drawing/2014/main" id="{1D7AEFC6-684C-4ECA-8659-2A45B0E59E9D}"/>
              </a:ext>
            </a:extLst>
          </p:cNvPr>
          <p:cNvSpPr txBox="1"/>
          <p:nvPr/>
        </p:nvSpPr>
        <p:spPr>
          <a:xfrm>
            <a:off x="574596" y="983553"/>
            <a:ext cx="598516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Ahura Mazda - King of the Gods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5D92C25-97FF-4C29-A81E-5118375383A0}"/>
              </a:ext>
            </a:extLst>
          </p:cNvPr>
          <p:cNvSpPr txBox="1"/>
          <p:nvPr/>
        </p:nvSpPr>
        <p:spPr>
          <a:xfrm>
            <a:off x="6691457" y="983553"/>
            <a:ext cx="46966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Anahita (The Goddess of the Waters on the Earth)</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56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Persian Gods/Goddesses</a:t>
            </a:r>
          </a:p>
        </p:txBody>
      </p:sp>
      <p:pic>
        <p:nvPicPr>
          <p:cNvPr id="3" name="Content Placeholder 2">
            <a:extLst>
              <a:ext uri="{FF2B5EF4-FFF2-40B4-BE49-F238E27FC236}">
                <a16:creationId xmlns:a16="http://schemas.microsoft.com/office/drawing/2014/main" id="{C528A81C-787E-47EF-86AC-72D218542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53" y="2055813"/>
            <a:ext cx="3512127" cy="4635932"/>
          </a:xfrm>
        </p:spPr>
      </p:pic>
      <p:pic>
        <p:nvPicPr>
          <p:cNvPr id="7" name="Picture 6" descr="A picture containing text, stone&#10;&#10;Description automatically generated">
            <a:extLst>
              <a:ext uri="{FF2B5EF4-FFF2-40B4-BE49-F238E27FC236}">
                <a16:creationId xmlns:a16="http://schemas.microsoft.com/office/drawing/2014/main" id="{177C75C0-C6A9-4F40-809B-7F80BEDC3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778" y="1978694"/>
            <a:ext cx="7142022" cy="4591300"/>
          </a:xfrm>
          <a:prstGeom prst="rect">
            <a:avLst/>
          </a:prstGeom>
        </p:spPr>
      </p:pic>
      <p:sp>
        <p:nvSpPr>
          <p:cNvPr id="9" name="TextBox 8">
            <a:extLst>
              <a:ext uri="{FF2B5EF4-FFF2-40B4-BE49-F238E27FC236}">
                <a16:creationId xmlns:a16="http://schemas.microsoft.com/office/drawing/2014/main" id="{1579F24F-A084-4E7D-ADEE-43F6774AE23E}"/>
              </a:ext>
            </a:extLst>
          </p:cNvPr>
          <p:cNvSpPr txBox="1"/>
          <p:nvPr/>
        </p:nvSpPr>
        <p:spPr>
          <a:xfrm>
            <a:off x="5479474" y="1455474"/>
            <a:ext cx="44750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Mithra (The God of the Sun)</a:t>
            </a:r>
          </a:p>
        </p:txBody>
      </p:sp>
      <p:sp>
        <p:nvSpPr>
          <p:cNvPr id="10" name="TextBox 9">
            <a:extLst>
              <a:ext uri="{FF2B5EF4-FFF2-40B4-BE49-F238E27FC236}">
                <a16:creationId xmlns:a16="http://schemas.microsoft.com/office/drawing/2014/main" id="{630B4BB5-9C3B-4115-A0B0-39A316670301}"/>
              </a:ext>
            </a:extLst>
          </p:cNvPr>
          <p:cNvSpPr txBox="1"/>
          <p:nvPr/>
        </p:nvSpPr>
        <p:spPr>
          <a:xfrm>
            <a:off x="138544" y="1024587"/>
            <a:ext cx="40732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Ishtar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Goddess of Fertility </a:t>
            </a:r>
          </a:p>
        </p:txBody>
      </p:sp>
    </p:spTree>
    <p:extLst>
      <p:ext uri="{BB962C8B-B14F-4D97-AF65-F5344CB8AC3E}">
        <p14:creationId xmlns:p14="http://schemas.microsoft.com/office/powerpoint/2010/main" val="8742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35942"/>
          </a:xfrm>
        </p:spPr>
        <p:txBody>
          <a:bodyPr/>
          <a:lstStyle/>
          <a:p>
            <a:pPr algn="ctr"/>
            <a:r>
              <a:rPr lang="en-US" b="1" dirty="0">
                <a:latin typeface="+mn-lt"/>
              </a:rPr>
              <a:t>Persian Women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101068"/>
            <a:ext cx="11161985" cy="5756932"/>
          </a:xfrm>
        </p:spPr>
        <p:txBody>
          <a:bodyPr>
            <a:normAutofit/>
          </a:bodyPr>
          <a:lstStyle/>
          <a:p>
            <a:r>
              <a:rPr lang="en-US" sz="3600" b="1" dirty="0"/>
              <a:t>Women in Persia were very honored and revered; they often had important positions in the Courthouse, Ministries, Military, State and Treasury Department, and other official administrations. Women were treated like Goddesses esteemed as mothers of creation before the barbaric invasion upon Persia.</a:t>
            </a:r>
          </a:p>
          <a:p>
            <a:r>
              <a:rPr lang="en-US" sz="3600" b="1" dirty="0"/>
              <a:t>The fortification tablets at the Ruins of Persepolis also reveals that men and women were represented in identical professions and that they received equal payments as skilled laborers and that gender was not a criterion at all (unlike our modern world).</a:t>
            </a:r>
          </a:p>
        </p:txBody>
      </p:sp>
    </p:spTree>
    <p:extLst>
      <p:ext uri="{BB962C8B-B14F-4D97-AF65-F5344CB8AC3E}">
        <p14:creationId xmlns:p14="http://schemas.microsoft.com/office/powerpoint/2010/main" val="1333902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35942"/>
          </a:xfrm>
        </p:spPr>
        <p:txBody>
          <a:bodyPr/>
          <a:lstStyle/>
          <a:p>
            <a:pPr algn="ctr"/>
            <a:r>
              <a:rPr lang="en-US" b="1" dirty="0">
                <a:latin typeface="+mn-lt"/>
              </a:rPr>
              <a:t>Persian Women </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a:xfrm>
            <a:off x="693683" y="1101068"/>
            <a:ext cx="11161985" cy="5391806"/>
          </a:xfrm>
        </p:spPr>
        <p:txBody>
          <a:bodyPr>
            <a:normAutofit/>
          </a:bodyPr>
          <a:lstStyle/>
          <a:p>
            <a:r>
              <a:rPr lang="en-US" sz="3400" b="1" dirty="0"/>
              <a:t>The Star of Ishtar or Star of Inanna is a symbol of the ancient Persian and Sumerian goddess Inanna and her East Semitic counterpart Ishtar. Ishtar is mostly associated with the planet Venus, which is also known as the morning star. </a:t>
            </a:r>
          </a:p>
          <a:p>
            <a:r>
              <a:rPr lang="en-US" sz="3400" b="1" dirty="0"/>
              <a:t>It is interesting that Esther’s name in Hebrew is Hadassah which also means star or morning star. Once again God is working behind the scenes Esther becoming the Queen of the Persian Empire. Esther is going to bring life out of death for the Jews living in Persia just like Jesus who is the Morning Star brings life out of death for all of us. </a:t>
            </a:r>
          </a:p>
          <a:p>
            <a:endParaRPr lang="en-US" sz="3200" dirty="0"/>
          </a:p>
        </p:txBody>
      </p:sp>
    </p:spTree>
    <p:extLst>
      <p:ext uri="{BB962C8B-B14F-4D97-AF65-F5344CB8AC3E}">
        <p14:creationId xmlns:p14="http://schemas.microsoft.com/office/powerpoint/2010/main" val="151270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4483"/>
            <a:ext cx="12192000"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69333F5-001D-4171-BB30-04F443AEAFE6}"/>
              </a:ext>
            </a:extLst>
          </p:cNvPr>
          <p:cNvSpPr/>
          <p:nvPr/>
        </p:nvSpPr>
        <p:spPr>
          <a:xfrm>
            <a:off x="537882" y="2554941"/>
            <a:ext cx="10990730" cy="40699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arallelogram 2">
            <a:extLst>
              <a:ext uri="{FF2B5EF4-FFF2-40B4-BE49-F238E27FC236}">
                <a16:creationId xmlns:a16="http://schemas.microsoft.com/office/drawing/2014/main" id="{63D66F36-4515-4980-9AFE-F13D539AA017}"/>
              </a:ext>
            </a:extLst>
          </p:cNvPr>
          <p:cNvSpPr/>
          <p:nvPr/>
        </p:nvSpPr>
        <p:spPr>
          <a:xfrm>
            <a:off x="537882" y="837021"/>
            <a:ext cx="11412071" cy="1726048"/>
          </a:xfrm>
          <a:prstGeom prst="parallelogram">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1E45156-6D4D-46D9-99D7-84C9033620B2}"/>
              </a:ext>
            </a:extLst>
          </p:cNvPr>
          <p:cNvCxnSpPr>
            <a:cxnSpLocks/>
          </p:cNvCxnSpPr>
          <p:nvPr/>
        </p:nvCxnSpPr>
        <p:spPr>
          <a:xfrm flipH="1">
            <a:off x="2678184" y="849971"/>
            <a:ext cx="394447" cy="1704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DC4583-C2EE-4419-945F-DA3747470D03}"/>
              </a:ext>
            </a:extLst>
          </p:cNvPr>
          <p:cNvCxnSpPr>
            <a:cxnSpLocks/>
          </p:cNvCxnSpPr>
          <p:nvPr/>
        </p:nvCxnSpPr>
        <p:spPr>
          <a:xfrm flipH="1">
            <a:off x="4912644" y="837020"/>
            <a:ext cx="383218" cy="17179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34D5D4-B23C-4DD7-8887-0654AE12CEC4}"/>
              </a:ext>
            </a:extLst>
          </p:cNvPr>
          <p:cNvCxnSpPr>
            <a:cxnSpLocks/>
          </p:cNvCxnSpPr>
          <p:nvPr/>
        </p:nvCxnSpPr>
        <p:spPr>
          <a:xfrm flipH="1">
            <a:off x="7050748" y="820270"/>
            <a:ext cx="457200" cy="17436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F6ED19-BDEB-4E77-BDBD-947FA51C662B}"/>
              </a:ext>
            </a:extLst>
          </p:cNvPr>
          <p:cNvCxnSpPr>
            <a:cxnSpLocks/>
          </p:cNvCxnSpPr>
          <p:nvPr/>
        </p:nvCxnSpPr>
        <p:spPr>
          <a:xfrm flipH="1">
            <a:off x="9381564" y="820270"/>
            <a:ext cx="368691" cy="1712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21A675-AAAA-4AC9-910E-658D9502B304}"/>
              </a:ext>
            </a:extLst>
          </p:cNvPr>
          <p:cNvSpPr txBox="1"/>
          <p:nvPr/>
        </p:nvSpPr>
        <p:spPr>
          <a:xfrm>
            <a:off x="1066800" y="977153"/>
            <a:ext cx="161138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Esther </a:t>
            </a:r>
          </a:p>
        </p:txBody>
      </p:sp>
      <p:sp>
        <p:nvSpPr>
          <p:cNvPr id="13" name="TextBox 12">
            <a:extLst>
              <a:ext uri="{FF2B5EF4-FFF2-40B4-BE49-F238E27FC236}">
                <a16:creationId xmlns:a16="http://schemas.microsoft.com/office/drawing/2014/main" id="{1A46121C-1BC8-469D-AD7B-7DD682F2177A}"/>
              </a:ext>
            </a:extLst>
          </p:cNvPr>
          <p:cNvSpPr txBox="1"/>
          <p:nvPr/>
        </p:nvSpPr>
        <p:spPr>
          <a:xfrm>
            <a:off x="3154456" y="941764"/>
            <a:ext cx="161138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Haman </a:t>
            </a:r>
          </a:p>
        </p:txBody>
      </p:sp>
      <p:sp>
        <p:nvSpPr>
          <p:cNvPr id="14" name="TextBox 13">
            <a:extLst>
              <a:ext uri="{FF2B5EF4-FFF2-40B4-BE49-F238E27FC236}">
                <a16:creationId xmlns:a16="http://schemas.microsoft.com/office/drawing/2014/main" id="{A0D9F6F7-AD7E-4032-AFEB-7059924A2C50}"/>
              </a:ext>
            </a:extLst>
          </p:cNvPr>
          <p:cNvSpPr txBox="1"/>
          <p:nvPr/>
        </p:nvSpPr>
        <p:spPr>
          <a:xfrm>
            <a:off x="5439364" y="941763"/>
            <a:ext cx="161138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Courage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Esther  </a:t>
            </a:r>
          </a:p>
        </p:txBody>
      </p:sp>
      <p:sp>
        <p:nvSpPr>
          <p:cNvPr id="15" name="TextBox 14">
            <a:extLst>
              <a:ext uri="{FF2B5EF4-FFF2-40B4-BE49-F238E27FC236}">
                <a16:creationId xmlns:a16="http://schemas.microsoft.com/office/drawing/2014/main" id="{366E7E5D-6875-4EB9-9C02-A645965FD112}"/>
              </a:ext>
            </a:extLst>
          </p:cNvPr>
          <p:cNvSpPr txBox="1"/>
          <p:nvPr/>
        </p:nvSpPr>
        <p:spPr>
          <a:xfrm>
            <a:off x="7577468" y="941763"/>
            <a:ext cx="161138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Plan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Esther  </a:t>
            </a:r>
          </a:p>
        </p:txBody>
      </p:sp>
      <p:sp>
        <p:nvSpPr>
          <p:cNvPr id="16" name="TextBox 15">
            <a:extLst>
              <a:ext uri="{FF2B5EF4-FFF2-40B4-BE49-F238E27FC236}">
                <a16:creationId xmlns:a16="http://schemas.microsoft.com/office/drawing/2014/main" id="{14B30CAA-A9AA-4D86-B6C9-17A9196321AB}"/>
              </a:ext>
            </a:extLst>
          </p:cNvPr>
          <p:cNvSpPr txBox="1"/>
          <p:nvPr/>
        </p:nvSpPr>
        <p:spPr>
          <a:xfrm>
            <a:off x="9750255" y="941763"/>
            <a:ext cx="1611384"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Feast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Purim   </a:t>
            </a:r>
          </a:p>
        </p:txBody>
      </p:sp>
      <p:sp>
        <p:nvSpPr>
          <p:cNvPr id="17" name="TextBox 16">
            <a:extLst>
              <a:ext uri="{FF2B5EF4-FFF2-40B4-BE49-F238E27FC236}">
                <a16:creationId xmlns:a16="http://schemas.microsoft.com/office/drawing/2014/main" id="{394F2A10-AE54-400F-8193-2AEFEC5628D2}"/>
              </a:ext>
            </a:extLst>
          </p:cNvPr>
          <p:cNvSpPr txBox="1"/>
          <p:nvPr/>
        </p:nvSpPr>
        <p:spPr>
          <a:xfrm>
            <a:off x="672353" y="2177482"/>
            <a:ext cx="10856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1:1                      2:23     3:1                       3:15    4:1                         7:10     8:1                          9:19    9:20                   10:3</a:t>
            </a:r>
          </a:p>
        </p:txBody>
      </p:sp>
      <p:cxnSp>
        <p:nvCxnSpPr>
          <p:cNvPr id="24" name="Straight Connector 23">
            <a:extLst>
              <a:ext uri="{FF2B5EF4-FFF2-40B4-BE49-F238E27FC236}">
                <a16:creationId xmlns:a16="http://schemas.microsoft.com/office/drawing/2014/main" id="{31F71D12-CBE5-4EC0-9028-281CE9334B79}"/>
              </a:ext>
            </a:extLst>
          </p:cNvPr>
          <p:cNvCxnSpPr/>
          <p:nvPr/>
        </p:nvCxnSpPr>
        <p:spPr>
          <a:xfrm>
            <a:off x="537882" y="2949388"/>
            <a:ext cx="1098176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B70D00E-49C4-4341-A838-04EB63CABEE1}"/>
              </a:ext>
            </a:extLst>
          </p:cNvPr>
          <p:cNvCxnSpPr/>
          <p:nvPr/>
        </p:nvCxnSpPr>
        <p:spPr>
          <a:xfrm>
            <a:off x="2678184"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8DEB45-4440-4954-ABE0-5C07B687B4AB}"/>
              </a:ext>
            </a:extLst>
          </p:cNvPr>
          <p:cNvCxnSpPr/>
          <p:nvPr/>
        </p:nvCxnSpPr>
        <p:spPr>
          <a:xfrm>
            <a:off x="4901416" y="2532529"/>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373224-5656-4890-88AF-C6FB4398652A}"/>
              </a:ext>
            </a:extLst>
          </p:cNvPr>
          <p:cNvCxnSpPr/>
          <p:nvPr/>
        </p:nvCxnSpPr>
        <p:spPr>
          <a:xfrm>
            <a:off x="7048455"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1C6D38-8CE0-4362-B8E2-D5987711AECF}"/>
              </a:ext>
            </a:extLst>
          </p:cNvPr>
          <p:cNvCxnSpPr/>
          <p:nvPr/>
        </p:nvCxnSpPr>
        <p:spPr>
          <a:xfrm>
            <a:off x="9381564" y="2563068"/>
            <a:ext cx="0" cy="4061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7339AD-7777-42FB-845F-FB9BDB6552EE}"/>
              </a:ext>
            </a:extLst>
          </p:cNvPr>
          <p:cNvSpPr txBox="1"/>
          <p:nvPr/>
        </p:nvSpPr>
        <p:spPr>
          <a:xfrm>
            <a:off x="464865" y="2526525"/>
            <a:ext cx="10990730"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Party                          Power                          Purpose                       Protection                   Provision  </a:t>
            </a:r>
          </a:p>
        </p:txBody>
      </p:sp>
      <p:sp>
        <p:nvSpPr>
          <p:cNvPr id="33" name="TextBox 32">
            <a:extLst>
              <a:ext uri="{FF2B5EF4-FFF2-40B4-BE49-F238E27FC236}">
                <a16:creationId xmlns:a16="http://schemas.microsoft.com/office/drawing/2014/main" id="{0872C7A1-45E5-49DE-8EC7-DE45D45B9445}"/>
              </a:ext>
            </a:extLst>
          </p:cNvPr>
          <p:cNvSpPr txBox="1"/>
          <p:nvPr/>
        </p:nvSpPr>
        <p:spPr>
          <a:xfrm>
            <a:off x="629919" y="3099606"/>
            <a:ext cx="2129075" cy="3416320"/>
          </a:xfrm>
          <a:prstGeom prst="rect">
            <a:avLst/>
          </a:prstGeom>
          <a:noFill/>
          <a:ln>
            <a:noFill/>
          </a:ln>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King’s Request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Queen’s Refusal</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King’s Counsel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Queen’s Demise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Beauty Pageant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 Taken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Hegai’s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Kindness</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 Chosen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Esther’s Secret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Mordecai’s Word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Esther’s Report</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Assassins Killed </a:t>
            </a:r>
          </a:p>
        </p:txBody>
      </p:sp>
      <p:sp>
        <p:nvSpPr>
          <p:cNvPr id="34" name="TextBox 33">
            <a:extLst>
              <a:ext uri="{FF2B5EF4-FFF2-40B4-BE49-F238E27FC236}">
                <a16:creationId xmlns:a16="http://schemas.microsoft.com/office/drawing/2014/main" id="{C3473113-AD75-491D-9B0D-FE6E6BC0D64C}"/>
              </a:ext>
            </a:extLst>
          </p:cNvPr>
          <p:cNvSpPr txBox="1"/>
          <p:nvPr/>
        </p:nvSpPr>
        <p:spPr>
          <a:xfrm>
            <a:off x="2675892" y="2975188"/>
            <a:ext cx="2167217" cy="2862322"/>
          </a:xfrm>
          <a:prstGeom prst="rect">
            <a:avLst/>
          </a:prstGeom>
          <a:noFill/>
          <a:ln>
            <a:noFill/>
          </a:ln>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King’s Favor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Haman’s Position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Mordecai’s Refusal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Mordecai’s Identity</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Haman’s Disdain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Haman’s Complaint</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Haman’s Plot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King’s Decree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Haman’s Bounty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City in Confusion </a:t>
            </a:r>
          </a:p>
        </p:txBody>
      </p:sp>
      <p:sp>
        <p:nvSpPr>
          <p:cNvPr id="35" name="TextBox 34">
            <a:extLst>
              <a:ext uri="{FF2B5EF4-FFF2-40B4-BE49-F238E27FC236}">
                <a16:creationId xmlns:a16="http://schemas.microsoft.com/office/drawing/2014/main" id="{FFC5897F-09FA-4B4C-A87C-CC55696C55DE}"/>
              </a:ext>
            </a:extLst>
          </p:cNvPr>
          <p:cNvSpPr txBox="1"/>
          <p:nvPr/>
        </p:nvSpPr>
        <p:spPr>
          <a:xfrm>
            <a:off x="4876622" y="2975188"/>
            <a:ext cx="2167217" cy="3693319"/>
          </a:xfrm>
          <a:prstGeom prst="rect">
            <a:avLst/>
          </a:prstGeom>
          <a:noFill/>
          <a:ln>
            <a:noFill/>
          </a:ln>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Mordecai’s Wailing</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Jews Mourning</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Jews fasting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Esther’s Anguish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Esther’s Inquiry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Esther’s Crisis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Esther’s Request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Haman’s Gallows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King’s Dream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 Honored</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 Humiliated</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 Caught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 hanged</a:t>
            </a:r>
          </a:p>
        </p:txBody>
      </p:sp>
      <p:sp>
        <p:nvSpPr>
          <p:cNvPr id="36" name="TextBox 35">
            <a:extLst>
              <a:ext uri="{FF2B5EF4-FFF2-40B4-BE49-F238E27FC236}">
                <a16:creationId xmlns:a16="http://schemas.microsoft.com/office/drawing/2014/main" id="{632F3CAE-3F70-4CE5-B148-BAA3F5D018D3}"/>
              </a:ext>
            </a:extLst>
          </p:cNvPr>
          <p:cNvSpPr txBox="1"/>
          <p:nvPr/>
        </p:nvSpPr>
        <p:spPr>
          <a:xfrm>
            <a:off x="6998722" y="2971305"/>
            <a:ext cx="2436464" cy="3970318"/>
          </a:xfrm>
          <a:prstGeom prst="rect">
            <a:avLst/>
          </a:prstGeom>
          <a:noFill/>
          <a:ln>
            <a:noFill/>
          </a:ln>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King’s Gift to Esther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 Revealed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Esther’s Request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Decree Unchanged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King’s Response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Jews Armed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Mordecai’s News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Jews Rejoice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Jews Defense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Haman’s Sons Hanged</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Jews Victory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1D4E761-05FA-4A27-8DE9-ACE99C89EF45}"/>
              </a:ext>
            </a:extLst>
          </p:cNvPr>
          <p:cNvSpPr txBox="1"/>
          <p:nvPr/>
        </p:nvSpPr>
        <p:spPr>
          <a:xfrm>
            <a:off x="9313921" y="2948551"/>
            <a:ext cx="2247526" cy="2031325"/>
          </a:xfrm>
          <a:prstGeom prst="rect">
            <a:avLst/>
          </a:prstGeom>
          <a:noFill/>
          <a:ln>
            <a:noFill/>
          </a:ln>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Mordecai’s Report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Casting of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Pur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Feast of Purim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Esther’s Letter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Purim Established</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 Elevated </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Mordecai’s Legacy</a:t>
            </a:r>
          </a:p>
        </p:txBody>
      </p:sp>
      <p:sp>
        <p:nvSpPr>
          <p:cNvPr id="38" name="TextBox 37">
            <a:extLst>
              <a:ext uri="{FF2B5EF4-FFF2-40B4-BE49-F238E27FC236}">
                <a16:creationId xmlns:a16="http://schemas.microsoft.com/office/drawing/2014/main" id="{8D47CC80-3559-49A1-9F1C-9DFBA5825E7E}"/>
              </a:ext>
            </a:extLst>
          </p:cNvPr>
          <p:cNvSpPr txBox="1"/>
          <p:nvPr/>
        </p:nvSpPr>
        <p:spPr>
          <a:xfrm>
            <a:off x="1066800" y="322729"/>
            <a:ext cx="10883153"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God’s Care for a Careless People </a:t>
            </a:r>
          </a:p>
        </p:txBody>
      </p:sp>
      <p:sp>
        <p:nvSpPr>
          <p:cNvPr id="40" name="TextBox 39">
            <a:extLst>
              <a:ext uri="{FF2B5EF4-FFF2-40B4-BE49-F238E27FC236}">
                <a16:creationId xmlns:a16="http://schemas.microsoft.com/office/drawing/2014/main" id="{AF11544B-D295-44C3-B90C-E486FE0EC5B4}"/>
              </a:ext>
            </a:extLst>
          </p:cNvPr>
          <p:cNvSpPr txBox="1"/>
          <p:nvPr/>
        </p:nvSpPr>
        <p:spPr>
          <a:xfrm>
            <a:off x="9582953" y="4915488"/>
            <a:ext cx="1824420"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Issues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God not mentioned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Not Quoted in 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 Law/Sacrifices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Fasting Mentioned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Prayer not mentioned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 Supernatural </a:t>
            </a:r>
          </a:p>
        </p:txBody>
      </p:sp>
      <p:sp>
        <p:nvSpPr>
          <p:cNvPr id="41" name="TextBox 40">
            <a:extLst>
              <a:ext uri="{FF2B5EF4-FFF2-40B4-BE49-F238E27FC236}">
                <a16:creationId xmlns:a16="http://schemas.microsoft.com/office/drawing/2014/main" id="{C9CD520D-3AC5-493F-8FDD-6034FE69F4B1}"/>
              </a:ext>
            </a:extLst>
          </p:cNvPr>
          <p:cNvSpPr txBox="1"/>
          <p:nvPr/>
        </p:nvSpPr>
        <p:spPr>
          <a:xfrm>
            <a:off x="600635" y="215153"/>
            <a:ext cx="17794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Esther</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78113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 from Esther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fontScale="92500"/>
          </a:bodyPr>
          <a:lstStyle/>
          <a:p>
            <a:r>
              <a:rPr lang="en-US" sz="3600" b="1" dirty="0"/>
              <a:t>God is actively engaged in history and is working all things toward His purpose and design. </a:t>
            </a:r>
          </a:p>
          <a:p>
            <a:r>
              <a:rPr lang="en-US" sz="3600" b="1" dirty="0"/>
              <a:t>God uses imperfect and weak people to carry out his plans. </a:t>
            </a:r>
          </a:p>
          <a:p>
            <a:r>
              <a:rPr lang="en-US" sz="3600" b="1" dirty="0"/>
              <a:t>Christians have to constantly evaluate how much we have assimilated into our societal norms and weigh that against what scripture requires. </a:t>
            </a:r>
          </a:p>
          <a:p>
            <a:r>
              <a:rPr lang="en-US" sz="3600" b="1" dirty="0"/>
              <a:t>The thirst for power often inflates one’s ego which leads to foolish decisions. (Bowing to Haman) </a:t>
            </a:r>
          </a:p>
          <a:p>
            <a:r>
              <a:rPr lang="en-US" sz="3600" b="1" dirty="0"/>
              <a:t>The cultivation of inward beauty allows God’s glory to be manifested to those around you. (Esther respected) </a:t>
            </a:r>
          </a:p>
          <a:p>
            <a:endParaRPr lang="en-US" sz="3600" b="1" dirty="0"/>
          </a:p>
          <a:p>
            <a:pPr marL="0" indent="0">
              <a:buNone/>
            </a:pPr>
            <a:endParaRPr lang="en-US" sz="3600" b="1" dirty="0"/>
          </a:p>
        </p:txBody>
      </p:sp>
    </p:spTree>
    <p:extLst>
      <p:ext uri="{BB962C8B-B14F-4D97-AF65-F5344CB8AC3E}">
        <p14:creationId xmlns:p14="http://schemas.microsoft.com/office/powerpoint/2010/main" val="22144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 from Esther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lnSpcReduction="10000"/>
          </a:bodyPr>
          <a:lstStyle/>
          <a:p>
            <a:r>
              <a:rPr lang="en-US" sz="3600" b="1" dirty="0"/>
              <a:t>Hatred is often a generational issue. It is passed on by parents to their children on down through the generations and becomes institutionalized over time with policies that reinforce the prejudice and hatred. (History of the </a:t>
            </a:r>
            <a:r>
              <a:rPr lang="en-US" sz="3600" b="1" dirty="0" err="1"/>
              <a:t>Agagites</a:t>
            </a:r>
            <a:r>
              <a:rPr lang="en-US" sz="3600" b="1" dirty="0"/>
              <a:t> – Amalekites)</a:t>
            </a:r>
          </a:p>
          <a:p>
            <a:r>
              <a:rPr lang="en-US" sz="3600" b="1" dirty="0"/>
              <a:t>Hatred is often accompanied by jealously, envy, and pride. (All of these are seen in the actions of Haman.)</a:t>
            </a:r>
          </a:p>
          <a:p>
            <a:r>
              <a:rPr lang="en-US" sz="3600" b="1" dirty="0"/>
              <a:t>One person standing up with integrity and faith can challenge the intentions of someone filled with hate. (Mordecai refuses to bow) </a:t>
            </a:r>
          </a:p>
          <a:p>
            <a:endParaRPr lang="en-US" sz="3600" b="1" dirty="0"/>
          </a:p>
        </p:txBody>
      </p:sp>
    </p:spTree>
    <p:extLst>
      <p:ext uri="{BB962C8B-B14F-4D97-AF65-F5344CB8AC3E}">
        <p14:creationId xmlns:p14="http://schemas.microsoft.com/office/powerpoint/2010/main" val="361230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 from Esther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lnSpcReduction="10000"/>
          </a:bodyPr>
          <a:lstStyle/>
          <a:p>
            <a:r>
              <a:rPr lang="en-US" sz="3600" b="1" dirty="0"/>
              <a:t>We demonstrate wisdom when we call on the community of believers to join us when face with overwhelming circumstances. (Esther calls a fast) </a:t>
            </a:r>
          </a:p>
          <a:p>
            <a:r>
              <a:rPr lang="en-US" sz="3600" b="1" dirty="0"/>
              <a:t>We need to remember we are where we are not by coincidence but because God has placed us here. </a:t>
            </a:r>
          </a:p>
          <a:p>
            <a:r>
              <a:rPr lang="en-US" sz="3600" b="1" dirty="0"/>
              <a:t>Courage mixed with patience is a virtue that will keep us from making foolish mistakes. (Esther waits) </a:t>
            </a:r>
          </a:p>
          <a:p>
            <a:r>
              <a:rPr lang="en-US" sz="3600" b="1" dirty="0"/>
              <a:t>Stepping out in faith is where we will experience the presence of God in new and refreshing ways. (Esther before the King) </a:t>
            </a:r>
          </a:p>
          <a:p>
            <a:pPr marL="0" indent="0">
              <a:buNone/>
            </a:pPr>
            <a:endParaRPr lang="en-US" sz="3600" b="1" dirty="0"/>
          </a:p>
        </p:txBody>
      </p:sp>
    </p:spTree>
    <p:extLst>
      <p:ext uri="{BB962C8B-B14F-4D97-AF65-F5344CB8AC3E}">
        <p14:creationId xmlns:p14="http://schemas.microsoft.com/office/powerpoint/2010/main" val="411556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t>History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a:bodyPr>
          <a:lstStyle/>
          <a:p>
            <a:pPr marL="0" indent="0">
              <a:buNone/>
            </a:pPr>
            <a:r>
              <a:rPr lang="en-US" sz="3600" b="1" dirty="0"/>
              <a:t>Author: The unknown author of the book of Esther was most likely a Jew very familiar with the royal Persian court. The detailed descriptions of court life and traditions, as well as the events that occurred in the book, point to an eyewitness author. </a:t>
            </a:r>
          </a:p>
          <a:p>
            <a:pPr marL="0" indent="0">
              <a:buNone/>
            </a:pPr>
            <a:r>
              <a:rPr lang="en-US" sz="3600" b="1" dirty="0"/>
              <a:t>Because his perspective was pro-Jewish, scholars believe he was a Jew writing for the remnant that had returned to Judah under Zerubbabel, Ezra and Nehemiah. This book would give the diaspora an update on what was happening back in Persia. </a:t>
            </a:r>
          </a:p>
          <a:p>
            <a:pPr marL="0" indent="0">
              <a:buNone/>
            </a:pPr>
            <a:endParaRPr lang="en-US" sz="3600" b="1" dirty="0"/>
          </a:p>
          <a:p>
            <a:pPr marL="0" indent="0">
              <a:buNone/>
            </a:pPr>
            <a:endParaRPr lang="en-US" sz="3600" b="1" dirty="0"/>
          </a:p>
        </p:txBody>
      </p:sp>
    </p:spTree>
    <p:extLst>
      <p:ext uri="{BB962C8B-B14F-4D97-AF65-F5344CB8AC3E}">
        <p14:creationId xmlns:p14="http://schemas.microsoft.com/office/powerpoint/2010/main" val="21811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 from Esther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fontScale="92500" lnSpcReduction="20000"/>
          </a:bodyPr>
          <a:lstStyle/>
          <a:p>
            <a:r>
              <a:rPr lang="en-US" sz="3600" b="1" dirty="0"/>
              <a:t>We are created in the image of God so that me might mirror His glory to the world. But pride replaces the mirror of God and allows us to mirror our own glory instead of God’s. </a:t>
            </a:r>
          </a:p>
          <a:p>
            <a:r>
              <a:rPr lang="en-US" sz="3600" b="1" dirty="0"/>
              <a:t>Pride easily gives way to hatred or indignation which is a poison that destroys us inwardly. (Haman’s anger) </a:t>
            </a:r>
          </a:p>
          <a:p>
            <a:r>
              <a:rPr lang="en-US" sz="3600" b="1" dirty="0"/>
              <a:t>We can boast of the things that God has done in our lives and we can boast of the powerful work that Christ has done on the cross. </a:t>
            </a:r>
          </a:p>
          <a:p>
            <a:r>
              <a:rPr lang="en-US" sz="3600" b="1" dirty="0"/>
              <a:t>We can overcome pride by not thinking any more highly of ourselves or less than ourselves but think soberly of ourselves which means seeing ourselves as God sees us. (Rom. 12:3)</a:t>
            </a:r>
          </a:p>
          <a:p>
            <a:pPr marL="0" indent="0">
              <a:buNone/>
            </a:pPr>
            <a:endParaRPr lang="en-US" sz="3600" b="1" dirty="0"/>
          </a:p>
        </p:txBody>
      </p:sp>
    </p:spTree>
    <p:extLst>
      <p:ext uri="{BB962C8B-B14F-4D97-AF65-F5344CB8AC3E}">
        <p14:creationId xmlns:p14="http://schemas.microsoft.com/office/powerpoint/2010/main" val="99003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 from Esther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lnSpcReduction="10000"/>
          </a:bodyPr>
          <a:lstStyle/>
          <a:p>
            <a:r>
              <a:rPr lang="en-US" sz="3600" b="1" dirty="0"/>
              <a:t>Knowing that “God works all things together for good” allows us to find peace in the midst of trials. </a:t>
            </a:r>
          </a:p>
          <a:p>
            <a:r>
              <a:rPr lang="en-US" sz="3600" b="1" dirty="0"/>
              <a:t>God gives us freedom to make choices for which we are responsible and yet uses all those contingencies to accomplish His plan. What a great mystery!! ‘</a:t>
            </a:r>
          </a:p>
          <a:p>
            <a:r>
              <a:rPr lang="en-US" sz="3600" b="1" dirty="0"/>
              <a:t>The timing of God’s plan includes both “</a:t>
            </a:r>
            <a:r>
              <a:rPr lang="en-US" sz="3600" b="1" dirty="0" err="1"/>
              <a:t>chronos</a:t>
            </a:r>
            <a:r>
              <a:rPr lang="en-US" sz="3600" b="1" dirty="0"/>
              <a:t>” and “Kairos”. God is able to intervene in time and space to bring transformation to any circumstance. He holds all of history in His hands and can intersect it at any time to carry out His will. </a:t>
            </a:r>
          </a:p>
          <a:p>
            <a:endParaRPr lang="en-US" sz="3600" b="1" dirty="0"/>
          </a:p>
        </p:txBody>
      </p:sp>
    </p:spTree>
    <p:extLst>
      <p:ext uri="{BB962C8B-B14F-4D97-AF65-F5344CB8AC3E}">
        <p14:creationId xmlns:p14="http://schemas.microsoft.com/office/powerpoint/2010/main" val="2527201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 from Esther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lnSpcReduction="10000"/>
          </a:bodyPr>
          <a:lstStyle/>
          <a:p>
            <a:r>
              <a:rPr lang="en-US" sz="3600" b="1" dirty="0"/>
              <a:t>We can take courage in that Justice and Judgment are part of God’s character based on righteousness, holiness, grace and loyal love towards us. </a:t>
            </a:r>
          </a:p>
          <a:p>
            <a:r>
              <a:rPr lang="en-US" sz="3600" b="1" dirty="0"/>
              <a:t>The wicked may flourish on this earth but they will have to stand and give an account for their deeds before a holy and righteous God. Truth is the greatest weapon against injustice. </a:t>
            </a:r>
          </a:p>
          <a:p>
            <a:r>
              <a:rPr lang="en-US" sz="3600" b="1" dirty="0"/>
              <a:t>As believers we will never stand before God to answer for our sinful deeds because they are removed through the death of Christ on the cross and Jesus has declared us righteous before the Father. </a:t>
            </a:r>
          </a:p>
          <a:p>
            <a:endParaRPr lang="en-US" sz="3600" b="1" dirty="0"/>
          </a:p>
        </p:txBody>
      </p:sp>
    </p:spTree>
    <p:extLst>
      <p:ext uri="{BB962C8B-B14F-4D97-AF65-F5344CB8AC3E}">
        <p14:creationId xmlns:p14="http://schemas.microsoft.com/office/powerpoint/2010/main" val="914393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 from Esther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fontScale="92500" lnSpcReduction="20000"/>
          </a:bodyPr>
          <a:lstStyle/>
          <a:p>
            <a:r>
              <a:rPr lang="en-US" sz="3600" b="1" dirty="0"/>
              <a:t>The history of the bible is the great history of redemption. The fall of humankind in Adam and Eve sets in motion the great plan of redemption by a gracious and loving God. </a:t>
            </a:r>
          </a:p>
          <a:p>
            <a:r>
              <a:rPr lang="en-US" sz="3600" b="1" dirty="0"/>
              <a:t>Redemption was based on eternal love in the Godhead implemented in a decree. Ps.2“I will surely tell of the decree of the Lord: He said to Me, ‘You are My Son, Today I have begotten You. </a:t>
            </a:r>
          </a:p>
          <a:p>
            <a:r>
              <a:rPr lang="en-US" sz="3600" b="1" dirty="0"/>
              <a:t>No matter what we face in life we can find comfort in the fact that we have a mediator and an intercessor at the right hand of the Father in heaven. </a:t>
            </a:r>
          </a:p>
          <a:p>
            <a:r>
              <a:rPr lang="en-US" sz="3600" b="1" dirty="0"/>
              <a:t>As Christians we have the privilege of being intercessors  and mediators for those around us having access to the very throne of God through Christ.  </a:t>
            </a:r>
          </a:p>
          <a:p>
            <a:pPr marL="0" indent="0">
              <a:buNone/>
            </a:pPr>
            <a:endParaRPr lang="en-US" sz="3600" b="1" dirty="0"/>
          </a:p>
        </p:txBody>
      </p:sp>
    </p:spTree>
    <p:extLst>
      <p:ext uri="{BB962C8B-B14F-4D97-AF65-F5344CB8AC3E}">
        <p14:creationId xmlns:p14="http://schemas.microsoft.com/office/powerpoint/2010/main" val="69083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 from Esther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a:bodyPr>
          <a:lstStyle/>
          <a:p>
            <a:r>
              <a:rPr lang="en-US" sz="3600" b="1" dirty="0"/>
              <a:t>God’s promises of deliverance may include using us to gain the victory. (Jews armed themselves) </a:t>
            </a:r>
          </a:p>
          <a:p>
            <a:r>
              <a:rPr lang="en-US" sz="3600" b="1" dirty="0"/>
              <a:t>We gain victory over Satan as we learn to put off the old and put on the new. (Col. 3:9-10)</a:t>
            </a:r>
          </a:p>
          <a:p>
            <a:r>
              <a:rPr lang="en-US" sz="3600" b="1" dirty="0"/>
              <a:t>We all must put on the full armor of God if we are to stand against the schemes of the Devil. (Eph. 6) </a:t>
            </a:r>
          </a:p>
          <a:p>
            <a:r>
              <a:rPr lang="en-US" sz="3600" b="1" dirty="0"/>
              <a:t>Never give up because God can turn the tables at any time in our life’s journey. (Haman gets what he intends for Mordecai) </a:t>
            </a:r>
          </a:p>
        </p:txBody>
      </p:sp>
    </p:spTree>
    <p:extLst>
      <p:ext uri="{BB962C8B-B14F-4D97-AF65-F5344CB8AC3E}">
        <p14:creationId xmlns:p14="http://schemas.microsoft.com/office/powerpoint/2010/main" val="3040745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Lessons from Esther </a:t>
            </a:r>
            <a:r>
              <a:rPr lang="en-US" b="1" dirty="0"/>
              <a:t>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lnSpcReduction="10000"/>
          </a:bodyPr>
          <a:lstStyle/>
          <a:p>
            <a:r>
              <a:rPr lang="en-US" sz="3600" b="1" dirty="0"/>
              <a:t>Our destiny is in His hands. He controls the dice. He numbers our days. He’s sovereign. He’s ruling over our world. We’re meant to find comfort in that</a:t>
            </a:r>
          </a:p>
          <a:p>
            <a:r>
              <a:rPr lang="en-US" sz="3600" b="1" dirty="0"/>
              <a:t>The Lord’s deliverance is coming. God will exalt Jesus and every knee will bow and every tongue will confess Jesus is Lord. (Phil. 2:10-11)</a:t>
            </a:r>
          </a:p>
          <a:p>
            <a:r>
              <a:rPr lang="en-US" sz="3600" b="1" dirty="0"/>
              <a:t>Think about our need to remember. We’re a part of God’s family that has seen Him act again and again, throughout history. God’s covenant love has chased his people down through the centuries. He has always been faithful.</a:t>
            </a:r>
          </a:p>
        </p:txBody>
      </p:sp>
    </p:spTree>
    <p:extLst>
      <p:ext uri="{BB962C8B-B14F-4D97-AF65-F5344CB8AC3E}">
        <p14:creationId xmlns:p14="http://schemas.microsoft.com/office/powerpoint/2010/main" val="66120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God’s Mysterious Work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fontScale="92500"/>
          </a:bodyPr>
          <a:lstStyle/>
          <a:p>
            <a:pPr marL="0" indent="0">
              <a:buNone/>
            </a:pPr>
            <a:r>
              <a:rPr lang="en-US" sz="3600" b="1" i="1" dirty="0"/>
              <a:t>“It has been well said that the Book of Esther is a record of wonders without a miracle, and therefore, though equally revealing the glory of the Lord, it sets it forth in another fashion from that which is displayed in the overthrow of Pharaoh by miraculous power.” (Spurgeon)</a:t>
            </a:r>
          </a:p>
          <a:p>
            <a:pPr marL="0" indent="0">
              <a:buNone/>
            </a:pPr>
            <a:r>
              <a:rPr lang="en-US" sz="3600" b="1" i="1" dirty="0"/>
              <a:t>Think of all that God arranged: </a:t>
            </a:r>
          </a:p>
          <a:p>
            <a:r>
              <a:rPr lang="en-US" sz="3600" b="1" i="1" dirty="0"/>
              <a:t>God arranged for the noble Queen Vashti to lose her place.</a:t>
            </a:r>
          </a:p>
          <a:p>
            <a:r>
              <a:rPr lang="en-US" sz="3600" b="1" i="1" dirty="0"/>
              <a:t>God arranged for a competition to replace Queen Vashti.</a:t>
            </a:r>
          </a:p>
          <a:p>
            <a:r>
              <a:rPr lang="en-US" sz="3600" b="1" i="1" dirty="0"/>
              <a:t>God arranged for Esther to enter the competition.</a:t>
            </a:r>
          </a:p>
        </p:txBody>
      </p:sp>
    </p:spTree>
    <p:extLst>
      <p:ext uri="{BB962C8B-B14F-4D97-AF65-F5344CB8AC3E}">
        <p14:creationId xmlns:p14="http://schemas.microsoft.com/office/powerpoint/2010/main" val="354281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God’s Mysterious Work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fontScale="92500" lnSpcReduction="10000"/>
          </a:bodyPr>
          <a:lstStyle/>
          <a:p>
            <a:r>
              <a:rPr lang="en-US" sz="3600" b="1" i="1" dirty="0"/>
              <a:t>God arranged special favor for Esther among the other women.</a:t>
            </a:r>
          </a:p>
          <a:p>
            <a:r>
              <a:rPr lang="en-US" sz="3600" b="1" i="1" dirty="0"/>
              <a:t>God arranged for Mordecai to have access to both Esther and the affairs of the kingdom.</a:t>
            </a:r>
          </a:p>
          <a:p>
            <a:r>
              <a:rPr lang="en-US" sz="3600" b="1" i="1" dirty="0"/>
              <a:t>God arranged the lot that was cast to give 11 months warning before the evil event (Esth. 3:12-13).</a:t>
            </a:r>
          </a:p>
          <a:p>
            <a:r>
              <a:rPr lang="en-US" sz="3600" b="1" i="1" dirty="0"/>
              <a:t>God arranged that the decree command that the Jews be killed by private hands, instead of by the army of Persia – which would have been much more difficult to stop.</a:t>
            </a:r>
          </a:p>
          <a:p>
            <a:r>
              <a:rPr lang="en-US" sz="3600" b="1" i="1" dirty="0"/>
              <a:t>God arranged that Haman restrain his anger and not kill Mordecai immediately (Esth. 5:10).</a:t>
            </a:r>
          </a:p>
        </p:txBody>
      </p:sp>
    </p:spTree>
    <p:extLst>
      <p:ext uri="{BB962C8B-B14F-4D97-AF65-F5344CB8AC3E}">
        <p14:creationId xmlns:p14="http://schemas.microsoft.com/office/powerpoint/2010/main" val="555046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God’s Mysterious Work </a:t>
            </a:r>
            <a:endParaRPr lang="en-US" b="1" dirty="0"/>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lnSpcReduction="10000"/>
          </a:bodyPr>
          <a:lstStyle/>
          <a:p>
            <a:r>
              <a:rPr lang="en-US" sz="3600" b="1" i="1" dirty="0"/>
              <a:t>God arranged for Esther to delay her request; first asking for a banquet with the king and then another banquet.</a:t>
            </a:r>
          </a:p>
          <a:p>
            <a:r>
              <a:rPr lang="en-US" sz="3600" b="1" i="1" dirty="0"/>
              <a:t>God arranged for Haman’s anger to come to a peak on one particular day.</a:t>
            </a:r>
          </a:p>
          <a:p>
            <a:r>
              <a:rPr lang="en-US" sz="3600" b="1" i="1" dirty="0"/>
              <a:t>God arranged for Ahasuerus to have a sleepless night.</a:t>
            </a:r>
          </a:p>
          <a:p>
            <a:r>
              <a:rPr lang="en-US" sz="3600" b="1" i="1" dirty="0"/>
              <a:t>God arranged for Ahasuerus to pick up a certain book in his sleepless night.</a:t>
            </a:r>
          </a:p>
          <a:p>
            <a:r>
              <a:rPr lang="en-US" sz="3600" b="1" i="1" dirty="0"/>
              <a:t>God arranged for Ahasuerus to read the passage about Mordecai in that particular book.</a:t>
            </a:r>
          </a:p>
          <a:p>
            <a:endParaRPr lang="en-US" sz="3600" b="1" i="1" dirty="0"/>
          </a:p>
        </p:txBody>
      </p:sp>
    </p:spTree>
    <p:extLst>
      <p:ext uri="{BB962C8B-B14F-4D97-AF65-F5344CB8AC3E}">
        <p14:creationId xmlns:p14="http://schemas.microsoft.com/office/powerpoint/2010/main" val="3995978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God’s Mysterious Work </a:t>
            </a:r>
            <a:endParaRPr lang="en-US" b="1" dirty="0"/>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a:bodyPr>
          <a:lstStyle/>
          <a:p>
            <a:r>
              <a:rPr lang="en-US" sz="3600" b="1" i="1" dirty="0"/>
              <a:t>God arranges for Haman to be humiliated by honoring Mordecai. </a:t>
            </a:r>
          </a:p>
          <a:p>
            <a:r>
              <a:rPr lang="en-US" sz="3600" b="1" i="1" dirty="0"/>
              <a:t>God arranges for Haman to be hung on the gallows designed for Mordecai. </a:t>
            </a:r>
          </a:p>
          <a:p>
            <a:r>
              <a:rPr lang="en-US" sz="3600" b="1" i="1" dirty="0"/>
              <a:t>God arranges for the Jews to defend themselves. </a:t>
            </a:r>
          </a:p>
          <a:p>
            <a:r>
              <a:rPr lang="en-US" sz="3600" b="1" i="1" dirty="0"/>
              <a:t>God arranges for the King accept the decree made by Mordecai. </a:t>
            </a:r>
          </a:p>
          <a:p>
            <a:r>
              <a:rPr lang="en-US" sz="3600" b="1" i="1" dirty="0"/>
              <a:t>God arranges for victory of the Jews against their enemies especially the Amalekites. </a:t>
            </a:r>
          </a:p>
          <a:p>
            <a:endParaRPr lang="en-US" sz="3600" b="1" i="1" dirty="0"/>
          </a:p>
        </p:txBody>
      </p:sp>
    </p:spTree>
    <p:extLst>
      <p:ext uri="{BB962C8B-B14F-4D97-AF65-F5344CB8AC3E}">
        <p14:creationId xmlns:p14="http://schemas.microsoft.com/office/powerpoint/2010/main" val="27396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t>History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fontScale="92500"/>
          </a:bodyPr>
          <a:lstStyle/>
          <a:p>
            <a:r>
              <a:rPr lang="en-US" sz="3600" b="1" dirty="0"/>
              <a:t>Esther was written in the same time period of Ezra, Nehemiah and records the story of those who became assimilated in the Persian culture and did not want to leave. </a:t>
            </a:r>
          </a:p>
          <a:p>
            <a:r>
              <a:rPr lang="en-US" sz="3600" b="1" dirty="0"/>
              <a:t>Historically it falls within the reign of King Ahasuerus/Xerxes I of the Persian empire from 485 to 465 B.C.</a:t>
            </a:r>
          </a:p>
          <a:p>
            <a:r>
              <a:rPr lang="en-US" sz="3600" b="1" dirty="0"/>
              <a:t>Xerxes I, commonly known as Xerxes the Great, was the fourth King of the Achaemenid Empire, ruling from 486 to 465 BC. He was the son and successor of Darius the Great and his mother was </a:t>
            </a:r>
            <a:r>
              <a:rPr lang="en-US" sz="3600" b="1" dirty="0" err="1"/>
              <a:t>Atossa</a:t>
            </a:r>
            <a:r>
              <a:rPr lang="en-US" sz="3600" b="1" dirty="0"/>
              <a:t>, a daughter of Cyrus the Great, the founder of the Achaemenid empire. [Wikipedia]</a:t>
            </a:r>
          </a:p>
          <a:p>
            <a:pPr marL="0" indent="0">
              <a:buNone/>
            </a:pPr>
            <a:endParaRPr lang="en-US" sz="3600" b="1" dirty="0"/>
          </a:p>
        </p:txBody>
      </p:sp>
    </p:spTree>
    <p:extLst>
      <p:ext uri="{BB962C8B-B14F-4D97-AF65-F5344CB8AC3E}">
        <p14:creationId xmlns:p14="http://schemas.microsoft.com/office/powerpoint/2010/main" val="71769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God’s Mysterious Work </a:t>
            </a:r>
            <a:endParaRPr lang="en-US" b="1" dirty="0"/>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a:bodyPr>
          <a:lstStyle/>
          <a:p>
            <a:pPr marL="0" indent="0">
              <a:buNone/>
            </a:pPr>
            <a:r>
              <a:rPr lang="en-US" sz="3600" b="1" i="1" dirty="0"/>
              <a:t>“God’s hand in history never rules out our actions. The actions of Esther and Mordecai were critical to the preservation of the people of God.” (David </a:t>
            </a:r>
            <a:r>
              <a:rPr lang="en-US" sz="3600" b="1" i="1" dirty="0" err="1"/>
              <a:t>Guzik</a:t>
            </a:r>
            <a:r>
              <a:rPr lang="en-US" sz="3600" b="1" i="1" dirty="0"/>
              <a:t>) </a:t>
            </a:r>
          </a:p>
          <a:p>
            <a:r>
              <a:rPr lang="en-US" sz="3600" b="1" i="1" dirty="0"/>
              <a:t>God’s will is accomplished, and yet men are perfectly free agents; Haman did as he pleased, Ahasuerus did what he wanted, so did Mordecai and Esther. We see no interference, no coercion - they all do their will, and bear full responsibility, yet God works out His eternal plan for the ages through it all.</a:t>
            </a:r>
          </a:p>
        </p:txBody>
      </p:sp>
    </p:spTree>
    <p:extLst>
      <p:ext uri="{BB962C8B-B14F-4D97-AF65-F5344CB8AC3E}">
        <p14:creationId xmlns:p14="http://schemas.microsoft.com/office/powerpoint/2010/main" val="212386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God’s Mysterious Work </a:t>
            </a:r>
            <a:endParaRPr lang="en-US" b="1" dirty="0"/>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a:bodyPr>
          <a:lstStyle/>
          <a:p>
            <a:pPr marL="0" indent="0">
              <a:buNone/>
            </a:pPr>
            <a:r>
              <a:rPr lang="en-US" sz="3600" b="1" i="1" dirty="0"/>
              <a:t>“There it is; man is a free agent in what he does, responsible for his actions, and verily guilty when he does wrong, and he will be justly punished too, and if he be lost the blame will rest with himself alone: but yet there is One who </a:t>
            </a:r>
            <a:r>
              <a:rPr lang="en-US" sz="3600" b="1" i="1" dirty="0" err="1"/>
              <a:t>ruleth</a:t>
            </a:r>
            <a:r>
              <a:rPr lang="en-US" sz="3600" b="1" i="1" dirty="0"/>
              <a:t> over all, who, without complicity in their sin, makes even the actions of wicked men to subserve his holy and righteous purposes. Believe these two truths and you will see them in practical agreement in daily life, though you will not be able to devise a theory for harmonizing them on paper.” (Spurgeon)</a:t>
            </a:r>
          </a:p>
        </p:txBody>
      </p:sp>
    </p:spTree>
    <p:extLst>
      <p:ext uri="{BB962C8B-B14F-4D97-AF65-F5344CB8AC3E}">
        <p14:creationId xmlns:p14="http://schemas.microsoft.com/office/powerpoint/2010/main" val="589011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God’s Mysterious Work </a:t>
            </a:r>
            <a:endParaRPr lang="en-US" b="1" dirty="0"/>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lnSpcReduction="10000"/>
          </a:bodyPr>
          <a:lstStyle/>
          <a:p>
            <a:pPr marL="0" indent="0">
              <a:buNone/>
            </a:pPr>
            <a:r>
              <a:rPr lang="en-US" sz="3600" b="1" i="1" dirty="0"/>
              <a:t>“God, in His wise and Providential plan, allows His people to be tested – sometimes severely so. We must not suppose that the servants of God will be protected from every trial, because the trials are part of God’s design.” (David </a:t>
            </a:r>
            <a:r>
              <a:rPr lang="en-US" sz="3600" b="1" i="1" dirty="0" err="1"/>
              <a:t>Guzik</a:t>
            </a:r>
            <a:r>
              <a:rPr lang="en-US" sz="3600" b="1" i="1" dirty="0"/>
              <a:t>)</a:t>
            </a:r>
          </a:p>
          <a:p>
            <a:pPr marL="0" indent="0">
              <a:buNone/>
            </a:pPr>
            <a:r>
              <a:rPr lang="en-US" sz="3600" b="1" i="1" dirty="0"/>
              <a:t>• It was a great trial for Mordecai; he refused to bow to Haman and others would suffer for his refusal to pay homage to Haman.</a:t>
            </a:r>
          </a:p>
          <a:p>
            <a:pPr marL="0" indent="0">
              <a:buNone/>
            </a:pPr>
            <a:r>
              <a:rPr lang="en-US" sz="3600" b="1" i="1" dirty="0"/>
              <a:t>• It was a great trial for Esther; she heard the news of the coming slaughter of her people and had to boldly approach the king to make an appeal.</a:t>
            </a:r>
          </a:p>
        </p:txBody>
      </p:sp>
    </p:spTree>
    <p:extLst>
      <p:ext uri="{BB962C8B-B14F-4D97-AF65-F5344CB8AC3E}">
        <p14:creationId xmlns:p14="http://schemas.microsoft.com/office/powerpoint/2010/main" val="2898385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Esther  10:1-3</a:t>
            </a:r>
            <a:r>
              <a:rPr lang="en-US" b="1" dirty="0"/>
              <a:t>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a:bodyPr>
          <a:lstStyle/>
          <a:p>
            <a:r>
              <a:rPr lang="en-US" sz="3600" b="1" dirty="0"/>
              <a:t>Esther 10:1 King Xerxes imposed tribute throughout the empire, to its distant shores. 2 And all his acts of power and might, together with a full account of the greatness of Mordecai, whom the king had promoted, are they not written in the book of the annals of the kings of Media and Persia? 3 Mordecai the Jew was second in rank to King Xerxes, preeminent among the Jews, and held in </a:t>
            </a:r>
            <a:r>
              <a:rPr lang="en-US" sz="3600" b="1" dirty="0">
                <a:highlight>
                  <a:srgbClr val="FFFF00"/>
                </a:highlight>
              </a:rPr>
              <a:t>high esteem </a:t>
            </a:r>
            <a:r>
              <a:rPr lang="en-US" sz="3600" b="1" dirty="0"/>
              <a:t>by his many fellow Jews, because he </a:t>
            </a:r>
            <a:r>
              <a:rPr lang="en-US" sz="3600" b="1" dirty="0">
                <a:highlight>
                  <a:srgbClr val="FFFF00"/>
                </a:highlight>
              </a:rPr>
              <a:t>sought the good </a:t>
            </a:r>
            <a:r>
              <a:rPr lang="en-US" sz="3600" b="1" dirty="0"/>
              <a:t>of his people and </a:t>
            </a:r>
            <a:r>
              <a:rPr lang="en-US" sz="3600" b="1" dirty="0">
                <a:highlight>
                  <a:srgbClr val="FFFF00"/>
                </a:highlight>
              </a:rPr>
              <a:t>spoke up for the welfare </a:t>
            </a:r>
            <a:r>
              <a:rPr lang="en-US" sz="3600" b="1" dirty="0"/>
              <a:t>of all the Jews.</a:t>
            </a:r>
          </a:p>
        </p:txBody>
      </p:sp>
    </p:spTree>
    <p:extLst>
      <p:ext uri="{BB962C8B-B14F-4D97-AF65-F5344CB8AC3E}">
        <p14:creationId xmlns:p14="http://schemas.microsoft.com/office/powerpoint/2010/main" val="234138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Esther  10:1-3</a:t>
            </a:r>
            <a:r>
              <a:rPr lang="en-US" b="1" dirty="0"/>
              <a:t>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fontScale="92500" lnSpcReduction="10000"/>
          </a:bodyPr>
          <a:lstStyle/>
          <a:p>
            <a:pPr marL="0" indent="0">
              <a:buNone/>
            </a:pPr>
            <a:r>
              <a:rPr lang="en-US" sz="3600" b="1" i="1" dirty="0"/>
              <a:t>10:3 “because he </a:t>
            </a:r>
            <a:r>
              <a:rPr lang="en-US" sz="3600" b="1" i="1" dirty="0">
                <a:highlight>
                  <a:srgbClr val="FFFF00"/>
                </a:highlight>
              </a:rPr>
              <a:t>sought</a:t>
            </a:r>
            <a:r>
              <a:rPr lang="en-US" sz="3600" b="1" i="1" dirty="0"/>
              <a:t> the </a:t>
            </a:r>
            <a:r>
              <a:rPr lang="en-US" sz="3600" b="1" i="1" dirty="0">
                <a:highlight>
                  <a:srgbClr val="FFFF00"/>
                </a:highlight>
              </a:rPr>
              <a:t>good </a:t>
            </a:r>
            <a:r>
              <a:rPr lang="en-US" sz="3600" b="1" i="1" dirty="0"/>
              <a:t>of his people and spoke up for the </a:t>
            </a:r>
            <a:r>
              <a:rPr lang="en-US" sz="3600" b="1" i="1" dirty="0">
                <a:highlight>
                  <a:srgbClr val="FFFF00"/>
                </a:highlight>
              </a:rPr>
              <a:t>welfare</a:t>
            </a:r>
            <a:r>
              <a:rPr lang="en-US" sz="3600" b="1" i="1" dirty="0"/>
              <a:t> of all the Jews.”</a:t>
            </a:r>
          </a:p>
          <a:p>
            <a:r>
              <a:rPr lang="en-US" sz="3600" b="1" dirty="0"/>
              <a:t>To seek – means to tread a path, to look intently – This shows the dedication of Mordecai</a:t>
            </a:r>
            <a:r>
              <a:rPr lang="en-US" sz="3600" b="1" i="1" dirty="0"/>
              <a:t>. </a:t>
            </a:r>
          </a:p>
          <a:p>
            <a:r>
              <a:rPr lang="en-US" sz="3600" b="1" dirty="0"/>
              <a:t>The good  - The root of the Hebrew word here is the “best, bountiful, wealth”. Mordecai sought to enhance the lives of the Jews. </a:t>
            </a:r>
          </a:p>
          <a:p>
            <a:r>
              <a:rPr lang="en-US" sz="3600" b="1" dirty="0"/>
              <a:t>Did Mordecai know the promise in </a:t>
            </a:r>
            <a:r>
              <a:rPr lang="en-US" sz="3600" b="1" i="1" dirty="0"/>
              <a:t>Jer. 29:7 7 And seek the welfare of the city where I have caused you to be carried away captive, and pray unto Jehovah for it; for in the peace (shalom) thereof shall ye have peace (shalom) .</a:t>
            </a:r>
          </a:p>
        </p:txBody>
      </p:sp>
    </p:spTree>
    <p:extLst>
      <p:ext uri="{BB962C8B-B14F-4D97-AF65-F5344CB8AC3E}">
        <p14:creationId xmlns:p14="http://schemas.microsoft.com/office/powerpoint/2010/main" val="2600442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Questions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443590"/>
          </a:xfrm>
        </p:spPr>
        <p:txBody>
          <a:bodyPr>
            <a:normAutofit fontScale="92500" lnSpcReduction="20000"/>
          </a:bodyPr>
          <a:lstStyle/>
          <a:p>
            <a:pPr marL="0" indent="0">
              <a:buNone/>
            </a:pPr>
            <a:r>
              <a:rPr lang="en-US" sz="3600" b="1" dirty="0"/>
              <a:t>Group discussion: What would it be like in our country if our politicians followed Mordecai’s example and “worked for the good of his people and spoke up for the welfare of all the people.”</a:t>
            </a:r>
          </a:p>
          <a:p>
            <a:pPr marL="0" indent="0">
              <a:buNone/>
            </a:pPr>
            <a:r>
              <a:rPr lang="en-US" sz="3600" b="1" dirty="0"/>
              <a:t>Questions: </a:t>
            </a:r>
          </a:p>
          <a:p>
            <a:pPr marL="548640" indent="-548640">
              <a:buFont typeface="+mj-lt"/>
              <a:buAutoNum type="arabicPeriod"/>
            </a:pPr>
            <a:r>
              <a:rPr lang="en-US" sz="3600" b="1" dirty="0"/>
              <a:t>Why do you think the author of Esther felt the need to add these last three verses to the book of Esther? </a:t>
            </a:r>
          </a:p>
          <a:p>
            <a:pPr marL="548640" indent="-548640">
              <a:buFont typeface="+mj-lt"/>
              <a:buAutoNum type="arabicPeriod"/>
            </a:pPr>
            <a:r>
              <a:rPr lang="en-US" sz="3600" b="1" dirty="0"/>
              <a:t>What key insight do you get from these last three verses of Esther? </a:t>
            </a:r>
          </a:p>
          <a:p>
            <a:pPr marL="548640" indent="-548640">
              <a:buFont typeface="+mj-lt"/>
              <a:buAutoNum type="arabicPeriod"/>
            </a:pPr>
            <a:r>
              <a:rPr lang="en-US" sz="3600" b="1" dirty="0"/>
              <a:t>How would you summarize the overall character and leadership of King Ahasuerus? </a:t>
            </a:r>
          </a:p>
          <a:p>
            <a:pPr marL="548640" indent="-548640">
              <a:buFont typeface="+mj-lt"/>
              <a:buAutoNum type="arabicPeriod"/>
            </a:pPr>
            <a:r>
              <a:rPr lang="en-US" sz="3600" b="1" dirty="0"/>
              <a:t>How would you summarize the overall character and leadership of Mordecai? </a:t>
            </a:r>
          </a:p>
        </p:txBody>
      </p:sp>
    </p:spTree>
    <p:extLst>
      <p:ext uri="{BB962C8B-B14F-4D97-AF65-F5344CB8AC3E}">
        <p14:creationId xmlns:p14="http://schemas.microsoft.com/office/powerpoint/2010/main" val="1900478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latin typeface="+mn-lt"/>
              </a:rPr>
              <a:t>Questions</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fontScale="92500" lnSpcReduction="10000"/>
          </a:bodyPr>
          <a:lstStyle/>
          <a:p>
            <a:pPr marL="742950" indent="-742950">
              <a:buFont typeface="+mj-lt"/>
              <a:buAutoNum type="arabicPeriod" startAt="5"/>
            </a:pPr>
            <a:r>
              <a:rPr lang="en-US" sz="3600" b="1" dirty="0"/>
              <a:t>How would you summarize the overall character and leadership of Esther? </a:t>
            </a:r>
          </a:p>
          <a:p>
            <a:pPr marL="742950" indent="-742950">
              <a:buFont typeface="+mj-lt"/>
              <a:buAutoNum type="arabicPeriod" startAt="5"/>
            </a:pPr>
            <a:r>
              <a:rPr lang="en-US" sz="3600" b="1" dirty="0"/>
              <a:t>What key lesson or lessons have you learned from the book of Esther? </a:t>
            </a:r>
          </a:p>
          <a:p>
            <a:pPr marL="742950" indent="-742950">
              <a:buFont typeface="+mj-lt"/>
              <a:buAutoNum type="arabicPeriod" startAt="5"/>
            </a:pPr>
            <a:r>
              <a:rPr lang="en-US" sz="3600" b="1" dirty="0"/>
              <a:t>Why do you think the Book of Esther has become one of the most favorite books of the Old Testament for the Jews?</a:t>
            </a:r>
          </a:p>
          <a:p>
            <a:pPr marL="742950" indent="-742950">
              <a:buFont typeface="+mj-lt"/>
              <a:buAutoNum type="arabicPeriod" startAt="5"/>
            </a:pPr>
            <a:r>
              <a:rPr lang="en-US" sz="3600" b="1" dirty="0"/>
              <a:t>If you were to summarize the book of Esther in one sentence, what would that sentence be? </a:t>
            </a:r>
          </a:p>
          <a:p>
            <a:pPr marL="742950" indent="-742950">
              <a:buFont typeface="+mj-lt"/>
              <a:buAutoNum type="arabicPeriod" startAt="5"/>
            </a:pPr>
            <a:r>
              <a:rPr lang="en-US" sz="3600" b="1" dirty="0"/>
              <a:t>What parallels do you see between the Book of Esther and our current culture here in the United States? </a:t>
            </a:r>
          </a:p>
          <a:p>
            <a:pPr marL="742950" indent="-742950">
              <a:buFont typeface="+mj-lt"/>
              <a:buAutoNum type="arabicPeriod" startAt="5"/>
            </a:pPr>
            <a:endParaRPr lang="en-US" sz="3600" b="1" dirty="0"/>
          </a:p>
        </p:txBody>
      </p:sp>
    </p:spTree>
    <p:extLst>
      <p:ext uri="{BB962C8B-B14F-4D97-AF65-F5344CB8AC3E}">
        <p14:creationId xmlns:p14="http://schemas.microsoft.com/office/powerpoint/2010/main" val="17463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t>History </a:t>
            </a:r>
          </a:p>
        </p:txBody>
      </p:sp>
      <p:sp>
        <p:nvSpPr>
          <p:cNvPr id="3" name="Content Placeholder 2">
            <a:extLst>
              <a:ext uri="{FF2B5EF4-FFF2-40B4-BE49-F238E27FC236}">
                <a16:creationId xmlns:a16="http://schemas.microsoft.com/office/drawing/2014/main" id="{762A3A14-A7D3-13C8-E34A-2C6AD4D82084}"/>
              </a:ext>
            </a:extLst>
          </p:cNvPr>
          <p:cNvSpPr>
            <a:spLocks noGrp="1"/>
          </p:cNvSpPr>
          <p:nvPr>
            <p:ph idx="1"/>
          </p:nvPr>
        </p:nvSpPr>
        <p:spPr>
          <a:xfrm>
            <a:off x="554637" y="1279499"/>
            <a:ext cx="11092720" cy="5241222"/>
          </a:xfrm>
        </p:spPr>
        <p:txBody>
          <a:bodyPr>
            <a:normAutofit/>
          </a:bodyPr>
          <a:lstStyle/>
          <a:p>
            <a:pPr marL="0" indent="0">
              <a:buNone/>
            </a:pPr>
            <a:r>
              <a:rPr lang="en-US" sz="3600" b="1" dirty="0"/>
              <a:t>Darius the Great and Xerxes I were a great builders of cities in Persia. They completed magnificent palaces in Susa where they stayed most of the time and where much of the book of Esther was carried out. </a:t>
            </a:r>
          </a:p>
          <a:p>
            <a:pPr marL="0" indent="0">
              <a:buNone/>
            </a:pPr>
            <a:r>
              <a:rPr lang="en-US" sz="3600" b="1" dirty="0"/>
              <a:t>Xerxes I most magnificent achievement was the summer palace in Persepolis. In 1933 two sets of gold and silver plates recording in the three forms of cuneiform [Ancient Persian, Elamite, and Babylonian] that describe the boundaries of the Persian empire were discovered in the foundations of Darius’s hall of audience. </a:t>
            </a:r>
          </a:p>
        </p:txBody>
      </p:sp>
    </p:spTree>
    <p:extLst>
      <p:ext uri="{BB962C8B-B14F-4D97-AF65-F5344CB8AC3E}">
        <p14:creationId xmlns:p14="http://schemas.microsoft.com/office/powerpoint/2010/main" val="123945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E9162-D4AA-A385-1095-1D5CC7766FEE}"/>
              </a:ext>
            </a:extLst>
          </p:cNvPr>
          <p:cNvSpPr>
            <a:spLocks noGrp="1"/>
          </p:cNvSpPr>
          <p:nvPr>
            <p:ph type="title"/>
          </p:nvPr>
        </p:nvSpPr>
        <p:spPr>
          <a:xfrm>
            <a:off x="838200" y="134911"/>
            <a:ext cx="10515600" cy="1009677"/>
          </a:xfrm>
        </p:spPr>
        <p:txBody>
          <a:bodyPr/>
          <a:lstStyle/>
          <a:p>
            <a:pPr algn="ctr"/>
            <a:r>
              <a:rPr lang="en-US" b="1" dirty="0"/>
              <a:t>History </a:t>
            </a:r>
          </a:p>
        </p:txBody>
      </p:sp>
      <p:pic>
        <p:nvPicPr>
          <p:cNvPr id="5" name="Content Placeholder 4">
            <a:extLst>
              <a:ext uri="{FF2B5EF4-FFF2-40B4-BE49-F238E27FC236}">
                <a16:creationId xmlns:a16="http://schemas.microsoft.com/office/drawing/2014/main" id="{42AB15C2-5D0A-5B78-6DD3-75A753235C75}"/>
              </a:ext>
            </a:extLst>
          </p:cNvPr>
          <p:cNvPicPr>
            <a:picLocks noGrp="1" noChangeAspect="1"/>
          </p:cNvPicPr>
          <p:nvPr>
            <p:ph idx="1"/>
          </p:nvPr>
        </p:nvPicPr>
        <p:blipFill>
          <a:blip r:embed="rId3"/>
          <a:stretch>
            <a:fillRect/>
          </a:stretch>
        </p:blipFill>
        <p:spPr>
          <a:xfrm>
            <a:off x="443459" y="2864278"/>
            <a:ext cx="4392118" cy="3510625"/>
          </a:xfrm>
          <a:prstGeom prst="rect">
            <a:avLst/>
          </a:prstGeom>
        </p:spPr>
      </p:pic>
      <p:sp>
        <p:nvSpPr>
          <p:cNvPr id="8" name="TextBox 7">
            <a:extLst>
              <a:ext uri="{FF2B5EF4-FFF2-40B4-BE49-F238E27FC236}">
                <a16:creationId xmlns:a16="http://schemas.microsoft.com/office/drawing/2014/main" id="{37C68B40-49D5-996E-6A46-0630A42C1BFB}"/>
              </a:ext>
            </a:extLst>
          </p:cNvPr>
          <p:cNvSpPr txBox="1"/>
          <p:nvPr/>
        </p:nvSpPr>
        <p:spPr>
          <a:xfrm>
            <a:off x="5381469" y="3013023"/>
            <a:ext cx="5846164" cy="3406123"/>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F7252D7C-53BC-E9D8-16BF-26CA65E0ED4D}"/>
              </a:ext>
            </a:extLst>
          </p:cNvPr>
          <p:cNvSpPr txBox="1"/>
          <p:nvPr/>
        </p:nvSpPr>
        <p:spPr>
          <a:xfrm>
            <a:off x="7613380" y="4746584"/>
            <a:ext cx="3204209" cy="1621420"/>
          </a:xfrm>
          <a:prstGeom prst="rect">
            <a:avLst/>
          </a:prstGeom>
          <a:noFill/>
        </p:spPr>
        <p:txBody>
          <a:bodyPr wrap="square" rtlCol="0">
            <a:spAutoFit/>
          </a:bodyPr>
          <a:lstStyle/>
          <a:p>
            <a:endParaRPr lang="en-US" dirty="0"/>
          </a:p>
        </p:txBody>
      </p:sp>
      <p:pic>
        <p:nvPicPr>
          <p:cNvPr id="1026" name="Picture 2" descr="Part of a clay tablet, Neo-Assyrian. (Credit: Public Domain)">
            <a:extLst>
              <a:ext uri="{FF2B5EF4-FFF2-40B4-BE49-F238E27FC236}">
                <a16:creationId xmlns:a16="http://schemas.microsoft.com/office/drawing/2014/main" id="{1A629EBB-DC1E-F441-DCB8-30D3A2D3F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469" y="2854586"/>
            <a:ext cx="6264639" cy="35134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7FE7C4A-E203-237E-D539-E25EE4246150}"/>
              </a:ext>
            </a:extLst>
          </p:cNvPr>
          <p:cNvSpPr txBox="1"/>
          <p:nvPr/>
        </p:nvSpPr>
        <p:spPr>
          <a:xfrm>
            <a:off x="518410" y="1039463"/>
            <a:ext cx="11100216" cy="1754326"/>
          </a:xfrm>
          <a:prstGeom prst="rect">
            <a:avLst/>
          </a:prstGeom>
          <a:noFill/>
        </p:spPr>
        <p:txBody>
          <a:bodyPr wrap="square" rtlCol="0">
            <a:spAutoFit/>
          </a:bodyPr>
          <a:lstStyle/>
          <a:p>
            <a:r>
              <a:rPr lang="en-US" sz="3600" b="1" dirty="0"/>
              <a:t>There are extensive records from the Babylonian and Persian period because of the extensive libraries which held thousands of cuneiform tables. </a:t>
            </a:r>
          </a:p>
        </p:txBody>
      </p:sp>
    </p:spTree>
    <p:extLst>
      <p:ext uri="{BB962C8B-B14F-4D97-AF65-F5344CB8AC3E}">
        <p14:creationId xmlns:p14="http://schemas.microsoft.com/office/powerpoint/2010/main" val="197092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87400"/>
          </a:xfrm>
        </p:spPr>
        <p:txBody>
          <a:bodyPr/>
          <a:lstStyle/>
          <a:p>
            <a:pPr algn="ctr"/>
            <a:r>
              <a:rPr lang="en-US" b="1" dirty="0"/>
              <a:t>Palace in Susa/Shushan </a:t>
            </a:r>
          </a:p>
        </p:txBody>
      </p:sp>
      <p:pic>
        <p:nvPicPr>
          <p:cNvPr id="8" name="Content Placeholder 7">
            <a:extLst>
              <a:ext uri="{FF2B5EF4-FFF2-40B4-BE49-F238E27FC236}">
                <a16:creationId xmlns:a16="http://schemas.microsoft.com/office/drawing/2014/main" id="{023BD177-1C50-4B45-A577-94B5F8F3781A}"/>
              </a:ext>
            </a:extLst>
          </p:cNvPr>
          <p:cNvPicPr>
            <a:picLocks noGrp="1" noChangeAspect="1"/>
          </p:cNvPicPr>
          <p:nvPr>
            <p:ph idx="1"/>
          </p:nvPr>
        </p:nvPicPr>
        <p:blipFill>
          <a:blip r:embed="rId2"/>
          <a:stretch>
            <a:fillRect/>
          </a:stretch>
        </p:blipFill>
        <p:spPr>
          <a:xfrm>
            <a:off x="1149682" y="1152526"/>
            <a:ext cx="10362764" cy="5569042"/>
          </a:xfrm>
          <a:prstGeom prst="rect">
            <a:avLst/>
          </a:prstGeom>
        </p:spPr>
      </p:pic>
    </p:spTree>
    <p:extLst>
      <p:ext uri="{BB962C8B-B14F-4D97-AF65-F5344CB8AC3E}">
        <p14:creationId xmlns:p14="http://schemas.microsoft.com/office/powerpoint/2010/main" val="202895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a:xfrm>
            <a:off x="838200" y="365126"/>
            <a:ext cx="10515600" cy="787400"/>
          </a:xfrm>
        </p:spPr>
        <p:txBody>
          <a:bodyPr/>
          <a:lstStyle/>
          <a:p>
            <a:pPr algn="ctr"/>
            <a:r>
              <a:rPr lang="en-US" b="1" dirty="0"/>
              <a:t>Palace in Susa/Shushan </a:t>
            </a:r>
          </a:p>
        </p:txBody>
      </p:sp>
      <p:pic>
        <p:nvPicPr>
          <p:cNvPr id="10" name="Content Placeholder 9">
            <a:extLst>
              <a:ext uri="{FF2B5EF4-FFF2-40B4-BE49-F238E27FC236}">
                <a16:creationId xmlns:a16="http://schemas.microsoft.com/office/drawing/2014/main" id="{6B2EE887-8A80-4FE3-B3C7-442B0D1A6220}"/>
              </a:ext>
            </a:extLst>
          </p:cNvPr>
          <p:cNvPicPr>
            <a:picLocks noGrp="1" noChangeAspect="1"/>
          </p:cNvPicPr>
          <p:nvPr>
            <p:ph idx="1"/>
          </p:nvPr>
        </p:nvPicPr>
        <p:blipFill>
          <a:blip r:embed="rId2"/>
          <a:stretch>
            <a:fillRect/>
          </a:stretch>
        </p:blipFill>
        <p:spPr>
          <a:xfrm>
            <a:off x="714531" y="1333266"/>
            <a:ext cx="8504419" cy="5366479"/>
          </a:xfrm>
          <a:prstGeom prst="rect">
            <a:avLst/>
          </a:prstGeom>
        </p:spPr>
      </p:pic>
      <p:sp>
        <p:nvSpPr>
          <p:cNvPr id="11" name="TextBox 10">
            <a:extLst>
              <a:ext uri="{FF2B5EF4-FFF2-40B4-BE49-F238E27FC236}">
                <a16:creationId xmlns:a16="http://schemas.microsoft.com/office/drawing/2014/main" id="{79875492-0D40-416D-89A5-1B243095BD20}"/>
              </a:ext>
            </a:extLst>
          </p:cNvPr>
          <p:cNvSpPr txBox="1"/>
          <p:nvPr/>
        </p:nvSpPr>
        <p:spPr>
          <a:xfrm>
            <a:off x="9218950" y="2008682"/>
            <a:ext cx="286312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ceiling of the Banquet Hall would have been 70 feet high. </a:t>
            </a:r>
          </a:p>
        </p:txBody>
      </p:sp>
      <p:sp>
        <p:nvSpPr>
          <p:cNvPr id="2" name="Oval 1">
            <a:extLst>
              <a:ext uri="{FF2B5EF4-FFF2-40B4-BE49-F238E27FC236}">
                <a16:creationId xmlns:a16="http://schemas.microsoft.com/office/drawing/2014/main" id="{F3BB1297-F408-B02A-8730-29A1BE7179F5}"/>
              </a:ext>
            </a:extLst>
          </p:cNvPr>
          <p:cNvSpPr/>
          <p:nvPr/>
        </p:nvSpPr>
        <p:spPr>
          <a:xfrm>
            <a:off x="5696262" y="2908092"/>
            <a:ext cx="1648918" cy="165513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64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sp>
        <p:nvSpPr>
          <p:cNvPr id="8" name="Content Placeholder 7">
            <a:extLst>
              <a:ext uri="{FF2B5EF4-FFF2-40B4-BE49-F238E27FC236}">
                <a16:creationId xmlns:a16="http://schemas.microsoft.com/office/drawing/2014/main" id="{5C4F00BA-386D-448C-B0C3-44A3DE602DA9}"/>
              </a:ext>
            </a:extLst>
          </p:cNvPr>
          <p:cNvSpPr>
            <a:spLocks noGrp="1"/>
          </p:cNvSpPr>
          <p:nvPr>
            <p:ph idx="1"/>
          </p:nvPr>
        </p:nvSpPr>
        <p:spPr/>
        <p:txBody>
          <a:bodyPr>
            <a:normAutofit/>
          </a:bodyPr>
          <a:lstStyle/>
          <a:p>
            <a:pPr marL="0" indent="0">
              <a:buNone/>
            </a:pPr>
            <a:endParaRPr lang="en-US" sz="3200" dirty="0"/>
          </a:p>
          <a:p>
            <a:endParaRPr lang="en-US" sz="3200" dirty="0"/>
          </a:p>
        </p:txBody>
      </p:sp>
      <p:pic>
        <p:nvPicPr>
          <p:cNvPr id="6" name="Picture 5" descr="A picture containing grass, sky, outdoor, building&#10;&#10;Description automatically generated">
            <a:extLst>
              <a:ext uri="{FF2B5EF4-FFF2-40B4-BE49-F238E27FC236}">
                <a16:creationId xmlns:a16="http://schemas.microsoft.com/office/drawing/2014/main" id="{129AA5A0-35F6-4A92-A41F-4D2612000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3" y="1413164"/>
            <a:ext cx="11603182" cy="5320145"/>
          </a:xfrm>
          <a:prstGeom prst="rect">
            <a:avLst/>
          </a:prstGeom>
        </p:spPr>
      </p:pic>
    </p:spTree>
    <p:extLst>
      <p:ext uri="{BB962C8B-B14F-4D97-AF65-F5344CB8AC3E}">
        <p14:creationId xmlns:p14="http://schemas.microsoft.com/office/powerpoint/2010/main" val="39602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893956-100E-48CA-B061-043212DC2C80}"/>
              </a:ext>
            </a:extLst>
          </p:cNvPr>
          <p:cNvSpPr/>
          <p:nvPr/>
        </p:nvSpPr>
        <p:spPr>
          <a:xfrm>
            <a:off x="0" y="0"/>
            <a:ext cx="12192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1A509B9-4FBC-4E37-9759-4A8482C6D6EC}"/>
              </a:ext>
            </a:extLst>
          </p:cNvPr>
          <p:cNvSpPr>
            <a:spLocks noGrp="1"/>
          </p:cNvSpPr>
          <p:nvPr>
            <p:ph type="title"/>
          </p:nvPr>
        </p:nvSpPr>
        <p:spPr/>
        <p:txBody>
          <a:bodyPr/>
          <a:lstStyle/>
          <a:p>
            <a:pPr algn="ctr"/>
            <a:r>
              <a:rPr lang="en-US" b="1" dirty="0"/>
              <a:t>Xerxes’ Persepolis</a:t>
            </a:r>
          </a:p>
        </p:txBody>
      </p:sp>
      <p:pic>
        <p:nvPicPr>
          <p:cNvPr id="3" name="Content Placeholder 2" descr="A picture containing building, castle, stone&#10;&#10;Description automatically generated">
            <a:extLst>
              <a:ext uri="{FF2B5EF4-FFF2-40B4-BE49-F238E27FC236}">
                <a16:creationId xmlns:a16="http://schemas.microsoft.com/office/drawing/2014/main" id="{C3E2E50E-66DF-42C2-A802-ED09DD3E9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4"/>
            <a:ext cx="10868891" cy="4879975"/>
          </a:xfrm>
        </p:spPr>
      </p:pic>
    </p:spTree>
    <p:extLst>
      <p:ext uri="{BB962C8B-B14F-4D97-AF65-F5344CB8AC3E}">
        <p14:creationId xmlns:p14="http://schemas.microsoft.com/office/powerpoint/2010/main" val="4175744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4727</TotalTime>
  <Words>2874</Words>
  <Application>Microsoft Office PowerPoint</Application>
  <PresentationFormat>Widescreen</PresentationFormat>
  <Paragraphs>238</Paragraphs>
  <Slides>36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History </vt:lpstr>
      <vt:lpstr>History </vt:lpstr>
      <vt:lpstr>History </vt:lpstr>
      <vt:lpstr>History </vt:lpstr>
      <vt:lpstr>Palace in Susa/Shushan </vt:lpstr>
      <vt:lpstr>Palace in Susa/Shushan </vt:lpstr>
      <vt:lpstr>Xerxes’ Persepolis</vt:lpstr>
      <vt:lpstr>Xerxes’ Persepolis</vt:lpstr>
      <vt:lpstr>Xerxes’ Persepolis</vt:lpstr>
      <vt:lpstr>Xerxes’ Persepolis</vt:lpstr>
      <vt:lpstr>Persian Gods/Goddesses </vt:lpstr>
      <vt:lpstr>Persian Gods/Goddesses</vt:lpstr>
      <vt:lpstr>Persian Women </vt:lpstr>
      <vt:lpstr>Persian Women </vt:lpstr>
      <vt:lpstr>PowerPoint Presentation</vt:lpstr>
      <vt:lpstr>Lesson from Esther  </vt:lpstr>
      <vt:lpstr>Lesson from Esther  </vt:lpstr>
      <vt:lpstr>Lesson from Esther  </vt:lpstr>
      <vt:lpstr>Lesson from Esther  </vt:lpstr>
      <vt:lpstr>Lesson from Esther  </vt:lpstr>
      <vt:lpstr>Lesson from Esther  </vt:lpstr>
      <vt:lpstr>Lesson from Esther  </vt:lpstr>
      <vt:lpstr>Lesson from Esther  </vt:lpstr>
      <vt:lpstr>Lessons from Esther  </vt:lpstr>
      <vt:lpstr>God’s Mysterious Work </vt:lpstr>
      <vt:lpstr>God’s Mysterious Work </vt:lpstr>
      <vt:lpstr>God’s Mysterious Work </vt:lpstr>
      <vt:lpstr>God’s Mysterious Work </vt:lpstr>
      <vt:lpstr>God’s Mysterious Work </vt:lpstr>
      <vt:lpstr>God’s Mysterious Work </vt:lpstr>
      <vt:lpstr>God’s Mysterious Work </vt:lpstr>
      <vt:lpstr>Esther  10:1-3 </vt:lpstr>
      <vt:lpstr>Esther  10:1-3 </vt:lpstr>
      <vt:lpstr>Questions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Westgate</dc:creator>
  <cp:lastModifiedBy>James Westgate</cp:lastModifiedBy>
  <cp:revision>126</cp:revision>
  <cp:lastPrinted>2022-05-24T17:36:11Z</cp:lastPrinted>
  <dcterms:created xsi:type="dcterms:W3CDTF">2021-12-28T18:01:25Z</dcterms:created>
  <dcterms:modified xsi:type="dcterms:W3CDTF">2022-07-04T18:15:42Z</dcterms:modified>
</cp:coreProperties>
</file>