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7"/>
  </p:notesMasterIdLst>
  <p:handoutMasterIdLst>
    <p:handoutMasterId r:id="rId268"/>
  </p:handoutMasterIdLst>
  <p:sldIdLst>
    <p:sldId id="299" r:id="rId2"/>
    <p:sldId id="649" r:id="rId3"/>
    <p:sldId id="1317" r:id="rId4"/>
    <p:sldId id="3344" r:id="rId5"/>
    <p:sldId id="3345" r:id="rId6"/>
    <p:sldId id="3346" r:id="rId7"/>
    <p:sldId id="3347" r:id="rId8"/>
    <p:sldId id="3348" r:id="rId9"/>
    <p:sldId id="3349" r:id="rId10"/>
    <p:sldId id="3350" r:id="rId11"/>
    <p:sldId id="3351" r:id="rId12"/>
    <p:sldId id="3352" r:id="rId13"/>
    <p:sldId id="3353" r:id="rId14"/>
    <p:sldId id="3354" r:id="rId15"/>
    <p:sldId id="3355" r:id="rId16"/>
    <p:sldId id="3356" r:id="rId17"/>
    <p:sldId id="3357" r:id="rId18"/>
    <p:sldId id="3358" r:id="rId19"/>
    <p:sldId id="3359" r:id="rId20"/>
    <p:sldId id="3360" r:id="rId21"/>
    <p:sldId id="3361" r:id="rId22"/>
    <p:sldId id="3362" r:id="rId23"/>
    <p:sldId id="3363" r:id="rId24"/>
    <p:sldId id="3364" r:id="rId25"/>
    <p:sldId id="3370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6" r:id="rId34"/>
    <p:sldId id="277" r:id="rId35"/>
    <p:sldId id="279" r:id="rId36"/>
    <p:sldId id="1212" r:id="rId37"/>
    <p:sldId id="669" r:id="rId38"/>
    <p:sldId id="317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41" r:id="rId59"/>
    <p:sldId id="342" r:id="rId60"/>
    <p:sldId id="343" r:id="rId61"/>
    <p:sldId id="3374" r:id="rId62"/>
    <p:sldId id="345" r:id="rId63"/>
    <p:sldId id="346" r:id="rId64"/>
    <p:sldId id="3373" r:id="rId65"/>
    <p:sldId id="3375" r:id="rId66"/>
    <p:sldId id="687" r:id="rId67"/>
    <p:sldId id="1155" r:id="rId68"/>
    <p:sldId id="688" r:id="rId69"/>
    <p:sldId id="607" r:id="rId70"/>
    <p:sldId id="609" r:id="rId71"/>
    <p:sldId id="612" r:id="rId72"/>
    <p:sldId id="615" r:id="rId73"/>
    <p:sldId id="616" r:id="rId74"/>
    <p:sldId id="618" r:id="rId75"/>
    <p:sldId id="619" r:id="rId76"/>
    <p:sldId id="620" r:id="rId77"/>
    <p:sldId id="1213" r:id="rId78"/>
    <p:sldId id="625" r:id="rId79"/>
    <p:sldId id="626" r:id="rId80"/>
    <p:sldId id="627" r:id="rId81"/>
    <p:sldId id="628" r:id="rId82"/>
    <p:sldId id="629" r:id="rId83"/>
    <p:sldId id="630" r:id="rId84"/>
    <p:sldId id="1214" r:id="rId85"/>
    <p:sldId id="632" r:id="rId86"/>
    <p:sldId id="689" r:id="rId87"/>
    <p:sldId id="1257" r:id="rId88"/>
    <p:sldId id="3371" r:id="rId89"/>
    <p:sldId id="1216" r:id="rId90"/>
    <p:sldId id="1217" r:id="rId91"/>
    <p:sldId id="1218" r:id="rId92"/>
    <p:sldId id="1219" r:id="rId93"/>
    <p:sldId id="1220" r:id="rId94"/>
    <p:sldId id="1221" r:id="rId95"/>
    <p:sldId id="1222" r:id="rId96"/>
    <p:sldId id="1258" r:id="rId97"/>
    <p:sldId id="3372" r:id="rId98"/>
    <p:sldId id="635" r:id="rId99"/>
    <p:sldId id="636" r:id="rId100"/>
    <p:sldId id="637" r:id="rId101"/>
    <p:sldId id="638" r:id="rId102"/>
    <p:sldId id="691" r:id="rId103"/>
    <p:sldId id="1224" r:id="rId104"/>
    <p:sldId id="1225" r:id="rId105"/>
    <p:sldId id="1226" r:id="rId106"/>
    <p:sldId id="1227" r:id="rId107"/>
    <p:sldId id="1228" r:id="rId108"/>
    <p:sldId id="1233" r:id="rId109"/>
    <p:sldId id="1234" r:id="rId110"/>
    <p:sldId id="1238" r:id="rId111"/>
    <p:sldId id="1239" r:id="rId112"/>
    <p:sldId id="1240" r:id="rId113"/>
    <p:sldId id="1241" r:id="rId114"/>
    <p:sldId id="1236" r:id="rId115"/>
    <p:sldId id="1243" r:id="rId116"/>
    <p:sldId id="1244" r:id="rId117"/>
    <p:sldId id="1237" r:id="rId118"/>
    <p:sldId id="1246" r:id="rId119"/>
    <p:sldId id="1253" r:id="rId120"/>
    <p:sldId id="1259" r:id="rId121"/>
    <p:sldId id="1254" r:id="rId122"/>
    <p:sldId id="1158" r:id="rId123"/>
    <p:sldId id="1260" r:id="rId124"/>
    <p:sldId id="1261" r:id="rId125"/>
    <p:sldId id="1262" r:id="rId126"/>
    <p:sldId id="1263" r:id="rId127"/>
    <p:sldId id="1264" r:id="rId128"/>
    <p:sldId id="1265" r:id="rId129"/>
    <p:sldId id="1266" r:id="rId130"/>
    <p:sldId id="1267" r:id="rId131"/>
    <p:sldId id="1268" r:id="rId132"/>
    <p:sldId id="1269" r:id="rId133"/>
    <p:sldId id="1270" r:id="rId134"/>
    <p:sldId id="1271" r:id="rId135"/>
    <p:sldId id="1272" r:id="rId136"/>
    <p:sldId id="1273" r:id="rId137"/>
    <p:sldId id="1274" r:id="rId138"/>
    <p:sldId id="1275" r:id="rId139"/>
    <p:sldId id="1276" r:id="rId140"/>
    <p:sldId id="1277" r:id="rId141"/>
    <p:sldId id="1278" r:id="rId142"/>
    <p:sldId id="1279" r:id="rId143"/>
    <p:sldId id="1280" r:id="rId144"/>
    <p:sldId id="1281" r:id="rId145"/>
    <p:sldId id="1282" r:id="rId146"/>
    <p:sldId id="1283" r:id="rId147"/>
    <p:sldId id="1284" r:id="rId148"/>
    <p:sldId id="1285" r:id="rId149"/>
    <p:sldId id="1286" r:id="rId150"/>
    <p:sldId id="1287" r:id="rId151"/>
    <p:sldId id="1288" r:id="rId152"/>
    <p:sldId id="1289" r:id="rId153"/>
    <p:sldId id="1290" r:id="rId154"/>
    <p:sldId id="1291" r:id="rId155"/>
    <p:sldId id="1292" r:id="rId156"/>
    <p:sldId id="1293" r:id="rId157"/>
    <p:sldId id="1294" r:id="rId158"/>
    <p:sldId id="1295" r:id="rId159"/>
    <p:sldId id="1296" r:id="rId160"/>
    <p:sldId id="1316" r:id="rId161"/>
    <p:sldId id="1173" r:id="rId162"/>
    <p:sldId id="436" r:id="rId163"/>
    <p:sldId id="438" r:id="rId164"/>
    <p:sldId id="529" r:id="rId165"/>
    <p:sldId id="1174" r:id="rId166"/>
    <p:sldId id="440" r:id="rId167"/>
    <p:sldId id="441" r:id="rId168"/>
    <p:sldId id="679" r:id="rId169"/>
    <p:sldId id="681" r:id="rId170"/>
    <p:sldId id="683" r:id="rId171"/>
    <p:sldId id="530" r:id="rId172"/>
    <p:sldId id="1061" r:id="rId173"/>
    <p:sldId id="1175" r:id="rId174"/>
    <p:sldId id="684" r:id="rId175"/>
    <p:sldId id="448" r:id="rId176"/>
    <p:sldId id="449" r:id="rId177"/>
    <p:sldId id="661" r:id="rId178"/>
    <p:sldId id="451" r:id="rId179"/>
    <p:sldId id="450" r:id="rId180"/>
    <p:sldId id="660" r:id="rId181"/>
    <p:sldId id="662" r:id="rId182"/>
    <p:sldId id="685" r:id="rId183"/>
    <p:sldId id="1062" r:id="rId184"/>
    <p:sldId id="453" r:id="rId185"/>
    <p:sldId id="534" r:id="rId186"/>
    <p:sldId id="535" r:id="rId187"/>
    <p:sldId id="536" r:id="rId188"/>
    <p:sldId id="1179" r:id="rId189"/>
    <p:sldId id="555" r:id="rId190"/>
    <p:sldId id="557" r:id="rId191"/>
    <p:sldId id="1180" r:id="rId192"/>
    <p:sldId id="1299" r:id="rId193"/>
    <p:sldId id="539" r:id="rId194"/>
    <p:sldId id="540" r:id="rId195"/>
    <p:sldId id="1182" r:id="rId196"/>
    <p:sldId id="542" r:id="rId197"/>
    <p:sldId id="801" r:id="rId198"/>
    <p:sldId id="802" r:id="rId199"/>
    <p:sldId id="1300" r:id="rId200"/>
    <p:sldId id="543" r:id="rId201"/>
    <p:sldId id="545" r:id="rId202"/>
    <p:sldId id="803" r:id="rId203"/>
    <p:sldId id="1184" r:id="rId204"/>
    <p:sldId id="678" r:id="rId205"/>
    <p:sldId id="1185" r:id="rId206"/>
    <p:sldId id="1301" r:id="rId207"/>
    <p:sldId id="804" r:id="rId208"/>
    <p:sldId id="1302" r:id="rId209"/>
    <p:sldId id="1189" r:id="rId210"/>
    <p:sldId id="1190" r:id="rId211"/>
    <p:sldId id="1191" r:id="rId212"/>
    <p:sldId id="807" r:id="rId213"/>
    <p:sldId id="809" r:id="rId214"/>
    <p:sldId id="483" r:id="rId215"/>
    <p:sldId id="1192" r:id="rId216"/>
    <p:sldId id="701" r:id="rId217"/>
    <p:sldId id="708" r:id="rId218"/>
    <p:sldId id="707" r:id="rId219"/>
    <p:sldId id="832" r:id="rId220"/>
    <p:sldId id="728" r:id="rId221"/>
    <p:sldId id="810" r:id="rId222"/>
    <p:sldId id="1193" r:id="rId223"/>
    <p:sldId id="1194" r:id="rId224"/>
    <p:sldId id="812" r:id="rId225"/>
    <p:sldId id="811" r:id="rId226"/>
    <p:sldId id="815" r:id="rId227"/>
    <p:sldId id="1195" r:id="rId228"/>
    <p:sldId id="772" r:id="rId229"/>
    <p:sldId id="773" r:id="rId230"/>
    <p:sldId id="813" r:id="rId231"/>
    <p:sldId id="1196" r:id="rId232"/>
    <p:sldId id="794" r:id="rId233"/>
    <p:sldId id="777" r:id="rId234"/>
    <p:sldId id="816" r:id="rId235"/>
    <p:sldId id="817" r:id="rId236"/>
    <p:sldId id="1197" r:id="rId237"/>
    <p:sldId id="818" r:id="rId238"/>
    <p:sldId id="1198" r:id="rId239"/>
    <p:sldId id="1303" r:id="rId240"/>
    <p:sldId id="1200" r:id="rId241"/>
    <p:sldId id="1201" r:id="rId242"/>
    <p:sldId id="705" r:id="rId243"/>
    <p:sldId id="1202" r:id="rId244"/>
    <p:sldId id="1311" r:id="rId245"/>
    <p:sldId id="1304" r:id="rId246"/>
    <p:sldId id="1305" r:id="rId247"/>
    <p:sldId id="1306" r:id="rId248"/>
    <p:sldId id="1210" r:id="rId249"/>
    <p:sldId id="1204" r:id="rId250"/>
    <p:sldId id="1205" r:id="rId251"/>
    <p:sldId id="704" r:id="rId252"/>
    <p:sldId id="1307" r:id="rId253"/>
    <p:sldId id="1308" r:id="rId254"/>
    <p:sldId id="1309" r:id="rId255"/>
    <p:sldId id="1310" r:id="rId256"/>
    <p:sldId id="838" r:id="rId257"/>
    <p:sldId id="833" r:id="rId258"/>
    <p:sldId id="698" r:id="rId259"/>
    <p:sldId id="1211" r:id="rId260"/>
    <p:sldId id="699" r:id="rId261"/>
    <p:sldId id="700" r:id="rId262"/>
    <p:sldId id="702" r:id="rId263"/>
    <p:sldId id="1312" r:id="rId264"/>
    <p:sldId id="738" r:id="rId265"/>
    <p:sldId id="3376" r:id="rId2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76D6FF"/>
    <a:srgbClr val="FF8AD8"/>
    <a:srgbClr val="D883FF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6" autoAdjust="0"/>
    <p:restoredTop sz="95597" autoAdjust="0"/>
  </p:normalViewPr>
  <p:slideViewPr>
    <p:cSldViewPr snapToGrid="0">
      <p:cViewPr varScale="1">
        <p:scale>
          <a:sx n="102" d="100"/>
          <a:sy n="102" d="100"/>
        </p:scale>
        <p:origin x="1064" y="168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notesMaster" Target="notesMasters/notes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10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104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10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10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C64F180F-E05B-8646-8837-DB911C937697}" type="presOf" srcId="{283871EA-9BE8-C04A-8516-0E2EC11E2679}" destId="{3A334D0F-30D4-FD4A-831B-FA808FC27C15}" srcOrd="0" destOrd="0" presId="urn:microsoft.com/office/officeart/2005/8/layout/vList3"/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652346C-536D-F549-A6EA-30DF22AB238E}" type="presOf" srcId="{61BD7CCC-D52A-EA4E-BDA0-D2D5A32AFD1C}" destId="{408A0991-7311-FD4A-84E4-2B9B868C310C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D3A3F792-C263-6E4F-8E02-75B3DA173AC8}" type="presOf" srcId="{00DC6DCF-EFE9-4647-B54C-DF9E6D2D8EA4}" destId="{2552667F-E692-D040-BD56-405FDE9D6B93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F59DE6CE-69BB-C444-9917-6497FC01A663}" type="presOf" srcId="{D830B408-BD4E-944C-A92D-EA42DD29AD57}" destId="{4AE84D8B-E407-3C46-9229-96BAAC93762E}" srcOrd="0" destOrd="0" presId="urn:microsoft.com/office/officeart/2005/8/layout/vList3"/>
    <dgm:cxn modelId="{2FC25464-9889-594C-BAD5-DBC7C5720CD2}" type="presParOf" srcId="{3A334D0F-30D4-FD4A-831B-FA808FC27C15}" destId="{ED47F28C-CC25-4F4B-AEEB-3FE25FFD2A3E}" srcOrd="0" destOrd="0" presId="urn:microsoft.com/office/officeart/2005/8/layout/vList3"/>
    <dgm:cxn modelId="{B28DCD90-326D-2046-917E-A9B447F7CB33}" type="presParOf" srcId="{ED47F28C-CC25-4F4B-AEEB-3FE25FFD2A3E}" destId="{93E8A7C5-2288-6248-90ED-EBDAC9C2AF1B}" srcOrd="0" destOrd="0" presId="urn:microsoft.com/office/officeart/2005/8/layout/vList3"/>
    <dgm:cxn modelId="{E96314E3-D9A0-3F4F-BE76-E8B0A194DAA2}" type="presParOf" srcId="{ED47F28C-CC25-4F4B-AEEB-3FE25FFD2A3E}" destId="{4AE84D8B-E407-3C46-9229-96BAAC93762E}" srcOrd="1" destOrd="0" presId="urn:microsoft.com/office/officeart/2005/8/layout/vList3"/>
    <dgm:cxn modelId="{CDDCBE20-D65A-3948-87B5-D67347B19A8C}" type="presParOf" srcId="{3A334D0F-30D4-FD4A-831B-FA808FC27C15}" destId="{CBA4211E-D5EF-8B4A-B7F9-7B395D461299}" srcOrd="1" destOrd="0" presId="urn:microsoft.com/office/officeart/2005/8/layout/vList3"/>
    <dgm:cxn modelId="{6FA14FE8-54FA-EE4D-9744-A2D8970DEBFF}" type="presParOf" srcId="{3A334D0F-30D4-FD4A-831B-FA808FC27C15}" destId="{6E061EFE-62BE-9D45-B9AC-C6C0AE6B06E5}" srcOrd="2" destOrd="0" presId="urn:microsoft.com/office/officeart/2005/8/layout/vList3"/>
    <dgm:cxn modelId="{CEADBFE4-CAB5-8949-833F-4C19FBF1A52C}" type="presParOf" srcId="{6E061EFE-62BE-9D45-B9AC-C6C0AE6B06E5}" destId="{FD02029B-350C-AB4B-9A7C-76D54F8E9ACE}" srcOrd="0" destOrd="0" presId="urn:microsoft.com/office/officeart/2005/8/layout/vList3"/>
    <dgm:cxn modelId="{668E356F-F493-6B4E-B1BD-BA0CE31D1A8B}" type="presParOf" srcId="{6E061EFE-62BE-9D45-B9AC-C6C0AE6B06E5}" destId="{2552667F-E692-D040-BD56-405FDE9D6B93}" srcOrd="1" destOrd="0" presId="urn:microsoft.com/office/officeart/2005/8/layout/vList3"/>
    <dgm:cxn modelId="{EC396ECA-D43B-6B4E-86B0-31231E81E648}" type="presParOf" srcId="{3A334D0F-30D4-FD4A-831B-FA808FC27C15}" destId="{CC51A0BD-FEC9-B747-8824-A730CBBB628B}" srcOrd="3" destOrd="0" presId="urn:microsoft.com/office/officeart/2005/8/layout/vList3"/>
    <dgm:cxn modelId="{0A08909E-FD01-8B47-858E-1B318FFAB6EA}" type="presParOf" srcId="{3A334D0F-30D4-FD4A-831B-FA808FC27C15}" destId="{BE44B697-880C-1D48-9BBE-8D6E86E55526}" srcOrd="4" destOrd="0" presId="urn:microsoft.com/office/officeart/2005/8/layout/vList3"/>
    <dgm:cxn modelId="{D91D8693-095E-C74F-AB52-6C314451AB4C}" type="presParOf" srcId="{BE44B697-880C-1D48-9BBE-8D6E86E55526}" destId="{C52F0813-628C-4044-85F6-BCE43736656E}" srcOrd="0" destOrd="0" presId="urn:microsoft.com/office/officeart/2005/8/layout/vList3"/>
    <dgm:cxn modelId="{52458C32-B1C0-8A4A-946A-88A1CA80D49E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/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/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/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/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/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/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3887B524-D25B-8D42-A843-D35E234F55AC}" type="presOf" srcId="{00DC6DCF-EFE9-4647-B54C-DF9E6D2D8EA4}" destId="{2552667F-E692-D040-BD56-405FDE9D6B93}" srcOrd="0" destOrd="0" presId="urn:microsoft.com/office/officeart/2005/8/layout/vList3"/>
    <dgm:cxn modelId="{10949F41-BD9F-DE4A-90D5-762010D3754F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19E0475-712D-1744-ACF9-7E7FE860023A}" type="presOf" srcId="{283871EA-9BE8-C04A-8516-0E2EC11E2679}" destId="{3A334D0F-30D4-FD4A-831B-FA808FC27C15}" srcOrd="0" destOrd="0" presId="urn:microsoft.com/office/officeart/2005/8/layout/vList3"/>
    <dgm:cxn modelId="{F0C6928C-C816-BD41-B58F-A2CF350EF260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932B81C5-930E-B74E-BFE9-B9F783D224BD}" type="presParOf" srcId="{3A334D0F-30D4-FD4A-831B-FA808FC27C15}" destId="{ED47F28C-CC25-4F4B-AEEB-3FE25FFD2A3E}" srcOrd="0" destOrd="0" presId="urn:microsoft.com/office/officeart/2005/8/layout/vList3"/>
    <dgm:cxn modelId="{B9464146-3DA9-7A42-B711-F908A5288BF7}" type="presParOf" srcId="{ED47F28C-CC25-4F4B-AEEB-3FE25FFD2A3E}" destId="{93E8A7C5-2288-6248-90ED-EBDAC9C2AF1B}" srcOrd="0" destOrd="0" presId="urn:microsoft.com/office/officeart/2005/8/layout/vList3"/>
    <dgm:cxn modelId="{44A672D9-550A-A344-BF12-2821B46F86EF}" type="presParOf" srcId="{ED47F28C-CC25-4F4B-AEEB-3FE25FFD2A3E}" destId="{4AE84D8B-E407-3C46-9229-96BAAC93762E}" srcOrd="1" destOrd="0" presId="urn:microsoft.com/office/officeart/2005/8/layout/vList3"/>
    <dgm:cxn modelId="{75473C23-78EE-5C43-869A-446F3472D359}" type="presParOf" srcId="{3A334D0F-30D4-FD4A-831B-FA808FC27C15}" destId="{CBA4211E-D5EF-8B4A-B7F9-7B395D461299}" srcOrd="1" destOrd="0" presId="urn:microsoft.com/office/officeart/2005/8/layout/vList3"/>
    <dgm:cxn modelId="{BAF66691-87A2-FA4F-8B38-9393DDB5E98F}" type="presParOf" srcId="{3A334D0F-30D4-FD4A-831B-FA808FC27C15}" destId="{6E061EFE-62BE-9D45-B9AC-C6C0AE6B06E5}" srcOrd="2" destOrd="0" presId="urn:microsoft.com/office/officeart/2005/8/layout/vList3"/>
    <dgm:cxn modelId="{17F978DC-7E59-4C49-A2A1-7127DF345ABA}" type="presParOf" srcId="{6E061EFE-62BE-9D45-B9AC-C6C0AE6B06E5}" destId="{FD02029B-350C-AB4B-9A7C-76D54F8E9ACE}" srcOrd="0" destOrd="0" presId="urn:microsoft.com/office/officeart/2005/8/layout/vList3"/>
    <dgm:cxn modelId="{835435BA-30ED-074C-A042-D4D2B1AFAED9}" type="presParOf" srcId="{6E061EFE-62BE-9D45-B9AC-C6C0AE6B06E5}" destId="{2552667F-E692-D040-BD56-405FDE9D6B93}" srcOrd="1" destOrd="0" presId="urn:microsoft.com/office/officeart/2005/8/layout/vList3"/>
    <dgm:cxn modelId="{886A1954-B17A-9141-9029-F75C862F26A6}" type="presParOf" srcId="{3A334D0F-30D4-FD4A-831B-FA808FC27C15}" destId="{CC51A0BD-FEC9-B747-8824-A730CBBB628B}" srcOrd="3" destOrd="0" presId="urn:microsoft.com/office/officeart/2005/8/layout/vList3"/>
    <dgm:cxn modelId="{AE18D0F6-8C24-2644-BE3E-46A3D6BDC57C}" type="presParOf" srcId="{3A334D0F-30D4-FD4A-831B-FA808FC27C15}" destId="{BE44B697-880C-1D48-9BBE-8D6E86E55526}" srcOrd="4" destOrd="0" presId="urn:microsoft.com/office/officeart/2005/8/layout/vList3"/>
    <dgm:cxn modelId="{C310074B-0B97-DC43-8C48-6F7633CFAAF5}" type="presParOf" srcId="{BE44B697-880C-1D48-9BBE-8D6E86E55526}" destId="{C52F0813-628C-4044-85F6-BCE43736656E}" srcOrd="0" destOrd="0" presId="urn:microsoft.com/office/officeart/2005/8/layout/vList3"/>
    <dgm:cxn modelId="{DDD5A7B1-5394-EC47-84D7-BDE450E846F5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3871EA-9BE8-C04A-8516-0E2EC11E2679}" type="doc">
      <dgm:prSet loTypeId="urn:microsoft.com/office/officeart/2005/8/layout/vList3" loCatId="" qsTypeId="urn:microsoft.com/office/officeart/2005/8/quickstyle/simple4" qsCatId="simple" csTypeId="urn:microsoft.com/office/officeart/2005/8/colors/accent3_2" csCatId="accent3" phldr="1"/>
      <dgm:spPr/>
    </dgm:pt>
    <dgm:pt modelId="{D830B408-BD4E-944C-A92D-EA42DD29AD5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b="1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b="1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42B49-2D30-5848-BD87-B2DCBFB67F31}" type="par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4BC35-7F8B-AD4B-ACC9-42B295AB605E}" type="sibTrans" cxnId="{2C02CF1D-4E36-A044-B658-F99E9A1384D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D7CCC-D52A-EA4E-BDA0-D2D5A32AFD1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gm:t>
    </dgm:pt>
    <dgm:pt modelId="{ED92FDF1-68A0-D64F-8917-AE157ADCC42E}" type="sib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7207B-210E-9A47-95AB-EA91A0737B24}" type="parTrans" cxnId="{0A5C1AA1-E979-1044-ABC4-25D84E6332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DC6DCF-EFE9-4647-B54C-DF9E6D2D8EA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gm:t>
    </dgm:pt>
    <dgm:pt modelId="{D7763D75-6AF1-CA4B-9481-1729A1B5DBF7}" type="sib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836005-5A51-8C45-B9FE-BE2D703583DD}" type="parTrans" cxnId="{A5B03E71-8A45-5F4C-8121-75195160D21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34D0F-30D4-FD4A-831B-FA808FC27C15}" type="pres">
      <dgm:prSet presAssocID="{283871EA-9BE8-C04A-8516-0E2EC11E2679}" presName="linearFlow" presStyleCnt="0">
        <dgm:presLayoutVars>
          <dgm:dir/>
          <dgm:resizeHandles val="exact"/>
        </dgm:presLayoutVars>
      </dgm:prSet>
      <dgm:spPr/>
    </dgm:pt>
    <dgm:pt modelId="{ED47F28C-CC25-4F4B-AEEB-3FE25FFD2A3E}" type="pres">
      <dgm:prSet presAssocID="{D830B408-BD4E-944C-A92D-EA42DD29AD57}" presName="composite" presStyleCnt="0"/>
      <dgm:spPr/>
    </dgm:pt>
    <dgm:pt modelId="{93E8A7C5-2288-6248-90ED-EBDAC9C2AF1B}" type="pres">
      <dgm:prSet presAssocID="{D830B408-BD4E-944C-A92D-EA42DD29AD57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AE84D8B-E407-3C46-9229-96BAAC93762E}" type="pres">
      <dgm:prSet presAssocID="{D830B408-BD4E-944C-A92D-EA42DD29AD57}" presName="txShp" presStyleLbl="node1" presStyleIdx="0" presStyleCnt="3">
        <dgm:presLayoutVars>
          <dgm:bulletEnabled val="1"/>
        </dgm:presLayoutVars>
      </dgm:prSet>
      <dgm:spPr/>
    </dgm:pt>
    <dgm:pt modelId="{CBA4211E-D5EF-8B4A-B7F9-7B395D461299}" type="pres">
      <dgm:prSet presAssocID="{24C4BC35-7F8B-AD4B-ACC9-42B295AB605E}" presName="spacing" presStyleCnt="0"/>
      <dgm:spPr/>
    </dgm:pt>
    <dgm:pt modelId="{6E061EFE-62BE-9D45-B9AC-C6C0AE6B06E5}" type="pres">
      <dgm:prSet presAssocID="{00DC6DCF-EFE9-4647-B54C-DF9E6D2D8EA4}" presName="composite" presStyleCnt="0"/>
      <dgm:spPr/>
    </dgm:pt>
    <dgm:pt modelId="{FD02029B-350C-AB4B-9A7C-76D54F8E9ACE}" type="pres">
      <dgm:prSet presAssocID="{00DC6DCF-EFE9-4647-B54C-DF9E6D2D8EA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552667F-E692-D040-BD56-405FDE9D6B93}" type="pres">
      <dgm:prSet presAssocID="{00DC6DCF-EFE9-4647-B54C-DF9E6D2D8EA4}" presName="txShp" presStyleLbl="node1" presStyleIdx="1" presStyleCnt="3">
        <dgm:presLayoutVars>
          <dgm:bulletEnabled val="1"/>
        </dgm:presLayoutVars>
      </dgm:prSet>
      <dgm:spPr/>
    </dgm:pt>
    <dgm:pt modelId="{CC51A0BD-FEC9-B747-8824-A730CBBB628B}" type="pres">
      <dgm:prSet presAssocID="{D7763D75-6AF1-CA4B-9481-1729A1B5DBF7}" presName="spacing" presStyleCnt="0"/>
      <dgm:spPr/>
    </dgm:pt>
    <dgm:pt modelId="{BE44B697-880C-1D48-9BBE-8D6E86E55526}" type="pres">
      <dgm:prSet presAssocID="{61BD7CCC-D52A-EA4E-BDA0-D2D5A32AFD1C}" presName="composite" presStyleCnt="0"/>
      <dgm:spPr/>
    </dgm:pt>
    <dgm:pt modelId="{C52F0813-628C-4044-85F6-BCE43736656E}" type="pres">
      <dgm:prSet presAssocID="{61BD7CCC-D52A-EA4E-BDA0-D2D5A32AFD1C}" presName="imgShp" presStyleLbl="fgImgPlace1" presStyleIdx="2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8A0991-7311-FD4A-84E4-2B9B868C310C}" type="pres">
      <dgm:prSet presAssocID="{61BD7CCC-D52A-EA4E-BDA0-D2D5A32AFD1C}" presName="txShp" presStyleLbl="node1" presStyleIdx="2" presStyleCnt="3">
        <dgm:presLayoutVars>
          <dgm:bulletEnabled val="1"/>
        </dgm:presLayoutVars>
      </dgm:prSet>
      <dgm:spPr/>
    </dgm:pt>
  </dgm:ptLst>
  <dgm:cxnLst>
    <dgm:cxn modelId="{2C02CF1D-4E36-A044-B658-F99E9A1384D1}" srcId="{283871EA-9BE8-C04A-8516-0E2EC11E2679}" destId="{D830B408-BD4E-944C-A92D-EA42DD29AD57}" srcOrd="0" destOrd="0" parTransId="{74142B49-2D30-5848-BD87-B2DCBFB67F31}" sibTransId="{24C4BC35-7F8B-AD4B-ACC9-42B295AB605E}"/>
    <dgm:cxn modelId="{AF83D138-5969-384E-8496-6CC03E04C482}" type="presOf" srcId="{00DC6DCF-EFE9-4647-B54C-DF9E6D2D8EA4}" destId="{2552667F-E692-D040-BD56-405FDE9D6B93}" srcOrd="0" destOrd="0" presId="urn:microsoft.com/office/officeart/2005/8/layout/vList3"/>
    <dgm:cxn modelId="{1A726370-1C9B-B546-BF24-49F483B93ACD}" type="presOf" srcId="{D830B408-BD4E-944C-A92D-EA42DD29AD57}" destId="{4AE84D8B-E407-3C46-9229-96BAAC93762E}" srcOrd="0" destOrd="0" presId="urn:microsoft.com/office/officeart/2005/8/layout/vList3"/>
    <dgm:cxn modelId="{A5B03E71-8A45-5F4C-8121-75195160D216}" srcId="{283871EA-9BE8-C04A-8516-0E2EC11E2679}" destId="{00DC6DCF-EFE9-4647-B54C-DF9E6D2D8EA4}" srcOrd="1" destOrd="0" parTransId="{4A836005-5A51-8C45-B9FE-BE2D703583DD}" sibTransId="{D7763D75-6AF1-CA4B-9481-1729A1B5DBF7}"/>
    <dgm:cxn modelId="{E6B3E094-89D9-DC49-A44A-3737FA0AA6C4}" type="presOf" srcId="{61BD7CCC-D52A-EA4E-BDA0-D2D5A32AFD1C}" destId="{408A0991-7311-FD4A-84E4-2B9B868C310C}" srcOrd="0" destOrd="0" presId="urn:microsoft.com/office/officeart/2005/8/layout/vList3"/>
    <dgm:cxn modelId="{0A5C1AA1-E979-1044-ABC4-25D84E633259}" srcId="{283871EA-9BE8-C04A-8516-0E2EC11E2679}" destId="{61BD7CCC-D52A-EA4E-BDA0-D2D5A32AFD1C}" srcOrd="2" destOrd="0" parTransId="{E1C7207B-210E-9A47-95AB-EA91A0737B24}" sibTransId="{ED92FDF1-68A0-D64F-8917-AE157ADCC42E}"/>
    <dgm:cxn modelId="{6EB31CB6-16AA-2B4C-8B80-328732171B61}" type="presOf" srcId="{283871EA-9BE8-C04A-8516-0E2EC11E2679}" destId="{3A334D0F-30D4-FD4A-831B-FA808FC27C15}" srcOrd="0" destOrd="0" presId="urn:microsoft.com/office/officeart/2005/8/layout/vList3"/>
    <dgm:cxn modelId="{9A2849B1-221A-C84A-9F04-336EF8E261D4}" type="presParOf" srcId="{3A334D0F-30D4-FD4A-831B-FA808FC27C15}" destId="{ED47F28C-CC25-4F4B-AEEB-3FE25FFD2A3E}" srcOrd="0" destOrd="0" presId="urn:microsoft.com/office/officeart/2005/8/layout/vList3"/>
    <dgm:cxn modelId="{3CB3DB7B-7F5D-2340-8854-CDEFEC7BE31B}" type="presParOf" srcId="{ED47F28C-CC25-4F4B-AEEB-3FE25FFD2A3E}" destId="{93E8A7C5-2288-6248-90ED-EBDAC9C2AF1B}" srcOrd="0" destOrd="0" presId="urn:microsoft.com/office/officeart/2005/8/layout/vList3"/>
    <dgm:cxn modelId="{2CA8C2A0-FE27-ED4F-8A6E-AF5DE75CECD1}" type="presParOf" srcId="{ED47F28C-CC25-4F4B-AEEB-3FE25FFD2A3E}" destId="{4AE84D8B-E407-3C46-9229-96BAAC93762E}" srcOrd="1" destOrd="0" presId="urn:microsoft.com/office/officeart/2005/8/layout/vList3"/>
    <dgm:cxn modelId="{2A54EC8F-CDA4-8C46-91C7-C8CD04DC7AF6}" type="presParOf" srcId="{3A334D0F-30D4-FD4A-831B-FA808FC27C15}" destId="{CBA4211E-D5EF-8B4A-B7F9-7B395D461299}" srcOrd="1" destOrd="0" presId="urn:microsoft.com/office/officeart/2005/8/layout/vList3"/>
    <dgm:cxn modelId="{91C3AF8D-8CBE-334D-8499-145DFE61D136}" type="presParOf" srcId="{3A334D0F-30D4-FD4A-831B-FA808FC27C15}" destId="{6E061EFE-62BE-9D45-B9AC-C6C0AE6B06E5}" srcOrd="2" destOrd="0" presId="urn:microsoft.com/office/officeart/2005/8/layout/vList3"/>
    <dgm:cxn modelId="{E233A1AB-C0AA-934A-AA70-44BD8F7D71C7}" type="presParOf" srcId="{6E061EFE-62BE-9D45-B9AC-C6C0AE6B06E5}" destId="{FD02029B-350C-AB4B-9A7C-76D54F8E9ACE}" srcOrd="0" destOrd="0" presId="urn:microsoft.com/office/officeart/2005/8/layout/vList3"/>
    <dgm:cxn modelId="{B10FF0C2-9F97-2848-ADE2-F5FDBD28EE53}" type="presParOf" srcId="{6E061EFE-62BE-9D45-B9AC-C6C0AE6B06E5}" destId="{2552667F-E692-D040-BD56-405FDE9D6B93}" srcOrd="1" destOrd="0" presId="urn:microsoft.com/office/officeart/2005/8/layout/vList3"/>
    <dgm:cxn modelId="{B10586C5-4DAA-D546-8C76-79061B0F5B00}" type="presParOf" srcId="{3A334D0F-30D4-FD4A-831B-FA808FC27C15}" destId="{CC51A0BD-FEC9-B747-8824-A730CBBB628B}" srcOrd="3" destOrd="0" presId="urn:microsoft.com/office/officeart/2005/8/layout/vList3"/>
    <dgm:cxn modelId="{11B10A25-4EC4-C044-99B4-735571E31D78}" type="presParOf" srcId="{3A334D0F-30D4-FD4A-831B-FA808FC27C15}" destId="{BE44B697-880C-1D48-9BBE-8D6E86E55526}" srcOrd="4" destOrd="0" presId="urn:microsoft.com/office/officeart/2005/8/layout/vList3"/>
    <dgm:cxn modelId="{70DBEAB6-EB06-FC45-BDE9-48586C57756F}" type="presParOf" srcId="{BE44B697-880C-1D48-9BBE-8D6E86E55526}" destId="{C52F0813-628C-4044-85F6-BCE43736656E}" srcOrd="0" destOrd="0" presId="urn:microsoft.com/office/officeart/2005/8/layout/vList3"/>
    <dgm:cxn modelId="{1FB2E1ED-4383-0E49-A1DE-F9713C60739C}" type="presParOf" srcId="{BE44B697-880C-1D48-9BBE-8D6E86E55526}" destId="{408A0991-7311-FD4A-84E4-2B9B868C31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Don’t tie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4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4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to </a:t>
          </a:r>
          <a:r>
            <a:rPr lang="en-US" sz="44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4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4D8B-E407-3C46-9229-96BAAC93762E}">
      <dsp:nvSpPr>
        <dsp:cNvPr id="0" name=""/>
        <dsp:cNvSpPr/>
      </dsp:nvSpPr>
      <dsp:spPr>
        <a:xfrm rot="10800000">
          <a:off x="2047306" y="1071"/>
          <a:ext cx="6565320" cy="1574540"/>
        </a:xfrm>
        <a:prstGeom prst="homePlate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Don’t describe using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key</a:t>
          </a:r>
          <a:r>
            <a:rPr lang="en-US" sz="4100" b="1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words </a:t>
          </a:r>
          <a:r>
            <a:rPr lang="en-US" sz="4100" kern="1200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or </a:t>
          </a:r>
          <a:r>
            <a:rPr lang="en-US" sz="4100" b="1" kern="1200" baseline="0" dirty="0">
              <a:latin typeface="Calibri" panose="020F0502020204030204" pitchFamily="34" charset="0"/>
              <a:cs typeface="Calibri" panose="020F0502020204030204" pitchFamily="34" charset="0"/>
            </a:rPr>
            <a:t>operations</a:t>
          </a:r>
          <a:endParaRPr lang="en-US" sz="4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40941" y="1071"/>
        <a:ext cx="6171685" cy="1574540"/>
      </dsp:txXfrm>
    </dsp:sp>
    <dsp:sp modelId="{93E8A7C5-2288-6248-90ED-EBDAC9C2AF1B}">
      <dsp:nvSpPr>
        <dsp:cNvPr id="0" name=""/>
        <dsp:cNvSpPr/>
      </dsp:nvSpPr>
      <dsp:spPr>
        <a:xfrm>
          <a:off x="1260035" y="1071"/>
          <a:ext cx="1574540" cy="157454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52667F-E692-D040-BD56-405FDE9D6B93}">
      <dsp:nvSpPr>
        <dsp:cNvPr id="0" name=""/>
        <dsp:cNvSpPr/>
      </dsp:nvSpPr>
      <dsp:spPr>
        <a:xfrm rot="10800000">
          <a:off x="2047306" y="2045623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Have an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attack strategy</a:t>
          </a:r>
        </a:p>
      </dsp:txBody>
      <dsp:txXfrm rot="10800000">
        <a:off x="2440941" y="2045623"/>
        <a:ext cx="6171685" cy="1574540"/>
      </dsp:txXfrm>
    </dsp:sp>
    <dsp:sp modelId="{FD02029B-350C-AB4B-9A7C-76D54F8E9ACE}">
      <dsp:nvSpPr>
        <dsp:cNvPr id="0" name=""/>
        <dsp:cNvSpPr/>
      </dsp:nvSpPr>
      <dsp:spPr>
        <a:xfrm>
          <a:off x="1260035" y="2045623"/>
          <a:ext cx="1574540" cy="15745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A0991-7311-FD4A-84E4-2B9B868C310C}">
      <dsp:nvSpPr>
        <dsp:cNvPr id="0" name=""/>
        <dsp:cNvSpPr/>
      </dsp:nvSpPr>
      <dsp:spPr>
        <a:xfrm rot="10800000">
          <a:off x="2047306" y="4090176"/>
          <a:ext cx="6565320" cy="1574540"/>
        </a:xfrm>
        <a:prstGeom prst="homePlat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4329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Calibri" panose="020F0502020204030204" pitchFamily="34" charset="0"/>
              <a:cs typeface="Calibri" panose="020F0502020204030204" pitchFamily="34" charset="0"/>
            </a:rPr>
            <a:t>Teach word-problem </a:t>
          </a:r>
          <a:r>
            <a:rPr lang="en-US" sz="4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schemas</a:t>
          </a:r>
        </a:p>
      </dsp:txBody>
      <dsp:txXfrm rot="10800000">
        <a:off x="2440941" y="4090176"/>
        <a:ext cx="6171685" cy="1574540"/>
      </dsp:txXfrm>
    </dsp:sp>
    <dsp:sp modelId="{C52F0813-628C-4044-85F6-BCE43736656E}">
      <dsp:nvSpPr>
        <dsp:cNvPr id="0" name=""/>
        <dsp:cNvSpPr/>
      </dsp:nvSpPr>
      <dsp:spPr>
        <a:xfrm>
          <a:off x="1260035" y="4090176"/>
          <a:ext cx="1574540" cy="157454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10/11/18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05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24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43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75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50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920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430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770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0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38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4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775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80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85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019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04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9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220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332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753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33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533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842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05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827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511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8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186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555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067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07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87955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4606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3383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8019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7952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46183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21887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156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259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157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655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158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4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0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87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3.xml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4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25.tiff"/><Relationship Id="rId15" Type="http://schemas.openxmlformats.org/officeDocument/2006/relationships/diagramColors" Target="../diagrams/colors3.xml"/><Relationship Id="rId10" Type="http://schemas.microsoft.com/office/2007/relationships/hdphoto" Target="../media/hdphoto4.wdp"/><Relationship Id="rId4" Type="http://schemas.openxmlformats.org/officeDocument/2006/relationships/image" Target="../media/image24.tiff"/><Relationship Id="rId9" Type="http://schemas.microsoft.com/office/2007/relationships/hdphoto" Target="../media/hdphoto3.wdp"/><Relationship Id="rId14" Type="http://schemas.openxmlformats.org/officeDocument/2006/relationships/diagramQuickStyle" Target="../diagrams/quickStyle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if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hyperlink" Target="https://redcap.prc.utexas.edu/redcap/surveys/?s=N3M4MMN44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110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725" y="1218986"/>
            <a:ext cx="82656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 for Mathematics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585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72B69-66A9-484B-B5CC-A0163B5552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63454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507ED6-6472-E648-83B0-48C304D0FDE9}"/>
              </a:ext>
            </a:extLst>
          </p:cNvPr>
          <p:cNvGrpSpPr/>
          <p:nvPr/>
        </p:nvGrpSpPr>
        <p:grpSpPr>
          <a:xfrm>
            <a:off x="5576223" y="906310"/>
            <a:ext cx="3200400" cy="4523033"/>
            <a:chOff x="5551470" y="841120"/>
            <a:chExt cx="3200400" cy="452303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C493B4-D9E6-0048-B6A7-7A8D2607296A}"/>
                </a:ext>
              </a:extLst>
            </p:cNvPr>
            <p:cNvSpPr/>
            <p:nvPr/>
          </p:nvSpPr>
          <p:spPr>
            <a:xfrm>
              <a:off x="5551470" y="841120"/>
              <a:ext cx="3200400" cy="45230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AutoNum type="arabicParenBoth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Show 153.</a:t>
              </a:r>
            </a:p>
            <a:p>
              <a:pPr marL="457200" indent="-457200" algn="ctr">
                <a:buAutoNum type="arabicParenBoth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Show 2,079.</a:t>
              </a:r>
            </a:p>
            <a:p>
              <a:pPr marL="457200" indent="-457200" algn="ctr">
                <a:buAutoNum type="arabicParenBoth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Demonstrate regrouping with 4 hundreds, 13 tens, and 12 ones.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5C85BC-DB1A-F64A-BAE8-1917E19B3338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A59237-B1B8-BE4E-9EBF-9EE3462401D1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7BAB66-68F6-2D4F-AC18-6EAC7B16F6B8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5747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6A380-684E-A84E-886E-CD8A0AC965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761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93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08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3597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B71964-C62E-2946-901C-68762967D115}"/>
              </a:ext>
            </a:extLst>
          </p:cNvPr>
          <p:cNvGrpSpPr/>
          <p:nvPr/>
        </p:nvGrpSpPr>
        <p:grpSpPr>
          <a:xfrm>
            <a:off x="5715000" y="1245128"/>
            <a:ext cx="3200400" cy="3873449"/>
            <a:chOff x="5551471" y="1466427"/>
            <a:chExt cx="3200400" cy="38734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581001-39F6-F748-B058-8C92AC5AA433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AutoNum type="arabicParenBoth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Solve with plates and manipulatives.</a:t>
              </a:r>
            </a:p>
            <a:p>
              <a:pPr marL="457200" indent="-457200" algn="ctr">
                <a:buAutoNum type="arabicParenBoth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Solve with Algebra Tiles.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917B1E-9DE4-7A4B-9039-BF932C5B10C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90DAE7E-D521-CC44-BC27-A6457BDD39A1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D60918-BF16-D04D-B4BE-8167094FCD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616503-28B6-F048-8D13-BA5904935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0"/>
            <a:ext cx="5177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49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B9042-191C-8E43-BBB3-194307A8D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887" y="0"/>
            <a:ext cx="517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C399E-D4AF-4946-A519-FE7B9F8D4D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0" y="339866"/>
            <a:ext cx="8535566" cy="5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08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603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204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5221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Lara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Lara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Lara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Lara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4725C-73E1-1744-AEF3-35C5D71DE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47" y="695914"/>
            <a:ext cx="7405798" cy="46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52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0059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10 </a:t>
            </a:r>
            <a:r>
              <a:rPr lang="en-US" sz="3600" dirty="0">
                <a:solidFill>
                  <a:schemeClr val="accent1"/>
                </a:solidFill>
              </a:rPr>
              <a:t>–</a:t>
            </a:r>
            <a:r>
              <a:rPr lang="en-US" sz="3600" b="0" dirty="0">
                <a:solidFill>
                  <a:schemeClr val="accent1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787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more apples than Silvia. If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apples, how many does Pedro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600" dirty="0"/>
              <a:t>Silvia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fewer apples than Pedro. 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How many apples does Silvia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81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Melissa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Melissa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Melissa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0753D-B30C-6E47-BD89-98ABB3208B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27" y="712099"/>
            <a:ext cx="7159225" cy="43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18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5 </a:t>
            </a:r>
            <a:r>
              <a:rPr lang="en-US" sz="3600" dirty="0">
                <a:solidFill>
                  <a:schemeClr val="accent1"/>
                </a:solidFill>
              </a:rPr>
              <a:t>×</a:t>
            </a:r>
            <a:r>
              <a:rPr lang="en-US" sz="3600" b="0" dirty="0">
                <a:solidFill>
                  <a:schemeClr val="accent1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385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54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4214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Beth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Marcie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Beth. How many apples did Marcie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77983-8C4B-D244-8EB8-88C24D2D4E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31" y="534074"/>
            <a:ext cx="7657985" cy="4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664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29444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369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2288"/>
            <a:ext cx="5257800" cy="5499426"/>
          </a:xfrm>
          <a:prstGeom prst="rect">
            <a:avLst/>
          </a:prstGeom>
          <a:ln>
            <a:solidFill>
              <a:srgbClr val="FF93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16200000">
            <a:off x="6493150" y="3762857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PARCC third-grade </a:t>
            </a:r>
            <a:r>
              <a:rPr lang="en-US" sz="120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item (2015)</a:t>
            </a:r>
            <a:endParaRPr lang="en-US" sz="1200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066" y="1008996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5625" y="1692016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40883" y="2326451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3641" y="2975664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6399" y="3552158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09157" y="4196925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31915" y="4845671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9283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5583813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67961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747"/>
            <a:ext cx="3663073" cy="2850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338089"/>
            <a:ext cx="4364346" cy="5633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27" y="3530799"/>
            <a:ext cx="3721964" cy="27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911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5CBF8-13D9-8A41-8952-D8C74F755DF2}"/>
              </a:ext>
            </a:extLst>
          </p:cNvPr>
          <p:cNvSpPr/>
          <p:nvPr/>
        </p:nvSpPr>
        <p:spPr>
          <a:xfrm>
            <a:off x="114300" y="4752974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7909-5F28-0043-B31B-BD2FB42459B4}"/>
              </a:ext>
            </a:extLst>
          </p:cNvPr>
          <p:cNvSpPr/>
          <p:nvPr/>
        </p:nvSpPr>
        <p:spPr>
          <a:xfrm>
            <a:off x="507206" y="5317329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</p:spTree>
    <p:extLst>
      <p:ext uri="{BB962C8B-B14F-4D97-AF65-F5344CB8AC3E}">
        <p14:creationId xmlns:p14="http://schemas.microsoft.com/office/powerpoint/2010/main" val="271019245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3038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06" y="3602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74508-5E9D-2D49-92D1-0D00756B01AC}"/>
              </a:ext>
            </a:extLst>
          </p:cNvPr>
          <p:cNvSpPr/>
          <p:nvPr/>
        </p:nvSpPr>
        <p:spPr>
          <a:xfrm>
            <a:off x="114300" y="4562477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receive?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83E61-20CC-6C4D-B232-24D00E7967F2}"/>
              </a:ext>
            </a:extLst>
          </p:cNvPr>
          <p:cNvSpPr/>
          <p:nvPr/>
        </p:nvSpPr>
        <p:spPr>
          <a:xfrm>
            <a:off x="507206" y="5126832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brownies with 6 friends.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 ate 6 brownies. How many brownies did Rachel have to start with?</a:t>
            </a:r>
          </a:p>
        </p:txBody>
      </p:sp>
    </p:spTree>
    <p:extLst>
      <p:ext uri="{BB962C8B-B14F-4D97-AF65-F5344CB8AC3E}">
        <p14:creationId xmlns:p14="http://schemas.microsoft.com/office/powerpoint/2010/main" val="399379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6322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0" y="975126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7" y="1740700"/>
            <a:ext cx="8386763" cy="5857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14360" y="2506274"/>
            <a:ext cx="8386763" cy="9143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Dante and Michelle made 40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Dante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made 24 of the paper airplanes. If Michelle gave 7 of her paper airplanes to her friend Nicole, how many planes does Michelle have now?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55" y="3600455"/>
            <a:ext cx="4364346" cy="56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562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70B52-FC63-AB49-995F-55073BC435F2}"/>
              </a:ext>
            </a:extLst>
          </p:cNvPr>
          <p:cNvSpPr/>
          <p:nvPr/>
        </p:nvSpPr>
        <p:spPr>
          <a:xfrm>
            <a:off x="2941673" y="1649506"/>
            <a:ext cx="3200400" cy="2850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Identify a key word. Write a problem where the key word “works.” Write a problem where the key word doesn’t ”work.”</a:t>
            </a:r>
          </a:p>
        </p:txBody>
      </p:sp>
    </p:spTree>
    <p:extLst>
      <p:ext uri="{BB962C8B-B14F-4D97-AF65-F5344CB8AC3E}">
        <p14:creationId xmlns:p14="http://schemas.microsoft.com/office/powerpoint/2010/main" val="113955976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38778742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1021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3085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61801071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04265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28 + 24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X 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= 52 cookies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6797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2" y="1022473"/>
            <a:ext cx="9144000" cy="1010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558039" y="5337018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2 IXL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1380" y="2284095"/>
            <a:ext cx="1414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11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7890" y="2284094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11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+ 1 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6677" y="227087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12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999" y="4232091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 millimeter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179" y="86073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928" y="88243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7897" y="1660832"/>
            <a:ext cx="1162709" cy="4102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55854" y="2214071"/>
            <a:ext cx="3443287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57492" y="2929488"/>
            <a:ext cx="1757363" cy="713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14855" y="2927614"/>
            <a:ext cx="1684286" cy="7154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9597" y="3024998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11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7502" y="3004709"/>
            <a:ext cx="1097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595720-39F5-B847-9493-4F29D8FBB87C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566AD-07F4-EF40-822F-DCAB57CF1DD2}"/>
              </a:ext>
            </a:extLst>
          </p:cNvPr>
          <p:cNvSpPr txBox="1"/>
          <p:nvPr/>
        </p:nvSpPr>
        <p:spPr>
          <a:xfrm>
            <a:off x="623365" y="261094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4AA9D-8E86-464A-919B-B2509D89E27C}"/>
              </a:ext>
            </a:extLst>
          </p:cNvPr>
          <p:cNvSpPr txBox="1"/>
          <p:nvPr/>
        </p:nvSpPr>
        <p:spPr>
          <a:xfrm>
            <a:off x="566716" y="257104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BD94B8-35C7-FE45-94B7-F20480AE8EC0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BBC0C1-AB22-5C48-BFCA-1F93BBB53A85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F820ED-A752-3145-B0C2-F3BC0FA60CC1}"/>
              </a:ext>
            </a:extLst>
          </p:cNvPr>
          <p:cNvSpPr txBox="1"/>
          <p:nvPr/>
        </p:nvSpPr>
        <p:spPr>
          <a:xfrm>
            <a:off x="533479" y="393973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8" grpId="0" animBg="1"/>
      <p:bldP spid="21" grpId="0" animBg="1"/>
      <p:bldP spid="22" grpId="0" animBg="1"/>
      <p:bldP spid="23" grpId="0"/>
      <p:bldP spid="24" grpId="0"/>
      <p:bldP spid="20" grpId="0"/>
      <p:bldP spid="25" grpId="0"/>
      <p:bldP spid="26" grpId="0"/>
      <p:bldP spid="27" grpId="0"/>
      <p:bldP spid="28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rgbClr val="4F81BD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98" y="1805050"/>
            <a:ext cx="7295510" cy="1365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6D5A8E-856E-4746-A72F-BE122078E24F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13831448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</a:t>
            </a:r>
            <a:r>
              <a:rPr lang="en-US" sz="2800" dirty="0" err="1"/>
              <a:t>Ph.D</a:t>
            </a:r>
            <a:r>
              <a:rPr lang="en-US" sz="2800" dirty="0"/>
              <a:t> 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92" y="3955501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76126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9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6391" y="15379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1635" y="463970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693736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99062" y="2336774"/>
            <a:ext cx="1390985" cy="1303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rgbClr val="008000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rgbClr val="0080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64654" y="401173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73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28800"/>
            <a:ext cx="7660415" cy="1421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D5196-4EBA-4445-9B78-19216F0FFD6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5868207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3200400" cy="2590800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EMOTIONAL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Anxiety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4768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1036101"/>
            <a:ext cx="8419377" cy="27580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74460" y="4482881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6101"/>
            <a:ext cx="8518748" cy="2392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9404" y="3684742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036101"/>
            <a:ext cx="957263" cy="50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6148794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98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3200400" cy="2590800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EMOTIONAL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Anxiety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Attitude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7743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14D43-F56F-274A-BF05-98A253994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290058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1031" y="3502735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627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8142" y="114425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5238" y="350273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7151" y="3554500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206" y="4300425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3571" y="5478602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83114" y="2051965"/>
            <a:ext cx="1390985" cy="1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94174" y="294977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385" y="291618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1487" y="284123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6812" y="3464875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rgbClr val="4F81BD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56463" y="3459982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385" y="337868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2726" y="382828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35370" y="435718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028068"/>
            <a:ext cx="8086196" cy="1057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</a:t>
            </a:r>
            <a:r>
              <a:rPr lang="en-US" sz="1200">
                <a:solidFill>
                  <a:schemeClr val="accent2"/>
                </a:solidFill>
              </a:rPr>
              <a:t>3 STAAR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16974" y="1946680"/>
            <a:ext cx="16148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9125" y="933272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9549" y="1002707"/>
            <a:ext cx="564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6179" y="451643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x 4 = 24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062939" y="5088075"/>
            <a:ext cx="427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96753" y="5088075"/>
            <a:ext cx="66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5381" y="5073871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710" y="5095464"/>
            <a:ext cx="78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4781" y="5714564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6 packs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87224" y="4149321"/>
            <a:ext cx="0" cy="2318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99305" y="1931842"/>
            <a:ext cx="804292" cy="148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7FE6-8142-3D47-8A4C-4FD19AFFDBB6}"/>
              </a:ext>
            </a:extLst>
          </p:cNvPr>
          <p:cNvSpPr txBox="1"/>
          <p:nvPr/>
        </p:nvSpPr>
        <p:spPr>
          <a:xfrm>
            <a:off x="433494" y="2462699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2524B-047D-6A44-AAF2-BE5EB3890CE3}"/>
              </a:ext>
            </a:extLst>
          </p:cNvPr>
          <p:cNvSpPr txBox="1"/>
          <p:nvPr/>
        </p:nvSpPr>
        <p:spPr>
          <a:xfrm>
            <a:off x="354705" y="242910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091B9-F8C4-9B43-A4F6-E32F1F70380A}"/>
              </a:ext>
            </a:extLst>
          </p:cNvPr>
          <p:cNvSpPr txBox="1"/>
          <p:nvPr/>
        </p:nvSpPr>
        <p:spPr>
          <a:xfrm>
            <a:off x="354705" y="289160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2F7190-B581-F149-936F-86E8A0C15B5E}"/>
              </a:ext>
            </a:extLst>
          </p:cNvPr>
          <p:cNvSpPr txBox="1"/>
          <p:nvPr/>
        </p:nvSpPr>
        <p:spPr>
          <a:xfrm>
            <a:off x="362046" y="33412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9BE433-AF9C-6C45-A0EC-EFC9A592EC13}"/>
              </a:ext>
            </a:extLst>
          </p:cNvPr>
          <p:cNvSpPr txBox="1"/>
          <p:nvPr/>
        </p:nvSpPr>
        <p:spPr>
          <a:xfrm>
            <a:off x="374690" y="387010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9D1A8F-C28A-A740-B361-A5664989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96" y="2266991"/>
            <a:ext cx="4991398" cy="23121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61A90A-D1EE-504F-AA56-85C1A61F1A0A}"/>
              </a:ext>
            </a:extLst>
          </p:cNvPr>
          <p:cNvSpPr txBox="1"/>
          <p:nvPr/>
        </p:nvSpPr>
        <p:spPr>
          <a:xfrm>
            <a:off x="5786973" y="2949449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8C5D93-F93C-A542-B3EA-D9FD460ABFFD}"/>
              </a:ext>
            </a:extLst>
          </p:cNvPr>
          <p:cNvSpPr txBox="1"/>
          <p:nvPr/>
        </p:nvSpPr>
        <p:spPr>
          <a:xfrm>
            <a:off x="4164851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E5AA41-058A-354E-91CA-4D55B62493B6}"/>
              </a:ext>
            </a:extLst>
          </p:cNvPr>
          <p:cNvSpPr txBox="1"/>
          <p:nvPr/>
        </p:nvSpPr>
        <p:spPr>
          <a:xfrm>
            <a:off x="2511522" y="2787214"/>
            <a:ext cx="84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20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3200400" cy="2590800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EMOTIONAL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Anxiety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Attitude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Confidence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2225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2C687-FA81-2A4D-B6D4-4660898D2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12" name="U-Turn Arrow 11"/>
          <p:cNvSpPr/>
          <p:nvPr/>
        </p:nvSpPr>
        <p:spPr>
          <a:xfrm>
            <a:off x="27527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71563"/>
            <a:ext cx="8871280" cy="1128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2872139"/>
            <a:ext cx="8784859" cy="758825"/>
          </a:xfrm>
          <a:prstGeom prst="rect">
            <a:avLst/>
          </a:prstGeom>
        </p:spPr>
      </p:pic>
      <p:sp>
        <p:nvSpPr>
          <p:cNvPr id="10" name="U-Turn Arrow 9"/>
          <p:cNvSpPr/>
          <p:nvPr/>
        </p:nvSpPr>
        <p:spPr>
          <a:xfrm>
            <a:off x="428625" y="2457450"/>
            <a:ext cx="2500313" cy="4146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12 DVDs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88039" y="1535543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57955" y="36678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4270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98316" y="463445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98146" y="510496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2F6-592B-FC4E-B290-4075C6CC7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</a:t>
            </a:r>
          </a:p>
          <a:p>
            <a:r>
              <a:rPr lang="en-US" sz="32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200" dirty="0">
              <a:solidFill>
                <a:srgbClr val="4F81BD"/>
              </a:solidFill>
            </a:endParaRP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97946" y="429327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81B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4F81BD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4983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2616872" y="1243812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495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519356"/>
            <a:ext cx="8268936" cy="1749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2" y="290058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D552D-5005-5240-B4C6-F2092B2C6530}"/>
              </a:ext>
            </a:extLst>
          </p:cNvPr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80673533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 initiation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3200400" cy="2590800"/>
          </a:xfrm>
          <a:prstGeom prst="rect">
            <a:avLst/>
          </a:prstGeom>
          <a:solidFill>
            <a:srgbClr val="FF008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INFORMATION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Sensory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Auditory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(Short-term memory)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Long-term memory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191000"/>
            <a:ext cx="3200400" cy="2590800"/>
          </a:xfrm>
          <a:prstGeom prst="rect">
            <a:avLst/>
          </a:prstGeom>
          <a:solidFill>
            <a:srgbClr val="8000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Socio-economic status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Race or ethnicity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education level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4953000"/>
            <a:ext cx="3200400" cy="2590800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EMOTIONAL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Anxiety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Attitude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Confidence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2" y="5562600"/>
            <a:ext cx="9144000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Numbers, Quantities, Counting, Comparison, Addition, Subtraction, Multiplication, Division, Place Value, Fact Fluency, Computation, Fractions, Decimals, Percentages, Geometry, Measurement, Algebra</a:t>
            </a:r>
            <a:r>
              <a:rPr lang="mr-IN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3433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5198232" y="1268088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22E2C0F-E39C-044D-9F3E-820FD0FAF223}"/>
              </a:ext>
            </a:extLst>
          </p:cNvPr>
          <p:cNvSpPr/>
          <p:nvPr/>
        </p:nvSpPr>
        <p:spPr>
          <a:xfrm>
            <a:off x="2672169" y="421224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65BBC55-BEC9-964E-9106-7701F2F33BB8}"/>
              </a:ext>
            </a:extLst>
          </p:cNvPr>
          <p:cNvSpPr/>
          <p:nvPr/>
        </p:nvSpPr>
        <p:spPr>
          <a:xfrm>
            <a:off x="5198232" y="413941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861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51490-E667-DA40-8A0E-9F997D29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63650"/>
            <a:ext cx="8077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925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9C0BF-E1C9-4841-8CC8-311E49C7D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485900"/>
            <a:ext cx="802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1201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034F0-A6DB-AA48-B372-5FE50767B0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92250"/>
            <a:ext cx="77724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523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Descriptors of mathematics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Mathematics difficulty/disability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843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 learning difficulty/disability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BFFDCC-2E28-0142-BD71-1B8C41AF7A00}"/>
              </a:ext>
            </a:extLst>
          </p:cNvPr>
          <p:cNvSpPr txBox="1">
            <a:spLocks/>
          </p:cNvSpPr>
          <p:nvPr/>
        </p:nvSpPr>
        <p:spPr>
          <a:xfrm>
            <a:off x="228600" y="2554971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learning disability with IEP goals in mathematics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6E4AD-787D-404C-8B2B-950CA4515AED}"/>
              </a:ext>
            </a:extLst>
          </p:cNvPr>
          <p:cNvSpPr txBox="1">
            <a:spLocks/>
          </p:cNvSpPr>
          <p:nvPr/>
        </p:nvSpPr>
        <p:spPr>
          <a:xfrm>
            <a:off x="228600" y="3247327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Dyscalculia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846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15F98-44DA-D749-82EC-16986A78B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83" y="0"/>
            <a:ext cx="5140433" cy="68580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6EB32214-5B88-5C4A-BD7C-7B4D393ED4D8}"/>
              </a:ext>
            </a:extLst>
          </p:cNvPr>
          <p:cNvSpPr/>
          <p:nvPr/>
        </p:nvSpPr>
        <p:spPr>
          <a:xfrm>
            <a:off x="265054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2189B60E-F809-1040-8897-B963781A553E}"/>
              </a:ext>
            </a:extLst>
          </p:cNvPr>
          <p:cNvSpPr/>
          <p:nvPr/>
        </p:nvSpPr>
        <p:spPr>
          <a:xfrm>
            <a:off x="510191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37A6A204-07E8-4F4E-8C24-9587586FA678}"/>
              </a:ext>
            </a:extLst>
          </p:cNvPr>
          <p:cNvSpPr/>
          <p:nvPr/>
        </p:nvSpPr>
        <p:spPr>
          <a:xfrm>
            <a:off x="2650543" y="4119226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876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305B7-CFD8-6A48-AB54-92F1FBE2B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022350"/>
            <a:ext cx="8115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671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39B2-6A7B-DB49-A841-4713E0A06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36550"/>
            <a:ext cx="7286152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6384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A9850-3CC8-0349-9F69-2F6BC467C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977900"/>
            <a:ext cx="8178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215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30608446"/>
              </p:ext>
            </p:extLst>
          </p:nvPr>
        </p:nvGraphicFramePr>
        <p:xfrm>
          <a:off x="-442913" y="400051"/>
          <a:ext cx="9872663" cy="566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2349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6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840996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4672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56753980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02BD5-5DF8-8E49-BFBD-BC7975D429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" y="611753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5711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2279-20E7-6046-94A0-0AF26CDF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F0393-94B3-6546-8259-D2891B602F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59" y="960120"/>
            <a:ext cx="7037681" cy="52954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C091F60-45E0-D548-84C3-F92E89F13D8D}"/>
              </a:ext>
            </a:extLst>
          </p:cNvPr>
          <p:cNvSpPr/>
          <p:nvPr/>
        </p:nvSpPr>
        <p:spPr>
          <a:xfrm>
            <a:off x="4649820" y="1433857"/>
            <a:ext cx="1235414" cy="51556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856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Sarah Powell, Ph.D.</a:t>
            </a:r>
          </a:p>
          <a:p>
            <a:r>
              <a:rPr lang="en-US" sz="2800" dirty="0"/>
              <a:t>The </a:t>
            </a:r>
            <a:r>
              <a:rPr lang="en-US" sz="2600" dirty="0"/>
              <a:t>University of Texas at Austin</a:t>
            </a:r>
          </a:p>
          <a:p>
            <a:pPr lvl="1"/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" y="4055795"/>
            <a:ext cx="5709035" cy="15172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</p:spTree>
    <p:extLst>
      <p:ext uri="{BB962C8B-B14F-4D97-AF65-F5344CB8AC3E}">
        <p14:creationId xmlns:p14="http://schemas.microsoft.com/office/powerpoint/2010/main" val="8349863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B8FE15-2A0C-8045-A37A-54D8CD98656B}"/>
              </a:ext>
            </a:extLst>
          </p:cNvPr>
          <p:cNvSpPr/>
          <p:nvPr/>
        </p:nvSpPr>
        <p:spPr>
          <a:xfrm>
            <a:off x="1584541" y="6337550"/>
            <a:ext cx="7359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https://redcap.prc.utexas.edu/redcap/surveys/?s=N3M4MMN44A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7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338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3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4AE51-5600-7640-B0C4-314DD8463B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978" y="0"/>
            <a:ext cx="5218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93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12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72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708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your school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for providing services to at-risk students?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caregivers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to provide services for their children?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81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EE03E-8D46-5A47-B391-7207D688E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7172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</p:spTree>
    <p:extLst>
      <p:ext uri="{BB962C8B-B14F-4D97-AF65-F5344CB8AC3E}">
        <p14:creationId xmlns:p14="http://schemas.microsoft.com/office/powerpoint/2010/main" val="329270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78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956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0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68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839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867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83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26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4965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59" name="Google Shape;759;p85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28172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774" name="Google Shape;774;p86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63127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789" name="Google Shape;789;p87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283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</p:spTree>
    <p:extLst>
      <p:ext uri="{BB962C8B-B14F-4D97-AF65-F5344CB8AC3E}">
        <p14:creationId xmlns:p14="http://schemas.microsoft.com/office/powerpoint/2010/main" val="3820622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88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95241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9736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0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78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47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84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31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35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99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9599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949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</p:spTree>
    <p:extLst>
      <p:ext uri="{BB962C8B-B14F-4D97-AF65-F5344CB8AC3E}">
        <p14:creationId xmlns:p14="http://schemas.microsoft.com/office/powerpoint/2010/main" val="13272198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561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217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1" name="Google Shape;961;p103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59702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04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37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F5D6E-8F27-DA45-B134-94B75CD70D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423887"/>
            <a:ext cx="8204200" cy="519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CEF840-6E0C-AC46-A580-1449EBFB984A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39929392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22982-FE14-C842-854D-452E0B5AD1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301"/>
            <a:ext cx="9144000" cy="4740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B9001-0FF1-D543-BACC-91F2DBE91580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10693779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C99EA-5053-C440-8256-60224BC1D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38" y="0"/>
            <a:ext cx="518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</p:spTree>
    <p:extLst>
      <p:ext uri="{BB962C8B-B14F-4D97-AF65-F5344CB8AC3E}">
        <p14:creationId xmlns:p14="http://schemas.microsoft.com/office/powerpoint/2010/main" val="5042126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7. What’s 6 plus 7?”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7 is 13. So, I write 13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13. 90 plus 13 is 103. So, 26 plus 79 equals 103.”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is 13. So, I write 13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13.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is 103.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103.”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84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81C7-CD7A-CD4E-B7FF-BEAF4015A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1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59" y="352777"/>
            <a:ext cx="8686800" cy="7315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70" y="960120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1978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0125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1978" y="284584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3915" y="284584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82062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40125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915" y="153559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2062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88679" y="284584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0124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81977" y="418388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23914" y="418388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061" y="418387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8678" y="418387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40124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81977" y="547810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3914" y="547810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82061" y="547810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8678" y="547810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88678" y="153558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831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" y="1676400"/>
            <a:ext cx="3200400" cy="2269066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COGNITIVE/ACADEMIC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 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Processing speed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521" y="152400"/>
            <a:ext cx="8048959" cy="12361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are contributing factors to mathematics difficulty?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438400"/>
            <a:ext cx="3200400" cy="2590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EXECUTIVE FUNCTIONING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memory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06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4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68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34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294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372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3862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23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7943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" y="162970"/>
            <a:ext cx="20987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888" y="162970"/>
            <a:ext cx="10062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085" y="105329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8888" y="1053296"/>
            <a:ext cx="421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85" y="2455762"/>
            <a:ext cx="244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934" y="2455762"/>
            <a:ext cx="414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5" y="3858228"/>
            <a:ext cx="126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6934" y="3861557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5" y="52606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543" y="5260694"/>
            <a:ext cx="418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86008" y="5306860"/>
            <a:ext cx="1438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731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434815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3452572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326647" y="2781879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6572710" y="3270613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031F1-6BAE-F242-8C8B-BEC92B29C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851" y="0"/>
            <a:ext cx="51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8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</TotalTime>
  <Words>8277</Words>
  <Application>Microsoft Macintosh PowerPoint</Application>
  <PresentationFormat>On-screen Show (4:3)</PresentationFormat>
  <Paragraphs>1902</Paragraphs>
  <Slides>265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265</vt:i4>
      </vt:variant>
    </vt:vector>
  </HeadingPairs>
  <TitlesOfParts>
    <vt:vector size="279" baseType="lpstr">
      <vt:lpstr>American Typewriter</vt:lpstr>
      <vt:lpstr>Arial</vt:lpstr>
      <vt:lpstr>Calibri</vt:lpstr>
      <vt:lpstr>Cambria Math</vt:lpstr>
      <vt:lpstr>Chalkduster</vt:lpstr>
      <vt:lpstr>Franklin Gothic Book</vt:lpstr>
      <vt:lpstr>Marker Felt Thin</vt:lpstr>
      <vt:lpstr>Palatino</vt:lpstr>
      <vt:lpstr>Segoe UI Symbol</vt:lpstr>
      <vt:lpstr>Times New Roman</vt:lpstr>
      <vt:lpstr>Verdana</vt:lpstr>
      <vt:lpstr>Wingdings</vt:lpstr>
      <vt:lpstr>Zapf Dingbats</vt:lpstr>
      <vt:lpstr>NCII-Uconn</vt:lpstr>
      <vt:lpstr>PowerPoint Presentation</vt:lpstr>
      <vt:lpstr>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Descriptors of mathematics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PowerPoint Presentation</vt:lpstr>
      <vt:lpstr>PowerPoint Presentation</vt:lpstr>
      <vt:lpstr>Language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PowerPoint Presentation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PowerPoint Presentation</vt:lpstr>
      <vt:lpstr>Subtraction Facts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Multiplication Facts</vt:lpstr>
      <vt:lpstr>Multiplication: Equal Groups</vt:lpstr>
      <vt:lpstr>Multiplication: Equal Groups</vt:lpstr>
      <vt:lpstr>Multiplication: Array/Area</vt:lpstr>
      <vt:lpstr>Multiplication: Array/Area</vt:lpstr>
      <vt:lpstr>Multiplication: Comparison</vt:lpstr>
      <vt:lpstr>Multiplication: Comparison</vt:lpstr>
      <vt:lpstr>PowerPoint Presentation</vt:lpstr>
      <vt:lpstr>PowerPoint Presentation</vt:lpstr>
      <vt:lpstr>PowerPoint Presentation</vt:lpstr>
      <vt:lpstr>PowerPoint Presentation</vt:lpstr>
      <vt:lpstr>Division Facts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Resource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srpowell@austin.utexas.edu</cp:lastModifiedBy>
  <cp:revision>509</cp:revision>
  <dcterms:created xsi:type="dcterms:W3CDTF">2016-08-16T05:11:43Z</dcterms:created>
  <dcterms:modified xsi:type="dcterms:W3CDTF">2018-10-11T23:06:04Z</dcterms:modified>
</cp:coreProperties>
</file>