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embeddings/oleObject1.bin" ContentType="application/vnd.openxmlformats-officedocument.oleObject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1.xml" ContentType="application/inkml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tags/tag8.xml" ContentType="application/vnd.openxmlformats-officedocument.presentationml.tags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9.xml" ContentType="application/vnd.openxmlformats-officedocument.presentationml.tags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tags/tag10.xml" ContentType="application/vnd.openxmlformats-officedocument.presentationml.tags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tags/tag15.xml" ContentType="application/vnd.openxmlformats-officedocument.presentationml.tags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ink/ink49.xml" ContentType="application/inkml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tags/tag33.xml" ContentType="application/vnd.openxmlformats-officedocument.presentationml.tags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tags/tag34.xml" ContentType="application/vnd.openxmlformats-officedocument.presentationml.tags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tags/tag35.xml" ContentType="application/vnd.openxmlformats-officedocument.presentationml.tags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tags/tag36.xml" ContentType="application/vnd.openxmlformats-officedocument.presentationml.tags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tags/tag37.xml" ContentType="application/vnd.openxmlformats-officedocument.presentationml.tags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300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3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6" r:id="rId43"/>
    <p:sldId id="298" r:id="rId44"/>
    <p:sldId id="299" r:id="rId45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52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tags" Target="tags/tag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3T23:07:24.315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368E43F-90E0-47D4-8890-E5A2A070E584}" emma:medium="tactile" emma:mode="ink">
          <msink:context xmlns:msink="http://schemas.microsoft.com/ink/2010/main" type="writingRegion" rotatedBoundingBox="2697,6299 23352,5895 23494,13168 2839,13572"/>
        </emma:interpretation>
      </emma:emma>
    </inkml:annotationXML>
    <inkml:traceGroup>
      <inkml:annotationXML>
        <emma:emma xmlns:emma="http://www.w3.org/2003/04/emma" version="1.0">
          <emma:interpretation id="{BEA4B403-9D07-4E15-BD7F-0C116359F76D}" emma:medium="tactile" emma:mode="ink">
            <msink:context xmlns:msink="http://schemas.microsoft.com/ink/2010/main" type="paragraph" rotatedBoundingBox="2696,6332 22927,5891 22963,7549 2732,79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3AD8DE-8380-408B-8EBE-3FCEBEFEF3FB}" emma:medium="tactile" emma:mode="ink">
              <msink:context xmlns:msink="http://schemas.microsoft.com/ink/2010/main" type="line" rotatedBoundingBox="2696,6332 22927,5891 22963,7549 2732,7991"/>
            </emma:interpretation>
          </emma:emma>
        </inkml:annotationXML>
        <inkml:traceGroup>
          <inkml:annotationXML>
            <emma:emma xmlns:emma="http://www.w3.org/2003/04/emma" version="1.0">
              <emma:interpretation id="{14757AA1-F712-4827-BCD5-0B1DAD2AEF55}" emma:medium="tactile" emma:mode="ink">
                <msink:context xmlns:msink="http://schemas.microsoft.com/ink/2010/main" type="inkWord" rotatedBoundingBox="2709,6920 6835,6830 6855,7746 2729,7836"/>
              </emma:interpretation>
              <emma:one-of disjunction-type="recognition" id="oneOf0">
                <emma:interpretation id="interp0" emma:lang="en-US" emma:confidence="0">
                  <emma:literal>Nun:"</emma:literal>
                </emma:interpretation>
                <emma:interpretation id="interp1" emma:lang="en-US" emma:confidence="0">
                  <emma:literal>U: N</emma:literal>
                </emma:interpretation>
                <emma:interpretation id="interp2" emma:lang="en-US" emma:confidence="0">
                  <emma:literal>Num: Y</emma:literal>
                </emma:interpretation>
                <emma:interpretation id="interp3" emma:lang="en-US" emma:confidence="0">
                  <emma:literal>wit N</emma:literal>
                </emma:interpretation>
                <emma:interpretation id="interp4" emma:lang="en-US" emma:confidence="0">
                  <emma:literal>Nun: Y</emma:literal>
                </emma:interpretation>
              </emma:one-of>
            </emma:emma>
          </inkml:annotationXML>
          <inkml:trace contextRef="#ctx0" brushRef="#br0">2179 287 94,'0'0'38,"-13"19"1,13-19-1,11 27-26,-11-27-5,6 20-3,-6-20-2,15 17-1,-15-17 0,18-2-2,-18 2-2,17-18-4,3 18-15,-20-17-18,0 17 2,7-25 0,-7 25-1</inkml:trace>
          <inkml:trace contextRef="#ctx0" brushRef="#br0" timeOffset="20.0011">2268 724 82,'0'0'40,"0"0"-2,0 0 2,27 20-25,-27-20-6,0 0-2,11 24-3,-11-24 0,13 21-2,-13-21-1,0 0 0,19 9-3,-19-9-3,-2-17-24,2 17-12,6-22 0,-6 22-1,7-29 2</inkml:trace>
          <inkml:trace contextRef="#ctx0" brushRef="#br1" timeOffset="13331.7625">313 265 86,'-15'-22'37,"15"22"1,-15-18 1,-5 3-26,20 15-5,0 0-2,0 0-1,4 26-2,1 5 0,-3 10-1,2 19 0,0 8-1,5 15 0,-4 1-1,4 4 1,-3-5-1,5-4-1,-5-15 1,3-14 0,-2-15 0,-5-12 0,-2-23 0,0 0 0,0 0-1,0-27 0,-5-4 0,-7-15 0,0-4 0,-1-16 0,-4 0 0,-1-6 1,5 3-1,-8 1 2,5 3-1,1 7 0,0 3 0,2 12 1,6 5 0,1 5-1,5 2 1,2 7-1,5 2 1,-6 22 0,22-22 0,-22 22 0,31 7 0,-7 8 0,2 9 1,4 5-1,3 4 1,6 4-1,1 1 2,6-1-3,2-2 0,0 0 0,2-2 0,0 5 0,-2 3 0,3-3 0,-3 4 0,0-1 0,-3-1 0,-3 1 0,-3-5 0,0-8 0,-3-4 0,-4-4 0,-3-9 0,-1-2 0,-6-7 0,-2-4 0,-20 2 0,28-16 0,-28 16 0,11-30 0,-13 10 0,0-4 0,-1-9 0,-7-4 0,1-7 0,-4-5 0,0-6 0,1-4 0,-3-3 0,0 1 0,0 6 0,2 4 0,4 6 0,2 9 0,5 8 0,-2 4 0,4 24-12,0 0-25,24-18-6,-24 18 1,39-26 0</inkml:trace>
          <inkml:trace contextRef="#ctx0" brushRef="#br1" timeOffset="14187.8115">1462 498 62,'0'0'36,"0"0"2,0 0 0,0 0-11,-17-1-14,17 1-6,13 20-2,-5 4-3,-5-2 1,8 9-2,-7 2 0,3 6-1,-3 3 1,2 2-2,-5 0 2,7-4 0,-3-5-1,-1 0 0,5-9 1,0-4-1,-9-22 0,30 20 0,-10-22 0,-1-7 0,3-8 0,-2-6 0,0-7 0,-1-5-1,-3-1 1,-1-5-1,-2-3 1,-4 0 0,-3 2 0,-2 1 1,-3 7-1,-1 4 0,-1 6 1,-3 8 0,4 16-1,0 0 1,0 0 0,-19 24-1,16 0 1,3 7-1,0 4 1,3 7-1,3 2 2,5 4-3,2-1 2,5-4 0,1-3-1,3-5 1,-2-8-2,0-5 1,1-7-2,-21-15-3,44 15-21,-44-15-14,20-30-1,-18 1 0,4-6-1</inkml:trace>
          <inkml:trace contextRef="#ctx0" brushRef="#br0" timeOffset="2835.1621">3970 497 75,'-4'-19'37,"4"19"2,-2-22-1,2 22-15,0 0-14,6-16-3,-6 16-2,0 0 0,0 0-1,13 38-2,-13-8 2,4 8-3,-3 1 2,1 3-2,2 0 0,0-1 0,-1-8 0,1-13-1,-4-20 0,9 22-1,-9-22-1,0 0-3,17 0-5,-30-20-20,13 20-10,-6-30 2,6 30-2</inkml:trace>
          <inkml:trace contextRef="#ctx0" brushRef="#br0" timeOffset="3023.1729">3907 644 89,'0'0'39,"0"0"1,0 0 1,8 31-26,-8-31-7,0 0-3,27 3-3,-5-4-1,2-7-1,4-5-1,9-5-3,-4-17-7,26 8-27,-15-12-3,12 4 2,-5-9-2</inkml:trace>
        </inkml:traceGroup>
        <inkml:traceGroup>
          <inkml:annotationXML>
            <emma:emma xmlns:emma="http://www.w3.org/2003/04/emma" version="1.0">
              <emma:interpretation id="{7CD576B6-3BA6-457E-AB3C-07D269CC2C8D}" emma:medium="tactile" emma:mode="ink">
                <msink:context xmlns:msink="http://schemas.microsoft.com/ink/2010/main" type="inkWord" rotatedBoundingBox="8002,6853 10566,6797 10588,7819 8025,7875"/>
              </emma:interpretation>
              <emma:one-of disjunction-type="recognition" id="oneOf1">
                <emma:interpretation id="interp5" emma:lang="en-US" emma:confidence="0">
                  <emma:literal>Rit</emma:literal>
                </emma:interpretation>
                <emma:interpretation id="interp6" emma:lang="en-US" emma:confidence="0">
                  <emma:literal>Ril</emma:literal>
                </emma:interpretation>
                <emma:interpretation id="interp7" emma:lang="en-US" emma:confidence="0">
                  <emma:literal>Rid</emma:literal>
                </emma:interpretation>
                <emma:interpretation id="interp8" emma:lang="en-US" emma:confidence="0">
                  <emma:literal>Rib</emma:literal>
                </emma:interpretation>
                <emma:interpretation id="interp9" emma:lang="en-US" emma:confidence="0">
                  <emma:literal>Rite</emma:literal>
                </emma:interpretation>
              </emma:one-of>
            </emma:emma>
          </inkml:annotationXML>
          <inkml:trace contextRef="#ctx0" brushRef="#br0" timeOffset="4198.2401">5499 245 66,'0'0'36,"-17"-7"0,17 7-7,0 0-9,-20 5-6,29 17-4,-9-22-1,-5 44-2,-1-12-2,10 17-2,-4 4 1,7 10-2,-5 1 0,7 4-1,-3-2 0,3-2-1,0-9 1,0-11-1,-1-9 0,-1-9 1,1-9-2,-8-17 1,0 0 0,0 0-1,9-19 0,-13-8 0,2-5 0,-3-12-1,-1-7 0,-1-10 1,-1-1-1,-1-6 1,2 2-1,-1-2 2,1 4-1,2 3 1,1 10 0,6 7 0,3 7 0,6 4 0,6 7 1,7 6 0,5 0 0,8 5 0,4 2 0,3 4 0,2 2 0,4 5 0,-4 6 0,-3 5-1,-7 7 1,-6 8 0,-6 4-1,-8 3 1,-8 2-1,-6 2 1,-8 0-1,-5-2 1,-4-4-1,-3 1 1,-6-5-2,-4 1 2,-1-4-1,-3-2 0,-1 0-1,-2 2 1,0-3 0,-2 5-2,4-2 2,2 0-1,5 0 0,6-2 0,3 0 1,6-3-1,9 1 1,2-18 0,20 26 1,4-12 0,8 3 0,5-1 0,5 3 0,6 3 1,4 4-1,-1 3 1,-1-2-1,-2 3 0,-4-4 1,-3-1 0,-6-5-2,-2-3 0,-7-8 0,-2-5 0,-8-4 0,1-6 0,-17 6 0,13-18 0,-13 18-3,-7-24 0,7 24-3,-23-33-13,23 33-23,-16-22-1,16 22 1,-22-26 0</inkml:trace>
          <inkml:trace contextRef="#ctx0" brushRef="#br0" timeOffset="23243.3294">6406 333 81,'0'0'39,"0"0"-1,0 0 2,-22-3-25,31 21-6,-9-18-3,2 26-1,-2-26-2,8 33-1,-8-33-1,9 25 0,-9-25-1,0 0 0,16 10-1,-16-10-1,0 0-2,10-30-6,8 25-25,-18 5-6,2-24 3,-2 24-3</inkml:trace>
          <inkml:trace contextRef="#ctx0" brushRef="#br0" timeOffset="23664.3534">6533 768 85,'0'0'37,"0"0"2,0 0-2,-16-3-25,16 3-4,0 0-2,15 27-2,-15-27-1,5 31 0,-3-12-1,4 1 0,-5-3-1,1-1 0,-2-16 0,2 18-2,-2-18-1,0 0-7,30-25-30,-27-3-3,8 1 1,-5-16 0</inkml:trace>
          <inkml:trace contextRef="#ctx0" brushRef="#br2" timeOffset="26076.4915">7092 140 71,'0'0'37,"-20"8"0,20-8-6,-4 22-11,-12-18-7,23 19-4,-7-23-3,0 37 0,-2-19-3,10 6 1,-7 0-2,7 9 0,-3 0 0,5 15-1,-1 2 0,4 3-1,0 4 1,1 3-1,1 1 1,2-2-2,-4-2 2,1-8-1,-1-7 1,-2-3-1,-3-8 0,-1-5 0,-1-8 0,-6-18 0,11 20 0,-11-20 0,0 0 0,0 0 1,0 0-1,18-9 0,-18 9 0,0 0 0,15-24 0,-15 24 0,20-20 0,-3 9 0,5-2 0,2 2 0,5 0 0,6 0 0,6 4 0,5 0 0,4-1 1,2 1-1,5 1 0,0 1 0,-2-2 0,-1 1 0,-5 2 1,-6-1-1,-8 1 0,-9 0 0,-8 4 0,-18 0 0,20 2 0,-20-2-1,0 0 0,0 0-1,0 0-1,0 0-2,0 0-11,-23-7-25,23 7-1,-2-22 1,2 22-2</inkml:trace>
        </inkml:traceGroup>
        <inkml:traceGroup>
          <inkml:annotationXML>
            <emma:emma xmlns:emma="http://www.w3.org/2003/04/emma" version="1.0">
              <emma:interpretation id="{9C5A8B34-A7AE-4029-98D9-666C1870DE72}" emma:medium="tactile" emma:mode="ink">
                <msink:context xmlns:msink="http://schemas.microsoft.com/ink/2010/main" type="inkWord" rotatedBoundingBox="11668,7015 13643,6972 13656,7593 11681,7636"/>
              </emma:interpretation>
              <emma:one-of disjunction-type="recognition" id="oneOf2">
                <emma:interpretation id="interp10" emma:lang="en-US" emma:confidence="0">
                  <emma:literal>b</emma:literal>
                </emma:interpretation>
                <emma:interpretation id="interp11" emma:lang="en-US" emma:confidence="0">
                  <emma:literal>u</emma:literal>
                </emma:interpretation>
                <emma:interpretation id="interp12" emma:lang="en-US" emma:confidence="0">
                  <emma:literal>1</emma:literal>
                </emma:interpretation>
                <emma:interpretation id="interp13" emma:lang="en-US" emma:confidence="0">
                  <emma:literal>h</emma:literal>
                </emma:interpretation>
                <emma:interpretation id="interp14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29373.6801">9141 592 94,'0'0'38,"-13"20"3,13-20-1,41 9-30,-8-14-3,24 3-2,10-3-1,16-1-1,9-9-1,41-5-4,7 0-3,4-2 1,-4 2-1,-6-2-1,-6 3-1,-18-3 0,-8 11-2,-56-1 3,-2 15-5,-44-3-24,20-14-3,-21 41 68,1-27-62,-13-35-3,3 11 3,-1 0 1</inkml:trace>
          <inkml:trace contextRef="#ctx0" brushRef="#br0" timeOffset="29853.7075">10167 192 65,'0'0'37,"7"16"0,-7-16 1,39 13-15,-13-18-13,31 10-3,-2-8-2,19 3-1,1-4-1,10 4 0,-2-4-1,0 6 0,-7 0 0,-8 5-1,-9 2 0,-11 2 0,-9 6 0,-12 1-1,-10 3 1,-6 2 0,-9 1 0,-6 4 0,-7-2 0,-5 8-1,-14-1 2,-1 4-2,-10 0 1,-1 1-2,-6-3 2,-2 2-1,-4-2 0,1-8 0,1-3 0,4-2 1,6-5-1,1-4 0,10-2 0,5-6-1,10-1 0,16-4-2,0 0-3,-10-18-11,38 12-25,-11-9 1,16 3-1,-4-12 1</inkml:trace>
        </inkml:traceGroup>
        <inkml:traceGroup>
          <inkml:annotationXML>
            <emma:emma xmlns:emma="http://www.w3.org/2003/04/emma" version="1.0">
              <emma:interpretation id="{FF55D6E1-AADE-4475-8A05-E54B618FB3D7}" emma:medium="tactile" emma:mode="ink">
                <msink:context xmlns:msink="http://schemas.microsoft.com/ink/2010/main" type="inkWord" rotatedBoundingBox="15311,6665 16590,6637 16611,7644 15333,7672"/>
              </emma:interpretation>
              <emma:one-of disjunction-type="recognition" id="oneOf3">
                <emma:interpretation id="interp15" emma:lang="en-US" emma:confidence="1">
                  <emma:literal>R:</emma:literal>
                </emma:interpretation>
                <emma:interpretation id="interp16" emma:lang="en-US" emma:confidence="0">
                  <emma:literal>Rim</emma:literal>
                </emma:interpretation>
                <emma:interpretation id="interp17" emma:lang="en-US" emma:confidence="0">
                  <emma:literal>Rio</emma:literal>
                </emma:interpretation>
                <emma:interpretation id="interp18" emma:lang="en-US" emma:confidence="0">
                  <emma:literal>R".</emma:literal>
                </emma:interpretation>
                <emma:interpretation id="interp19" emma:lang="en-US" emma:confidence="0">
                  <emma:literal>Run</emma:literal>
                </emma:interpretation>
              </emma:one-of>
            </emma:emma>
          </inkml:annotationXML>
          <inkml:trace contextRef="#ctx0" brushRef="#br0" timeOffset="33815.9341">12815 256 67,'-20'-5'38,"20"5"-2,0 0 3,-24-8-21,38 27-6,-14-19-4,10 29-3,-5-9 0,6 15-1,-2 7-1,2 10-1,-3 1 1,3 4-2,-2 0 1,0 0-2,1-6 1,-1-3-1,-4-17 0,3-5 0,-5-8 0,-3-18 0,0 0 0,0 0 0,0 0 0,-12-16-1,2-8 1,-1-7-1,-4-14 0,3-6 1,2-6-1,-3-7 0,4-6 0,0-1 1,5-5-1,2-1 1,10 6-1,-1 3 1,10 5 0,5 10 0,6 5 1,7 10 0,3 8 0,7 14-1,-1 5 2,8 11-2,-6 5 2,0 10-1,-6 5-1,-6 6 1,-7 3 0,-8 6 0,-8 2-1,-11 0 1,-11-1-1,-6-1 0,-5 0 0,-4-2 1,-3-2-1,-5-1 0,-1-5-1,0-1 2,2-2-2,2-3 2,-1 1-2,5-4 1,3 1 0,2-2 0,5-3 0,17-12-1,-17 28 1,17-28-1,10 24 2,8-8-1,4 3 0,8 3 0,5 2 2,3 1-1,5 3 1,7 3-1,-1 2 1,-1-2-2,2-1 0,0-3 0,-4-3 0,-3-4 0,-5-3 0,-6-4 0,-5-4 0,-6-7 0,-21-2 0,20-6 0,-20 6 0,-4-20 0,4 20 0,-22-31-8,22 31-16,-18-24-18,7 7-1,-6-10 1,10 3-1</inkml:trace>
          <inkml:trace contextRef="#ctx0" brushRef="#br0" timeOffset="36918.1115">13890 93 97,'0'0'39,"0"0"0,0 0-1,0 0-29,2 22-3,-2-22-3,4 20-1,-4-20-2,7 17 1,-7-17-2,0 0 1,0 0-2,0 0 0,24 5-2,-24-5-5,0 0-13,0 0-18,18-4 3,-18 4-3,0 0 3</inkml:trace>
          <inkml:trace contextRef="#ctx0" brushRef="#br0" timeOffset="37203.1278">13938 451 89,'-2'27'40,"2"-27"1,8 28-1,-8-28-19,14 18-14,-14-18-2,21 13-3,-21-13-1,24 4 0,-24-4-1,18-9-1,-18 9-3,9-24-6,10 16-30,-21-14-1,9 6 1,-7-14-2</inkml:trace>
        </inkml:traceGroup>
        <inkml:traceGroup>
          <inkml:annotationXML>
            <emma:emma xmlns:emma="http://www.w3.org/2003/04/emma" version="1.0">
              <emma:interpretation id="{0A08AC5A-ADCC-43BC-A1F8-59E9B22369D7}" emma:medium="tactile" emma:mode="ink">
                <msink:context xmlns:msink="http://schemas.microsoft.com/ink/2010/main" type="inkWord" rotatedBoundingBox="16897,6023 18627,5985 18663,7598 16932,7636"/>
              </emma:interpretation>
              <emma:one-of disjunction-type="recognition" id="oneOf4">
                <emma:interpretation id="interp20" emma:lang="en-US" emma:confidence="0">
                  <emma:literal>Nu</emma:literal>
                </emma:interpretation>
                <emma:interpretation id="interp21" emma:lang="en-US" emma:confidence="0">
                  <emma:literal>Nine</emma:literal>
                </emma:interpretation>
                <emma:interpretation id="interp22" emma:lang="en-US" emma:confidence="0">
                  <emma:literal>Nein</emma:literal>
                </emma:interpretation>
                <emma:interpretation id="interp23" emma:lang="en-US" emma:confidence="0">
                  <emma:literal>Nino</emma:literal>
                </emma:interpretation>
                <emma:interpretation id="interp24" emma:lang="en-US" emma:confidence="0">
                  <emma:literal>Hu</emma:literal>
                </emma:interpretation>
              </emma:one-of>
            </emma:emma>
          </inkml:annotationXML>
          <inkml:trace contextRef="#ctx0" brushRef="#br1" timeOffset="113920.5159">14454 133 61,'4'-24'35,"-4"24"-1,6-20 1,-16 2-17,27 21-7,-17-3-3,0 0-2,0 0-1,7 17 0,-12-1-1,7 16-1,-4 3 0,2 14 0,-2 8 0,4 11-2,-2 4 1,4 3 0,-3-5-1,3-2-1,-2-8 1,0-9-2,1-10 1,-1-14 0,-2-27 0,0 21 0,0-21 0,-3-17 0,-5-5-1,3-7 1,-6-12 0,3-8 0,-5-3-1,2-6 1,-2-3-1,2-3 1,4 1-1,-4 1 1,5 7 0,-3 5-1,4 8 1,3 7 0,2 6 1,7 12-1,-7 17 0,19-16 1,-19 16 0,33 11-1,-11 3 1,6 7 0,1 2 0,2 9 0,8 3 0,-2 3 1,4 1-1,1 5 0,2-2 0,4 6 0,0-4 0,-2 2-1,-1-6 1,-1-1-1,0-5 0,-2-4 0,-3-4 0,-4-10 1,-3-5-1,-3-4 0,-5-5 0,-4-5 0,-20 3 1,26-21-1,-20 3 0,-3-4 0,-4-7 0,-7-10 0,-1-3 0,-6-8 0,0-7 0,-1-5 0,-4-4-1,1-2 1,-3 4 0,5 3 0,1 6 0,1 7-1,4 6 1,2 7 0,3 10-1,3 2 0,3 23 1,0-25-2,0 25 0,0 0-2,22-4-2,-22 4-7,24 6-23,-24-6-5,20 22 1,-20-22 0</inkml:trace>
          <inkml:trace contextRef="#ctx0" brushRef="#br1" timeOffset="114723.5618">15522 388 73,'-9'-29'37,"9"29"0,-9-26 1,9 26-23,0 0-5,0 0-4,9-22-2,-9 22 0,0 0-1,0 0-1,0 0 1,17 28-1,-16-8-1,3 6 1,-4 9-1,4 5 0,-2 4 0,1 2-1,1-2 0,5-4 0,0-5 1,4-5-2,4-12 1,1-9 0,5-7 0,2-9 0,1-8 0,0-5 0,4-2-1,-6-6 1,-1-3-1,-2-2 1,-6-2-1,-4 0 0,0 2 0,-8-2 1,1 4-1,-4 2 1,-2 7 0,2 3 0,0 19-1,0-20 2,0 20-1,0 0 0,0 0 1,6 24 0,-3-6 0,5 12 0,1 3 0,4 3 0,0 1 0,3 2 0,1-3 0,3 1-1,1-6 1,1-9-1,-4-3 0,1-5 0,-3-4-1,1-7 0,-17-3 0,24-9-3,-24 9-6,5-24-21,5 8-10,-14-10 0,6-3 0</inkml:trace>
          <inkml:trace contextRef="#ctx0" brushRef="#br1" timeOffset="118593.7832">15002-676 59,'0'0'32,"4"-32"1,-4 8-7,0 24-9,-4-34-3,4 34-3,0-26-1,0 26-2,0 0-1,0 0 0,0 0-1,0 0-2,2 24 0,0 11-2,-2 1 0,4 10-1,-3 2 1,5 0-1,-2-1 0,1-3-2,3-3 2,-3-14-1,-1-5-1,-2-5-1,-2-17 0,3 16-2,-3-16-2,0 0-7,0 0-22,0 0-6,-9-22 1,9 22 1</inkml:trace>
          <inkml:trace contextRef="#ctx0" brushRef="#br1" timeOffset="118989.8058">14844-447 41,'-19'-7'33,"19"7"4,0 0-2,-4-35-8,28 37-10,-22-23-5,24 20-3,-26 1-3,42-17 0,-21 10-2,8 3 0,-3 0-1,7 3-1,-3-5 0,3 4 0,-2-1-1,4 1-1,-5 0 1,1 0-1,-3 0 1,-6 2-1,-4 0-1,-1 2 1,-17-2 1,20 4-2,-20-4 1,0 0-1,0 0-1,0 0-1,21 3-1,-21-3-6,0 0-23,0 0-7,0 0 0,0 0 1</inkml:trace>
        </inkml:traceGroup>
        <inkml:traceGroup>
          <inkml:annotationXML>
            <emma:emma xmlns:emma="http://www.w3.org/2003/04/emma" version="1.0">
              <emma:interpretation id="{07DCE154-8C49-49E3-97C1-73A312E9A4FB}" emma:medium="tactile" emma:mode="ink">
                <msink:context xmlns:msink="http://schemas.microsoft.com/ink/2010/main" type="inkWord" rotatedBoundingBox="19525,6538 22939,6463 22962,7508 19547,7582"/>
              </emma:interpretation>
              <emma:one-of disjunction-type="recognition" id="oneOf5">
                <emma:interpretation id="interp25" emma:lang="en-US" emma:confidence="0">
                  <emma:literal>at</emma:literal>
                </emma:interpretation>
                <emma:interpretation id="interp26" emma:lang="en-US" emma:confidence="0">
                  <emma:literal>Z</emma:literal>
                </emma:interpretation>
                <emma:interpretation id="interp27" emma:lang="en-US" emma:confidence="0">
                  <emma:literal>tie</emma:literal>
                </emma:interpretation>
                <emma:interpretation id="interp28" emma:lang="en-US" emma:confidence="0">
                  <emma:literal>tin</emma:literal>
                </emma:interpretation>
                <emma:interpretation id="interp29" emma:lang="en-US" emma:confidence="0">
                  <emma:literal>tilt</emma:literal>
                </emma:interpretation>
              </emma:one-of>
            </emma:emma>
          </inkml:annotationXML>
          <inkml:trace contextRef="#ctx0" brushRef="#br2" timeOffset="128485.3489">19071-8 72,'0'0'36,"7"-30"-1,-7 30-7,-7-29-12,7 29-6,9-20-3,-9 20-1,0 0-1,0 0-1,13-20 0,-13 20 0,0 0-1,0 0 0,0 0 0,18 16-1,-18-16 1,11 28-2,-5-12 1,3 10-1,-5 3 0,7 4 1,-6 4-1,6 5-1,-2 1 1,-1 1-1,3 1 0,-2 1 1,2-2-1,-2 2 1,3-2-1,-5-1 0,0-5 0,1-3-1,-1-4 1,-1-3-1,1-4 1,-3-8 0,-4-16 0,11 24 0,-11-24 0,7 18 0,-7-18 0,0 0 0,15 17 0,-15-17 0,0 0 0,20 4 0,-20-4 0,24-6 0,-24 6 0,30-5 0,-12-1 0,2 4 0,4 0 0,2 2 0,2 0 0,3 0 1,2-1-1,6-1 0,0 0 0,1 0 1,1 0-1,-1 0 0,-3 2 0,-2 0 0,-3 2 0,-5 4 1,-3-1-2,-7 1 1,-17-6 1,26 13-1,-26-13 0,0 0-1,0 0 1,0 0-1,0 0-1,0 0-1,0 0-2,0-28-10,0 28-26,2-20 0,-2 20-1,-15-26 1</inkml:trace>
          <inkml:trace contextRef="#ctx0" brushRef="#br2" timeOffset="129272.3939">19976-295 64,'0'0'37,"-18"4"1,18-4 0,-4-16-17,26 25-8,-22-9-4,22-9-3,-22 9-1,37-11-1,-17 7-1,6 2 0,-4 0-1,2 4 1,-3-2-2,-1 4 1,-2-2-1,1 1-1,-3-3 1,-16 0-1,32 2 1,-14-2-1,-18 0 0,33-7 0,-16 3 0,-17 4-1,29-7 1,-29 7-1,23-6 0,-23 6-1,0 0-2,0 0-1,18 22-8,-18-22-23,0 0-5,-17 11 0,17-11 0</inkml:trace>
          <inkml:trace contextRef="#ctx0" brushRef="#br0" timeOffset="132066.5538">18534 201 73,'0'0'37,"0"0"1,0 0 1,0 0-21,0 0-7,-8 18-5,8-18 0,4 26-2,-4-26-1,11 31 1,-11-31-2,15 28 0,-15-28-1,15 22 0,-15-22 0,0 0-2,20 9-1,-20-9-1,0 0-5,2-29-18,-2 29-15,2-22 0,-2 22 0,-2-24 1</inkml:trace>
          <inkml:trace contextRef="#ctx0" brushRef="#br0" timeOffset="132574.5828">18632 598 37,'-19'7'35,"19"-7"1,0 0 2,-4 22-9,-12-31-12,32 22-4,-16-13-3,0 0-2,0 0-1,30 18-2,-30-18-1,17 22-2,-17-22 0,14 28 0,-14-28-2,10 23 1,-10-23-2,0 0 0,16 10-1,-18-27-7,24 10-26,-22-17-7,6-4 2,-6-18-3</inkml:trace>
          <inkml:trace contextRef="#ctx0" brushRef="#br0" timeOffset="123135.0428">17134 179 85,'0'0'39,"-7"-24"0,7 24 1,-6-26-25,25 23-7,-19 3-2,29-15-2,-12 17-1,3 11 0,-7 13-1,0 12 0,-6 10 0,-1 18 0,-4 4-1,-2 1 0,0-1-1,0-6 0,0-9 0,1-9 0,1-7-2,0-17 0,0-4-1,-2-18-2,5 17-3,-21-34-14,16 17-20,-11-22 1,5 6 0,-10-10 1</inkml:trace>
          <inkml:trace contextRef="#ctx0" brushRef="#br0" timeOffset="123391.0575">16992 469 75,'0'0'39,"0"0"1,0 0 0,7 22-19,5-38-11,17 12-3,2-7-3,17 2-1,-2-4-1,6 4-1,-2 0 0,0 1-1,-4 5-1,-8-1 0,-2 8-3,-18-12-4,15 21-24,-33-13-10,0 0 2,0 0-2</inkml:trace>
        </inkml:traceGroup>
      </inkml:traceGroup>
    </inkml:traceGroup>
    <inkml:traceGroup>
      <inkml:annotationXML>
        <emma:emma xmlns:emma="http://www.w3.org/2003/04/emma" version="1.0">
          <emma:interpretation id="{48A6A253-5C03-4567-A7BA-434656CAD05E}" emma:medium="tactile" emma:mode="ink">
            <msink:context xmlns:msink="http://schemas.microsoft.com/ink/2010/main" type="paragraph" rotatedBoundingBox="3056,12011 23464,11611 23494,13168 3086,135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264248-6E2B-4B7F-A5FE-18068E3ED3E7}" emma:medium="tactile" emma:mode="ink">
              <msink:context xmlns:msink="http://schemas.microsoft.com/ink/2010/main" type="line" rotatedBoundingBox="3056,12011 23464,11611 23494,13168 3086,13568"/>
            </emma:interpretation>
          </emma:emma>
        </inkml:annotationXML>
        <inkml:traceGroup>
          <inkml:annotationXML>
            <emma:emma xmlns:emma="http://www.w3.org/2003/04/emma" version="1.0">
              <emma:interpretation id="{D93D5194-DF77-4FE4-8690-1EC1C4EC571D}" emma:medium="tactile" emma:mode="ink">
                <msink:context xmlns:msink="http://schemas.microsoft.com/ink/2010/main" type="inkWord" rotatedBoundingBox="3044,12085 7775,11876 7841,13361 3110,13570"/>
              </emma:interpretation>
              <emma:one-of disjunction-type="recognition" id="oneOf6">
                <emma:interpretation id="interp30" emma:lang="en-US" emma:confidence="0">
                  <emma:literal>Ni:i-+</emma:literal>
                </emma:interpretation>
                <emma:interpretation id="interp31" emma:lang="en-US" emma:confidence="0">
                  <emma:literal>Nit</emma:literal>
                </emma:interpretation>
                <emma:interpretation id="interp32" emma:lang="en-US" emma:confidence="0">
                  <emma:literal>Nits</emma:literal>
                </emma:interpretation>
                <emma:interpretation id="interp33" emma:lang="en-US" emma:confidence="0">
                  <emma:literal>Nit'</emma:literal>
                </emma:interpretation>
                <emma:interpretation id="interp34" emma:lang="en-US" emma:confidence="0">
                  <emma:literal>No:i-+</emma:literal>
                </emma:interpretation>
              </emma:one-of>
            </emma:emma>
          </inkml:annotationXML>
          <inkml:trace contextRef="#ctx0" brushRef="#br0" timeOffset="147851.4565">2943 5751 94,'0'0'39,"0"26"1,0-26-1,13 27-26,-13-27-6,0 0-3,16 17-2,-16-17-1,0 0 0,19 7-2,-19-7 0,0 0-3,0 0-2,0-18-8,0 18-24,0 0-2,0 0 1,2-17-1</inkml:trace>
          <inkml:trace contextRef="#ctx0" brushRef="#br0" timeOffset="148287.4814">3044 6212 74,'0'0'38,"0"0"-1,22-4 2,-22 4-21,0 0-7,0 0-4,21 33-1,-21-33-2,12 31-1,-12-31 0,10 30-2,-10-30 1,5 20-2,-5-20 0,0 0-1,0 0-3,0 0-6,17-20-26,-19 1-6,2 19 3,6-38-2</inkml:trace>
          <inkml:trace contextRef="#ctx0" brushRef="#br0" timeOffset="150992.6363">3186 5226 67,'0'0'38,"0"0"-2,0 0 3,0 0-17,17 2-9,-17-2-6,0 0 0,0 0-2,0 0-2,0 0 0,0 0-1,0 0 0,27 7 0,-27-7-1,28-2 1,-11-3-1,5 1 0,0-3-1,4-3 1,1 1-1,3-4 1,-4 4-1,1 0 2,1 2-2,-4 1 0,-4 3 0,-1 3 0,-19 0 0,26 5 0,-26-5 0,0 0 0,18 13 0,-18-13-2,0 0 2,0 0 0,0 0-1,0 0 1,0 0-2,0 0 1,0 0-1,0 0-1,0 0-1,0 0-1,0 0-5,0 0-13,0 0-16,0 0-1,-4 16 2,4-16-1</inkml:trace>
          <inkml:trace contextRef="#ctx0" brushRef="#br1" timeOffset="145253.308">643 5690 65,'0'0'37,"0"0"0,-9 20 1,12 4-13,-3-24-15,4 44-2,-2-11-3,7 19 0,-3 7-2,3 12 1,-4 10-1,1 16-1,-2 1 1,3 1-3,-5-6 2,2-5-2,-4-12 1,1-12-2,-2-18 1,-1-17-1,2-29 1,0 0 0,-22-3 0,12-30-1,-1-15 1,-2-13 0,1-7-1,-1-11 1,0-3-1,-2-6 1,4-2-2,-2 3 3,0 10-2,2 8 0,4 4 1,1 10 0,2 11 0,4 7 1,4 12 0,5 6-1,4 3 1,8 7 0,-1 1 0,7 10 0,7 4 0,3 8 0,7 8 1,6 13-1,1 7 0,6 12 2,1 6-3,1 6 0,0 4 0,0 2 0,-4-2 0,-2-1 0,-1-4 0,0-5 0,-2-5 0,-4-3 0,-4-8 0,-3-2 0,-4-9 0,-4-9 0,-5-8 0,-9-1 0,-17-15 0,22 2 0,-22-2 0,5-28 0,-7-1 0,-5-10 0,-8-8 0,1-12 0,-7-15 0,1-8 0,-4-14 0,0-1 0,0 0 0,2-2 0,5 5 0,-3 6 0,9 14 0,0 16 0,3 17 0,3 8 0,5 33-2,-4-20-5,19 44-13,-15-24-21,9 29-1,-9-29 1,28 33-1</inkml:trace>
          <inkml:trace contextRef="#ctx0" brushRef="#br1" timeOffset="146097.3562">1928 6109 85,'0'0'37,"-12"-31"-1,12 31 3,-21-30-26,21 30-5,0 0-2,0 0-2,0 0-1,13 24-1,-11-2 0,4 11 0,-5 8 0,5 3-1,-2 5 1,1 8-1,2-4 0,6-1-1,0-4 0,2-8-1,3-9 2,5-5-2,2-10 1,7-12-1,1-13 1,-2-4 1,3-9-1,-1-6 0,-2-6-1,-3-5 2,-4-1-2,-4-4 1,-7 3-1,-2-8 0,-5 3-1,-3 0 1,-1 0 1,-4 6-1,-1 3 1,-1 7 0,0 10 0,4 20 0,0 0 1,0 0 0,0 0 1,-2 37-1,6-4 1,5 7-1,-1 6 1,3 4 0,2 3-1,1 6 1,1-2-1,2-4-1,-1-3 1,1-8-1,-2-9 0,-2-6 0,-1-8-1,-12-19-1,19 5 0,-19-5-2,0 0-11,0-42-20,0 18-8,-13-16 3,6-1-2</inkml:trace>
          <inkml:trace contextRef="#ctx0" brushRef="#br0" timeOffset="196608.2453">2983 5852 43,'0'0'31,"0"0"2,0 0 0,-9-24-12,9 24-6,0 0-5,0 0-1,7-18-2,-7 18 0,0 0-2,0 0 0,0 0-2,19-2 0,-19 2-1,0 0 0,17 3 0,-17-3-1,20 0 0,-20 0 0,20 6-1,-20-6 1,17 9-1,-17-9 1,0 0-1,9 20 0,-9-20 0,0 0 0,-13 19 0,13-19 0,-17 0 0,17 0 0,-20-8 0,20 8-1,-18-9 1,18 9 0,0 0 0,-19-24 0,19 24 0,0 0 0,0 0 1,-5-18-1,5 18 0,0 0-1,0 0 0,0 0-3,24 15-17,-24-15-17,0 0-2,0 0 1,0 0-1</inkml:trace>
          <inkml:trace contextRef="#ctx0" brushRef="#br0" timeOffset="197567.3002">3177 6272 74,'0'0'33,"0"0"1,0 0-7,0 0-12,0 0-6,0 0-2,0 0 0,22 13-2,-22-13 1,0 0-2,0 0 0,19-4-1,-19 4-1,0 0 0,0 0-1,18-5 1,-18 5-2,0 0 1,17 2-1,-17-2 1,0 0-1,7 24 1,-7-24-1,-4 23-1,4-23 2,-11 26-2,11-26 2,-15 17-2,15-17 1,0 0 0,0 0 0,-16-9 0,16 9 0,0-19 0,0 19 0,5-20 1,-5 20-1,0 0 0,6-20 1,-6 20-1,0 0 1,0 0-1,0 0 1,0 0-1,2 18 0,-2-18-1,0 0-2,0 0-7,0 0-22,0 0-9,5-20 2,-10 2-3</inkml:trace>
          <inkml:trace contextRef="#ctx0" brushRef="#br0" timeOffset="154624.8439">5025 5890 101,'0'0'38,"-4"39"3,4-17-2,22 18-30,-18-3-3,9 9-3,-4 0-1,2 2-1,-2-2-1,-1-6 0,-3-5-2,-3-10 0,2-1-3,-4-24-2,4 22-15,-4-22-18,0 0 1,-24-35 1,16 19-1</inkml:trace>
          <inkml:trace contextRef="#ctx0" brushRef="#br0" timeOffset="154792.8535">4933 6160 79,'0'0'38,"0"0"1,-2-16-1,18 29-19,-16-13-10,41-6-5,-13 4-2,7-1-3,11 8-7,-17-18-23,23 8-7,-8-10-1,6 0 0</inkml:trace>
        </inkml:traceGroup>
        <inkml:traceGroup>
          <inkml:annotationXML>
            <emma:emma xmlns:emma="http://www.w3.org/2003/04/emma" version="1.0">
              <emma:interpretation id="{F2D05DE0-9206-454E-9135-B2C705A46B84}" emma:medium="tactile" emma:mode="ink">
                <msink:context xmlns:msink="http://schemas.microsoft.com/ink/2010/main" type="inkWord" rotatedBoundingBox="9157,12132 11588,12355 11479,13554 9048,13332"/>
              </emma:interpretation>
              <emma:one-of disjunction-type="recognition" id="oneOf7">
                <emma:interpretation id="interp35" emma:lang="en-US" emma:confidence="0">
                  <emma:literal>R:L</emma:literal>
                </emma:interpretation>
                <emma:interpretation id="interp36" emma:lang="en-US" emma:confidence="0">
                  <emma:literal>R:)</emma:literal>
                </emma:interpretation>
                <emma:interpretation id="interp37" emma:lang="en-US" emma:confidence="0">
                  <emma:literal>R:l</emma:literal>
                </emma:interpretation>
                <emma:interpretation id="interp38" emma:lang="en-US" emma:confidence="0">
                  <emma:literal>RI</emma:literal>
                </emma:interpretation>
                <emma:interpretation id="interp39" emma:lang="en-US" emma:confidence="0">
                  <emma:literal>Rid</emma:literal>
                </emma:interpretation>
              </emma:one-of>
            </emma:emma>
          </inkml:annotationXML>
          <inkml:trace contextRef="#ctx0" brushRef="#br0" timeOffset="155942.9193">6567 5986 64,'0'0'37,"-17"5"1,17-5 1,-4 28-12,4-28-18,6 40-2,1-7-2,10 11-2,-6 4 1,7 7-2,-5 6 0,2-2-2,-4-6 1,-4-5-1,-1-10 0,-2-9-1,-4-10 1,0-19-2,0 0 1,-17-19 2,12-10-3,-6-6 2,1-13-2,-1-7 2,2-7-2,0-8 2,5-3-1,0-3-1,4-1 2,2-3-1,6 2 1,3 5 0,5 3 1,3 6-1,5 5 1,9 4-1,6 7 2,5 8-2,8 7 2,1 9-1,2 13 0,1 11 1,-3 11-1,-7 13 0,-5 5 1,-10 12-1,-11 1 1,-5 4 0,-11 0-1,-6-4 0,-11 2 0,-3-5 0,-8-3-1,-6-1 0,-5-2 0,-4-3 0,-5-1 0,0 0 0,1-3-1,-1 0 1,7 1 0,4-5 0,5 0 0,8-3-1,7-3 1,13-16 0,-13 26 0,13-26 1,15 22-1,3-11 0,8 4 1,9-2 0,6 3 0,9 2 0,-1 1 1,9 3 0,1 0-2,-4 0 0,-2 0 0,1 6 0,-12-6 0,3 1 0,-10-4 0,-6-1 0,-7-5 0,-5 0 0,-17-13 0,0 0 0,17 9 0,-17-9-2,0 0-3,-36-42-9,36 42-23,-22-42-7,6 16 3,-12-20-2</inkml:trace>
          <inkml:trace contextRef="#ctx0" brushRef="#br0" timeOffset="156455.9488">7607 5703 107,'0'0'39,"-2"17"2,2-17-2,7 18-33,-7-18-1,26 18-4,-26-18 0,28 19-1,-28-19 0,24 7-2,-24-7-1,0 0-4,0 0-5,27 26-21,-27-26-7,-1 27 1,-5-10-1</inkml:trace>
          <inkml:trace contextRef="#ctx0" brushRef="#br0" timeOffset="156749.9656">7723 6146 88,'0'0'39,"7"25"1,-7-25 1,15 37-20,-15-37-13,19 18-2,-19-18-3,27 19-1,-27-19-1,24 11-1,-24-11-2,22-8-1,-3 10-10,-23-22-27,17 2-1,-11-14-1,9 1 0</inkml:trace>
          <inkml:trace contextRef="#ctx0" brushRef="#br2" timeOffset="184320.5425">8184 5503 65,'0'0'38,"0"0"-1,2-22 2,-2 22-19,0 0-9,0 0-4,0 0-2,20 20 0,-20-20-2,15 39 0,-10-8 0,3 8 0,-3 1-1,3 11-1,-3 1 1,1 6-1,-1 1 0,1 0 0,-2 0-1,1-2 1,-1-2-1,-1-4 1,1-7-1,-2-5 1,-2-6-1,2-6 0,-2-5-1,0-22 1,0 28 0,0-28 0,2 16 0,-2-16 0,0 0 0,0 0 0,18 10 0,-18-10 0,24-4 0,-24 4 0,33-6 0,-11 6 0,4 0 1,9 0-1,2 0 1,4 0-1,3 2 1,2 0-1,2-2 1,0-4-1,-2 1 0,-3-3 0,-5 1 0,-1-1 0,-9-1 0,-4-1-1,-6 3 0,-18 5-1,19-4-1,-19 4-2,0 0-8,0 0-24,0 0-4,-26-3-1,26 3 2</inkml:trace>
        </inkml:traceGroup>
        <inkml:traceGroup>
          <inkml:annotationXML>
            <emma:emma xmlns:emma="http://www.w3.org/2003/04/emma" version="1.0">
              <emma:interpretation id="{6B44DF51-3EEC-44C4-B525-B04EF270ABFE}" emma:medium="tactile" emma:mode="ink">
                <msink:context xmlns:msink="http://schemas.microsoft.com/ink/2010/main" type="inkWord" rotatedBoundingBox="12688,12483 14016,12477 14019,13127 12691,13133"/>
              </emma:interpretation>
              <emma:one-of disjunction-type="recognition" id="oneOf8">
                <emma:interpretation id="interp40" emma:lang="en-US" emma:confidence="0">
                  <emma:literal>Is</emma:literal>
                </emma:interpretation>
                <emma:interpretation id="interp41" emma:lang="en-US" emma:confidence="0">
                  <emma:literal>-s</emma:literal>
                </emma:interpretation>
                <emma:interpretation id="interp42" emma:lang="en-US" emma:confidence="0">
                  <emma:literal>no</emma:literal>
                </emma:interpretation>
                <emma:interpretation id="interp43" emma:lang="en-US" emma:confidence="0">
                  <emma:literal>+</emma:literal>
                </emma:interpretation>
                <emma:interpretation id="interp44" emma:lang="en-US" emma:confidence="0">
                  <emma:literal>B</emma:literal>
                </emma:interpretation>
              </emma:one-of>
            </emma:emma>
          </inkml:annotationXML>
          <inkml:trace contextRef="#ctx0" brushRef="#br0" timeOffset="159456.1203">10279 5966 68,'-26'-2'37,"6"6"-1,-10-14-6,30 10-10,-38 4-7,38-4-3,-24 0-2,24 0-2,0 0-1,0 0-1,0 0-1,0 0 0,18 17-1,10-12 0,11-7-1,16 4 1,13-7-1,13 1 0,12-5-1,10 1 1,-2 3-1,-5 3 0,-9 4 0,-17 5-1,-17 4-1,-16 4 1,-15 7-1,-20-4-1,-2 1 0,0-19-1,-13 25-3,13-25-2,0 0-13,0 0-18,-5-16 1,5-4 0,7 3 1</inkml:trace>
          <inkml:trace contextRef="#ctx0" brushRef="#br0" timeOffset="160019.1526">10908 5683 85,'-17'7'38,"-7"-10"2,24 3 0,-33-8-24,33 8-6,0 0-4,0 0-2,17 17-1,7-10-1,2-1 0,9 3-1,7-2 0,6 2 1,7 2-2,6 0 1,-2 2-1,-3 0 1,-3 0-1,-5 3 1,-9 3-1,-8 1 0,-9 0 0,-11 0 2,-5 2-2,-4 0 0,-12 2 0,1-2 0,-7 2 0,-3 0 0,-9-2 0,1 2 0,-6 2 0,-8-2 0,-5 3 0,-4 1 0,-5-3 0,-1 1 0,1 0 0,5-4 0,6-4 0,9-1 0,9-8 0,26-9 0,-16 7 0,16-7-4,33-5-3,-18-19-14,23 15-20,-10-13-2,13 3 1,-5-12-1</inkml:trace>
        </inkml:traceGroup>
        <inkml:traceGroup>
          <inkml:annotationXML>
            <emma:emma xmlns:emma="http://www.w3.org/2003/04/emma" version="1.0">
              <emma:interpretation id="{A230CBD5-959C-44D3-9729-2140D1547EC9}" emma:medium="tactile" emma:mode="ink">
                <msink:context xmlns:msink="http://schemas.microsoft.com/ink/2010/main" type="inkWord" rotatedBoundingBox="15678,12024 18967,12060 18954,13296 15665,13260"/>
              </emma:interpretation>
              <emma:one-of disjunction-type="recognition" id="oneOf9">
                <emma:interpretation id="interp45" emma:lang="en-US" emma:confidence="0">
                  <emma:literal>Re-Nutt</emma:literal>
                </emma:interpretation>
                <emma:interpretation id="interp46" emma:lang="en-US" emma:confidence="0">
                  <emma:literal>Ri:-Nu:L-</emma:literal>
                </emma:interpretation>
                <emma:interpretation id="interp47" emma:lang="en-US" emma:confidence="0">
                  <emma:literal>Re-Nutt's</emma:literal>
                </emma:interpretation>
                <emma:interpretation id="interp48" emma:lang="en-US" emma:confidence="0">
                  <emma:literal>Ri:-Nu:e</emma:literal>
                </emma:interpretation>
                <emma:interpretation id="interp49" emma:lang="en-US" emma:confidence="0">
                  <emma:literal>RI-Nutt</emma:literal>
                </emma:interpretation>
              </emma:one-of>
            </emma:emma>
          </inkml:annotationXML>
          <inkml:trace contextRef="#ctx0" brushRef="#br0" timeOffset="161288.2251">13158 5824 82,'-15'24'39,"11"-2"0,-3-5 1,9 27-22,-9-19-9,18 18-3,-8 1-2,8 7-1,-3 2-1,3 1 0,-2-3-2,-2-3 1,-1-6-1,-4 0 0,-2-9 0,-4-7-2,4-26 2,-9 17-1,9-17 1,-13-21 0,7-4-2,-1-18 1,3-8 0,-1-11 1,3-5-2,-4-10 0,3-2 1,-1-3-2,2 1 2,-1 0 0,1 6 1,2 11 0,2 7 0,7 9 1,2 8 0,9 7 0,6 5 1,7 6-1,6 2 0,5 2 0,4 3 0,4 6 0,-1 3 0,-1 8 0,-9 5 0,-4 10 0,-10 5 0,-5 7 1,-12 2-1,-9 6 0,-8 2 0,-6 1 0,-7-1-1,-6-1 1,-3 1-1,-6-2 0,-2-4 0,-2 1 0,-5-4 0,3-3 0,1-1 0,3-6 0,7-1 0,4-3 0,10 1 0,16-17 0,-10 25 0,10-25 1,21 26-1,5-8 1,5 3 2,10 1-3,5 3 0,11 5 0,4-1 0,5 4 0,4-2 0,-7-1 0,-4-3 0,-4-1 0,-9-2 0,-9-4 0,-7-3 0,-10-3 0,-20-14 0,15 17 0,-15-17 0,0 0-7,0 0-13,-9-35-22,10 7 1,-8-18-1,13-3 1</inkml:trace>
          <inkml:trace contextRef="#ctx0" brushRef="#br0" timeOffset="162065.2696">14338 5582 93,'0'0'40,"-3"20"1,3-20-1,7 26-21,-7-26-12,9 16-3,-9-16-2,20 21-1,-20-21 0,21 22-2,-21-22 1,14 20-1,-14-20-1,8 20-1,-8-20-3,0 0-5,16 24-21,-16-24-8,0 0 0,0 0 0</inkml:trace>
          <inkml:trace contextRef="#ctx0" brushRef="#br0" timeOffset="162608.3005">14392 6087 81,'0'0'39,"18"-4"-1,-18 4 2,0 0-20,0 0-10,22 19-3,-22-19-2,13 23-1,-13-23 0,4 33-1,-8-16-1,6 1 0,-2-18-2,-2 24 0,2-24 0,0 0 0,19-5 0,-19 5-4,20-19-7,-27-6-25,23 8-6,-12-9 0,7 8 0</inkml:trace>
          <inkml:trace contextRef="#ctx0" brushRef="#br1" timeOffset="179497.2666">14901 5598 88,'0'0'36,"0"0"1,0 0 1,0 0-27,0 0-4,11 21-2,2-5-1,-6 4 0,6 13-1,-4 6 0,2 16 0,-2 6-1,1 10 1,-5 3-2,3-1 1,-3-5-1,1-4-1,-4-9 1,1-12-1,-3-12 0,2-9 0,-2-22 0,-2 16-1,2-16 1,-7-18-1,3-4 0,-5-9 1,2-8-2,-6-10 1,0-8 0,0-8 0,-4 1 0,-3-4 0,2 2 0,-1-2 0,1 10 1,3 4 0,4 12 0,2 11 0,5 5 1,4 26 0,7-20 0,-7 20 0,30 16 0,-8 7 1,2 0-1,7 7 1,2 1-1,6 8 0,5 3 0,3 4 1,0 1-1,3-1 1,0 2-2,-2 3 0,-4-1 0,-1-4 0,-5-6 0,-3-5 0,-3-5 0,-3-5 0,-3-6 0,0-8 0,-4-4 0,0-5 0,-22-2 0,32-9 0,-32 9 0,24-24 0,-19 5 0,-1-1 0,-4-4 0,-2-5 0,-2-6 0,-5-2 0,0-10 0,-4-5 0,2-7 0,-2-5 0,2-2 0,-4-4 0,4 2 0,0 2 0,4 9 0,-3 6 0,1 11 0,2 5 0,1 9 0,3 6 0,3 20 0,-6-28 0,4 12 0,2 16 0,2-26 0,-2 26 0,6-29 0,-6 29 0,3-22-5,-3 22-2,0 0-12,0 0-21,-2 33-3,2-33 3,0 33-1</inkml:trace>
          <inkml:trace contextRef="#ctx0" brushRef="#br1" timeOffset="180540.3262">15828 5856 54,'0'-21'35,"-1"1"-1,-1-2 1,2 22-13,0-44-8,0 44-5,3-35-1,-3 35-3,10-24 0,-10 24-1,0 0-1,0 0 0,0 0-1,11 37 0,-13-11-1,2 10 1,-2 7-1,0 4 0,2 3 0,2 5 0,0-2-1,3-3 1,1-6-1,5-7 1,2-8-1,5-9 0,3-7 1,3-7-2,3-8 2,5-4-2,1-3 1,-2-6 0,-1 2 0,-1-3-1,-3-1 0,-6-1 1,-1-2-1,-6-4 0,-4-4 0,-2-5 1,1-5-1,-5-8 1,1 2-1,-6-6 1,0 3 0,0 1-1,-1 3 1,-3 9 0,1 6 0,-1 12 1,6 16-1,0 0 1,0 0-1,0 0 1,-11 25 0,13-1 0,0 7 0,3 8 1,1 7-1,3 7 1,0 2-1,2 4 0,0-2 0,4 0 0,0-6-1,0-9 1,1-10-2,1-10 1,3-10-2,-20-12-1,35 6-6,-37-28-19,2 22-11,19-35-3,-14 15 2,-7-10-2</inkml:trace>
          <inkml:trace contextRef="#ctx0" brushRef="#br0" timeOffset="165426.4618">17630 5549 72,'-4'-17'38,"4"17"0,0 0 0,0 0-18,0-18-9,0 18-4,0 0-2,23 4-1,-23-4-1,14 22 0,-4-4-1,-1 11 1,-2 5-2,2 6 1,-3 4-1,-1 6 0,1-3-1,0-1 0,-3 0 0,-1-9-1,0-4 0,0-7 0,0-3-2,-2-23 0,3 22-3,-3-22-2,0 0-7,-11-23-16,11 23-8,-2-39 0,2 17 0</inkml:trace>
          <inkml:trace contextRef="#ctx0" brushRef="#br0" timeOffset="165726.479">17551 5821 74,'-24'16'37,"24"-16"1,0 0 1,-30-2-21,47 13-6,-17-11-4,30-16-3,-5 5 0,14-2-2,3-4 0,10 5-1,2-7 0,5 5-1,0 1-1,-2 0 0,-7 2 0,-6 3-1,-9 7-2,-13-1-2,0 18-6,-22-16-22,0 0-8,-33 22 1,33-22-2</inkml:trace>
          <inkml:trace contextRef="#ctx0" brushRef="#br2" timeOffset="188484.7807">19532 5268 74,'0'0'38,"-6"-26"-1,6 26 0,0 0-21,0 0-3,0 0-5,0 0-3,18-5 0,-18 5-2,19 24 1,-10-6-2,0 8 1,2 1-2,-3 6 1,5 6-1,-4 3 0,2 8 0,0-1 0,0 6 0,0 2 1,-2 2-2,-3-2 0,1-2 0,-3-4 0,0-5 0,-2-7 0,-1-8 0,1-5 0,-2-6 0,0-20 0,4 24 0,-4-24 0,2 16 0,-2-16 0,0 0 0,7 19 0,-7-19 0,0 0 0,24 2 0,-24-2 0,30-2 0,-10 0 0,8-4 0,3 1 0,8-3 0,9-3 0,3 2 0,8-4 0,2-1 0,-2 3 0,2 0 0,-4 5 0,-9 4 0,-7 4 0,-10 2 0,-7 5 0,-24-9-3,26 20-2,-26-20-3,13 19-21,-13-19-13,0 0 1,-13-21 0,13 5 0</inkml:trace>
          <inkml:trace contextRef="#ctx0" brushRef="#br2" timeOffset="188993.8098">20527 4969 89,'0'0'39,"0"0"0,0 0 2,-9-20-28,33 20-5,-3-11-3,12 5-1,2-5-1,7 4-1,1-2-1,1 1 0,-2 5-1,-3 1 0,-8 4-1,-9 1-1,1 8-4,-23-11-17,0 0-17,0 0-2,0 0 1,0 0-1</inkml:trace>
          <inkml:trace contextRef="#ctx0" brushRef="#br0" timeOffset="191054.9277">19023 5509 83,'0'0'39,"0"0"-2,0 0 3,0 0-24,0 0-8,0 0-3,0 0-1,16-6 0,-16 6-1,13 22 0,-13-22 0,6 33 0,-8-15-2,0 3 1,-2-5-1,4-16 0,-11 22-1,11-22 0,0 0-1,-24-7 1,24 7-1,-18-24 0,18 24-1,-15-31-1,15 31 0,-15-26-4,15 26-12,0 0-21,0 0-1,13-18 1,-13 18-1</inkml:trace>
          <inkml:trace contextRef="#ctx0" brushRef="#br0" timeOffset="191583.9579">19043 5922 62,'-4'16'38,"4"-16"0,0 0 0,-2 39-10,2-39-17,0 0-3,-3 18-3,3-18 0,5 18-1,-5-18 0,0 0-1,4 19-1,-4-19 0,0 0 0,0 0-1,0 0-1,0 0 1,0 0-2,0 0 1,0 0-2,0 0-1,-4-28-2,4 28-11,0 0-25,15-31 0,-13 0 0,5 1-1</inkml:trace>
          <inkml:trace contextRef="#ctx0" brushRef="#br0" timeOffset="193836.0868">19157 5940 46,'0'0'30,"0"0"3,0 0-7,0 0-8,0 0-5,0 0-1,0 0-4,0 0-1,0 0 0,0 0-2,-13-18-1,13 18 0,0 0-1,0 0-2,0 0 0,0 0 0,0 0-1,-7 16 1,7-16-1,0 0 0,-4 20 0,4-20 1,-2 21 0,2-21-1,-3 16 1,3-16-1,0 0 1,0 0 0,0 0-1,0 0 0,0 0 1,0 0-1,0 0 0,0 0 0,0 0 0,0 0 1,0 0-1,0 0 0,0 0 0,0 0 1,-4-16 0,4 16-1,0 0 1,20-10 0,-20 10 0,0 0 0,0 0 0,0 0-1,8 17 1,-8-17-1,-10 16 1,10-16-1,0 0-1,-18 19 0,18-19-3,0 0-9,0 0-22,0-24-5,2 7 1,-2-10-1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2:52:43.76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5713F89-99EA-4FC6-AE1F-28360C727369}" emma:medium="tactile" emma:mode="ink">
          <msink:context xmlns:msink="http://schemas.microsoft.com/ink/2010/main" type="writingRegion" rotatedBoundingBox="2269,4454 2608,4454 2608,4577 2269,4577"/>
        </emma:interpretation>
      </emma:emma>
    </inkml:annotationXML>
    <inkml:traceGroup>
      <inkml:annotationXML>
        <emma:emma xmlns:emma="http://www.w3.org/2003/04/emma" version="1.0">
          <emma:interpretation id="{6EB32407-A3B4-4E7D-AF5D-6746302D25F7}" emma:medium="tactile" emma:mode="ink">
            <msink:context xmlns:msink="http://schemas.microsoft.com/ink/2010/main" type="paragraph" rotatedBoundingBox="2269,4454 2608,4454 2608,4577 2269,45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980B93-5804-4F16-8CD5-5831DBB0ED47}" emma:medium="tactile" emma:mode="ink">
              <msink:context xmlns:msink="http://schemas.microsoft.com/ink/2010/main" type="line" rotatedBoundingBox="2269,4454 2608,4454 2608,4577 2269,4577"/>
            </emma:interpretation>
          </emma:emma>
        </inkml:annotationXML>
        <inkml:traceGroup>
          <inkml:annotationXML>
            <emma:emma xmlns:emma="http://www.w3.org/2003/04/emma" version="1.0">
              <emma:interpretation id="{3D3DA1A6-037E-4B12-9B20-000FA9C84EDA}" emma:medium="tactile" emma:mode="ink">
                <msink:context xmlns:msink="http://schemas.microsoft.com/ink/2010/main" type="inkWord" rotatedBoundingBox="2269,4454 2289,4454 2289,4532 2269,4532"/>
              </emma:interpretation>
              <emma:one-of disjunction-type="recognition" id="oneOf0">
                <emma:interpretation id="interp0" emma:lang="en-US" emma:confidence="1">
                  <emma:literal>r</emma:literal>
                </emma:interpretation>
                <emma:interpretation id="interp1" emma:lang="en-US" emma:confidence="0">
                  <emma:literal>•</emma:literal>
                </emma:interpretation>
                <emma:interpretation id="interp2" emma:lang="en-US" emma:confidence="0">
                  <emma:literal>V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0 0 26,'0'0'28,"0"0"1,0 0 2,-4 16-12,4-16-6,0 0-4,0 0-2,0 0-2,0 0 0,0 0-1,0 0-1,7 14 0,-7-14-2,0 0 0,0 0 0,1 18-1,-1-18 0,0 16-1,0-16 1,0 14-2,0-14 3,0 0-3,0 0 2,0 0 2,0 0-2,0 0 2,0 0-2,-1-14 1,1 14-1,0-18 2,0 18-2,0 0 0,0 0 0,3-14 0,-3 14 0,0 0-1,0 0 0,0 0-2,0 0-7,10-18-15,-10 18-8,0 0-1,0 0 1</inkml:trace>
        </inkml:traceGroup>
        <inkml:traceGroup>
          <inkml:annotationXML>
            <emma:emma xmlns:emma="http://www.w3.org/2003/04/emma" version="1.0">
              <emma:interpretation id="{397D3D99-3F0D-45A1-AC75-96D5CBB2507E}" emma:medium="tactile" emma:mode="ink">
                <msink:context xmlns:msink="http://schemas.microsoft.com/ink/2010/main" type="inkWord" rotatedBoundingBox="2597,4495 2608,4495 2608,4577 2597,4577"/>
              </emma:interpretation>
              <emma:one-of disjunction-type="recognition" id="oneOf1">
                <emma:interpretation id="interp5" emma:lang="en-US" emma:confidence="0">
                  <emma:literal>|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l</emma:literal>
                </emma:interpretation>
                <emma:interpretation id="interp8" emma:lang="en-US" emma:confidence="0">
                  <emma:literal>[</emma:literal>
                </emma:interpretation>
                <emma:interpretation id="interp9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702.0011">335 57 28,'0'0'27,"0"0"3,-3-16-7,3 16-6,0 0-4,0 0-4,-7 15-2,7-15-2,-1 19-1,1-19-2,1 17 1,-1-17-1,0 0 0,2 16-1,-2-16 0,0 0 0,0 0-1,0 0 0,0 0 0,0 0 0,0 0 0,0 0 0,0 0 0,0 0 0,0 0 0,3 15 0,-3-15 1,0 0-1,0 0 0,0 0 1,0 0-1,0 0 1,0 0-1,0 0 1,0 0-1,0 0 0,0 0-1,0 0-1,0 0-12,0 0-18,0 0 0,0 0-1,2-19 0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26:10.441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9B5216D-9415-48E3-AE20-0F6269153114}" emma:medium="tactile" emma:mode="ink">
          <msink:context xmlns:msink="http://schemas.microsoft.com/ink/2010/main" type="writingRegion" rotatedBoundingBox="7380,10907 25068,9693 25509,16128 7821,17341"/>
        </emma:interpretation>
      </emma:emma>
    </inkml:annotationXML>
    <inkml:traceGroup>
      <inkml:annotationXML>
        <emma:emma xmlns:emma="http://www.w3.org/2003/04/emma" version="1.0">
          <emma:interpretation id="{7C850944-DA61-42D3-B28A-7E7D5DFA6BEB}" emma:medium="tactile" emma:mode="ink">
            <msink:context xmlns:msink="http://schemas.microsoft.com/ink/2010/main" type="paragraph" rotatedBoundingBox="7372,11013 23588,9623 23707,11009 7490,123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600E1E-C51C-44C5-AF10-85722254BB9E}" emma:medium="tactile" emma:mode="ink">
              <msink:context xmlns:msink="http://schemas.microsoft.com/ink/2010/main" type="line" rotatedBoundingBox="7372,11013 23588,9623 23707,11009 7490,12399"/>
            </emma:interpretation>
          </emma:emma>
        </inkml:annotationXML>
        <inkml:traceGroup>
          <inkml:annotationXML>
            <emma:emma xmlns:emma="http://www.w3.org/2003/04/emma" version="1.0">
              <emma:interpretation id="{BB475767-7FDB-49EE-906C-F5D010D10BF8}" emma:medium="tactile" emma:mode="ink">
                <msink:context xmlns:msink="http://schemas.microsoft.com/ink/2010/main" type="inkWord" rotatedBoundingBox="7411,11468 11404,11126 11484,12057 7490,12399">
                  <msink:destinationLink direction="with" ref="{E5E51586-C120-4F86-8114-7107FC30233F}"/>
                </msink:context>
              </emma:interpretation>
              <emma:one-of disjunction-type="recognition" id="oneOf0">
                <emma:interpretation id="interp0" emma:lang="en-US" emma:confidence="0">
                  <emma:literal>antinational</emma:literal>
                </emma:interpretation>
                <emma:interpretation id="interp1" emma:lang="en-US" emma:confidence="0">
                  <emma:literal>CH3Ctf0 Nat</emma:literal>
                </emma:interpretation>
                <emma:interpretation id="interp2" emma:lang="en-US" emma:confidence="0">
                  <emma:literal>Citation Nat</emma:literal>
                </emma:interpretation>
                <emma:interpretation id="interp3" emma:lang="en-US" emma:confidence="0">
                  <emma:literal>antirational</emma:literal>
                </emma:interpretation>
                <emma:interpretation id="interp4" emma:lang="en-US" emma:confidence="0">
                  <emma:literal>Catechize Nat</emma:literal>
                </emma:interpretation>
              </emma:one-of>
            </emma:emma>
          </inkml:annotationXML>
          <inkml:trace contextRef="#ctx0" brushRef="#br0">215 86 52,'0'0'34,"3"-19"-1,-8 5-7,5 14-6,0 0-3,0 0-4,0 0-3,0 0-1,0 0-3,8 26-1,-8-26-1,2 31-1,-1-13-1,1 0-1,0-2 0,2-2 0,-4-14-1,2 16 0,-2-16 0,0 0 0,0 0 0,-3-19-1,-2 3 1,2-3-1,-5-2 0,1-2 0,-2 1 1,-3 1-1,-2 2 1,0 3-1,-3 7 1,0 2 0,1 6 1,-2 5-1,2 8 0,2 4 1,-1 6-1,6 7 1,-1 6 0,2 11 0,0 2-1,3 11 1,2 0 0,1 5 0,5-3-1,7-4 1,5-9 0,4-8-1,8-9 0,4-14 0,2-9-1,3-9 0,-1-6-1,-6-10-2,1 4-3,-19-22-10,14 17-20,-19-12-3,2 4 1,-11-4 0</inkml:trace>
          <inkml:trace contextRef="#ctx0" brushRef="#br0" timeOffset="499.2008">279 344 82,'-24'1'39,"24"-1"-1,0 0 2,5 23-22,-5-23-10,30 1-3,-1-1-2,8 3-2,5-4-1,1-1-1,5 2-1,-8-6-2,5 12-5,-22-20-13,5 14-18,-13-10 2,-15 10-2,13-19 3</inkml:trace>
          <inkml:trace contextRef="#ctx0" brushRef="#br0" timeOffset="280.8005">366 126 86,'6'-17'36,"-6"17"1,0 0 0,0 0-24,0 0-7,0 0-1,-5 21-1,5-5-1,7 11 0,-3 3 0,6 8 0,-4 6-2,4 3 1,1 3-1,1-2-1,-1-5-1,-2-8-1,3-3-1,-9-16-2,10 5-6,-13-21-14,0 0-15,-15-27 1,10 11 0,-7-8 1</inkml:trace>
          <inkml:trace contextRef="#ctx0" brushRef="#br0" timeOffset="733.2013">568 61 88,'-13'-19'39,"13"19"-1,-15-19 2,15 19-24,0 0-10,0 24-1,2-7-1,4 12-2,-1 8 0,3 7 0,2 6-2,0 9 1,1 0-1,0-3 0,2 0-2,-2-13-1,7-3-4,-15-24-12,16 3-20,-19-19-2,21-1 2,-16-17-2</inkml:trace>
          <inkml:trace contextRef="#ctx0" brushRef="#br0" timeOffset="1357.2023">719 513 79,'3'14'37,"-3"-14"-2,14-4 3,-14-11-27,21 12-4,-21 3-3,34-19-2,-17 9 0,3 2-1,-3 2 0,-17 6 0,21-3-1,-21 3 0,15 3 1,-15-3-1,0 0 1,6 14-1,-6-14 1,-2 16 0,2-16-1,-6 24 1,1-9 0,0 1 0,-1 1-1,0-1 1,1-2-1,5-14 1,-10 23-1,10-23 0,0 0 0,0 0 0,0 0 0,0 0 0,0 0 1,18 1-1,-18-1 0,24-6 0,-8 4 0,2 4 1,1 3-1,-2 4 2,-17-9-2,26 31 2,-19-10-1,-3 3 0,-7-1-1,-3 0 1,-7-2-1,-2-4 0,-2-2-1,-2-9-1,-1 0 0,-1-7-2,7 1-3,-15-19-9,29 19-17,-24-26-7,19 10 2,-3-8 0</inkml:trace>
          <inkml:trace contextRef="#ctx0" brushRef="#br0" timeOffset="1778.4031">1219 146 45,'2'-20'33,"-1"3"3,-1 17-2,-17-30-10,17 30-10,-26-2-5,26 2-2,-38 17-1,17 4-2,-7-3 0,6 12-1,-4-1 0,7 8 0,0-2-1,3 3 0,3-3-1,6 2 1,4-2-1,6-1 0,7-4 0,6-4-1,5-4 0,10-4 1,2-4-2,3-8 0,2-1-1,-3-10-2,4 5-2,-18-22-9,16 12-22,-23-7-3,4-1 2,-10-6-1</inkml:trace>
          <inkml:trace contextRef="#ctx0" brushRef="#br0" timeOffset="2293.2039">1290 408 73,'-16'6'38,"0"-4"-1,16-2 2,-20-2-19,20 2-11,5 14-3,11-6-1,2-8-2,11-3-1,5 0-1,4-2-1,7-4 0,0-4-2,0 3 0,-7-3-1,-1 7-1,-13-7-2,5 12-3,-22-20-7,14 24-15,-21-3-6,0 0 1,4-16-1</inkml:trace>
          <inkml:trace contextRef="#ctx0" brushRef="#br0" timeOffset="2043.6036">1351 53 93,'0'0'38,"0"0"2,0 0-3,-15 2-27,25 17-4,-7-2-2,7 10 0,-4 4-2,5 9 0,-1 1-1,1 6 0,1 5-1,-1 1 1,0-3-1,0-3-1,2-5 0,-6-10-2,2 0-1,-9-32-3,16 37-10,-16-37-22,0 0 0,-17-13 0,12-2 0</inkml:trace>
          <inkml:trace contextRef="#ctx0" brushRef="#br0" timeOffset="2558.4045">1548 96 77,'-8'-14'37,"8"14"1,0 0 0,-26-21-23,26 21-5,9 19-4,0 3 0,-2 2-3,4 13 1,0 0-2,3 6 1,-1 0-3,2 3 1,-2-1-2,-1-6-1,3-3-3,-10-17-4,16 13-22,-21-32-10,11 29 1,-11-29-1</inkml:trace>
          <inkml:trace contextRef="#ctx0" brushRef="#br0" timeOffset="3135.6055">1755 508 75,'-3'16'36,"3"-16"1,0 0 0,13 21-25,-13-21-4,0 0-2,0 0-3,21-6 0,-21 6-1,29-10 0,-15 0 0,5 4-1,-1-4 0,3 2-1,0 0 1,-4 2-1,-1 3 0,-16 3 0,24 3 1,-24-3-1,10 16 0,-10-16 0,-6 29 0,-1-13 0,-2 0 0,-3 3 0,1-2 0,1 3 0,-2-1 1,0 0-1,0-1 0,0 1 0,-2-2 0,1-1 0,0-1 0,13-15 1,-21 22 0,21-22 0,-8 18 0,8-18 1,0 0 0,15 11-1,-15-11 1,30 0-1,-10-3 0,-1-4 0,5 4-1,-2-3 0,2 2 0,-3 0-1,-1-1 0,-6 0-1,0 5-1,-14 0-2,20 2-7,-20-2-19,-4-16-9,4 16 0,-4-18 1,-3-1 0</inkml:trace>
          <inkml:trace contextRef="#ctx0" brushRef="#br0" timeOffset="3650.4064">2028 155 78,'0'0'38,"0"0"-1,-21-5 1,24 20-26,-17-10-4,11 14-3,-7 0-1,5 8-1,-1 0 0,4 4-1,1-3 1,4 6 0,5-1-1,5-1 0,4-3-1,7-3 1,4-7-1,5-3-1,4-7 1,2-7-1,-2-8 0,3-9 0,-3-4 0,-4-5 0,-4-3 0,-6-5 0,-7 0 0,-8 0-1,-7 0 1,-10 3 0,-6 1 0,-7 2-1,-7 2 1,-3 5 0,-3 1 0,-2 4 0,3 4 0,0 1-1,7 6-1,0-1 0,11 9-2,-2-6-2,20 18-11,-17-17-18,15 0-5,0 0 1,11 18-1</inkml:trace>
          <inkml:trace contextRef="#ctx0" brushRef="#br0" timeOffset="3946.8069">2241-137 107,'0'0'42,"0"0"0,36-2-1,-22-4-34,15 3-3,2-2-2,1-2-2,3 4-4,-8-14-6,15 18-27,-26-9-5,0 5 2,-16 3-2</inkml:trace>
          <inkml:trace contextRef="#ctx0" brushRef="#br0" timeOffset="5085.6089">2895 200 72,'0'0'39,"0"0"-2,0 0 3,4 27-19,-8-13-14,12 14-2,-7-3-2,4 2-1,0 0-1,0-3 0,-1-1-1,1-7-1,-5-16 1,5 16-1,-5-16 0,0 0-1,0 0 1,2-19-1,-2 19 0,-10-34 0,5 12 1,-1-4 0,-2-1 0,0-7 0,-2 1 1,-1 4 1,0 0 0,6 7 1,-5 0 1,10 22-1,-8-24 1,8 24 0,0 0 0,0 0-1,24 16 1,-9 1-1,6 2 0,3 7 0,6-1-1,4 6 1,3 1-1,4-3 1,1-1-1,0-2 0,-2-5 0,-3-4-1,-5-7 0,-3-4 0,-7 1 1,-2-6-1,-20-1 0,22-6 0,-22 6 0,0 0 0,0 0 0,-6-21 0,6 21 0,-20-22-1,9 4 1,-3 0 0,1-4 0,-2-3 0,-1-6 1,5-6-1,0-1 0,0-3 0,3 2 0,1 3 0,4 5-1,0 6 1,3 7-1,0 18 0,0 0-1,0 0 0,0 0-3,-2 21-1,15 9-9,-13-30-16,-1 37-11,4-20 3,8 9-2,-3-5 3</inkml:trace>
          <inkml:trace contextRef="#ctx0" brushRef="#br0" timeOffset="5600.4097">3586 390 54,'0'0'34,"0"-26"0,-3 10 1,-8-7-15,11 23-9,-16-23-4,16 23-2,-26-11-1,26 11 0,-26 3-1,26-3 1,-21 23-1,17-6-1,-3-1 1,7 6-1,2-2-1,4 0 1,2-4-1,-8-16-1,28 21 1,-12-15-1,1-6 0,1-6-1,-2 0 0,-2-5 0,-1-4 0,-5-6 0,0 1 0,-3-3-1,-2 6 2,1 1 0,-4 0 1,0 16 0,0 0 1,0 0 1,0 0 0,8 21 0,-5-4-1,5 2 0,-2-1 0,4-1-1,1 1-1,0-4-1,-11-14-1,21 23-1,-21-23-4,0 0-9,29 20-18,-29-20-7,0 0 1,0 0 0</inkml:trace>
          <inkml:trace contextRef="#ctx0" brushRef="#br0" timeOffset="5959.2104">3774-227 70,'0'0'35,"3"-25"0,-1 9-1,12 17-21,-14-1-3,0 0-3,0 0-1,18 2-1,-18-2 0,14 37 0,-10-10-1,8 10-1,0-1 0,0 4-1,1-1 0,2-1-2,-1-3 0,-3-9-1,7-7-2,-18-19-1,22 25-6,-22-25-19,0 0-12,-3-17 2,3 17-2,-11-27 3</inkml:trace>
          <inkml:trace contextRef="#ctx0" brushRef="#br0" timeOffset="6208.8109">3774-73 74,'-14'13'40,"14"-13"-2,-2 14 2,2-14-23,14 9-9,-14-9-3,26 7-1,-8-6-2,4 1 0,1-4-1,-1-1-1,1 2-1,-4-6-1,3 6-4,-19-15-14,15 14-20,-18 2 2,0 0-3,13-19 2</inkml:trace>
        </inkml:traceGroup>
        <inkml:traceGroup>
          <inkml:annotationXML>
            <emma:emma xmlns:emma="http://www.w3.org/2003/04/emma" version="1.0">
              <emma:interpretation id="{B4808ECF-EAA1-4A5D-9B51-AE635B6102B0}" emma:medium="tactile" emma:mode="ink">
                <msink:context xmlns:msink="http://schemas.microsoft.com/ink/2010/main" type="inkWord" rotatedBoundingBox="13382,10498 16966,10191 17058,11262 13474,11569"/>
              </emma:interpretation>
              <emma:one-of disjunction-type="recognition" id="oneOf1">
                <emma:interpretation id="interp5" emma:lang="en-US" emma:confidence="0">
                  <emma:literal>(542790%)</emma:literal>
                </emma:interpretation>
                <emma:interpretation id="interp6" emma:lang="en-US" emma:confidence="0">
                  <emma:literal>(5n2,909 o)</emma:literal>
                </emma:interpretation>
                <emma:interpretation id="interp7" emma:lang="en-US" emma:confidence="0">
                  <emma:literal>(Snr, 90%)</emma:literal>
                </emma:interpretation>
                <emma:interpretation id="interp8" emma:lang="en-US" emma:confidence="0">
                  <emma:literal>(SN2,909 o)</emma:literal>
                </emma:interpretation>
                <emma:interpretation id="interp9" emma:lang="en-US" emma:confidence="0">
                  <emma:literal>(SNR, 90%)</emma:literal>
                </emma:interpretation>
              </emma:one-of>
            </emma:emma>
          </inkml:annotationXML>
          <inkml:trace contextRef="#ctx0" brushRef="#br1" timeOffset="157919.0773">6104-958 66,'0'0'37,"0"0"-1,0-15 2,0 15-20,0 0-7,0 0-5,-16 13-1,16-13-2,-16 21 0,8-7 0,-3 2-1,-1 5 0,0-2 0,2 5 0,-6-1-1,6 4 1,-3 1 0,9 0 0,-6-1-1,8 5 1,2 0 0,4 3-1,5 0 0,1 2 1,6 1-1,0 5 0,3-4 0,0 0 1,-1-2-2,1-5 0,-4-2 0,-1-4 0,-1-7 0,-3-3 0,-10-16 0,14 19 0,-14-19 0,0 0 0,0 0 0,0 0 0,15 4 0,-15-4 0,0 0 0,1-16 0,-1 16 0,-3-15-2,3 15-3,-8-17-7,8 17-19,0 0-12,0 0 2,-11-16-1,11 16 2</inkml:trace>
          <inkml:trace contextRef="#ctx0" brushRef="#br1" timeOffset="158714.6787">6431-752 66,'0'0'38,"2"-18"-1,-2 18 1,0 0-14,0 0-15,0 0-3,-19-6-3,19 6-1,0 0-1,-15 21 0,15-21 0,-21 24 0,9-10 0,-3 0-1,-1 2 1,-2-3 0,2 1-1,0 1 1,16-15 0,-25 25-1,13-10 1,12-15 0,-14 22-1,11-7 1,3-15-1,0 0 1,5 16 0,-5-16-1,17 0 1,-2-2 0,1-3 0,1 2 0,6 1-1,1 2 1,0 0 0,2 2-1,1 3 0,0 1 1,-1 5-1,1 2 1,-6 1 0,2 2-1,-6 4 1,-2-1 0,-6 0-1,-1 0 1,-5 0-1,-3-1 0,-4-2 0,-4-2 1,-5 1-1,-3-1 0,-4-3 0,-4-1 0,0-1 0,-1-2 0,-3-3 0,-1-2 0,5-2-1,-1-3 0,5-2 0,1-4-2,19 9 0,-27-20-1,27 20-3,-16-24-7,30 26-18,-14-2-8,0 0 1,20-8-1</inkml:trace>
          <inkml:trace contextRef="#ctx0" brushRef="#br1" timeOffset="159572.6802">6699-223 64,'0'0'35,"0"0"1,0 0 1,0 0-15,0 0-11,4 20-3,-4-20-2,3 29-3,-3-11-1,5 6 0,-5-2-1,1 4 0,-1-6-1,0 0-1,0-5 1,0-15 0,0 0 0,0 0 0,0 0 0,0 0-1,-8-28 1,5 9 1,0-4-1,0 2 1,-2-1-1,0 0 1,0-1-1,0 6 1,5 17-1,-9-23 1,9 23 0,0 0 0,0 0 0,0 0 1,0 0-1,0 0 1,24-3-1,-10 8 0,5 0 0,2 3 0,3-2 0,0 4-1,0 1 1,1 3 0,-3-3 0,2 4-2,-5 2 2,2-2-2,-3-2 1,-2-1 0,-2-2-1,1-4 1,-15-6 0,21 12 0,-21-12 0,14 3 0,-14-3 0,0 0 0,0 0 1,0 0-1,0 0 1,11-19-1,-11 19 1,-3-21-1,-2 6 1,2-1 0,-2-3-2,0-1 2,1-4-1,0 0 1,1-2-1,0 0-1,1 4 1,-1 3 0,-2 3-1,4 2 1,1 14-2,-8-18 1,8 18-2,0 0-1,0 0-4,-16 0-11,16 0-19,3 14-3,-3-14 2,0 0-1</inkml:trace>
          <inkml:trace contextRef="#ctx0" brushRef="#br1" timeOffset="160368.2815">7088-562 70,'-15'-8'36,"15"8"0,0 0 1,0 0-21,-19-24-7,19 24-3,0 0-2,2-16-2,-2 16 1,4-18-1,-4 18 0,10-20 0,-10 20 0,14-18 0,-14 18 0,17-19-1,-17 19 0,19-13 0,-19 13 0,24-8-1,-10 5 0,2 1 1,0-1-1,2 0 0,-2 0 0,0 0 0,0 3 0,-1 0 0,-15 0-1,19 8 1,-19-8 0,5 19 0,-5-19 0,-8 29 0,0-10 0,-4 1 0,0 3 0,-1-1 0,-2 2 0,1 3 0,-2 0 0,0 1 0,0-1 0,-2 0 1,2-2-1,0 1 0,3-5 0,4-2 1,0-5-1,9-14 1,-3 18 0,3-18 1,16 2-1,-1-4 0,1-4 0,6 2 0,2 0 0,2-1 0,0 3-1,1 2 0,-3 0 1,-1 2-2,-3-1 1,-4 1-2,0 3 0,-16-5-1,23 5-3,-23-5-10,0 0-17,0 0-7,0 0 1,0 0-2</inkml:trace>
          <inkml:trace contextRef="#ctx0" brushRef="#br1" timeOffset="160820.6824">7608-249 69,'22'-13'39,"-22"13"-2,24-3 4,-24 3-16,39-2-13,-39 2-4,35 12-2,-21-1-2,2 8 0,-6 0-2,-2 7-1,-8-1-1,-5 2-2,-4-1-1,-9-7-2,12 13-16,-22-19-19,11-5-3,-7-11 3,9-2 0</inkml:trace>
          <inkml:trace contextRef="#ctx0" brushRef="#br1" timeOffset="163971.8879">8219-663 74,'0'0'35,"2"-22"0,-2 22 1,3-16-24,-14-3-5,11 19-3,-13-27-1,13 27-1,-19-24 0,19 24 0,-29-8 0,14 12 0,-4 4 0,1 10 0,-3 1 0,4 7 0,-6 1 0,7 5 0,-1-3-1,7 1 0,0-4 0,9-4 0,2-6 0,-1-16-1,20 14 0,-4-17 0,4-8 0,0-5 0,2-2 0,-3-2 0,1-1 0,-4 0 0,-3 0 0,-2 2 0,-6 5 0,-5 14-1,4-23 1,-4 23 0,2-17 0,-2 17 0,0 0 1,0 0 0,0 0 0,2 16 0,-1 3 1,3 11 1,-3 7-1,2 8 0,-3 4 0,4 2 0,-3-1 0,1-1-1,-1-5 0,3-9-1,-3-8 0,4-8-1,-5-19 0,11 16 0,-11-16-1,16-10-2,-16 10-2,15-32-5,7 26-17,-17-18-13,5 5 2,-7-8-2,5 1 3</inkml:trace>
          <inkml:trace contextRef="#ctx0" brushRef="#br1" timeOffset="164393.0887">8447-666 77,'0'0'36,"-2"-14"0,2 14 0,-17 1-21,17 14-9,0-15-2,-15 24-1,7-10 0,3 8-1,-3-2 1,5 7 0,-5-2 0,6 9 0,-1-4 0,6 4 0,2-6-1,7-2 0,-1-5-1,10-7 0,3-6 0,5-8-1,1-8 0,-1-3 0,-2-8 0,-1-2-1,-5-3 1,-8-5 0,-7-1 0,-8-2-1,-7 0 0,-4 2 1,-5-1-1,-3 3 1,-1 2-1,-2 7 0,5 6 0,-1 4-1,20 9-2,-32-2-4,32 26-13,-14-13-19,11 7 2,-2-2-2,5 1 2</inkml:trace>
          <inkml:trace contextRef="#ctx0" brushRef="#br1" timeOffset="165032.6898">8777-723 56,'-1'-15'35,"1"15"0,-2-16 0,2 16-12,0 0-11,0 0-3,3 23-3,-3-23-2,13 28-1,-13-28-1,26 24 0,-10-17-1,3-2-1,1-5 1,-4-4-1,0-4 0,-16 8 0,17-20-1,-17 20 0,-1-26 0,-7 10 0,8 16 0,-24-26-1,9 15 1,-3 0 0,4 3 0,0 0 1,14 8 0,-20-11 1,20 11-1,0 0 1,0 0 0,5-16 0,-5 16-1,24-8 1,-8 6-1,2 1 0,3-1 0,0 5 0,-2 1 0,-3 2 0,-2 5 0,-14-11 0,18 27 0,-15-8 0,-6 2 2,0 3 0,-5 3-1,3 7 2,-5 1-2,1 5 2,-2 3-1,1 2 0,-1 0-1,-1-1 0,3-2-1,-2-7-1,4-5-1,-1-9 0,7-2-3,1-19-7,0 0-17,0 0-10,0 0 1,17-9-1,-17 9 2</inkml:trace>
          <inkml:trace contextRef="#ctx0" brushRef="#br1" timeOffset="165391.4904">9039-364 83,'0'0'36,"-13"19"0,13-19 0,5 26-25,-5-26-6,-2 14 0,2-14-2,0 0-1,18 11 0,-18-11 0,24-1 0,-8-6-1,-1-2 0,1-2 0,-2-5 0,-3-2-2,-1-1 1,-4 0 0,-4-1 0,-5 5 0,-4 0-1,7 15 1,-25-16-1,7 15 0,2 5-1,-6-4-4,13 18-12,-15-10-19,24-8 0,-20 11 0,20-11-1</inkml:trace>
          <inkml:trace contextRef="#ctx0" brushRef="#br1" timeOffset="165797.0912">9150-1070 68,'0'0'38,"-10"-14"0,10 14 1,16-5-16,10 21-13,-8-8-3,15 14-1,-2-1-2,10 11 0,-2 3-1,7 8 0,-4 5-1,2 5 0,-8 1 0,-3 5 0,-11 2-1,-8 1 0,-9-3-1,-8-3 2,-10-3-2,-4-8-2,-6-4-1,-7-14-3,18 7-17,-20-25-18,13-7-1,-3-15 1,10-8-1</inkml:trace>
        </inkml:traceGroup>
        <inkml:traceGroup>
          <inkml:annotationXML>
            <emma:emma xmlns:emma="http://www.w3.org/2003/04/emma" version="1.0">
              <emma:interpretation id="{D783EB60-610C-46C6-BFF6-E960DA2AE99E}" emma:medium="tactile" emma:mode="ink">
                <msink:context xmlns:msink="http://schemas.microsoft.com/ink/2010/main" type="inkWord" rotatedBoundingBox="20536,10355 21237,10295 21292,10937 20591,10998"/>
              </emma:interpretation>
              <emma:one-of disjunction-type="recognition" id="oneOf2">
                <emma:interpretation id="interp10" emma:lang="en-US" emma:confidence="0">
                  <emma:literal>E</emma:literal>
                </emma:interpretation>
                <emma:interpretation id="interp11" emma:lang="en-US" emma:confidence="0">
                  <emma:literal>A</emma:literal>
                </emma:interpretation>
                <emma:interpretation id="interp12" emma:lang="en-US" emma:confidence="0">
                  <emma:literal>k</emma:literal>
                </emma:interpretation>
                <emma:interpretation id="interp13" emma:lang="en-US" emma:confidence="0">
                  <emma:literal>z</emma:literal>
                </emma:interpretation>
                <emma:interpretation id="interp14" emma:lang="en-US" emma:confidence="0">
                  <emma:literal>2</emma:literal>
                </emma:interpretation>
              </emma:one-of>
            </emma:emma>
          </inkml:annotationXML>
          <inkml:trace contextRef="#ctx0" brushRef="#br1" timeOffset="169275.8973">13213-1112 70,'0'0'38,"0"0"-2,0 0 0,0 0-20,-18 15-6,15 6-3,-8-5-3,3 11 0,-3-2-1,3 10 0,-7 2-1,9 8 0,-1 0 0,4 3 0,3-1-1,3 3 0,4-4 0,4-3 0,7-7 0,-1-6-1,6-6 1,-1-5-1,2-6 0,-1-5-2,-2-3 1,-5-5-3,-2 3-1,-14-3-7,18-8-21,-18 8-8,0 0 2,-12-23-1</inkml:trace>
          <inkml:trace contextRef="#ctx0" brushRef="#br1" timeOffset="171522.3011">13426-811 43,'0'0'32,"-8"-24"2,7 5-6,1 19-9,-5-21-3,5 21-3,5-15-3,-5 15-1,0 0-3,22 5-1,-22-5 0,8 24-1,-8-8-1,3 13 0,-4-2-1,1 7 0,-2-1 0,2 4-1,-1-2 0,4-1 0,2-6-1,3-2 0,3-5 1,5-4-1,3-4 0,4-7 0,4-4 0,2-5 0,3-4-1,-2-2 1,4-2 0,-5-2-1,0 3 0,-3-2-1,-2 4 0,-8-2-2,0 10 0,-16 0-5,19 2-10,-19-2-21,0 0 1,-18-2 0,18 2 2</inkml:trace>
          <inkml:trace contextRef="#ctx0" brushRef="#br1" timeOffset="172037.1021">13446-853 64,'-16'2'38,"16"-2"0,14-8-1,2-10-12,13 17-19,-3-9-3,4 2-3,7 8-6,-16-16-14,9 14-18,-7-2 1,-4 2-1,-3-1 1</inkml:trace>
          <inkml:trace contextRef="#ctx0" brushRef="#br1" timeOffset="171771.9016">13543-688 83,'0'0'38,"0"0"-2,0 0 1,13-18-30,10 15-3,-4-7-2,4 1-2,1 2-3,-7-9-3,14 20-9,-31-4-19,19-20-3,-19 20 0,10-20 1</inkml:trace>
        </inkml:traceGroup>
        <inkml:traceGroup>
          <inkml:annotationXML>
            <emma:emma xmlns:emma="http://www.w3.org/2003/04/emma" version="1.0">
              <emma:interpretation id="{E5B5704D-BDDA-4D26-8265-94D7D4A43F78}" emma:medium="tactile" emma:mode="ink">
                <msink:context xmlns:msink="http://schemas.microsoft.com/ink/2010/main" type="inkWord" rotatedBoundingBox="21285,10468 21928,10413 21991,11142 21347,11197"/>
              </emma:interpretation>
              <emma:one-of disjunction-type="recognition" id="oneOf3">
                <emma:interpretation id="interp15" emma:lang="en-US" emma:confidence="1">
                  <emma:literal>2,</emma:literal>
                </emma:interpretation>
                <emma:interpretation id="interp16" emma:lang="en-US" emma:confidence="0">
                  <emma:literal>21</emma:literal>
                </emma:interpretation>
                <emma:interpretation id="interp17" emma:lang="en-US" emma:confidence="0">
                  <emma:literal>"</emma:literal>
                </emma:interpretation>
                <emma:interpretation id="interp18" emma:lang="en-US" emma:confidence="0">
                  <emma:literal>2</emma:literal>
                </emma:interpretation>
                <emma:interpretation id="interp19" emma:lang="en-US" emma:confidence="0">
                  <emma:literal>"1</emma:literal>
                </emma:interpretation>
              </emma:one-of>
            </emma:emma>
          </inkml:annotationXML>
          <inkml:trace contextRef="#ctx0" brushRef="#br1" timeOffset="172676.7033">13871-856 43,'0'0'34,"0"0"1,-16-22 1,16 22-14,-7-21-8,7 21-5,10-19-2,-10 19-3,14-18 0,-14 18-2,18-16 0,-18 16 0,19-14-1,-19 14 0,23-15 0,-9 7-1,2 2 1,0 1-1,-1 4 0,-1 4 1,-14-3-1,23 17 1,-17-2-1,-3 4 1,-1 0 0,-2 0-1,-2 0 0,2-1 1,2-2-1,-2-16 0,0 27 0,0-27 0,-2 29 0,1-12 0,-4 3 0,-2 0 0,-2 6 0,-1 0 0,-3 2 0,-1 3 0,1-1 0,-1-3 0,2-3 0,1 0 1,3-3-1,2-4 0,6-17 0,-2 20 1,2-20 0,0 0 0,23 0 0,-4-5 0,2-5 0,9-1 0,2 0 0,0 1-1,1 2 0,-1 2-1,-5 3 0,-6 3-1,-2 8 0,-19-8-3,18 20-7,-18-20-15,0 0-12,-12 15 0,12-15 0,0 0 1</inkml:trace>
          <inkml:trace contextRef="#ctx0" brushRef="#br1" timeOffset="172957.5038">14452-541 97,'27'9'39,"-27"-9"2,29 24-2,-29-24-32,18 37-2,-12-15-2,-1 4-2,-4-1-2,-5-2-1,-1 4-4,-16-21-7,18 14-22,-17-12-6,4-2 3,-3-9-3</inkml:trace>
        </inkml:traceGroup>
        <inkml:traceGroup>
          <inkml:annotationXML>
            <emma:emma xmlns:emma="http://www.w3.org/2003/04/emma" version="1.0">
              <emma:interpretation id="{423D3612-C5C5-445C-A6D7-C4D9FDB05A33}" emma:medium="tactile" emma:mode="ink">
                <msink:context xmlns:msink="http://schemas.microsoft.com/ink/2010/main" type="inkWord" rotatedBoundingBox="22145,10222 23628,10095 23700,10933 22216,11061"/>
              </emma:interpretation>
              <emma:one-of disjunction-type="recognition" id="oneOf4">
                <emma:interpretation id="interp20" emma:lang="en-US" emma:confidence="0">
                  <emma:literal>10%)</emma:literal>
                </emma:interpretation>
                <emma:interpretation id="interp21" emma:lang="en-US" emma:confidence="0">
                  <emma:literal>10%]</emma:literal>
                </emma:interpretation>
                <emma:interpretation id="interp22" emma:lang="en-US" emma:confidence="0">
                  <emma:literal>1070)</emma:literal>
                </emma:interpretation>
                <emma:interpretation id="interp23" emma:lang="en-US" emma:confidence="0">
                  <emma:literal>10%}</emma:literal>
                </emma:interpretation>
                <emma:interpretation id="interp24" emma:lang="en-US" emma:confidence="0">
                  <emma:literal>100)</emma:literal>
                </emma:interpretation>
              </emma:one-of>
            </emma:emma>
          </inkml:annotationXML>
          <inkml:trace contextRef="#ctx0" brushRef="#br1" timeOffset="173285.1043">14733-914 76,'-7'-17'39,"7"17"-1,0 0 2,18 8-26,-18-8-5,11 19-3,-3-5-2,10 10 0,-5 5-1,4 6 0,-4 4-1,1 2-1,-1-1 0,-3 2-1,0-6 0,-4-7-1,4-6-2,-10-23-2,19 28-8,-19-28-23,6-19-6,1-3 2,4-2-2</inkml:trace>
          <inkml:trace contextRef="#ctx0" brushRef="#br1" timeOffset="173753.1052">15084-952 76,'-16'2'36,"16"-2"1,-13 17 0,-8-10-28,16 15-2,-7-4-3,7 7 1,-6-1-2,6 7 1,-3-3 0,6 4 0,-1-1-1,8 2 0,1-3 0,7 1-1,5-6-1,7-2 0,4-6 0,3-4-1,5-8 1,0-7-2,0-6 1,-2-6 0,-4-4-1,-7-6 1,-5-3-1,-4-5 1,-9 2-1,-6-2 0,-5 0 1,-6 0-1,-3 3 1,-7 2-1,-2 5 1,-2 4 0,-6 5-1,2 5 1,0 7-1,2 4-1,4 8-1,-1-3-3,18 21-10,-20-18-21,23 7-3,3-18 1,0 21-1</inkml:trace>
          <inkml:trace contextRef="#ctx0" brushRef="#br1" timeOffset="174423.9063">15451-1024 50,'0'0'37,"-14"3"-2,14-3 3,-6 23-15,6-23-13,4 21-2,-4-21-3,26 24-1,-5-16-2,6-2 0,-1-3-1,1-4-1,0-3 1,-1-4-2,-3-3 0,-23 11 0,22-24-1,-24 7 0,1 2 1,-6-2-1,-1 2 0,-6-2 0,0 4 1,-2 0 1,1 2 0,15 11 0,-24-16 1,24 16 0,0 0-1,-13-14 1,13 14-1,18-10 1,-18 10-1,32-10 0,-11 7 0,4 2 0,1 1 0,-2 3 1,-3 3 0,-3 4 0,-18-10 1,21 30-1,-20-12 2,-2 4-1,-7 2-1,-2 5 2,-3 0-2,2 6 1,-4 0 0,-1 6-1,2 3 0,-1 0 0,1 3 0,-2-4-1,2-2 0,-1-7-2,7-4 0,-2-11-2,9 1-1,1-20-4,0 0-7,0 0-14,0 0-9,26-29 0,-6 11 2</inkml:trace>
          <inkml:trace contextRef="#ctx0" brushRef="#br1" timeOffset="174751.5069">15772-696 63,'0'0'38,"0"0"-2,-22 14 3,28 12-23,-25-22-5,22 19-3,-3-23-3,-8 33-1,8-18-1,7-1-1,-7-14-1,21 18 0,-4-17 0,3-4-1,2-5 0,-1-3 0,1-5 0,-4-2-1,0-2 1,-9-1-1,-4 2 1,-5 1-1,-6 4 0,-6-1 1,-2 7-1,-7-1-1,3 6 0,-6-7-3,24 10-11,-38 3-20,38-3-3,-24-9 1,24 9-1</inkml:trace>
          <inkml:trace contextRef="#ctx0" brushRef="#br1" timeOffset="175266.3078">15772-1326 63,'0'0'40,"25"13"-1,-5 2 3,0-12-18,17 27-15,-10-9-1,16 11-4,-4 0 0,9 8-1,-6 1-1,-1 6-1,-4 2 0,-5 4 0,-8 1-1,-6 0 1,-10-1-1,-8 0 0,-8-2 0,-3-5-1,-5-4-1,-5-10-1,5 0-4,-16-24-15,17 6-19,-6-14 0,21 0-1,-29-14 1</inkml:trace>
        </inkml:traceGroup>
      </inkml:traceGroup>
    </inkml:traceGroup>
    <inkml:traceGroup>
      <inkml:annotationXML>
        <emma:emma xmlns:emma="http://www.w3.org/2003/04/emma" version="1.0">
          <emma:interpretation id="{FC7F27A0-AF69-4382-BB04-CF0E5D2CE791}" emma:medium="tactile" emma:mode="ink">
            <msink:context xmlns:msink="http://schemas.microsoft.com/ink/2010/main" type="paragraph" rotatedBoundingBox="7786,12234 25161,11042 25249,12336 7875,135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11C9D4-9619-4DD4-AB19-30F4A8D9D335}" emma:medium="tactile" emma:mode="ink">
              <msink:context xmlns:msink="http://schemas.microsoft.com/ink/2010/main" type="inkBullet" rotatedBoundingBox="7813,12635 7884,12630 7888,12686 7817,12691"/>
            </emma:interpretation>
            <emma:one-of disjunction-type="recognition" id="oneOf5">
              <emma:interpretation id="interp25" emma:lang="en-US" emma:confidence="0">
                <emma:literal>•</emma:literal>
              </emma:interpretation>
            </emma:one-of>
          </emma:emma>
        </inkml:annotationXML>
        <inkml:trace contextRef="#ctx0" brushRef="#br0" timeOffset="9391.2165">388 1189 68,'0'0'38,"-16"-11"-1,16 11 1,0 0-18,0 0-14,-2 16-3,2-16-3,20 8-2,-4 1-5,-16-9-8,22 5-23,-22-5 2,15 14-1,-15-14 0</inkml:trace>
      </inkml:traceGroup>
      <inkml:traceGroup>
        <inkml:annotationXML>
          <emma:emma xmlns:emma="http://www.w3.org/2003/04/emma" version="1.0">
            <emma:interpretation id="{2BD8B936-A159-432E-AB88-5B0F12636301}" emma:medium="tactile" emma:mode="ink">
              <msink:context xmlns:msink="http://schemas.microsoft.com/ink/2010/main" type="line" rotatedBoundingBox="7887,12227 25161,11042 25249,12336 7976,13521"/>
            </emma:interpretation>
          </emma:emma>
        </inkml:annotationXML>
        <inkml:traceGroup>
          <inkml:annotationXML>
            <emma:emma xmlns:emma="http://www.w3.org/2003/04/emma" version="1.0">
              <emma:interpretation id="{12D5D4F0-689F-4A27-99A6-7D9BCE3AB59D}" emma:medium="tactile" emma:mode="ink">
                <msink:context xmlns:msink="http://schemas.microsoft.com/ink/2010/main" type="inkWord" rotatedBoundingBox="7890,12490 11310,12099 11394,12837 7974,13228"/>
              </emma:interpretation>
              <emma:one-of disjunction-type="recognition" id="oneOf6">
                <emma:interpretation id="interp26" emma:lang="en-US" emma:confidence="0">
                  <emma:literal>urethanes</emma:literal>
                </emma:interpretation>
                <emma:interpretation id="interp27" emma:lang="en-US" emma:confidence="0">
                  <emma:literal>urethanes)</emma:literal>
                </emma:interpretation>
                <emma:interpretation id="interp28" emma:lang="en-US" emma:confidence="0">
                  <emma:literal>urethane)?</emma:literal>
                </emma:interpretation>
                <emma:interpretation id="interp29" emma:lang="en-US" emma:confidence="0">
                  <emma:literal>urethane))</emma:literal>
                </emma:interpretation>
                <emma:interpretation id="interp30" emma:lang="en-US" emma:confidence="0">
                  <emma:literal>urethane?)</emma:literal>
                </emma:interpretation>
              </emma:one-of>
            </emma:emma>
          </inkml:annotationXML>
          <inkml:trace contextRef="#ctx0" brushRef="#br0" timeOffset="11512.8202">1449 1417 45,'0'0'34,"0"0"3,0 0-1,-15 0-13,28 18-8,-13-18-4,0 0-4,3 14-2,-3-14-1,20 11-1,-20-11-2,25 0 0,-10-6 0,1 0-1,-2-7 0,2-2-1,-1-4 0,-2 0 0,-4-2 0,-1 2 0,-3-2 0,-2 2-1,-4 2 1,-3 2 0,4 15 1,-14-17-1,14 17 1,-24-4 0,24 4-1,-27 13 1,12 0 0,2 3 1,2 6-1,0 2 1,3 7 0,1 1 0,4 4 0,3-2 0,3-4 0,7-3 0,4-6-1,7-5 0,5-11 0,6-5-1,0-11-2,7 1-2,-10-17-7,19 16-20,-16-15-5,-2 5-1,-6-7 0</inkml:trace>
          <inkml:trace contextRef="#ctx0" brushRef="#br0" timeOffset="12058.8212">1763 1337 51,'-25'2'35,"0"1"1,11 5-1,-7-13-14,23 20-8,-2-15-5,0 0-3,21 3-2,6-5-1,3-3-1,9-1-1,3 0-2,-1-7-1,11 13-6,-19-22-11,11 12-18,-15-4 2,-4 2-1,-9-5 1</inkml:trace>
          <inkml:trace contextRef="#ctx0" brushRef="#br0" timeOffset="11809.2207">1832 1123 77,'0'0'39,"0"0"-2,-21 7 2,31 10-25,-10-17-7,5 26-2,-4-10-2,11 6 0,-3 4-2,1 7 1,4-1-1,-2 5 0,2 1-1,-1-1 0,1-2-2,1-6 0,1-4-1,-16-25-2,22 29-3,-22-29-6,0 0-14,0 0-10,5-29 0,-16 9 1,0-3 1</inkml:trace>
          <inkml:trace contextRef="#ctx0" brushRef="#br0" timeOffset="12480.0219">2028 1072 50,'0'0'37,"-21"-14"-2,21 14 0,0 0-12,-26-3-13,26 3-2,0 0-4,0 0 0,15 16-2,-15-16 1,21 28 0,-5-2 0,-3 3 0,8 9-1,-5 2 0,6 0 0,-3 0-1,1 0 0,-1-7-1,-3-4 1,-2-7-2,-2-7 0,-12-15 0,14 9 0,-14-9-1,0 0 0,5-20 0,-8 0 1,1-2 0,0-2 0,2 0 1,2 2 0,0-1 1,4 4 0,-1 5 0,-5 14 1,21-11-1,-21 11 1,24 8 0,-7 4-1,-1 1 0,4 6-1,-1 0 0,-1 1-1,-2 0-2,-2-4-1,4 5-5,-18-21-15,6 15-16,-6-15 1,0 0 0,0 0 1</inkml:trace>
          <inkml:trace contextRef="#ctx0" brushRef="#br0" timeOffset="12948.0227">2619 1313 49,'0'0'31,"0"0"2,12-19-1,-12 19-21,0 0-3,-9-21-2,9 21-2,0 0-1,-20 5 0,20-5 1,-24 13-1,7-3 0,6 10 1,-7-2-1,8 6 0,-4-5 0,9 5-1,-3-3 0,10-2 0,-2-19-1,11 21 0,-11-21-1,25 1 0,-7-7 0,0-5 0,-1-7 0,-1 1-1,1-3 1,-6 4 0,-2 2 1,-9 14-1,10-22 1,-10 22 1,0 0 0,0 0 0,14 20 0,-7-5 0,-7-15 0,14 29-1,-4-13-1,-10-16-2,18 27-1,-18-27-3,22 19-10,-22-19-21,0 0-1,0 0 0,5-15-2</inkml:trace>
          <inkml:trace contextRef="#ctx0" brushRef="#br0" timeOffset="13353.6234">2745 1342 95,'0'0'37,"10"18"2,-10-18-10,18 16-21,-18-16-4,14 28 0,-6-12-3,3 2 0,-1-4-1,-10-14 0,16 24 0,-16-24-1,10 15 0,-10-15 1,0 0-2,0 0 1,3-26 0,-3 7 0,5-5 0,-4-3 1,6 0-1,-4 1 1,5 1 0,0 1 1,-3 6 0,-5 18 0,14-14 1,-14 14-1,16 11 1,-6 3-1,-4 5 0,4 4-1,-2-1 0,-2-1-2,2 1 0,-6-7-2,9 10-7,-11-25-15,0 0-12,0 0 0,0 0 0,0 0 1</inkml:trace>
          <inkml:trace contextRef="#ctx0" brushRef="#br0" timeOffset="13712.4241">3061 1304 54,'0'0'33,"0"0"0,0 0-2,0 0-18,2 22-3,-2-22-2,-8 27-3,8-27 0,-5 39 0,-1-23 0,9 8-1,-3-8-1,6 1 0,-6-17-1,21 14 0,-5-14-1,4-6-1,-1-2 0,5-6 0,-2-4-1,-2-3 0,-4 2 0,-3 2 0,-7 2 0,-6 15 0,-6-22 0,6 22 0,-31-8-1,10 5 0,0 7-2,-6-8-3,27 4-7,-43 8-14,27-5-8,1-5-1,15 2 1</inkml:trace>
          <inkml:trace contextRef="#ctx0" brushRef="#br0" timeOffset="14055.6247">3259 1110 79,'-3'-19'38,"3"19"-1,0-16-5,14 23-20,-14-7-5,0 0-1,0 0-2,23 11-1,-23-11 0,20 30 0,-12-6-1,5 8 0,-3 0 0,4 8-1,-1-5 0,0-1-1,1-2-1,-4-8-2,6-2-4,-16-22-20,0 0-14,0 0 1,16-14-1,-19-7 1</inkml:trace>
          <inkml:trace contextRef="#ctx0" brushRef="#br0" timeOffset="-3135.6055">3329 705 52,'-16'1'37,"16"-1"2,0 0-1,-4 24-8,4-24-15,30 10-5,-9-7-4,14 8-1,-1-4-2,6 2 0,3-1-1,1 2 0,-4 1-1,0 2 0,-3-2 0,1-2 0,-6 3 0,2-3 0,-3 1 0,-6-2 0,-4 0 0,-3 3 0,-4-3 0,-9 6 1,2 1-2,-7-1 0,-2 2 0,0 2 0,-6 2 0,3-4-2,-7 7 2,-3-2-1,-6 1 2,-4 2-1,-6 3 0,-6 3 0,-1-1 0,-6 3 2,3-3-2,-1-2 0,7-5 0,4-4 0,7-7-2,6-5 2,18-6-1,0 0-1,0 0 0,4-20-2,-4 20-1,19-21-4,5 31-12,-24-10-21,14-15 0,-14 15 2,15-21-2</inkml:trace>
          <inkml:trace contextRef="#ctx0" brushRef="#br0" timeOffset="9906.0174">621 1412 71,'0'0'37,"0"0"-1,14 7 1,5 4-24,-19-11-4,23 6-3,-23-6-1,35 15-2,-17-6-1,3 6 0,-5-4-1,-2 2 0,-14-13-1,19 17 0,-19-17 0,0 0 0,8 15-1,-8-15 0,0 0 0,-6-24 0,4 9 1,1-2-1,-1-3 1,1 0 0,1 1 0,0-1 1,1 4-1,-1 16 2,5-20-1,-5 20 1,0 0 0,21-12 0,-21 12-1,24 8 1,-8 2 0,3 3-1,0 1 0,2 4 0,0 3-1,-3-2 0,-2 3-1,-3-3 0,-2 0-1,-11-19-2,13 34-4,-13-34-13,0 0-19,0 0 1,0 0-1,-3-18 1</inkml:trace>
          <inkml:trace contextRef="#ctx0" brushRef="#br0" timeOffset="9188.416">492 1388 35,'0'0'27,"0"0"1,0 0-2,-9-25-4,9 25-4,0 0-2,0 0-4,0 0-2,14 17-1,-14-17-2,5 23-2,-3-9-1,6 10 0,-5-3-2,3 3 0,1-3-1,-1 1-1,-1-1-2,-5-21 0,8 27-3,-8-27-6,0 0-20,0 0-9,0 0 2,-19-14-1</inkml:trace>
        </inkml:traceGroup>
        <inkml:traceGroup>
          <inkml:annotationXML>
            <emma:emma xmlns:emma="http://www.w3.org/2003/04/emma" version="1.0">
              <emma:interpretation id="{0F7CE849-A86C-4A8A-9E66-EED81ADF817E}" emma:medium="tactile" emma:mode="ink">
                <msink:context xmlns:msink="http://schemas.microsoft.com/ink/2010/main" type="inkWord" rotatedBoundingBox="12591,11754 18802,11800 18793,13021 12582,12974"/>
              </emma:interpretation>
              <emma:one-of disjunction-type="recognition" id="oneOf7">
                <emma:interpretation id="interp31" emma:lang="en-US" emma:confidence="0">
                  <emma:literal>ablactates</emma:literal>
                </emma:interpretation>
                <emma:interpretation id="interp32" emma:lang="en-US" emma:confidence="0">
                  <emma:literal>ablactate</emma:literal>
                </emma:interpretation>
                <emma:interpretation id="interp33" emma:lang="en-US" emma:confidence="0">
                  <emma:literal>ablactate''</emma:literal>
                </emma:interpretation>
                <emma:interpretation id="interp34" emma:lang="en-US" emma:confidence="0">
                  <emma:literal>ablactate's</emma:literal>
                </emma:interpretation>
                <emma:interpretation id="interp35" emma:lang="en-US" emma:confidence="0">
                  <emma:literal>ablactate'*</emma:literal>
                </emma:interpretation>
              </emma:one-of>
            </emma:emma>
          </inkml:annotationXML>
          <inkml:trace contextRef="#ctx0" brushRef="#br2" timeOffset="122491.4151">5327 523 57,'-3'-15'36,"3"15"-1,0 0 1,0 0-16,0 0-6,18 7-5,-18-7-1,5 24-3,-4-10 0,9 8 0,-7-3-2,5 4 0,-3-6-1,3 1-1,-8-18 0,11 21 0,-11-21-1,0 0 0,0 0 0,0 0 0,10-23 0,-13 7 0,3-3 0,-7-5-1,4 2 1,-5-5-1,0 3 1,-5 1-1,-3 3 1,-2 2 0,-3 5-1,1 9 1,-3 4 0,1 9 0,1 9 0,0 7 0,5 9 1,1 6 0,4 8-1,3 6 1,2 2 0,6 8 0,1-5 0,9 0-1,3-8 1,6-5-2,5-7 2,3-12-2,4-8 2,3-13-2,-1-7 1,-1-7 0,-4-5 0,-4-1-1,-7-9 1,-1 3-1,-4 2-1,-7-3-1,-5 21-4,-2-35-8,2 35-25,8-25 0,-8 25 0,0-20 0</inkml:trace>
          <inkml:trace contextRef="#ctx0" brushRef="#br2" timeOffset="123053.0161">5555 799 91,'0'0'40,"0"0"-1,8 14 1,-8-14-27,27 19-7,-4-11-3,11 2 0,-1-5-3,4-5 0,0 0-2,-5-10-3,7 9-3,-25-20-12,10 11-19,-14-9 0,3 2-1,-13-9 2</inkml:trace>
          <inkml:trace contextRef="#ctx0" brushRef="#br2" timeOffset="122850.2157">5594 521 77,'-7'-26'37,"7"26"0,-5-17 2,5 17-24,0 0-7,13 21-2,-14-7-1,9 12-1,-7 2-1,9 12 1,-4 2-2,4 6 1,1 0-2,4 8 1,-1-5-1,2-3-2,2-5 1,-4-8-3,4-5 1,-7-7-2,0-4 0,-11-19-5,0 0-7,0 0-24,0 0 0,-29-19 1,12-2-1</inkml:trace>
          <inkml:trace contextRef="#ctx0" brushRef="#br2" timeOffset="123302.6165">5836 428 101,'-18'-19'39,"18"19"2,-11 18-1,18 7-31,-9 4-2,12 11-3,-4 2-1,7 2 0,0 4-2,6 2 1,-5-1-2,6 6 1,-3-4-2,-1-5-1,0-3 1,-4-8-4,2-3 0,-14-32-9,23 34-24,-23-34-5,0 0 1,6-23 1</inkml:trace>
          <inkml:trace contextRef="#ctx0" brushRef="#br2" timeOffset="123973.4177">6054 971 82,'0'0'38,"0"0"0,0 0 2,0 0-28,20-8-4,-20 8-3,22 2-2,-8-4-2,4-1 1,-18 3-2,24 7 1,-24-7-1,21 8 0,-21-8 0,0 0 0,14 6 0,-14-6 0,-4 14 0,4-14-1,0 0 1,-16 20-2,16-20 2,-16 22-1,8-8 1,8-14-1,-15 23 1,15-23 1,-10 20-1,10-20 0,-6 16 0,6-16 0,0 0 0,0 0 0,0 0 0,8 15 0,-8-15 1,16 1-1,-16-1 0,26 2 0,-12 0 1,4 1-1,0 2 1,2 1-1,-2 2 1,0 5 0,-4-2 0,-1 3 0,-3 1 0,-4 2 0,-4 1-1,-6 3 1,-2-1-1,-5 1 1,-4-2-1,-2 0-1,-3-1 1,0-7-1,-1 0 0,-2-7-2,6-3-2,-8-18-6,25 17-18,-17-24-11,12 1 0,-3-15 0,13 1 1</inkml:trace>
          <inkml:trace contextRef="#ctx0" brushRef="#br2" timeOffset="124316.6183">6528 484 75,'12'-22'37,"-8"0"-1,1 7 1,-18-6-24,13 21-6,-16-8-2,16 8-2,-34 20 0,15-1 0,-2 1 0,2 16 1,-4 4-1,9 11 0,-2 6 0,6 7 0,5 6-1,8 1-1,1-3 0,8-1-1,8-6 0,4-7-1,3-7 0,2-10-1,1-10-1,-7-13-2,11 10-9,-34-24-23,20 3-4,-20-3 1,15-19-1</inkml:trace>
          <inkml:trace contextRef="#ctx0" brushRef="#br2" timeOffset="124753.4191">6852 614 87,'-11'-20'36,"11"20"1,-28-27 1,28 27-29,-25-6-5,10 11 0,-2 0-2,2 7 0,-3 4 0,6 8 0,-3 3 0,4 9 1,-2 2-1,5 7 0,3-2 0,4 6-1,2-4 0,7-3-2,3-6 1,6-5-1,5-6 0,0-9-2,4-1 0,-2-15-3,8 11-5,-32-11-16,32-11-13,-32 11 2,32-15-2,-32 15 2</inkml:trace>
          <inkml:trace contextRef="#ctx0" brushRef="#br2" timeOffset="125299.42">6884 900 80,'0'0'38,"0"0"-1,0 0 1,-15 1-28,36 2-5,-3-6-1,11 2-2,1-4-1,4 2-1,3 1-1,-2-4 0,4 7-5,-18-15-7,17 12-20,-20-6-3,-1 2 0,-9-9-1</inkml:trace>
          <inkml:trace contextRef="#ctx0" brushRef="#br2" timeOffset="125065.4196">6945 671 66,'-2'-14'38,"2"14"-3,-6-15 3,6 15-20,0 0-8,-15-3-3,15 3-2,7 24-1,1-5-1,-7 1 0,9 8 0,-2 3 0,3 5-1,2 7-1,-2 2-1,7-2 1,-3 2-2,2-3 1,-4-6-3,3-2 0,-8-10-2,7 3-6,-15-27-19,-5 16-11,5-16 2,0 0-2</inkml:trace>
          <inkml:trace contextRef="#ctx0" brushRef="#br2" timeOffset="125533.4205">7145 571 77,'-14'-21'38,"14"21"1,-19-16 1,19 33-20,0-17-11,-5 31-3,7-7-2,9 11-1,-2 2 0,7 7-2,1 3 0,-1 5 0,1 3-1,1-4-2,0-2 0,-4-7-2,4-1-2,-17-20-12,22 3-22,-23-24-2,19 11 3,-19-11-1</inkml:trace>
          <inkml:trace contextRef="#ctx0" brushRef="#br2" timeOffset="126516.2222">7365 385 86,'0'0'39,"-17"0"1,17 0 0,0 0-24,27 7-9,-8-1-2,15 10-1,1 2-1,10 9 0,2 3-2,4 5 1,2 8-1,-2 4 1,-3 4-1,-4 1 0,-7 1-1,-7 2 0,-6-3 0,-8-2-1,-8-6 1,-4-2-2,-6-2-1,-9-8-3,4 9-6,-25-23-24,15 8-6,-12-12 1,9 5-1</inkml:trace>
          <inkml:trace contextRef="#ctx0" brushRef="#br2" timeOffset="126126.2215">7420 1029 86,'-18'13'38,"18"-13"0,0 0 1,0 0-29,0 0-5,16 5-1,-16-5-2,24-7-2,-6 4 1,1 0-1,2 0 1,0 1-1,0 2 0,-2 2 0,-3-1 0,-16-1 0,23 3 0,-23-3 0,0 0 0,12 15 0,-12-15 0,0 0 0,-8 21 0,8-21 0,-11 19 0,11-19 0,-16 22 0,7-8 0,-3 1 1,1 1-1,-2 1 0,2 1 0,-3-1 0,2 3 1,3-6-1,1 0 1,8-14-1,-5 21 2,5-21-1,0 0 0,17 3 0,-2-6 1,1-2-1,3 1-1,4-3 1,-2 1-1,1 3-1,-3-4 1,-1 7-2,-18 0-1,24-1-1,-24 1-4,0 0-11,0 0-20,0 0-1,0 0 0,-11-20 2</inkml:trace>
          <inkml:trace contextRef="#ctx0" brushRef="#br2" timeOffset="127296.2236">7951 1205 77,'0'0'37,"0"0"0,0 0 0,0 0-25,26-8-5,-26 8-1,27-5-2,-9-1-1,6 4 0,-5-4-1,5 2 0,0 0 0,0 0-2,-3 1 1,-3 3-1,-4 0 1,-14 0-1,16 8 0,-16-8 0,-5 15-1,5-15 1,-17 20 0,17-20 0,-26 26 0,26-26 0,-24 24 0,24-24 0,-22 25 0,22-25 0,-18 24 0,18-24 0,-15 21 0,15-21 0,-9 18 0,9-18 0,0 0 0,0 16 1,0-16-1,0 0 0,21 3 0,-21-3 1,30-3-1,-11 1 0,2 2 1,2 2 0,-2 1-1,1-2 1,-1 7 0,-3 0 0,-4 2-1,-14-10 1,13 30-1,-15-10 0,-4-3 1,-5 5-1,-4-4-1,-3-2 1,-2 0-1,-3-10 0,2-1-1,-3-13-3,8 16-7,-22-29-17,17 13-12,-8-11 2,10 8-2,-9-7 2</inkml:trace>
          <inkml:trace contextRef="#ctx0" brushRef="#br2" timeOffset="130260.2288">8282 539 73,'1'-18'38,"-1"18"-2,0 0 3,-22-24-23,22 24-6,-10 18-3,5 2-2,-6 1-2,5 13 1,-6 1-1,6 10 0,-2 1-1,6 5 0,1-1 0,7 1 0,4-7 0,7-2-2,9-9 1,6-7-2,7-8 2,9-10-2,2-13 1,3-8 1,0-9-1,-4-7 1,-5-8-1,-7-1 2,-10-5-2,-11-2 1,-8 0-1,-13 0 0,-8 2 0,-9 3-1,-9 2 1,-4 0 0,-5 7-1,-3 6 0,-2 7-1,-4 5 0,8 13-2,-3 4 0,17 21-6,-15-14-17,20 23-14,1-7 2,15 8-1,-1-6 0</inkml:trace>
          <inkml:trace contextRef="#ctx0" brushRef="#br2" timeOffset="130946.63">9082 497 75,'0'0'37,"-11"-19"-2,11 19 2,-32-15-24,32 15-4,-35 10-4,15 3-1,-4-4-2,5 9 1,-7 1-1,6 8 0,-4 4 1,7 5-1,0 3 0,4 5 1,0 3 0,10 4-1,1-3 0,10-2-1,5-4 1,11-2-2,7-8 1,6-7-2,4-9 1,3-9-2,4-7 1,-6-8-2,3 1-1,-18-18-6,15 18-19,-23-20-11,-2 3 1,-10-6-1,-1 3 1</inkml:trace>
          <inkml:trace contextRef="#ctx0" brushRef="#br2" timeOffset="131227.4304">9291 404 93,'0'0'38,"0"0"1,-11 16 0,-7-3-28,23 16-4,-5-4-2,8 12-1,0 6-1,5 7 0,1 1-1,4 3-1,0 2 1,4 3-1,0-3 0,-2-5-2,1-4 0,-5-11-2,0-2 0,-10-17-3,5 6-3,-11-23-15,0 0-17,-17-19 2,17 19-2,-29-40 2</inkml:trace>
          <inkml:trace contextRef="#ctx0" brushRef="#br2" timeOffset="131461.4309">9204 783 96,'0'0'38,"-16"13"1,16-13 0,-1 16-29,23-2-4,2-8-3,15 6 0,2-6-2,8-1-1,5-2-1,-3-6-2,4 4-1,-13-15-6,8 17-15,-25-17-15,1 1 3,-17-9-3,0-1 4</inkml:trace>
          <inkml:trace contextRef="#ctx0" brushRef="#br2" timeOffset="131726.6313">9559 473 77,'-18'-19'37,"18"19"1,-27-19 0,27 19-20,0 0-9,-2 25-3,6-9-1,10 11-1,-1 4 0,6 9-1,0 3-1,4 6 0,-4 2-1,0 5 0,-1-1-1,-4-6-2,1-1-1,-7-14-5,11 9-10,-19-22-22,10-2-1,-10-19 0,0 0 1</inkml:trace>
          <inkml:trace contextRef="#ctx0" brushRef="#br2" timeOffset="132241.4322">9809 1086 65,'0'0'38,"0"0"-2,0 0 3,0 0-14,0 0-16,16-11-4,-16 11-2,28-9-1,-11 6-1,3-1 0,-1 3 0,0 1-1,-1 0 0,-4 3 1,-14-3-1,21 13 1,-21-13-1,6 19 1,-6-19-1,-4 22 1,4-22-1,-15 29 1,6-15-1,-1 4 0,-3-2 0,0 3 1,0-1-1,1 2 0,-3-2 1,4 3-1,0-4 1,3 1 0,1-4 0,4 2 0,3-16 1,3 19-1,-3-19 0,16 7 0,-1-7 0,2-3-1,4-1 0,5-4 0,1 2-1,-3-5-2,0 8 0,-8-15-6,12 26-17,-28-8-14,16-21 0,-20 4 0,6 1 1</inkml:trace>
          <inkml:trace contextRef="#ctx0" brushRef="#br2" timeOffset="132756.2331">10209 607 81,'13'-17'38,"-13"17"0,0 0 1,0 0-22,8 17-9,-8-17-2,3 26-2,-3-26-2,3 19 0,-3-19-2,0 0 0,0 0 0,18-19-1,-13 3 1,-2-7-1,-2 0 0,-2-5 1,-2 3-1,-5-1 1,-2 5-1,-4 1 1,-4 5 0,2 6 0,-3 6 1,-1 7 0,1 8 0,1 7 0,-1 8 0,3 6 0,-2 9 1,2 6 0,0 1-1,5 4 0,1 0 0,12 1 0,6-6-1,3-3-1,12-10 2,6-8-3,8-8 3,4-9-3,6-10 1,-4-13-2,4-1-1,-12-17-3,15 19-20,-26-19-12,2 2 0,-14-9-1,3 6 2</inkml:trace>
          <inkml:trace contextRef="#ctx0" brushRef="#br2" timeOffset="133021.4336">10453 427 78,'-5'-24'39,"5"24"0,3-19 1,-3 19-16,5 17-16,6 4-3,-4 1-1,4 12-1,-1 3-1,4 4 0,-3 5-1,4 4 0,-3 0 0,6-3 0,0 0-1,-1-3 0,3-4-1,-7-9-4,4-1 0,-17-30-9,23 29-20,-23-29-8,0 0 2,-24-3-2</inkml:trace>
          <inkml:trace contextRef="#ctx0" brushRef="#br2" timeOffset="133255.4339">10342 788 99,'0'0'40,"0"0"0,0 0-1,0 0-29,21 5-4,6-2-2,10 3-2,5-3-1,3 1 0,5-3-2,-2-4 0,1 1-3,-7-9-1,5 10-5,-26-25-9,12 13-21,-17-11 1,0 2 1,-11-12-1</inkml:trace>
          <inkml:trace contextRef="#ctx0" brushRef="#br2" timeOffset="133473.8343">10753 371 82,'-21'-21'39,"7"15"0,-4 1 2,13 22-20,5-17-13,-6 20-1,12-4-3,9 11 0,-1 3-2,7 12 0,0 1-1,1 9 1,-3 6-2,1 0 1,-3-4-1,1 2-1,-4-12-1,-2-8-2,5 4-7,-17-40-20,12 23-11,-12-23 1,16-9-1,-10-13 1</inkml:trace>
          <inkml:trace contextRef="#ctx0" brushRef="#br2" timeOffset="134129.0356">11053 882 86,'-14'6'39,"14"-6"-1,0 0 2,9 16-21,-9-16-13,21-1-2,-7-2-1,6 1-2,1 0 0,1 1-1,0-2 0,1 1 0,-4 2 0,-1 0 0,-4 0 0,-14 0 0,18 3 0,-18-3 0,0 0 0,-3 18 0,3-18 0,-23 24-1,9-8 1,-2 0 0,0 1 0,0 1-1,1-1 1,1-5-1,14-12 1,-18 22 0,18-22 0,0 0 0,-9 18 0,9-18 1,0 0-1,0 0 1,19 4-1,-19-4 1,22 2-1,-7-2 1,1 1-1,1 3 1,3-1-1,1 2 1,-1-1-1,1 4 1,-2 0 0,-1 7 0,-5-1 0,-3 4 1,-6-1-2,-4 6 1,-4-3 0,-4 4 0,-5-3-1,-3-2 1,-2-1-1,-3-5 0,0-5-1,-1-5-1,3-3-1,-5-11-3,24 11-13,-45-11-16,30 1-7,-9-8 1,24 18 0</inkml:trace>
        </inkml:traceGroup>
        <inkml:traceGroup>
          <inkml:annotationXML>
            <emma:emma xmlns:emma="http://www.w3.org/2003/04/emma" version="1.0">
              <emma:interpretation id="{5F2716D4-F1D5-47BF-A6F3-04CAF67670B4}" emma:medium="tactile" emma:mode="ink">
                <msink:context xmlns:msink="http://schemas.microsoft.com/ink/2010/main" type="inkWord" rotatedBoundingBox="19292,11570 19745,11539 19776,11998 19323,12029"/>
              </emma:interpretation>
              <emma:one-of disjunction-type="recognition" id="oneOf8">
                <emma:interpretation id="interp36" emma:lang="en-US" emma:confidence="0.5">
                  <emma:literal>g</emma:literal>
                </emma:interpretation>
                <emma:interpretation id="interp37" emma:lang="en-US" emma:confidence="0">
                  <emma:literal>t</emma:literal>
                </emma:interpretation>
                <emma:interpretation id="interp38" emma:lang="en-US" emma:confidence="0">
                  <emma:literal>+</emma:literal>
                </emma:interpretation>
                <emma:interpretation id="interp39" emma:lang="en-US" emma:confidence="0">
                  <emma:literal>p</emma:literal>
                </emma:interpretation>
                <emma:interpretation id="interp40" emma:lang="en-US" emma:confidence="0">
                  <emma:literal>4</emma:literal>
                </emma:interpretation>
              </emma:one-of>
            </emma:emma>
          </inkml:annotationXML>
          <inkml:trace contextRef="#ctx0" brushRef="#br0" timeOffset="102039.7792">12001 122 77,'0'0'39,"0"0"-1,-12-18 2,12 18-21,0 0-9,0 0-3,0 0-2,22 24-1,-16-10-1,9 10-1,-6 5 1,4 6-2,-5 4 0,2 5 0,-5 3 0,1 1-1,-4-5 0,-2-8 0,-2-5-1,1-6-1,1-5 0,0-19-1,0 0-2,-15 0-2,15 0-8,-5-25-14,10 9-11,-13-11 0,8 3 1,-6-3 1</inkml:trace>
          <inkml:trace contextRef="#ctx0" brushRef="#br0" timeOffset="102351.7797">11881 291 82,'-21'11'38,"21"-11"-1,0 0-2,0 0-20,10 18-5,-10-18-3,40-2-1,-14-1-1,12 1-2,1-4 1,6 1-2,-1-6-1,3 1 0,-4-1-1,-3 0 0,-4 1-2,-12 1-1,-5 10-4,-19-1-14,0 0-19,0 0-2,-18 8 1,2-4 0</inkml:trace>
        </inkml:traceGroup>
        <inkml:traceGroup>
          <inkml:annotationXML>
            <emma:emma xmlns:emma="http://www.w3.org/2003/04/emma" version="1.0">
              <emma:interpretation id="{59BC4B70-8C93-4140-BE1D-1090E778FBD4}" emma:medium="tactile" emma:mode="ink">
                <msink:context xmlns:msink="http://schemas.microsoft.com/ink/2010/main" type="inkWord" rotatedBoundingBox="20383,11445 23323,11243 23396,12296 20455,12498"/>
              </emma:interpretation>
              <emma:one-of disjunction-type="recognition" id="oneOf9">
                <emma:interpretation id="interp41" emma:lang="en-US" emma:confidence="0">
                  <emma:literal>acierate</emma:literal>
                </emma:interpretation>
                <emma:interpretation id="interp42" emma:lang="en-US" emma:confidence="0">
                  <emma:literal>alterate</emma:literal>
                </emma:interpretation>
                <emma:interpretation id="interp43" emma:lang="en-US" emma:confidence="0">
                  <emma:literal>cabaletta</emma:literal>
                </emma:interpretation>
                <emma:interpretation id="interp44" emma:lang="en-US" emma:confidence="0">
                  <emma:literal>afterheat</emma:literal>
                </emma:interpretation>
                <emma:interpretation id="interp45" emma:lang="en-US" emma:confidence="0">
                  <emma:literal>citrated*</emma:literal>
                </emma:interpretation>
              </emma:one-of>
            </emma:emma>
          </inkml:annotationXML>
          <inkml:trace contextRef="#ctx0" brushRef="#br0" timeOffset="104863.3842">13221 79 69,'6'-20'38,"-6"20"-2,4-25 1,-4 25-22,8-19-4,-8 19-5,6-20-1,-6 20-3,0 0 0,-13-16 0,13 16-1,-29 2-1,5 4 1,-1 4-1,-3 4 0,-1 4 1,-1 3-1,3 4 1,1 6 0,5 4 0,5 3 0,6 7 1,4 0-1,6 7 1,6-1 0,7 2 0,10-5 0,6-5-1,6-6 0,3-5 0,3-10-1,-1-11 0,-2-4-1,-3-12-1,-6-5-1,-8-6 0,0 1-2,-13-17-4,13 17-7,-24-18-19,11 5-5,-5-7 2,3 2-1</inkml:trace>
          <inkml:trace contextRef="#ctx0" brushRef="#br0" timeOffset="105409.3851">13340 280 89,'-15'-8'39,"15"8"0,0 0 1,3 16-26,-3-16-8,34 8-2,-5-3-2,6-1 0,7-2-3,3 0 0,2-4-1,-6-4-1,4 4-2,-18-14-5,14 16-7,-29-19-16,9 4-6,-9-10 1,-1 3 0</inkml:trace>
          <inkml:trace contextRef="#ctx0" brushRef="#br0" timeOffset="105175.3847">13444 66 91,'-6'-19'37,"6"19"1,0 0 1,-25-13-29,25 13-3,5 16-3,0-2-1,-2 5-1,5 10 1,-3 6-2,3 8 1,-1 4-1,1 5 0,0 3-1,1-3 1,1-5-2,-2-7 0,3-7-2,-3-12 0,3-2-2,-11-19-5,0 0-9,0 0-20,0 0 0,-4-30 0,-6 7 2</inkml:trace>
          <inkml:trace contextRef="#ctx0" brushRef="#br0" timeOffset="105612.1855">13730-21 65,'-20'-12'38,"-2"1"1,4 6 1,-6-6-15,24 11-12,-21 11-5,21-11-3,-9 22-1,12-4-1,2 2-1,4 11 0,3 2-1,4 10 0,1 2-1,3 5 1,-3 2-1,-1 1-1,0-3-1,-6-7 0,3 1-3,-10-16-1,11 10-10,-14-38-20,-1 26-5,1-26 2,14-10-1</inkml:trace>
          <inkml:trace contextRef="#ctx0" brushRef="#br0" timeOffset="106719.7874">14298 26 52,'-4'-19'36,"4"19"-1,-24-23-3,24 23-11,-43 0-7,25 11-5,-15-6-3,9 13-1,-8-4-2,6 7 0,-1-2-1,6 8 1,3 0-1,8 5 0,2 0 0,8 2 0,7-1-1,6 6 1,9-4-2,7 2 1,3-5-1,5-2 0,2-1-1,-4-5-1,-1-2-2,-9-16-1,6 12-9,-31-18-16,21-11-9,-13-7 0,3-3 0</inkml:trace>
          <inkml:trace contextRef="#ctx0" brushRef="#br0" timeOffset="107234.5883">14354 257 82,'-15'13'40,"1"-5"0,12 10 0,2-18-20,18 17-14,1-9-3,15 3 0,4-4-2,7-2-1,7 1-2,1-8 0,1 7-3,-14-14-6,17 17-13,-25-16-16,-5 3 0,-11-9 1,-6-1 0</inkml:trace>
          <inkml:trace contextRef="#ctx0" brushRef="#br0" timeOffset="107016.1879">14449 56 85,'0'0'37,"-20"-19"1,20 19 1,-27-14-28,27 14-4,0 0-3,0 0-1,6 19 0,1-3-1,-2 5 0,3 7 0,-2 7-1,4 9 1,-1 2-1,4 5 0,0-2-1,1-1 0,3-4-1,-6-9-2,6-2-1,-9-18-3,12 13-10,-20-28-18,0 0-5,0 0 0,1-24 1</inkml:trace>
          <inkml:trace contextRef="#ctx0" brushRef="#br0" timeOffset="107499.7888">14676-19 86,'-22'-19'39,"8"11"0,-6-2 2,17 25-25,3-15-9,0 0-2,-3 27-2,12-5 0,1 7-2,5 6 1,-1 7-1,7 7 0,-4 2-1,3 5 1,1-1-2,-5-4-1,3-2-2,-11-14-3,16 13-13,-21-22-21,8-2 0,-11-24 0,12 14 0</inkml:trace>
          <inkml:trace contextRef="#ctx0" brushRef="#br0" timeOffset="106298.5867">13837 465 41,'-14'14'34,"14"-14"1,-23 26 1,9-26-12,19 19-10,-5-19-4,0 0-3,0 0-2,4 18-1,-4-18-1,20 1-1,-20-1 0,29 0-1,-15-1 0,4-1 0,-2 2 0,0-1-1,0-1 1,-16 2-1,22 3 0,-22-3 1,15 8-1,-15-8-1,0 16 2,0-16-2,-7 19 1,7-19 0,-13 24 0,13-24 1,-14 21-1,14-21 0,-13 16-1,13-16 2,0 0-2,-14 14 1,14-14 0,0 0 0,0 0 1,0 0-2,14-9 2,-14 9-1,23-8 0,-7 6 0,0 1 0,0 2 0,1 4 1,1 3-1,-3 3 1,-1 4 0,-6 1 0,0 4 0,-5 1 0,-3 3 0,-5-2 0,-1 1 0,-5-2 0,-2-4-1,-3-1 1,-3-5-1,-2-4 1,-2-6-2,2-2 0,-1-6-1,3 1-2,-2-10-1,21 16-6,-32-34-8,32 34-19,-7-28-1,6 13 1,2-2 1</inkml:trace>
          <inkml:trace contextRef="#ctx0" brushRef="#br0" timeOffset="108092.5898">14914 660 82,'0'0'38,"0"0"0,-15 8 1,30 0-26,-15-8-6,0 0-2,18-14-2,-4 12-1,2-3 0,2 4-1,-1-3 0,1 6 0,-2 1-1,-2 2 0,-14-5 0,18 16 0,-18-16 0,5 19 0,-5-19 0,-6 22 0,6-22 0,-15 23 0,15-23 0,-18 24 1,18-24-1,-20 25 0,8-10 0,3-1 0,-3 0 0,4 1 1,8-15 0,-17 24-1,17-24 1,-8 19-1,8-19 2,0 0-2,1 14 1,-1-14 0,16 2 0,-1-2 0,1-2 0,3 2 0,2-3 0,6 2 0,1-3-1,-1 1 0,-1 0 1,-2 1-2,-2-1-1,-6-2 0,0 5-3,-16 0-5,23-3-17,-23 3-14,0 0-1,-7-16 1,7 16 1</inkml:trace>
          <inkml:trace contextRef="#ctx0" brushRef="#br0" timeOffset="110557.3942">15423 40 75,'0'0'38,"-7"-25"1,7 25-1,-21-39-21,21 39-9,-16-22-3,16 22-2,-25-16-1,7 16 1,-3 2-2,0 4 1,-6 8-1,1-1 0,-3 8 0,2 0 0,-2 7 0,4 0 0,-1 2 0,5 5 1,5 2-1,5 6 0,4-2 0,11 6 1,4-4-1,11 2 0,6-7-1,8-3 0,2-6 1,5-7-2,0-7 0,-5-11 0,1-2-1,-12-10-2,1 3-2,-17-17-6,18 15-21,-24-15-9,3 4 2,-9-9-1</inkml:trace>
          <inkml:trace contextRef="#ctx0" brushRef="#br0" timeOffset="111118.9951">15365 254 85,'-18'0'39,"18"0"0,-16 13 2,29 8-26,-13-21-8,29 16-2,-2-10-2,12-1-1,6-2-1,8-1-1,1-2 0,2-3-1,-3-1-1,-8-2-1,-3 6-3,-20-16-5,14 21-10,-36-5-20,16-26 2,-18 5-1,-1-1 2</inkml:trace>
          <inkml:trace contextRef="#ctx0" brushRef="#br0" timeOffset="110869.3947">15529 40 105,'-23'-6'39,"23"6"1,-16 1-6,16-1-28,5 18-3,1-2 1,-1 5-2,5 7 0,-2 6 0,1 8 0,1 4-1,1 7 0,0 1 0,1 0 0,0-4-1,-2-6 0,3-7-2,-5-10-1,2-4 0,-10-23-2,6 14-3,-14-33-6,8 19-14,2-26-13,-10 2 3,-10-9-2,2-1 4</inkml:trace>
          <inkml:trace contextRef="#ctx0" brushRef="#br0" timeOffset="111384.1956">15723-91 86,'-16'-1'39,"-2"-1"1,10 16 1,-10-10-26,23 20-7,-3-2-3,9 8-1,2 2-2,4 3 0,3 7-1,-1 6 0,2 4 0,-2 8 0,-1-3-1,-1 2 0,-1-4 0,-3-9-1,0-8-1,-5-11-1,5-4-4,-13-23-7,21-3-21,-16-13-7,4-4 2,-4-12-1</inkml:trace>
          <inkml:trace contextRef="#ctx0" brushRef="#br0" timeOffset="111930.1966">16135 323 85,'-6'19'40,"6"-19"0,1 22 1,-1-22-25,32 7-9,-4-10-2,10 1-2,1-1-2,2 0-3,4 1-1,-14-11-8,19 15-23,-25-10-8,-2 8 2,-23 0-2</inkml:trace>
          <inkml:trace contextRef="#ctx0" brushRef="#br0" timeOffset="111680.5961">16142 112 99,'0'0'39,"0"0"2,27 13-5,-27-13-27,40 1-4,-11-2-2,6 1-2,2-3 0,-5-1-2,-1 1 0,-6-2-1,-4 4-2,-21 1-1,24 0-4,-24 0-8,0 0-23,0 0 1,-16-5-1,2 7 3</inkml:trace>
          <inkml:trace contextRef="#ctx0" brushRef="#br0" timeOffset="112616.5978">16966-17 61,'-4'-23'39,"0"6"-2,-2-4 1,6 21-12,-21-21-19,21 21-3,-18-16-2,18 16 0,-25 2 0,25-2-1,-31 22 1,14-4 0,-6 3 0,2 7 0,-3 3 0,2 5 0,2 3-1,0 2 1,4 2-1,3 2 0,5-5 0,8 2 1,6-6-1,7 1 0,3-7 0,11-2 0,4-9 0,6-5-2,3-3 1,-2-8-1,1-4-2,-5-10 0,-2 1-3,-15-15-4,15 18-13,-24-18-18,7 1 1,-10-12-1,6 3 2</inkml:trace>
          <inkml:trace contextRef="#ctx0" brushRef="#br0" timeOffset="112881.7982">17109-81 81,'0'0'39,"-19"-19"0,19 19 1,-24 6-27,27 13-4,-8-3-4,10 10 0,-3 1-2,6 8-1,0 3 0,1 5-1,1 4 0,3-1 0,0 2-1,-1 2 1,0-4-2,1-6 0,-4-5-1,-2-11-2,4 0-3,-11-24-7,14 13-17,-14-13-11,2-23 2,-10 1 0</inkml:trace>
          <inkml:trace contextRef="#ctx0" brushRef="#br0" timeOffset="113115.7986">16982 206 71,'0'0'39,"-25"8"0,25-8 1,0 0-20,9 21-12,7-15-3,13 6-2,3-4 0,12 0-3,2-4 0,1-2-1,1 1-3,-8-11-2,10 15-8,-28-22-19,9 7-7,-15-9 1,0-3 0</inkml:trace>
          <inkml:trace contextRef="#ctx0" brushRef="#br0" timeOffset="113380.9991">17316-175 83,'-26'-12'40,"26"12"0,-19 8 1,21 19-24,-4-11-10,10 10-3,0 1 0,5 10-1,-2 6-1,1 11-1,-1 5 0,-2 1-1,1 0 0,-2-1-1,0-1-1,-1-12-2,7-1-3,-12-31-8,26 5-24,-28-19-3,31 2 2,-18-16-2</inkml:trace>
          <inkml:trace contextRef="#ctx0" brushRef="#br0" timeOffset="114051.8003">17526 432 81,'0'0'38,"0"0"-1,0 0 2,-20-10-28,20 10-6,19-5-2,-5 5-1,-14 0 0,31-6 0,-17 4 0,4 2-1,-2-1 0,-2 4 0,1-2-1,-15-1 1,24 7-1,-24-7 1,14 11-1,-14-11 0,5 22 0,-5-22 0,-3 27 0,-2-12 1,-3 2-1,-2-1 0,1 2 0,-1 0 1,-3-2-1,0 1 0,1 1 0,0 1 0,0-2 0,0 1 0,1-2 1,0 2-1,1-4 0,10-14 0,-14 24 1,14-24 0,-7 14 0,7-14 0,0 0 0,21 8 0,-6-11 1,4 1-1,5-1 0,2 2 0,1-3 0,-1 3-1,-1-1 0,-1 1 0,-4 1-2,-3-2 0,-17 2-2,15-5-4,4 18-14,-19-13-20,0 0 2,0 0-2,0 0 2</inkml:trace>
        </inkml:traceGroup>
      </inkml:traceGroup>
    </inkml:traceGroup>
    <inkml:traceGroup>
      <inkml:annotationXML>
        <emma:emma xmlns:emma="http://www.w3.org/2003/04/emma" version="1.0">
          <emma:interpretation id="{8B3CEE41-CE12-4C40-BBC8-B5992E239E0D}" emma:medium="tactile" emma:mode="ink">
            <msink:context xmlns:msink="http://schemas.microsoft.com/ink/2010/main" type="paragraph" rotatedBoundingBox="7980,13843 11726,13782 11747,15082 8001,15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1F4C5E-FDF0-4C5B-BC97-6846DF3E7688}" emma:medium="tactile" emma:mode="ink">
              <msink:context xmlns:msink="http://schemas.microsoft.com/ink/2010/main" type="line" rotatedBoundingBox="7980,13843 11726,13782 11747,15082 8001,15143">
                <msink:destinationLink direction="with" ref="{EC88693F-BF76-4CE1-A5F1-2035DC9789A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1BA7BFD-33DD-41DF-8BBF-8C5C5669E7D4}" emma:medium="tactile" emma:mode="ink">
                <msink:context xmlns:msink="http://schemas.microsoft.com/ink/2010/main" type="inkWord" rotatedBoundingBox="7980,13865 10325,13828 10339,14715 7994,14753"/>
              </emma:interpretation>
              <emma:one-of disjunction-type="recognition" id="oneOf10">
                <emma:interpretation id="interp46" emma:lang="en-US" emma:confidence="0">
                  <emma:literal>43330</emma:literal>
                </emma:interpretation>
                <emma:interpretation id="interp47" emma:lang="en-US" emma:confidence="0">
                  <emma:literal>413330</emma:literal>
                </emma:interpretation>
                <emma:interpretation id="interp48" emma:lang="en-US" emma:confidence="0">
                  <emma:literal>43338</emma:literal>
                </emma:interpretation>
                <emma:interpretation id="interp49" emma:lang="en-US" emma:confidence="0">
                  <emma:literal>4+3330</emma:literal>
                </emma:interpretation>
                <emma:interpretation id="interp50" emma:lang="en-US" emma:confidence="0">
                  <emma:literal>4+3338</emma:literal>
                </emma:interpretation>
              </emma:one-of>
            </emma:emma>
          </inkml:annotationXML>
          <inkml:trace contextRef="#ctx0" brushRef="#br0" timeOffset="18158.4319">897 2807 49,'0'0'34,"3"-19"0,-3 19 1,-5-29-19,5 29-3,3-19-6,-3 19-3,-3-21 0,3 21-2,-10-19 0,10 19-1,-16-16 1,16 16-1,-19-6 0,19 6 0,-27 6 1,27-6-1,-24 19 0,13-3 1,-2 5-1,5 3 1,-4 3-1,8 8-1,0 2 2,1 6-1,3 0 0,7 0 0,2-3 1,6-2-2,1-2 2,5-12-2,1-4 1,2-7-2,3-5 1,-6-8-2,2-1 0,-9-9-2,4 2-1,-13-11-5,12 16-13,-17-17-17,0 20 2,4-32-1,-4 18 2</inkml:trace>
          <inkml:trace contextRef="#ctx0" brushRef="#br0" timeOffset="18688.8328">996 2911 80,'0'0'38,"0"0"0,0 0 0,19 11-26,-19-11-6,31 8-2,-7-3-2,5-2-2,3 2-1,-3-7-1,6 5-3,-12-14-3,14 19-9,-37-8-23,25-19 3,-22 3-2,2 0 3</inkml:trace>
          <inkml:trace contextRef="#ctx0" brushRef="#br0" timeOffset="18470.4324">1041 2759 70,'0'0'37,"-3"-14"-1,3 14 1,0 0-24,0 0-4,0 0-3,10 25 0,-7-10-2,6 9-1,-4 3 0,6 9-1,-1 1-1,0 5-1,1-2 0,-3-4-1,3 0 0,-4-8-3,2-4 1,-9-24-3,8 24-2,-8-24-8,0 0-23,-9-24 1,9 24-1,-16-30 2</inkml:trace>
          <inkml:trace contextRef="#ctx0" brushRef="#br0" timeOffset="18954.0333">1226 2716 56,'0'0'38,"-15"-7"-1,15 7 2,0 0-15,0 0-13,0 0-4,-3 23-2,3-23-2,10 27 0,-4-9-1,4 6 0,-2 3 0,3 8-2,0 2 1,2 3-1,1-4-1,-1-1-1,2-3 0,-4-9-4,7 4-2,-18-27-16,0 0-17,0 0 2,16 1-1,-16-1 2</inkml:trace>
          <inkml:trace contextRef="#ctx0" brushRef="#br0" timeOffset="19905.6348">1417 2662 77,'0'0'37,"0"0"1,20-10-1,8 23-27,-28-13-3,41 24-1,-18-5-1,9 8-2,-1 3 0,1 10 0,-5 2-2,-1 4 0,-6 2 0,-2 0-1,-8 0 0,-4-3-1,-6-4-1,-5-6-1,-1-1-2,-12-17-3,18 12-22,-19-21-10,19-8 1,-32-5-1</inkml:trace>
          <inkml:trace contextRef="#ctx0" brushRef="#br0" timeOffset="19578.0344">1418 3010 68,'0'0'38,"0"0"-1,0 0 1,0 0-26,0 0-5,0 0-2,19 3-2,-19-3-1,25-3 0,-11 0-1,0-1 0,2 0-1,-1 0 0,-15 4 0,22-3 0,-22 3 0,0 0-1,15 8 1,-15-8 0,-7 16 0,7-16 0,-14 19 0,14-19 0,-16 21 0,16-21 0,-16 19 0,16-19 0,0 0 0,-18 18 0,18-18 0,0 0 1,0 0-1,-3 14 0,3-14 0,0 0 0,0 0 0,16 3 0,-16-3 0,18 0 0,-18 0 0,22 2 1,-22-2-1,27 6 1,-27-6 0,23 16-1,-23-16 1,16 26 0,-13-10-1,-3 0 1,-3 0-1,-5 0 0,-2-2-1,10-14 0,-30 21-1,15-15-2,-9-12-5,24 6-19,-27-8-11,11-5 0,-3-11 0</inkml:trace>
          <inkml:trace contextRef="#ctx0" brushRef="#br0" timeOffset="20732.4364">1861 3031 78,'0'0'38,"0"0"-2,5-23-6,14 26-21,-16-19-2,-3 16-3,24-16-1,-9 7 0,-1-1-2,4 4 1,-4-2-1,2 2 0,-16 6-1,25-2 0,-25 2 1,0 0-2,14 14 1,-14-14-1,-3 18 1,3-18 0,-10 22 0,10-22 0,-14 24 0,14-24 1,-16 19-1,16-19 0,-13 16 0,13-16 0,-11 15 0,11-15 0,0 0 0,-10 14 0,10-14 0,0 0 0,0 0 1,0 0-1,0 0 1,16-3-1,-16 3 0,19-5 1,-19 5-1,26-6 0,-10 6 0,2 1 1,-1 2-1,1 4 1,-4 1-1,1 3 1,-15-11 0,18 29 0,-17-12-1,-1 3 1,-6 0-1,-2-1 0,-4 1 0,-2-6 0,0 2-1,-4-6 0,2-1-2,-3-6 0,19-3-3,-39-8-6,39 8-22,-26-11-4,12 2-1,-7-11 1</inkml:trace>
          <inkml:trace contextRef="#ctx0" brushRef="#br0" timeOffset="21418.8376">731 2524 54,'0'0'36,"5"-17"-1,-5 17 0,0 0-16,-9-18-10,9 18-3,-15 6-2,15-6 0,-22 28-1,9-3 0,-6 5 0,1 10 0,-5 5 0,6 9 0,-4 2 0,7 5-1,2-5-1,6-2 0,4-4 0,9-2 0,4-8 0,7-5-2,4-10 2,9-2-1,1-4 0,3-2-1,2 1 0,-3-7-1,1 8-3,-13-15-6,14 13-23,-36-17-7,28 10 2,-28-10-2</inkml:trace>
          <inkml:trace contextRef="#ctx0" brushRef="#br0" timeOffset="22339.2391">2322 2674 62,'0'0'36,"-2"-14"0,2 14 0,-11-21-23,11 21-4,0-16-3,0 16-2,-5-14-1,5 14 0,0 0-1,0 0 0,-19 5 0,19-5-1,-26 28 1,12-5-1,-4 1 1,2 4-1,-2 1 1,5 3-1,2 0 1,5 5-1,4-4 0,5 3 0,5-6 0,8-1-1,4-2 0,4-6 0,3-4 0,4-7 0,2-4 0,1-4-1,0-2 0,-5-7-1,-4 3-2,-7-8-1,6 16-11,-27-20-21,3 16-3,5-20-1,-5 20 1</inkml:trace>
          <inkml:trace contextRef="#ctx0" brushRef="#br0" timeOffset="24632.4432">2615 2701 29,'0'0'31,"-17"-1"4,17 1-2,-10 14-12,-8-17-6,18 19-3,-16-13-4,15 16 0,1-19-2,-15 37-1,9-18-1,6 10-1,-2 0 1,9 6-2,-1-3 0,7 1 0,1-2-1,7-6-1,5-4 1,3-5 0,1-13-1,6-4 0,-4-12 0,3-3 1,-4-6-1,-6-2 1,-4-5-1,-5 0 1,-6 0-2,-7 1 2,-6 2-1,-9 2-1,-4 0 1,-1 3 0,-4 2 0,-3 3 0,-2 2-1,-1 3 1,3 4-1,0 2 0,1 5-1,-1 0 0,8 7-2,-3-10-4,16 22-12,-12-16-19,15-3 1,0 0-1,0 0 2</inkml:trace>
          <inkml:trace contextRef="#ctx0" brushRef="#br0" timeOffset="24991.2439">2708 2401 88,'-11'19'39,"11"-19"1,0 0 0,0 0-30,0 0-6,29 2-1,-6-5-2,1 0-2,-2-4-1,4 6-3,-15-17-8,15 15-27,-26 3 1,22-16-1,-22 16 0</inkml:trace>
        </inkml:traceGroup>
        <inkml:traceGroup>
          <inkml:annotationXML>
            <emma:emma xmlns:emma="http://www.w3.org/2003/04/emma" version="1.0">
              <emma:interpretation id="{B962EAD1-4947-4946-8D46-E49D15D7196F}" emma:medium="tactile" emma:mode="ink">
                <msink:context xmlns:msink="http://schemas.microsoft.com/ink/2010/main" type="inkWord" rotatedBoundingBox="10811,13797 11726,13782 11747,15082 10832,15097"/>
              </emma:interpretation>
              <emma:one-of disjunction-type="recognition" id="oneOf11">
                <emma:interpretation id="interp51" emma:lang="en-US" emma:confidence="0">
                  <emma:literal>'$</emma:literal>
                </emma:interpretation>
                <emma:interpretation id="interp52" emma:lang="en-US" emma:confidence="0">
                  <emma:literal>"$</emma:literal>
                </emma:interpretation>
                <emma:interpretation id="interp53" emma:lang="en-US" emma:confidence="0">
                  <emma:literal>Kit</emma:literal>
                </emma:interpretation>
                <emma:interpretation id="interp54" emma:lang="en-US" emma:confidence="0">
                  <emma:literal>Kist</emma:literal>
                </emma:interpretation>
                <emma:interpretation id="interp55" emma:lang="en-US" emma:confidence="0">
                  <emma:literal>kit</emma:literal>
                </emma:interpretation>
              </emma:one-of>
            </emma:emma>
          </inkml:annotationXML>
          <inkml:trace contextRef="#ctx0" brushRef="#br0" timeOffset="27019.2474">3382 2625 53,'0'0'38,"0"0"-1,0 0 2,-11-29-16,11 29-11,0 0-4,0 0-3,0 0 0,0 0-2,15 18 0,-7-2-1,0 3 1,3 8-2,3 8 1,1 7-1,1 2 0,1 6 0,1-1-1,0-2-1,-1-7 0,-1-8 0,1-7-1,-6-9-2,2-2 0,-13-14-4,14 5-6,-14-5-26,-11-16-1,-2-4 0,8 2 3</inkml:trace>
          <inkml:trace contextRef="#ctx0" brushRef="#br0" timeOffset="27549.6484">3687 2575 52,'23'-14'37,"-23"14"-1,21-6 1,-9 20-15,-12-14-12,17 0-3,-17 0-2,11 16-2,-11-16 0,0 32 0,-8-13-2,-2 8 1,-4 0-2,-6 4 1,1-3-1,-3 0 1,-2-3-2,0-1 1,-1-2-1,3-6 1,1-3-1,3-2 1,4-3-1,14-8 1,-19 7 1,19-7-1,0 0 1,0 0 0,17-7 1,-1 4-1,4 0 0,5 3 1,3 0-1,2 3 0,1 0 0,2 5-1,-2 2 0,4 0 0,-3-1 1,-4-1-2,-3 0 1,-1 0-1,-6-3 1,-2-7-1,0 1-2,-16 1 0,16-13-5,-22-13-11,6 26-21,6-30 1,-6 30-1,-2-34 1</inkml:trace>
          <inkml:trace contextRef="#ctx0" brushRef="#br0" timeOffset="28111.2493">3962 2499 88,'0'0'39,"0"0"0,-7 20 1,7-20-32,16-1-3,0-1-2,4 1-2,0-1-2,0-3-2,4 8-4,-16-20-13,11 17-20,-19 0 1,19-11-1,-19 11 1</inkml:trace>
          <inkml:trace contextRef="#ctx0" brushRef="#br0" timeOffset="27908.449">3976 2345 77,'-11'-14'39,"11"14"-1,0 0 2,0 0-29,0 0-5,13 29-1,-10-13-2,5 9 0,-2 2-1,6 8-1,-3 1 1,2 0-2,1 0 0,-1-5 0,0-2-1,-3-10-2,3 1-2,-11-20-3,16 16-20,-16-16-13,0 0 3,-9-21-3,9 21 4</inkml:trace>
          <inkml:trace contextRef="#ctx0" brushRef="#br0" timeOffset="-5163.6091">3918 3010 89,'-25'1'40,"25"-1"-1,0 0-4,-2 21-26,2-21-3,5 26-2,3-10-1,5 1-1,8-4 0,-1 3 0,9-5-1,2 0 0,1-1 0,5 0 0,0-2 0,1 0-1,-2 1 1,-3 1 0,-5 2-1,-8 4 1,-7 5-1,-8 3 1,-11 2-1,-6 2 1,-8 4 0,-6 7 0,-3-2-1,-5 1 1,1-3 0,1-1-1,-1-4 0,5-5 1,2-5-2,3-8 1,6-7-2,-1-13-1,18 8-1,-24-35-6,27 21-15,-19-31-18,3-1 1,-9-21 0,-1-5 0</inkml:trace>
        </inkml:traceGroup>
      </inkml:traceGroup>
    </inkml:traceGroup>
    <inkml:traceGroup>
      <inkml:annotationXML>
        <emma:emma xmlns:emma="http://www.w3.org/2003/04/emma" version="1.0">
          <emma:interpretation id="{982AD981-B4F5-4EDA-A5A3-586F7A43FA6D}" emma:medium="tactile" emma:mode="ink">
            <msink:context xmlns:msink="http://schemas.microsoft.com/ink/2010/main" type="paragraph" rotatedBoundingBox="7897,14508 25315,13758 25419,16162 8000,169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4C99B0-66EE-491F-8259-C045254E5F1B}" emma:medium="tactile" emma:mode="ink">
              <msink:context xmlns:msink="http://schemas.microsoft.com/ink/2010/main" type="line" rotatedBoundingBox="7897,14508 25315,13758 25377,15192 7959,15942"/>
            </emma:interpretation>
          </emma:emma>
        </inkml:annotationXML>
        <inkml:traceGroup>
          <inkml:annotationXML>
            <emma:emma xmlns:emma="http://www.w3.org/2003/04/emma" version="1.0">
              <emma:interpretation id="{CE152A33-A586-4E6D-9783-6CA6B3D218BA}" emma:medium="tactile" emma:mode="ink">
                <msink:context xmlns:msink="http://schemas.microsoft.com/ink/2010/main" type="inkWord" rotatedBoundingBox="7922,15054 12707,14982 12718,15683 7932,15755"/>
              </emma:interpretation>
              <emma:one-of disjunction-type="recognition" id="oneOf12">
                <emma:interpretation id="interp56" emma:lang="en-US" emma:confidence="0">
                  <emma:literal>intubations</emma:literal>
                </emma:interpretation>
                <emma:interpretation id="interp57" emma:lang="en-US" emma:confidence="0">
                  <emma:literal>in I-butyl alcohol</emma:literal>
                </emma:interpretation>
                <emma:interpretation id="interp58" emma:lang="en-US" emma:confidence="0">
                  <emma:literal>in tribute alcohol</emma:literal>
                </emma:interpretation>
                <emma:interpretation id="interp59" emma:lang="en-US" emma:confidence="0">
                  <emma:literal>incubational</emma:literal>
                </emma:interpretation>
                <emma:interpretation id="interp60" emma:lang="en-US" emma:confidence="0">
                  <emma:literal>in Isobutyl alcohol</emma:literal>
                </emma:interpretation>
              </emma:one-of>
            </emma:emma>
          </inkml:annotationXML>
          <inkml:trace contextRef="#ctx0" brushRef="#br0" timeOffset="30607.2537">1356 3868 80,'0'0'38,"0"0"1,0 0-6,16-2-23,-16 2-3,29-8-3,-12 2-2,9 2 0,0 0-2,-2-3-2,1 4 0,-4-5-2,3 11-4,-16-17-9,12 16-22,-20-2 1,17-4 0,-17 4 1</inkml:trace>
          <inkml:trace contextRef="#ctx0" brushRef="#br0" timeOffset="30373.2533">1417 3681 48,'3'-16'37,"-3"-3"-1,3 3 0,-3-8-12,0 24-16,8-23-2,-8 23-2,0 0 0,16 8 0,-16-8-1,10 37 0,-5-10 1,3 8-1,0 4-1,3 2 0,0-1 0,2-2-2,1-4 0,2-4 0,0-6-1,-4-8-2,2 0 0,-14-16-3,19 21-6,-19-21-24,0 0-3,-20-13 0,20 13-1</inkml:trace>
          <inkml:trace contextRef="#ctx0" brushRef="#br0" timeOffset="31278.0549">1628 4134 76,'-9'15'40,"9"-15"-2,14-2 2,9 7-29,-9-15-6,9 4-3,2 0-2,1-6-3,4 14-6,-22-16-23,17 14-7,-25 0 1,27-10-3</inkml:trace>
          <inkml:trace contextRef="#ctx0" brushRef="#br0" timeOffset="30856.8542">1739 3845 77,'8'15'38,"-8"-15"0,23 6 0,6 2-29,-13-8-7,3-3-5,7 12-10,-12-12-25,7 3 1,-21 0-2,24-5 2</inkml:trace>
          <inkml:trace contextRef="#ctx0" brushRef="#br0" timeOffset="32463.657">2058 3638 23,'-22'-2'29,"22"2"-2,0 0 3,0 0-18,0 0-7,0 0-2,0 0-3,0 0 0,0 0 1,0 0-1,0 0 1,0 0 0,0 0 0,0 0 2,0 0 1,0 0 0,0 0 1,0 0 0,14 8 0,-14-8 0,0 0-1,0 0 1,0 0-2,0 0 0,0 0 0,0 0-1,0 0 1,0 0 0,0 0-1,2 14 1,-2-14 0,0 0-1,8 16 0,-8-16 0,0 0-1,3 16 1,-3-16-1,4 15 0,-4-15 0,1 19 0,-1-19 0,5 27-1,0-8 1,-2 0 0,5 5 0,-2 0-1,2 2 1,0-1 0,0-1-1,1-3 1,-3 0-1,-6-21 0,11 25 0,-11-25 1,0 0-2,0 0 1,0 0-1,0 0 0,0 0 0,-1-22 0,-1 6 0,2 16 0,-3-30 1,4 14-1,1 0 1,1 0 0,4 0-1,-1 1 1,-6 15 0,21-23 0,-21 23 0,29-16 0,-12 9 0,-1 6 0,4 1 0,1 4 0,-2 6 0,2 1 0,-2 5 1,-3 0-1,-2 5 0,-1 0 0,-3 1 1,-5 2 0,-5-2-2,-5 1 2,-3-3-2,-2 1 2,-6-5-2,0-1 1,-5-6-1,2-1-1,-7-8-1,9 5-2,-12-16-3,29 11-7,-40-13-13,40 13-10,-23-19 0,23 19 1</inkml:trace>
          <inkml:trace contextRef="#ctx0" brushRef="#br0" timeOffset="32947.2578">2468 3868 74,'0'0'38,"0"0"-1,3 17-7,-3-17-19,0 0-4,-5 18-2,10-4-2,-5-14 0,8 27-2,-5-11 1,5 0-2,-8-16 2,16 24-3,-16-24 2,21 10-1,-21-10 0,23-5-1,-23 5 1,20-21 0,-12 7-1,0-2 1,-3-2-1,0-4 0,-2 3 0,-1 0 2,-1 3-1,-1 16 1,0-21 0,0 21 0,0 0 1,5 14 0,-3 1 0,4 2 0,1 2 0,2 4-1,3-4 0,-3 0-2,4-1 1,-13-18-2,24 25-1,-24-25-2,21 19-5,-21-19-21,0 0-10,-3-16 2,3 16-2</inkml:trace>
          <inkml:trace contextRef="#ctx0" brushRef="#br0" timeOffset="33212.4583">2728 3665 79,'0'0'39,"0"0"-1,0 0 1,0 0-31,0 0-3,17 11-2,-4 6 0,-2 4-2,2 5 1,0 3-1,5 4 0,-4 1 0,2 1-1,2-2-1,-4-2 0,2-3-1,-6-7-3,6 2-3,-16-23-10,0 0-23,0 0 3,0 0-3,-6-18 3</inkml:trace>
          <inkml:trace contextRef="#ctx0" brushRef="#br0" timeOffset="34008.0597">2763 3858 44,'-19'8'37,"19"-8"-1,0 0 1,0 0-14,5 21-13,-5-21-4,16 5-2,-16-5-2,33 3-1,-12-3 0,5-2 0,-2-1-1,2-2 0,1 0 0,-3 1 0,-2-3 0,-4 2 1,-18 5-1,26-4 2,-26 4-1,0 0 1,13 14-1,-13-14 1,0 21 0,0-7 0,0-14-1,0 26 0,0-26 0,3 22-1,-3-22 1,8 16-1,-8-16 0,14 10 0,-14-10 0,15 4 0,-15-4 0,16 0 0,-16 0 0,0 0 0,17-3 0,-17 3 0,0 0 0,0 0-1,15-8 0,-15 8 2,0 0-2,11-22 1,-11 22-1,8-21 1,-8 21 0,6-19 0,-6 19 0,2-16 0,-2 16 0,0 0 0,0 0 1,0 0-1,0 0 1,0 0 0,0 0 0,0 0 0,16 16 0,-16-16-1,10 18 1,-10-18-1,14 20 1,-4-5-1,-4-1 1,4 2-1,-2 0 1,0 3-1,2 0 1,-2 0-1,0 2 0,1-3 0,-1 1 0,2-1 0,-2-2 0,-8-16 0,14 27 0,-14-27-1,10 25 1,-10-25-1,3 23-1,-3-23 0,-3 19-1,3-19-1,0 0-3,-18-3-5,18 3-18,0 0-9,0-28 0,-8 3 0</inkml:trace>
          <inkml:trace contextRef="#ctx0" brushRef="#br0" timeOffset="34320.0602">3241 3652 78,'0'0'38,"-1"-26"-1,1 26-7,1-14-20,15 17-3,-16-3-1,19 16-1,-10 3-1,2 12-1,-2 4 0,1 6 0,-2 3-1,2 0-1,-2-2 0,1-5-2,3-9 0,-1-9-2,2 1-2,-13-20-13,20 0-24,-20 0 2,17-13-2,-16-3 1</inkml:trace>
          <inkml:trace contextRef="#ctx0" brushRef="#br0" timeOffset="29218.8513">561 3877 82,'-11'15'38,"11"-15"1,2 17-2,12 7-27,-14-10-2,10 9-4,-2-2-1,1-1-2,1 1 1,-2-3-3,2-1 0,-10-17-3,9 21-2,-9-21-9,0 0-25,0 0 2,-6-16-2,-5-1 1</inkml:trace>
          <inkml:trace contextRef="#ctx0" brushRef="#br0" timeOffset="29437.2517">489 3668 81,'-11'-22'38,"11"22"0,0 0 0,0 0-28,0 0-7,14 22-1,-14-22-3,18 22-1,-4-4-3,-14-18-2,24 33-9,-24-33-22,8 31 1,-8-31-1,13 27 3</inkml:trace>
          <inkml:trace contextRef="#ctx0" brushRef="#br0" timeOffset="29936.4526">770 3869 67,'18'18'38,"-18"-18"-1,0 0 1,0 0-26,0 0-4,0 0-2,25 9-2,-25-9-1,19 16-1,-19-16 0,20 23 0,-20-23-1,16 22 0,-16-22 0,11 19-1,-11-19 0,0 0 0,0 0 0,0 0-1,0 0 0,0 0 1,-14-16-1,9 0 0,2-1 1,1-2 0,0-2 0,4 2 0,1-1 1,2 4 0,-5 16 0,18-22 0,-18 22 0,27-6 0,-9 9 0,1 8 0,-2 5 0,3 5 0,-3 3-1,-1 5 0,-1-1 0,-4-2-2,0-2 0,-6-8-4,10 6-7,-15-22-21,0 0-7,0 0 1,9-17 0</inkml:trace>
          <inkml:trace contextRef="#ctx0" brushRef="#br0" timeOffset="35068.8615">3769 3801 47,'8'-20'32,"-8"20"3,-5-14-2,5 14-20,0 0-5,0 0-2,-22-5-1,22 5-1,-21 11-1,15 4 1,-7-1-1,8 7 1,-5-4-1,9 7-1,-4-6 0,6 1 0,-1-4-1,0-15-1,10 17 0,-10-17 0,16-1 0,-16 1-1,16-13 1,-16 13-1,16-23 0,-16 23 0,12-24 1,-12 24-1,4-20 1,-4 20 1,0 0-1,4-15 2,-4 15-1,0 0 1,0 0 0,6 23-1,-6-23 1,10 25-1,-4-10-1,0-1-1,-6-14-1,15 19-3,3-1-6,-18-18-23,0 0-4,0 0-2,17-7 3</inkml:trace>
          <inkml:trace contextRef="#ctx0" brushRef="#br0" timeOffset="35380.8621">3976 3815 53,'0'0'34,"13"-16"0,-13 16-7,0 0-16,0 0-2,0 0-2,2-14-3,-2 14 1,0 0-1,0 0 0,-7 17 0,7-17-1,0 24 0,2-8 0,-2 0-1,3 5 0,-1 0-1,2 1-1,0 0 0,-1-3-2,2-1 0,-5-18-2,8 26-2,-8-26-7,0 0-21,14-5-4,-14 5-2,10-23 4</inkml:trace>
          <inkml:trace contextRef="#ctx0" brushRef="#br0" timeOffset="35958.063">4251 3855 56,'6'-16'36,"-6"16"-1,0 0-3,-16-19-19,16 19-6,0 0-3,0 0-2,-19 8-1,19-8 1,-16 16 0,16-16 0,-13 20 0,10-5 1,3-15-1,-5 29 0,5-29 0,6 25-1,-6-25 0,15 21-1,-15-21-1,25 11-1,-5-6-1,-20-5-4,35 6-10,-35-6-22,18-3 2,-18 3-2,19-10 3</inkml:trace>
          <inkml:trace contextRef="#ctx0" brushRef="#br0" timeOffset="36348.0637">4409 3818 67,'0'0'36,"-16"2"-2,16-2-1,-20 9-27,20-9-1,-10 15-3,10-15 0,-8 20 1,8-20-1,-5 23 1,8-9 0,-3-14-1,7 24 0,-7-24 0,21 16-1,-7-13-1,5 0 1,2-4-1,2-2-1,1-4 0,-4-4 1,1 3-1,-21 8 1,24-19-1,-24 19 0,5-14 1,-5 14-1,-16-7 1,0 6-1,0 1 0,-5-4 0,5 6-2,-6-8-1,22 6-4,-29-10-9,29 10-18,0 0-2,0 0 1,0 0 1</inkml:trace>
          <inkml:trace contextRef="#ctx0" brushRef="#br0" timeOffset="36831.6646">4591 3644 53,'-15'-14'38,"15"14"-1,-14-12 0,6-5-16,8 17-13,0 0-2,0 0-2,13 14-1,-13-14-1,16 29-1,-3-7 1,-2 4 0,3 3 0,-1 1-1,2 0 0,-1-1 0,-1-5-1,0-3 0,-4-7 0,-9-14 0,15 11-1,-15-11 0,0 0 0,14-19 1,-11 3-1,2-1 1,-2-1-1,1-1 1,-1 3 0,0 2 1,-3 14 0,0 0 0,0 0 0,16 6 1,-11 10-1,0 0 0,3 3 0,0-1-1,-2-2-1,4-2-2,-10-14 0,17 16-3,-17-16-2,20 8-10,-20-8-19,0 0-1,1-18-2,-1 18 4</inkml:trace>
          <inkml:trace contextRef="#ctx0" brushRef="#br0" timeOffset="37174.8653">4873 3818 67,'16'-11'37,"-16"11"-1,0 0 1,21 8-25,-21-8-4,0 14-3,0-14-1,0 27-2,-3-12 1,6 1-1,-1-2-1,-2-14 0,13 18 0,-13-18-1,24-2 0,-24 2 0,28-19 0,-28 19 0,25-27 0,-16 11 0,-9 16-1,7-24 1,-7 24 0,0 0 0,-23-13-1,9 12 1,-2 4-1,-4-2 0,3 4-1,-3-7-2,20 2-2,-30-4-5,30 4-20,0 0-7,0 0 0,8-19 1</inkml:trace>
          <inkml:trace contextRef="#ctx0" brushRef="#br0" timeOffset="37440.0656">5061 3594 63,'10'-14'38,"-10"14"0,0 0 1,32 3-23,-32-3-6,16 2-3,-16-2-3,27 25 0,-14-4-1,4 8 0,-2 1-2,1 4 1,-3-1-2,1 1 1,-1-4-2,-3-9-2,1 5-4,-11-26-21,0 0-12,0 0-1,0 0 0,-15-21-1</inkml:trace>
        </inkml:traceGroup>
        <inkml:traceGroup>
          <inkml:annotationXML>
            <emma:emma xmlns:emma="http://www.w3.org/2003/04/emma" version="1.0">
              <emma:interpretation id="{A3DDB995-EFDC-4D01-957C-A2DD81804AA3}" emma:medium="tactile" emma:mode="ink">
                <msink:context xmlns:msink="http://schemas.microsoft.com/ink/2010/main" type="inkWord" rotatedBoundingBox="13696,14217 14637,14489 14436,15184 13495,14913"/>
              </emma:interpretation>
              <emma:one-of disjunction-type="recognition" id="oneOf13">
                <emma:interpretation id="interp61" emma:lang="en-US" emma:confidence="0">
                  <emma:literal>CH</emma:literal>
                </emma:interpretation>
                <emma:interpretation id="interp62" emma:lang="en-US" emma:confidence="0">
                  <emma:literal>at</emma:literal>
                </emma:interpretation>
                <emma:interpretation id="interp63" emma:lang="en-US" emma:confidence="0">
                  <emma:literal>Cit</emma:literal>
                </emma:interpretation>
                <emma:interpretation id="interp64" emma:lang="en-US" emma:confidence="0">
                  <emma:literal>Ctl</emma:literal>
                </emma:interpretation>
                <emma:interpretation id="interp65" emma:lang="en-US" emma:confidence="0">
                  <emma:literal>Ott</emma:literal>
                </emma:interpretation>
              </emma:one-of>
            </emma:emma>
          </inkml:annotationXML>
          <inkml:trace contextRef="#ctx0" brushRef="#br0" timeOffset="82633.3451">6313 3110 38,'0'0'34,"8"-22"1,-8 22-1,12-14-11,-16-4-8,4 18-7,11-25-2,-11 25-2,8-28-1,-8 28 1,0-28-2,0 28 2,-8-26-2,8 26 1,-19-13-1,19 13 0,-29-4-1,14 7 1,-4 2-1,0 7 0,1 6 0,0 4 0,-1 4 0,5 7 0,1 4 0,2 6-1,3 2 1,4 3 0,4 0 0,9 3 0,2-6 0,6 1 0,6-8-1,6-6 1,4-6-1,4-10 0,2-11 0,-2-7-1,0-6 0,-4-8-1,-2-3 0,-12-7-2,0 6 0,-14-9-2,-5 29-4,0-43-8,0 43-21,-3-32 0,3 32 0,-16-26 2</inkml:trace>
          <inkml:trace contextRef="#ctx0" brushRef="#br0" timeOffset="83194.946">6549 3222 74,'-18'-1'37,"18"1"0,0 0-1,6 19-23,-6-19-5,31 6-3,-4-4-2,10-1-1,1-1-2,4-3 0,0 2-2,-7-6-2,2 9-1,-18-13-6,15 20-9,-34-9-18,18-8 1,-18 8 0,5-14 1</inkml:trace>
          <inkml:trace contextRef="#ctx0" brushRef="#br0" timeOffset="82976.5457">6621 3122 37,'-5'-21'31,"-2"6"4,7 15-6,-17-27-8,17 27-7,-3-16-1,3 16-4,0 0-1,0 0-2,0 0-1,0 0 0,4 24-2,1-1 0,-2 4-1,5 10 1,-1 3-2,4 6 1,0 0-1,4-1-1,-1-4 1,1-2-2,1-7 0,-5-7-1,3-6-1,-14-19-1,16 16-4,-16-16-5,0 0-10,2-19-16,-4 5 1,-10-13 0,5 0 1</inkml:trace>
          <inkml:trace contextRef="#ctx0" brushRef="#br0" timeOffset="83475.7465">6829 2991 71,'-6'-21'39,"-5"-3"-2,11 24 1,-18-29-23,18 29-6,0 0-4,16 15-2,-10 2 0,6 9-1,-3 6 1,4 8-2,0 7 1,0 8-2,0 2 2,3 2-2,-3-6 0,3-2 0,0-8-1,-2-6 0,4-8-2,-5-12-1,4 1-3,-17-18-7,29 3-21,-29-3-4,16-16 0,-11-1 0</inkml:trace>
        </inkml:traceGroup>
        <inkml:traceGroup>
          <inkml:annotationXML>
            <emma:emma xmlns:emma="http://www.w3.org/2003/04/emma" version="1.0">
              <emma:interpretation id="{73D87129-1A6D-4135-88D7-F7FF88DEC1E2}" emma:medium="tactile" emma:mode="ink">
                <msink:context xmlns:msink="http://schemas.microsoft.com/ink/2010/main" type="inkWord" rotatedBoundingBox="14524,14169 20647,14139 20654,15396 14530,15426"/>
              </emma:interpretation>
              <emma:one-of disjunction-type="recognition" id="oneOf14">
                <emma:interpretation id="interp66" emma:lang="en-US" emma:confidence="0">
                  <emma:literal>344+2304+1337</emma:literal>
                </emma:interpretation>
                <emma:interpretation id="interp67" emma:lang="en-US" emma:confidence="0">
                  <emma:literal>34412304+1337</emma:literal>
                </emma:interpretation>
                <emma:interpretation id="interp68" emma:lang="en-US" emma:confidence="0">
                  <emma:literal>344+23044+1337</emma:literal>
                </emma:interpretation>
                <emma:interpretation id="interp69" emma:lang="en-US" emma:confidence="0">
                  <emma:literal>344123044+1337</emma:literal>
                </emma:interpretation>
                <emma:interpretation id="interp70" emma:lang="en-US" emma:confidence="0">
                  <emma:literal>3444+23044+1337</emma:literal>
                </emma:interpretation>
              </emma:one-of>
            </emma:emma>
          </inkml:annotationXML>
          <inkml:trace contextRef="#ctx0" brushRef="#br0" timeOffset="89169.7565">10218 3088 41,'0'0'30,"-3"-24"1,-3 5-8,6 19-6,-5-34-4,5 34 0,-3-35-2,3 35-2,-10-27-3,10 27 0,-16-9-2,16 9-1,-22 12 0,7 3-2,-1 1 1,0 6-1,-5 4 0,2 4 1,-2 2-1,4 3 0,-3 0 0,6 3 0,1 1 0,7 2 0,6-2-1,11-1 1,8-4 0,7-1 0,7-7 0,9-2 0,3-7 0,5-2-1,-2-9 0,-5-1-1,-3-4-1,-9-5 0,-1 4-4,-18-18-7,15 16-20,-22-14-6,-5 16 0,3-32 0</inkml:trace>
          <inkml:trace contextRef="#ctx0" brushRef="#br0" timeOffset="91962.1615">10772 2759 63,'-5'-14'35,"5"14"1,-13-18-2,13 18-17,-16 3-8,16-3-3,-25 23-2,10-3 0,-6 4-1,2 13-1,-6 1 1,4 10-1,-3 2 1,6 11-1,0-2 1,7 8-2,5-2 1,9-1 0,10-2-1,8-2 1,6-8-1,8-2 0,5-10-1,4-7 0,0-7 0,-3-5 0,-8-7 0,-4-6-1,-5 0-2,-24-8 0,24 2-2,-27-17-6,3 15-17,5-14-13,-8-1 3,-7-12-2,5 2 2</inkml:trace>
          <inkml:trace contextRef="#ctx0" brushRef="#br0" timeOffset="92336.5621">11112 2952 68,'-13'-16'37,"-1"10"0,-10-7 1,8 23-23,-16-13-7,11 17-3,-6-1-1,3 9-2,0 0 0,4 9-1,-1 1 2,7 8-1,0 1-1,4 6 1,4-3 0,7 1-1,7-2 0,7-3 1,5-5-2,6-4 0,6-9-1,2-9-1,1-7 0,-6-3-3,2 2-3,-17-24-8,15 14-22,-19-14 0,-1 3-1,-7-11 2</inkml:trace>
          <inkml:trace contextRef="#ctx0" brushRef="#br0" timeOffset="92866.963">11048 3214 72,'-14'2'39,"14"-2"-2,0 0 1,5 25-20,-5-25-13,40 7-1,-8-4-3,6-1-1,6-1-1,-1-4-1,2 6-2,-13-12-5,11 17-6,-27-21-11,7 11-11,-23 2 0,19-14 1,-19 14 2</inkml:trace>
          <inkml:trace contextRef="#ctx0" brushRef="#br0" timeOffset="92648.5627">11160 2979 71,'0'0'37,"-17"-24"-1,17 24 0,-24-12-21,25 26-8,-1-14-2,-6 27-1,4-9-1,6 9-1,-4 3 2,6 9-2,-3 2 1,5 6-1,2-1 0,1 0-1,3-3 0,1-1-1,1-5-1,-2-7-1,2-5-2,-16-25-2,26 31-6,-26-31-14,0 0-13,0 0 0,0 0 0,-18-31 2</inkml:trace>
          <inkml:trace contextRef="#ctx0" brushRef="#br0" timeOffset="93116.5634">11311 2924 88,'-13'-21'39,"13"21"-1,-16-15 0,24 38-27,-12-6-3,12 17-4,-2 3-1,9 9-1,-1 2 0,5 6-1,2-1-1,3-2 0,0-1-1,-3-9-1,3-3-1,-9-9-3,7 11-8,-22-40-19,11 30-7,-11-30 0,0 0 1</inkml:trace>
          <inkml:trace contextRef="#ctx0" brushRef="#br0" timeOffset="93693.7644">11579 3406 88,'0'0'37,"0"0"0,0 0-8,0 0-19,0 0-3,15-19-3,9 17-1,-3-4 0,6 4-2,-3-1 0,3 0 0,-3 3 0,-1 0-1,-6 1 1,-17-1-1,20 12 0,-20-12 0,-5 22 0,5-22 0,-26 27 0,7-13 0,-3 1 0,1-2 0,0-4 0,3-1 0,4-1 0,14-7 0,-20 8 0,20-8 0,0 0 0,0 0 0,0 0 0,0 0 0,20-4 0,-20 4 1,27-1-1,-11-1 0,3 1 0,2 4 0,0-2 1,3 3 0,-1 2 0,-4 5 0,-3 4 0,-2 1 0,-7 4 0,-4 1-1,-8 1 1,-6 2-1,-5-1 0,-5-4 0,-3-2-2,-7-5 0,4-3-2,-7-9-1,12 5-7,-17-26-12,20 5-16,-5-16 2,11-1-1,-1-20 2</inkml:trace>
          <inkml:trace contextRef="#ctx0" brushRef="#br0" timeOffset="94021.3651">11550 2788 86,'0'0'37,"-1"-19"0,1 19 0,17-15-26,14 22-4,-1-3-2,11 11-1,2 6-1,8 12-1,1 5 1,1 12-1,-5 6 0,0 8-1,-8 1 0,-3 6 0,-8-4 1,-8 0-1,-10 0-1,-6-2 1,-10 1-1,-11-6 0,-5-2-2,-6-10-1,-1 1-3,-10-21-6,22 7-22,-19-26-8,17-2 2,0-22-2</inkml:trace>
          <inkml:trace contextRef="#ctx0" brushRef="#br0" timeOffset="94863.7665">12114 3618 55,'0'0'38,"-26"-1"-1,26 1 1,-19-11-13,19 11-14,0 0-4,25 4-2,-25-4-2,33-3 0,-13 2-1,6 1 0,0 1-1,-4 1-1,1 1 1,-4 3-1,-3 1 0,-16-7 0,21 11 0,-21-11 0,0 0-1,-2 16 1,2-16 0,-17 10 0,17-10 0,-25 9 0,25-9 0,-24 10 0,24-10 0,-17 9 0,17-9 0,0 0 0,-5 15 0,5-15 0,16 3 0,-2-3 0,4-2 0,1 2 0,1-1 0,0 2 0,0 2 1,-3 2-1,-17-5 1,23 19-1,-18-3 1,-4 4 0,-4 2 0,-3 2 0,-2 0 0,-4 0-1,-2 0 0,-4-5 0,1-3 1,-1-3-2,-1-5 0,-1-7 0,4-2-1,0-10-2,16 11-5,-22-44-9,32 22-22,-12-16 1,13 3-1,0-10 0</inkml:trace>
          <inkml:trace contextRef="#ctx0" brushRef="#br0" timeOffset="84146.5477">7102 3441 58,'0'0'38,"0"0"-1,-19 0 1,24 14-15,-5-14-15,0 0-3,21-14-2,-4 11-1,1-3 0,4 2-1,1 0 0,1 2-1,-5 2 1,0 0-1,-3 3-1,-16-3 1,18 10 0,-18-10 0,0 0 0,-6 24 0,6-24 0,-20 24 0,20-24 0,-25 27 0,25-27 0,-26 27 1,15-13-1,11-14 0,-18 19 0,18-19 0,-11 16 0,11-16 1,0 0-1,3 15 0,-3-15 0,15 1 1,-15-1-1,24-1 0,-10-2 1,4-1-1,3 0 0,1 2 1,-1 4-1,1 2 1,-2 4 0,-1 5-1,-8 5 1,-4 4 0,-6 1 0,-7 4 0,-5-2-1,-7 1 1,-3-2-1,-5-5 0,2-3-1,-3-8 0,5-3-2,-4-16-2,26 11-9,-35-42-18,30 10-8,-3-19 1,14-2-2</inkml:trace>
          <inkml:trace contextRef="#ctx0" brushRef="#br0" timeOffset="84708.1488">7656 2847 81,'-2'-27'36,"2"27"1,-13-19-1,13 19-26,0 0-5,-19 1-2,5 4-1,14-5 1,-32 29-1,15-5 0,-5 6 0,4 8 0,-1 5 0,1 5 0,2 5-1,5 6 1,3 0-1,8 5 0,8-8 0,10 0 1,4-6-2,9-3 1,2-8-1,6-7 0,-2-7-1,-5-7 0,-2-2-1,-9-10-2,0 4-2,-21-10-5,26 0-17,-26 0-12,5-16 1,-10-2-1,5 2 2</inkml:trace>
          <inkml:trace contextRef="#ctx0" brushRef="#br0" timeOffset="85098.1494">7932 3142 64,'5'-24'35,"-2"-3"-2,-10-6-9,15 15-9,-19-11-6,11 29-2,-13-30-3,13 30 1,-19-8-2,19 8 0,-26 24-1,12-2 0,-4 2 0,2 10 0,-1-1 0,2 7-1,2-4 1,7 3-1,1-2 0,7 0 0,6-4 0,5-1-1,6-4 0,5-9-1,8 2 0,2-12-2,4 4-3,-11-18-7,18 18-18,-17-16-7,1 3 1,-13-8-1</inkml:trace>
          <inkml:trace contextRef="#ctx0" brushRef="#br0" timeOffset="85378.9498">8103 3035 80,'-9'-17'38,"9"17"-1,-11-19-1,11 19-26,0 0-5,9 24-2,-9-24-1,10 25-1,-2-3 1,0 6-2,2 8 1,1 4 0,0 3-1,2 4 1,0 1-2,0-2 1,1 0-2,-6-10-2,6 5-5,-14-41-8,7 35-21,-7-35 0,0 0 0,-19 7 1</inkml:trace>
          <inkml:trace contextRef="#ctx0" brushRef="#br0" timeOffset="85581.7503">8006 3291 91,'0'0'38,"0"0"-1,0 0-3,40 6-28,-13-6-2,13 2-3,3 0-2,-1-6-1,6 9-4,-16-18-7,18 23-16,-21-16-8,-3 4 0,-26 2 0</inkml:trace>
          <inkml:trace contextRef="#ctx0" brushRef="#br0" timeOffset="85815.7507">8261 2978 71,'0'0'39,"-29"-24"0,29 24 1,-16 9-20,21 15-13,-7-1-2,12 7-2,-2 4-1,5 6-1,1 3 0,2 0-2,0 5 0,0-3-1,5 1-1,-10-5-4,15 14-10,-21-22-23,11 2 2,-8-15-2,5-1 1</inkml:trace>
          <inkml:trace contextRef="#ctx0" brushRef="#br0" timeOffset="86408.5517">8473 3516 64,'0'0'36,"-16"10"0,16-10 1,0 0-20,0 0-9,0 0-3,0 0-1,20-11-2,-4 4 0,7 1-1,1-1 1,3 3-2,1-1 1,-4 3-1,0 2 1,-3 2-1,-5-1 0,-16-1 0,20 7 0,-20-7 0,5 14 0,-5-14 0,-6 24 0,-1-9 1,-1 2-1,-3 1 0,-3 2 1,-1 1-1,-1 0 1,0 0-1,0 0 1,2-2 0,1 0-1,2-2 1,3-2 0,8-15 0,-8 22 0,8-22-1,0 0 1,16 15 0,-2-17 0,5-1-1,4 0 0,2-2 1,4 0-2,-1 0 1,-1 2-2,-5-3 0,1 6-2,-23 0-2,34-4-7,-36-12-14,2 16-12,13-16 1,-13 16 0,6-28 0</inkml:trace>
          <inkml:trace contextRef="#ctx0" brushRef="#br0" timeOffset="86782.9524">8473 2706 78,'0'0'39,"0"23"0,0-23 0,35 27-20,-9-16-13,18 10-1,3-2-2,11 6-1,0 4 0,4 10-1,-7 4 0,-4 5-1,-9 4 0,-10 3 0,-11 1 0,-8 4 0,-13-1-1,-10-8 0,-5 2-2,-7-10-3,9 13-15,-19-21-19,10-3 0,-7-19-1,11-3 2</inkml:trace>
          <inkml:trace contextRef="#ctx0" brushRef="#br0" timeOffset="87672.154">9005 3449 82,'-17'-2'38,"17"2"-1,-21 0-3,21 0-23,11 15-5,5-9-2,0-3-1,7 4 0,-1-2-2,5-1 1,1 1-2,-4 0 1,0 0-1,-5 1 0,-3 1 0,-16-7 0,18 14 0,-18-14-1,-2 16 1,2-16 0,-14 16 0,14-16 0,-24 13-1,24-13 1,-26 11 0,11-8 0,15-3 0,-24 10 0,24-10 0,-20 9-1,20-9 1,-15 11 0,15-11 0,0 0 0,-6 16 0,6-16 0,0 0 0,0 0 0,17 10 0,-17-10 1,21 3-1,-6-1 0,1 1 0,1 0 1,3 2-1,-1 0 0,2 1 0,-2 2 1,0 0-1,-3 2 1,-1 1-1,-15-11 1,21 25-1,-15-9 1,-4 0-1,-6 0 1,-4 2-1,-3-2 0,-3-2 0,-4-1 0,-3-3 0,-1-6-1,2 0-1,-2-11-1,8 2-1,-6-15-5,20 20-7,-13-34-18,18 15-3,-3-7-2,11 7 2</inkml:trace>
          <inkml:trace contextRef="#ctx0" brushRef="#br0" timeOffset="88280.555">9479 3142 68,'-13'-22'35,"13"22"0,0 0-7,-31-24-14,31 24-5,0 0-3,-14 16-1,-2-6-1,6 12-1,-6 0 1,3 9-1,-3 1 0,7 9 0,-1-1-1,10 2 1,5-4-1,9 2 0,7-3-1,8-5 0,8-7 0,6-9-1,4-6 1,3-7-1,-1-11 1,-1-5-2,-4-8 1,-4-6 0,-8-5 0,-6-1 0,-9-4 0,-9 3 0,-8 3 0,-9-3 0,-9 4 0,-8 1 0,-6 3 0,-6 1-1,-4 4 0,-4 0 0,2 7-2,1-2-1,12 11-2,-7-9-8,38 14-19,-23 3-7,23-3 1,0 0 0</inkml:trace>
          <inkml:trace contextRef="#ctx0" brushRef="#br0" timeOffset="95284.9672">12951 2994 102,'-14'-13'38,"14"13"2,0 0-9,0 0-25,3 18-2,-3-18-1,26 28-1,-12-7 0,5 5-1,-2 1 0,0 3 0,-4 2-1,-5 2 0,-2-4 0,-4-3-1,-2-3-2,-5-8 0,4 0-3,-17-19-8,18 3-18,0 0-8,0 0 1,-19-18-1</inkml:trace>
          <inkml:trace contextRef="#ctx0" brushRef="#br0" timeOffset="95503.3677">12874 3152 63,'-17'-2'37,"17"2"1,0 0 0,4-19-17,24 22-10,-9-12-5,18 4-2,-2-3 0,5 2-2,-3-2 0,2 3-1,-7 0-1,-6 0-1,-4 7-2,-22-2-5,29 8-16,-29-8-15,0 0-1,0 0 0,0 0 0</inkml:trace>
        </inkml:traceGroup>
        <inkml:traceGroup>
          <inkml:annotationXML>
            <emma:emma xmlns:emma="http://www.w3.org/2003/04/emma" version="1.0">
              <emma:interpretation id="{82AB084A-5CDB-4B01-8604-34D29FDEEC31}" emma:medium="tactile" emma:mode="ink">
                <msink:context xmlns:msink="http://schemas.microsoft.com/ink/2010/main" type="inkWord" rotatedBoundingBox="21022,14299 25330,14114 25377,15192 21068,15378"/>
              </emma:interpretation>
              <emma:one-of disjunction-type="recognition" id="oneOf15">
                <emma:interpretation id="interp71" emma:lang="en-US" emma:confidence="0">
                  <emma:literal>octects</emma:literal>
                </emma:interpretation>
                <emma:interpretation id="interp72" emma:lang="en-US" emma:confidence="0">
                  <emma:literal>cutlets</emma:literal>
                </emma:interpretation>
                <emma:interpretation id="interp73" emma:lang="en-US" emma:confidence="0">
                  <emma:literal>outlets</emma:literal>
                </emma:interpretation>
                <emma:interpretation id="interp74" emma:lang="en-US" emma:confidence="0">
                  <emma:literal>Cutlets</emma:literal>
                </emma:interpretation>
                <emma:interpretation id="interp75" emma:lang="en-US" emma:confidence="0">
                  <emma:literal>Catlett</emma:literal>
                </emma:interpretation>
              </emma:one-of>
            </emma:emma>
          </inkml:annotationXML>
          <inkml:trace contextRef="#ctx0" brushRef="#br2" timeOffset="137748.2419">13861 3066 47,'2'-18'35,"-1"-1"1,-1-5-1,0 24-13,4-38-9,-4 38-2,1-35-4,-1 35-1,-9-28-2,9 28 1,-24-9-2,9 10 0,-7 1-1,-1 9-2,-4 4 1,1 4-1,-3 5 1,4 6-1,1 5 1,4 7-1,4-1 1,7 2 0,2 2 0,9 3 0,7-5 0,11-1 1,4-9-1,9-1 0,6-11-1,4-5 1,5-5-2,-3-13 1,-3-1-2,-7-6 0,-2-1-1,-14-11-3,2 12-4,-25-25-13,11 15-19,-10-5 3,4 3-2,-7-4 3</inkml:trace>
          <inkml:trace contextRef="#ctx0" brushRef="#br2" timeOffset="138341.043">13959 3181 95,'0'0'39,"0"0"2,5 14-2,-5-14-31,24 14-3,0-7-2,10 1-1,1-2-1,7-4-1,1 1-1,-1-5-1,0 2-2,-10-9-4,3 15-11,-35-6-21,27-16 0,-25 0 0,1 2 1</inkml:trace>
          <inkml:trace contextRef="#ctx0" brushRef="#br2" timeOffset="138075.8425">14062 2893 59,'0'0'39,"-10"-21"-1,10 21 2,-6-20-17,6 20-12,1 16-3,3 4-3,-4 1-1,4 10-1,1 4 0,6 8-2,-3 5 1,7 4-1,-1 3 0,4-1 0,-4-3 0,2-3-1,-1-3-1,-7-7 0,3-7-2,-9-11 0,1 1-4,-17-23-6,14 2-20,0 0-8,-23 2 1,1-23-1</inkml:trace>
          <inkml:trace contextRef="#ctx0" brushRef="#br2" timeOffset="138543.8433">14282 2836 83,'0'0'40,"-16"-23"-1,16 23 2,0 0-26,-8 18-8,8-4-2,6 17-3,4-1 1,4 5-2,1 5 0,2 5-1,1 3 1,1 4-1,0 1 0,-1-3-1,-2-2-1,-2-8-1,4 3-4,-18-23-15,13 9-19,-13-29 0,10 24 0,-10-24 1</inkml:trace>
          <inkml:trace contextRef="#ctx0" brushRef="#br2" timeOffset="139152.2444">14479 3444 72,'-10'21'39,"10"-21"-1,0 0 1,0 0-25,0 0-7,16-14-1,0 12-3,-1-1 0,4 0-2,0 3 0,1-2 0,-3 4 0,1-2-1,0-2 0,-18 2 0,24 2 0,-24-2-1,0 0 1,13 19 0,-13-19-1,-7 19 1,1-3 0,-4 0 0,-3 2 0,0-1 0,-1 2 0,1-3 0,0-1 0,4-1 0,9-14 0,-15 16 0,15-16 0,0 0 0,0 0 0,15-3 0,-15 3 0,27-13 0,-8 7 0,4 1 0,1 3 1,1 4-1,1 4 1,1 4-1,-3 4 1,-4 4 0,-7 4 0,-4 2 0,-7 2 0,-5-1-1,-5 1 1,-5-4-1,-7 1 0,0-6-1,0-1-1,-5-6-1,4 6-4,-18-24-15,23 14-17,-14-9-1,9 1 0,-6-9 0</inkml:trace>
          <inkml:trace contextRef="#ctx0" brushRef="#br2" timeOffset="141055.4477">14861 2916 59,'5'-24'37,"0"8"0,-9-5 1,4 21-20,-4-26-8,4 26-3,-16-12-2,16 12-1,-29 3-1,9 6-1,-4 4 0,2 9-2,-5 4 2,2 4-1,3 2 0,1 7 0,5-1 0,5 3 0,4-1 1,6 2-1,6-2 0,8 1 1,4-5-2,9-3 1,6-7-1,5-6 0,1-5 0,1-9-1,1-3-1,-6-9-1,-4 0-1,-11-14-5,7 24-10,-24-22-22,7 4 1,-9-9-1,4 3 2</inkml:trace>
          <inkml:trace contextRef="#ctx0" brushRef="#br2" timeOffset="141554.6486">14962 3150 81,'0'0'38,"-19"2"0,19-2-2,0 0-25,19 16-4,-1-13-4,14 5 0,5 0-1,8 0-1,3 0 0,2-2-3,1 2 0,-6-9-3,5 12-6,-30-21-22,8 7-6,-28 3 1,19-25-2</inkml:trace>
          <inkml:trace contextRef="#ctx0" brushRef="#br2" timeOffset="141336.2482">15044 2930 65,'0'0'39,"1"-24"-1,-1 24 2,-1-14-20,14 30-13,-13-16-1,5 35-2,-4-11-1,7 9-1,-3 4 1,3 8-2,-2 3 1,4 0-1,0-1 0,3 3-1,-1-5 0,3-7-1,2-9 0,-4-7-2,2-4-1,-15-18-5,24 19-12,-24-19-19,0 0 0,-15-32 0,7 18 1</inkml:trace>
          <inkml:trace contextRef="#ctx0" brushRef="#br2" timeOffset="141819.8491">15267 2832 83,'0'0'39,"-16"8"0,16-8 1,0 28-28,0-28-5,2 36-4,2-12 1,6 7-2,1 2 0,4 6-1,1 2 0,1 5 0,3 1-1,-1-6 1,2-1-3,-2-6 0,0-1-2,-8-17-7,20 11-22,-31-27-8,18 21 1,-18-21-1</inkml:trace>
          <inkml:trace contextRef="#ctx0" brushRef="#br2" timeOffset="142350.25">15426 3475 79,'0'0'38,"-8"17"0,8-17-4,0 0-23,0 0-5,24-13-2,-24 13-1,29-12 0,-12 4-1,6 3-1,-1-2 0,2 4 0,0 2 0,-6 1-1,0 4 0,-18-4 0,19 16 0,-19-16 0,6 29 0,-12-11 0,-2 3 0,-2-2 0,-2 1 0,-1 3 0,-3-2 0,-2 1 0,0-1 0,1 3 1,1-2-1,1 2 1,2-2 0,5-1 0,2-3 0,4-1 0,2-17 0,10 21 1,-10-21-1,30 5 0,-7-7 0,4-3-1,0-1 0,4 0 0,-1 1-3,-7-5 0,6 12-6,-26-20-17,11 18-14,-14 0-1,0 0 0,-3-25 1</inkml:trace>
          <inkml:trace contextRef="#ctx0" brushRef="#br2" timeOffset="142927.4509">15813 2909 83,'0'0'41,"0"0"-2,-13 16 3,24 8-30,-11-24-6,0 32-3,2-18 0,4 1-1,-6-15-1,11 14-1,-11-14 0,0 0-1,16-8 1,-16 8 0,0-19 0,-1 5 0,-6-4-1,-1-1 1,-1-5-1,-3-2 1,1 6 0,-3-4 0,1 8-1,-3 3 2,-2 8-1,0 8 0,2 12 1,0 9-2,-1 6 2,1 10-1,0 3 0,0 8 0,1 5 1,6 3-1,-1 2 1,7-7 0,7-3-1,6-3 0,9-9 0,9-6 1,7-14-1,7-6-1,4-8 0,-2-7-1,2 2-2,-9-17-3,8 17-12,-29-21-21,8 8 0,-14-9-1,3-1 1</inkml:trace>
          <inkml:trace contextRef="#ctx0" brushRef="#br2" timeOffset="143426.6519">15877 3257 67,'0'0'40,"0"0"-1,0 0 1,14-16-18,13 18-16,-1-5-2,9 3-1,1-2-2,7 1-1,0 1-1,-2 0-1,-1 3-3,-15-11-4,12 22-15,-21-22-16,2 5 1,-15-11-1,0-1 2</inkml:trace>
          <inkml:trace contextRef="#ctx0" brushRef="#br2" timeOffset="143223.8514">15983 2951 64,'-2'-16'39,"-4"0"0,6 16 1,-5-21-19,5 21-15,0 0-1,16 19-2,-16-19 0,14 34-1,-6-9 0,5 10 0,-2 4 0,5 7 0,-1 4 0,4-1 0,-1-1-2,3-3 1,-2-4-1,-1-7-1,-1-7-2,-6-11-2,4 5-5,-15-21-13,0 0-18,-19-5 0,19 5 0,-32-16 1</inkml:trace>
          <inkml:trace contextRef="#ctx0" brushRef="#br2" timeOffset="143707.4523">16143 2850 96,'-19'-11'40,"19"11"0,-21-7-10,21 7-21,10 21-3,6 0-2,-2 1-1,9 7-1,1 6 1,1 7-2,1 4 1,0 5-1,-1 2 0,-5-4-1,-1-2 0,-3-7 0,-2-7-3,-4-10-1,4 1-6,-14-24-17,0 0-15,0 0 1,12-26-1,-12 1 1</inkml:trace>
          <inkml:trace contextRef="#ctx0" brushRef="#br2" timeOffset="143972.6528">16525 3018 94,'0'0'40,"0"0"1,18 19-6,-18-19-28,30 2-2,-7-2-2,6 0-2,1-2-2,1-3 0,2 4-2,-9-6-1,5 9-3,-16-20-7,16 21-25,-29-3 0,14 0-1,-14 0 2</inkml:trace>
          <inkml:trace contextRef="#ctx0" brushRef="#br2" timeOffset="144175.4532">16647 3168 95,'-13'29'40,"13"-29"2,7 17-2,-7-17-32,25 7-4,-4-7-1,6-2-2,2-1-1,2-4-2,1 6-1,-8-10-7,14 20-25,-21-15-6,3 7 0,-20-1-1</inkml:trace>
          <inkml:trace contextRef="#ctx0" brushRef="#br2" timeOffset="144799.4542">17223 2900 87,'-8'-21'38,"-8"-2"0,16 23-7,-37-14-23,37 14-3,-32 2-2,14 6-1,-1 3 0,-2 10-1,0 3 1,2 6-1,0 2 2,4 5-2,3 1 2,4 5-2,4-3 1,8 0 0,5-5-1,6-3 0,4-5-1,5-1 0,5-9 0,5-4-1,1-5-1,-3-10-1,2 1-2,-12-15-5,13 19-14,-20-24-17,3 5 1,-15-9-1,3 4 2</inkml:trace>
          <inkml:trace contextRef="#ctx0" brushRef="#br2" timeOffset="145345.4553">17188 3138 76,'-27'-2'40,"27"2"-2,0 0 1,11 21-27,-11-21-6,33 11-2,-7-8-2,8 4 0,3-4-1,6 0-1,0-1 0,-2-2-1,0 0-3,-9-12-3,10 19-11,-28-18-21,7 4-1,-14-9 0,-7 16 1</inkml:trace>
          <inkml:trace contextRef="#ctx0" brushRef="#br2" timeOffset="145049.0546">17281 2962 78,'-5'-16'39,"-5"-2"0,10 18 0,-20-24-29,20 24-4,0 0-2,9 15-2,-9-15 0,11 32-1,-6-7 0,3 9 1,-3 6-1,1 6 0,-1 4 0,3-1 0,-1-3-1,1 1 0,1-9-1,-1-9-2,7 0-3,-15-29-8,21 14-23,-21-14-3,0 0 0,-2-30-1</inkml:trace>
          <inkml:trace contextRef="#ctx0" brushRef="#br2" timeOffset="145548.2556">17475 2767 78,'0'0'41,"0"0"-2,-8 21 2,8-21-28,-2 35-7,7-11-1,8 11-1,2 2-2,2 3-1,2 3 1,4 2-2,-2-1 1,-2 3-2,0-4 0,-6-8-1,2 0-2,-14-16-5,18 15-23,-19-34-10,2 24 1,-2-24 0</inkml:trace>
          <inkml:trace contextRef="#ctx0" brushRef="#br2" timeOffset="146219.0568">17668 3416 70,'0'0'37,"-16"1"-1,16-1-5,0 0-20,0 0-3,0 0-2,0 0-1,0-19-1,0 19-1,14-10 0,-14 10 0,16-9-1,-16 9-1,24-5 0,-24 5-1,26-2 1,-26 2-1,22 5 1,-22-5-1,26 8 0,-26-8 0,18 11 0,-18-11 0,0 0 0,9 20 0,-9-20 0,-5 19 0,1-5 0,-4 0 0,-4 2 0,3 4 0,-4-4 0,2 1 0,1 4 0,0-4 0,1 3 0,-1-3 0,4-2 1,1-1-1,5-14 1,-7 24-1,7-24 1,0 16 0,0-16 0,0 0 0,20 3 0,-6-4-1,5-6 1,5 2 0,1-1-1,2 0 0,0 1 0,-3 0-1,0 5-1,-9-5-3,7 23-13,-22-18-20,0 0-2,0 0-1,0 0-1</inkml:trace>
        </inkml:traceGroup>
      </inkml:traceGroup>
      <inkml:traceGroup>
        <inkml:annotationXML>
          <emma:emma xmlns:emma="http://www.w3.org/2003/04/emma" version="1.0">
            <emma:interpretation id="{B37DFFC5-8AB8-4903-B247-C33D7754B4D7}" emma:medium="tactile" emma:mode="ink">
              <msink:context xmlns:msink="http://schemas.microsoft.com/ink/2010/main" type="line" rotatedBoundingBox="14668,15406 24812,15217 24831,16239 14687,16428"/>
            </emma:interpretation>
          </emma:emma>
        </inkml:annotationXML>
        <inkml:traceGroup>
          <inkml:annotationXML>
            <emma:emma xmlns:emma="http://www.w3.org/2003/04/emma" version="1.0">
              <emma:interpretation id="{2720A428-01B8-47D9-B797-A94E04464AE8}" emma:medium="tactile" emma:mode="ink">
                <msink:context xmlns:msink="http://schemas.microsoft.com/ink/2010/main" type="inkWord" rotatedBoundingBox="14671,15541 16775,15502 16790,16286 14685,16326"/>
              </emma:interpretation>
              <emma:one-of disjunction-type="recognition" id="oneOf16">
                <emma:interpretation id="interp76" emma:lang="en-US" emma:confidence="1">
                  <emma:literal>(Snr,</emma:literal>
                </emma:interpretation>
                <emma:interpretation id="interp77" emma:lang="en-US" emma:confidence="0">
                  <emma:literal>(snip,</emma:literal>
                </emma:interpretation>
                <emma:interpretation id="interp78" emma:lang="en-US" emma:confidence="0">
                  <emma:literal>(snit,</emma:literal>
                </emma:interpretation>
                <emma:interpretation id="interp79" emma:lang="en-US" emma:confidence="0">
                  <emma:literal>(snig,</emma:literal>
                </emma:interpretation>
                <emma:interpretation id="interp80" emma:lang="en-US" emma:confidence="0">
                  <emma:literal>(SNR,</emma:literal>
                </emma:interpretation>
              </emma:one-of>
            </emma:emma>
          </inkml:annotationXML>
          <inkml:trace contextRef="#ctx0" brushRef="#br1" timeOffset="177840.3123">7360 4118 49,'0'0'33,"10"-22"1,-10 22-4,0 0-16,-3-14-2,3 14-4,0 0-3,-11 27 0,11-27-1,-20 35 0,6-13-1,3 10 0,-5 2 0,3 7 0,-2-2-1,4 7 1,0-1-1,5 4 1,1-2-1,6-1 0,6-5 0,4-1-1,5-3 1,6-3-1,3-7 0,3-2 0,1-4 0,2-5-1,-2-1 0,-4-4 1,-4-2-1,-5-1-1,-16-8 1,20 5-1,-20-5 0,0 0-2,0 0-1,-2-18-4,2 18-19,0 0-15,0 0 3,-10-28-2,10 28 2</inkml:trace>
          <inkml:trace contextRef="#ctx0" brushRef="#br1" timeOffset="180679.5173">7819 4248 59,'0'-15'35,"0"15"0,0 0 0,-12-28-21,12 28-5,0 0-4,0 0-2,-5-16 0,5 16-1,0 0-1,-23 11 0,9-2 0,-1 7 0,-1 2-1,-1 3 1,-1 1-1,4 1 0,1-3 0,2 1 0,4-5 1,2-2-1,5-14 0,4 20 0,-4-20 0,17 6 1,-17-6-1,27 2 1,-9-6 0,5 3 0,-1-1 0,5 2 0,2 0 0,2 3 1,-2 2-1,4 3 0,-2 3 0,-4 0 0,-3 2-1,-5 5 1,-6-2-1,-3 3 1,-10 0-1,-3 0 0,-9-1 1,-4 3-1,-4-2 0,-1-5 0,-5 1 0,-1-4 0,1-3 0,-4-2 0,5-1-1,1-5 0,5-3 0,1-4-1,18 7 0,-20-20-1,20 20-2,-4-32-2,20 30-8,-19-19-18,19 13-4,-16 8-1,29-19 2</inkml:trace>
          <inkml:trace contextRef="#ctx0" brushRef="#br1" timeOffset="181709.1191">8156 4575 47,'0'0'35,"0"0"1,0 0 0,0 0-12,0 32-14,-3-17-4,10 10-1,-7-2-3,6 5 1,-1 1-2,1-2 0,-1-1 0,0-4-1,0-4 0,-2-4 0,-3-14 0,0 14-1,0-14 1,0 0-1,0 0 0,-13-28-1,10 10 2,-2-6-2,2-3 1,-2-5 0,2 0 1,0 0 0,-2 2 0,0 6 1,0 3 0,2 5 0,3 16 1,-3-14-1,3 14 1,0 0 0,0 0 0,22 11-1,-22-11 1,34 22 0,-13-9 0,6 5-1,0-1 1,5 4-1,1 1 0,-1 1 0,-3-1-1,-1 0 1,0-4 0,-3 0 0,-1-6-1,-3-2 0,-3-4 1,0-2-1,-4-4 0,-14 0 1,21-8-1,-21 8 0,6-20 0,-6 20 0,-3-28 0,-3 7 0,-1 0 1,-1-4-2,-1-3 1,-1 3 0,0-1 0,1 2-1,-1 5 0,0 3-1,10 16-1,-14-22-1,14 22-4,-11-16-12,11 16-20,0 0 1,0 0 0,6-23 1</inkml:trace>
          <inkml:trace contextRef="#ctx0" brushRef="#br1" timeOffset="182411.1203">8603 4294 72,'-15'-3'36,"15"3"0,0 0 0,-16-19-28,16 19-3,11-15-1,-11 15-1,23-17-1,-9 7-1,1 1 1,1 1-1,-2 0 0,4 1 0,-1 2-1,3 1 1,-3-1-1,3 2 1,-1 1-1,0 1 1,-3 2-1,-1 2 0,-15-3 1,17 16-1,-17-16 1,7 27 0,-9-7-1,-1 0 0,-4 3 1,1 1-1,-2 1 0,-2 1 1,-1-2-1,-2 3 0,0 2 0,1-2 1,-1 2-1,2-1 0,-1-4 0,3 2 0,2-5 1,4-7-1,3-14 0,5 14 1,-5-14 0,22-6 0,-6-4 0,7 2-1,3-3 1,4 2 0,2-1 0,2 2-1,0 5 1,-7 1-1,-2 6-1,-5-3 0,-4 9-2,-16-10 0,16 20-2,-16-20-5,0 23-15,0-23-15,0 0 2,0 0 0,0 0 1</inkml:trace>
          <inkml:trace contextRef="#ctx0" brushRef="#br1" timeOffset="182676.3207">9222 4590 85,'30'9'39,"-15"-4"-1,6 13 2,-21-18-31,22 36-4,-11-13-2,2 4-1,-5-2-1,-6-1-2,-2-1-2,0-23-3,-10 40-15,-7-32-19,17-8 2,-31 3-2,31-3 2</inkml:trace>
        </inkml:traceGroup>
        <inkml:traceGroup>
          <inkml:annotationXML>
            <emma:emma xmlns:emma="http://www.w3.org/2003/04/emma" version="1.0">
              <emma:interpretation id="{49D4A886-0483-4B54-99FC-D8B732AA90B7}" emma:medium="tactile" emma:mode="ink">
                <msink:context xmlns:msink="http://schemas.microsoft.com/ink/2010/main" type="inkWord" rotatedBoundingBox="17059,15369 18578,15340 18592,16084 17073,16113"/>
              </emma:interpretation>
              <emma:one-of disjunction-type="recognition" id="oneOf17">
                <emma:interpretation id="interp81" emma:lang="en-US" emma:confidence="1">
                  <emma:literal>15%)</emma:literal>
                </emma:interpretation>
                <emma:interpretation id="interp82" emma:lang="en-US" emma:confidence="0">
                  <emma:literal>15%}</emma:literal>
                </emma:interpretation>
                <emma:interpretation id="interp83" emma:lang="en-US" emma:confidence="0">
                  <emma:literal>(5%)</emma:literal>
                </emma:interpretation>
                <emma:interpretation id="interp84" emma:lang="en-US" emma:confidence="0">
                  <emma:literal>(5%}</emma:literal>
                </emma:interpretation>
                <emma:interpretation id="interp85" emma:lang="en-US" emma:confidence="0">
                  <emma:literal>15%</emma:literal>
                </emma:interpretation>
              </emma:one-of>
            </emma:emma>
          </inkml:annotationXML>
          <inkml:trace contextRef="#ctx0" brushRef="#br1" timeOffset="183019.5213">9625 4245 89,'0'0'38,"0"0"2,-3 20 0,3-20-30,0 42-4,3-12-2,8 2-1,-1 2-1,2 2 0,0 0-2,1-3 0,-2-1-2,-3-8-1,3-2-2,-11-22-8,14 21-26,-14-21-2,0 0 2,0 0-2</inkml:trace>
          <inkml:trace contextRef="#ctx0" brushRef="#br1" timeOffset="183534.3223">9854 4249 74,'0'0'36,"0"0"0,0 0 1,-22 2-28,22-2-4,1 21-2,4-5 0,-5-16-1,5 32 0,-3-16-1,1 4 1,-3 0-1,3 0 0,-3 0 0,0-20 0,5 25 0,-5-25-1,8 16 0,-8-16 0,0 0 0,22-3 0,-22 3 0,26-15-1,-10 3 2,3 1-2,2-4 2,2 2-1,-3 4 1,1 1-1,0 5 1,0 3 0,-2 1 0,-3 6 0,0 1 0,0 1 1,-3 6-1,2-1 0,-6 2 0,-1 5 1,-3-2-2,-2 5 1,-4 0-1,-4 3 1,-1-5-1,-6 1 0,1-4-1,-3-5-1,14-14 0,-31 16-2,31-16-2,-37-13-9,37 13-20,-27-20-3,11 7-1,-7-11 1</inkml:trace>
          <inkml:trace contextRef="#ctx0" brushRef="#br1" timeOffset="183815.1228">9886 4289 66,'-3'-14'37,"3"14"1,2-14 0,-2-9-19,14 20-12,-14 3-2,24-21-2,-8 10-1,7 0-1,-1 0 0,2-2-1,2 3 0,-2-1-1,0 5-1,-3-5-3,11 17-13,-32-6-20,31-5 0,-31 5-1,30-5 2</inkml:trace>
          <inkml:trace contextRef="#ctx0" brushRef="#br1" timeOffset="184439.1239">10387 4077 65,'0'0'37,"-16"16"-2,16-16 2,2 27-23,-2-27-5,0 29-3,3-15-2,13 4-1,0-6-1,8 1 0,2-5-1,4-3 0,-1-3-1,0-6 0,-5-2 0,-6-4-1,-18 10 0,16-23 0,-16 23 0,-15-26 1,-1 13-1,-2 0 0,-2 2 1,-1 2 0,2-3 0,1 3 0,18 9 0,-21-18 0,21 18 0,-6-14 0,6 14 1,0 0-1,24-18 1,-8 15-1,5 0 0,3 3 1,0 2-1,1 4 1,-2 0-1,-1 4 0,-2 3 1,-4 3 0,-7 0-1,-2 3 2,-6 3-1,-2 4 1,-6 1-1,1 5 1,-7 1-1,0 6 1,-3-4-2,-2 5 1,1-3-1,-2-4 0,6 1-1,-3-10-1,6 0-1,10-24-2,-6 25-3,6-25-8,0 0-19,19-17-3,0 1-1,-3-4 2</inkml:trace>
          <inkml:trace contextRef="#ctx0" brushRef="#br1" timeOffset="184735.5243">10706 4409 67,'0'0'37,"0"0"0,0 0 2,5 29-22,-5-29-7,-8 19-4,8-19-1,-3 32-2,5-18 0,4 4-2,0-4 0,6 2 0,2-4-1,2-8 0,3-4 0,1-4 0,-1-4 0,-3-4-1,-5-2 0,-3-5 0,-5 4 0,-6-1-1,-3 2 0,-9-5-1,1 6 0,-9-9-3,9 15-3,-18-18-8,32 25-18,-29-31-2,29 31-1,-23-25 2</inkml:trace>
          <inkml:trace contextRef="#ctx0" brushRef="#br1" timeOffset="185094.325">10767 3916 62,'0'0'39,"24"-18"0,-8 10 0,12 18-12,-6-9-21,13 17-2,-1-1 0,5 14-2,-4 4 1,0 11 0,-4 2-1,-4 8 0,-8 1 0,-1-1 0,-10-5-1,-3 2 1,-7-5-2,-6-3 0,-1-7-2,-7-7 0,-1-3-4,-11-18-8,13 11-24,-14-21-3,5 0 0,-5-21 0</inkml:trace>
        </inkml:traceGroup>
        <inkml:traceGroup>
          <inkml:annotationXML>
            <emma:emma xmlns:emma="http://www.w3.org/2003/04/emma" version="1.0">
              <emma:interpretation id="{82C0434F-60B6-4989-8B3B-E41252D73D45}" emma:medium="tactile" emma:mode="ink">
                <msink:context xmlns:msink="http://schemas.microsoft.com/ink/2010/main" type="inkWord" rotatedBoundingBox="21388,15476 22856,15679 22766,16332 21298,16130"/>
              </emma:interpretation>
              <emma:one-of disjunction-type="recognition" id="oneOf18">
                <emma:interpretation id="interp86" emma:lang="en-US" emma:confidence="0">
                  <emma:literal>(Eh,</emma:literal>
                </emma:interpretation>
                <emma:interpretation id="interp87" emma:lang="en-US" emma:confidence="0">
                  <emma:literal>(eh,</emma:literal>
                </emma:interpretation>
                <emma:interpretation id="interp88" emma:lang="en-US" emma:confidence="0">
                  <emma:literal>QE2,</emma:literal>
                </emma:interpretation>
                <emma:interpretation id="interp89" emma:lang="en-US" emma:confidence="0">
                  <emma:literal>[Eh,</emma:literal>
                </emma:interpretation>
                <emma:interpretation id="interp90" emma:lang="en-US" emma:confidence="0">
                  <emma:literal>(Eh;</emma:literal>
                </emma:interpretation>
              </emma:one-of>
            </emma:emma>
          </inkml:annotationXML>
          <inkml:trace contextRef="#ctx0" brushRef="#br1" timeOffset="186326.7272">14010 4114 61,'0'0'37,"0"0"-1,0 0 2,0 0-23,-24 9-6,20 7-3,4-16-2,-23 32-1,9-13 0,4 8-1,-3-1 1,4 9-1,-1-1 0,5 4 1,0 0-1,9 2 0,-1 0 0,8 0 0,2-3 0,6-4-1,4-2 0,2-4 1,1-5-2,6-2 1,-6-8-1,1-1 0,-5-4 0,-4-2 0,-2-4-1,-16-1 0,18-3 0,-18 3-2,0 0-2,-10-19-3,10 19-14,0 0-19,0 0 1,-21-21-1,21 21 2</inkml:trace>
          <inkml:trace contextRef="#ctx0" brushRef="#br1" timeOffset="187543.5293">14237 4253 78,'0'0'38,"0"0"0,0 0-1,21-31-27,3 26-7,1-4-2,3-2-4,9 11-7,-20-11-21,12 11-6,-11-5 0,-1 5-1</inkml:trace>
          <inkml:trace contextRef="#ctx0" brushRef="#br1" timeOffset="187013.1283">14264 4336 66,'0'0'37,"0"0"0,0 0 1,-18-18-24,18 18-6,8 18-3,0-4-1,-3 0-1,5 6 0,-4 0-1,4 6 0,-2-2-1,0 1 1,2 1-2,-1-2 1,2-3 0,4-2-1,1-5 1,3-3-1,4-4 0,4-2 0,5-5 0,-2-4 0,4-2-1,0-2 1,1-2-1,-4-1-1,-2 2 0,-10-2-1,0 7-2,-16-13-7,15 26-16,-18-9-11,0 0 1,-26-9-1</inkml:trace>
          <inkml:trace contextRef="#ctx0" brushRef="#br1" timeOffset="187278.3289">14367 4408 78,'0'0'38,"0"0"-2,0 0 2,30-4-29,-11-7-6,12 2-2,1 1-4,-6-13-5,14 21-18,-19-11-11,-4 6 1,-17 5-2,7-15 1</inkml:trace>
          <inkml:trace contextRef="#ctx0" brushRef="#br1" timeOffset="188073.9303">14705 4254 43,'0'0'33,"0"0"2,0 0-1,-14-29-17,14 29-5,13-17-4,3 10-3,-8-7 0,9 6-2,-17 8 1,31-19-2,-31 19 0,29-11-1,-15 8 0,-14 3 0,26-2-1,-26 2 0,22 3 0,-22-3 0,18 8-1,-18-8 1,0 0 0,18 23 1,-18-23-2,6 22 2,-6-8-1,0 2 0,-2 0 0,-1 5 0,0-2 0,-3 4 1,-2 0-1,0 1 0,-4 4 1,0 0-1,-3 1 0,1-2 1,-2-1-1,3-2 0,0-5 1,2-1-1,11-18 1,-10 22 1,10-22-1,0 0 1,16 0-1,0-3 1,5-7-1,5 4 1,3-4-2,1 1 1,2 2-1,-1 4 0,-2 3-1,-5 0 0,-5 10-2,-19-10 0,22 22-7,-22-22-13,0 0-16,-17 17 0,17-17-1,-16 13 2</inkml:trace>
          <inkml:trace contextRef="#ctx0" brushRef="#br1" timeOffset="188339.1308">15224 4580 66,'24'14'40,"-10"-1"-3,7 10 3,-21-23-23,30 44-9,-23-18-3,3 4-3,-7-3-2,-5-4-1,2 1-5,-16-21-12,16-3-21,-13 14 0,13-14 0,-14-5 0</inkml:trace>
        </inkml:traceGroup>
        <inkml:traceGroup>
          <inkml:annotationXML>
            <emma:emma xmlns:emma="http://www.w3.org/2003/04/emma" version="1.0">
              <emma:interpretation id="{89E056F1-2D79-4110-B3EE-37F34A14C5F0}" emma:medium="tactile" emma:mode="ink">
                <msink:context xmlns:msink="http://schemas.microsoft.com/ink/2010/main" type="inkWord" rotatedBoundingBox="22894,15296 24795,15205 24841,16180 22940,16270"/>
              </emma:interpretation>
              <emma:one-of disjunction-type="recognition" id="oneOf19">
                <emma:interpretation id="interp91" emma:lang="en-US" emma:confidence="1">
                  <emma:literal>85%)</emma:literal>
                </emma:interpretation>
                <emma:interpretation id="interp92" emma:lang="en-US" emma:confidence="0">
                  <emma:literal>855%)</emma:literal>
                </emma:interpretation>
                <emma:interpretation id="interp93" emma:lang="en-US" emma:confidence="0">
                  <emma:literal>85%))</emma:literal>
                </emma:interpretation>
                <emma:interpretation id="interp94" emma:lang="en-US" emma:confidence="0">
                  <emma:literal>85%</emma:literal>
                </emma:interpretation>
                <emma:interpretation id="interp95" emma:lang="en-US" emma:confidence="0">
                  <emma:literal>55%)</emma:literal>
                </emma:interpretation>
              </emma:one-of>
            </emma:emma>
          </inkml:annotationXML>
          <inkml:trace contextRef="#ctx0" brushRef="#br1" timeOffset="189696.3332">15671 4123 71,'7'-14'36,"-7"14"0,0 0-9,-16-16-16,16 16-5,0 0-3,-16 13-1,1-7 0,1 7-1,-7 1 0,3 5 1,-4 1-1,1 2 0,0-1 0,5 1 1,2-3-2,6-1 1,3-4 0,5-14 0,3 19 0,-3-19 0,21 10-1,-4-9 1,4-4 0,3 0 1,2-2-2,5 4 1,1-2 0,1 3-1,-1 4 1,1 4 0,-5 5-1,1 3 1,-5 3-1,-3-1 1,-5 1-1,-3-1 0,-6 1 1,-6 0-1,-6 0 0,-4-1 0,-7 1-1,-8 0 1,-5 3-1,-3-3 1,-2-1-2,-1-7 1,3-3 0,-1-6 0,9-7 0,5-9 0,9-9 1,4-2-1,9-7 1,4-7 0,4-1 1,8-3-1,2 0 0,3 5 0,-1 4 0,-3 2 0,0 8 0,-1 7 0,-5 7-1,-14 10 0,15 0-2,-15 0-2,6 21-10,-20-18-18,14-3-5,-3 19 0,3-19 0</inkml:trace>
          <inkml:trace contextRef="#ctx0" brushRef="#br1" timeOffset="190211.1341">16034 4222 54,'0'0'35,"0"0"1,0 0-1,-14 2-20,14-2-7,0 16-4,0-16-1,-5 24-1,2-8 0,-4 0-1,2 0 0,-1 0-1,-1 0 1,7-16-1,-8 20 1,8-20-1,0 0 0,0 0 1,0 0-1,0 0 0,21-4 0,-21 4 0,21-15 0,-21 15 1,27-16-1,-11 10 0,5-2 1,2 2 0,2 1 0,1 0 0,3 5 0,-2-2 0,1 6 0,-3 2 0,-2 3-1,-4 1 1,-1 6 0,-5 0 0,-2 0-1,-5 3 1,-3 0-1,-4 1 0,-6 0 0,-1-1-1,-5-1 1,1 1-2,-9-3-1,3 3-1,-12-15-6,17 18-10,-21-21-18,8 4 0,-4-13 0,4 0 2</inkml:trace>
          <inkml:trace contextRef="#ctx0" brushRef="#br1" timeOffset="190460.7345">15994 4186 71,'0'0'38,"21"-20"-1,-5 17 1,-8-14-26,21 13-7,-4-7-3,7 2 0,1-3-2,-3 1-2,4 5-1,-13-13-10,12 17-22,-33 2-2,26-9-2,-26 9 2</inkml:trace>
          <inkml:trace contextRef="#ctx0" brushRef="#br1" timeOffset="191115.9356">16470 4051 65,'2'21'37,"-2"-21"1,-10 27-3,-6-22-22,21 19-4,-5-24-4,2 30-1,-2-30-2,22 26 0,-2-18-1,5-3-1,4-5 1,-2-4-2,1-2 1,-4-3-1,-7-1 0,-17 10 0,18-26 1,-18 26-1,-11-24 0,11 24 1,-29-20 0,11 12-1,-1 0 1,-3 1 0,1 4 0,1-2 0,3 4 0,1-1-1,16 2 1,-21-1 0,21 1 1,0 0-1,0 0 0,0 0 0,29-7 0,-7 6 0,7-3 0,2 3 1,2-1-1,1 1 0,0-1 0,-1 0 0,-5 4 1,-6 0-1,-4 1 1,-18-3 0,19 16 1,-19 0-1,-8 4 0,-3 8 1,-5 2 0,-2 7-1,-6 4 0,0 2 0,0-1 0,1-2-1,4-3 0,3-7-1,3-1-2,0-15-1,18 7-7,-5-21-15,0 0-14,0 0 1,15-13-1,-15 13 1</inkml:trace>
          <inkml:trace contextRef="#ctx0" brushRef="#br1" timeOffset="191459.1363">16759 4400 61,'0'0'37,"0"0"-1,0 0 2,0 25-23,0-25-8,-11 19-2,11-19-1,-6 34-1,2-20 0,9 4-1,0-4 0,6 1 0,-11-15 0,34 12-1,-11-15 0,4-6-1,0-6 0,-1-4 0,-4 0 0,-4-2 0,-7 0-1,-6 2 1,-8 2 0,3 17-1,-28-21 1,6 18 0,-2 1 0,-3 2-1,3 5 0,-2 0-1,8 4-3,-6-12-5,26 22-16,-17-17-14,15-2 2,0 0-1,0 0 1</inkml:trace>
          <inkml:trace contextRef="#ctx0" brushRef="#br1" timeOffset="191880.337">16915 3783 57,'0'0'37,"10"-14"2,-10 14-1,24 8-18,-24-8-9,41 16-3,-13-2-3,15 15-1,-1 1 0,7 13-2,-2 3 1,3 12-2,-7 4 0,-4 7 0,-10 0 0,-13 3 0,-13-2-1,-13 0 0,-12-1-1,-10-8 0,-4-4-3,-12-20-7,16 12-24,-18-26-7,10-7 1,-2-23-2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25:37.96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76E288A-A082-48D4-9777-291D622A0988}" emma:medium="tactile" emma:mode="ink">
          <msink:context xmlns:msink="http://schemas.microsoft.com/ink/2010/main" type="writingRegion" rotatedBoundingBox="2542,13286 4885,13286 4885,14692 2542,14692"/>
        </emma:interpretation>
      </emma:emma>
    </inkml:annotationXML>
    <inkml:traceGroup>
      <inkml:annotationXML>
        <emma:emma xmlns:emma="http://www.w3.org/2003/04/emma" version="1.0">
          <emma:interpretation id="{4CE2E61D-C957-40EC-8A24-9752827DD598}" emma:medium="tactile" emma:mode="ink">
            <msink:context xmlns:msink="http://schemas.microsoft.com/ink/2010/main" type="paragraph" rotatedBoundingBox="2542,13286 4431,13286 4431,14393 2542,143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037B1B-2AA0-417B-B7EB-EF1BBD0036E1}" emma:medium="tactile" emma:mode="ink">
              <msink:context xmlns:msink="http://schemas.microsoft.com/ink/2010/main" type="line" rotatedBoundingBox="2542,13286 4431,13286 4431,14393 2542,14393"/>
            </emma:interpretation>
          </emma:emma>
        </inkml:annotationXML>
        <inkml:traceGroup>
          <inkml:annotationXML>
            <emma:emma xmlns:emma="http://www.w3.org/2003/04/emma" version="1.0">
              <emma:interpretation id="{1E1B6C0B-BD7F-415B-9DC1-4560DC4E9290}" emma:medium="tactile" emma:mode="ink">
                <msink:context xmlns:msink="http://schemas.microsoft.com/ink/2010/main" type="inkWord" rotatedBoundingBox="2542,13286 4431,13286 4431,14393 2542,14393"/>
              </emma:interpretation>
              <emma:one-of disjunction-type="recognition" id="oneOf0">
                <emma:interpretation id="interp0" emma:lang="en-US" emma:confidence="0">
                  <emma:literal>(at)</emma:literal>
                </emma:interpretation>
                <emma:interpretation id="interp1" emma:lang="en-US" emma:confidence="0">
                  <emma:literal>(cit)</emma:literal>
                </emma:interpretation>
                <emma:interpretation id="interp2" emma:lang="en-US" emma:confidence="0">
                  <emma:literal>(eh)</emma:literal>
                </emma:interpretation>
                <emma:interpretation id="interp3" emma:lang="en-US" emma:confidence="0">
                  <emma:literal>(oh)</emma:literal>
                </emma:interpretation>
                <emma:interpretation id="interp4" emma:lang="en-US" emma:confidence="0">
                  <emma:literal>(ah)</emma:literal>
                </emma:interpretation>
              </emma:one-of>
            </emma:emma>
          </inkml:annotationXML>
          <inkml:trace contextRef="#ctx0" brushRef="#br0">2107 248 85,'0'0'37,"0"0"1,16-10 1,-16 10-27,0 0-6,0 0-1,0 0-2,0 0-2,19 13 1,-19-13-1,0 0-1,0 0 1,0 0-1,0 0 0,9-26-1,-10 9 1,-4-4 0,0-1 0,-1-2 0,-2 1 0,0 4 0,-3 2 0,11 17 0,-25-18 1,25 18-1,-25 0 1,25 0 0,-26 21 0,15-4 0,0 9-1,1 6 1,0 6 0,4 7 0,-2 5 0,2 5-1,1 5 1,3-1-1,2-5 0,3-5 0,5-9 0,5-4 0,5-12 0,4-13-1,10-7 0,0-10-2,7 1-3,-12-20-7,18 17-23,-21-15-4,4 9 1,-12-10-1</inkml:trace>
          <inkml:trace contextRef="#ctx0" brushRef="#br0" timeOffset="483.6009">2301 511 89,'0'0'39,"-18"5"0,18-5 1,16 3-25,7 7-9,1-8-3,11 1-1,8-5-2,2-1-1,5 3-2,-5-13-5,13 21-14,-23-19-18,2 6 1,-18-8-1,-1 5 2</inkml:trace>
          <inkml:trace contextRef="#ctx0" brushRef="#br0" timeOffset="265.2005">2366 134 91,'0'0'38,"0"0"1,-8 16 0,8-16-30,-6 24-3,6-5-3,6 12 1,-1-1-2,5 9 0,-2 4-1,3 3 1,-1 3-2,-1-1 1,3 0-2,-3-8 0,3-1-3,-8-12-1,9 8-9,-13-35-21,-8 25-4,8-25-1,-14 2 1</inkml:trace>
          <inkml:trace contextRef="#ctx0" brushRef="#br0" timeOffset="748.8013">2626 170 98,'0'0'38,"0"0"2,0 0-1,-17-4-30,17 4-4,0 0-2,17 21 0,-9-7-2,2 12 1,1 4-1,-1 10 0,-2 7-1,3 2 1,-1 5-3,-4-4 0,9 3-5,-15-26-10,17 10-23,-12-17 0,11 1 0,-16-21-1</inkml:trace>
          <inkml:trace contextRef="#ctx0" brushRef="#br0" timeOffset="-546.0009">1750-129 70,'7'-15'38,"-6"-5"0,-1 20 1,5-31-20,-5 31-9,0 0-5,0 0 0,-3 16-2,-2 0-1,-8 7-1,4 5 0,-9 6-1,2 6 0,-2 3 1,1 3-1,-1 4 0,2 6 0,1 1 1,6 4 1,2 4-1,4 3 1,6 0 0,7-1 0,5-3-1,7-6 1,7-9-1,5-7 0,-1-9 0,4-7-1,-6-5 0,-2-7 1,-5-4-1,-8-4-1,-16-6 0,0 0 0,0 0-1,0 0-2,0 0-5,-18-13-17,18 13-15,-24-21 0,18 7 0,-7-11 0</inkml:trace>
          <inkml:trace contextRef="#ctx0" brushRef="#br0" timeOffset="1778.4031">2904-88 91,'0'0'39,"-13"-24"2,13 24-2,-3-14-26,19 19-5,-1-5-3,12 8-1,2 1-1,12 11 0,4 2-2,7 10 0,-1 6 0,2 10 0,-2 10-1,1 7 1,-7 4-1,-5 3 1,-10 1-1,-6-1 1,-8-2 1,-6-4-2,-10-5 0,-8-7 0,-5-3-3,-9-11 0,2 6-6,-20-27-19,15 9-12,-9-20-3,13-4 2,-5-16-1</inkml:trace>
        </inkml:traceGroup>
      </inkml:traceGroup>
    </inkml:traceGroup>
    <inkml:traceGroup>
      <inkml:annotationXML>
        <emma:emma xmlns:emma="http://www.w3.org/2003/04/emma" version="1.0">
          <emma:interpretation id="{1DB43CC7-CE62-4B36-93E3-6FA0CEF06806}" emma:medium="tactile" emma:mode="ink">
            <msink:context xmlns:msink="http://schemas.microsoft.com/ink/2010/main" type="paragraph" rotatedBoundingBox="3813,14200 4885,14200 4885,14692 3813,1469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B5F5C11-EA49-410F-9D52-D84A12BDE79A}" emma:medium="tactile" emma:mode="ink">
              <msink:context xmlns:msink="http://schemas.microsoft.com/ink/2010/main" type="line" rotatedBoundingBox="3813,14200 4885,14200 4885,14692 3813,14692"/>
            </emma:interpretation>
          </emma:emma>
        </inkml:annotationXML>
        <inkml:traceGroup>
          <inkml:annotationXML>
            <emma:emma xmlns:emma="http://www.w3.org/2003/04/emma" version="1.0">
              <emma:interpretation id="{7EBE052E-C00F-43DC-B497-A04498318303}" emma:medium="tactile" emma:mode="ink">
                <msink:context xmlns:msink="http://schemas.microsoft.com/ink/2010/main" type="inkWord" rotatedBoundingBox="3840,14105 4931,14320 4853,14717 3762,14502"/>
              </emma:interpretation>
              <emma:one-of disjunction-type="recognition" id="oneOf1">
                <emma:interpretation id="interp5" emma:lang="en-US" emma:confidence="0">
                  <emma:literal>23</emma:literal>
                </emma:interpretation>
                <emma:interpretation id="interp6" emma:lang="en-US" emma:confidence="1">
                  <emma:literal>Z 3</emma:literal>
                </emma:interpretation>
                <emma:interpretation id="interp7" emma:lang="en-US" emma:confidence="0">
                  <emma:literal>33</emma:literal>
                </emma:interpretation>
                <emma:interpretation id="interp8" emma:lang="en-US" emma:confidence="0">
                  <emma:literal>32</emma:literal>
                </emma:interpretation>
                <emma:interpretation id="interp9" emma:lang="en-US" emma:confidence="0">
                  <emma:literal>2</emma:literal>
                </emma:interpretation>
              </emma:one-of>
            </emma:emma>
          </inkml:annotationXML>
          <inkml:trace contextRef="#ctx0" brushRef="#br0" timeOffset="1357.2023">2869 754 83,'0'0'38,"-2"18"0,2-18 0,0 0-25,15-2-6,-1 1-3,-14 1-1,27-13-1,-11 3-1,4 4 0,-1-2 0,0 3 0,0 0-1,-1 4 1,-2-1-1,0 5 0,-16-3 0,21 8 1,-21-8-1,11 15 0,-11-15 0,0 16 0,0-16 0,-8 20 1,8-20-1,-13 23 0,13-23 0,-20 25 0,7-10 0,0-1 1,-3 2-1,0 3-1,0-1 1,-2 2 0,4 0 0,-1-1-1,2-2 2,4-2-2,9-15 2,-5 16-1,5-16 1,0 0-1,24-3 1,-6-2 0,1-5-1,3 4 0,1-2 0,-2-2 0,0 5-3,-7-3 0,5 18-7,-24-24-19,5 14-12,0 0 2,0 0 0,0-23 0</inkml:trace>
          <inkml:trace contextRef="#ctx0" brushRef="#br0" timeOffset="3385.206">3642 853 92,'0'0'36,"0"0"2,0 0-7,0 0-19,0 0-5,15-1-3,-15 1-1,17-10 0,-17 10-1,31-14 0,-12 6-1,4 3 0,-4-2 0,2 4-1,-4 2 1,-17 1-1,23 8 0,-23-8 0,6 14 0,-6-14 0,-8 22 0,8-22-1,-19 26 1,19-26 1,-26 24-2,26-24 1,-29 22 0,15-7 0,14-15-1,-26 24 1,26-24 0,-16 22-1,16-22 2,-8 18-1,8-18 0,0 0 0,0 0 0,15 8 0,-15-8 0,20-8 0,-2 1 0,0 6 1,3-6-1,1 6 1,2 5-1,2-2 0,-4 6 1,1-2-1,-7 6 1,-2 0-1,-6 7 1,-3-1 0,-6 1 0,-6 2-1,-3 1 1,-4-1-1,-5-2 1,0-1-1,-4-5-1,-1-4 1,0-4-1,0-7-1,3-1-1,-3-10-2,24 13-7,-40-31-19,32 13-9,-8-8 1,11 6-2,-3-12 2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25:42.47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6536B0B-C2AA-4D47-ACFE-20778E15B2DA}" emma:medium="tactile" emma:mode="ink">
          <msink:context xmlns:msink="http://schemas.microsoft.com/ink/2010/main" type="writingRegion" rotatedBoundingBox="4684,13433 7000,13496 6983,14147 4666,14084"/>
        </emma:interpretation>
      </emma:emma>
    </inkml:annotationXML>
    <inkml:traceGroup>
      <inkml:annotationXML>
        <emma:emma xmlns:emma="http://www.w3.org/2003/04/emma" version="1.0">
          <emma:interpretation id="{E9208EC4-3DC9-4CB3-B241-945B3EC99113}" emma:medium="tactile" emma:mode="ink">
            <msink:context xmlns:msink="http://schemas.microsoft.com/ink/2010/main" type="paragraph" rotatedBoundingBox="4684,13433 7000,13496 6983,14147 4666,140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00B1BD-3D9A-4C4A-9863-25F3784875AD}" emma:medium="tactile" emma:mode="ink">
              <msink:context xmlns:msink="http://schemas.microsoft.com/ink/2010/main" type="line" rotatedBoundingBox="4684,13433 7000,13496 6983,14147 4666,14084"/>
            </emma:interpretation>
          </emma:emma>
        </inkml:annotationXML>
        <inkml:traceGroup>
          <inkml:annotationXML>
            <emma:emma xmlns:emma="http://www.w3.org/2003/04/emma" version="1.0">
              <emma:interpretation id="{4BAF8275-B3DF-470A-87BA-9451BE5F6B60}" emma:medium="tactile" emma:mode="ink">
                <msink:context xmlns:msink="http://schemas.microsoft.com/ink/2010/main" type="inkWord" rotatedBoundingBox="4684,13433 5797,13464 5779,14114 4666,14084"/>
              </emma:interpretation>
              <emma:one-of disjunction-type="recognition" id="oneOf0">
                <emma:interpretation id="interp0" emma:lang="en-US" emma:confidence="0">
                  <emma:literal>Be</emma:literal>
                </emma:interpretation>
                <emma:interpretation id="interp1" emma:lang="en-US" emma:confidence="0">
                  <emma:literal>Bar</emma:literal>
                </emma:interpretation>
                <emma:interpretation id="interp2" emma:lang="en-US" emma:confidence="0">
                  <emma:literal>Birr</emma:literal>
                </emma:interpretation>
                <emma:interpretation id="interp3" emma:lang="en-US" emma:confidence="0">
                  <emma:literal>Bro</emma:literal>
                </emma:interpretation>
                <emma:interpretation id="interp4" emma:lang="en-US" emma:confidence="0">
                  <emma:literal>Bur</emma:literal>
                </emma:interpretation>
              </emma:one-of>
            </emma:emma>
          </inkml:annotationXML>
          <inkml:trace contextRef="#ctx0" brushRef="#br0">3838 94 95,'0'0'37,"-3"-14"2,3 14-8,0 0-19,8 22-4,-8-22-3,9 36-1,-4-9-1,5 11 0,-2 4-2,3 4 1,-1 0-2,-1 1 1,1-4-1,-2-5-1,-2-4 0,-4-12-2,1-1 0,-3-21-3,0 25-8,-19-30-22,19 5-4,-19-15 1,12 0 0</inkml:trace>
          <inkml:trace contextRef="#ctx0" brushRef="#br0" timeOffset="982.8018">3753 155 44,'-10'-14'29,"10"14"2,-6-16-3,6 16-11,0 0-5,0 0 0,-3-15-3,3 15-1,0 0 0,0 0 0,0 0-2,17-11 0,-17 11-2,20-16-1,-3 5 0,9-2-1,6-3 0,3 0-1,7-3 0,0 5 0,3-1 0,-7 6 0,-2 4-1,-6 3 0,-8 7-1,-5 2 1,-17-7 0,14 24-1,-17-8 1,0-2-1,-4 2 1,-2 0 0,-3-2 0,-1 1 0,-1 2 0,-2-2 0,0 1 0,-2 1 0,1-2 0,-1 0 0,2 0 0,1-2 0,15-13-1,-22 19 2,22-19-1,-14 9 0,14-9 0,0 0 0,0 0 0,0 0 0,19 0 0,-3-1-1,5-2 1,3-1 0,6 3 0,7-1 0,3 5 1,2 2-1,1 2 0,-1 4 1,-3 3-1,-4 7 1,-5 0 0,-9 3 0,-6 3-1,-7 3 1,-10 2 0,-6 2 0,-8-2-1,-6-2 0,-9-1 0,-4-4 0,-2-6 0,-2-4 0,-1-9-1,2-6 0,1-5 0,2-3 0,6-3 0,3-2-1,7 1 0,1-4 0,18 16 0,-18-21 0,18 21-1,2-16 0,-2 16-3,14-16-4,12 26-14,-26-10-14,35-7 1,-14 1-1,13 3 2</inkml:trace>
          <inkml:trace contextRef="#ctx0" brushRef="#br0" timeOffset="1466.4026">4400 436 71,'0'0'37,"22"-3"-1,-22 3 2,31 10-21,-31-10-8,33 1-4,-17 1-1,7 7 0,-4-2-2,2 6 1,-3-2-2,-1 3 1,-17-14-1,23 27 1,-23-27-1,11 24-1,-11-24 1,2 15-1,-2-15 1,0 0-1,-16 4 0,16-4 0,-23-8 0,23 8 1,-26-19-1,14 5 0,0 0 0,6-4 1,1-3-1,5 0 0,6-3 1,7-3 0,7-1-1,4-3 1,6 1 0,2 1-1,4 5 1,-3 5-1,-1 6 1,-6 7-1,-5 4 0,-3 7 0,-18-5-1,16 16 1,-16-16-2,1 16 0,-1-16-3,0 0-5,-5 24-19,-9-27-11,14 3 0,-19-5-1,19 5 1</inkml:trace>
        </inkml:traceGroup>
        <inkml:traceGroup>
          <inkml:annotationXML>
            <emma:emma xmlns:emma="http://www.w3.org/2003/04/emma" version="1.0">
              <emma:interpretation id="{F576BC14-5A2E-4C91-8D4E-D3FB9A7108D4}" emma:medium="tactile" emma:mode="ink">
                <msink:context xmlns:msink="http://schemas.microsoft.com/ink/2010/main" type="inkWord" rotatedBoundingBox="6334,13743 6993,13761 6991,13839 6332,13821"/>
              </emma:interpretation>
              <emma:one-of disjunction-type="recognition" id="oneOf1">
                <emma:interpretation id="interp5" emma:lang="en-US" emma:confidence="0">
                  <emma:literal>to</emma:literal>
                </emma:interpretation>
                <emma:interpretation id="interp6" emma:lang="en-US" emma:confidence="0">
                  <emma:literal>is</emma:literal>
                </emma:interpretation>
                <emma:interpretation id="interp7" emma:lang="en-US" emma:confidence="0">
                  <emma:literal>in</emma:literal>
                </emma:interpretation>
                <emma:interpretation id="interp8" emma:lang="en-US" emma:confidence="0">
                  <emma:literal>t.</emma:literal>
                </emma:interpretation>
                <emma:interpretation id="interp9" emma:lang="en-US" emma:confidence="0">
                  <emma:literal>no</emma:literal>
                </emma:interpretation>
              </emma:one-of>
            </emma:emma>
          </inkml:annotationXML>
          <inkml:trace contextRef="#ctx0" brushRef="#br0" timeOffset="4742.4083">5452 313 27,'0'0'30,"-19"-13"1,19 13-2,0 0-6,-30-22-6,30 22-2,0 0-2,0 0-3,-15-11-1,15 11-2,0 0-1,0 0 0,0 0-2,16 21 0,-16-21-1,19 14-1,-19-14 0,36 16 0,-11-11 0,8 0 0,2-4-1,5-1 0,5-5 0,1 1-1,4-3 1,-3-1-1,-1 0 0,-4 2 1,-5 0-1,-2 2 0,-8 4 0,-6 2 1,-5 3-1,-16-5 0,21 16 1,-21-16-1,7 19 0,-7-19 1,4 19-1,-4-19 0,0 0 0,4 16 0,-4-16 0,0 0 0,0 0 0,0 0 0,0 0 0,0 0 0,0 0 0,0 0 0,0 0 0,0 0 0,0 0 0,0 0 0,6-14-1,-6 14 0,0 0 1,0-18-2,0 18-1,-3-14-2,3 14-4,-13-18-17,13 18-16,0 0 1,-8-14-1,8 14 2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26:03.34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0984FD5-8E0F-4D47-B98E-B4CD0C50E38A}" emma:medium="tactile" emma:mode="ink">
          <msink:context xmlns:msink="http://schemas.microsoft.com/ink/2010/main" type="inkDrawing" rotatedBoundingBox="6820,13740 7736,13702 7738,13759 6822,13797" shapeName="Other"/>
        </emma:interpretation>
      </emma:emma>
    </inkml:annotationXML>
    <inkml:trace contextRef="#ctx0" brushRef="#br0">5874 259 17,'0'0'27,"0"0"2,0 0 1,0 0-9,0 0-6,0 0-2,0 0-3,0 0 1,21 11-3,-21-11-1,16 8-2,-16-8 0,23 5-2,-23-5 0,27 3 0,-27-3-1,31 2-1,-15-2 1,1 3 0,-1-1-1,4 1 0,-4-3 1,3 3-1,-1-3 0,1 0 0,0-2 0,5 2 0,-1-3 0,1 2 0,-2-3 0,2 3-1,-1-1 1,-1 2 0,-1 0-1,-3 2 1,-1-1-1,3 1 1,-1 0-1,0-2 1,0 0-1,4-2 0,-1-1 1,1-2-1,1 0 0,0-1 1,-2 1-1,1 0 0,-4 0 0,-1 2 0,-2 0 0,-2 3 0,-14 0 0,23 2 1,-23-2-1,17 1 0,-17-1 0,16 0 0,-16 0 0,18-1 0,-18 1 0,18-4 0,-18 4 0,0 0 0,19 0 0,-19 0 0,0 0 0,0 0 0,0 0 0,0 0 0,0 0 0,0 0 0,6 15 0,-6-15 0,0 0 0,0 0-1,0 0 0,0 0-2,0 0-1,-19-7-4,19 7-15,0 0-17,0 0 1,0 0-1,0 0 1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33:46.98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1CE54D1-36D8-44F7-B87D-80575F476D54}" emma:medium="tactile" emma:mode="ink">
          <msink:context xmlns:msink="http://schemas.microsoft.com/ink/2010/main" type="writingRegion" rotatedBoundingBox="855,10181 5573,10311 5502,12859 785,12729"/>
        </emma:interpretation>
      </emma:emma>
    </inkml:annotationXML>
    <inkml:traceGroup>
      <inkml:annotationXML>
        <emma:emma xmlns:emma="http://www.w3.org/2003/04/emma" version="1.0">
          <emma:interpretation id="{42444858-D9A8-4691-A4E0-7B1B6F08D4E8}" emma:medium="tactile" emma:mode="ink">
            <msink:context xmlns:msink="http://schemas.microsoft.com/ink/2010/main" type="paragraph" rotatedBoundingBox="855,10181 5573,10311 5538,11572 820,114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9A522B-88B7-4848-B519-B294D154BE7D}" emma:medium="tactile" emma:mode="ink">
              <msink:context xmlns:msink="http://schemas.microsoft.com/ink/2010/main" type="line" rotatedBoundingBox="855,10181 5573,10311 5538,11572 820,11442"/>
            </emma:interpretation>
          </emma:emma>
        </inkml:annotationXML>
        <inkml:traceGroup>
          <inkml:annotationXML>
            <emma:emma xmlns:emma="http://www.w3.org/2003/04/emma" version="1.0">
              <emma:interpretation id="{EAF0B163-F900-45EB-8598-9E11E22ECE35}" emma:medium="tactile" emma:mode="ink">
                <msink:context xmlns:msink="http://schemas.microsoft.com/ink/2010/main" type="inkWord" rotatedBoundingBox="855,10181 5573,10311 5538,11572 820,11442"/>
              </emma:interpretation>
              <emma:one-of disjunction-type="recognition" id="oneOf0">
                <emma:interpretation id="interp0" emma:lang="en-US" emma:confidence="0">
                  <emma:literal>CH3CHCtl3</emma:literal>
                </emma:interpretation>
                <emma:interpretation id="interp1" emma:lang="en-US" emma:confidence="0">
                  <emma:literal>CH,CHCt\3</emma:literal>
                </emma:interpretation>
                <emma:interpretation id="interp2" emma:lang="en-US" emma:confidence="0">
                  <emma:literal>CH3CHCtly</emma:literal>
                </emma:interpretation>
                <emma:interpretation id="interp3" emma:lang="en-US" emma:confidence="0">
                  <emma:literal>CH,CHCtl3</emma:literal>
                </emma:interpretation>
                <emma:interpretation id="interp4" emma:lang="en-US" emma:confidence="0">
                  <emma:literal>Cetaceans</emma:literal>
                </emma:interpretation>
              </emma:one-of>
            </emma:emma>
          </inkml:annotationXML>
          <inkml:trace contextRef="#ctx0" brushRef="#br0">249 99 77,'-16'7'39,"16"-7"0,-4 20 0,19 6-23,-15-26-6,3 32-4,-4-15-1,7 6-2,-4-6 0,1 1-1,-3-18-1,6 24 0,-6-24 0,0 0-1,0 0 1,0 0-1,10-21 0,-10 0-1,0-1 1,0-8 0,-3-2-2,-2-2 0,-3 4 0,-3 1 1,-2 5-1,-2 5 1,-1 6-1,-3 4 1,1 9 1,-3 8 0,2 4 1,2 8 0,-3 7 1,4 6-2,0 9 2,2 10 0,1 9-1,3 3 1,2 6-1,5 2 1,5-3-1,4-4 1,7-7-1,8-10 0,6-15 1,8-12-1,5-11-1,2-9 1,0-9-1,-4-6 0,-1-5-1,-8-5-1,-2 3-2,-15-6-2,5 19-12,-21-14-23,7 6 0,-10-5 1,7 21-1</inkml:trace>
          <inkml:trace contextRef="#ctx0" brushRef="#br0" timeOffset="327.6005">475 110 98,'0'0'37,"0"0"4,0 0-3,0 0-28,0 0-4,13 15-1,0 4-1,-5 2-2,3 15 1,-3 9-1,2 11 0,-6 6 0,4 7-1,-3-2 0,3-1 0,-1-9-1,1-9-1,3-11 0,-3-15-3,6-6-2,-14-16-12,13-14-22,-13-9-2,5 3 2,-11-14-1</inkml:trace>
          <inkml:trace contextRef="#ctx0" brushRef="#br0" timeOffset="546.0009">441 510 88,'-19'5'37,"19"-5"0,0 0 2,10-16-27,19 9-6,-2-2-2,13 2-1,0 2-1,7-1-1,1 1-2,-2 4 0,4 5-3,-13-12-7,13 18-21,-21-15-7,-1 0 1,-10-9-1</inkml:trace>
          <inkml:trace contextRef="#ctx0" brushRef="#br0" timeOffset="811.2014">836 43 82,'-10'-27'38,"-1"2"0,11 25 1,-21-32-25,21 32-6,0 0-2,23 30-1,-17-4-1,7 12 0,-2 8-1,4 18 1,-2 6-2,3 13 1,0 2-2,-2 0 1,4-4-3,-2-9 0,1-6-2,-2-25-2,9 4-8,-24-45-25,21 22-3,-21-22 0,30-28 0</inkml:trace>
          <inkml:trace contextRef="#ctx0" brushRef="#br0" timeOffset="1450.8025">1183 719 74,'0'0'37,"0"0"1,0 0 0,0 0-14,-10-19-15,10 19-3,21-11-2,-2 6-1,-3-3-1,3 5 0,-1 1 0,1 1-1,-4 2 0,-1 2-1,-14-3 1,18 7 0,-18-7-1,0 0 1,0 0-1,6 16 1,-6-16-1,0 0 0,-8 22 0,8-22 0,-13 24 0,13-24 0,-14 27 0,9-12 0,5-15-1,-11 20 1,11-20 0,-2 15 0,2-15 0,15 1 0,-1-4 1,1 0-1,4 0 0,2-1 1,4 6-1,-2 1 1,-2 7 0,1 6 0,-4 3 0,-2 7 1,-6-1-1,-4 7 1,-4 0-2,-4-2 0,-4-1 0,-4-3 0,-6-2 0,0-7 0,-5-1 0,0-9 0,-3-6 0,0-6-3,3-4 0,-6-12-3,12 16-9,-18-22-21,18 10-5,-4-7 0,11 1 0</inkml:trace>
          <inkml:trace contextRef="#ctx0" brushRef="#br0" timeOffset="2028.0035">1926 259 103,'0'0'38,"0"0"3,0 0-2,0 0-30,0 0-3,0 0-2,14 8-1,-14-8-1,0 0-1,18 11 1,-18-11-1,0 0-1,13-21 1,-12 4-1,1-6 0,-2-4-1,-3-5 1,-4-3-1,-1 0 0,-3 2 0,-5 4 0,-3 3 0,-4 7 0,-4 6 1,3 8-1,0 5 1,-2 10 0,0 4 2,4 10-1,-1 10 0,3 11 1,0 9 0,6 11 0,1 7-1,5 8 1,8-2-2,5-1 0,9-8 0,12-8 0,8-15 0,6-11 0,5-13 0,4-14 0,1-8 0,-3-8 0,-4-1 0,-9-9-3,-2 7-4,-21-16-11,13 16-23,-19-7-1,-5 18 1,6-33 0</inkml:trace>
          <inkml:trace contextRef="#ctx0" brushRef="#br0" timeOffset="2823.6049">2178 535 100,'-15'-9'39,"15"9"1,0 0-1,35-11-28,-17 1-5,16 7-2,1-10-1,10 0-1,5-1-1,3-2 0,1-3-2,-4 1-1,-2 1 0,-9-6-2,-1 12-2,-17-15-5,10 25-10,-27-15-19,-4 16 1,4-30 1,-6 15 0,-16-14 18,14 12 14,-14-4 9,-8-20 12,13 10 19,-9-2 4,11 7-1,-7-3 3,18 29-17,-21-30-11,21 30-4,0 0 0,18 38-2,-7-1-1,10 16 0,-2 11-2,7 9-3,0 7 0,2 1 0,-2-1 0,-2-6 0,-3-7 0,-5-16 0,2-3-6,-22-27-22,13 3-13,-9-24-2,0 0 2,-2-16-2</inkml:trace>
          <inkml:trace contextRef="#ctx0" brushRef="#br0" timeOffset="2371.2041">2240 82 90,'0'-20'37,"0"20"2,0 0 1,21 8-25,-21-8-7,10 18-2,-6-2 0,6 8-1,1 5-1,1 7-1,-1 8-1,3 4-2,-1 4 0,2 7 0,-1-1 0,0-1 0,1-2 0,-1-7 0,-2-8 0,-1-5 0,-2-8 0,-4-10 0,2-2 0,-7-15-9,4 16-16,-4-16-17,-17-10 0,-2-3 1,4 4-1</inkml:trace>
          <inkml:trace contextRef="#ctx0" brushRef="#br0" timeOffset="3416.406">3455 240 83,'11'-34'38,"-1"6"-1,-9-4 1,1 17-20,-13-14-11,4 12-3,-10-4-1,-3 8-1,-5 1-1,-2 4 0,-6 3 0,1 8-1,0 3 2,0 9-1,-2 4 0,6 5 1,2 5 0,5 6 0,3 5 1,9 3-1,2 5 0,11 4 0,4 0-1,9 0 1,7-1-2,10-4 0,1-7 0,7-12 0,1-8 0,-1-12 0,0-7 0,-9-12-5,3 0-2,-23-21-15,11 13-19,-16-13 0,3 6 0,-11-7 0</inkml:trace>
          <inkml:trace contextRef="#ctx0" brushRef="#br0" timeOffset="3697.2065">3627 102 95,'-10'-17'39,"10"17"0,-13-16-1,13 16-24,0 0-8,7 21-1,-7-21-1,14 35-2,-1-8 1,6 11 0,0 5-1,4 7 0,-1 4-2,4 5 1,-2-3 1,0-3-2,-3-3-2,-5-11 1,-3-5-2,-8-13-2,6 6-8,-29-29-22,18 2-6,-27-6 1,11-7-1</inkml:trace>
          <inkml:trace contextRef="#ctx0" brushRef="#br0" timeOffset="3900.0068">3567 479 80,'-14'-3'39,"14"3"0,0 0 1,0 0-13,26 5-20,6-7-3,3-7-1,11-1-2,6-4-1,1-4-2,5 1-1,-7-7-1,3 8-2,-17-16-6,13 22-12,-27-15-15,2 4 1,-14-6 1,-3 0 0</inkml:trace>
          <inkml:trace contextRef="#ctx0" brushRef="#br0" timeOffset="4134.0072">4007-27 69,'-21'-26'37,"7"17"2,-2 3-1,17 28-15,-17-8-10,23 26-3,-7 5-3,9 17-1,-1 5-1,10 8-2,-2 2 0,8 1-1,0-3-2,0-1 0,2-10 0,-4-10-2,1-8-2,-7-17-3,9 10-16,-25-39-18,23 19-1,-23-19 1,18-19 0</inkml:trace>
          <inkml:trace contextRef="#ctx0" brushRef="#br0" timeOffset="4726.8083">4410 697 98,'0'0'39,"0"0"0,19-10 0,-27-7-26,24 9-7,-16 8-1,29-23-2,-11 10-1,2 5 0,3 0-1,1 4 0,-2-1 0,1 2-1,-4 3 0,-1 1 0,-18-1 0,17 10 0,-17-10 0,-6 22 0,-7-6 0,-6 2 0,-2-1 0,-3 4 0,0-2 0,0 0 0,3-1 0,3-4 0,4-1 0,14-13 0,-15 19 0,15-19 0,0 0 0,0 0 0,18 11 1,-18-11-1,29-6 0,-8 1 1,1-1-1,6 1 0,-3 4 0,6 1 0,-4 4 1,-3 4-1,-5 8 1,-3 3-1,-9 5 2,-9 7-2,-6-1 0,-9 4 0,-7-2 0,-10-2-3,0 0 0,-16-12-6,13 14-17,-27-21-14,-3 0-2,-20-14 2,-4-2-2</inkml:trace>
        </inkml:traceGroup>
      </inkml:traceGroup>
    </inkml:traceGroup>
    <inkml:traceGroup>
      <inkml:annotationXML>
        <emma:emma xmlns:emma="http://www.w3.org/2003/04/emma" version="1.0">
          <emma:interpretation id="{D627DAD6-34B8-40F2-ADC3-60B30AAB99E3}" emma:medium="tactile" emma:mode="ink">
            <msink:context xmlns:msink="http://schemas.microsoft.com/ink/2010/main" type="paragraph" rotatedBoundingBox="2863,11437 4153,12383 3587,13157 2296,122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31F213-11D7-45E2-91D2-434AE96E6CD8}" emma:medium="tactile" emma:mode="ink">
              <msink:context xmlns:msink="http://schemas.microsoft.com/ink/2010/main" type="line" rotatedBoundingBox="2863,11437 4153,12383 3587,13157 2296,12211"/>
            </emma:interpretation>
          </emma:emma>
        </inkml:annotationXML>
        <inkml:traceGroup>
          <inkml:annotationXML>
            <emma:emma xmlns:emma="http://www.w3.org/2003/04/emma" version="1.0">
              <emma:interpretation id="{68F3956A-3A34-477A-83ED-0C2AB7412D7F}" emma:medium="tactile" emma:mode="ink">
                <msink:context xmlns:msink="http://schemas.microsoft.com/ink/2010/main" type="inkWord" rotatedBoundingBox="2863,11437 4153,12383 3587,13157 2296,12211"/>
              </emma:interpretation>
              <emma:one-of disjunction-type="recognition" id="oneOf1">
                <emma:interpretation id="interp5" emma:lang="en-US" emma:confidence="0">
                  <emma:literal>br</emma:literal>
                </emma:interpretation>
                <emma:interpretation id="interp6" emma:lang="en-US" emma:confidence="0">
                  <emma:literal>"Br</emma:literal>
                </emma:interpretation>
                <emma:interpretation id="interp7" emma:lang="en-US" emma:confidence="0">
                  <emma:literal>Bar</emma:literal>
                </emma:interpretation>
                <emma:interpretation id="interp8" emma:lang="en-US" emma:confidence="0">
                  <emma:literal>Bro</emma:literal>
                </emma:interpretation>
                <emma:interpretation id="interp9" emma:lang="en-US" emma:confidence="0">
                  <emma:literal>Bra</emma:literal>
                </emma:interpretation>
              </emma:one-of>
            </emma:emma>
          </inkml:annotationXML>
          <inkml:trace contextRef="#ctx0" brushRef="#br0" timeOffset="5272.8092">2033 1080 120,'0'0'41,"15"27"0,-15-27-8,12 43-24,-5-15-3,6 8-1,-4-4-5,6 3 0,-2-1 0,-2-2 0,-3-5 0,-2-3 0,-1-5 0,-5-19 0,2 22-4,-2-22-12,0 0-25,-18-12-1,18 12 0,-16-18 0</inkml:trace>
          <inkml:trace contextRef="#ctx0" brushRef="#br0" timeOffset="6661.2117">2033 1955 82,'-5'-20'39,"10"5"-1,-2-5 2,12 10-15,-2-16-17,16 9-3,-1-9-1,14 7-2,1 0 1,4 5-2,0 2 1,-4 9-1,-5 5-1,-4 6 1,-8 3 0,-12 3-1,-6 4 0,-6 3 0,-10 1 0,-5 2 1,-5 3-1,-4-3 0,-7 2 0,0-1 0,-1-2 0,1 1 0,1-7 0,6 1 0,1-9 0,7-2 0,14-7 0,0 0 0,0 0 0,6-18 0,12 9 0,3-6 0,3 4 0,8 0 0,1 1 0,6 2 0,3 5 0,-1 1 2,3 7-2,-1 3 0,-3 7 0,-3 9 0,-6 3 0,-7 3 0,-10 4 0,-7 2 0,-14 3 0,-9 1 0,-8-2 0,-8-5 0,-8-1 0,-5-4 0,-2-4 0,-2-5 0,0-8 0,1-6-3,10-4 1,2-7-1,11-2 0,6-6 0,12-1-1,7-7-1,18 9-2,-4-16-5,26 21-5,-17-20-15,20 12-6,-1-5 2,9 11 5,-12-19 16,15 20 9,-6-1 9,-7-9 9,10 16 14,-11-5 10,-1 8 0,-11-6-5,14 26-13,-23-18-6,12 17-4,-10-6-2,6 11-1,-8-3 0,4 6-1,-6-5-1,1 5 0,-5-6-1,0 0 0,-5-5-1,-3-2 1,-5-14 0,0 0-2,0 0 0,0 0 0,-15 0 0,15 0 0,-18-30 0,9 7 0,1-1 0,3-3 0,3-1 0,4-1 0,8-6 0,1 3 0,8-2 0,4 5 0,4 1 0,0 4 0,2 5 0,-2 3 0,-1 6 0,-4 4 0,-4 4 0,-18 2 0,24 0 0,-24 0 0,0 0 0,0 0 0,0 0-2,2-14-12,-2 14-20,0 0-9,0 0 2,-10-29-2</inkml:trace>
          <inkml:trace contextRef="#ctx0" brushRef="#br0" timeOffset="5647.2099">2105 1931 107,'0'0'39,"0"0"2,-8 21-2,21 14-29,-13-1-3,8 7-4,-5 3 0,5 0-3,0-2 2,-1-5-3,-2-5-1,-2-16-2,2 0-2,-5-16-10,0 0-24,-18-24 0,18 24-1,-22-45 1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33:56.63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2D32A4F-2A4F-4747-AE47-231D2449F419}" emma:medium="tactile" emma:mode="ink">
          <msink:context xmlns:msink="http://schemas.microsoft.com/ink/2010/main" type="inkDrawing" rotatedBoundingBox="6231,10851 11840,10914 11839,11042 6230,10979" semanticType="strikethrough" shapeName="Other">
            <msink:sourceLink direction="with" ref="{5A6861C6-7ECA-4879-AA96-94ADC563621C}"/>
          </msink:context>
        </emma:interpretation>
      </emma:emma>
    </inkml:annotationXML>
    <inkml:trace contextRef="#ctx0" brushRef="#br0">0 38 94,'0'0'36,"10"19"0,-10-19-6,24 19-20,-24-19-4,34 21-1,-10-17-3,11 1 0,9-6 0,5-1-1,6-6 0,7 0 0,3-5 0,2 4 0,-1-4 0,-2 2 1,-8 1-1,-1 2-1,-10 2 1,-4 3 0,-7-1-1,-5 3 0,-2-2 0,-1 3 1,0 0-1,-1-2 0,3 0 1,2 1-1,2-4 1,5 2-1,0 1 1,2 1-1,-1 1 1,2 4-1,-3 1 0,0 3 0,-2 3 0,-1 1 0,0-1 0,-1 0 0,1-2 0,0-1 0,3-3 1,3-2-1,2-1 1,-1 0-1,1-1 1,1 1-1,1 1 1,2-1-1,-1 1 0,2 0 0,2 0 1,4-1-1,2-2 0,6 0 0,5-5 0,3 0 0,3-1 0,3-2 0,2 3 0,0-1 0,0 2 0,-1 4 1,-2 2-1,-2 3 0,-2 3 0,-1 1 0,0 1 1,4 0-1,0-1 1,8-2-1,2-1 1,5-3-1,2-1 1,8-4 0,2-1-1,-1 0 1,2 0-1,0 1 0,-3-1 0,2 0 0,-1 1 0,1 2 1,-2-2-1,1 1 0,2-4 0,-3-1 1,3-1-1,-5 2 0,-2-1 0,-5 1 0,-7 2 0,-8-2 0,-13 7 0,-11 1-1,-13 2 1,-13 0-1,-24-5 0,11 14 0,-11-14-1,-16 14 0,16-14-1,-23 7-1,23-7-3,-25-7-5,25 7-16,0 0-13,0 0 2,-21-28 0,11 13 1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34:02.28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EF0BF3B-C512-4899-A572-DF4222C421A4}" emma:medium="tactile" emma:mode="ink">
          <msink:context xmlns:msink="http://schemas.microsoft.com/ink/2010/main" type="inkDrawing" rotatedBoundingBox="5911,7961 11450,7792 11459,8083 5919,8253" semanticType="underline" shapeName="Other">
            <msink:sourceLink direction="with" ref="{6667E916-8D5B-4DD6-A3D4-0CC985E4BF39}"/>
            <msink:sourceLink direction="with" ref="{8F0103D3-E34F-4F53-8681-15F7BF752F37}"/>
            <msink:destinationLink direction="with" ref="{65E9BCAE-0992-4604-9DA3-97869313B9C6}"/>
          </msink:context>
        </emma:interpretation>
      </emma:emma>
    </inkml:annotationXML>
    <inkml:trace contextRef="#ctx0" brushRef="#br0">28 357 70,'-8'17'37,"8"-17"-1,0 0 1,-21 10-25,21-10-6,0 0-2,0 0-1,0 0-1,0 0 0,15-5 0,-15 5-1,0 0 1,0 0-1,4-18 0,-4 18 0,7-14 0,-7 14-1,14-19 1,-14 19 0,28-26 0,-11 12 0,4-4 0,3 4 1,0-4-1,7 4 1,-2 0-1,1 2 0,-1 1-1,1 2 1,-1 1-1,0 3 1,0 0-1,-3 0 0,-2 1 0,2-1 0,-2 0 1,3-1-1,0-1 0,4-1 0,2-1 0,1 1 0,1-4 0,5 3 0,1 2 1,-3 3-1,-1 0 0,0 3 1,-3 4-1,-1 0 0,1 5 0,-2-1 0,2-3 0,1 1 0,4-3 0,2-1 1,4-1-1,2 0 0,3-3 0,-1 2 0,6-3 0,1 3 1,3-2-1,1 1 0,2 0 0,3 1 1,0 1-1,3 0 1,-2 1-1,-1 3 0,0-1 0,5 2 1,-2-4-1,4-1 0,2 0 1,3-1-1,4-3 0,4 3 1,2-2-1,-2 1 1,2 2-1,-2 2 0,-2 1 0,1 2 0,-4-2 0,-1 0 0,-2-1 1,1-2-1,3-4 0,0 0 1,3-3-1,2 1 0,3-2 1,-1 1-1,0 1 0,2 1 1,-2 1-1,-4-1 0,-4 5 0,-5-2 0,-1 1 0,2-3 0,-6 3 1,-2-1-2,-4-1 1,-1 3 0,-4-3 1,-3 0-1,-6 1 0,-8 2 0,-2 0 0,-7 2 1,-1-2-2,-4 1 1,-3 1 0,1-1 0,-3-1 0,-1 2 0,-4 0 0,-1-2 0,-17 0 0,23 1 0,-23-1 0,0 0-1,16 10 1,-16-10 0,0 0 0,16 9 0,-16-9 0,22 3 0,-7-1 0,1-4 0,3 1 0,-1-1 1,3-2-1,-5 0 0,-2 1 0,-14 3 0,23-3 0,-23 3-1,0 0 1,0 0-1,0 0-1,0 0-1,0 0-1,0 0 0,6 14-2,-6-14 0,0 0 0,10-19 0,-10 19 0,12-19 0,-12 19-3,5-18-8,-5 18-15,0 0-4,0 0 1,0 0 0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33:59.91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5E9BCAE-0992-4604-9DA3-97869313B9C6}" emma:medium="tactile" emma:mode="ink">
          <msink:context xmlns:msink="http://schemas.microsoft.com/ink/2010/main" type="inkDrawing" rotatedBoundingBox="5854,8248 12323,14238 9699,17071 3230,11080" semanticType="callout" shapeName="Other">
            <msink:sourceLink direction="with" ref="{9EF0BF3B-C512-4899-A572-DF4222C421A4}"/>
            <msink:sourceLink direction="with" ref="{C2A5E497-02A7-4AC3-A827-6D3E5F85E400}"/>
          </msink:context>
        </emma:interpretation>
      </emma:emma>
    </inkml:annotationXML>
    <inkml:trace contextRef="#ctx0" brushRef="#br0">5 0 49,'0'0'36,"0"0"0,-14 18 0,16 12-11,-9-9-13,23 19-3,-13-7-2,15 15-3,-5 0 1,8 17-1,-4-1-1,4 18 1,-5 1-2,4 8 1,-4 0-1,0 5 0,0-5 0,0-3-1,0-8 0,0-2-1,0-5 1,3 3 0,-1-3 0,1 2 0,-3-1-1,-1 2 2,-3 1-2,-2-2 1,0-5-1,-7 1 0,5-4 0,-3-7 1,1-4 0,4-5 0,-1-6 1,6 0-2,-1-4 0,4-4 0,-2 1 0,2 1 0,-4 1 0,2 1 0,-3 2 0,-2 7 0,-3-2 0,0 3 0,-3-2 0,1-1 0,-1-1 0,0-3 0,-2-2 0,4-7 0,-3-1 0,5-2 0,-3-2 0,2 2 0,2 0 0,-2 0 0,0 1 0,0 3 0,-2-1 0,-1 0 0,0 0 0,0-2 0,-4-1 0,2 0 0,1 2 0,0-2 0,1 0 0,2-3 0,1 1 0,0 3 0,0 3 0,1 2 0,-1-1 0,2 3 0,-4 0 0,1 4 0,-1 1 0,1-2 0,-3 0 0,0-1 0,0 1 0,1 2 0,3-1 0,-3 1 0,3 1 0,0 1 0,-1-2 0,2 4 0,-2 1 0,2-3 0,-6 3 0,5 1 0,-3-1 0,0 1 0,0 1 0,0 0 0,-2-1 0,0-2 0,2-1 0,-2 2 0,0-1 0,1 2 0,0 0 0,-2-3 0,1 2 0,-1-1 0,-2 1 0,0-1-2,-2 1 2,2-2-1,-3 0 1,0 0 0,0 0 0,3 0 0,-2-2 0,0-3 0,2 3 0,2-7 0,0 1 0,-1-2 0,2 0 0,1-4 0,-1-1 0,0-2 0,0-4 0,2-2 0,0-2 0,1-2-1,1-5 1,4 0 0,-11-16 0,21 23 0,-21-23 0,25 20-1,-10-11 1,-15-9 0,26 15 0,-26-15 0,24 17 0,-24-17 0,22 16 0,-22-16 0,26 11 0,-12-4 0,4-1 0,0-1 0,2 0 0,1 1 0,3 0 0,2 2 0,3 0 0,-2 0 0,4 2 0,-1-2 0,2 0 0,2 0 0,0 0 0,-1 0 0,1-2-1,1 2 1,1 0 0,1-1 0,-2 1 0,0 0 0,0 0 0,4 0 0,-2-2 0,3 2 0,-1 0 0,2-2 0,-1-1 0,5 2 0,0-1 0,0-1 0,3 1 0,2-3 0,3 1 0,2-3 0,4-1 0,2-1-1,6-3 1,1 1 0,6 0 0,3-2 0,1 2 0,7 1 0,0 1 0,5 1 0,2-2 0,1 2-1,0-1 1,3 1 0,2-4 0,5 1 0,1 0 0,-1 0 0,3-2 0,-1 0 0,3 0-1,-4-1 1,-3 1 0,-3-1 0,-3 0 0,-4-2 0,-4 0-1,-3-2 1,-7 2 0,-5 2 0,-6-2 0,-9 4 0,-7 0 0,-8 2 0,-8 2 0,-9 2 0,-4-1 0,-21-1 0,26 3-1,-26-3 1,22 2 1,-22-2-1,29-5 0,-6-1 0,-3-1 0,8-1 0,1 0-1,-1 0 1,1 0 0,0 2 0,-1 1 0,-8 4-1,4 1 1,-8 1-1,2 1 1,0 1 0,-1-1-1,3-1 1,4-1 0,3-1 0,2-1 1,3-1-1,3 1 0,-1 1 0,-2 1 0,-1 0 0,-4 0-1,-1 0 1,-4 0 0,2-2 0,-5-1 0,4-2 0,1-1 0,-2-1 0,2 1 0,-1 0 0,-1 1 0,-6 2-1,-1 3 0,-15 0 0,0 0-1,0 0 0,0 0-1,0 0-2,-7 17-1,-10-30-8,17 13-11,0 0-15,0 0 0,-23-28-1,22 12 3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34:06.296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70E7965-AA17-45B0-B918-F05523FEABA1}" emma:medium="tactile" emma:mode="ink">
          <msink:context xmlns:msink="http://schemas.microsoft.com/ink/2010/main" type="writingRegion" rotatedBoundingBox="6248,6808 25318,7064 25183,17121 6113,16864"/>
        </emma:interpretation>
      </emma:emma>
    </inkml:annotationXML>
    <inkml:traceGroup>
      <inkml:annotationXML>
        <emma:emma xmlns:emma="http://www.w3.org/2003/04/emma" version="1.0">
          <emma:interpretation id="{4B4F5910-2DF0-42CB-ACD6-DA6E9561B80E}" emma:medium="tactile" emma:mode="ink">
            <msink:context xmlns:msink="http://schemas.microsoft.com/ink/2010/main" type="paragraph" rotatedBoundingBox="6248,6808 17591,6960 17570,8498 6227,83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1F4B78-203B-4986-838B-009F1A62BE71}" emma:medium="tactile" emma:mode="ink">
              <msink:context xmlns:msink="http://schemas.microsoft.com/ink/2010/main" type="line" rotatedBoundingBox="6248,6808 17591,6960 17570,8498 6227,8346"/>
            </emma:interpretation>
          </emma:emma>
        </inkml:annotationXML>
        <inkml:traceGroup>
          <inkml:annotationXML>
            <emma:emma xmlns:emma="http://www.w3.org/2003/04/emma" version="1.0">
              <emma:interpretation id="{6667E916-8D5B-4DD6-A3D4-0CC985E4BF39}" emma:medium="tactile" emma:mode="ink">
                <msink:context xmlns:msink="http://schemas.microsoft.com/ink/2010/main" type="inkWord" rotatedBoundingBox="6246,6932 9741,6979 9728,7947 6233,7900">
                  <msink:destinationLink direction="with" ref="{9EF0BF3B-C512-4899-A572-DF4222C421A4}"/>
                </msink:context>
              </emma:interpretation>
              <emma:one-of disjunction-type="recognition" id="oneOf0">
                <emma:interpretation id="interp0" emma:lang="en-US" emma:confidence="0">
                  <emma:literal>CH3Ct\25</emma:literal>
                </emma:interpretation>
                <emma:interpretation id="interp1" emma:lang="en-US" emma:confidence="0">
                  <emma:literal>CH3Ct\ 25</emma:literal>
                </emma:interpretation>
                <emma:interpretation id="interp2" emma:lang="en-US" emma:confidence="0">
                  <emma:literal>CHURCH 25</emma:literal>
                </emma:interpretation>
                <emma:interpretation id="interp3" emma:lang="en-US" emma:confidence="0">
                  <emma:literal>CH3Ct\z5</emma:literal>
                </emma:interpretation>
                <emma:interpretation id="interp4" emma:lang="en-US" emma:confidence="0">
                  <emma:literal>CH3Ct1 25</emma:literal>
                </emma:interpretation>
              </emma:one-of>
            </emma:emma>
          </inkml:annotationXML>
          <inkml:trace contextRef="#ctx0" brushRef="#br0">325 60 73,'0'0'38,"-2"-28"-1,2 28 3,-13-31-18,13 31-13,-20-3-3,4 8-3,-7 1-1,1 6 0,-6 5-1,0 7-1,-3 3 1,-1 13-1,3 1 0,2 7 0,5 0 1,4 3-1,7-2 1,7-1-1,8-1 0,10-9 1,5-5 0,9-6-1,4-4 0,6-7 0,4-4-1,-2-7 0,0-3-2,-8-10-3,2 8-5,-25-21-18,9 10-12,-13-8 2,1 1-2,-9-7 4</inkml:trace>
          <inkml:trace contextRef="#ctx0" brushRef="#br0" timeOffset="468.0008">371 438 79,'0'0'38,"18"-8"0,8 7 0,-9-14-24,27 14-8,-4-9-4,4-1-3,6 5-3,-13-18-13,8 13-22,-15-5 2,-4 4-3,-12-7 3</inkml:trace>
          <inkml:trace contextRef="#ctx0" brushRef="#br0" timeOffset="296.4004">403 118 74,'5'-18'36,"-5"4"0,0 14 0,18-6-23,-18 6-4,0 0-4,0 0-1,16 19 0,-11 0 0,6 16-2,-5 5 1,6 12 0,-8 3-1,8 5 0,-6-1-1,2-2-1,0-6 0,-2-11-1,4-6-1,-5-17-2,8 2-3,-13-19-14,0 0-19,-5-22 0,5 22 0,-13-37 2</inkml:trace>
          <inkml:trace contextRef="#ctx0" brushRef="#br0" timeOffset="702.0011">705-29 86,'0'0'38,"0"0"1,-18 3 1,20 34-22,-10-12-10,17 22-2,-6 1-3,9 7-1,-1 3-1,5-1-1,2-1-1,-1-7-1,4-2-2,-7-17-4,17 11-12,-21-23-21,6-4 1,-16-14 0,16 2-1</inkml:trace>
          <inkml:trace contextRef="#ctx0" brushRef="#br0" timeOffset="1248.0021">894 519 86,'0'0'38,"0"0"-1,17-14-3,6 11-25,-14-11-3,14 2-3,-1-3-1,4 0-1,-2 2 0,0 2-1,-5 3 1,-1 5-1,-18 3 1,18 8-1,-18-8 1,-7 22 0,-4-6-1,0 0 1,-4 0 0,1-1-1,-1 0 0,1 0 1,14-15-1,-19 27 0,19-27 1,-11 24-1,11-24 0,0 19 0,0-19 1,0 0-1,17 13 1,-2-13-1,1-2 1,5 1-1,1 1 1,2 6-1,2 0 1,-2 7 0,-2 5 0,-3 4 0,-7 2 0,-4 4 0,-8 1 0,-7 0-1,-4-2 0,-5-3 0,-3-3-2,-7-10 0,5 3-3,-11-23-8,32 9-19,-38-10-9,17-9 1,0-10-1</inkml:trace>
          <inkml:trace contextRef="#ctx0" brushRef="#br0" timeOffset="1794.0031">1421 178 78,'19'-11'37,"-19"11"2,15 3 0,2 15-23,-17-18-7,12 25-2,-12-25-3,11 26-1,-11-26-1,0 0-1,19 13 0,-19-13-1,0 0 0,13-27 0,-10 11 0,-5-8-1,1 0 1,-4-3-1,-5-2 1,-1-1-1,-3 3 1,-4 0-1,4 4 1,-4 7-1,0 8 1,2 8 1,0 8-1,4 8 1,-1 7 0,3 8 0,-1 6 0,1 13 0,2 4 0,2 6-1,-2 2 1,5 2-1,3-3 0,5-5 0,6-9 0,6-13 0,9-13 0,4-15 0,11-9-1,-1-13-1,8-5-1,-8-9-3,8 8-6,-26-18-18,10 11-11,-11-6 1,0 6 0,-10-7 2</inkml:trace>
          <inkml:trace contextRef="#ctx0" brushRef="#br0" timeOffset="2277.604">1649 440 91,'-24'10'40,"24"-10"-1,0 0 1,9 20-31,-9-20-3,29-3-2,-5-5-1,10-5-1,6-4-1,8-4-1,2-6 1,1-5-1,2 3-2,-7-4 0,2 7-5,-20-12-8,8 17-21,-23-4-4,-1 9 1,-16-2-2</inkml:trace>
          <inkml:trace contextRef="#ctx0" brushRef="#br0" timeOffset="2028.0036">1750 59 96,'1'-18'38,"-1"18"3,0 0-2,23 31-27,-23-14-5,13 20-3,-5-2 0,4 6-3,0 4 1,4 3-2,-2 0 1,0 1-2,1-4 1,-4-5-1,0-4 0,-4-9-2,1 4-2,-8-31-10,5 30-21,-5-30-6,-20 11 1,3-17-1</inkml:trace>
          <inkml:trace contextRef="#ctx0" brushRef="#br0" timeOffset="2496.0043">1985-35 97,'-11'-19'39,"11"19"3,3 14-2,16 16-28,-15-2-5,12 18-1,-5 5-3,5 6-1,0 2-1,2 0-1,-1 0 0,1-6-1,-1-5-1,-5-15-4,7 2-3,-19-35-17,13 21-16,-13-21 0,21-7 0,-13-7 1</inkml:trace>
          <inkml:trace contextRef="#ctx0" brushRef="#br0" timeOffset="3026.4053">2335 516 78,'0'0'38,"0"0"1,0 0 0,0 0-27,17-6-5,-17 6-2,31-19-1,-12 6-2,5 4 0,0-2 0,3 3-1,-3 0 0,0 3 0,-3 0 0,-2 3-1,-3 1 0,-16 1 0,18 6 0,-18-6 0,0 18 0,-6-4 0,-2 2 0,-5 5 0,-3 1 0,-2 4 1,-1 1-2,0 3 2,-2 0-2,-2 1 1,3-3 0,0 1 0,4-2 1,4-1-1,2-7 0,4-3 1,6-16 0,4 17 1,-4-17-1,21 2 0,-5-7 0,5-1 0,1-2-1,2-2-1,1 0-1,-6-1-2,8 5-2,-17-20-14,20 18-17,-19-11-4,5 5 0,-6-10 1</inkml:trace>
          <inkml:trace contextRef="#ctx0" brushRef="#br0" timeOffset="3619.2063">2921 73 88,'7'-16'38,"-9"2"0,2 14 1,-22-17-27,22 17-6,-37 15-2,14 1-1,-7 4-1,1 5 0,-1-1-1,1 8 1,3-7-1,4 4-1,4-3 1,7-4-2,3-5 2,8-1-2,0-16 1,14 19-1,-14-19 2,34 10-1,-10-8 0,3-2 1,5 1-1,3 1 1,4-1-1,3 4 0,-1 0 1,-1 3-1,-1 0 0,-2 1 1,-5 3-1,-5 0 1,-3 1-1,-6 1 1,-18-14 0,22 26-1,-16-12 0,-6-14 0,2 26 0,-8-12 0,-6 1 0,-5 0 0,-7 3 0,-5 0 0,-5 1-1,-4-2 0,-2 1 0,1-6-1,6-2 0,2-10-2,14-3 0,0-13-1,17 16-5,-6-45-12,25 18-19,-6-6 3,14 2-2,-3 0 2</inkml:trace>
          <inkml:trace contextRef="#ctx0" brushRef="#br0" timeOffset="4009.207">3235-40 101,'0'0'40,"0"0"1,0 0 0,23 10-31,-23-10-5,29 5-2,-9-7 0,8 0-2,1-2 0,-2-3-2,2 4-2,-8-5-3,14 19-18,-35-11-16,24-1-2,-24 1 1,0 0 0</inkml:trace>
        </inkml:traceGroup>
        <inkml:traceGroup>
          <inkml:annotationXML>
            <emma:emma xmlns:emma="http://www.w3.org/2003/04/emma" version="1.0">
              <emma:interpretation id="{8F0103D3-E34F-4F53-8681-15F7BF752F37}" emma:medium="tactile" emma:mode="ink">
                <msink:context xmlns:msink="http://schemas.microsoft.com/ink/2010/main" type="inkWord" rotatedBoundingBox="10356,6863 11739,6882 11718,8420 10335,8401">
                  <msink:destinationLink direction="with" ref="{9EF0BF3B-C512-4899-A572-DF4222C421A4}"/>
                </msink:context>
              </emma:interpretation>
              <emma:one-of disjunction-type="recognition" id="oneOf1">
                <emma:interpretation id="interp5" emma:lang="en-US" emma:confidence="0">
                  <emma:literal>Nat</emma:literal>
                </emma:interpretation>
                <emma:interpretation id="interp6" emma:lang="en-US" emma:confidence="0">
                  <emma:literal>Nag</emma:literal>
                </emma:interpretation>
                <emma:interpretation id="interp7" emma:lang="en-US" emma:confidence="0">
                  <emma:literal>Nags</emma:literal>
                </emma:interpretation>
                <emma:interpretation id="interp8" emma:lang="en-US" emma:confidence="0">
                  <emma:literal>Naps</emma:literal>
                </emma:interpretation>
                <emma:interpretation id="interp9" emma:lang="en-US" emma:confidence="0">
                  <emma:literal>Nag,</emma:literal>
                </emma:interpretation>
              </emma:one-of>
            </emma:emma>
          </inkml:annotationXML>
          <inkml:trace contextRef="#ctx0" brushRef="#br0" timeOffset="5241.6092">4174 164 75,'-3'-18'38,"3"18"1,0 0 0,16 3-23,-16-3-6,5 35-4,-5-6-2,6 13-2,-3 2 0,4 8-2,-4-1 1,0 1-1,-1-2 0,-1-10 0,-1-7 0,-1-7 0,-1-8-1,2-18 0,0 0-1,-16 0 1,10-15 0,-2-10-1,1-4 1,-1-8-1,0-3 1,-1-5 1,2-2 0,-3-1 1,4 3-1,0 5 1,-1 5-1,4 6 2,1 7-1,4 7 1,-2 15-1,0 0 1,21 11 0,-7 13-1,2 7 0,7 7 0,2 0 1,8 7-1,2-3 0,7-2 0,-1-7 0,3-10 1,-3-9-1,0-6 0,-8-10-1,-6-4 0,-6-8 1,-8-6-1,-8-4 0,-7-6 1,-6-7-1,-6-6 1,-2-3 0,-3-2-1,-1 3 1,0 2-1,2 5 0,0 6 0,5 9 0,2 7-1,11 16 0,-16-14 0,16 14-1,0 0-1,0 14-2,0-14-1,18 36-6,-18-36-13,16 46-17,-3-12 2,9 9-1,-1-2 3</inkml:trace>
          <inkml:trace contextRef="#ctx0" brushRef="#br0" timeOffset="5725.21">4866 451 55,'16'-9'36,"-16"9"-1,-4-15 1,4 15-19,-12-17-6,12 17-3,-24-18-3,24 18-1,-33-8 0,19 10-1,-7 3 1,7 7-1,-4 4-1,7 7 1,-4 2-1,7 2 0,2 1-1,6-3 0,2-6 0,6-4 0,-8-15-1,27 6 0,-8-14 0,0-6 0,1-9 0,-3-2 0,-1-4 0,-3 0 0,-3 4 0,-4 1 0,-1 5 0,-5 19 0,5-20 1,-5 20 0,0 0 0,9 29 1,-2-8-1,1 3 1,2 1-1,2 3 1,1-4-2,2-4 0,-1-1-2,-14-19 0,24 21-2,-24-21-5,26 10-16,-26-10-17,0 0 1,-5-19-1,5 19 2</inkml:trace>
          <inkml:trace contextRef="#ctx0" brushRef="#br0" timeOffset="-3260.4057">4875 531 83,'0'0'40,"0"0"-1,2 19 2,-2-19-29,24 3-5,-5-4-2,13 6 0,2-2-2,6 3 0,2 1 0,4 1-1,-1 0 0,3 3 0,-3-2-1,-3 6 0,-5-2 0,-2 1-1,-7 0 0,-3 1 1,-7-1-1,-5 4-1,-4-2 1,-2 1 0,-2 1 0,-2-2 1,-2-2-1,3 2 0,-4-16 0,4 24 0,-4-24 0,2 24 0,-2-24 0,-6 27 0,-1-9-1,-4 1 1,0 3 0,-5 1 0,0-1 0,-2 0 0,-3 2 0,-1 0 0,-2 0 1,-2 0-1,-3 0 0,0 2 1,-1-2-1,-1 6 1,-1-4 1,5 1-2,0 0 0,1-3 0,3-3 0,4-2 0,3-5 0,16-14 0,-18 16 0,18-16 0,0 0 0,0 0 0,0 0-4,0 0-4,0 0-13,0 0-17,0 0-6,-6-16 3,6 16-3</inkml:trace>
          <inkml:trace contextRef="#ctx0" brushRef="#br0" timeOffset="6208.8109">5050 42 98,'0'0'39,"0"0"1,31-8 0,-31 8-32,38-11-4,-12 5-2,0-4-4,9 17-14,-16-14-22,7 4-2,-10-5 0,-2 2 0</inkml:trace>
          <inkml:trace contextRef="#ctx0" brushRef="#br0" timeOffset="6021.6106">5111-135 74,'0'0'39,"3"-18"-1,-3 18 1,0 0-19,26 2-10,-26-2-4,18 35-2,-10-8 0,5 7-2,-2 1 0,2 2-1,-4 1 0,1-4-1,-4-6-2,-1-5 0,0-4-2,-5-19-2,6 29-14,-22-29-20,16 0 1,-17-10-1,17 10 1</inkml:trace>
        </inkml:traceGroup>
        <inkml:traceGroup>
          <inkml:annotationXML>
            <emma:emma xmlns:emma="http://www.w3.org/2003/04/emma" version="1.0">
              <emma:interpretation id="{447D9997-1E5D-48D7-A69B-BD68985B23C7}" emma:medium="tactile" emma:mode="ink">
                <msink:context xmlns:msink="http://schemas.microsoft.com/ink/2010/main" type="inkWord" rotatedBoundingBox="12741,7169 14198,7188 14186,8073 12729,8054"/>
              </emma:interpretation>
              <emma:one-of disjunction-type="recognition" id="oneOf2">
                <emma:interpretation id="interp10" emma:lang="en-US" emma:confidence="0">
                  <emma:literal>CH3</emma:literal>
                </emma:interpretation>
                <emma:interpretation id="interp11" emma:lang="en-US" emma:confidence="0">
                  <emma:literal>Cts</emma:literal>
                </emma:interpretation>
                <emma:interpretation id="interp12" emma:lang="en-US" emma:confidence="0">
                  <emma:literal>EHz</emma:literal>
                </emma:interpretation>
                <emma:interpretation id="interp13" emma:lang="en-US" emma:confidence="0">
                  <emma:literal>GHz</emma:literal>
                </emma:interpretation>
                <emma:interpretation id="interp14" emma:lang="en-US" emma:confidence="0">
                  <emma:literal>cats</emma:literal>
                </emma:interpretation>
              </emma:one-of>
            </emma:emma>
          </inkml:annotationXML>
          <inkml:trace contextRef="#ctx0" brushRef="#br0" timeOffset="31075.2546">6751 341 67,'10'-19'37,"-5"-2"0,3 2 2,-10-8-21,2 27-9,-2-27-3,2 27-1,-12-23-2,12 23 0,-23-8-1,9 8 0,-7 2-1,3 6 0,-6-2 1,3 10-2,-1 5 1,-1 8-1,1 3 2,3 9-2,-1 7 2,4 3-2,5 10 2,3 0-1,6-5 0,9-4 1,7-9-2,14-7 1,8-16 0,9-12 0,8-11-1,5-10-1,0-6 1,-4-5-1,-2 2-2,-15-5-2,0 19-7,-29-19-19,6 14-11,-12-8 2,-2 21-1</inkml:trace>
          <inkml:trace contextRef="#ctx0" brushRef="#br0" timeOffset="31621.2555">6977 534 87,'16'-14'40,"9"19"1,-1-7 0,11 13-22,-1-9-14,12 1-1,2-3-3,4-5-2,2 0-2,-10-9-2,4 11-5,-26-23-12,10 14-18,-19-9 0,0 5 0,-15-8 2</inkml:trace>
          <inkml:trace contextRef="#ctx0" brushRef="#br0" timeOffset="31371.6551">7191 186 98,'0'0'39,"-16"-6"0,16 6 0,-24 8-30,27 11-4,-5-2-1,9 11-2,-2 3 1,6 11-2,-3 0 1,1 7-1,1 4 0,-2-5 0,2-2-1,-4-3-1,2-4-1,-6-11-1,3-1-3,-5-27-9,0 21-23,0-21-3,-20 10 1,-1-15-1</inkml:trace>
          <inkml:trace contextRef="#ctx0" brushRef="#br0" timeOffset="31839.6559">7385 165 86,'0'0'39,"-16"-14"1,16 14 1,-19 3-26,28 24-7,-10-1-1,10 12-4,-1 5 1,7 8-3,-1 1 1,4 3-1,1 1-1,-1-8 0,4-1-2,-4-14-2,3 2-5,-21-35-18,17 32-15,-17-32 1,17 13-1,-17-13 1</inkml:trace>
          <inkml:trace contextRef="#ctx0" brushRef="#br0" timeOffset="32463.657">7560 664 80,'-16'16'39,"16"-16"-2,0 0 2,6 17-26,-6-17-7,16-6-1,-16 6-2,31-16-1,-15 6 0,6-1-1,-1 0 1,0 1-2,0 1 1,-2 4-1,-3 2 0,-16 3 1,21 1-1,-21-1 0,7 15 0,-7-15 1,-13 25-1,0-9 1,-3 2-1,-2 3 0,-3 1 1,0-1-1,1 3 0,0-2 0,6-4 0,3-4 0,11-14 0,-8 19 1,8-19-1,14-1 0,0-6 0,6-1 0,2-3 0,6 0 0,-1-2 0,3 3 1,2 1-1,-3 4 0,-1 0 0,-3 5 1,-1 3-1,-3 5 1,-5 2-1,-3 4 1,-3 2 0,-2 2 0,-7 3-1,-1 0 1,-5 1 0,-4 0 0,-4 1-1,-1-3 1,-6 1-2,-1-3 1,1-2-1,-4-8-1,4 1-1,-2-12-2,22 3-4,-39-17-13,39 17-19,-14-29 1,11 13 0,-4-5 1</inkml:trace>
        </inkml:traceGroup>
        <inkml:traceGroup>
          <inkml:annotationXML>
            <emma:emma xmlns:emma="http://www.w3.org/2003/04/emma" version="1.0">
              <emma:interpretation id="{EFBFACA3-0742-4E1F-89B5-16B230EAC503}" emma:medium="tactile" emma:mode="ink">
                <msink:context xmlns:msink="http://schemas.microsoft.com/ink/2010/main" type="inkWord" rotatedBoundingBox="14503,7072 17589,7113 17579,7806 14494,7765"/>
              </emma:interpretation>
              <emma:one-of disjunction-type="recognition" id="oneOf3">
                <emma:interpretation id="interp15" emma:lang="en-US" emma:confidence="0">
                  <emma:literal>CHCH3</emma:literal>
                </emma:interpretation>
                <emma:interpretation id="interp16" emma:lang="en-US" emma:confidence="0">
                  <emma:literal>acts</emma:literal>
                </emma:interpretation>
                <emma:interpretation id="interp17" emma:lang="en-US" emma:confidence="0">
                  <emma:literal>GHCH3</emma:literal>
                </emma:interpretation>
                <emma:interpretation id="interp18" emma:lang="en-US" emma:confidence="0">
                  <emma:literal>CttCH3</emma:literal>
                </emma:interpretation>
                <emma:interpretation id="interp19" emma:lang="en-US" emma:confidence="0">
                  <emma:literal>CHCtt3</emma:literal>
                </emma:interpretation>
              </emma:one-of>
            </emma:emma>
          </inkml:annotationXML>
          <inkml:trace contextRef="#ctx0" brushRef="#br0" timeOffset="34632.0608">8512 290 77,'11'-24'39,"2"3"-1,-7 0 1,15 15-24,-31-13-7,10 19-1,-5-18-4,5 18 0,-27-3-1,8 8 0,-7 4 0,1 7-2,-6 7 1,1 6 0,-3 4 0,6 5-1,2 4 2,4 3-2,6-1 1,4 1 0,9-3 1,9-2-1,6-7 0,9-6 0,9-8-1,6-6 0,6-11 0,2-9 0,1-4-1,-1-9-1,-1-1-1,-9-8-2,2 11-3,-28-17-15,12 18-18,-13-7 1,2 8-2,-8-5 3</inkml:trace>
          <inkml:trace contextRef="#ctx0" brushRef="#br0" timeOffset="34928.4612">8868 196 96,'0'0'40,"0"0"0,0 0-1,0 0-29,-3 17-5,3-1 0,6 13-2,0 3 0,4 8-2,1 1 1,2 7-1,0 0 0,0-1-1,1-6-1,-1-6 0,-2-1-2,-4-13-1,1 2-3,-8-23-7,-3 16-22,-12-19-5,15 3 1,-38-17 0</inkml:trace>
          <inkml:trace contextRef="#ctx0" brushRef="#br0" timeOffset="35131.2616">8723 512 93,'15'3'39,"-15"-3"3,38 7-3,-18-12-26,18 11-7,1-7-2,9 1-3,0-4-1,2-5-3,-1 2-2,-12-13-4,10 16-15,-26-13-17,1 1 1,-12-7 0,-4 3 1</inkml:trace>
          <inkml:trace contextRef="#ctx0" brushRef="#br0" timeOffset="35349.662">9123 240 75,'0'0'39,"-13"-16"1,13 16 0,0 0-18,16 8-12,-16-8-3,15 31-3,-4-9 1,6 12-2,-2 2-1,-1 4 0,4 7-1,-4-3 0,2-2-1,-4-4-1,4-4-2,-7-15-2,12 8-11,-21-27-24,15-3-3,-9-13 2,9-3-1</inkml:trace>
          <inkml:trace contextRef="#ctx0" brushRef="#br0" timeOffset="35786.4628">10026 223 76,'12'-16'36,"-8"-2"0,-4 4 0,0 14-26,-14-21-4,14 21-2,-34-13-2,12 12 0,-5-2 1,2 7-1,-7 1 2,7 8-2,-6 4 2,7 11-1,-5 0 1,5 9-2,0 3 2,6 5-2,2-2 1,10 3-1,4-7-1,10-3 1,8-5-1,9-4-1,7-10 0,3-5 0,7-6-2,-1-8 0,4 1-2,-9-15-4,12 19-14,-26-22-19,10 4 0,-12-9 1,4 4-1</inkml:trace>
          <inkml:trace contextRef="#ctx0" brushRef="#br0" timeOffset="36051.6632">10269 160 100,'-4'-14'41,"4"14"0,0 0-3,17 6-29,-17-6-2,14 39-2,-6-9-2,3 9-1,-3 4 0,2 5-1,-4 0 1,2 3-2,2-3 0,-2-7 0,2-6-1,-1-9-1,2-2-2,-11-24-1,18 21-5,-18-21-14,-8-16-18,-2 0 1,2 1-1,-8-9 3</inkml:trace>
          <inkml:trace contextRef="#ctx0" brushRef="#br0" timeOffset="36270.0636">10180 464 92,'-20'14'40,"20"-14"1,0 15-1,25-4-29,-25-11-5,42 2-2,-12-6-2,9 0-1,4-4-1,5-2-1,2 0-1,-3-2-2,-1 7-2,-12-14-5,11 20-8,-31-17-18,7 7-3,-10-7 1,-4 1 1</inkml:trace>
          <inkml:trace contextRef="#ctx0" brushRef="#br0" timeOffset="36519.664">10606 154 70,'-15'-25'39,"-1"-1"0,16 26 2,-32-30-21,32 30-8,0 0-3,8 33-3,-5-12-1,12 14-1,-2 3-1,3 9-1,1 1 0,4 1-1,-2-2-1,2-3 0,0-1-1,-2-9-1,-1-4-1,-7-12-3,9 12-7,-20-30-22,0 0-8,0 0 2,0 0-1</inkml:trace>
          <inkml:trace contextRef="#ctx0" brushRef="#br0" timeOffset="37034.4649">10994 469 62,'0'0'38,"-14"11"-1,14-11 3,0 0-13,0 0-19,20-2-1,-20 2-3,31-8-1,-12 2-1,7 3-1,0 0 1,1-1-2,-3 3 1,-2 1-1,-2 1 0,-4 3 0,-16-4-1,0 0 1,1 16 0,-15-7 0,-5 2 0,-4 2 0,-1 2 0,2-3 0,-1 1 0,5-2 0,18-11 1,-14 15-1,14-15 0,0 0 0,22-4 0,1-2 0,3 0 0,6-2 0,1 1 1,3 4-1,-4 5 1,-2 4 0,-4 4 0,-10 7 0,-8 2 0,-6 5-1,-10 0 0,-7 2 0,-6-4-3,-11-7-1,8 18-15,-29-26-17,5 5-5,-21-5 1,-10 2-1</inkml:trace>
        </inkml:traceGroup>
      </inkml:traceGroup>
    </inkml:traceGroup>
    <inkml:traceGroup>
      <inkml:annotationXML>
        <emma:emma xmlns:emma="http://www.w3.org/2003/04/emma" version="1.0">
          <emma:interpretation id="{3DB6D6EF-50E5-48DC-B96D-6365FB011A12}" emma:medium="tactile" emma:mode="ink">
            <msink:context xmlns:msink="http://schemas.microsoft.com/ink/2010/main" type="paragraph" rotatedBoundingBox="12360,8190 18707,8010 18746,9385 12399,956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5815E43-C3A3-450B-89A7-0611A85F20FC}" emma:medium="tactile" emma:mode="ink">
              <msink:context xmlns:msink="http://schemas.microsoft.com/ink/2010/main" type="line" rotatedBoundingBox="12360,8190 18707,8010 18746,9385 12399,9565"/>
            </emma:interpretation>
          </emma:emma>
        </inkml:annotationXML>
        <inkml:traceGroup>
          <inkml:annotationXML>
            <emma:emma xmlns:emma="http://www.w3.org/2003/04/emma" version="1.0">
              <emma:interpretation id="{5096CA4D-98CF-4738-B909-D6D64273A79A}" emma:medium="tactile" emma:mode="ink">
                <msink:context xmlns:msink="http://schemas.microsoft.com/ink/2010/main" type="inkWord" rotatedBoundingBox="12374,8686 13806,8645 13830,9491 12398,9532"/>
              </emma:interpretation>
              <emma:one-of disjunction-type="recognition" id="oneOf4">
                <emma:interpretation id="interp20" emma:lang="en-US" emma:confidence="1">
                  <emma:literal>Snr</emma:literal>
                </emma:interpretation>
                <emma:interpretation id="interp21" emma:lang="en-US" emma:confidence="0">
                  <emma:literal>Son</emma:literal>
                </emma:interpretation>
                <emma:interpretation id="interp22" emma:lang="en-US" emma:confidence="0">
                  <emma:literal>San</emma:literal>
                </emma:interpretation>
                <emma:interpretation id="interp23" emma:lang="en-US" emma:confidence="0">
                  <emma:literal>son</emma:literal>
                </emma:interpretation>
                <emma:interpretation id="interp24" emma:lang="en-US" emma:confidence="0">
                  <emma:literal>Sin</emma:literal>
                </emma:interpretation>
              </emma:one-of>
            </emma:emma>
          </inkml:annotationXML>
          <inkml:trace contextRef="#ctx0" brushRef="#br1" timeOffset="118170.2075">6395 1801 7,'0'0'22,"6"-14"1,-2-4-2,-4 18 0,4-32-1,-4 32 1,5-33-2,-5 33 0,3-28-4,-3 28-2,2-17-4,-2 17-3,0 0-1,0 0-1,-24-10-1,24 10-1,-29 15 0,11-3-1,-4 4 0,-1 4 0,-2 0 0,1 6 0,-2-2-1,5 3 1,0 0-1,5 0 0,2-4 0,4-3 0,5 0 0,5-20 1,2 20-1,-2-20 0,18 4 0,-4-8 1,7 0-1,3-1 0,3-2 0,7 4 0,0 2 0,4 2 1,-1 6-1,2 1 0,-6 6 1,-4 4 0,-3 4-1,-7 2 1,-3 1-1,-8 1 1,-5 0-1,-6 1 1,-5 0-1,-5-3 1,-6 0-1,-2 1 1,-6-9-1,-2 4 0,-1-9 0,-4-5 0,0-4 0,2-6 0,3-4 0,-1-7 0,7 0-1,-1-6 1,10 4-1,1-2-1,6 4-1,4-2 0,3 17-4,5-21-9,18 23-21,-23-2-5,32 6 3,-15-3-1</inkml:trace>
          <inkml:trace contextRef="#ctx0" brushRef="#br1" timeOffset="118950.2089">6634 2228 86,'0'0'37,"2"17"2,-2-17 0,16 43-27,-21-22-5,13 13-2,-7-6-1,4 4-2,-1-3 0,-1-5-1,-3-6-1,1-4 0,-1-14 0,0 0 0,0 0 0,0 0-1,0 0 1,-19-29-1,13 8 0,-4-3 1,2-6-1,-2 0 1,1-1-1,1 3 1,0 0-1,1 6 2,2 3-1,4 3 0,1 16 1,0 0-1,8-14 2,-8 14-1,21 3 0,-5 2 1,1-1-1,6 6 1,1 1-1,3 5 0,2 2 0,0 1 0,2 0 0,-3 0 0,3 0 0,-4-1 0,-3 0 0,-1-7 0,-2-3 0,-4 0 0,-17-8-1,26 11 1,-26-11-1,14 5 1,-14-5-1,0 0 0,0 0 0,0 0 2,0 0-2,-14-13 0,14 13 0,-18-21 0,9 4-2,-1-6 2,2-6 0,2 1-1,1-4 1,2-2 0,-1 4 0,4 3-1,0 6 1,0 3-1,0 18 0,2-20 0,-2 20-3,0 0-1,0 0-5,0 0-15,0 0-16,0 0 0,0 0 0,0 0 1</inkml:trace>
          <inkml:trace contextRef="#ctx0" brushRef="#br1" timeOffset="119777.0104">7111 1831 57,'-18'-16'36,"18"16"0,-11-22 0,11 22-12,-13-21-13,13 21-3,10-25-3,4 14 0,-8-7-1,9 7 0,-4-5-1,4 5 0,-15 11-1,27-21 0,-27 21-1,22-14 0,-22 14-1,24-12 1,-24 12-1,26-4 0,-12 4 0,1 3 1,-1 2-2,-14-5 2,24 19-1,-14-5 0,-4 2 0,-4 3 0,-2 2 0,-3 1 1,-4 4-1,-1 1 0,-1 3 1,-1-1-1,-1 3 0,0 2 1,1-2-1,-3-4 0,2 1 1,0-2-1,-4-4 0,7-1 0,-3-3 0,5-1 1,-2-2-1,6-2 1,2-14-1,2 22 1,-2-22 0,12 15-1,-12-15 2,25 6-2,-6-6 1,3-1 0,2-4 0,5 2 1,2-5-2,4 1 0,-1 1 0,-1-1 0,-4 3 0,-1 0 0,-6 3 0,-3 1 0,-4 3 0,-15-3 0,17 14-4,-17-14-6,16 26-18,-16-26-13,-1 14-1,1-14-1,0 0 1</inkml:trace>
        </inkml:traceGroup>
        <inkml:traceGroup>
          <inkml:annotationXML>
            <emma:emma xmlns:emma="http://www.w3.org/2003/04/emma" version="1.0">
              <emma:interpretation id="{367D07C2-0434-4FDE-8AC9-F896AA577A5F}" emma:medium="tactile" emma:mode="ink">
                <msink:context xmlns:msink="http://schemas.microsoft.com/ink/2010/main" type="inkWord" rotatedBoundingBox="14650,8125 18707,8010 18746,9385 14689,9501"/>
              </emma:interpretation>
              <emma:one-of disjunction-type="recognition" id="oneOf5">
                <emma:interpretation id="interp25" emma:lang="en-US" emma:confidence="0">
                  <emma:literal>satiates</emma:literal>
                </emma:interpretation>
                <emma:interpretation id="interp26" emma:lang="en-US" emma:confidence="0">
                  <emma:literal>"satiates</emma:literal>
                </emma:interpretation>
                <emma:interpretation id="interp27" emma:lang="en-US" emma:confidence="0">
                  <emma:literal>"satiety</emma:literal>
                </emma:interpretation>
                <emma:interpretation id="interp28" emma:lang="en-US" emma:confidence="0">
                  <emma:literal>"satieties</emma:literal>
                </emma:interpretation>
                <emma:interpretation id="interp29" emma:lang="en-US" emma:confidence="0">
                  <emma:literal>"satiate</emma:literal>
                </emma:interpretation>
              </emma:one-of>
            </emma:emma>
          </inkml:annotationXML>
          <inkml:trace contextRef="#ctx0" brushRef="#br0" timeOffset="40528.8712">9484 1723 93,'-2'-16'37,"-1"1"0,-5-10-7,8 25-22,-17-21-2,17 21-2,-25-16-1,11 18-1,-4 1 1,1 8-1,-3 5 0,3 8 0,-2 2 0,2 9 0,-2 1 1,5 8-1,1-3 0,2 5 0,3-1 0,3 3 0,2-3-1,6-2 1,5-6-1,6-7-1,6-8 1,5-9-1,6-10 0,6-11-1,1-8-1,1-9-1,2 3-2,-12-15-6,15 22-21,-24-12-10,1 8 2,-11-2-2</inkml:trace>
          <inkml:trace contextRef="#ctx0" brushRef="#br0" timeOffset="41028.0721">9704 1938 94,'0'23'40,"1"-7"2,19 5-1,1-25-23,17 20-12,2-12-3,10-6-2,6-6-1,0-13-3,4 4-3,-15-20-5,11 22-18,-24-18-12,-3 4 0,-13-6 0,-3 3 2</inkml:trace>
          <inkml:trace contextRef="#ctx0" brushRef="#br0" timeOffset="40825.2716">9826 1625 102,'0'0'40,"0"0"0,0 0 1,0 20-32,0-3-4,11 17 0,-5 2-2,7 12-1,0 2-1,2 4 1,-1-1-1,2-5-1,-1-2 0,-1-12-1,0-7-2,-4-13-1,-10-14-3,0 0-8,21-5-23,-29-11-4,0 2 2,-8-12-1</inkml:trace>
          <inkml:trace contextRef="#ctx0" brushRef="#br0" timeOffset="41230.8724">10161 1579 81,'0'0'40,"-21"0"0,21 0 1,0 0-20,7 43-12,-4-16-3,13 18-1,-2 1-3,4 7 1,1 1-2,-1-1 0,3-2-2,-5-4-1,2-3-3,-9-25-5,18 13-23,-27-32-9,23 20 1,-23-20-1</inkml:trace>
          <inkml:trace contextRef="#ctx0" brushRef="#br0" timeOffset="41714.4733">10498 2065 76,'0'0'38,"0"0"-2,2 14 3,-2-14-25,16-10-7,-16 10-2,37-12-2,-15 5-2,4 2 1,-2 1-1,3 2-1,-1 2 1,-4 2-1,-2 1 0,-6 3 1,-14-6-1,18 15 0,-18-15 1,-2 19-1,2-19 0,-21 22 0,10-7 0,-3-1 1,-4 3-1,2 4 1,-5 0 0,2 8 0,0 0 2,1 1-1,-1-1 1,4-1-1,4-4 0,6-1 0,5-7 1,0-16-1,23 9-2,-4-10 1,7-6-1,1-4 0,5 0-1,-3-3-2,3 4-2,-10-14-5,15 22-20,-21-15-11,5 2 1,-8-4-2,3 0 3</inkml:trace>
          <inkml:trace contextRef="#ctx0" brushRef="#br0" timeOffset="42198.0741">11304 1625 65,'5'-19'37,"-5"19"0,1-21 0,-4-6-17,3 27-11,-6-27-3,6 27-2,-21-24-1,21 24-2,-34-14 1,13 12 0,-3 4 0,2 7 0,-6 4-1,6 9 1,-4 4 0,4 6 1,2 5-1,6 7 0,1 3 0,8 2 1,4-4-2,9-2 1,6-6-1,10-2 0,8-9-1,4-9-1,5-7 0,0-7 0,0 0-3,-5-11-1,4 10-5,-28-29-16,16 14-16,-14-14 2,4 0-1,-9-10 1</inkml:trace>
          <inkml:trace contextRef="#ctx0" brushRef="#br0" timeOffset="42650.4749">11447 1748 100,'0'0'40,"3"35"2,-3-35-1,30 36-30,-9-30-7,14 4-1,6-14-1,7-5-2,1-1-2,-2-11 0,3 7-3,-15-18-6,12 21-20,-25-16-10,-3 6 0,-14-8 1</inkml:trace>
          <inkml:trace contextRef="#ctx0" brushRef="#br0" timeOffset="42447.6745">11546 1458 91,'0'0'40,"0"0"0,0 0 1,10 19-28,-17-2-5,15 15-2,-6 3-2,8 7 0,-2 1-2,4 5 0,1-2-1,2-1 0,1-3-1,0-6 0,-2-4-2,-3-9-1,2 1-3,-13-24-11,0 0-24,0 0-2,0 0 2,-32-12-2</inkml:trace>
          <inkml:trace contextRef="#ctx0" brushRef="#br0" timeOffset="42900.0752">11785 1325 97,'0'0'41,"0"0"1,-3 21-1,3-21-27,13 51-7,-7-10-1,10 15-2,0 2-1,4 6-3,-3-2 0,2 4 0,1-7 0,-1-7 0,3-5 0,-6-14-4,5-1-2,-21-32-8,37 15-25,-37-15-5,24-13 3,-17-6-2</inkml:trace>
          <inkml:trace contextRef="#ctx0" brushRef="#br0" timeOffset="43539.6765">12132 1854 90,'0'0'38,"0"0"-1,19 9 2,-19-9-31,31-8-1,-14-1-2,9 7-2,-5-6 0,3 7-1,-5-4-1,0 2 1,-4 1-2,-1 0 0,-14 2 1,16 4-2,-16-4 1,0 0 0,-3 16 0,3-16 0,-21 22 0,8-8 0,-3 2 0,2 2 0,1-2 0,0-2 0,13-14 1,-17 24-1,17-24 0,-7 16 0,7-16 0,0 0 0,0 0 0,19 5 0,-19-5 0,23-5 0,-9 2 0,4-2 0,0 0 1,1 2-1,0 2 0,2 1 0,-2 1 1,2 4 0,-5 3 0,0 5 0,-1 1 0,-4 4 0,-3-1 1,-5 4-1,-1 0 1,-6-2-1,-2 0 0,-5-3 0,-4 0-1,-2-5 1,-6-1-1,-1-4-1,-2-1 1,-1-5-2,0 2 0,-4-9-3,9 9-4,-15-23-12,37 21-19,-32-18-2,32 18 2,-22-20-2</inkml:trace>
          <inkml:trace contextRef="#ctx0" brushRef="#br0" timeOffset="37549.2658">8430 1111 87,'14'-16'39,"-14"16"1,0 0 1,27 30-25,-27-30-9,15 40-1,-9-14 0,6 14-3,-8-3 1,4 2-2,-1-3 2,1-4-4,-2-5 0,1-8 0,-7-19-3,16 9-2,1-5-5,-20-28-22,14 6-10,-6-9 1,5 1-1,-9-7 1</inkml:trace>
          <inkml:trace contextRef="#ctx0" brushRef="#br0" timeOffset="38594.4678">8759 1593 90,'0'0'37,"4"-20"1,-4 20 1,-17-16-28,17 16-6,-18 4-1,18-4-2,-30 16 0,12-3-1,-6 3 1,-2 3-1,-1 1 1,0 2-1,-2-3 0,3 5 0,-1-2 0,4-1 0,6-3-1,4-2 0,13-16 1,-11 20-1,11-20 0,0 0 0,21-1 1,-5-7-1,3-2 0,2-3 0,3 6 1,3-3 0,0 5 0,4 7 0,1-1 0,2 9 0,-1 1 0,3 10 0,-4 0 0,0 6 0,-5 0 0,-3 3 0,-5 1-1,-4 1 2,-7-4-2,-5 1 0,-6-3 0,-7-2 0,-4-2 0,-4-1 0,-7-4 0,-4-2 0,-5-4 0,-3-3 0,0-3 0,0-5 0,0-4 0,4-4 0,2-3 0,4-3 0,6-4 0,5-1 0,5 2 0,1-3-3,10 20-2,-5-35-3,23 40-16,-18-5-17,8-14-1,-8 14 1,18-10-1</inkml:trace>
        </inkml:traceGroup>
      </inkml:traceGroup>
    </inkml:traceGroup>
    <inkml:traceGroup>
      <inkml:annotationXML>
        <emma:emma xmlns:emma="http://www.w3.org/2003/04/emma" version="1.0">
          <emma:interpretation id="{E25D762A-B85A-4897-A86B-74DB319E8513}" emma:medium="tactile" emma:mode="ink">
            <msink:context xmlns:msink="http://schemas.microsoft.com/ink/2010/main" type="paragraph" rotatedBoundingBox="6953,10189 24930,10485 24912,11586 6935,112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35A5319-BC2D-4FFD-B157-C197E57F2CB9}" emma:medium="tactile" emma:mode="ink">
              <msink:context xmlns:msink="http://schemas.microsoft.com/ink/2010/main" type="line" rotatedBoundingBox="6953,10189 24930,10485 24912,11586 6935,11290"/>
            </emma:interpretation>
          </emma:emma>
        </inkml:annotationXML>
        <inkml:traceGroup>
          <inkml:annotationXML>
            <emma:emma xmlns:emma="http://www.w3.org/2003/04/emma" version="1.0">
              <emma:interpretation id="{5A6861C6-7ECA-4879-AA96-94ADC563621C}" emma:medium="tactile" emma:mode="ink">
                <msink:context xmlns:msink="http://schemas.microsoft.com/ink/2010/main" type="inkWord" rotatedBoundingBox="6952,10219 12194,10305 12177,11372 6935,11286">
                  <msink:destinationLink direction="with" ref="{32D32A4F-2A4F-4747-AE47-231D2449F419}"/>
                </msink:context>
              </emma:interpretation>
              <emma:one-of disjunction-type="recognition" id="oneOf6">
                <emma:interpretation id="interp30" emma:lang="en-US" emma:confidence="0">
                  <emma:literal>aH3CHz0+</emma:literal>
                </emma:interpretation>
                <emma:interpretation id="interp31" emma:lang="en-US" emma:confidence="0">
                  <emma:literal>DH3CHz0+</emma:literal>
                </emma:interpretation>
                <emma:interpretation id="interp32" emma:lang="en-US" emma:confidence="0">
                  <emma:literal>Catechize*</emma:literal>
                </emma:interpretation>
                <emma:interpretation id="interp33" emma:lang="en-US" emma:confidence="0">
                  <emma:literal>CHICHI*''</emma:literal>
                </emma:interpretation>
                <emma:interpretation id="interp34" emma:lang="en-US" emma:confidence="0">
                  <emma:literal>Catechize*'</emma:literal>
                </emma:interpretation>
              </emma:one-of>
            </emma:emma>
          </inkml:annotationXML>
          <inkml:trace contextRef="#ctx0" brushRef="#br0" timeOffset="11684.4205">979 3448 78,'0'-16'36,"0"16"0,0-27 1,14 19-23,-20-19-7,14 9-2,-13-7-2,4 5 0,-9 0-1,2 4 0,-8 1-1,0 6 1,-7 6-1,1 3-1,-5 4 1,1 6 0,-1 7-1,3 6 1,0 2 0,3 9 0,3 4 1,7 9 0,3 1 1,6 6-2,9-3 2,5 2-1,9-9-1,7-5 0,7-9 0,7-9-1,3-8-1,-1-10 0,3-6-2,-8-12-2,4 14-7,-25-22-20,10 11-9,-16-11 1,2 2-1</inkml:trace>
          <inkml:trace contextRef="#ctx0" brushRef="#br0" timeOffset="12152.4213">1117 3646 88,'-19'0'37,"19"0"2,0 0 0,0 0-25,29 0-7,-4-2-3,15 4-2,5-4-1,7-2-1,4-1-2,-5-3-1,4 6-3,-20-18-8,15 18-15,-25-14-10,-5 2 1,-14-6 0,-3 0 1</inkml:trace>
          <inkml:trace contextRef="#ctx0" brushRef="#br0" timeOffset="11949.621">1236 3319 88,'0'0'38,"0"0"2,-20 12 0,22 17-24,-10-11-9,13 10-2,-4 3 0,8 7-3,-1 4 0,3 7 0,-2 1-1,3-2 0,-3-2-2,-1-3 1,0-5-3,-6-10 0,4-4-2,-6-24-5,7 25-17,-7-25-13,0 0 0,-24-19 0,14 1 1</inkml:trace>
          <inkml:trace contextRef="#ctx0" brushRef="#br0" timeOffset="12402.0218">1499 3303 73,'-18'-29'38,"7"13"0,-7 2 0,18 14-20,0 0-7,-4 35-3,4-8-2,11 16-1,-2 6-1,9 12-1,-3 3 0,2 3-1,1-3 0,-1-3-2,1-7-1,-3-12-1,1-6-3,-16-36-6,30 31-20,-30-31-10,21-7 0,-18-13 0,8-3 1</inkml:trace>
          <inkml:trace contextRef="#ctx0" brushRef="#br0" timeOffset="12932.4227">1751 3668 78,'0'0'38,"-7"18"-1,7-18 1,16 5-25,-16-5-4,15-11-3,-15 11-3,27-15 0,-12 7-1,4 2 0,-1-2-1,1 2-1,-3 1 1,-2 0 0,-14 5-1,20-6 0,-20 6 1,0 0-1,0 0 0,-4 14 0,4-14 0,-19 24 0,8-10 0,1 2 0,1 0 0,1 0 1,1-1-1,7-15 0,-6 24 0,6-24 0,0 0 0,13 14 1,-13-14-1,20 3 1,-5-5-1,6 4 0,1 0 1,1 1-1,-1 6 1,-1 1 0,-5 3-1,-2 4 1,-4-1 0,-8 4 0,-5-3-1,-6 2 0,-5-6 0,-2 0-1,-5 0 0,-3-9-2,0 8-2,-10-19-7,17 20-20,-19-16-8,11 4 0,-4-7 0</inkml:trace>
          <inkml:trace contextRef="#ctx0" brushRef="#br0" timeOffset="13509.6237">2455 3435 70,'-4'-21'36,"-6"1"0,10 20 1,-47-34-21,31 39-5,-17-8-5,5 14-2,-5 0 1,5 10-2,1 1 0,6 7 0,2 1 0,6 4-1,5 3 0,3 3 0,5 1-1,7 4 0,2-2 0,7 0 0,7-5-1,6-6 1,4-8-1,6-12-1,4-11-1,1-9 0,2-5-2,-11-17-5,14 16-14,-27-22-17,7 3 0,-13-7 0,-2 2 1</inkml:trace>
          <inkml:trace contextRef="#ctx0" brushRef="#br0" timeOffset="13962.0245">2587 3664 72,'-16'-12'38,"-2"0"1,18 12 0,-16-13-14,31 26-14,-15-13-4,28 6-2,0-4-1,9-4-2,4-3-1,4-4-1,5-1-2,-7-7-1,1 9-4,-19-20-10,14 14-22,-23-5-2,-16 19 1,14-32 0</inkml:trace>
          <inkml:trace contextRef="#ctx0" brushRef="#br0" timeOffset="13774.8242">2646 3367 98,'0'0'40,"0"0"0,2 22-1,-2-22-29,0 33-4,1-10-1,9 9-2,-2 4-1,3 6 0,1 3 0,-1 3-1,0 0-1,0-2 1,-1-3-1,-2-6-1,0-7-1,-6-9-1,2-5-2,-4-16-3,0 0-8,-16-3-19,16 3-6,-19-34 1,8 13 1</inkml:trace>
          <inkml:trace contextRef="#ctx0" brushRef="#br0" timeOffset="14211.625">2887 3362 94,'-19'-23'38,"19"23"3,0 0-2,-3 15-29,3-15-2,4 41-3,3-7-1,2 9-1,3 5 0,0 6-1,1 2-1,0-2-1,0-4-2,-3-7-1,7-3-4,-17-26-15,16 6-18,-16-20-2,15-4 1,-15 4 0</inkml:trace>
          <inkml:trace contextRef="#ctx0" brushRef="#br0" timeOffset="14679.6258">3145 3769 94,'0'0'38,"0"0"0,18-17-3,1 13-25,-11-12-4,12 4-2,-4-6-2,4 5 0,0 0 0,2 4-1,-4 2-1,1 7 1,-4 0 0,-15 0 0,20 13 0,-20-13-1,7 19 1,-7-19-1,-3 18 1,3-18-1,-10 19 0,10-19 0,-14 24 0,4-10 0,-1 4 0,-2 1 0,0 5 0,0 2 0,0-1 0,4-1 1,-1-5-1,7 1 1,1-4 0,2-16 0,8 17-1,-8-17 1,23 8 0,-9-8-1,4 2 0,-1-2 0,1-2 0,-2 1-1,2 1-2,-4-8-2,7 12-8,-21-23-16,16 10-12,-6-14 1,9 2-1,-4-12 2</inkml:trace>
          <inkml:trace contextRef="#ctx0" brushRef="#br0" timeOffset="15132.0266">3802 3362 79,'0'0'38,"-12"-15"0,12 15 0,-14 7-24,14-7-7,-18 14-2,18-14-1,-17 40 0,5-10-1,6 12 1,-4 4-1,6 9 0,-1-3-1,8 3 0,2-7 0,8-5 0,6-11-1,8-12 0,4-12-1,6-11 1,8-13-1,-1-11 0,1-8-1,-3-5 1,-3-3 0,-9-3 0,-6 1 0,-11 0-1,-11 8 0,-17 4 1,-7 7-1,-9 7 0,-7 6-1,-7 4 1,-2 7-1,-2 0-1,5 7 0,2-6-3,18 15-4,-11-20-14,35 6-16,0 0 2,0 0-2,16 14 2</inkml:trace>
          <inkml:trace contextRef="#ctx0" brushRef="#br0" timeOffset="15646.8275">4182 3643 90,'0'0'37,"0"0"1,18-5 2,-18 5-28,25-8-5,-4 3-3,10 2-1,2-3-1,6-1 0,-1-2-1,1-1-1,1 1-1,-5-4 0,1 5-2,-12-10-2,6 15-7,-28-16-19,14 8-9,-11-5 2,-5 16-2</inkml:trace>
          <inkml:trace contextRef="#ctx0" brushRef="#br0" timeOffset="15428.4271">4245 3354 83,'0'0'39,"0"0"1,0 0 0,14 32-21,-14-32-9,-2 43-3,2-14-2,8 12-1,0 1-1,4 7-2,2-2 1,5-1-2,-1-5 0,1-2 0,-1-9-1,-4-9-1,1-4-2,-15-17-2,13 20-7,-31-28-21,18 8-8,-27-15 1,9 7 0</inkml:trace>
          <inkml:trace contextRef="#ctx0" brushRef="#br0" timeOffset="15943.228">4522 3263 67,'-16'-11'40,"16"11"-1,0 0 3,-19 12-13,25 12-19,-9-1-3,13 10-1,-4 2-1,10 7-2,-1 6 0,2 4 1,4 1-4,2 5 0,-6-7 0,4 2 0,-2-10 0,-4-5 0,-1-8 0,-2-10 0,-1-6 0,-11-14-4,0 0-3,0 0-13,0 0-21,-2-22-2,2 22 1,-18-28 0</inkml:trace>
          <inkml:trace contextRef="#ctx0" brushRef="#br0" timeOffset="-8954.4157">5254 3574 81,'0'0'39,"0"0"-1,0 0 2,14 24-19,-14-24-13,23 16-2,-9-6-1,10 4-1,2-1-1,8 3 0,1-2-1,10 2 0,3-3-1,7 3 1,-1-2-2,4-2 0,-7 2 0,-1-3 0,-5-1 0,-10-1 0,-7 2 0,-9-1 0,-5 1 0,-14-11 0,15 19 0,-15-19 0,3 23 0,-3-23 0,-2 17 0,2-17 0,-3 16 0,3-16 0,-6 18 0,6-18 0,-13 25 0,2-7 0,-2 3 0,-3 3 0,-5 3 0,-2 2 0,-4 3 0,-3 1 0,-4-1 0,2 0 0,-3-2 0,3-2 0,1-5 0,4 0 0,4-7 0,4-3 0,19-13 0,-24 9 0,24-9 0,0 0 0,0 0 0,0 0 0,0 0 0,-8-19 0,8 19 0,0 0-5,0 0-3,-5-22-13,5 22-19,0 0-2,-22-23 2,-10 3-2</inkml:trace>
        </inkml:traceGroup>
        <inkml:traceGroup>
          <inkml:annotationXML>
            <emma:emma xmlns:emma="http://www.w3.org/2003/04/emma" version="1.0">
              <emma:interpretation id="{C0B396DA-2C73-4385-BED8-C97DE2ED31A3}" emma:medium="tactile" emma:mode="ink">
                <msink:context xmlns:msink="http://schemas.microsoft.com/ink/2010/main" type="inkWord" rotatedBoundingBox="12981,10482 17830,10561 17815,11469 12966,11389"/>
              </emma:interpretation>
              <emma:one-of disjunction-type="recognition" id="oneOf7">
                <emma:interpretation id="interp35" emma:lang="en-US" emma:confidence="0">
                  <emma:literal>CH3CHCH3</emma:literal>
                </emma:interpretation>
                <emma:interpretation id="interp36" emma:lang="en-US" emma:confidence="0">
                  <emma:literal>crickets</emma:literal>
                </emma:interpretation>
                <emma:interpretation id="interp37" emma:lang="en-US" emma:confidence="0">
                  <emma:literal>electrets</emma:literal>
                </emma:interpretation>
                <emma:interpretation id="interp38" emma:lang="en-US" emma:confidence="0">
                  <emma:literal>Crickets</emma:literal>
                </emma:interpretation>
                <emma:interpretation id="interp39" emma:lang="en-US" emma:confidence="0">
                  <emma:literal>climatically</emma:literal>
                </emma:interpretation>
              </emma:one-of>
            </emma:emma>
          </inkml:annotationXML>
          <inkml:trace contextRef="#ctx0" brushRef="#br0" timeOffset="46722.0821">6944 3879 77,'8'-20'36,"0"-3"0,-5-6-4,-3 29-19,6-43-3,-1 27-4,-14-8-1,5 7-1,-7-2-1,11 19 0,-27-20 0,9 22 0,-4 4-1,-1 10 0,-2 4 0,2 12 1,-1 6-1,5 7 0,0 3-1,9 4 1,2 1 0,8 0-1,5-2 0,6-3 0,5-10-1,6-4 0,6-9 0,1-9 0,6-8-1,-1-9-1,3-4-1,-5-11-2,6 1-2,-17-17-7,19 15-21,-19-12-6,3 4 2,-8-7-1</inkml:trace>
          <inkml:trace contextRef="#ctx0" brushRef="#br0" timeOffset="47455.2832">7215 4047 95,'0'0'39,"0"0"2,16 0-2,-16 0-25,42-2-7,-10-2-2,11-1-2,2-6-2,2-2-2,1-3 0,-5-5-2,2 5-2,-16-9-1,5 13-4,-26-16-3,17 20-5,-30-24-3,5 32 1,-3-45 2,5 29 6,-18-11 6,3-3 9,10 9 6,-18-16 6,21 37 4,-16-43 2,16 43-1,-7-22-3,7 22-6,0 0-3,18 12-2,-13 3-1,8 10-1,-2 2-2,3 13 1,-1 7-1,2 4-2,-1 3 0,-3 0 0,2-4 0,-3-7 0,3-3-3,-5-16-3,9 2-6,-17-26-19,0 0-11,15-10 1,-15 10 0,17-32 1</inkml:trace>
          <inkml:trace contextRef="#ctx0" brushRef="#br0" timeOffset="47018.4826">7326 3726 95,'0'0'38,"0"0"2,0 0-5,-5 14-22,5-14-5,0 34-2,0-10-1,8 11-1,-2 2-1,6 3-1,-4 3 0,3 3-1,-2 0 0,3-6-1,-4-1-1,-2-12-1,0-3-1,-6-24-1,4 24-2,-4-24-3,0 0-13,-26 0-19,26 0 2,-37-24 0,16 9 0</inkml:trace>
          <inkml:trace contextRef="#ctx0" brushRef="#br0" timeOffset="48048.0844">7915 4049 91,'0'0'37,"1"14"1,-1-14 1,23 2-28,-23-2-4,22-10-3,-7 0-1,5 6-1,1-6 0,2 4-2,-1-1 1,1 2-1,-7 4 1,0 1-1,-16 0 0,14 9 0,-14-9 0,-3 21 0,3-21-1,-19 29 1,8-13 0,-6 0 0,5 0 0,12-16 0,-24 25 1,24-25-1,-15 21 0,15-21 0,-5 16 0,5-16 1,0 0-1,15 11 0,-15-11 0,24-1 0,-8-1 1,5-3-1,3 1 0,1 0 0,4 3 0,-1 1 0,-1 5 0,-1 3 1,-6 3 0,-5 8 0,-5 0 0,-6 4 0,-5-1-1,-2 2 1,-9-5-1,1 0 0,-5-3 0,0-6-1,-3-1 0,3-7 0,0 1-1,-4-8-3,20 5-4,-32-17-15,32 17-17,-19-13 0,19 13 0,-21-10 1</inkml:trace>
          <inkml:trace contextRef="#ctx0" brushRef="#br0" timeOffset="49779.6873">8853 3791 86,'-3'-20'36,"3"20"1,-18-21 0,-6 7-24,24 14-7,-33-10-2,13 12-1,-4-1-1,0 7 0,-1 0 0,2 8 0,-4 6 0,3 9 1,-2 1-1,2 9 1,2 1-1,4 3 1,0-1-1,9 3 0,5-9-1,12-5 1,9-7 1,11-8-3,11-12 0,11-9 0,6-8 0,6-10 0,1-6 0,-5-4 0,-2 3-4,-13-8-1,-1 20-5,-31-15-19,5 19-13,-14-2 2,-2 14 0,-2-14-1</inkml:trace>
          <inkml:trace contextRef="#ctx0" brushRef="#br0" timeOffset="50325.6884">9012 4050 105,'0'0'39,"21"-6"1,-6 3-1,23 7-29,-9-10-5,11 4-2,2-4-1,6-4-2,0-1-1,-1-3-1,1 1-2,-16-9-3,10 15-8,-33-18-18,12 6-7,-11-7 1,-2 4 0</inkml:trace>
          <inkml:trace contextRef="#ctx0" brushRef="#br0" timeOffset="50091.688">9206 3704 96,'-16'0'39,"16"0"1,-9 19 0,20 3-28,-19-6-5,13 14-1,-5 1-2,6 7-1,1 0-1,-1 6 0,2-1-1,0 1 0,2-4-2,-2-4 1,-2-5-1,-1-8 0,1-6-2,-6-17-1,4 21-3,-4-21-6,0 0-20,-29-9-7,11 2 1,-9-9-1</inkml:trace>
          <inkml:trace contextRef="#ctx0" brushRef="#br0" timeOffset="50512.8887">9478 3732 71,'0'0'38,"-18"-19"0,18 19 2,0 0-15,-5 15-12,5-15-5,2 32-1,1-9-3,7 13 0,1 0-1,2 6 1,-1-1-4,3 1 0,1-1 0,-2-5 0,2-3-3,-4-14-3,9 7-10,-21-26-22,16 9-4,-16-9 1,24-20 0</inkml:trace>
          <inkml:trace contextRef="#ctx0" brushRef="#br0" timeOffset="50887.2893">10216 3672 66,'24'-15'37,"-7"6"-1,-17 9 2,0 0-11,2-23-21,-2 23-1,-18-6-3,1 8 0,-6-1 0,1 9 0,-5-1-1,1 12 2,-3 3-1,3 8 1,-1 2 1,8 9-1,0-2 0,4 4 0,4-2-1,8-3 0,6-5 0,10-5-1,4-7 0,12-9-1,5-6-1,3-6 0,5-4-1,-4-6-1,5 3-2,-12-12-4,12 17-15,-24-16-17,4 3 1,-9-8 0,6 1 1</inkml:trace>
          <inkml:trace contextRef="#ctx0" brushRef="#br0" timeOffset="51199.2898">10521 3608 94,'1'-15'38,"-1"15"2,0 0-1,28 8-25,-28-8-6,11 31-2,-6-7-1,4 11-1,-4 2-2,1 7 0,1 3 1,-1-1-3,-1 0 0,3-6 0,0-5 0,0-8-3,3-3-2,-11-24-2,21 29-15,-21-29-18,0 0-2,0 0 1,-16-22 1</inkml:trace>
          <inkml:trace contextRef="#ctx0" brushRef="#br0" timeOffset="51433.2902">10416 3943 107,'0'0'40,"0"0"0,20 24-3,-20-24-30,43 0-3,-9-6-1,7-2-1,7-5-2,4-5-2,2 2-1,-5-9-2,5 17-7,-25-19-18,8 11-10,-11-3 1,-6 3 0,-8-4 2</inkml:trace>
          <inkml:trace contextRef="#ctx0" brushRef="#br0" timeOffset="51604.8906">10878 3536 106,'0'0'39,"-3"-16"1,3 16-8,-3 16-21,13 11-3,-10-1-2,8 14-1,-5 3-2,5 8 0,-2 0-1,4 2-2,0-2 0,2-7 0,5-4 0,-3-8-2,5-3-3,-19-29-3,39 34-16,-39-34-17,24 3-1,-24-3 1,19-15 0</inkml:trace>
          <inkml:trace contextRef="#ctx0" brushRef="#br0" timeOffset="52104.0914">11219 3927 90,'0'0'38,"0"0"0,0 0 1,21 7-26,-21-7-8,22-10-1,-8 2-2,6 3-1,-1-3 0,3 2-1,-1 1 0,-1-1 0,-3 3 0,-2 1-1,-15 2 1,0 0-1,11 14 1,-11-14-1,-21 24 1,5-9-1,-2 2 1,-1-2 0,3 1 0,2-4 0,14-12 0,-15 18 0,15-18 1,0 0-1,0 0 1,23 13-1,-7-13 1,5 0-1,3 0 1,4 3-1,3 3 1,1 2-1,-3 2 0,-2 3 1,-4 1-1,-7 2 0,-8 0-1,-8-16-1,-10 30 0,-11-19-2,0 13-11,-27-17-16,3 9-7,-16-5-1,-8 2 2</inkml:trace>
        </inkml:traceGroup>
        <inkml:traceGroup>
          <inkml:annotationXML>
            <emma:emma xmlns:emma="http://www.w3.org/2003/04/emma" version="1.0">
              <emma:interpretation id="{DDD0724A-40CE-4A10-892A-0D10017039B6}" emma:medium="tactile" emma:mode="ink">
                <msink:context xmlns:msink="http://schemas.microsoft.com/ink/2010/main" type="inkWord" rotatedBoundingBox="18829,10775 19300,10783 19297,10977 18825,10970"/>
              </emma:interpretation>
              <emma:one-of disjunction-type="recognition" id="oneOf8">
                <emma:interpretation id="interp40" emma:lang="en-US" emma:confidence="1">
                  <emma:literal>+</emma:literal>
                </emma:interpretation>
                <emma:interpretation id="interp41" emma:lang="en-US" emma:confidence="0">
                  <emma:literal>n</emma:literal>
                </emma:interpretation>
                <emma:interpretation id="interp42" emma:lang="en-US" emma:confidence="0">
                  <emma:literal>t</emma:literal>
                </emma:interpretation>
                <emma:interpretation id="interp43" emma:lang="en-US" emma:confidence="0">
                  <emma:literal>L</emma:literal>
                </emma:interpretation>
                <emma:interpretation id="interp44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60075.7055">12586 3873 120,'0'0'41,"14"21"2,-14-21-7,40 0-28,-12 0-4,9 1-1,6-4-3,2-3 0,3-2-3,-8-10-5,15 17-23,-20-17-11,2 7-1,-13-10 1,3 5-1</inkml:trace>
          <inkml:trace contextRef="#ctx0" brushRef="#br0" timeOffset="59841.705">12649 3750 108,'0'0'40,"14"-3"1,-14 3-1,0 0-33,21 20-2,-13-5-2,1 4 0,1 2-2,0 3 0,-4-2-1,1 2 0,-3-6 0,1-2-1,-5-16-2,8 14 0,-8-14-3,0 0-3,15 3-12,-15-3-20,0 0 1,-23-19 1,23 19 0</inkml:trace>
        </inkml:traceGroup>
        <inkml:traceGroup>
          <inkml:annotationXML>
            <emma:emma xmlns:emma="http://www.w3.org/2003/04/emma" version="1.0">
              <emma:interpretation id="{EA36D369-6883-4A19-8FF8-0AEDA8BE0024}" emma:medium="tactile" emma:mode="ink">
                <msink:context xmlns:msink="http://schemas.microsoft.com/ink/2010/main" type="inkWord" rotatedBoundingBox="20540,10413 24930,10485 24913,11503 20524,11431"/>
              </emma:interpretation>
              <emma:one-of disjunction-type="recognition" id="oneOf9">
                <emma:interpretation id="interp45" emma:lang="en-US" emma:confidence="0">
                  <emma:literal>CHECHEN*</emma:literal>
                </emma:interpretation>
                <emma:interpretation id="interp46" emma:lang="en-US" emma:confidence="0">
                  <emma:literal>Cts Ctt=CH2</emma:literal>
                </emma:interpretation>
                <emma:interpretation id="interp47" emma:lang="en-US" emma:confidence="0">
                  <emma:literal>Cts Ctt=CHz</emma:literal>
                </emma:interpretation>
                <emma:interpretation id="interp48" emma:lang="en-US" emma:confidence="0">
                  <emma:literal>Ctftt=CHz</emma:literal>
                </emma:interpretation>
                <emma:interpretation id="interp49" emma:lang="en-US" emma:confidence="0">
                  <emma:literal>Cts CHURCH</emma:literal>
                </emma:interpretation>
              </emma:one-of>
            </emma:emma>
          </inkml:annotationXML>
          <inkml:trace contextRef="#ctx0" brushRef="#br0" timeOffset="62088.109">14561 3665 92,'2'-21'39,"-2"21"1,0 0-1,0 0-27,0 0-7,0 0-1,10 16-1,-10-16-2,0 0 1,0 0-1,0 0-1,0 0 1,0 0-1,0 0 0,3-14 0,-3 14-1,-7-25 1,1 9-1,-2 0 1,-2-2 0,-4 7-1,-2-2 1,-5 5 0,0 2 0,0 4 0,-3 4 0,2 2 0,1 6 0,-2 6 1,6 8-1,1 5 1,4 7 1,0 9-1,7 10 1,-2 2-1,7 4 1,5-2-1,3-5 0,7-8 0,1-6-1,9-12 1,4-12-1,8-13-1,0-10 0,3-5-2,-1-9 0,2 3-4,-15-20-10,16 17-21,-20-12-4,2 4 2,-9-8-1</inkml:trace>
          <inkml:trace contextRef="#ctx0" brushRef="#br0" timeOffset="62556.1099">14699 3859 101,'0'0'40,"0"0"2,15 3-2,-15-3-31,29 11-4,0-3-2,12 1-1,4-1-2,3-4-1,4-1-1,-6-8-2,2 5-2,-20-19-7,12 17-19,-23-17-9,-5 5 1,-12-12-1</inkml:trace>
          <inkml:trace contextRef="#ctx0" brushRef="#br0" timeOffset="62337.7095">14818 3622 77,'0'0'41,"0"0"0,0 0 1,0 0-12,8 27-23,-6-3-2,6 13-1,0 5-2,0 5-1,1 5 0,1-1 0,1-2-1,-3-6-1,0 0-1,-6-15-1,6-3-3,-8-25-4,6 23-18,-6-23-14,-16-7 1,-3-6-1,5-3 3</inkml:trace>
          <inkml:trace contextRef="#ctx0" brushRef="#br0" timeOffset="62774.5102">15043 3517 86,'-20'-16'40,"20"16"-1,-12 14 3,13 13-26,-9-11-8,15 16-2,-4 0-2,8 8-1,0 0-1,4 5 0,-1-1-1,4 0-1,-2-1-1,0-10-2,2 1-3,-18-34-11,25 35-23,-25-35-3,15 18 2,-15-18-1</inkml:trace>
          <inkml:trace contextRef="#ctx0" brushRef="#br0" timeOffset="63336.1112">15184 4106 91,'0'0'38,"-5"16"-1,5-16 2,0 0-30,18 0-5,-2-5-2,6-1 0,2-2-2,2 2 0,0-2 0,-4 1 0,-4 4 0,-4 3-1,-14 0 1,0 0 0,10 14 0,-10-14 0,-16 20 0,16-20 0,-26 22 0,26-22 0,-25 21-1,25-21 1,-21 16 0,21-16 1,0 0-1,-12 14 0,12-14 0,0 0 0,15 3 0,-15-3 0,22 2 1,-7-1-1,1 1 0,3 3 0,-1 1 1,-1 5 0,-17-11 0,28 26 1,-19-12 0,-1 7 0,-6 0 0,-4 0 0,-2-2 0,-5-2 0,-3 1-1,-1-2 0,-6-3-1,-2-5 0,0-4 0,0 0 0,0-4-1,-1-4-1,4 3-2,-3-12-3,21 13-15,-22-6-16,22 6-2,-18-29-1,18 11 1</inkml:trace>
          <inkml:trace contextRef="#ctx0" brushRef="#br0" timeOffset="63741.7119">15810 3531 67,'-8'-19'36,"-3"5"0,11 14 1,-31-31-18,17 34-14,-12-1 0,7 11-2,-9 1 1,9 15-1,-8 3 1,8 9 0,-4 2 0,7 13 0,-2 0-2,9 3 1,2-1-1,9-2 0,6-8 0,6-4-1,7-8-1,8-11 0,5-6 0,1-7-1,5-8-1,-1-7-1,4 3-3,-17-19-10,17 13-20,-22-10-6,2 1 2,-7-9-1</inkml:trace>
          <inkml:trace contextRef="#ctx0" brushRef="#br0" timeOffset="64240.9128">15847 3929 99,'0'0'38,"0"0"3,19 6-2,10-3-33,1-9-2,10 0-2,5-6-1,4-2-2,0 1-1,-5-7-3,10 20-13,-28-18-21,1 5 0,-11-3 0,-1 5-1</inkml:trace>
          <inkml:trace contextRef="#ctx0" brushRef="#br0" timeOffset="64038.1125">16092 3499 85,'0'0'39,"-14"-5"1,12 20 1,2-15-23,-6 40-12,3-10-1,6 7-2,-2 3 0,6 6-2,-1 5 1,4 3-1,-2 2 0,3 0 0,-1-5-1,1-3-1,0-5 0,-4-9-2,1-4-2,-8-30-5,11 31-19,-11-31-13,0 0 2,-29-10-2,29 10 3</inkml:trace>
          <inkml:trace contextRef="#ctx0" brushRef="#br0" timeOffset="64506.1133">16243 3526 80,'-14'-17'41,"14"17"-1,0 0 1,-15 12-21,25 17-12,-9 3-3,9 13 0,0 4-2,7 11 0,-2-1-1,6 1-1,-1-1 0,1-3 0,0-8-2,-2-8 0,2-8-1,-9-13-3,7 2-3,-19-21-16,0 0-18,0 0 0,19-22 1,-16-1-1</inkml:trace>
          <inkml:trace contextRef="#ctx0" brushRef="#br0" timeOffset="64771.3138">16643 3758 96,'0'0'39,"0"0"2,0 0-1,43 2-31,-22-10-5,8 4-1,1-2-1,2 1-2,2 0 0,-2-1-1,-3 6-1,-7-6-1,3 12-3,-25-6-7,32 0-20,-32 0-8,0 0 1,0 0 1</inkml:trace>
          <inkml:trace contextRef="#ctx0" brushRef="#br0" timeOffset="65005.3142">16705 3986 87,'0'0'39,"0"0"1,24 10 1,0-7-24,0-8-13,10 4-1,-2-4-2,2-1-2,1 6-3,-15-15-10,12 14-25,-18-4-2,2 2 2,-16 3-2</inkml:trace>
          <inkml:trace contextRef="#ctx0" brushRef="#br0" timeOffset="66908.5174">17644 3589 72,'3'-23'39,"0"6"-2,-6-3 2,3 20-24,-13-20-9,13 20-1,-22-13-3,7 13 0,-5 0 0,-3 10-1,-3 1 1,2 8 0,-3 5 0,3 8 0,-2 6 0,4 10 1,-1 2-1,7 4 0,2 0-1,9 0 1,5-4-1,7-5 0,9-10 0,9-10-1,7-9 0,7-9-1,7-10 0,1-10-1,4-2-1,-7-10-3,4 14-9,-26-23-20,10 10-6,-12-9 0,-1 7 0</inkml:trace>
          <inkml:trace contextRef="#ctx0" brushRef="#br0" timeOffset="67173.7179">17890 3494 95,'0'0'41,"0"0"0,-17-3 0,27 22-31,-16 0-5,10 13 0,0 4-3,4 8 1,1 3-2,1 5 1,1-1-2,2 2 1,1-5-2,-2-8 1,1-6-3,-5-10 0,1-2-2,-9-22-3,11 27-15,-11-27-19,-19-2 2,0-9-2,0 2 2</inkml:trace>
          <inkml:trace contextRef="#ctx0" brushRef="#br0" timeOffset="67407.7184">17734 3898 85,'0'0'40,"0"0"0,19 5 1,-6-21-24,16 18-11,1-8-3,10 1-1,4-6-1,1-1-2,1 1-1,-7-5-1,4 8-4,-22-17-12,9 15-22,-15-8 1,-15 18-1,16-31 2</inkml:trace>
          <inkml:trace contextRef="#ctx0" brushRef="#br0" timeOffset="67641.7187">18092 3458 87,'-29'-13'40,"29"13"0,-24 11 2,32 13-28,-18-6-7,15 13-2,-2 5-1,8 7-1,1 3-1,4 7 0,0 0-1,1 1 0,3-3-1,-1-3-1,0-3-2,-8-12-2,10 10-12,-26-24-23,15 1-2,-10-20 0,0 0-1</inkml:trace>
          <inkml:trace contextRef="#ctx0" brushRef="#br0" timeOffset="68234.5198">18373 4045 70,'0'0'38,"-17"5"0,17-5 1,-3-14-20,3 14-13,18-10-2,-18 10-2,24-16 0,-8 12-1,-16 4 0,29-12 0,-29 12-1,24-4 1,-24 4-1,19 3 0,-19-3 0,16 5 0,-16-5 1,0 0-1,15 15 0,-15-15 0,1 16 1,-1-16-1,-3 21 0,3-21 0,-9 27 1,2-11-1,-3 0 0,-1 4 1,0 0-1,-3 1 1,-2 0-1,3-2 1,-2-1 0,6-2 0,9-16 0,-13 19 1,13-19-1,0 0 1,14 4-1,-14-4 1,29-6-1,-10 3 1,5-3-1,0 2 0,1 1 0,2 0-1,-3 0 0,0 1 0,-3 2 0,-5-1-1,-2 2-2,-14-1 0,20 0-4,-25-14-10,22 15-17,-17-1-9,0 0 3,0-25-3</inkml:trace>
        </inkml:traceGroup>
      </inkml:traceGroup>
    </inkml:traceGroup>
    <inkml:traceGroup>
      <inkml:annotationXML>
        <emma:emma xmlns:emma="http://www.w3.org/2003/04/emma" version="1.0">
          <emma:interpretation id="{DFD1A5CF-CC32-4598-A2A2-A5A1761D684C}" emma:medium="tactile" emma:mode="ink">
            <msink:context xmlns:msink="http://schemas.microsoft.com/ink/2010/main" type="paragraph" rotatedBoundingBox="12168,11558 24277,11509 24284,13256 12175,1330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A18A48E-8B0C-4451-954E-8A93F55123DC}" emma:medium="tactile" emma:mode="ink">
              <msink:context xmlns:msink="http://schemas.microsoft.com/ink/2010/main" type="line" rotatedBoundingBox="12631,11556 24277,11509 24283,12912 12636,12959"/>
            </emma:interpretation>
          </emma:emma>
        </inkml:annotationXML>
        <inkml:traceGroup>
          <inkml:annotationXML>
            <emma:emma xmlns:emma="http://www.w3.org/2003/04/emma" version="1.0">
              <emma:interpretation id="{E2E5DA6F-81BA-411A-A09B-E69F361F1EF7}" emma:medium="tactile" emma:mode="ink">
                <msink:context xmlns:msink="http://schemas.microsoft.com/ink/2010/main" type="inkWord" rotatedBoundingBox="12632,11795 13897,11789 13900,12548 12635,12553"/>
              </emma:interpretation>
              <emma:one-of disjunction-type="recognition" id="oneOf10">
                <emma:interpretation id="interp50" emma:lang="en-US" emma:confidence="0">
                  <emma:literal>Snit</emma:literal>
                </emma:interpretation>
                <emma:interpretation id="interp51" emma:lang="en-US" emma:confidence="0">
                  <emma:literal>Snot</emma:literal>
                </emma:interpretation>
                <emma:interpretation id="interp52" emma:lang="en-US" emma:confidence="0">
                  <emma:literal>snit</emma:literal>
                </emma:interpretation>
                <emma:interpretation id="interp53" emma:lang="en-US" emma:confidence="0">
                  <emma:literal>Snit.</emma:literal>
                </emma:interpretation>
                <emma:interpretation id="interp54" emma:lang="en-US" emma:confidence="0">
                  <emma:literal>Sri!</emma:literal>
                </emma:interpretation>
              </emma:one-of>
            </emma:emma>
          </inkml:annotationXML>
          <inkml:trace contextRef="#ctx0" brushRef="#br1" timeOffset="122834.6157">6713 4857 66,'-7'-29'36,"7"29"0,-11-27 1,11 27-20,-13-21-7,13 21-4,-17-13-2,17 13 0,-26-3-2,11 8 1,-5 1-1,-1 9 0,-5 1 0,0 6-1,1 1 1,1 2-1,-2 1 0,5-1 0,3 1-1,6-5 1,4-2-1,3-5 0,5-14 0,3 21 1,-3-21-1,18 6 0,-18-6 0,28-5 0,-7 1 0,5-3 0,4 1 0,4 1 0,5 4 0,-1 2 0,4 4 0,-2 3 0,-3 6 0,0 4 0,-7 1 1,-4 3-1,-7 1 1,-3-1-1,-8 0 1,-4 1 0,-8-2 0,-5 1-1,-7-1 1,-7 1-1,-4-1 0,-7 4 1,-1-5-1,-4 0-1,-1-7 2,0-6-1,3-4 0,2-6 0,4-5 0,6-10 0,4 2 0,3-6 0,9 4-1,1 2 0,8 16-1,-2-27-1,2 27-2,16-14-2,8 23-13,-24-9-21,35 3 3,-12-4-3,12 4 4</inkml:trace>
          <inkml:trace contextRef="#ctx0" brushRef="#br1" timeOffset="123599.0171">6942 5287 77,'0'0'37,"0"0"1,0 0 0,0 19-25,0-19-4,-1 27-3,1-8-1,4 7-3,0-1 1,2 2-2,-1-1 0,1-2-1,-3-2 1,-3-22-2,7 19 1,-7-19 0,0 0 0,0 0 0,-7-19 0,3-1 0,-3-8-1,-1 0 2,0-3-1,-2-1 1,1 0-1,-1 0 1,2 5-2,0 8 3,2 5-2,6 14 0,-10-19 1,10 19-1,0 0 0,0 0 1,16-5 0,-16 5 0,27 8 0,-6 0 0,3 0 0,4 3 0,-1 3 0,7 4 0,-2-2 0,0 3-1,-3-1 1,-4 4 0,-1-8-1,-1 5 1,-2-7-1,-21-12 0,25 17 1,-25-17-1,20 8 0,-20-8 0,0 0 1,0 0-1,0 0 0,13-24 0,-13 24 0,-8-24 0,8 24 0,-10-33 0,4 14 0,1-10 0,-2 2 0,4-4 0,-2-1 0,2 2 0,0 1 0,0 4 0,-1 6-1,0 4 1,4 15-1,0 0 0,0 0-1,0 0-1,-12 16-2,12-16-2,8 27-12,-8-27-19,0 0-2,0 15 0,0-15 0</inkml:trace>
          <inkml:trace contextRef="#ctx0" brushRef="#br1" timeOffset="124316.6183">7432 4897 17,'0'0'29,"1"-26"2,2 10 2,-3 16-8,0-30-7,0 30 0,4-22-4,-4 22-2,0 0-3,0 0-1,0 0-2,0 0-1,6 14 0,-6 5-1,-2 4-1,4 7 0,-2 0-1,3 9 1,0-1-1,5 3 0,0 1-1,5-2 1,0-2-1,2-4 1,1-5-2,-2-5 0,2-7 0,-16-17 0,24 21 0,-24-21 0,0 0 0,0 0-3,15-5 0,-15 5-3,0 0-13,-21-16-23,21 16 1,-21-16-1,21 16 0</inkml:trace>
          <inkml:trace contextRef="#ctx0" brushRef="#br1" timeOffset="134675.0364">7358 4825 50,'0'0'33,"17"-13"3,-17 13-5,0 0-10,16-3-6,-16 3-5,0 0-3,0 0-2,0 0-1,0 0-1,0 0 0,0 0-1,4 18-1,-4-18 0,-12 22 1,3-8-2,-1 7 1,-1 0-1,-2 0 1,0 1-1,0-1 0,2-2-1,0-5 0,6 2-3,5-16-5,0 0-17,0 0-13,0 0 1,13-17-1,-13 17 2</inkml:trace>
          <inkml:trace contextRef="#ctx0" brushRef="#br1" timeOffset="135314.6377">7409 5410 65,'0'0'37,"0"0"-1,0 0-2,-19-7-19,27 22-5,-8-15-3,0 0-2,0 0-1,8 20 0,-8-20-1,14-3 0,-14 3-1,28-11 1,-12 1-2,6 1 1,2-1-2,2-1 0,0 6-3,-4-12-6,15 22-26,-19-12-6,2 6 1,-20 1 0</inkml:trace>
        </inkml:traceGroup>
        <inkml:traceGroup>
          <inkml:annotationXML>
            <emma:emma xmlns:emma="http://www.w3.org/2003/04/emma" version="1.0">
              <emma:interpretation id="{D3AAFDC1-E16E-4BDF-BBE3-9DB051066B75}" emma:medium="tactile" emma:mode="ink">
                <msink:context xmlns:msink="http://schemas.microsoft.com/ink/2010/main" type="inkWord" rotatedBoundingBox="14808,11548 16323,11541 16328,12638 14813,12644"/>
              </emma:interpretation>
              <emma:one-of disjunction-type="recognition" id="oneOf11">
                <emma:interpretation id="interp55" emma:lang="en-US" emma:confidence="0">
                  <emma:literal>act</emma:literal>
                </emma:interpretation>
                <emma:interpretation id="interp56" emma:lang="en-US" emma:confidence="0">
                  <emma:literal>acts</emma:literal>
                </emma:interpretation>
                <emma:interpretation id="interp57" emma:lang="en-US" emma:confidence="0">
                  <emma:literal>LOCH</emma:literal>
                </emma:interpretation>
                <emma:interpretation id="interp58" emma:lang="en-US" emma:confidence="0">
                  <emma:literal>Cacti</emma:literal>
                </emma:interpretation>
                <emma:interpretation id="interp59" emma:lang="en-US" emma:confidence="0">
                  <emma:literal>och</emma:literal>
                </emma:interpretation>
              </emma:one-of>
            </emma:emma>
          </inkml:annotationXML>
          <inkml:trace contextRef="#ctx0" brushRef="#br0" timeOffset="53274.0935">8734 5280 85,'0'0'36,"-15"-21"1,15 21 1,-27-12-28,27 12-3,-18 6-3,18-6-1,-21 16 0,13-2 0,-5 2 0,2 12 0,-3-1-1,4 8 0,-1-2 0,5 6-1,-1-4 1,6 2-1,9-5 0,6-7-1,8-10 1,9-6 0,9-9 0,3-8-1,6-8 0,2-8 0,-3-13 1,-6-4 0,-4-2-1,-9-4 1,-10 3-1,-6-1 1,-10 3-1,-7 4 1,-9 11-1,-8 3-1,-5 10 1,-4 4-1,-6 8 0,-2 4-1,-2 4 0,0-1-2,6 10-3,-9-20-12,27 16-21,-13-11-1,14 3 1,-1-8-1</inkml:trace>
          <inkml:trace contextRef="#ctx0" brushRef="#br0" timeOffset="52634.4923">8573 4518 96,'0'0'40,"0"0"0,19 7 0,2 10-29,-21-17-4,23 37-2,-14-11-1,3 5-1,-4 1-1,1 7 0,-6-4-1,-1-2-1,0-2 0,-2-7 0,1-5-1,-1-19 0,3 19-3,-3-19-2,0 0-13,0 0-21,16-11-1,-16-3 0,0 14 0</inkml:trace>
          <inkml:trace contextRef="#ctx0" brushRef="#br0" timeOffset="55442.4973">9434 5234 75,'2'-18'38,"-1"2"-1,-4-1 0,3 17-20,-16-19-10,16 19-2,-16-15-2,16 15-1,-24-5 1,24 5-1,-29 8 0,15 4 1,-4 0-1,0 8 0,1 2 0,-1 7 0,-3 1-1,5 8 0,-1 1 1,5 2-2,3-2 1,7-1-2,5-6 2,9-3-1,8-5 0,6-13-1,11-6 1,3-7 0,7-6-2,-1-10 0,2 2-2,-8-11-4,12 18-18,-25-15-14,0 6-1,-14-6 0,2 5 2</inkml:trace>
          <inkml:trace contextRef="#ctx0" brushRef="#br0" timeOffset="55926.0982">9588 5434 102,'8'14'40,"-8"-14"2,32 24-1,-16-18-32,23 7-4,3-6-2,7-4-2,4-5-1,-3-6-3,2 2-2,-17-20-8,13 17-24,-29-15-4,0 3 1,-15-8 0</inkml:trace>
          <inkml:trace contextRef="#ctx0" brushRef="#br0" timeOffset="55692.0978">9749 5129 106,'0'0'39,"-8"20"3,8-20-3,-7 42-28,-1-15-6,12 11-1,-3 1-1,4 4-3,1 0 1,4 0-1,0-3 0,1-3-1,0-5 0,-1-8-3,1-5 1,-11-19-4,22 27-9,-22-27-24,0 0-2,-16-19 2,16 19-1</inkml:trace>
          <inkml:trace contextRef="#ctx0" brushRef="#br0" timeOffset="56144.4986">9967 5106 102,'0'0'40,"0"0"0,-6 18 1,6-18-29,-5 40-6,10-10-1,4 13-1,-1 2-2,2 3-2,0 1 1,-1-1-3,4-3 1,-2-8-4,5-1-3,-16-36-17,16 28-16,-16-28-1,24 0 1,-24 0 0</inkml:trace>
        </inkml:traceGroup>
        <inkml:traceGroup>
          <inkml:annotationXML>
            <emma:emma xmlns:emma="http://www.w3.org/2003/04/emma" version="1.0">
              <emma:interpretation id="{58974781-6432-4172-AFA8-BF54D9C2A16B}" emma:medium="tactile" emma:mode="ink">
                <msink:context xmlns:msink="http://schemas.microsoft.com/ink/2010/main" type="inkWord" rotatedBoundingBox="16430,11979 18237,11972 18241,12937 16434,12944"/>
              </emma:interpretation>
              <emma:one-of disjunction-type="recognition" id="oneOf12">
                <emma:interpretation id="interp60" emma:lang="en-US" emma:confidence="0">
                  <emma:literal>acts</emma:literal>
                </emma:interpretation>
                <emma:interpretation id="interp61" emma:lang="en-US" emma:confidence="0">
                  <emma:literal>act</emma:literal>
                </emma:interpretation>
                <emma:interpretation id="interp62" emma:lang="en-US" emma:confidence="0">
                  <emma:literal>ZCt\3</emma:literal>
                </emma:interpretation>
                <emma:interpretation id="interp63" emma:lang="en-US" emma:confidence="0">
                  <emma:literal>20143</emma:literal>
                </emma:interpretation>
                <emma:interpretation id="interp64" emma:lang="en-US" emma:confidence="0">
                  <emma:literal>204th</emma:literal>
                </emma:interpretation>
              </emma:one-of>
            </emma:emma>
          </inkml:annotationXML>
          <inkml:trace contextRef="#ctx0" brushRef="#br0" timeOffset="56628.0995">10192 5574 85,'0'0'36,"0"0"1,0 0 1,0 0-27,0 0-5,17 7-2,-2-6-1,-15-1 0,30-6-1,-12 1-1,3 2 0,1 0 0,2-2 0,2 2-1,-4 3 1,-1 0-1,-5 3 0,-16-3 0,18 17 0,-20-2 0,-6 4 0,-4 2 0,-6 4 0,-1 2 0,-4 4 0,1-2 0,1-2 1,-2-3-1,6 1 1,2-4 0,4-2 1,1-3-1,10-16 1,-3 22-1,3-22 1,13 15-1,3-14 0,2-2 0,4-2-1,2-4-1,0-2-2,5 2-2,-8-13-8,18 18-19,-20-16-9,3 7 1,-6-14 0</inkml:trace>
          <inkml:trace contextRef="#ctx0" brushRef="#br0" timeOffset="57127.3003">10850 5173 100,'0'0'40,"0"0"0,0 0-1,6-24-25,-6 24-9,0 0-2,18 11 0,-18-11-2,14 7 0,-14-7-1,16-2 1,-16 2-1,0 0 0,15-21 0,-15 21-1,0-23 0,-4 7 0,4 16 0,-17-28 0,17 28 0,-31-20 0,12 15 0,-5 3 1,0 7 0,-2 5 0,1 6 0,0 6 1,0 7 0,2 4 0,1 7 1,1 8-1,-1 5 1,5 4-2,3-2 2,8-3-2,7-4 2,10-6-2,10-12 1,15-12-2,10-13 0,5-10 0,9-8-1,-2-11-1,1 0-2,-12-18-5,10 23-13,-31-21-18,4 7 2,-15-9 0,-1 6 0</inkml:trace>
          <inkml:trace contextRef="#ctx0" brushRef="#br0" timeOffset="57361.3007">11114 5093 106,'2'-19'39,"-2"19"2,0 0-2,18 18-30,-18-18-2,6 37-2,-3-10-2,2 8 0,0 2 0,3 7-3,-2 1 0,6 0 0,-4-2 0,4-8 0,1-1-3,-1-12-2,0-1-1,-12-21-10,0 0-21,0 0-4,0 0 0,-30-15 0</inkml:trace>
          <inkml:trace contextRef="#ctx0" brushRef="#br0" timeOffset="57595.3012">10988 5347 113,'1'18'40,"-1"-18"2,13 27-3,-13-27-32,34 19-2,-7-16-2,10-9-1,5-2-3,1-11 0,5 1-4,-8-10 0,12 16-14,-28-18-21,8 8-1,-16-9 0,0 6 1</inkml:trace>
          <inkml:trace contextRef="#ctx0" brushRef="#br0" timeOffset="57798.1015">11347 4945 105,'0'0'40,"0"0"2,-10 25-1,1-7-32,17 17-2,-3 2-2,6 11-1,-3 0-2,6 11-2,-2-2 0,0-1 0,1-3 0,0-7 0,2-6 0,-6-11-8,12 8-8,-21-37-25,11 16-1,-11-16 1,23-15-2</inkml:trace>
          <inkml:trace contextRef="#ctx0" brushRef="#br0" timeOffset="58406.5026">11605 5376 82,'-17'2'38,"17"-2"1,0 0 1,-19-29-23,36 31-7,-17-2-4,26-18 0,-8 12-3,6-1-1,0 2 0,3 2 0,0 0-1,-1 3 0,-2-2-1,0 4 1,-5-4-1,-4 4 0,-15-2 0,17 2 0,-17-2 0,0 0 0,-11 16 0,0-2 0,-5 2-1,-2 2 0,1 1 1,-1 0-1,2-2 1,0 3-2,6-4 2,10-16-1,-11 19 1,11-19 0,0 0 0,0 0 0,21 14 0,-5-14 1,2-1-1,2-1 0,1-1 0,5 1 0,1 2 0,-1 2 0,-2-1 0,-3 4 0,-2 1 0,-3 4 0,-16-10 1,23 24-1,-19-10 0,0 1 0,-6 1 0,-4 0 1,-2 0-1,-5-2 0,-2 0 0,-4-2 0,0-4-1,-4-4-1,4 1-2,-7-10-2,26 5-10,-45-3-16,26 0-9,-5-7 1,10 7-1</inkml:trace>
        </inkml:traceGroup>
        <inkml:traceGroup>
          <inkml:annotationXML>
            <emma:emma xmlns:emma="http://www.w3.org/2003/04/emma" version="1.0">
              <emma:interpretation id="{43FC87C7-C16E-45E5-8558-8B29DC56CE97}" emma:medium="tactile" emma:mode="ink">
                <msink:context xmlns:msink="http://schemas.microsoft.com/ink/2010/main" type="inkWord" rotatedBoundingBox="20631,11924 22041,11918 22044,12571 20633,12577"/>
              </emma:interpretation>
              <emma:one-of disjunction-type="recognition" id="oneOf13">
                <emma:interpretation id="interp65" emma:lang="en-US" emma:confidence="0">
                  <emma:literal>the</emma:literal>
                </emma:interpretation>
                <emma:interpretation id="interp66" emma:lang="en-US" emma:confidence="0">
                  <emma:literal>Eat</emma:literal>
                </emma:interpretation>
                <emma:interpretation id="interp67" emma:lang="en-US" emma:confidence="0">
                  <emma:literal>Ell</emma:literal>
                </emma:interpretation>
                <emma:interpretation id="interp68" emma:lang="en-US" emma:confidence="0">
                  <emma:literal>FTC</emma:literal>
                </emma:interpretation>
                <emma:interpretation id="interp69" emma:lang="en-US" emma:confidence="0">
                  <emma:literal>EAT</emma:literal>
                </emma:interpretation>
              </emma:one-of>
            </emma:emma>
          </inkml:annotationXML>
          <inkml:trace contextRef="#ctx0" brushRef="#br1" timeOffset="131867.0315">14414 5130 92,'-23'0'37,"23"0"1,3-17 1,22 10-28,-9-15-5,16 3-3,1-9-1,6 4-1,1 1-1,-2 0-1,-1 10-3,-13-7-7,10 21-24,-34-1-5,26 8 2,-26-8-2</inkml:trace>
          <inkml:trace contextRef="#ctx0" brushRef="#br1" timeOffset="131336.6307">14457 5092 61,'0'0'37,"-5"-18"0,5 18 1,0 0-16,0 0-9,8 23-3,-8-23-3,5 35-1,-3-11-1,4 6-1,-3 0 0,0 9-2,1-3 1,1 3-3,-2-2 2,0-1-2,0-4 2,4-1-3,-3-4 2,3-8-2,-7-19 1,16 24 0,-16-24-1,27 3 1,-9-9 0,4-6 0,6-4 0,0-1 0,3-7-1,1 2 2,-2-1-3,-1 1 1,-1 6-2,-12-2-1,1 12-3,-17-13-6,18 28-21,-18-9-8,0 0 3,-24 2-1</inkml:trace>
          <inkml:trace contextRef="#ctx0" brushRef="#br1" timeOffset="131601.831">14505 5352 88,'0'0'39,"2"-17"-2,-2 17 2,41-13-25,-23-5-9,13 7-1,-4-3-3,0-2-1,2 5-3,-10-7-2,5 15-8,-27-15-17,3 18-8,-1-17 0,1 17 0</inkml:trace>
          <inkml:trace contextRef="#ctx0" brushRef="#br1" timeOffset="133115.0338">15027 4924 60,'0'0'35,"0"0"0,-15-3 0,18 17-16,-3-14-10,0 0-3,-25 18-1,18-1-1,-7-1-1,3 7 0,-5-4-2,1 2 1,1-1-2,1-2 0,2 0-3,-5-14-6,19 11-23,-3-15-7,0 0 3,-18 5-3</inkml:trace>
          <inkml:trace contextRef="#ctx0" brushRef="#br1" timeOffset="132381.8325">14918 5069 72,'0'0'37,"-15"-4"-1,15 4 2,0 0-22,0 0-7,10-15-4,-10 15-1,13-17-1,-13 17-1,20-21 0,-20 21-1,23-22 0,-23 22 0,21-23 0,-21 23-1,19-16 0,-19 16 0,14-8 0,-14 8 0,0 0 1,0 0-2,0 0 2,13 16-1,-13-16 0,0 0 1,2 21-1,-2-21 1,2 19-1,-2-19 1,3 29 0,-3-12 0,1 6 0,-2 1 0,2 3 1,-1 2-1,2 1 1,-2 0-1,3 1 1,2-3-1,0 6 0,1-8 0,1 4-1,1-5 1,-2-2-3,2-4 2,-1-3-2,-3-2 1,-4-14-3,7 15 1,-7-15-6,0 0-9,0 0-19,0 0-4,0 0 2,-15-16-1</inkml:trace>
          <inkml:trace contextRef="#ctx0" brushRef="#br1" timeOffset="132725.0331">14926 5528 71,'0'0'38,"0"0"-1,0 0 2,0 17-22,0-17-9,0 0-2,22-14-1,-1 11-2,-3-7 0,7 1-1,3-4 0,4 2-1,-2-8 1,1 6-1,-1-3-1,-4 0 0,-4 3-2,-9-5-3,6 25-16,-19-7-18,0 0-1,0 0 0,-22-8-1</inkml:trace>
          <inkml:trace contextRef="#ctx0" brushRef="#br1" timeOffset="137483.0415">15704 4924 60,'1'-14'36,"-1"14"0,-3-18 2,3 18-18,-14-3-8,14 3-5,0 0-2,-16 11-1,16-11-2,-16 6 0,16-6 0,-15 15-1,15-15 0,-13 29 1,7-7 0,3 8 0,-4 7 0,6 6 0,-2 4 0,3 0 0,3 0 0,3 1-1,4-12 0,4 0-1,4-12 1,1-5-1,5-8-1,0-6 1,-3-2-2,-2-10-1,-2 12-2,-13-19-11,12 19-23,-16-5-3,0 0 2,0 0-1</inkml:trace>
        </inkml:traceGroup>
        <inkml:traceGroup>
          <inkml:annotationXML>
            <emma:emma xmlns:emma="http://www.w3.org/2003/04/emma" version="1.0">
              <emma:interpretation id="{F9AB66F9-8816-415B-A8AC-9D229E258FD0}" emma:medium="tactile" emma:mode="ink">
                <msink:context xmlns:msink="http://schemas.microsoft.com/ink/2010/main" type="inkWord" rotatedBoundingBox="22175,11665 24278,11657 24282,12554 22179,12562"/>
              </emma:interpretation>
              <emma:one-of disjunction-type="recognition" id="oneOf14">
                <emma:interpretation id="interp70" emma:lang="en-US" emma:confidence="1">
                  <emma:literal>minor)</emma:literal>
                </emma:interpretation>
                <emma:interpretation id="interp71" emma:lang="en-US" emma:confidence="0">
                  <emma:literal>minor</emma:literal>
                </emma:interpretation>
                <emma:interpretation id="interp72" emma:lang="en-US" emma:confidence="0">
                  <emma:literal>minors</emma:literal>
                </emma:interpretation>
                <emma:interpretation id="interp73" emma:lang="en-US" emma:confidence="0">
                  <emma:literal>minors)</emma:literal>
                </emma:interpretation>
                <emma:interpretation id="interp74" emma:lang="en-US" emma:confidence="0">
                  <emma:literal>minor))</emma:literal>
                </emma:interpretation>
              </emma:one-of>
            </emma:emma>
          </inkml:annotationXML>
          <inkml:trace contextRef="#ctx0" brushRef="#br1" timeOffset="138200.6427">15937 5247 82,'0'0'37,"0"0"-1,0 0-4,8-15-20,8 27-3,-16-12-3,14 14-1,-14-14-2,15 25-1,-15-25 1,9 28-2,-9-28 0,5 22-1,-5-22 1,0 0-2,0 0 1,0 0 0,0 0-1,3-14 1,-3 14-1,-1-26 1,-1 12-1,0-2 0,4 0 0,-2 1 1,0 15 0,6-24 0,-6 24 1,13-17-1,-13 17 1,24-10 0,-24 10 0,31 0 1,-15 5-1,1 3 0,0 0 0,-1 5 0,-16-13 0,22 25-1,-22-25 0,13 23 0,-13-23 0,5 16 0,-5-16 0,0 0 0,0 0-1,0 0 1,5-18 0,-5 18 0,6-29 0,-3 13 0,4-1-1,-3 2 1,-4 15 0,10-24 0,-10 24 0,0 0 0,16-12 1,-16 12-1,0 0 1,23 12-1,-23-12 0,22 15 1,-22-15-1,24 17 0,-24-17 0,21 21-1,-21-21 0,16 19-2,-6-3-2,-10-16-10,8 16-18,-8-16-8,0 0 2,0 0-2</inkml:trace>
          <inkml:trace contextRef="#ctx0" brushRef="#br1" timeOffset="138403.4431">16465 5196 81,'0'0'38,"0"0"1,14 11-1,4 8-25,-18-19-5,11 22-5,-11-22 0,11 24-3,-11-24-3,0 0-9,18 16-23,-18-16-4,0 0 2,-8-21-2</inkml:trace>
          <inkml:trace contextRef="#ctx0" brushRef="#br1" timeOffset="138621.8435">16473 4959 90,'-7'-22'36,"7"22"1,0 0 1,0 0-29,0 0-7,0 0-2,0 0-5,0 0-9,21-7-23,-21 7 0,6 18 0,-6-18 0</inkml:trace>
          <inkml:trace contextRef="#ctx0" brushRef="#br1" timeOffset="138996.2441">16612 5111 63,'11'16'36,"1"0"0,-12-16 1,22 38-16,-22-38-13,18 26-2,-18-26-3,17 17 0,-17-17-2,0 0 0,0 0 0,0 0-1,0 0 0,15-3 0,-15 3 0,3-21-1,-3 21 1,6-27-1,-1 11 1,2 2 0,1 0 0,-8 14 0,17-24 1,-17 24 1,24-8 1,-8 16 0,-16-8-1,28 24 1,-15-7 0,4 5-1,-6-1 0,4 2-1,-5-3 0,-10-20-2,22 24 0,-22-24-1,18 8-2,-18-8-3,19-3-9,-29-13-19,10 16-4,10-17-1,-10 17 2</inkml:trace>
          <inkml:trace contextRef="#ctx0" brushRef="#br1" timeOffset="139433.0449">17095 5143 69,'0'0'35,"-19"16"1,19-16-2,-6 25-20,-9-18-4,17 15-2,-2-22-2,-5 31-2,5-31 0,9 25-1,-9-25 0,26 16-1,-8-14 0,4-2-1,2-5-1,0-2 1,0-4 0,-4 0-1,-3 0 0,-17 11-1,20-24 1,-20 24 0,-2-19 0,2 19-1,-16-16 1,16 16 0,-26-11 0,10 7-1,0 4 1,2-1-1,-1 2 0,15-1-1,-21 7-1,21-7 0,0 0-2,0 0-2,0 0-8,0 0-14,18 9-8,-3-9-1,5 5 1,1-3 1</inkml:trace>
          <inkml:trace contextRef="#ctx0" brushRef="#br1" timeOffset="139760.6455">17339 5197 75,'18'0'37,"1"5"1,-5-7-3,14 20-18,-28-18-7,22 14-3,-22-14-2,21 20-2,-21-20 0,18 15-1,-18-15-1,0 0-1,14 13 1,-14-13-1,0 0 0,0 0 0,0 0 0,-14-5 0,14 5 0,-15-6 0,15 6 0,-11-14 1,11 14-2,-2-21 2,2 21-1,15-29-1,-4 13 1,5-1 0,2-1 0,-1 0-2,3 6 0,-6-1-1,2 11-4,-16-14-11,15 16-21,-15 0-1,0 0 2,0 0-2</inkml:trace>
          <inkml:trace contextRef="#ctx0" brushRef="#br1" timeOffset="140244.2463">17549 4641 86,'0'0'38,"18"-12"0,0 23-3,-18-11-24,43 19-3,-17-5-2,12 13-1,-3-1-1,7 12 0,0 2-2,3 8 1,-5 2-1,-2 2 0,-4 1-1,-5 5 1,-6-1-1,-9 2-1,-8-1 1,-7-6-2,-7 1 0,-12-8-4,4 8-5,-25-26-24,17 5-8,-12-18-1,9-4 0</inkml:trace>
        </inkml:traceGroup>
      </inkml:traceGroup>
      <inkml:traceGroup>
        <inkml:annotationXML>
          <emma:emma xmlns:emma="http://www.w3.org/2003/04/emma" version="1.0">
            <emma:interpretation id="{2830DC1F-80E8-48D5-9259-F4E68AA03586}" emma:medium="tactile" emma:mode="ink">
              <msink:context xmlns:msink="http://schemas.microsoft.com/ink/2010/main" type="line" rotatedBoundingBox="12172,12473 14127,12463 14131,13296 12176,13306"/>
            </emma:interpretation>
          </emma:emma>
        </inkml:annotationXML>
        <inkml:traceGroup>
          <inkml:annotationXML>
            <emma:emma xmlns:emma="http://www.w3.org/2003/04/emma" version="1.0">
              <emma:interpretation id="{197594CB-F7AE-4910-A9F5-E19F255839D5}" emma:medium="tactile" emma:mode="ink">
                <msink:context xmlns:msink="http://schemas.microsoft.com/ink/2010/main" type="inkWord" rotatedBoundingBox="12172,12473 14127,12463 14131,13296 12176,13306"/>
              </emma:interpretation>
              <emma:one-of disjunction-type="recognition" id="oneOf15">
                <emma:interpretation id="interp75" emma:lang="en-US" emma:confidence="0">
                  <emma:literal>(major)</emma:literal>
                </emma:interpretation>
                <emma:interpretation id="interp76" emma:lang="en-US" emma:confidence="0">
                  <emma:literal>(major]</emma:literal>
                </emma:interpretation>
                <emma:interpretation id="interp77" emma:lang="en-US" emma:confidence="0">
                  <emma:literal>(major}</emma:literal>
                </emma:interpretation>
                <emma:interpretation id="interp78" emma:lang="en-US" emma:confidence="0">
                  <emma:literal>[major)</emma:literal>
                </emma:interpretation>
                <emma:interpretation id="interp79" emma:lang="en-US" emma:confidence="0">
                  <emma:literal>[major]</emma:literal>
                </emma:interpretation>
              </emma:one-of>
            </emma:emma>
          </inkml:annotationXML>
          <inkml:trace contextRef="#ctx0" brushRef="#br1" timeOffset="125205.8199">6050 5541 46,'5'-20'33,"-4"0"1,1-1-4,-2 21-13,0-27-4,0 27-3,0 0-3,0 0-2,-15-10 0,15 10-1,-19 21 0,10-2-1,-6 0 0,4 7 0,-4 3-1,4 6 0,-2 2 0,5 2 0,2 3 0,3 4 0,3 1 0,3 2 0,5-4-1,5-4 1,4-2-1,8-6 0,-1-7 0,6-5-1,-1-10 1,1-5-1,-4-3 0,-3-3 0,-4-1 0,-19 1 0,19-5-1,-19 5-1,0 0-1,0 0-1,-14-3-4,-7-13-10,21 16-23,-19-10 1,19 10 0,-20-21 0</inkml:trace>
          <inkml:trace contextRef="#ctx0" brushRef="#br1" timeOffset="125923.4212">6215 5867 77,'0'0'38,"0"0"-2,0 0 0,3-18-25,-3 18-4,0 0-2,23 18-1,-23-18-1,16 23 0,-10-7-1,1 0-1,-1 0 1,-1 0-1,-5-16-1,5 23 1,-5-23-1,0 0 0,0 0-1,0 0 1,-7-21 0,4 5 0,-2-2-1,1-4 1,0 1 0,0-1-1,-1 1 1,1 2 0,1 3 0,3 16 0,0-24 0,0 24 0,0 0 1,0 0 0,21-5-1,-21 5 1,21 21 0,-8-7 0,-2 1 0,2 1-1,-3 0 1,1-2-1,-11-14 0,16 18 0,-16-18 0,0 0 0,14 0 0,-14 0 0,3-15 0,-3 15 0,2-25-1,-2 9 1,2-2 0,-1 1 0,1 2 0,1 1 0,-3 14 0,10-21 0,-10 21 0,0 0 0,19 7 1,-19-7-1,19 23 0,-19-23 0,23 29 0,-12-14 0,-1 1 0,-10-16 0,19 27-2,-19-27 0,14 24-2,-14-24-4,18 24-11,-18-24-19,0 0-1,0 0-1,22-12 2</inkml:trace>
          <inkml:trace contextRef="#ctx0" brushRef="#br1" timeOffset="126375.822">6692 5793 59,'0'0'34,"5"-14"0,-5 14 0,0 0-20,-5-18-6,5 18-3,0 0-2,0 0 0,-21-14 0,21 14 0,-18 6 0,18-6 1,-19 22-2,13-2 1,-6-4 0,9 4-1,-3 0 0,6-1 0,0-3-1,0-16 0,13 16-1,-13-16 1,20 0-1,-20 0 0,28-20 1,-14 5-2,-1-1 2,-3-2-1,-1 0 0,-2 4 0,-7 14 0,8-19 0,-8 19 0,0 0 1,0 0 0,0 0 0,5 24-1,-5-24 1,6 24 0,-6-24 0,13 24-1,-13-24 0,16 13-2,-16-13-1,14 6-2,-14-6-7,18 5-17,-18-5-11,0 0 1,0 0-1</inkml:trace>
          <inkml:trace contextRef="#ctx0" brushRef="#br1" timeOffset="126781.4227">6904 5827 46,'0'0'34,"4"-23"3,-4 23-2,2-25-11,-2 25-12,0 0-3,0 0-2,0 0-2,10 22-1,-10-22 0,3 27 0,-2-8-1,7 7 0,-3-1-1,7 4 1,-1 2-2,3-1 1,1 2-1,1-2 1,-2-1-1,2 0 0,-3-5 0,-2 0-1,-4-4 1,-3 1-1,-4-3 1,-3-2-1,3-16 0,-22 24 0,4-16 0,-3-4-1,-4 0 0,-3-8 0,-1 1-2,-3-9 0,5 2-3,-8-16-6,35 26-17,-42-36-13,24 10 3,-4-12-2,12 3 2</inkml:trace>
          <inkml:trace contextRef="#ctx0" brushRef="#br1" timeOffset="127093.4232">6764 5662 69,'6'-18'38,"-6"18"-1,10-14 1,-16-2-22,6 16-9,14-3-2,-14 3-2,0 0-1,15 2-1,-15-2-2,0 0-3,19 20-15,-19-20-19,0 0 0,0 0-1,0 0 1</inkml:trace>
          <inkml:trace contextRef="#ctx0" brushRef="#br1" timeOffset="127514.624">7119 5766 37,'0'0'33,"0"0"1,0 0 0,0 0-12,-20-5-7,22 19-6,-16-12-2,12 14-1,2-16 0,-11 27-2,11-27 0,-4 29 0,4-29-1,5 27 0,-5-27-2,16 21 1,-1-16-1,1-1-1,2-7 1,2-5-1,0 0 0,-3-3 0,-1-6 0,-4-4 0,-4-2 0,-4-2-1,-5 6 1,-4 0-1,-3-1 0,-5 6 1,-1 8-1,-4 1-1,2 10 1,-3-1-2,7 11-2,-5-12-5,22 22-13,-5-25-16,-7 26 1,7-26 0,8 21 1</inkml:trace>
          <inkml:trace contextRef="#ctx0" brushRef="#br1" timeOffset="127920.2247">7313 5815 63,'14'8'38,"-14"-8"-1,0 0 2,0 0-19,20 24-10,-20-24-4,16 18-1,-16-18-2,19 19-1,-19-19-1,16 14 1,-16-14-2,0 0 1,0 0-1,0 0 1,0 0-1,0 0 0,0 0 0,0 0 0,-3-14 0,3 14 0,-8-21 0,8 21 0,-2-25 0,4 10 0,2-1 0,3-1-1,2-2 1,3 4 0,1 1-1,-2-2-1,3 8-2,-7-8-5,15 27-18,-22-11-13,0 0 1,0 0 0,0 0 0</inkml:trace>
          <inkml:trace contextRef="#ctx0" brushRef="#br1" timeOffset="128388.2255">7542 5542 78,'0'0'40,"0"0"-2,-11-16 2,29 18-27,-18-2-6,19-18-2,-3 10 0,8 5-2,0 2 0,5 5 0,-2 6-1,7 11 1,-2 6-1,-1 10 0,-4 6 0,-1 6-1,-7 2 0,-3 4 0,-5-3 0,-6 1-1,-5-8 0,-5-4 0,0-7-2,-6-12-1,6 2-7,-20-32-20,25 8-12,-21-21 0,16-4-2,-5-15 2</inkml:trace>
        </inkml:traceGroup>
      </inkml:traceGroup>
    </inkml:traceGroup>
    <inkml:traceGroup>
      <inkml:annotationXML>
        <emma:emma xmlns:emma="http://www.w3.org/2003/04/emma" version="1.0">
          <emma:interpretation id="{D869310A-0AC3-41FE-8CC9-21294CF32281}" emma:medium="tactile" emma:mode="ink">
            <msink:context xmlns:msink="http://schemas.microsoft.com/ink/2010/main" type="paragraph" rotatedBoundingBox="7209,13418 25249,14079 25199,15447 7159,147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86171D6-49C0-40E8-9436-BC3B8854E624}" emma:medium="tactile" emma:mode="ink">
              <msink:context xmlns:msink="http://schemas.microsoft.com/ink/2010/main" type="line" rotatedBoundingBox="7209,13418 25249,14079 25199,15447 7159,14786"/>
            </emma:interpretation>
          </emma:emma>
        </inkml:annotationXML>
        <inkml:traceGroup>
          <inkml:annotationXML>
            <emma:emma xmlns:emma="http://www.w3.org/2003/04/emma" version="1.0">
              <emma:interpretation id="{C2A5E497-02A7-4AC3-A827-6D3E5F85E400}" emma:medium="tactile" emma:mode="ink">
                <msink:context xmlns:msink="http://schemas.microsoft.com/ink/2010/main" type="inkWord" rotatedBoundingBox="7163,13735 12140,13572 12180,14804 7204,14967">
                  <msink:destinationLink direction="with" ref="{65E9BCAE-0992-4604-9DA3-97869313B9C6}"/>
                </msink:context>
              </emma:interpretation>
              <emma:one-of disjunction-type="recognition" id="oneOf16">
                <emma:interpretation id="interp80" emma:lang="en-US" emma:confidence="0">
                  <emma:literal>Cts-ethno-Nagy</emma:literal>
                </emma:interpretation>
                <emma:interpretation id="interp81" emma:lang="en-US" emma:confidence="0">
                  <emma:literal>Cts-Alpo-natty</emma:literal>
                </emma:interpretation>
                <emma:interpretation id="interp82" emma:lang="en-US" emma:confidence="0">
                  <emma:literal>Cts-ethno-natty</emma:literal>
                </emma:interpretation>
                <emma:interpretation id="interp83" emma:lang="en-US" emma:confidence="0">
                  <emma:literal>Ctl.-ethno-natty</emma:literal>
                </emma:interpretation>
                <emma:interpretation id="interp84" emma:lang="en-US" emma:confidence="0">
                  <emma:literal>Cts-capo-natty</emma:literal>
                </emma:interpretation>
              </emma:one-of>
            </emma:emma>
          </inkml:annotationXML>
          <inkml:trace contextRef="#ctx0" brushRef="#br0" timeOffset="20560.8361">1184 6940 68,'-1'-14'36,"-4"-1"-1,5 15 0,-22-27-23,22 27-5,-20-5-2,20 5-2,-30 11 0,14 2 0,-7 0-1,2 9 2,-4 1-2,4 7 1,-2 5-1,11 5 1,-5 0-1,11 5 0,3-2 0,8 3-1,6-6 0,8-1 0,7-12 0,6-2-1,6-12 0,4-11-1,5-7 0,-1-13 0,1 2-2,-10-9 0,1 9-4,-22-21-9,12 21-23,-24-6 0,3 7 1,-14-5-1</inkml:trace>
          <inkml:trace contextRef="#ctx0" brushRef="#br0" timeOffset="21075.637">1367 7212 93,'0'0'40,"0"0"0,32-12 0,-32 12-30,44 0-4,-11 0-3,11 0-1,1-3-2,0-5-2,1 0-2,-7-9-2,4 12-8,-29-22-18,9 11-8,-17-10 0,-1 4 1</inkml:trace>
          <inkml:trace contextRef="#ctx0" brushRef="#br0" timeOffset="20826.0366">1465 6876 99,'0'0'39,"7"24"2,-14-3-2,7 14-32,-6 3-3,9 7 0,-1 3-2,6 5 0,0-2-2,6 2 0,-4-6 1,1-3-2,2-8-1,-5-7-1,1-2 0,-9-27-4,12 35-7,-28-38-21,16 3-6,-20-9 1,20 9 1</inkml:trace>
          <inkml:trace contextRef="#ctx0" brushRef="#br0" timeOffset="21231.6372">1698 6833 90,'-11'-14'39,"11"14"0,0 0 2,13 30-29,-15-6-5,13 19-2,-4 2-1,4 7-1,0 6-2,0 1 0,4 0-1,-2-4-2,-1-4-2,-2-18-2,9 10-12,-19-25-23,15-2 0,-15-16 0,14-5 1</inkml:trace>
          <inkml:trace contextRef="#ctx0" brushRef="#br0" timeOffset="21808.8383">1890 7299 70,'0'0'39,"0"0"-3,7 15 3,-6-30-23,17 19-9,-18-4-3,29-8-1,-13 3-1,5 2-1,-3-2 0,-1 2-1,-1 1 1,-16 2-1,18 0 0,-18 0 0,0 0 0,0 0 0,-3 21-1,3-21 2,-16 24-2,4-7 1,-2 3 0,1-1-1,-1 3 1,2-3 0,1 0 0,3-1-1,8-18 1,-9 21 0,9-21 1,0 0-1,22 1 0,-7-4 1,2-3-1,2-1 1,4 1-1,1 3 1,2 1-1,-4 7 1,-3 3 0,1 5 0,-8 3 1,-4 4-1,-4 1 0,-6 3 0,-4-3-1,-6 0 1,-4-5-1,0-2 0,-3-3-1,0-6 0,-4-2-1,1-8-2,22 5-3,-37-27-10,37 27-21,-6-38-1,9 14-1,2-11 2</inkml:trace>
          <inkml:trace contextRef="#ctx0" brushRef="#br0" timeOffset="22167.6388">2454 6945 76,'0'0'38,"-18"-16"0,4 19 1,-10-13-24,8 25-9,-10-7-2,7 9-1,-2 3-1,3 7 1,0 1-1,7 8 0,2 2 0,4 3 1,3 4-1,7 2 0,5-4-1,6-3 0,6-7 0,4-9-2,6-8 2,5-5-3,3-8 1,-2-9 0,1 0-3,-9-9-1,7 14-8,-27-22-21,11 17-6,-16-12 0,-5 18 0</inkml:trace>
          <inkml:trace contextRef="#ctx0" brushRef="#br0" timeOffset="22635.6396">2576 7261 83,'0'0'40,"17"-2"0,-17 2 0,34 10-23,-13-10-12,11 3-3,0-3-1,2-3-2,3 0-3,-8-10-4,6 16-9,-35-3-23,29-19 1,-24 3-1,-5 16 2</inkml:trace>
          <inkml:trace contextRef="#ctx0" brushRef="#br0" timeOffset="22432.8393">2683 6967 82,'0'0'40,"-13"-14"-1,15 28 1,-2-14-25,-2 27-9,2 2-2,7 8-1,-2 1-1,4 2 0,-1 2-2,0-2 1,0-4-2,-1-2-1,-1-1-1,-7-13-3,10 13-13,-23-17-21,9 0-1,-13-10 0,18-6 1</inkml:trace>
          <inkml:trace contextRef="#ctx0" brushRef="#br0" timeOffset="22885.2402">2845 6838 89,'0'0'39,"0"0"1,0 0 1,3 25-31,-4 6-4,9 13-1,-5 8-1,5 3-1,-1 3-2,4 6 0,-2-7 0,3-1-2,0-8-1,-2-11-2,11-4-2,-21-33-17,24 28-19,-24-28 2,27 1-3,-20-17 3</inkml:trace>
          <inkml:trace contextRef="#ctx0" brushRef="#br0" timeOffset="23431.2411">3065 7411 79,'0'0'39,"0"0"-1,0 0 0,0 0-28,0 0-5,0 0-2,21-22 0,-21 22-1,29-24 0,-13 11-1,0 4 0,2 2 0,-1 2 0,-1 2-1,-1 5 1,-15-2-1,22 6 0,-22-6 0,13 19-1,-11-4 1,-2 1-1,-4 1 1,1 4 0,-3 0 0,-2 3-1,-2 1 2,-1-2-1,-2 1 0,-1 0 0,1-2 1,0 2-1,0-5 0,4 0 1,9-19 0,-13 26 0,13-26 0,0 0 0,0 0-1,16 11 1,-16-11 0,29-11 0,-9 3-1,3 0 0,1 0 0,2 0-1,-2 1 0,-2-1-2,1 7-2,-23 1-7,41-5-18,-41 5-11,23-9 1,-23 9 0</inkml:trace>
          <inkml:trace contextRef="#ctx0" brushRef="#br0" timeOffset="24086.4423">3547 6967 80,'-15'-1'38,"15"1"0,-30 11 0,23 10-27,-17-9-5,10 11-2,-6-3-1,8 8 0,-6-1-1,7 3 1,-1 0-1,9 2 1,2-1 0,7-1-2,4-4 1,6 1-2,3-10 1,10-5 0,3-6-1,5-4 0,0-9 0,-4-2 0,0-6 0,-6-7 0,-5-1 0,-9-4-1,-8-3 1,-8-2-1,-7-3 1,-8-2-1,-2 0 1,-6 4 0,2 1 0,-3 5-1,1 6 1,0 8-1,5 5-1,4 7 0,17 1-2,-24 12-2,25 17-13,-17-18-20,21 12 0,-5-23-2,5 27 3</inkml:trace>
          <inkml:trace contextRef="#ctx0" brushRef="#br0" timeOffset="24367.2428">3736 6716 81,'0'0'41,"-5"-14"-1,5 14 2,18-10-20,-18 10-16,38-12-2,-9 4-2,3 3-1,4 2-1,0-2-2,3 5-2,-12-11-8,17 15-25,-22-10-4,4 3 0,-10-10-1</inkml:trace>
          <inkml:trace contextRef="#ctx0" brushRef="#br0" timeOffset="-5787.6102">5546 7033 73,'0'0'40,"0"0"-1,0 0 1,0 0-17,16 20-18,-16-20 0,29 18-2,-10-10-1,8 2 0,1-2 0,5 0 0,0 0-1,-1 1 0,0-1 0,-5 2-1,-3-2 0,-3 1 1,-3 1-1,-18-10 0,22 21-1,-22-21 2,13 20-1,-13-20 0,2 24 0,-2-24 1,-5 26-1,0-12 0,0 2 1,-3 2-1,-3 7 0,0 3 0,-4 3 0,-1 5 0,-2 4 1,1 1-1,-4 1 0,2 1 0,-2-5 0,-2 0 0,1-4-1,-1-5 0,1-5-2,-4-13-2,10 8-9,-27-38-17,16 0-12,-17-29 2,3-18-1,-17-34 1</inkml:trace>
          <inkml:trace contextRef="#ctx0" brushRef="#br0" timeOffset="25240.8443">4537 7001 87,'0'0'39,"0"0"-1,-8 32 2,-4-13-31,14 16-4,-4 0-2,4 3 0,0-2-2,-1-3-1,1-4 0,1-4 0,0-7-1,-3-18 1,-1 18-2,1-18 1,0 0-1,0 0 1,-10-28-1,5 4 1,-3-3 0,3-8-1,-3-3 2,0-2 0,0-2 0,2 6 1,1 2 1,3 9-1,1 4 1,1 21 0,0 0 0,17-5 0,-17 5 0,29 35 0,-8-8 0,10 7 0,1 4-1,5 2 0,3-2 1,3 2-1,0-6 0,-4-5-1,-4-9 0,-6-7 1,-6-8-1,-6-8 0,-17 3 0,16-29 0,-14 5 0,-7-8-1,-4-6 1,-3-5 0,-4-5 0,0 1-1,-1 1 1,-3 3 0,3 3 0,1 6-1,3 7 1,2 7-1,11 20 0,-13-21-2,13 21 0,0 0-2,8 14-8,-8-14-16,6 15-12,-6-15 2,32 35-1,-11-16 1</inkml:trace>
          <inkml:trace contextRef="#ctx0" brushRef="#br0" timeOffset="25708.8451">5275 7105 75,'0'0'36,"-7"-15"1,7 15 0,-12-14-27,-8 1-5,20 13-1,-29-8-2,13 10 0,-1 2 0,1 9 0,-5 5 1,8 6-1,-3 1 1,10 2-1,-1-1 0,7-2-1,2-6 1,4-4-2,-6-14 1,26 13-1,-7-15 0,-5-3 0,3-3 0,-17 8 0,25-22 0,-15 8-1,-1-2 1,-4 1 0,-5 15 0,8-24 0,-8 24 1,0 0-1,0 0 2,0 0-1,15 11 1,-7 5 0,0 0-1,3 2 1,0-2-2,2-2 0,-13-14-1,24 13-1,-9-8-3,-15-5-4,25 1-16,-25-1-17,0 0 3,7-25-3,-7 25 3</inkml:trace>
          <inkml:trace contextRef="#ctx0" brushRef="#br0" timeOffset="26176.846">5442 6750 112,'0'0'41,"17"-3"0,-4-16-10,11 19-26,2-7-2,4 1-3,6 3-5,-14-17-15,15 17-21,-16-11 1,5 4-1,-10-7-1</inkml:trace>
          <inkml:trace contextRef="#ctx0" brushRef="#br0" timeOffset="25989.6456">5516 6555 93,'0'0'40,"0"0"0,-5 16 0,14 10-33,-7-1-2,6 9-1,-3-1-2,8 4-1,-4-2-1,4-3 0,-2-3-1,-1-8-2,1-1-2,-11-20-7,16 18-23,-16-18-5,0 0 0,-27-13 0</inkml:trace>
        </inkml:traceGroup>
        <inkml:traceGroup>
          <inkml:annotationXML>
            <emma:emma xmlns:emma="http://www.w3.org/2003/04/emma" version="1.0">
              <emma:interpretation id="{C14F81F9-635C-4436-A4EA-E96F1B616A38}" emma:medium="tactile" emma:mode="ink">
                <msink:context xmlns:msink="http://schemas.microsoft.com/ink/2010/main" type="inkWord" rotatedBoundingBox="13469,14221 17933,14293 17920,15118 13456,15047"/>
              </emma:interpretation>
              <emma:one-of disjunction-type="recognition" id="oneOf17">
                <emma:interpretation id="interp85" emma:lang="en-US" emma:confidence="0">
                  <emma:literal>C+13Ct\CHs</emma:literal>
                </emma:interpretation>
                <emma:interpretation id="interp86" emma:lang="en-US" emma:confidence="0">
                  <emma:literal>attacks</emma:literal>
                </emma:interpretation>
                <emma:interpretation id="interp87" emma:lang="en-US" emma:confidence="0">
                  <emma:literal>C+13[t\CHs</emma:literal>
                </emma:interpretation>
                <emma:interpretation id="interp88" emma:lang="en-US" emma:confidence="0">
                  <emma:literal>C+13Ct\CHg</emma:literal>
                </emma:interpretation>
                <emma:interpretation id="interp89" emma:lang="en-US" emma:confidence="0">
                  <emma:literal>attatches</emma:literal>
                </emma:interpretation>
              </emma:one-of>
            </emma:emma>
          </inkml:annotationXML>
          <inkml:trace contextRef="#ctx0" brushRef="#br0" timeOffset="87172.9531">7537 7416 53,'7'-18'36,"-2"1"-1,-4-9-3,14 20-14,-22-21-8,7 27-1,-1-31-4,1 31-1,-13-25 0,13 25-1,-23-18 0,7 15 0,-4 2-1,0 4 0,-5 5 0,2 6 0,-4 4-1,0 10 1,-1 4 0,4 7-1,-1 1 0,4 6 0,1 0 0,8 2 0,2-1 0,8-4 0,7-5 0,10-3 0,7-9 0,9-7 0,7-11-1,9-7 1,2-9-1,-1-4-1,-1-4 1,-7-5-2,-6 5 0,-10-3-2,-5 9-2,-20-14-12,1 24-23,4-22 1,-4 22 0,-1-26-1</inkml:trace>
          <inkml:trace contextRef="#ctx0" brushRef="#br0" timeOffset="87718.9541">7719 7566 83,'14'7'40,"9"-1"-1,-6-8 1,22 14-27,-10-12-7,12 1-3,0-2-2,2-4-2,0 2-1,-4-9-3,2 14-7,-24-18-21,10 6-7,-18-7 1,6 4-1</inkml:trace>
          <inkml:trace contextRef="#ctx0" brushRef="#br0" timeOffset="87453.7536">7791 7384 79,'0'0'39,"5"-17"-1,-5 17 2,0 0-30,0 0-3,16-5-2,-16 5-1,19 27-1,-9-8-1,-2 5 1,0 8-2,-2 1 1,1 6-2,-3-1 0,3-6 0,-2 0-1,0-6-1,1-4-2,-6-22-3,16 32-11,-16-32-22,0 0 0,-16-6 0,16 6 1</inkml:trace>
          <inkml:trace contextRef="#ctx0" brushRef="#br0" timeOffset="87921.7544">8098 7208 91,'0'0'40,"0"0"-1,0 0 1,0 0-31,-2 15-3,7-1-1,8 10-1,-5 0-1,8 14 0,-4 1-1,1 2-1,0 2 0,-3 1-1,3-5 0,-7-2-2,7-5 0,-8-13-2,6 2-3,-11-21-13,0 0-22,0 0 2,21 13-1,-21-13 0</inkml:trace>
          <inkml:trace contextRef="#ctx0" brushRef="#br0" timeOffset="88530.1555">8410 7723 75,'0'0'37,"0"0"0,0 0 1,18 14-27,-18-14-6,15-6-1,-15 6-1,28-13 0,-8 3-1,2 2-1,2 0 1,-1 0-1,-2 0 0,-1 4 0,-4-1 0,-16 5-1,21-3 0,-21 3 0,0 0 0,0 0 0,5 16 0,-5-16 1,-10 16-2,10-16 1,-6 20 0,6-20 0,-8 23 0,8-23 0,-2 20 0,2-20 0,0 0 1,10 16-1,-10-16-1,19 2 1,-4-4 0,2-1 0,4 2 0,5 1 0,-2 3 0,2 2 1,-2 3-1,-2 4 1,-2 4 0,-6 2 1,-8 1-1,-2 5 0,-9 0 0,-5 3 0,-8-3 0,-2 0 0,-8-3-1,-1-4-1,2-1 0,0-9-2,4-2-1,-4-17-4,27 12-13,-30-16-19,26 2 1,0-11-1,10 5 1</inkml:trace>
          <inkml:trace contextRef="#ctx0" brushRef="#br0" timeOffset="89013.7562">9497 7346 56,'0'0'36,"-15"-16"-1,15 16-1,-41-19-19,41 19-5,-42-2-3,26 7-1,-11-5-1,6 8-1,-3-3-1,3 11 0,-6-4 0,7 11 0,-5-1 0,2 4-2,1 1 1,4 2-1,-1-1 1,6-1-1,5 4 1,1-2-1,11-4 0,7-1 0,7-3 0,4-2 0,7-6 0,5-4-1,4-4-1,-1-6 0,2-1-1,-7-6-1,1 3-2,-9-11-3,12 16-10,-30-19-21,15 8-1,-13-12 0,6 9 2</inkml:trace>
          <inkml:trace contextRef="#ctx0" brushRef="#br0" timeOffset="89606.5574">9516 7625 89,'0'0'38,"0"0"1,0 0 1,0 0-31,29-9-4,-8 7-2,9-1-1,4 1-1,3 1-2,3-1 0,-5-1-1,2 3-2,-8-6-1,3 9-2,-17-18-7,12 20-13,-27-5-10,11-17 0,-12 2 0,1 15 1</inkml:trace>
          <inkml:trace contextRef="#ctx0" brushRef="#br0" timeOffset="89372.557">9672 7379 63,'0'0'39,"0"0"-1,-20-20 1,20 20-16,0 0-15,-9 20-2,9-20-2,0 29-1,-2-10 0,4 8-1,-1 1 0,3 3-1,-1 5 0,3-6-1,-1 2 0,2-5-1,1-3-2,-2-6-1,4 4-4,-10-22-13,0 0-19,0 0 0,-12 16 0,-4-21 1</inkml:trace>
          <inkml:trace contextRef="#ctx0" brushRef="#br0" timeOffset="89809.3577">9840 7378 78,'-6'-23'39,"6"23"0,0-25 1,19 31-24,-19-6-7,16 15-3,-8 2-1,7 10-2,-4 5 0,2 8-1,-2 3 0,-1 4-2,-1-3 0,-1-7-1,3-2-2,-3-9-1,8 3-5,-16-29-17,20 9-16,-20-9 2,37-17-2,-21-7 2</inkml:trace>
          <inkml:trace contextRef="#ctx0" brushRef="#br0" timeOffset="90183.7584">10524 7367 78,'8'-18'38,"-8"18"-1,11-26 1,-11 26-26,0 0-6,0 0 0,-29-9-3,12 15 0,-7 1-1,-1 10 0,1 2-1,0 7 0,0 1 1,5 3-2,0 2 2,7 5-1,3-2 0,6-4 0,4-3 0,7 1 1,8-7-2,5-2 0,8-6 0,5-6-1,4-5-1,2-6 0,2-2-3,-7-14-2,12 14-8,-26-20-18,11 5-7,-13-7 1,5 5-1</inkml:trace>
          <inkml:trace contextRef="#ctx0" brushRef="#br0" timeOffset="90932.5597">10667 7635 80,'-16'-7'40,"16"7"-1,0 0 1,0 0-23,0 0-10,30 10-2,-7-12-2,7 1-1,7-2-1,1-2-1,6-1 0,-2-2 0,1 1-1,-6-4 0,-4 5-2,-7-6 0,-2 4 0,-9-6-3,2 8-1,-17-17-5,15 18-2,-23-25-2,8 30 2,-3-41 4,3 18 4,-8-6 6,-2-2 4,8 10 6,-14-16 3,16 37 5,-9-40-2,9 40-3,1-16-3,-1 16-3,0 0-1,24 16-2,-12-2 0,2 12-1,-1 4 0,1 7-2,-1 5 1,-2 4-2,-3 3 1,4-1-1,-6-1 0,0-7-1,1-5-1,-2-8 0,-1-3-2,-4-24-2,16 32-8,-16-32-17,0 0-12,-11-15 2,11 15 0,2-22 1</inkml:trace>
          <inkml:trace contextRef="#ctx0" brushRef="#br0" timeOffset="90448.9589">10790 7386 76,'2'-27'40,"-2"27"-2,0-15 3,9 31-21,-9-16-11,4 18-3,-3-4-1,6 10-2,-2 0 0,3 8-1,-4 1 0,3-1 0,-2 7-2,1-4 1,0-3-1,1 0 0,-1-3-1,-1-9 0,3 0-1,-8-20-2,7 20-2,-7-20-7,0 0-18,-15-8-11,15 8 1,-27-22 1</inkml:trace>
          <inkml:trace contextRef="#ctx0" brushRef="#br0" timeOffset="91478.5607">11334 7656 93,'0'0'38,"0"0"2,0 0-5,29 0-26,-29 0-3,18 1-2,-18-1-2,24-1 0,-24 1-1,30-5-1,-12 0 1,1-1-1,2-1 0,0 1 0,-3 0 0,-2 2 0,-16 4 0,14 0 0,-14 0 0,-8 15 0,-6-4 0,-4 0 0,-3 2-1,0 0 1,2-1 0,0 1 0,3-5 0,16-8 0,-16 15 0,16-15 0,0 0 0,0 0 0,17 9 0,-2-7 0,6-2 0,4 0 0,4 1 1,5 4-1,-2 1 0,-2 1 0,-1 4 0,-8 3 0,-6 2 0,-9 2 0,-9 3 0,-10 0-1,-6-1 0,-9-1-1,-2 5-3,-13-19-8,11 22-18,-21-15-9,-5 5 1,-14-10-1</inkml:trace>
        </inkml:traceGroup>
        <inkml:traceGroup>
          <inkml:annotationXML>
            <emma:emma xmlns:emma="http://www.w3.org/2003/04/emma" version="1.0">
              <emma:interpretation id="{2594AE5C-4C07-4C22-A573-9E8153DD16F5}" emma:medium="tactile" emma:mode="ink">
                <msink:context xmlns:msink="http://schemas.microsoft.com/ink/2010/main" type="inkWord" rotatedBoundingBox="20828,14211 25238,14372 25203,15329 20793,15167"/>
              </emma:interpretation>
              <emma:one-of disjunction-type="recognition" id="oneOf18">
                <emma:interpretation id="interp90" emma:lang="en-US" emma:confidence="0">
                  <emma:literal>+0434=0+12</emma:literal>
                </emma:interpretation>
                <emma:interpretation id="interp91" emma:lang="en-US" emma:confidence="0">
                  <emma:literal>+04394=0+12</emma:literal>
                </emma:interpretation>
                <emma:interpretation id="interp92" emma:lang="en-US" emma:confidence="0">
                  <emma:literal>+04134=0+12</emma:literal>
                </emma:interpretation>
                <emma:interpretation id="interp93" emma:lang="en-US" emma:confidence="0">
                  <emma:literal>+041394=0+12</emma:literal>
                </emma:interpretation>
                <emma:interpretation id="interp94" emma:lang="en-US" emma:confidence="0">
                  <emma:literal>+041394=01+12</emma:literal>
                </emma:interpretation>
              </emma:one-of>
            </emma:emma>
          </inkml:annotationXML>
          <inkml:trace contextRef="#ctx0" brushRef="#br0" timeOffset="101166.1777">14845 7501 53,'12'-16'36,"-1"-8"0,0 5 1,-11-13-16,13 17-10,-18-10-4,10 10-1,-13-4-3,8 19 0,-18-21 0,4 21-1,-9 5 0,-1 11 0,-6 5 0,-1 11-1,-2 5 2,0 6-2,0 3 2,5 7-2,4-4 1,8-1 0,7-5 0,12-4 0,7-6-2,12-6 1,10-6 0,7-8-1,6-5 0,4-8 0,3-3-1,-6-4 0,-1-2 0,-10-4-2,-4 2-2,-13-10-1,6 18-10,-32-21-21,12 6-4,-10-9 1,6 2-1</inkml:trace>
          <inkml:trace contextRef="#ctx0" brushRef="#br0" timeOffset="101665.3786">14930 7700 79,'0'0'39,"-17"-3"0,17 3 0,0 0-24,22 2-7,1-5-3,15 1-1,4-4-2,6-2 0,7-5-2,-1-2-1,1 1-2,-10-5-1,-2 9-3,-21-18-11,9 15-22,-23-11 1,-2 6-1,-12-9 2</inkml:trace>
          <inkml:trace contextRef="#ctx0" brushRef="#br0" timeOffset="101415.7781">15070 7394 69,'6'-18'39,"-6"18"-1,15-5 3,-5 24-19,-10-19-13,6 26-3,-3-5-2,4 6-2,-1 2 1,2 1-1,-3 4-1,1 4 0,2-1 0,-1 1-1,1-3-1,-2-1 0,1-4-1,-6-6 0,2 0-3,-3-24-2,-4 32-7,-21-35-20,25 3-6,-33-3 1,14-7-1</inkml:trace>
          <inkml:trace contextRef="#ctx0" brushRef="#br0" timeOffset="101852.5789">15285 7333 65,'0'0'40,"-27"-19"-1,27 19 1,0 0-14,-3 25-16,-1-4-3,19 11-2,-9 3-1,10 8-1,0 0-1,0 5 0,2-3-1,1-3 0,-1-4-2,-5-3 0,4-5-1,-7-9-2,4 2-3,-14-23-8,18 11-26,-18-11-1,0 0 1,0 0 0</inkml:trace>
          <inkml:trace contextRef="#ctx0" brushRef="#br0" timeOffset="102538.9801">15447 7847 75,'0'0'38,"0"0"-1,0 0 2,10 15-26,-10-15-7,17-5-2,-17 5 0,34-8-2,-15 0 0,7 3 0,1-4-1,1 5 0,-3 0 0,1 2-1,-7 2 1,-3 3-1,-16-3 0,18 11 0,-18-11 0,-2 18 0,2-18 0,-14 19 0,14-19 1,-23 27-1,23-27 0,-27 29 0,13-15 1,1 2-1,13-16 0,-23 26 0,23-26 0,-11 14 0,11-14 0,0 0 0,0 0 0,0 0 0,18 0 0,-18 0 1,22-9-1,-7 2 0,1 1 0,3-2 0,0 2 0,4-1 0,-1 2 0,1 2 0,-2 5 1,1 1-1,-3 3 1,-3 6 0,-3 2-1,-3 5 2,-5 2-1,-2 1-1,-3 1 1,-5-3 0,-1 3-1,-2-6 1,-5 1-1,-2-4 0,-1-3 0,-3-3 0,0-3-1,-4-5-1,4 0-1,-8-8-3,27 8-9,-45-17-16,29 9-10,-5-8 1,21 16-1</inkml:trace>
          <inkml:trace contextRef="#ctx0" brushRef="#br0" timeOffset="103896.1825">16209 7459 55,'-8'-14'37,"-1"-2"-1,9 16 1,-16-7-20,-12-4-8,14 14-2,-13-3-2,4 10-1,-9-2-1,6 14 0,-6-4 0,7 6 1,-3 3-1,8 7 0,2 1-1,8 5 1,5 0-2,10 0 1,6-2-1,10-1 0,7-7 0,4-6-1,8-8 0,2-10 0,1-2-1,-5-6 0,1-6-2,-9-6-1,1 2-3,-20-18-9,15 14-23,-23-10-2,5 3 1,-8-11 0</inkml:trace>
          <inkml:trace contextRef="#ctx0" brushRef="#br0" timeOffset="104348.5833">16190 7696 85,'0'0'40,"8"-15"0,-8 15 1,47-5-29,-20-3-6,13 5-2,2-3-2,4-2-1,2 0-2,-3-2-1,0 5-3,-16-7-2,11 18-15,-40-6-19,28-13 1,-28 13 0,1-22 0</inkml:trace>
          <inkml:trace contextRef="#ctx0" brushRef="#br0" timeOffset="104239.3831">16351 7458 87,'0'0'39,"0"0"1,14 0 0,-14 0-31,-6 19-3,6-19-2,8 28 0,-2-8-2,2 5 0,0 2-1,0 7 0,3 1 0,-3 2-1,4 1-1,-6-3 0,0-1-1,-2-13-1,0-1-1,-4-20-3,-1 29-9,-23-35-18,24 6-6,-34-13 0,13 2 1</inkml:trace>
          <inkml:trace contextRef="#ctx0" brushRef="#br0" timeOffset="104613.7837">16550 7392 81,'-12'-16'40,"12"16"-2,-14-9 3,24 23-30,-10-14-4,1 29-1,2-10-1,9 8-2,-1 3 0,3 4-1,1 3 0,-1 1-1,2-3-1,-1 2 0,-1-7-1,-1-3-2,0-3-1,-13-24-3,30 34-14,-30-34-20,0 0 0,13-18-1,-13 18 2</inkml:trace>
          <inkml:trace contextRef="#ctx0" brushRef="#br0" timeOffset="104878.9841">16938 7539 89,'0'0'41,"35"-6"0,-17-2-1,17 9-28,-9-7-9,6 3-1,-2-2-2,-2 2-2,-1 3-1,-9-4-3,4 17-10,-22-13-21,0 0-3,0 0 1,0 0-2</inkml:trace>
          <inkml:trace contextRef="#ctx0" brushRef="#br0" timeOffset="105112.9846">17029 7729 73,'-4'19'40,"4"-19"0,-2 21 0,2-21-22,22-3-10,-6-4-3,10 4-3,0-2 0,3-1-2,3 1-2,-5-3-1,4 13-6,-31-5-19,27-8-13,-27 8 1,22-1-1,-22 1 1</inkml:trace>
          <inkml:trace contextRef="#ctx0" brushRef="#br0" timeOffset="105440.5852">17753 7482 74,'11'-15'36,"-6"-1"1,0 0 0,-23-5-28,18 21-4,-16-25-3,2 17-1,-4 1 0,-3 7 0,-1 4 1,-1 8 0,-2 3 1,2 6-1,-2 1 0,4 10 2,-2 1-2,6 7 1,-3 0-1,9 7 0,1-6-1,9 1 1,4-2-2,10-7 1,5-7-1,9-12-1,8-3 0,2-12-2,10-2-1,-7-17-6,19 16-18,-22-22-13,3 2 1,-11-8-1,5-1 2</inkml:trace>
          <inkml:trace contextRef="#ctx0" brushRef="#br0" timeOffset="105892.9859">17840 7700 89,'0'0'40,"0"0"1,22 4-2,-4-12-31,22 8-3,3-8-2,9 3-2,1-2-1,3-2-1,0 4-2,-13-5-3,7 17-9,-31-20-22,5 10-3,-24 3-1,15-21 2</inkml:trace>
          <inkml:trace contextRef="#ctx0" brushRef="#br0" timeOffset="105674.5856">17994 7410 95,'0'0'41,"0"0"-1,0 0-4,0 0-28,-3 20-3,11 8-1,-4 0-1,4 4-1,-3 3-1,0 5 0,-2 0 0,1 0-2,-1 0 0,-2-8-2,4 0-2,-5-32-6,16 34-22,-16-34-8,0 0 0,0 0-1</inkml:trace>
          <inkml:trace contextRef="#ctx0" brushRef="#br0" timeOffset="106142.5864">18209 7314 90,'0'0'40,"0"0"1,0 0-1,13 24-31,-10-7-4,10 9-1,-5 3-2,3 6 0,0 3-1,2 5 1,-2 2-2,1-3 0,-1-3-2,-2-3-1,6 4-3,-15-40-16,11 41-20,-11-41 1,10 27-1,-10-27 1</inkml:trace>
          <inkml:trace contextRef="#ctx0" brushRef="#br0" timeOffset="106750.9874">18490 7839 58,'-12'15'39,"12"-15"-1,0 0 2,-4-21-18,4 21-13,16-10-4,-2 4-2,-14 6 0,29-21-2,-10 8 1,2 5-1,-2 0 0,2 4 0,-1 2 0,-1 2-1,-3 2 0,-2 2 0,-14-4 0,23 16 0,-23-16 0,13 16 0,-13-16 0,4 21 0,-4-21 1,0 21-1,0-21 0,-9 29 0,1-10 1,-4 3-1,-2 1 1,-2 1-1,-3 0 1,-1 1-1,1-1 1,0-2 0,1-2 0,4-4 0,14-16 0,-21 25 0,21-25 0,0 0 0,2 14-1,-2-14 1,25-1 0,-1-2 0,5-2-1,7-1 1,2-1-1,4 4 0,1-2 0,0 4 0,-2 1 0,-8 1 0,-4 2-2,-10-1-1,-3 6-2,-16-8-8,16 8-18,-16-8-12,0 0 1,-22-16-1</inkml:trace>
          <inkml:trace contextRef="#ctx0" brushRef="#br0" timeOffset="98217.7724">13101 7467 79,'0'0'40,"0"0"0,0 0 0,0 0-22,0 0-11,18 19-2,-7-4 0,-3-1-2,3 4-1,-1 4 0,-2 2-1,0 2 0,-2 2 0,-1-2-1,-3-2-1,-1-2-1,-2-7-1,4 1-3,-3-16-9,0 0-23,0 0-3,0 0 0,-24-31 0</inkml:trace>
          <inkml:trace contextRef="#ctx0" brushRef="#br0" timeOffset="98451.7729">13008 7601 101,'2'15'40,"-2"-15"2,0 0-2,0 0-32,35 14-3,-9-17-2,6 1-1,3-4 0,5-2-2,-1 0 0,-4-2-1,0 4-2,-11-5-2,5 16-9,-29-5-24,19-15-4,-19 15 1,8-16-1</inkml:trace>
        </inkml:traceGroup>
      </inkml:traceGroup>
    </inkml:traceGroup>
    <inkml:traceGroup>
      <inkml:annotationXML>
        <emma:emma xmlns:emma="http://www.w3.org/2003/04/emma" version="1.0">
          <emma:interpretation id="{7C144E53-0E1D-407E-8A66-4697F35907AD}" emma:medium="tactile" emma:mode="ink">
            <msink:context xmlns:msink="http://schemas.microsoft.com/ink/2010/main" type="paragraph" rotatedBoundingBox="12325,15261 24720,14779 24788,16539 12393,1702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8C59FE4-FF5B-440F-AD11-5A97B154CD95}" emma:medium="tactile" emma:mode="ink">
              <msink:context xmlns:msink="http://schemas.microsoft.com/ink/2010/main" type="line" rotatedBoundingBox="12325,15261 24720,14779 24788,16539 12393,17020"/>
            </emma:interpretation>
          </emma:emma>
        </inkml:annotationXML>
        <inkml:traceGroup>
          <inkml:annotationXML>
            <emma:emma xmlns:emma="http://www.w3.org/2003/04/emma" version="1.0">
              <emma:interpretation id="{73222159-CA8D-4B64-A346-7CDC505C52BF}" emma:medium="tactile" emma:mode="ink">
                <msink:context xmlns:msink="http://schemas.microsoft.com/ink/2010/main" type="inkWord" rotatedBoundingBox="12286,15366 18626,14915 18749,16631 12408,17083"/>
              </emma:interpretation>
              <emma:one-of disjunction-type="recognition" id="oneOf19">
                <emma:interpretation id="interp95" emma:lang="en-US" emma:confidence="0">
                  <emma:literal>sticktails</emma:literal>
                </emma:interpretation>
                <emma:interpretation id="interp96" emma:lang="en-US" emma:confidence="0">
                  <emma:literal>inimically,</emma:literal>
                </emma:interpretation>
                <emma:interpretation id="interp97" emma:lang="en-US" emma:confidence="0">
                  <emma:literal>inimical,</emma:literal>
                </emma:interpretation>
                <emma:interpretation id="interp98" emma:lang="en-US" emma:confidence="0">
                  <emma:literal>(sticktails</emma:literal>
                </emma:interpretation>
                <emma:interpretation id="interp99" emma:lang="en-US" emma:confidence="0">
                  <emma:literal>[sticktails</emma:literal>
                </emma:interpretation>
              </emma:one-of>
            </emma:emma>
          </inkml:annotationXML>
          <inkml:trace contextRef="#ctx0" brushRef="#br0" timeOffset="94239.7655">9405 8838 65,'8'-21'38,"-8"21"-2,0 0 2,-17-21-23,17 21-9,-24 18-2,9-5-2,-4 1 0,0 4 0,-9-3 0,4 11 1,-5 0-1,7 6 0,-4 1 1,9 5-1,1 1 1,11 4-1,11-2 0,10-5 0,8-8 0,13-7-1,10-11-1,9-10 1,5-11 0,2-12-1,-6-6 0,-1-6 0,-11-5 0,-8-1 0,-16-1 0,-13 4-1,-11 0 1,-11 2 0,-9 3-1,-6 4 0,-3 8 0,-5 5 0,3 7 0,-1 4-2,3 11 0,-3 4-1,12 12-2,-9-12-11,24 15-23,-9-9 1,10 7-1,7-23 2</inkml:trace>
          <inkml:trace contextRef="#ctx0" brushRef="#br0" timeOffset="94676.5662">10282 8761 68,'16'-14'36,"-15"-5"0,-1 19 1,-17-31-25,17 31-5,-36-5-2,14 9-2,-10 0 0,1 9-1,-4 2 0,1 10 0,-3 1 1,10 7 0,0 2-1,6 7 1,2-1-1,9 4 0,7-2 0,9-1 0,9-7-1,7-3 0,9-8-1,10-8 1,6-8-2,1-11 1,5-4-2,-5-9-2,2 5-3,-21-24-15,11 14-18,-21-11 0,2 7-1,-15-7 1</inkml:trace>
          <inkml:trace contextRef="#ctx0" brushRef="#br0" timeOffset="95175.7671">10428 8996 94,'1'17'40,"-1"-17"1,18 28-2,-18-28-31,48 19-4,-10-14-2,11-2-2,5-5-1,-1-6-1,0 0-1,-10-9-3,6 15-10,-35-20-22,10 9-1,-21-9 1,0 4-1</inkml:trace>
          <inkml:trace contextRef="#ctx0" brushRef="#br0" timeOffset="94926.1667">10505 8724 101,'0'0'40,"0"16"1,8 5-1,-8-3-35,9 7 0,1 2-2,3 7-1,0 3-1,3 3 0,-2 1-1,0-1 0,1-2-1,-4-2-1,2-5-2,-8-13-3,11 12-13,-16-30-21,0 0 1,-21 2-2,21-2 3</inkml:trace>
          <inkml:trace contextRef="#ctx0" brushRef="#br0" timeOffset="95409.7675">10729 8624 93,'-22'-19'40,"22"19"0,0 0 1,-2 27-33,9-8-2,9 14-1,-4 4-3,9 8 1,-1 3-2,2 3-1,1 2 0,-4-4-3,2 2-2,-12-22-8,17 11-26,-21-18-3,6 1 2,-11-23-2</inkml:trace>
          <inkml:trace contextRef="#ctx0" brushRef="#br0" timeOffset="95846.5683">10972 9146 71,'0'0'38,"0"0"-1,0 0 1,25 2-23,-25-2-9,26-10-2,-10 5-1,3 4-1,0-3-1,2 4 1,-1 0-2,2 0 0,-4 0 0,1 0 0,-5 2 0,-14-2 0,21 0 0,-21 0 0,0 0 0,0 0 1,0 22-1,0-22 0,-19 29 0,5-8 0,-1 1 1,-4 4-1,-2 1 1,2 0-1,0-3 1,-1 3 0,4-4 1,2-3-1,4-2 1,5-2-1,5-16 1,5 18-1,-5-18 0,27 1-1,-6-7-1,8-5 1,3-1-4,-1-7 0,12 16-14,-22-23-19,11 9-2,-10-9-1,6 6 1</inkml:trace>
          <inkml:trace contextRef="#ctx0" brushRef="#br0" timeOffset="96298.9691">11543 8767 71,'3'-14'38,"-3"14"0,6-14 0,-6 14-20,0 0-13,0 0-1,7-18-2,-7 18-1,2-21-1,-2 7 0,-4-4 1,-2-1-1,-2 0 0,-3 0 0,-4 1 0,-1 2 0,-2 5 0,-1 5 0,-2 7 1,0 6-1,-1 7 1,3 10 0,-2 3 1,2 12 0,-2 2 0,6 7 0,3 0 1,5 3-1,5-5 0,9 1 0,6-7 0,9-8-1,9-8-1,6-8 0,6-7-1,3-9-1,4-3-1,-10-10-2,7 4-4,-21-22-10,15 14-21,-23-12 0,4 5 0,-15-13 2</inkml:trace>
          <inkml:trace contextRef="#ctx0" brushRef="#br0" timeOffset="96813.77">11671 8851 70,'-19'-10'40,"19"10"0,0 0 0,8 14-13,-8-14-21,29 7-2,-5-4-1,8 0-1,5-5-1,1-2-2,6-1 0,-2-3-1,1-2-2,-9-4-1,1 6-3,-22-21-8,14 20-20,-22-14-2,0 6-2,-13-7 3</inkml:trace>
          <inkml:trace contextRef="#ctx0" brushRef="#br0" timeOffset="96548.5696">11763 8611 81,'0'0'39,"-4"-19"0,4 19 1,0 0-26,5 17-7,-1-1-1,7 11-2,-3 2-1,5 5 0,-4 1-1,4 6 0,0 3-1,0-1 0,1-2-1,-1-4-1,1-7 0,-6-3-2,4-3-3,-12-24-6,9 23-21,-23-26-8,14 3 0,-34-13 0</inkml:trace>
          <inkml:trace contextRef="#ctx0" brushRef="#br0" timeOffset="97016.5704">11942 8472 68,'-14'-34'38,"11"12"0,-4-2 2,7 24-21,10-16-9,4 27-2,-7 4-2,9 13-2,-5 9 0,4 13-2,-4 6 1,3 6-1,-3 3 0,2 4-1,0-3 0,0-6 0,0-5-2,0-12 0,1-8-1,-4-11-3,6 1-3,-16-25-12,0 0-22,14-6 1,-14 6 0,8-21 0</inkml:trace>
          <inkml:trace contextRef="#ctx0" brushRef="#br0" timeOffset="97609.3714">12172 9026 88,'0'0'38,"0"0"0,-8 19-2,8-19-26,0 0-3,0 0-2,19 0-2,-19 0 0,31-3-2,-12-2 1,3 2-1,1-2-1,1 2 1,-2 0-1,-4 1-1,-18 2 1,22 4 0,-22-4 0,0 14 0,0-14 0,-22 22 0,3-7 0,1 1 0,-4-2 0,-1 0 0,4-1 0,1-2 0,4-1 0,14-10 0,-15 13 0,15-13 0,0 0 0,0 0 0,24 0 0,-8-5 0,5 0 0,2 0 0,4 1-1,2 0 1,0 4 1,-2 2-1,-1 4 0,-2 6 0,-5 0 1,-4 6-1,-9 1 1,-4 2 0,-9 1 0,-4-1-1,-7 0 1,-3-4-1,-4-1 0,-3-6-1,0-2-1,-6-11-3,10 6-9,-19-29-16,17 7-10,-3-16-1,11-5 1,1-19 0</inkml:trace>
          <inkml:trace contextRef="#ctx0" brushRef="#br0" timeOffset="92086.9617">9258 8108 78,'5'14'40,"-5"-14"-2,6 18 2,-6-18-29,5 22-3,0-6-3,7 8 0,-4 2-1,5 5 0,-6 3-1,2 4 0,-1 1-1,-1-1-1,-2-4 0,-1-4 0,1-6 0,-2-7-2,1-2 1,-4-15-2,0 0 0,0 0-1,0 0-1,1-23-9,14 22-23,-22-18-6,7 19 1,0-31-1</inkml:trace>
          <inkml:trace contextRef="#ctx0" brushRef="#br1" timeOffset="143645.0523">6449 8593 54,'0'0'37,"10"-25"0,-10 25-1,-5-24-18,5 24-9,0 0-3,0 0-2,0 0-2,0 0 0,-14 11-1,14-11 0,-29 27 0,11-9 0,-6 2-1,0 3 1,0 1-1,0 1 0,0-2 0,5-1 0,3-4 0,3-2 0,13-16 0,-13 20 0,13-20 0,0 0 0,18 2 0,-18-2 1,29-13-1,-9 5 0,4 0 1,5 3-1,2 2 1,4 3 0,0 2-1,1 7 1,-1 3 0,-1 5 0,-4 2-1,-2 2 1,-9 2 0,-3 0 1,-8 3-1,-3 1 0,-7-1 0,-8-1 0,-4-1 0,-7 3-1,-3-4 1,-3-7-1,-4-3 0,1-7 0,-4-6 0,4-5 0,-1-6 0,2-2 0,5-3-1,2-3 0,6 1 0,0-1-1,6 5-1,0-4-1,10 18-2,-8-22-4,24 33-13,-16-11-17,0 0 2,24 7-1,-3 5 2</inkml:trace>
          <inkml:trace contextRef="#ctx0" brushRef="#br1" timeOffset="144393.8535">6815 9093 65,'0'0'39,"0"0"-2,-8 15 2,-9-15-24,21 22-7,-10-8-3,9 7-1,-4-5-2,4 2 0,0-4-1,-3-14 0,7 19 0,-7-19-1,0 0 0,0 0 0,0 0 0,0-16 0,0 16-1,-12-30 1,6 8-1,-2-2 1,0-2-1,0-1 0,1 1 1,3 2 0,-1 2 0,3 4 0,2 4 0,0 14 1,8-17 0,-8 17 0,19-4 0,-4 8 0,3 0 1,2 4-1,3 2 0,4 4 1,2 2-1,1 5 0,1-2 1,4 2-1,-4-2 0,2 0 0,-4-3-1,0-3 0,-5-5 1,-3-3-1,-2-2 0,-19-3 0,23 0 0,-23 0 0,0 0 0,8-14 0,-8 14 0,-3-16 0,0 1 0,-2-1 0,-2-4 0,1-4 0,-4-5 1,4-2-2,-4 6 1,4 1 0,-4 2 0,5 2 0,5 20-1,-9-22-1,9 22 0,0 0-2,0 0-1,-18-10-9,32 25-17,-14-15-10,0 0 1,0 0-1</inkml:trace>
          <inkml:trace contextRef="#ctx0" brushRef="#br1" timeOffset="145173.8549">7343 8627 44,'-14'-2'35,"14"2"1,-27-8-1,27 8-14,-26-9-11,26 9-3,-11-15-2,11 15 0,-8-16-2,8 16 0,0-19 0,0 19 0,4-17-1,-4 17-1,13-20 1,-13 20-1,21-19 0,-21 19 0,26-14 0,-12 8-1,2 2 0,0 3 0,0 1 0,-1 3 0,-1 3 0,1-1 0,-15-5 0,24 16 0,-24-16 0,16 19 0,-16-19 0,11 18 0,-11-18 0,5 19 0,-5-19 0,-3 24 0,3-24 0,-10 30 1,2-12-1,-2 4 0,-1 2 0,0 0 0,0 2 0,-1 1 0,1-3 1,2 0 0,-1-5-1,4 0 1,1-3 0,5-16 0,-3 21 0,3-21 0,6 16 0,-6-16 0,18 9 0,-4-7-1,1 1 1,4 0 0,2 1 0,3-4 0,1-4-1,-1 4 1,1-3-1,-1 2 0,-4-3 0,0 3 0,-3-1-1,-17 2-1,23 2-1,-23-2-4,19 16-15,-19-16-19,0 0 0,-21 17-1,21-17 2</inkml:trace>
          <inkml:trace contextRef="#ctx0" brushRef="#br1" timeOffset="145797.856">6305 9339 59,'0'0'36,"-22"-8"0,7 2-2,14 20-22,-19-12-5,12 14-1,-6-2-2,4 10-1,-6 0 2,7 11-2,-8 0 1,11 10-1,-8 2 1,10 5-2,-4-1 1,12 2-1,2-8-1,5-2 1,7-9-2,3-7 1,4-8-1,1-8 0,1-6-1,-4-7 1,-2 1-2,-7-7-1,1 6-3,-22-24-14,7 26-21,-3-27 1,3 27-2,-19-33 2</inkml:trace>
          <inkml:trace contextRef="#ctx0" brushRef="#br1" timeOffset="148215.8603">6432 9600 42,'-7'-19'36,"7"19"0,0 0 2,2 14-16,-2-14-10,0 0-4,11 18-2,4-1-1,-6-3-1,7 7-1,-4-2 0,0 4-2,0-4 0,-3 2 0,-2-5 0,-7-16-1,8 24 0,-8-24 0,0 0-1,0 0 1,0 0 0,0 0-1,-8-20 1,4 6-1,1-2 1,0-1-1,1-1 1,2-1 0,0 1 0,0 1 0,2 2 0,-2 15 0,5-20 0,-5 20 0,0 0 1,14-12-1,-14 12 0,0 0 1,21 21-1,-21-21 1,18 22-1,-7-7 0,-11-15 0,19 24 1,-19-24-1,16 14 0,-16-14 0,0 0 0,16-5 0,-16 5-1,8-19 1,-4 3 0,2 0 0,-3-1 0,4-2 0,-2 1-1,1 0 2,-6 18-1,10-22 0,-10 22 0,14-10 0,-14 10 1,18 10-1,-18-10 1,21 26-1,-10-9 1,-2 1-1,1 4 1,-2 0 0,-2-1-1,-1-3 0,0-1-1,0-1 0,-5-16-1,8 23-2,-8-23-5,14 16-15,-14-16-16,0 0 1,5-24-1,-5 24 1</inkml:trace>
          <inkml:trace contextRef="#ctx0" brushRef="#br1" timeOffset="148465.4608">6929 9620 58,'0'0'38,"0"0"1,18 13-1,-18-13-18,14 18-12,-10-4-3,7 7-1,-5-2-2,2 0-2,-1-3-1,-7-16-1,9 24-6,-9-24-16,0 0-15,-24-19 1,24 19-2,-16-33 2</inkml:trace>
          <inkml:trace contextRef="#ctx0" brushRef="#br1" timeOffset="148590.261">6931 9494 73,'0'0'38,"0"-14"0,0 14 0,0 0-26,0 0-8,0 0-2,16 0-3,-16 0-2,0 0-8,30 14-18,-30-14-8,0 0-1,13 16 0</inkml:trace>
          <inkml:trace contextRef="#ctx0" brushRef="#br1" timeOffset="148995.8616">7099 9592 86,'24'22'38,"-24"-22"0,25 32-9,-25-32-19,20 27-4,-20-27-3,26 27-1,-26-27-1,21 24 0,-21-24-1,14 13 1,-14-13-2,0 0 1,0 0 0,0 0-1,0-22 0,-1 4 0,-1-1 0,2-3 0,0 1 1,3 0-1,1 4 1,-1 2 1,-3 15 0,11-14 0,-11 14 0,18 3 0,-18-3 1,22 22-1,-11-7 0,1 2 0,-1 1 0,-2 1-1,1-1-1,-3-4 0,-1 0-2,-6-14-1,13 18-6,-20-32-13,7 14-17,13-18 1,-13 18-1,16-30 3</inkml:trace>
          <inkml:trace contextRef="#ctx0" brushRef="#br1" timeOffset="149385.8623">7480 9590 37,'0'0'32,"0"0"3,0 0-2,0 0-16,0 0-5,0 0-2,-2 30-3,2-30-1,-2 28-1,2-28-1,2 28 0,-2-28 0,11 24-1,-11-24-1,24 10-1,-8-13 1,2-2-1,1-8-1,2-1 0,0-4 1,-5-1-1,-5 0 0,-4 1-1,-7 18 1,0-27 0,0 27 0,-18-14 0,4 11 0,-2 1-1,1 4 1,-1 1-1,2 2 0,14-5-1,-21 16-1,21-16-3,-3 20-9,-12-23-16,15 3-8,0 0 1,26 16 0</inkml:trace>
          <inkml:trace contextRef="#ctx0" brushRef="#br1" timeOffset="149729.063">7696 9619 42,'18'0'37,"3"8"0,-21-8 0,35 22-15,-35-22-8,21 16-5,-21-16-4,16 18-1,-16-18-1,11 14-1,-11-14 0,0 0-1,0 16 0,0-16-1,0 0 1,0 0-1,-17-3 0,17 3 0,-10-14 0,10 14 0,-3-21 0,3 21 1,3-27-1,0 12 0,4-1 0,1-1 1,3-1-1,0 2-1,0 2 1,-11 14-1,23-21-1,-23 21-1,17-6-3,-17 6-12,0 0-21,0 0 1,0 0-2,0 0 3</inkml:trace>
          <inkml:trace contextRef="#ctx0" brushRef="#br1" timeOffset="150119.0637">7844 9322 73,'0'0'39,"-5"-18"-1,5 18 1,10-14-27,11 17-6,-4-6-1,11 6-1,-1 2-1,7 9 0,-4 4-1,9 12 0,-11 5 1,5 8-2,-6 5 1,-5 7-1,-4-1 0,-7 3-1,-8-2 0,-4-6-1,-4-2-2,-11-15-5,16 15-21,-23-31-13,7 0 1,-9-24-2,10-6 1</inkml:trace>
        </inkml:traceGroup>
        <inkml:traceGroup>
          <inkml:annotationXML>
            <emma:emma xmlns:emma="http://www.w3.org/2003/04/emma" version="1.0">
              <emma:interpretation id="{96BA0F54-4970-4EEE-B26F-BE3DF90B0124}" emma:medium="tactile" emma:mode="ink">
                <msink:context xmlns:msink="http://schemas.microsoft.com/ink/2010/main" type="inkWord" rotatedBoundingBox="21143,15493 22314,15659 22231,16247 21060,16082"/>
              </emma:interpretation>
              <emma:one-of disjunction-type="recognition" id="oneOf20">
                <emma:interpretation id="interp100" emma:lang="en-US" emma:confidence="0">
                  <emma:literal>EH</emma:literal>
                </emma:interpretation>
                <emma:interpretation id="interp101" emma:lang="en-US" emma:confidence="0">
                  <emma:literal>E2</emma:literal>
                </emma:interpretation>
                <emma:interpretation id="interp102" emma:lang="en-US" emma:confidence="0">
                  <emma:literal>its</emma:literal>
                </emma:interpretation>
                <emma:interpretation id="interp103" emma:lang="en-US" emma:confidence="0">
                  <emma:literal>try</emma:literal>
                </emma:interpretation>
                <emma:interpretation id="interp104" emma:lang="en-US" emma:confidence="0">
                  <emma:literal>Err</emma:literal>
                </emma:interpretation>
              </emma:one-of>
            </emma:emma>
          </inkml:annotationXML>
          <inkml:trace contextRef="#ctx0" brushRef="#br1" timeOffset="153504.2696">14868 8708 52,'3'-17'38,"-3"17"-1,14-29 1,-14 29-13,12-14-14,5 12-3,-17 2-3,24-8-1,-24 8 0,25 10-1,-25-10 0,19 30-1,-14-4 0,-1 6 1,-4 3-2,2 8 1,-5 0-1,1 0 0,-1-1 0,3-4 0,0-6-1,5-5 0,1-6 0,-6-21 1,26 21-1,-7-20 0,4-4 0,4-2 0,5-4 0,2-1 0,-1 0 0,4 1-1,-5-1 1,-1 2-1,-2 0 0,-8 0 0,-2 3-1,-19 5-1,22-15-1,-22 15 0,12-20-2,-22 1-3,10 19-7,-14-13-21,14 13-1,-29-16-2,9 12 3</inkml:trace>
          <inkml:trace contextRef="#ctx0" brushRef="#br1" timeOffset="154019.0705">14963 8704 77,'0'0'39,"-7"-21"-1,7 21 2,11-37-27,18 23-6,-2-9-2,10 4-2,-1 0-1,2 1-1,-1 4-1,-5 1-2,-1 10-2,-15-7-5,14 22-23,-30-12-7,0 0-1,0 0 0</inkml:trace>
          <inkml:trace contextRef="#ctx0" brushRef="#br1" timeOffset="153769.4701">15048 8870 65,'-23'-7'39,"23"7"0,0 0 1,23-1-15,-23 1-17,41-13-2,-13 2-3,4 3-2,0-3 0,-2-2-1,-2 3-2,-11-1-2,1 8-1,-18-13-6,0 16-16,0 0-12,0 0 0,-35-3-1,12 1 3</inkml:trace>
          <inkml:trace contextRef="#ctx0" brushRef="#br1" timeOffset="154689.8717">15503 8772 46,'0'0'35,"0"0"1,0 0 0,0 0-14,0 0-12,0 0-2,0-27-3,0 27-1,0-22-1,0 22 0,2-26 0,-2 26-1,6-29 0,-1 15 0,0 0 0,-5 14-1,13-24 0,-13 24 1,19-19-2,-19 19 1,26-15-1,-10 12 1,0 0-1,3 1 0,0 4 0,2-1 1,0 1-1,0 3 0,0 1 0,0 1 0,-4-1 1,-2 2-1,-15-8 1,21 21-1,-21-21 0,11 27 1,-11-11-1,-3 5 0,-5 1 0,1 3 1,-4 3-1,1-1 0,-4 2 1,-4 1-1,1 0 1,-3 2 0,1-3-1,0 0 0,0-1 1,1 0-1,2-4 0,3-4 1,3-4-1,10-16 1,-8 21 0,8-21 0,0 0-1,26 6 1,-7-10 0,7-3 0,3-2 0,5-1-1,1-1 0,2 1 1,0-1-2,-4 5 1,-2-1 0,-7 1-2,-2 6 0,-6-5-2,4 10-4,-22-21-12,23 18-21,-21-2 0,19-18-1,-11 1 1</inkml:trace>
        </inkml:traceGroup>
        <inkml:traceGroup>
          <inkml:annotationXML>
            <emma:emma xmlns:emma="http://www.w3.org/2003/04/emma" version="1.0">
              <emma:interpretation id="{162F7E48-3950-4F7D-9077-48DBE371C9D9}" emma:medium="tactile" emma:mode="ink">
                <msink:context xmlns:msink="http://schemas.microsoft.com/ink/2010/main" type="inkWord" rotatedBoundingBox="22538,15393 24740,15307 24783,16404 22581,16489"/>
              </emma:interpretation>
              <emma:one-of disjunction-type="recognition" id="oneOf21">
                <emma:interpretation id="interp105" emma:lang="en-US" emma:confidence="1">
                  <emma:literal>(major)</emma:literal>
                </emma:interpretation>
                <emma:interpretation id="interp106" emma:lang="en-US" emma:confidence="0">
                  <emma:literal>(maj or)</emma:literal>
                </emma:interpretation>
                <emma:interpretation id="interp107" emma:lang="en-US" emma:confidence="0">
                  <emma:literal>(majo r)</emma:literal>
                </emma:interpretation>
                <emma:interpretation id="interp108" emma:lang="en-US" emma:confidence="0">
                  <emma:literal>( major)</emma:literal>
                </emma:interpretation>
                <emma:interpretation id="interp109" emma:lang="en-US" emma:confidence="0">
                  <emma:literal>(major]</emma:literal>
                </emma:interpretation>
              </emma:one-of>
            </emma:emma>
          </inkml:annotationXML>
          <inkml:trace contextRef="#ctx0" brushRef="#br1" timeOffset="155313.8728">16458 8512 66,'2'-22'37,"-2"22"-1,-2-34-9,2 34-11,0 0-5,0 0-4,-27 21-1,19-1-2,-8 3 0,1 7-1,-1 2 0,2 6-1,-1 2 0,4 4 0,3-1-1,0 5 1,5-2 0,4 3-1,3-4 1,9 0-1,3-5 0,1-3 0,6-7-1,4-9 1,0-4-1,1-6 0,-3-3 0,-4-4 0,-2-3-1,-19-1 0,24-5-2,-24 5-1,0 0-3,-3-25-13,3 25-21,-5-19 0,5 19 0,-14-23 1</inkml:trace>
          <inkml:trace contextRef="#ctx0" brushRef="#br1" timeOffset="156312.2745">16667 8859 42,'-8'-28'36,"8"28"1,-8-16-1,8 16-11,0 0-12,0 0-4,0 0-3,9 26-1,-9-26-1,21 33-1,-10-13 0,5 4-1,-3-5 0,0 3-1,-3-3-1,-2-3 0,-8-16 1,9 16-2,-9-16 1,0 0 0,0 0 0,-1-16-1,-1 2 1,-1-4-1,1-1 1,1-3-1,-1-1 1,2 3-1,2-4 1,-1 5-1,1 4 1,-2 15 1,6-19-1,-6 19 0,0 0 1,20 5 0,-20-5-1,19 24 1,-19-24 0,21 29 0,-8-14-1,-2 0 1,-11-15-1,21 24 0,-21-24 0,16 13 0,-16-13 0,0 0 0,0 0 0,16-10 0,-16 10-1,1-21 1,-1 21-1,4-30 1,-1 11 0,0-2-1,2 3 1,0 1 0,1-1 0,-6 18 0,16-16 1,-16 16-1,23 11 0,-23-11 1,24 29-1,-13-10 0,2 5 0,-2 0 0,-1-1 0,-2-6-1,1-1-1,-9-16-1,20 23-2,-20-23-8,25 4-16,-25-4-11,24-19 1,-14 3-1</inkml:trace>
          <inkml:trace contextRef="#ctx0" brushRef="#br1" timeOffset="156764.6753">17244 8835 48,'10'-15'33,"-10"15"2,0 0-1,-13-22-20,13 22-3,0 0-4,0 0-2,-24 13 0,24-13-1,-18 19 0,12 0 0,-7-2 0,8 6-1,-3-6-1,7 3 0,1-6-1,1 0 0,-1-14 0,0 0-1,21 7 0,-21-7 0,24-24 0,-11 6 0,-2 1 0,-1-1 0,0 2 0,-2 0-1,-8 16 1,9-22 0,-9 22 1,0 0-1,0 0 1,0 0 0,0 0 0,12 17 0,-12-17 0,8 21 0,-8-21 0,9 21-1,-9-21 0,11 17-2,-11-17-1,0 0-4,29 24-14,-29-24-19,0 0 0,13-16-1,-13 16 2</inkml:trace>
          <inkml:trace contextRef="#ctx0" brushRef="#br1" timeOffset="157154.676">17474 8780 57,'0'0'38,"0"0"0,0 0 0,-5 31-16,5-31-15,-3 14-2,3-14-2,5 19 0,-5-19-1,8 21 1,-5-7-1,3 5 0,-2 2 0,4 3 0,-2 2-1,2 4 1,3 4-1,2-1 1,2-1-1,-1 2 0,2-2 0,0-2-1,-3 0 1,-2-3 0,-4-1-1,-4 0 0,-5-4 0,-6 0-1,-5 1 1,-4-6-2,-4-2 2,-6-6-3,-2-6 1,-7-11-1,4 5-4,-14-27-11,18 9-23,-13-16 1,7-4-1,-3-13 2</inkml:trace>
          <inkml:trace contextRef="#ctx0" brushRef="#br1" timeOffset="157404.2765">17318 8598 88,'15'-25'40,"7"10"-1,-9-4 1,8 13-34,-21 6-3,27-13-2,-27 13-1,19-2-2,-19 2-2,0 0-3,28 34-12,-28-34-20,1 30 0,1-15 0,6 5 1</inkml:trace>
          <inkml:trace contextRef="#ctx0" brushRef="#br1" timeOffset="157716.277">17657 8814 54,'0'14'36,"0"-14"1,0 23-1,-16-17-19,22 23-6,-6-29-4,-3 36-1,1-20-2,7 5-1,0-5 0,-5-16 0,21 19-1,-3-19-1,1-6 0,3-4 0,2-6-1,-1-1 0,-4-1 0,-3 1 0,-6-3 0,-7 4-1,-5 1 1,2 15 0,-22-23 0,3 18 0,-1 1-1,-2 0 0,3 9 0,-4 0-2,9 5-3,-10-12-7,27 20-20,-3-18-6,0 0 0,0 0 0</inkml:trace>
          <inkml:trace contextRef="#ctx0" brushRef="#br1" timeOffset="158090.6777">17841 8900 62,'28'6'38,"-28"-6"0,24 5 1,-24-5-25,24 0-4,-24 0-4,33 8-2,-13-5 0,2 5-2,-4-1 0,0 1 0,-18-8-1,20 11 0,-20-11-1,0 0 1,0 0-1,0 0 0,-17 5 0,17-5 0,-18-19 0,12 4 0,1-2 1,5-1-1,3-4 0,5-2 0,5 1 0,1 3 0,6-3 0,-3 6-1,4-1 1,-3 4-1,-2 7-1,-16 7-1,22-1-4,-22 1-12,0 0-21,0 0 0,0 0 0,0 0 1</inkml:trace>
          <inkml:trace contextRef="#ctx0" brushRef="#br1" timeOffset="158761.4788">18087 8309 67,'0'0'39,"-16"-14"-1,16 14 2,0 0-26,30-2-5,-12 4-3,14 10-2,-3 0 1,8 12-2,0 3 1,8 6-2,-4 4 1,1 6-2,-3 0 2,-6 5-2,-4 2 0,-8-2 0,-8 0-1,-13 4 1,-10 1-1,-7 0-1,-9 1-1,-6-11-3,8 18-16,-21-26-21,11-3-1,-4-22 0,10-6-1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3T23:42:02.009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context xml:id="ctx1">
      <inkml:inkSource xml:id="inkSrc2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1" timeString="2013-06-13T23:42:12.076"/>
    </inkml:context>
  </inkml:definitions>
  <inkml:trace contextRef="#ctx0" brushRef="#br0">8 135 64,'0'0'37,"0"0"0,0 0 1,-8-29-17,27 31-10,-11-16-4,11 7-2,-4-4-2,9 3-1,-3-2 0,6 1 0,-3 1-1,3 3 1,-4 0-1,-1 2-1,-4 1 1,0 2-1,-4 0 0,-14 0-1,21 0 1,-21 0-2,0 0-1,14-11-2,-14 11-9,0 0-22,0 0-4,5-16 0,-5 16 1</inkml:trace>
  <inkml:trace contextRef="#ctx0" brushRef="#br0" timeOffset="-362.0206">111-10 39,'-4'-15'23,"4"15"0,0 0-2,-5-25-4,5 25-3,-3-18-1,3 18 0,0-17-1,0 17-1,5-21-1,-5 21-2,0 0-1,13-14-1,-13 14-1,0 0-2,0 0 0,0 0-1,0 0 0,3 27-1,-3-7 0,0 6 0,-1 3 0,2 3-1,-2 0 0,2 0 0,-1-2 0,3-6 0,1-2-1,-3-4 1,2-4-2,-3-14-1,7 15-1,-7-15-5,0 0-13,0 0-17,3-15 0,-3 15-1,-6-17 2</inkml:trace>
  <inkml:trace contextRef="#ctx1" brushRef="#br0">-185 860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3T23:42:03.1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3631 309 72,'0'0'37,"-17"5"1,17-5-7,0 0-14,0 0-5,0 0-4,0 0-2,20 10-1,-3-7-1,-3-3-1,5 3-1,-1-1 0,3-1 0,0 1-1,-4-1 0,3 1 0,-3 0 0,1-1-1,-2-1 1,-16 0-1,27-1 0,-27 1 0,21-7 0,-21 7-1,16-13 0,-16 13 0,11-16-2,-11 16-2,7-17-5,10 22-25,-17-5-6,0 0 1,0 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2:52:03.46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AE461D4-5DCD-4754-84DE-602CA390E8E6}" emma:medium="tactile" emma:mode="ink">
          <msink:context xmlns:msink="http://schemas.microsoft.com/ink/2010/main" type="writingRegion" rotatedBoundingBox="4966,8992 4920,10358 4274,10336 4319,8970"/>
        </emma:interpretation>
      </emma:emma>
    </inkml:annotationXML>
    <inkml:traceGroup>
      <inkml:annotationXML>
        <emma:emma xmlns:emma="http://www.w3.org/2003/04/emma" version="1.0">
          <emma:interpretation id="{A7E3FBF0-E6D9-4B29-86E9-B2A78EFF3FDD}" emma:medium="tactile" emma:mode="ink">
            <msink:context xmlns:msink="http://schemas.microsoft.com/ink/2010/main" type="paragraph" rotatedBoundingBox="4966,8992 4920,10358 4274,10336 4319,89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76A4BC-A52C-4407-BC2A-13819C7E852D}" emma:medium="tactile" emma:mode="ink">
              <msink:context xmlns:msink="http://schemas.microsoft.com/ink/2010/main" type="line" rotatedBoundingBox="4966,8992 4920,10358 4274,10336 4319,8970"/>
            </emma:interpretation>
          </emma:emma>
        </inkml:annotationXML>
        <inkml:traceGroup>
          <inkml:annotationXML>
            <emma:emma xmlns:emma="http://www.w3.org/2003/04/emma" version="1.0">
              <emma:interpretation id="{BE07BB4F-989F-4CA5-A6FE-547C31D2DF72}" emma:medium="tactile" emma:mode="ink">
                <msink:context xmlns:msink="http://schemas.microsoft.com/ink/2010/main" type="inkWord" rotatedBoundingBox="4966,8992 4920,10358 4274,10336 4319,8970"/>
              </emma:interpretation>
              <emma:one-of disjunction-type="recognition" id="oneOf0">
                <emma:interpretation id="interp0" emma:lang="en-US" emma:confidence="0">
                  <emma:literal>is</emma:literal>
                </emma:interpretation>
                <emma:interpretation id="interp1" emma:lang="en-US" emma:confidence="0">
                  <emma:literal>: ¥</emma:literal>
                </emma:interpretation>
                <emma:interpretation id="interp2" emma:lang="en-US" emma:confidence="0">
                  <emma:literal>: :</emma:literal>
                </emma:interpretation>
                <emma:interpretation id="interp3" emma:lang="en-US" emma:confidence="0">
                  <emma:literal>in.</emma:literal>
                </emma:interpretation>
                <emma:interpretation id="interp4" emma:lang="en-US" emma:confidence="0">
                  <emma:literal>: !</emma:literal>
                </emma:interpretation>
              </emma:one-of>
            </emma:emma>
          </inkml:annotationXML>
          <inkml:trace contextRef="#ctx0" brushRef="#br0">515 485 43,'0'0'30,"-15"0"2,15 0-1,0 0-14,0 0-6,0 0-4,0 0-2,0 16-1,0-16 0,0 0-2,0 0 1,0 0-1,0 0 0,0 0-1,0 0 0,0 0-1,4-14 1,-4 14-1,0 0 0,-2-14 0,2 14 0,0 0 0,0 0 0,0 0 1,0 0-1,0 0 1,0 0 0,0 0 0,0 0 0,0 0 0,0 0 0,3 17 0,-3-17 0,0 0-1,0 0-1,0 0-3,13 16-12,-13-16-20,0 0 1,0 0-2,0 0 1</inkml:trace>
          <inkml:trace contextRef="#ctx0" brushRef="#br0" timeOffset="748.8013">590 790 44,'0'0'30,"0"0"4,0 0-2,0 0-11,0 0-8,0 0-4,0 0-2,0 0-2,0 0 0,0 0-2,0 0 1,0 0-2,0 0 0,0 0-1,0 0 0,0 0-1,0 0 1,0 0-1,0 0 0,0 0 0,0 0 0,8-14 0,-8 14 0,0 0 0,0 0 0,0 0 0,-8-17 0,8 17 0,-5-15 0,5 15 0,-3-16 0,3 16 1,0 0 0,0 0 0,0 0 0,0 0 1,0 0-1,7 26 0,-7-26 0,8 27 0,-8-27-1,8 21-1,-8-21-2,0 0-2,0 0-10,0 0-23,0 0 1,9-21 0,-9 21-1</inkml:trace>
          <inkml:trace contextRef="#ctx0" brushRef="#br0" timeOffset="-2277.604">-8 22 31,'4'-17'20,"-4"17"-2,0 0-4,0 0-2,0 0-5,0 0-3,0 0-1,0 0-2,0 0-1,0 0 0,0 0 0,0 0 0,0 0 0,0 0-1,0 0 1,0 0 0,0 0 1,0 0-1,0 0 1,0 0 0,0 0 1,0 0 0,0 0 0,0 0 2,0 0 0,0 0 1,0 0 0,0 0 1,0 0 1,0 0-1,0 0 1,0 0-1,0 0 1,0 0-1,0 0-1,0 0-1,0 0 0,0 0 0,0 0-1,0 0-1,0 0 0,0 0 0,5 16-1,-5-16 0,0 0-1,0 0 1,0 0-1,2 14 0,-2-14 0,0 0-1,0 0 1,0 0-1,0 0 0,0 0-2,0 0-1,0 0-5,0-24-9,0 24-18,0 0 0,1-18 0,-1 18 2</inkml:trace>
          <inkml:trace contextRef="#ctx0" brushRef="#br0" timeOffset="-1029.6018">322 97 37,'0'0'32,"0"0"2,0 0-1,-19-21-12,19 21-6,0 0-7,0 0-3,0 0-1,0 0-1,0 0-1,0 0 0,0 0 0,0 0-1,0 0 0,0 0 0,2 15 0,-2-15-1,0 0 1,0 0-1,11 17 0,-11-17 0,0 0 0,8 15 0,-8-15 0,0 0 1,0 0-1,0 0 0,0 0 1,8-18-1,-8 18 0,-3-14 1,3 14-1,0 0-1,0 0 1,0 0 0,0 0 0,-10-15 0,10 15-2,0 0-2,0 0-10,0 0-22,0 0 0,0 0-1,11-14 1</inkml:trace>
          <inkml:trace contextRef="#ctx0" brushRef="#br0" timeOffset="1653.6028">-12 1305 69,'0'0'35,"-11"-15"0,3 1-6,8 14-9,0 0-8,0 0-3,0 0-3,0 0 0,0 0-2,5 18-1,-5-18-1,6 14-1,-6-14 0,0 0-1,12 16 1,-12-16-2,0 0 1,0 0 0,0 0-1,0 0 0,0-14 0,0 14 0,-8-16 1,8 16-1,0 0 1,-10-20 0,10 20 0,0 0 0,0 0 1,0 0-1,0 0 0,0 0-1,0 0-3,0 0-18,0 0-16,0 0 0,16-9 0,-16 9-1</inkml:trace>
          <inkml:trace contextRef="#ctx0" brushRef="#br0" timeOffset="2386.8042">284 1370 46,'9'-16'32,"-9"16"2,0 0 0,-1-17-12,1 17-8,0 0-5,0 0-3,0 0-1,0 0-1,0 0-1,0 0 0,0 0-2,9 14 1,-9-14-1,0 0 0,0 0-1,0 0 1,5-14-1,-5 14 0,0 0 0,-1-18 0,1 18 0,0 0 0,0 0 0,1-14 0,-1 14 0,0 0 0,0 0 1,0 0-1,0 0 1,0 0 0,15-3 0,-15 3 0,0 0 1,0 0-1,0 0 0,0 0 0,14 14 1,-14-14-1,0 0 0,11 18 0,-11-18 0,0 0-1,18 17 0,-18-17 0,14-1-3,-12-15-5,17 8-28,-19-10-3,5 0 1,-11-4-2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2:52:08.32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E0D6DC6-6EE2-4207-8548-FF6297A65C0B}" emma:medium="tactile" emma:mode="ink">
          <msink:context xmlns:msink="http://schemas.microsoft.com/ink/2010/main" type="writingRegion" rotatedBoundingBox="17659,8948 18014,8948 18014,9015 17659,9015"/>
        </emma:interpretation>
      </emma:emma>
    </inkml:annotationXML>
    <inkml:traceGroup>
      <inkml:annotationXML>
        <emma:emma xmlns:emma="http://www.w3.org/2003/04/emma" version="1.0">
          <emma:interpretation id="{8547517B-C798-46C9-AC07-5E082BAECB5F}" emma:medium="tactile" emma:mode="ink">
            <msink:context xmlns:msink="http://schemas.microsoft.com/ink/2010/main" type="paragraph" rotatedBoundingBox="17659,8948 18014,8948 18014,9015 17659,9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A30476-46C4-4D6D-824D-1BFD2A4B8E16}" emma:medium="tactile" emma:mode="ink">
              <msink:context xmlns:msink="http://schemas.microsoft.com/ink/2010/main" type="line" rotatedBoundingBox="17659,8948 18014,8948 18014,9015 17659,9015"/>
            </emma:interpretation>
          </emma:emma>
        </inkml:annotationXML>
        <inkml:traceGroup>
          <inkml:annotationXML>
            <emma:emma xmlns:emma="http://www.w3.org/2003/04/emma" version="1.0">
              <emma:interpretation id="{656EACC3-AEF1-456F-AF3C-E8C90BCCA4CE}" emma:medium="tactile" emma:mode="ink">
                <msink:context xmlns:msink="http://schemas.microsoft.com/ink/2010/main" type="inkWord" rotatedBoundingBox="17660,8948 17728,8956 17720,9017 17653,9009"/>
              </emma:interpretation>
              <emma:one-of disjunction-type="recognition" id="oneOf0">
                <emma:interpretation id="interp0" emma:lang="en-US" emma:confidence="1">
                  <emma:literal>u</emma:literal>
                </emma:interpretation>
                <emma:interpretation id="interp1" emma:lang="en-US" emma:confidence="0">
                  <emma:literal>U</emma:literal>
                </emma:interpretation>
                <emma:interpretation id="interp2" emma:lang="en-US" emma:confidence="0">
                  <emma:literal>v</emma:literal>
                </emma:interpretation>
                <emma:interpretation id="interp3" emma:lang="en-US" emma:confidence="0">
                  <emma:literal>V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0 10 66,'0'0'33,"0"0"0,0 0 0,8 17-20,-8-17-5,0 0-3,0 0 0,14 19-1,-14-19-1,0 0 0,0 0-1,16 14-1,-16-14 0,0 0 0,0 0-1,0 0 0,0 0 0,13-13 0,-13 13 0,1-16 0,-1 16-1,0-15 1,0 15 0,0 0 0,2-16 1,-2 16 0,0 0 0,0 0 0,0 0 1,5 13-1,-5-13 1,0 0 0,3 17-1,-3-17 0,0 0-1,2 14-1,-2-14-1,0 0-5,0 0-21,0 0-10,0 0 1,0 0 0,0 0 0</inkml:trace>
        </inkml:traceGroup>
        <inkml:traceGroup>
          <inkml:annotationXML>
            <emma:emma xmlns:emma="http://www.w3.org/2003/04/emma" version="1.0">
              <emma:interpretation id="{7F5EC62B-5217-4E7A-966A-B386E9DFB96C}" emma:medium="tactile" emma:mode="ink">
                <msink:context xmlns:msink="http://schemas.microsoft.com/ink/2010/main" type="inkWord" rotatedBoundingBox="17963,8940 18022,8988 17993,9024 17934,8977"/>
              </emma:interpretation>
              <emma:one-of disjunction-type="recognition" id="oneOf1">
                <emma:interpretation id="interp5" emma:lang="en-US" emma:confidence="0">
                  <emma:literal>a</emma:literal>
                </emma:interpretation>
                <emma:interpretation id="interp6" emma:lang="en-US" emma:confidence="0">
                  <emma:literal>N</emma:literal>
                </emma:interpretation>
                <emma:interpretation id="interp7" emma:lang="en-US" emma:confidence="0">
                  <emma:literal>q</emma:literal>
                </emma:interpretation>
                <emma:interpretation id="interp8" emma:lang="en-US" emma:confidence="0">
                  <emma:literal>n</emma:literal>
                </emma:interpretation>
                <emma:interpretation id="interp9" emma:lang="en-US" emma:confidence="0">
                  <emma:literal>g</emma:literal>
                </emma:interpretation>
              </emma:one-of>
            </emma:emma>
          </inkml:annotationXML>
          <inkml:trace contextRef="#ctx0" brushRef="#br0" timeOffset="639.6011">313-7 67,'0'0'35,"-16"2"0,16-2 1,0 0-20,0 0-7,0 0-3,0 0-2,-4 19 0,4-19-2,0 0 0,1 15 0,-1-15-1,5 12 0,-5-12-1,0 0 1,0 0-1,0 0 0,0 0 0,0 0 1,0 0-1,0 0-1,6-12 1,-6 12 0,0-15 0,0 15 0,4-14 0,-4 14 0,0 0 0,0 0 1,0 0-1,0 0 2,0 0-1,0 0 1,9 16 0,-9-16 0,0 0-1,13 18 0,-13-18 0,0 0-1,10 13-1,-10-13-2,0 0-4,14-3-20,-14 3-12,0 0 1,0 0-2,-14-17 2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2:52:09.86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FB40629-6A3A-4A21-B413-DF7662BC182A}" emma:medium="tactile" emma:mode="ink">
          <msink:context xmlns:msink="http://schemas.microsoft.com/ink/2010/main" type="writingRegion" rotatedBoundingBox="17814,10241 18212,10241 18212,10347 17814,10347"/>
        </emma:interpretation>
      </emma:emma>
    </inkml:annotationXML>
    <inkml:traceGroup>
      <inkml:annotationXML>
        <emma:emma xmlns:emma="http://www.w3.org/2003/04/emma" version="1.0">
          <emma:interpretation id="{2E87FC41-BD06-4300-AC3D-24211E9A6AF3}" emma:medium="tactile" emma:mode="ink">
            <msink:context xmlns:msink="http://schemas.microsoft.com/ink/2010/main" type="paragraph" rotatedBoundingBox="17814,10241 18212,10241 18212,10347 17814,103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E7FFBB-6AF6-4612-BC8F-A27FE3B7FB5E}" emma:medium="tactile" emma:mode="ink">
              <msink:context xmlns:msink="http://schemas.microsoft.com/ink/2010/main" type="line" rotatedBoundingBox="17814,10241 18212,10241 18212,10347 17814,10347"/>
            </emma:interpretation>
          </emma:emma>
        </inkml:annotationXML>
        <inkml:traceGroup>
          <inkml:annotationXML>
            <emma:emma xmlns:emma="http://www.w3.org/2003/04/emma" version="1.0">
              <emma:interpretation id="{90E709AB-225A-4C7B-AB9C-7AACC70C8F20}" emma:medium="tactile" emma:mode="ink">
                <msink:context xmlns:msink="http://schemas.microsoft.com/ink/2010/main" type="inkWord" rotatedBoundingBox="17841,10239 17864,10320 17829,10330 17805,10249"/>
              </emma:interpretation>
              <emma:one-of disjunction-type="recognition" id="oneOf0">
                <emma:interpretation id="interp0" emma:lang="en-US" emma:confidence="0">
                  <emma:literal>C</emma:literal>
                </emma:interpretation>
                <emma:interpretation id="interp1" emma:lang="en-US" emma:confidence="0">
                  <emma:literal>G</emma:literal>
                </emma:interpretation>
                <emma:interpretation id="interp2" emma:lang="en-US" emma:confidence="0">
                  <emma:literal>S</emma:literal>
                </emma:interpretation>
                <emma:interpretation id="interp3" emma:lang="en-US" emma:confidence="0">
                  <emma:literal>'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19 5 66,'0'0'34,"0"0"0,-17-6 0,17 6-17,0 0-8,-4 14-4,4-14-1,0 0 0,0 16-2,0-16 0,5 20 1,-5-20-2,8 19 1,-8-19-1,8 14-1,-8-14 1,0 0-1,0 0 0,0 0 0,15-13 0,-15 13 0,3-19 0,-3 19 0,0-17 0,0 17-1,0 0 1,0 0 0,0 0 0,0 0 0,0 0 0,0 0-1,0 0-1,0 0-4,0 0-13,0 0-17,0 0 0,0 0-1,0 0 1</inkml:trace>
        </inkml:traceGroup>
        <inkml:traceGroup>
          <inkml:annotationXML>
            <emma:emma xmlns:emma="http://www.w3.org/2003/04/emma" version="1.0">
              <emma:interpretation id="{B6123A6C-FEE5-4FCF-829F-1C3B8080B9A8}" emma:medium="tactile" emma:mode="ink">
                <msink:context xmlns:msink="http://schemas.microsoft.com/ink/2010/main" type="inkWord" rotatedBoundingBox="18111,10225 18233,10319 18196,10367 18074,10274"/>
              </emma:interpretation>
              <emma:one-of disjunction-type="recognition" id="oneOf1">
                <emma:interpretation id="interp5" emma:lang="en-US" emma:confidence="1">
                  <emma:literal>m</emma:literal>
                </emma:interpretation>
                <emma:interpretation id="interp6" emma:lang="en-US" emma:confidence="0">
                  <emma:literal>M</emma:literal>
                </emma:interpretation>
                <emma:interpretation id="interp7" emma:lang="en-US" emma:confidence="0">
                  <emma:literal>N</emma:literal>
                </emma:interpretation>
                <emma:interpretation id="interp8" emma:lang="en-US" emma:confidence="0">
                  <emma:literal>a</emma:literal>
                </emma:interpretation>
                <emma:interpretation id="interp9" emma:lang="en-US" emma:confidence="0">
                  <emma:literal>n</emma:literal>
                </emma:interpretation>
              </emma:one-of>
            </emma:emma>
          </inkml:annotationXML>
          <inkml:trace contextRef="#ctx0" brushRef="#br0" timeOffset="686.4011">287 49 30,'0'0'29,"-1"-15"1,1 15 0,-7-19-9,7 19-6,0 0-4,0 0-1,5-21-2,-5 21-2,0 0-1,0 0 0,0 0-1,18 2-1,-18-2 0,0 0-1,8 14 0,-8-14 0,0 0-1,8 19 0,-8-19-1,0 0 0,0 0 0,0 0 0,0 0 0,0 0 0,0 0 0,0 0 0,8-17 0,-8 17 0,0 0 0,0 0 0,0 0 0,0 0 1,0 0-1,0 0 1,0 0 0,5 17 1,-5-17-1,0 0 1,0 0 0,0 0-1,8-17 1,-8 17-2,0 0 1,0 0-1,0 0 0,0 0-2,17 21-1,-17-21-6,21 36-21,-15-21-9,7 1 2,-13-16-2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2:52:58.14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32BA366-339B-44E0-BA61-904C191EA5B8}" emma:medium="tactile" emma:mode="ink">
          <msink:context xmlns:msink="http://schemas.microsoft.com/ink/2010/main" type="writingRegion" rotatedBoundingBox="3444,4580 3431,5798 2864,5792 2877,4574"/>
        </emma:interpretation>
      </emma:emma>
    </inkml:annotationXML>
    <inkml:traceGroup>
      <inkml:annotationXML>
        <emma:emma xmlns:emma="http://www.w3.org/2003/04/emma" version="1.0">
          <emma:interpretation id="{A92CB8BF-CB8D-4283-B109-5D926F580991}" emma:medium="tactile" emma:mode="ink">
            <msink:context xmlns:msink="http://schemas.microsoft.com/ink/2010/main" type="paragraph" rotatedBoundingBox="3444,4580 3431,5798 2864,5792 2877,45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CF2C33-759B-4968-984F-C4F5CDDD6B63}" emma:medium="tactile" emma:mode="ink">
              <msink:context xmlns:msink="http://schemas.microsoft.com/ink/2010/main" type="line" rotatedBoundingBox="3444,4580 3431,5798 2864,5792 2877,4574"/>
            </emma:interpretation>
          </emma:emma>
        </inkml:annotationXML>
        <inkml:traceGroup>
          <inkml:annotationXML>
            <emma:emma xmlns:emma="http://www.w3.org/2003/04/emma" version="1.0">
              <emma:interpretation id="{2E9F7CF9-A3A3-457F-A12A-30CD3D82C7B5}" emma:medium="tactile" emma:mode="ink">
                <msink:context xmlns:msink="http://schemas.microsoft.com/ink/2010/main" type="inkWord" rotatedBoundingBox="3232,5666 3230,5796 2864,5792 2866,5662"/>
              </emma:interpretation>
              <emma:one-of disjunction-type="recognition" id="oneOf0">
                <emma:interpretation id="interp0" emma:lang="en-US" emma:confidence="0">
                  <emma:literal>.....</emma:literal>
                </emma:interpretation>
                <emma:interpretation id="interp1" emma:lang="en-US" emma:confidence="0">
                  <emma:literal>... :</emma:literal>
                </emma:interpretation>
                <emma:interpretation id="interp2" emma:lang="en-US" emma:confidence="0">
                  <emma:literal>: :</emma:literal>
                </emma:interpretation>
                <emma:interpretation id="interp3" emma:lang="en-US" emma:confidence="0">
                  <emma:literal>in.</emma:literal>
                </emma:interpretation>
                <emma:interpretation id="interp4" emma:lang="en-US" emma:confidence="0">
                  <emma:literal>&amp; :</emma:literal>
                </emma:interpretation>
              </emma:one-of>
            </emma:emma>
          </inkml:annotationXML>
          <inkml:trace contextRef="#ctx0" brushRef="#br0">-41 1096 26,'0'0'30,"-19"-8"1,19 8 0,0 0-10,0 0-7,0 0-6,-5 14-1,5-14-1,0 0-2,13 23-1,-13-23 0,0 0-2,0 0 1,11 14-1,-11-14-1,0 0 1,0 0-1,0 0 0,-1-17 0,1 17 0,-7-15 0,7 15 0,0 0 0,-6-17 0,6 17 0,0 0 0,0 0 1,0 0-1,0 0 1,0 0-1,0 0 1,6 14-1,-6-14 0,0 0 1,0 0-1,0 0 0,0 0-1,0 0 0,0 0-2,0 0-3,0 0-12,0 0-15,0 0-1,0 0 0,0 0 0</inkml:trace>
          <inkml:trace contextRef="#ctx0" brushRef="#br0" timeOffset="842.4015">300 1186 24,'0'0'28,"0"0"0,0 0-2,0 0-8,0 0-3,0 0-3,0 0-1,-5 19-2,5-19-2,0 0-2,-2 16-2,2-16 0,0 0-1,0 0-1,0 0 0,0 0-1,0 0 0,-3-23 0,3 23 0,-3-25 0,3 25 0,-5-19 0,5 19-1,0 0 1,0 0 0,0 0 0,0 0 0,0 0 0,0 0 0,0 0 0,0 0 0,0 0 1,0 0-1,0 0 1,0 0-1,0 0 0,0 0 1,8 14-1,-8-14 0,0 0-1,0 0-1,0 0-5,0 0-24,0 0-2,0 0-1,0 0-1</inkml:trace>
          <inkml:trace contextRef="#ctx0" brushRef="#br0" timeOffset="-3822.0067">0 11 31,'0'0'28,"0"0"1,0 0 1,0 0-14,0 0-4,0 0-4,0 0-1,8 18-1,-8-18 0,0 0-1,6 18-1,-6-18-1,6 14-1,-6-14 0,0 0-1,0 0 0,0 0 0,0 0 0,0 0-1,0 0 1,0 0-1,0 0 0,0 0 0,0 0 0,0 0 0,0 0 0,-4-22 0,4 22 0,-5-21 0,5 21 0,-2-18 0,2 18 0,0 0 0,0 0 0,0 0 0,0 0 1,0 0-1,16 2 0,-16-2 0,0 0 1,0 0-2,13 16 1,-13-16-2,0 0-2,0 0-6,0 0-14,0 0-10,0 0 1,0 0-2,0 0 2</inkml:trace>
          <inkml:trace contextRef="#ctx0" brushRef="#br0" timeOffset="-3010.8053">304 122 5,'0'0'18,"0"0"0,0 0-6,0 0-4,-4-20-2,4 20 0,-2-20 0,-1 5 3,3 15-2,-3-22 1,3 22-1,-2-14 1,2 14-1,0 0 0,0 0 0,0 0-2,0 0 0,0 0 0,11 20-1,-11-20-1,3 15-1,-3-15 0,0 0 0,0 0-1,7 14 1,-7-14-2,0 0 1,0 0-1,0 0 0,0 0 0,0-14 0,0 14 0,0 0 0,0 0 0,0 0 0,0 0 0,0 0 0,0 0 0,0 0 0,0 0 0,0 0 0,0 0 0,0 0 0,0 0 0,0 0-1,0 0-2,0 0-7,0 0-21,0 0 1,8-23-3,-8 23 2</inkml:trace>
          <inkml:trace contextRef="#ctx0" brushRef="#br0" timeOffset="-1840.8032">436 524 38,'0'0'29,"-2"16"2,2-16 0,0 0-16,0 0-5,0 0-4,0 0-1,0 0 0,2 18-2,-2-18 0,0 0 0,0 0-1,0 0 1,0 0-2,0 0 0,0 0 0,3-19 0,-3 19-1,-1-16 0,1 16 0,0 0 0,-5-18 0,5 18 0,0 0 0,0 0 0,0 0 0,0 0 0,-5 16 0,5-16 0,0 0 0,0 0 0,0 14 0,0-14 0,0 0 0,0 0 0,0 0 0,-3-19 0,3 19 0,0 0 0,0 0 0,0 0 0,-8-14 0,8 14 0,0 0 0,0 0 0,0 0 0,0 0 0,0 0 0,0 0 0,0 0 0,0 0 0,0 0-1,0 0-1,0 0-2,0 0-11,0 0-18,0 0 0,0 0-1,8 22 1</inkml:trace>
          <inkml:trace contextRef="#ctx0" brushRef="#br0" timeOffset="-1029.6018">492 769 9,'0'0'25,"0"0"0,0 0 2,0 0-9,0 0-4,0 0-2,0 0-1,0 0-1,11 16-2,-11-16-2,0 0 0,2 14-3,-2-14-1,0 0 0,0 0-2,0 0 1,0 0-1,0 0 0,0 0 0,0 0 0,0 0 0,0 0 0,0 0 0,0 0 0,0 0 0,0 0 0,0 0 0,-5-21 1,5 21-1,-1-14 1,1 14-1,0 0 1,0 0 0,0 0 0,0 0-1,0 0 1,0 0 0,0 0-1,0 0 0,4 17 1,-4-17-1,0 0 0,0 0 0,0 0 0,0 0 0,0 0-1,-3-14-2,3 14-4,0 0-16,0 0-9,0 0-2,-11-14 0,11 14 1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3T23:30:47.75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7539C2D-57F4-44E8-9010-21FDFE1253B3}" emma:medium="tactile" emma:mode="ink">
          <msink:context xmlns:msink="http://schemas.microsoft.com/ink/2010/main" type="writingRegion" rotatedBoundingBox="4418,11622 4151,10344 6371,9880 6638,11158"/>
        </emma:interpretation>
      </emma:emma>
    </inkml:annotationXML>
    <inkml:traceGroup>
      <inkml:annotationXML>
        <emma:emma xmlns:emma="http://www.w3.org/2003/04/emma" version="1.0">
          <emma:interpretation id="{C7755B03-27DA-4C4D-80EE-A70A982EFED0}" emma:medium="tactile" emma:mode="ink">
            <msink:context xmlns:msink="http://schemas.microsoft.com/ink/2010/main" type="paragraph" rotatedBoundingBox="4337,11236 4151,10344 4438,10284 4625,111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4A47D91-293A-4EFF-9E11-33E3480DD922}" emma:medium="tactile" emma:mode="ink">
              <msink:context xmlns:msink="http://schemas.microsoft.com/ink/2010/main" type="inkBullet" rotatedBoundingBox="4442,11214 4425,11132 4474,11122 4492,11204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21 86 60,'-7'-12'33,"7"12"1,0 0-6,-13-18-11,13 18-7,-1-12-2,1 12-2,1-14-1,-1 14 1,3-12-2,-3 12 0,0 0-1,0 0-1,6-11 1,-6 11-2,0 0 1,11-4-1,-11 4 0,0 0 0,11 2 0,-11-2-1,0 0 1,0 0-1,11 6 0,-11-6 0,0 0 0,0 0-1,0 11 1,0-11-1,0 0 1,-8 13-1,8-13 1,0 0 0,-11 6 0,11-6 0,0 0-1,-9-1 2,9 1-1,0 0 0,-7-11 0,7 11 1,0 0-1,-1-14 1,1 14-1,4-9 0,-4 9 0,0 0 0,11-6 1,-11 6-1,0 0 0,12 6 0,-12-6 1,3 11-1,-3-11 0,0 14-1,0-14 1,-2 14 0,2-14 0,-3 10-2,3-10-2,0 0-10,0 0-22,2-12-4,-2 12 2,2-23-3</inkml:trace>
      </inkml:traceGroup>
      <inkml:traceGroup>
        <inkml:annotationXML>
          <emma:emma xmlns:emma="http://www.w3.org/2003/04/emma" version="1.0">
            <emma:interpretation id="{34D49855-ACE4-4E77-B86C-EC848AD41D90}" emma:medium="tactile" emma:mode="ink">
              <msink:context xmlns:msink="http://schemas.microsoft.com/ink/2010/main" type="line" rotatedBoundingBox="4284,10983 4151,10344 4438,10284 4572,10922"/>
            </emma:interpretation>
          </emma:emma>
        </inkml:annotationXML>
        <inkml:traceGroup>
          <inkml:annotationXML>
            <emma:emma xmlns:emma="http://www.w3.org/2003/04/emma" version="1.0">
              <emma:interpretation id="{D0F63FD1-8642-4ADC-B7B6-BEFC24A6DBCF}" emma:medium="tactile" emma:mode="ink">
                <msink:context xmlns:msink="http://schemas.microsoft.com/ink/2010/main" type="inkWord" rotatedBoundingBox="4198,10572 4151,10344 4438,10284 4486,10512"/>
              </emma:interpretation>
              <emma:one-of disjunction-type="recognition" id="oneOf1"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I.</emma:literal>
                </emma:interpretation>
                <emma:interpretation id="interp3" emma:lang="en-US" emma:confidence="0">
                  <emma:literal>t.</emma:literal>
                </emma:interpretation>
                <emma:interpretation id="interp4" emma:lang="en-US" emma:confidence="0">
                  <emma:literal>is.</emma:literal>
                </emma:interpretation>
                <emma:interpretation id="interp5" emma:lang="en-US" emma:confidence="0">
                  <emma:literal>it.</emma:literal>
                </emma:interpretation>
              </emma:one-of>
            </emma:emma>
          </inkml:annotationXML>
          <inkml:trace contextRef="#ctx0" brushRef="#br0" timeOffset="13152.7523">-124-724 28,'0'0'33,"-6"-20"2,2 6-1,4 14-8,-4-26-7,4 26-4,-1-18-4,1 18-3,1-10-1,-1 10-2,0 0-1,2 12-1,-2 0-1,0 5 0,0 2-1,1 5 0,-1 0 0,0 2-1,0-1 0,0-4 0,0-3 0,-1-4-2,2-3 0,-1-11-4,1 14-7,-10-18-24,9 4-3,0 0 0,-9-13 0</inkml:trace>
          <inkml:trace contextRef="#ctx0" brushRef="#br0" timeOffset="13434.7684">-252-630 62,'0'0'39,"0"0"-2,0 0 3,0 0-22,18 1-7,-8-8-4,9 3-2,1-6-1,4 1-2,1-2 1,2 0-2,-1 0 0,-3 2-1,-1 2 0,-4 0-2,-1 6-2,-17 1-6,27 0-24,-27 0-7,8 10 1,-8-10-1</inkml:trace>
          <inkml:trace contextRef="#ctx0" brushRef="#br0" timeOffset="-963.0551">-4-190 30,'0'0'29,"2"-12"2,-2 12 0,0 0-9,2-15-8,-2 15-4,2-11 0,-2 11-3,0 0 0,0 0 0,5-13-2,-5 13-1,0 0-1,0 0 0,0 0-1,0 0 0,10 6-1,-10-6 0,2 10 0,-2-10 0,0 13-1,0-13 1,-1 15-1,1-15 0,-3 11 0,3-11 0,0 0 0,-7 10 0,7-10 0,0 0 0,0 0 0,-11-10 0,11 10 0,-4-16 0,4 16 0,-1-18 1,1 18-1,1-16 0,-1 16 1,2-11 0,-2 11 0,0 0-1,0 0 1,0 0-1,0 0-1,0 0-1,0 0-5,1-9-21,-1 9-11,0 0 1,0 0-2,0 0 2</inkml:trace>
        </inkml:traceGroup>
      </inkml:traceGroup>
    </inkml:traceGroup>
    <inkml:traceGroup>
      <inkml:annotationXML>
        <emma:emma xmlns:emma="http://www.w3.org/2003/04/emma" version="1.0">
          <emma:interpretation id="{30D42A51-9F32-4DCB-A723-69041CA609E0}" emma:medium="tactile" emma:mode="ink">
            <msink:context xmlns:msink="http://schemas.microsoft.com/ink/2010/main" type="paragraph" rotatedBoundingBox="6380,11207 6251,10447 6483,10407 6613,11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2307A2-D738-4526-87C4-8272A36AFB1A}" emma:medium="tactile" emma:mode="ink">
              <msink:context xmlns:msink="http://schemas.microsoft.com/ink/2010/main" type="line" rotatedBoundingBox="6380,11207 6251,10447 6483,10407 6613,11167"/>
            </emma:interpretation>
          </emma:emma>
        </inkml:annotationXML>
        <inkml:traceGroup>
          <inkml:annotationXML>
            <emma:emma xmlns:emma="http://www.w3.org/2003/04/emma" version="1.0">
              <emma:interpretation id="{1E7F80C0-BB9B-430F-B208-3FE7FD19FB8A}" emma:medium="tactile" emma:mode="ink">
                <msink:context xmlns:msink="http://schemas.microsoft.com/ink/2010/main" type="inkWord" rotatedBoundingBox="6380,11207 6251,10447 6483,10407 6613,11167"/>
              </emma:interpretation>
              <emma:one-of disjunction-type="recognition" id="oneOf2"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F</emma:literal>
                </emma:interpretation>
                <emma:interpretation id="interp8" emma:lang="en-US" emma:confidence="0">
                  <emma:literal>=</emma:literal>
                </emma:interpretation>
                <emma:interpretation id="interp9" emma:lang="en-US" emma:confidence="0">
                  <emma:literal>t</emma:literal>
                </emma:interpretation>
                <emma:interpretation id="interp10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1101.0629">2008-236 49,'-6'-12'34,"6"12"1,-1-9 1,-3-2-9,4 11-12,2-11-5,-2 11-4,0 0-1,0 0-1,0 0-1,11 3-1,-11-3-1,4 14 0,-4-14 0,4 17 0,-4-17-1,4 16 0,-4-16 0,2 10 0,-2-10 0,0 0 0,0 0 0,0 0-1,0 0 1,-7-12-1,7 12 1,-3-17 0,3 6 0,0 2-1,0 9 1,1-14 0,-1 14 0,0 0 1,10-9-1,-10 9 0,0 0 1,9 10-1,-9-10 1,3 13-1,-3-13 0,-3 18 0,1-6-2,2-12-2,-3 23-8,-6-21-20,9-2-7,0 0 2,0 0-2</inkml:trace>
          <inkml:trace contextRef="#ctx0" brushRef="#br0" timeOffset="1971.1127">2043 60 82,'-11'-5'36,"11"5"-2,-2-11-6,2 11-14,0 0-6,11-6-1,-11 6-2,5-12 0,-5 12-2,8-12 0,-8 12 0,0 0-2,7-9 1,-7 9-2,0 0 1,0 0 0,8 9-1,-8-9 1,2 10-1,-2-10 0,2 14 0,-2-14 1,0 13-1,0-13-1,-2 9 2,2-9-2,0 0 1,0 0 0,-11 2 0,11-2-1,-5-11 2,5 11-1,-4-20 0,3 11 0,0-1 0,1 10 0,1-15 0,-1 15 1,0 0 0,9-4-1,-9 4 0,0 0 1,10 14 0,-10-14-1,4 15 0,-4-15-1,0 14 1,0-14-1,-1 13-2,1-13-8,0 0-21,0 0-8,0 0 1,-16 2-2</inkml:trace>
          <inkml:trace contextRef="#ctx0" brushRef="#br0" timeOffset="12304.7038">1839-676 65,'-13'0'36,"13"0"1,-10-3-1,10 3-18,0 0-6,0 0-4,0 0-2,0 0-1,10 2-1,-10-2 0,13-1-1,-3 2 0,-10-1-1,16 1 0,-5-1 0,-2 2 0,2 0-1,2 0 0,0 0 0,1-1 0,0-1 0,0 0-1,1 0 0,-1-1 1,-1 0-1,-1 0 0,-1 0 0,-1 1 0,-10 0 0,14 2 0,-14-2 0,0 0 0,6 10 0,-6-10-1,0 0 0,-2 11 0,2-11 0,0 0-2,0 0-1,-11-8-5,11 8-22,0 0-11,1-10 2,-1 10-2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3T23:31:07.99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86F4839-4D83-4C11-A148-545243657BF6}" emma:medium="tactile" emma:mode="ink">
          <msink:context xmlns:msink="http://schemas.microsoft.com/ink/2010/main" type="writingRegion" rotatedBoundingBox="21814,10834 21828,11178 21777,11180 21763,10836"/>
        </emma:interpretation>
      </emma:emma>
    </inkml:annotationXML>
    <inkml:traceGroup>
      <inkml:annotationXML>
        <emma:emma xmlns:emma="http://www.w3.org/2003/04/emma" version="1.0">
          <emma:interpretation id="{FA4B6D8C-B7D7-4C7E-BC37-9E57197CD7EF}" emma:medium="tactile" emma:mode="ink">
            <msink:context xmlns:msink="http://schemas.microsoft.com/ink/2010/main" type="paragraph" rotatedBoundingBox="21814,10834 21828,11178 21777,11180 21763,108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753947-2D57-439F-BA70-7016B1D6B397}" emma:medium="tactile" emma:mode="ink">
              <msink:context xmlns:msink="http://schemas.microsoft.com/ink/2010/main" type="line" rotatedBoundingBox="21814,10834 21828,11178 21777,11180 21763,10836"/>
            </emma:interpretation>
          </emma:emma>
        </inkml:annotationXML>
        <inkml:traceGroup>
          <inkml:annotationXML>
            <emma:emma xmlns:emma="http://www.w3.org/2003/04/emma" version="1.0">
              <emma:interpretation id="{E9FE8BF4-66AF-4A48-82FC-1126E1AD39FA}" emma:medium="tactile" emma:mode="ink">
                <msink:context xmlns:msink="http://schemas.microsoft.com/ink/2010/main" type="inkWord" rotatedBoundingBox="21814,10834 21828,11178 21777,11180 21763,10836"/>
              </emma:interpretation>
              <emma:one-of disjunction-type="recognition" id="oneOf0">
                <emma:interpretation id="interp0" emma:lang="en-US" emma:confidence="0">
                  <emma:literal>}</emma:literal>
                </emma:interpretation>
                <emma:interpretation id="interp1" emma:lang="en-US" emma:confidence="0">
                  <emma:literal>¥</emma:literal>
                </emma:interpretation>
                <emma:interpretation id="interp2" emma:lang="en-US" emma:confidence="0">
                  <emma:literal>]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l</emma:literal>
                </emma:interpretation>
              </emma:one-of>
            </emma:emma>
          </inkml:annotationXML>
          <inkml:trace contextRef="#ctx0" brushRef="#br0">0 14 33,'0'0'31,"0"0"2,9 2-6,-9-2-8,0 0-6,8-9-4,1 11-1,-9-2-3,0 0-1,11-9-1,-11 9-1,0 0 0,11 4 0,-11-4 0,0 0-1,3 10 0,-3-10 0,1 15 0,-1-5 0,-1-1-1,1 2 1,-1-1-1,0-1 1,1-9-1,-3 16 0,3-16 1,-7 12-1,7-12-1,0 0 1,-9 8 0,9-8 0,0 0-1,-10-11 1,10 11 0,-3-15 0,2 5 0,1 1 0,1-1 1,1 1-1,-2 9 0,4-15 0,-4 15 1,6-11-1,-6 11 0,0 0 1,0 0-1,9 0 1,-9 0-1,2 11-1,-2-11-1,0 10-2,6 3-7,-6-13-20,0 0-5,0 0-1,0 0 2</inkml:trace>
          <inkml:trace contextRef="#ctx0" brushRef="#br0" timeOffset="836.0477">16 314 45,'0'0'33,"0"-11"0,0 1-7,0 10-7,4-12-5,6 11-3,-10-10-4,0 11-1,9-7-1,-9 7-1,10 4-1,-10-4 0,6 9 0,-2 2-1,-4-11 0,2 19-1,-2-19 0,2 17-1,-2-17 1,0 12-1,0-12 0,0 0 0,0 0 0,0 0 0,0 0 0,0 0 0,-9 10 0,9-10-1,0 0 1,0 0 0,-9-4-1,9 4 1,-4-11 0,4 11 0,0-17-1,0 17 1,4-15 0,-4 15 0,0 0 0,5-10 0,-5 10 0,0 0 0,0 0 1,3 12-1,-3-12 1,0 0-1,-1 10 0,1-10-1,0 0-2,0 0-8,0 0-24,0 0-4,0 0 0,0 0-1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3T23:33:44.20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3B971FA-07AD-4783-BC5D-D45303538D4C}" emma:medium="tactile" emma:mode="ink">
          <msink:context xmlns:msink="http://schemas.microsoft.com/ink/2010/main" type="writingRegion" rotatedBoundingBox="23528,10400 25042,10400 25042,10616 23528,10616"/>
        </emma:interpretation>
      </emma:emma>
    </inkml:annotationXML>
    <inkml:traceGroup>
      <inkml:annotationXML>
        <emma:emma xmlns:emma="http://www.w3.org/2003/04/emma" version="1.0">
          <emma:interpretation id="{62099F9A-B353-45C4-B218-6083C98E3556}" emma:medium="tactile" emma:mode="ink">
            <msink:context xmlns:msink="http://schemas.microsoft.com/ink/2010/main" type="paragraph" rotatedBoundingBox="23528,10400 25042,10400 25042,10616 23528,106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2AD84F-C6A2-4D33-9B4B-8273DED5B205}" emma:medium="tactile" emma:mode="ink">
              <msink:context xmlns:msink="http://schemas.microsoft.com/ink/2010/main" type="line" rotatedBoundingBox="23528,10400 25042,10400 25042,10616 23528,10616"/>
            </emma:interpretation>
          </emma:emma>
        </inkml:annotationXML>
        <inkml:traceGroup>
          <inkml:annotationXML>
            <emma:emma xmlns:emma="http://www.w3.org/2003/04/emma" version="1.0">
              <emma:interpretation id="{7711AEEB-3C4F-47E8-8DF9-D18D56A60B2B}" emma:medium="tactile" emma:mode="ink">
                <msink:context xmlns:msink="http://schemas.microsoft.com/ink/2010/main" type="inkWord" rotatedBoundingBox="23528,10400 23892,10400 23892,10616 23528,10616"/>
              </emma:interpretation>
              <emma:one-of disjunction-type="recognition" id="oneOf0">
                <emma:interpretation id="interp0" emma:lang="en-US" emma:confidence="0">
                  <emma:literal>☹</emma:literal>
                </emma:interpretation>
                <emma:interpretation id="interp1" emma:lang="en-US" emma:confidence="0">
                  <emma:literal>+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€</emma:literal>
                </emma:interpretation>
                <emma:interpretation id="interp4" emma:lang="en-US" emma:confidence="0">
                  <emma:literal>T</emma:literal>
                </emma:interpretation>
              </emma:one-of>
            </emma:emma>
          </inkml:annotationXML>
          <inkml:trace contextRef="#ctx0" brushRef="#br0">0 40 67,'0'0'37,"0"0"2,0 0-1,9 17-19,-9-17-9,9-1-3,-9 1-1,21-6-2,-7 0-1,3 1 0,1-2-1,2 1 0,-1 0-1,1 0-1,-2 0 1,-2 1-2,-1 3-1,-5-2-3,3 11-7,-13-7-28,0 0-1,8 9 1,-8-9-1</inkml:trace>
          <inkml:trace contextRef="#ctx0" brushRef="#br0" timeOffset="-343.0196">188-57 68,'2'-11'35,"-2"11"0,0 0-7,-1-10-13,1 10-6,0 0-2,11 0-1,-11 0-1,0 0 0,0 0-1,10 6 0,-10-6-1,3 20 0,-2-6 0,2 4-1,-2 1-1,2 3 0,-1-3 1,0 2-2,-1-2 1,0-4-3,1-2 2,-1-4-2,1 0 0,-2-9-3,3 12-2,-3-12-6,0 0-20,0 0-7,0 0 1,-1-14 0</inkml:trace>
          <inkml:trace contextRef="#ctx0" brushRef="#br0" timeOffset="1963.1122">166 42 8,'0'0'23,"0"0"1,0 0-7,-1-9 0,1 9-4,0 0 0,-1-9-2,1 9 1,0 0-2,0 0 0,0 0-2,0 0-1,5-9-1,-5 9-2,0 0 0,0 0-1,0 0 0,11 1 0,-11-1-1,0 0 0,10 3 0,-10-3 0,12 1-1,-3-2 1,-9 1-1,19-5 1,-8 2-1,1 1-1,1 0 1,-1 0-1,0 2 0,-1 0 1,-2 0-1,-9 0 0,14 1 0,-14-1-1,9-2 1,-9 2 0,0 0-1,12-8-1,-12 8 0,0 0-3,17-2-9,-17 2-22,0 0 0,0 0-3,2 14 3</inkml:trace>
        </inkml:traceGroup>
        <inkml:traceGroup>
          <inkml:annotationXML>
            <emma:emma xmlns:emma="http://www.w3.org/2003/04/emma" version="1.0">
              <emma:interpretation id="{53C6D764-401B-49D8-B47F-94C5E576CD59}" emma:medium="tactile" emma:mode="ink">
                <msink:context xmlns:msink="http://schemas.microsoft.com/ink/2010/main" type="inkWord" rotatedBoundingBox="24807,10483 25042,10483 25042,10533 24807,10533"/>
              </emma:interpretation>
              <emma:one-of disjunction-type="recognition" id="oneOf1">
                <emma:interpretation id="interp5" emma:lang="en-US" emma:confidence="1">
                  <emma:literal>~</emma:literal>
                </emma:interpretation>
                <emma:interpretation id="interp6" emma:lang="en-US" emma:confidence="0">
                  <emma:literal>_</emma:literal>
                </emma:interpretation>
                <emma:interpretation id="interp7" emma:lang="en-US" emma:confidence="0">
                  <emma:literal>-</emma:literal>
                </emma:interpretation>
                <emma:interpretation id="interp8" emma:lang="en-US" emma:confidence="0">
                  <emma:literal>r</emma:literal>
                </emma:interpretation>
                <emma:interpretation id="interp9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3019.1727">1279 46 92,'0'0'38,"0"0"2,0 0-12,3 9-17,-3-9-3,0 0-3,15-3-1,-2 1-1,0-1 0,4 0-1,1-2 0,1-1-1,2 0 0,2 1-1,-2-1 1,-3 2-1,-1 0 0,-4 1-1,-2 3-1,-11 0-2,13 9-5,-13-9-27,0 0-5,-6 9 0,6-9-1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3T23:21:21.19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E2C96E8-4163-4F17-A4A4-A4757CE45AC5}" emma:medium="tactile" emma:mode="ink">
          <msink:context xmlns:msink="http://schemas.microsoft.com/ink/2010/main" type="writingRegion" rotatedBoundingBox="5643,8965 6017,8965 6017,9092 5643,9092"/>
        </emma:interpretation>
      </emma:emma>
    </inkml:annotationXML>
    <inkml:traceGroup>
      <inkml:annotationXML>
        <emma:emma xmlns:emma="http://www.w3.org/2003/04/emma" version="1.0">
          <emma:interpretation id="{ACF836C2-E70F-469A-96DA-77905C20C0FA}" emma:medium="tactile" emma:mode="ink">
            <msink:context xmlns:msink="http://schemas.microsoft.com/ink/2010/main" type="paragraph" rotatedBoundingBox="5643,8965 6017,8965 6017,9092 5643,90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72DBC5-945E-4B06-AAFC-59FFC75FF966}" emma:medium="tactile" emma:mode="ink">
              <msink:context xmlns:msink="http://schemas.microsoft.com/ink/2010/main" type="line" rotatedBoundingBox="5643,8965 6017,8965 6017,9092 5643,9092"/>
            </emma:interpretation>
          </emma:emma>
        </inkml:annotationXML>
        <inkml:traceGroup>
          <inkml:annotationXML>
            <emma:emma xmlns:emma="http://www.w3.org/2003/04/emma" version="1.0">
              <emma:interpretation id="{3DBFD807-BF5C-400B-B3AB-8A80E570AFFC}" emma:medium="tactile" emma:mode="ink">
                <msink:context xmlns:msink="http://schemas.microsoft.com/ink/2010/main" type="inkWord" rotatedBoundingBox="5643,8965 5708,8965 5708,9044 5643,9044"/>
              </emma:interpretation>
              <emma:one-of disjunction-type="recognition" id="oneOf0">
                <emma:interpretation id="interp0" emma:lang="en-US" emma:confidence="1">
                  <emma:literal>o</emma:literal>
                </emma:interpretation>
                <emma:interpretation id="interp1" emma:lang="en-US" emma:confidence="0">
                  <emma:literal>8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2</emma:literal>
                </emma:interpretation>
                <emma:interpretation id="interp4" emma:lang="en-US" emma:confidence="0">
                  <emma:literal>0</emma:literal>
                </emma:interpretation>
              </emma:one-of>
            </emma:emma>
          </inkml:annotationXML>
          <inkml:trace contextRef="#ctx0" brushRef="#br0">20 31 52,'-9'-13'31,"9"13"1,0 0-4,0 0-13,0 0-5,0 0-3,0 0-1,-3-14-1,3 14 0,0 0 0,12-3 0,-12 3-1,0 0 0,11-4 0,-11 4-1,0 0-1,15 11 0,-15-11 0,9 13-1,-9-13 0,6 16-1,-6-16 1,3 14-1,-3-14 0,-2 13 0,2-13 0,0 0 0,-11 9 0,11-9 0,-11 3 0,11-3 0,-11-1 0,11 1 0,-11-5 0,11 5 0,-10-10 0,10 10 0,-5-15 0,5 15 0,-4-16 0,4 16 1,4-17 0,-4 17 0,0 0 0,12-7 0,-12 7 0,12 7 0,-12-7 1,8 14-2,-8-14 1,4 15-1,-4-15 0,-1 11-1,1-11-3,0 0-4,0 0-24,0 0-8,-11-6 0,11 6 1</inkml:trace>
        </inkml:traceGroup>
        <inkml:traceGroup>
          <inkml:annotationXML>
            <emma:emma xmlns:emma="http://www.w3.org/2003/04/emma" version="1.0">
              <emma:interpretation id="{A3B5E05A-5264-4E27-8D6C-FF577BDBA72F}" emma:medium="tactile" emma:mode="ink">
                <msink:context xmlns:msink="http://schemas.microsoft.com/ink/2010/main" type="inkWord" rotatedBoundingBox="5958,8998 6017,8998 6017,9092 5958,9092"/>
              </emma:interpretation>
              <emma:one-of disjunction-type="recognition" id="oneOf1">
                <emma:interpretation id="interp5" emma:lang="en-US" emma:confidence="0">
                  <emma:literal>•</emma:literal>
                </emma:interpretation>
                <emma:interpretation id="interp6" emma:lang="en-US" emma:confidence="0">
                  <emma:literal>o</emma:literal>
                </emma:interpretation>
                <emma:interpretation id="interp7" emma:lang="en-US" emma:confidence="0">
                  <emma:literal>p</emma:literal>
                </emma:interpretation>
                <emma:interpretation id="interp8" emma:lang="en-US" emma:confidence="0">
                  <emma:literal>8</emma:literal>
                </emma:interpretation>
                <emma:interpretation id="interp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914.0523">343 58 67,'0'0'34,"0"0"0,0 0-6,-15-10-12,15 10-6,0 0-4,0 0 0,0 0-1,11-9-1,-11 9 0,0 0-1,0 0 0,11-9 0,-11 9-2,0 0 1,0 0-1,14 2 1,-14-2-2,0 0 1,7 16 0,-7-16-1,2 17 1,-2-17-1,-1 17 0,1-17 0,-5 16 0,5-16 0,-9 14 0,9-14 0,-12 11-1,12-11 1,-11 1 0,11-1 0,-11-7 0,11 7 0,-7-15 0,7 15 0,-3-18 0,3 18 0,1-18 0,-1 18 0,6-14 0,-6 14 0,0 0 0,11-13 0,-11 13 0,0 0 1,13-1-1,-13 1 1,0 0-1,11 14 1,-11-14 0,4 15-1,-4-15 1,-1 15-1,1-15-1,-6 13 0,6-13-2,-11-1-10,11 1-24,0 0-3,-11-14 0,4 0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6-13T23:33:58.71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23F2770-E15F-4693-88B3-F5F968393466}" emma:medium="tactile" emma:mode="ink">
          <msink:context xmlns:msink="http://schemas.microsoft.com/ink/2010/main" type="writingRegion" rotatedBoundingBox="17401,11116 17695,11116 17695,11479 17401,11479"/>
        </emma:interpretation>
      </emma:emma>
    </inkml:annotationXML>
    <inkml:traceGroup>
      <inkml:annotationXML>
        <emma:emma xmlns:emma="http://www.w3.org/2003/04/emma" version="1.0">
          <emma:interpretation id="{0525A1E3-98EA-451C-B245-45E03E1174EE}" emma:medium="tactile" emma:mode="ink">
            <msink:context xmlns:msink="http://schemas.microsoft.com/ink/2010/main" type="paragraph" rotatedBoundingBox="17401,11116 17695,11116 17695,11479 17401,114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25C764-71A5-45E0-BE83-43387C494C65}" emma:medium="tactile" emma:mode="ink">
              <msink:context xmlns:msink="http://schemas.microsoft.com/ink/2010/main" type="line" rotatedBoundingBox="17401,11116 17695,11116 17695,11479 17401,11479"/>
            </emma:interpretation>
          </emma:emma>
        </inkml:annotationXML>
        <inkml:traceGroup>
          <inkml:annotationXML>
            <emma:emma xmlns:emma="http://www.w3.org/2003/04/emma" version="1.0">
              <emma:interpretation id="{CB5A5B98-0367-4D86-B350-F7FEDCA9B30B}" emma:medium="tactile" emma:mode="ink">
                <msink:context xmlns:msink="http://schemas.microsoft.com/ink/2010/main" type="inkWord" rotatedBoundingBox="17383,11453 17661,11101 17693,11126 17416,11479"/>
              </emma:interpretation>
              <emma:one-of disjunction-type="recognition" id="oneOf0">
                <emma:interpretation id="interp0" emma:lang="en-US" emma:confidence="1">
                  <emma:literal>:</emma:literal>
                </emma:interpretation>
                <emma:interpretation id="interp1" emma:lang="en-US" emma:confidence="0">
                  <emma:literal>!</emma:literal>
                </emma:interpretation>
                <emma:interpretation id="interp2" emma:lang="en-US" emma:confidence="0">
                  <emma:literal>;</emma:literal>
                </emma:interpretation>
                <emma:interpretation id="interp3" emma:lang="en-US" emma:confidence="0">
                  <emma:literal>_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0 0</inkml:trace>
          <inkml:trace contextRef="#ctx0" brushRef="#br0" timeOffset="1026.0587">-264 297,'0'33,"0"-33,0 33,0-33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3T23:52:20.35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9787BE5-E4C8-4FC4-9AC4-B5E7E036BAA8}" emma:medium="tactile" emma:mode="ink">
          <msink:context xmlns:msink="http://schemas.microsoft.com/ink/2010/main" type="writingRegion" rotatedBoundingBox="7359,10433 7572,11971 6492,12120 6279,10583"/>
        </emma:interpretation>
      </emma:emma>
    </inkml:annotationXML>
    <inkml:traceGroup>
      <inkml:annotationXML>
        <emma:emma xmlns:emma="http://www.w3.org/2003/04/emma" version="1.0">
          <emma:interpretation id="{B83DFF0C-2F73-4725-946E-A27838529C97}" emma:medium="tactile" emma:mode="ink">
            <msink:context xmlns:msink="http://schemas.microsoft.com/ink/2010/main" type="paragraph" rotatedBoundingBox="7359,10433 7572,11971 6492,12120 6279,105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B3DED6-3040-415C-8097-B37897012F2A}" emma:medium="tactile" emma:mode="ink">
              <msink:context xmlns:msink="http://schemas.microsoft.com/ink/2010/main" type="line" rotatedBoundingBox="7359,10433 7572,11971 6492,12120 6279,10583"/>
            </emma:interpretation>
          </emma:emma>
        </inkml:annotationXML>
        <inkml:traceGroup>
          <inkml:annotationXML>
            <emma:emma xmlns:emma="http://www.w3.org/2003/04/emma" version="1.0">
              <emma:interpretation id="{1A7552CE-E071-4CA5-84A6-F405A951710C}" emma:medium="tactile" emma:mode="ink">
                <msink:context xmlns:msink="http://schemas.microsoft.com/ink/2010/main" type="inkWord" rotatedBoundingBox="7359,10433 7572,11971 6492,12120 6279,10583"/>
              </emma:interpretation>
              <emma:one-of disjunction-type="recognition" id="oneOf0">
                <emma:interpretation id="interp0" emma:lang="en-US" emma:confidence="0">
                  <emma:literal>...ch.</emma:literal>
                </emma:interpretation>
                <emma:interpretation id="interp1" emma:lang="en-US" emma:confidence="0">
                  <emma:literal>...Cal.</emma:literal>
                </emma:interpretation>
                <emma:interpretation id="interp2" emma:lang="en-US" emma:confidence="0">
                  <emma:literal>...cal.</emma:literal>
                </emma:interpretation>
                <emma:interpretation id="interp3" emma:lang="en-US" emma:confidence="0">
                  <emma:literal>...cad.</emma:literal>
                </emma:interpretation>
                <emma:interpretation id="interp4" emma:lang="en-US" emma:confidence="0">
                  <emma:literal>...co".</emma:literal>
                </emma:interpretation>
              </emma:one-of>
            </emma:emma>
          </inkml:annotationXML>
          <inkml:trace contextRef="#ctx0" brushRef="#br0">6220 310 75,'0'0'38,"11"18"0,-11-18 2,0 37-21,-6-21-9,13 10-3,-7-8-2,6 5-1,-5-5-1,5-4-1,-6-14-1,10 14 0,-10-14 0,0 0 0,11-21-1,-6 3 0,-4-2 0,1-4 0,-2-3 0,-3-2-1,-2 2 0,-2-1 1,-3 3-1,-3 4 0,-4 2 1,-3 5 0,-3 5-1,-3 6 1,-1 8 0,-2 8 0,0 5 0,2 11 0,1 7 0,3 8 1,3 6-1,6 6 2,2 2-2,8 1 2,4 0-1,8-1 1,7-6-1,9-4 1,5-6 0,7-6 0,3-6-2,7-6 0,1-8 0,3-8 0,-2-6 0,-4-7 0,1-5 0,-5-5 0,-3-7 0,-5 1 0,-6-1 0,-4 1 0,-7 1 0,-3 4 0,-12 16 0,11-18 0,-11 18-2,0 0-2,0 0-4,-16-15-17,16 15-16,0 0-1,-14-8 1,6-5-2</inkml:trace>
          <inkml:trace contextRef="#ctx0" brushRef="#br0" timeOffset="5727.3276">5693 959 59,'0'0'36,"0"0"-1,0 0 1,0 0-13,0 0-10,17 17-6,-17-17-2,13 9-2,-13-9-1,0 0 0,16 11-2,-16-11 0,0 0-2,0 0-2,15 10-5,-15-10-18,0 0-11,0 0 2,0 0-2,-15-6 2</inkml:trace>
          <inkml:trace contextRef="#ctx0" brushRef="#br0" timeOffset="5301.3032">5830 863 59,'0'0'36,"0"0"-3,0 0 3,0 0-17,0 0-8,0 0-4,0 0-2,0 0-1,0 0 0,0 0 0,-16-11-1,16 11 0,0 0-1,0 0 1,0 0-1,0 0-1,0 0 1,0 0-1,0 0 1,0 0 0,10 13-1,-10-13 1,17 24-1,-7-8 1,0 1-1,0 3 0,0-3 0,0-1-1,1-2 0,-11-14 0,12 20-1,-12-20-1,0 0-1,0 0-2,0 0-6,0 0-24,0 0-6,-14-17 2,14 17-2</inkml:trace>
          <inkml:trace contextRef="#ctx0" brushRef="#br0" timeOffset="6123.3502">5505 1076 77,'0'0'37,"0"0"-1,0 0 2,-1-17-23,1 17-7,0 0-2,17 10-3,-17-10-2,0 0-1,0 0-3,0 0-6,21 13-27,-21-13-1,0 0-1,0 0 0</inkml:trace>
          <inkml:trace contextRef="#ctx0" brushRef="#br0" timeOffset="10394.5945">6287 1202 31,'0'-13'29,"0"13"3,-5-14-1,5 14-9,0 0-7,-18-16-4,18 16-2,0 0-3,0 0 0,0 0-1,0 0 0,0 0-1,0 0 0,0 0 0,0 0-1,0 0 0,-5 14-1,5-14 1,-3 18-1,3-18-1,-7 24 1,4-7-1,-2 7 0,-3 4 0,1 2 0,-1 4-1,-2 6 0,-2 0 1,1 2-1,-4-2 1,4-3-1,-5-1 0,3-4 0,0-3 1,2-5-1,0-4 0,4 0 0,7-20 1,-10 25-2,10-25 2,0 0-1,0 0 1,0 0-1,0 0 0,0 0 0,0 0 1,0 0-1,0 0 0,15 0 0,-15 0 0,13-3 1,-13 3-1,20-3 0,-7 2 0,2-2 0,4 1 0,0-1 0,2 2 1,2 1-1,3-1 0,0 1 0,0 1 1,-2 0-1,-1 1 1,0 4-1,-5-5 0,-3 5 0,-15-6 0,16 4 0,-16-4 0,0 0 1,0 0-1,0 0 0,0 0 0,-1-16 0,1 16 0,0 0 0,-12-14-1,12 14 1,-13-13 0,13 13 0,-13-16 0,13 16 0,-13-21 0,13 21 0,-11-26 0,7 12 0,2-2 0,1-2 0,-1-1 0,4-3 0,1-2 0,-1 0 0,1-3 0,3-2 0,-2-2 0,1-1-1,0 2 1,0 2 0,-2-3 0,0 3 0,-2-1 0,-1 4 0,0 3 0,-3 2 0,0 0 0,0 4 0,3 16 0,-5-18 0,5 18 0,0 0 0,0 0 0,0 0 0,0 0 0,-12 23 0,9-9 0,0 2 0,-1 2 0,1 5 0,-1 6 0,0 1 0,-4 4 1,4 0-1,-2 5 0,1 1 1,-3 2-1,1-1 0,0-2 0,-2-4 0,2 0 0,0-7 0,-2-2 0,5 1 0,-3-8 1,3 1-1,4-20 1,-8 24-1,8-24 0,0 0 0,0 0 0,0 0 0,13-23-1,-4 2 2,2-2-2,-1-9 1,3 2 0,-3-2 0,2-3 0,-3 1 0,-1 0-1,-2 1 1,-2 3 0,1 4 0,-3 6 0,0 4 0,-2 16 0,0 0 0,0 0 0,0 0 0,0 24 0,-2-1 0,0 6 0,-3 2 1,0 4-1,-4 0 0,-1 1 0,0 0 1,-2-5-1,2 2 0,0-10 1,4-7-1,6-16 0,0 0 0,0 0 0,15-14 0,-1-9 0,-1-12 0,3-2-1,-2-3 1,1-3 0,-4 5-1,-2 1 1,-3 5-1,-4 9 1,-3 9 0,1 14 0,0 0 0,-17 17 0,7 4 0,-2 10 0,1 3 0,-1 3 0,1 0 1,1-2-1,1-4 0,3-5 0,0-8 0,5-3 0,1-15-1,-4 14 1,4-14-1,0 0-1,0 0 1,-5-14-2,5 14 0,-5-19 0,-1 5 0,6 14-1,-9-23 1,9 23 1,-5-20 0,5 20 0,-3-14-1,3 14-3,1-13-12,12 11-18,-13 2 0,13-10-1,-13 10 0</inkml:trace>
          <inkml:trace contextRef="#ctx0" brushRef="#br0" timeOffset="11009.6297">6374 1347 36,'3'-13'33,"-3"13"1,0-17 0,0 17-9,0 0-8,0 0-5,-14 10-4,15 5-2,-1-15-1,-11 30-1,2-11-1,2 7 0,-5 1-1,-1 4-1,-1 1 1,0 3-1,-5 1 0,0 0 0,-1-3 0,4 1 0,2-5 0,3-5-2,0-11 2,11-13-1,0 0 0,0 0 0,5-20 0,2-6 0,3-4 0,-1-4 1,-1 0-1,-1-5 0,1-3 0,-3 0 0,3-4 0,-4 4 0,2 5 0,1 4 0,-1 7 0,-1 5 1,-5 21-1,8-14 0,-8 14 1,2 21-1,-4-2 0,-3 7 1,1 4-1,-3 5 1,-5 2-1,-1 1 0,-1-3 1,-2-3-1,3-3 0,0-5-1,3-6-1,10-18-1,-6 18-2,6-18-7,18-8-20,-18 8-8,24-18 2,-24 18-2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3T23:52:49.41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B2EB312-17FC-4FB4-988A-D4E3409D0AB7}" emma:medium="tactile" emma:mode="ink">
          <msink:context xmlns:msink="http://schemas.microsoft.com/ink/2010/main" type="inkDrawing" rotatedBoundingBox="2916,9353 6861,9969 6673,11173 2728,10557" semanticType="verticalRange" shapeName="Other">
            <msink:sourceLink direction="with" ref="{FEE36BD3-31AF-447E-AE4B-4C9757768597}"/>
          </msink:context>
        </emma:interpretation>
      </emma:emma>
    </inkml:annotationXML>
    <inkml:trace contextRef="#ctx0" brushRef="#br0">29 961 67,'0'0'35,"0"0"0,-15-5-7,15 5-11,0 0-5,0 0-4,0 0-2,0 0 0,-14-9-1,14 9-1,0 0 0,6-17-1,-6 17 0,8-21-1,-2 6 0,5-2-1,1-3 0,5-3-1,2-3 1,2-2-1,5-5 1,2-1-1,-1-4-1,4 1 0,2 0 1,-1 0-1,0 3 0,-2 2 0,-1 2 1,-1 3-1,1 4 1,-3 3 0,0 1 0,0 4 0,0-3 0,-1 4 1,1 0-1,-1 1 0,1 0 0,-1 0-1,1 0 2,0 2-1,0 1 0,-2 1 0,1-1 0,2 0 0,-2 0 0,0 0 0,1-1 0,0-2 0,3 1 0,-3 0 0,2 0 0,0 4 1,1-1-1,-2 3 0,-1 2 0,4-2 1,-3-1-1,3 3 1,-1-5 0,0-1-1,1-1 1,2-2-1,1 0 1,-3 0-1,1 3 1,1 2-1,0 0 0,-1 6 0,-1 0 0,1 4 1,-3 2-1,1 0 0,0-1 1,-2 0-1,0-2 0,1 1 1,-2-2-1,1 0 0,-1 0 1,-3 1-1,1 1 0,-2 0 0,-1 3 0,1 2 0,-2-3 0,1 2 0,1-2 0,0 1 0,-1-3 0,4 1 0,-1 2 1,0-3-1,1 4 0,-1-3 1,-1 4-1,0 2 0,2 1 0,-5 0 0,1 0 0,1 1 0,-1 1 0,1 0 0,1-2 0,0 2 0,0-2 0,3-1 1,-2 1-1,1-2 0,-2 1 0,1-2 0,0 1 0,-1 1 0,0 1 0,-1-1 0,-2 1-1,2 0 1,-1 0 0,-1 0 0,0-2 0,-1 2 0,0-3 0,-1 2 0,1-2 1,0-1-2,-2 1 1,-1 2 0,0-1 1,-1 1-1,0 1-1,-1 0 2,1 1-1,-1-1 0,0-1 0,1-1 0,0 0 0,3-1 1,-2-2-1,1 1 0,0 0 0,0 0 0,-1-1 0,0 1 1,0 0-1,-3 2 0,4 1 0,-4-1 0,1 4 0,1-2 0,0 0 0,1 1 0,0 1 0,1-2 1,-2 0-1,3-2 0,-2 1 0,1 0 2,-1-1-2,0-1 0,0 0 0,-1 1 0,1 0 0,-1 2 0,-1 0 0,0 3 0,2 0 0,1 0 0,-1 1 0,1-1 0,1 0 0,0-2 0,1-1 0,0 0 0,-2-1 0,-1-2 0,0 0 0,-3 0 0,1 1 0,0 0 0,-1-1 0,0 3 0,0 0 0,0 3 0,0 0 0,0 1 0,0-1 0,0 0 0,0 1 0,-13-14 0,24 26 0,-11-16 0,0-1 0,0 1 0,-13-10 0,23 18 0,-23-18 0,23 19 0,-23-19 0,23 19 0,-23-19 0,21 21 0,-21-21 0,20 23 0,-8-10 0,-12-13 0,20 23 0,-20-23 0,14 18 0,-14-18 0,0 0 0,12 13 0,-12-13 0,0 0 0,0 0 0,0 0 0,0 0 0,0 0 0,0 0 0,3-16 0,-3 16 0,0 0 0,0 0 0,-4-12 0,4 12 0,0 0 0,0 0 0,-6-15 0,6 15 0,0 0 0,-3-18 0,3 18 0,-7-20 0,7 7 0,0 13 0,-7-27 0,1 12 0,3 1 0,-3 0 0,3-1 0,-1 1 0,-2 0 0,3-3 0,-5 2 0,3-2 0,-3-2 0,2 4 0,-3-1 0,5 3 0,4 13 0,-11-20 0,11 20 0,0 0 0,0 0 0,0 0 0,0 0 0,0 0 0,-10 14 0,10-14 0,0 0 0,1 15 0,-1-15 0,0 0 0,0 0 0,0 0 0,0 0 0,0 0 0,0 0 0,3 13-4,-3-13-2,6 15-5,-6-15-14,0 0-17,-2 22 1,7-4 1,-8-3-1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3T23:53:07.86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2B54956-DF3F-409D-9FE2-17FEE5FB519F}" emma:medium="tactile" emma:mode="ink">
          <msink:context xmlns:msink="http://schemas.microsoft.com/ink/2010/main" type="inkDrawing" rotatedBoundingBox="11953,9680 12090,12143 11445,12179 11308,9716" semanticType="verticalRange" shapeName="Other">
            <msink:sourceLink direction="with" ref="{7C87379F-1E78-43DB-A3F9-2C43E817C502}"/>
            <msink:sourceLink direction="with" ref="{22EB0407-D9F2-4859-B2E5-FF3DABCC0E4D}"/>
          </msink:context>
        </emma:interpretation>
      </emma:emma>
    </inkml:annotationXML>
    <inkml:trace contextRef="#ctx0" brushRef="#br0">603 153 83,'9'-18'40,"-9"-5"-2,3 8 3,-19-12-26,16 27-6,-23-27-3,3 16-3,-10 1 0,-6 1-2,-9 0 0,-3 7 0,-8 0-1,-2 8 1,1 1-1,1 4 0,5 1 1,10 2-1,6 2 1,11-2 0,8 1-1,10-1 1,8-1 0,5 0-1,4 1 1,2 2 0,2 4-1,-3 7 1,-1 4 0,-1 9 0,-3 9-1,0 7 3,-3 7-3,2 8 0,-3 9 0,1 8 0,-1 6 0,0 3 0,0 9 0,-2 1 0,-1 3 0,2 2 0,-2 0 0,0-4 0,3-2 0,1-6 0,-1-8 0,2-5 0,3-8 0,0-5 0,-1-10 0,2-6 0,0-8 0,-2-9 0,-1-4 0,-2-5 0,-1-6 0,-2-5 0,-1-4 0,-1-1 0,1-16 0,-3 21 0,3-21 0,-1 16 0,1-16 0,12 4 0,3-4 0,5-3 0,9 1 0,5-4 0,11-1 0,5-2 0,5 2 0,1 1 0,-2 1 0,-2-1 0,-5 3 0,-6-1 0,-10 4 0,-9-3-5,-5 9-3,-17-6-15,0 0-19,0 0-2,-13-10 1,-1 0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3T23:52:04.97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EE36BD3-31AF-447E-AE4B-4C9757768597}" emma:medium="tactile" emma:mode="ink">
          <msink:context xmlns:msink="http://schemas.microsoft.com/ink/2010/main" type="writingRegion" rotatedBoundingBox="903,9855 15129,10302 15083,11752 857,11305">
            <msink:destinationLink direction="with" ref="{FB2EB312-17FC-4FB4-988A-D4E3409D0AB7}"/>
          </msink:context>
        </emma:interpretation>
      </emma:emma>
    </inkml:annotationXML>
    <inkml:traceGroup>
      <inkml:annotationXML>
        <emma:emma xmlns:emma="http://www.w3.org/2003/04/emma" version="1.0">
          <emma:interpretation id="{D5F890ED-1713-42A3-9A50-C45E636D4E5F}" emma:medium="tactile" emma:mode="ink">
            <msink:context xmlns:msink="http://schemas.microsoft.com/ink/2010/main" type="paragraph" rotatedBoundingBox="903,9855 15129,10302 15083,11752 857,113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4C6159-226C-4F49-93B4-674ACD38CB51}" emma:medium="tactile" emma:mode="ink">
              <msink:context xmlns:msink="http://schemas.microsoft.com/ink/2010/main" type="line" rotatedBoundingBox="903,9855 15129,10302 15083,11752 857,11305"/>
            </emma:interpretation>
          </emma:emma>
        </inkml:annotationXML>
        <inkml:traceGroup>
          <inkml:annotationXML>
            <emma:emma xmlns:emma="http://www.w3.org/2003/04/emma" version="1.0">
              <emma:interpretation id="{FBBCA20A-0A51-4F49-8BE7-77EE029D5ECF}" emma:medium="tactile" emma:mode="ink">
                <msink:context xmlns:msink="http://schemas.microsoft.com/ink/2010/main" type="inkWord" rotatedBoundingBox="891,10216 3382,10294 3348,11367 858,11289"/>
              </emma:interpretation>
              <emma:one-of disjunction-type="recognition" id="oneOf0">
                <emma:interpretation id="interp0" emma:lang="en-US" emma:confidence="0">
                  <emma:literal>Nui</emma:literal>
                </emma:interpretation>
                <emma:interpretation id="interp1" emma:lang="en-US" emma:confidence="0">
                  <emma:literal>Nik</emma:literal>
                </emma:interpretation>
                <emma:interpretation id="interp2" emma:lang="en-US" emma:confidence="0">
                  <emma:literal>Nee:</emma:literal>
                </emma:interpretation>
                <emma:interpretation id="interp3" emma:lang="en-US" emma:confidence="0">
                  <emma:literal>Nisi</emma:literal>
                </emma:interpretation>
                <emma:interpretation id="interp4" emma:lang="en-US" emma:confidence="0">
                  <emma:literal>Nye:</emma:literal>
                </emma:interpretation>
              </emma:one-of>
            </emma:emma>
          </inkml:annotationXML>
          <inkml:trace contextRef="#ctx0" brushRef="#br0">34 403 90,'-3'-19'37,"3"19"0,0 0-6,0 0-21,0 0-3,0 0-3,0 0 0,0 0 0,3 31-1,-3-2 1,4 14-1,-1 8-1,1 14 0,0 3 0,4 4 0,-3-5-1,3-4 0,-3-9-1,1-9 0,-2-14 0,1-11 0,-5-20 0,0 0 0,0 0-1,3-25 1,-3-8-1,-5-7 0,1-9 1,-3-5-2,0-4 1,-3 0 0,-1-2 0,0 0 1,-1 4-1,2 4 0,3 7 1,2 5 0,0 5 1,7 7-1,-1 6 1,5 9 0,-6 13 0,18-5 0,-18 5 1,29 15-1,-10 0 1,4 3 0,1 7-1,8 2 1,1 1-1,7 4 1,2-1 1,2 5-3,1 0 0,1 0 0,0-1 0,-3 1 0,-1-2 0,-5 1 0,-5-5 0,-2 0 0,-6-6 0,-4-1 0,-1-4 0,-7-4 0,-1-2 0,-11-13 0,14 16 0,-14-16 0,0 0 0,12 14 0,-12-14 0,0 0 0,0 0 0,0 0 0,0 0 0,0-18 0,-4 0 0,-1-4 0,1-11 0,1-9 0,-3-14 0,3-9 0,1-11 0,0-7 0,4-4 0,-1-1 0,3 5 0,-2 8 0,2 13 0,-2 13 0,0 14 0,1 13 0,-3 22 0,0 0 0,0 0 0,0 0-8,9 36-9,-12-20-24,10 5-3,-5-4 3,5 6-2</inkml:trace>
          <inkml:trace contextRef="#ctx0" brushRef="#br0" timeOffset="983.0561">1061 647 77,'0'0'37,"0"0"-1,0 0 3,0 0-26,6 24-5,-6-24-2,5 29-2,-3-10-1,5 5-1,-5 0 0,2 6 0,-1-3-1,1 2 1,0 0-2,2-4 1,1-2 0,0-3-1,4-5 1,-11-15-1,22 18 0,-7-18 0,1-3 0,1-5 0,2-5 0,-2-6 0,-1-6 0,-1-4-1,1-4 1,-4-1-1,1-2 0,-6 0 0,-1 3 0,-2 5 0,-1 5 1,-2 6 0,-1 17 0,0-16 1,0 16 0,0 0 1,-3 17 0,5 3 0,-1 2 1,5 12-1,0 0 0,2 6 1,0 2-2,2-1 1,1-2-1,1-5-1,-1-5 0,-1-11 0,-10-18-2,20 12-3,-5-9-3,-18-25-19,13 9-15,-7-11 2,5-2 0,-8-8-3</inkml:trace>
          <inkml:trace contextRef="#ctx0" brushRef="#br0" timeOffset="1418.081">1785 384 101,'0'0'40,"0"0"1,0 0-1,-23 13-29,30 7-5,-7-6-1,5 3-2,-3-2-2,3-1 0,-5-14-1,10 17-1,-10-17-2,0 0-1,17 9-7,-26-24-20,9 15-10,0 0 1,9-14-1,-9 14 2</inkml:trace>
          <inkml:trace contextRef="#ctx0" brushRef="#br0" timeOffset="1834.1049">1844 754 64,'0'0'39,"0"0"-1,-4 19 2,4-19-10,10 19-17,-10-19-5,4 24-2,-4-24-2,7 24-1,-7-24-1,9 19 0,-9-19-1,0 0-1,16 3-2,-16-3-2,0 0-10,4-26-28,3 12 2,-8-8-1,8 4-1</inkml:trace>
          <inkml:trace contextRef="#ctx0" brushRef="#br0" timeOffset="2621.1499">2159 85 73,'-15'-6'36,"15"6"2,0 0 0,-26-27-21,26 27-5,0 0-4,15-11-1,-15 11-1,14-5-1,-14 5 0,25 5-1,-11-4-1,6 5 0,2-3-3,2 1 0,3-4 0,4 1 0,-3-1 0,2-1 0,-2 0 0,-4-1 0,-5 1 0,-3-1 0,-16 2 0,17 0 0,-17 0 0,0 0 0,0 0 0,0 0 0,0 0 0,10-13-4,-10 13-2,4-12-7,12 13-28,-16-1 0,0 0 0,0 0 0</inkml:trace>
        </inkml:traceGroup>
        <inkml:traceGroup>
          <inkml:annotationXML>
            <emma:emma xmlns:emma="http://www.w3.org/2003/04/emma" version="1.0">
              <emma:interpretation id="{EE1DACAB-75C3-41D1-A912-33B0132AE376}" emma:medium="tactile" emma:mode="ink">
                <msink:context xmlns:msink="http://schemas.microsoft.com/ink/2010/main" type="inkWord" rotatedBoundingBox="4682,9974 15129,10302 15083,11752 4636,11423"/>
              </emma:interpretation>
              <emma:one-of disjunction-type="recognition" id="oneOf1">
                <emma:interpretation id="interp5" emma:lang="en-US" emma:confidence="0">
                  <emma:literal>tiara-Nat-eon.</emma:literal>
                </emma:interpretation>
                <emma:interpretation id="interp6" emma:lang="en-US" emma:confidence="0">
                  <emma:literal>tiara-Nutt-eon.</emma:literal>
                </emma:interpretation>
                <emma:interpretation id="interp7" emma:lang="en-US" emma:confidence="0">
                  <emma:literal>tafia-Nutt-eon.</emma:literal>
                </emma:interpretation>
                <emma:interpretation id="interp8" emma:lang="en-US" emma:confidence="0">
                  <emma:literal>tiara-Nan-eon.</emma:literal>
                </emma:interpretation>
                <emma:interpretation id="interp9" emma:lang="en-US" emma:confidence="0">
                  <emma:literal>tiara-Nuys-eon.</emma:literal>
                </emma:interpretation>
              </emma:one-of>
            </emma:emma>
          </inkml:annotationXML>
          <inkml:trace contextRef="#ctx0" brushRef="#br0" timeOffset="71543.0919">12657 548 90,'-5'15'37,"5"-15"-1,0 0 2,0 0-29,-5 15-4,5-15-3,0 0-2,13-2 0,-13 2-1,15-3-3,-15 3-3,20 1-11,-20-1-20,0 0 3,0 0-3,17-3 3</inkml:trace>
          <inkml:trace contextRef="#ctx0" brushRef="#br0" timeOffset="71867.1105">13012 571 73,'19'5'39,"-6"-3"-1,-13-2 1,16 5-13,-16-5-18,0 0-2,0 0-4,12 1-2,-12-1-3,0 0-9,0 0-24,0 0-4,0 0 2,0 0-2</inkml:trace>
          <inkml:trace contextRef="#ctx0" brushRef="#br0" timeOffset="68030.8911">10914 364 71,'-2'-14'39,"2"14"-1,0 0 0,-5-18-14,5 18-15,0 0-3,13 26-2,-11-7-1,3 11 0,-3 6-1,1 7 0,-3 5 0,1 2-1,1 3-1,-1-1 1,-1-5-1,1-6 0,1-8 0,-1-6 0,1-8 0,-1-6 0,-1-13-1,0 0 1,0 0 0,-3-26 0,0 0 0,-1-5-1,0-8 1,-3-7 0,-1-6-1,0-3 1,-1-2 0,-1 6-1,2 0 1,0 7 0,3 6 0,0 9 1,4 7-1,1 22 0,4-14 1,-4 14-1,17 3 1,-17-3-1,28 17 1,-10-3 0,4 2 0,5 4 0,3 5 1,5 6-1,2 0 1,3 8-1,1 1 0,5 3 1,-3-1-2,0-1 0,-4-4 0,-3-4 0,-5-4 0,-2-8 0,-5-8 0,-5-2 0,-5-6 0,-14-5 0,18-6 0,-18 6 0,4-23 0,-7 6 0,-3 0 0,-2-9 0,-1-4 0,-2-9 0,1-5 0,-3-6 0,1-7 0,1-3 0,2-6 0,0 0 0,2 5 0,1 3 0,2 11 0,1 9 0,0 8 0,2 7 0,0 10 0,1 13 0,0 0-2,0 0-2,0 0-2,0 0-6,18 8-21,-18-8-8,13 18 0,-13-18 0</inkml:trace>
          <inkml:trace contextRef="#ctx0" brushRef="#br0" timeOffset="68759.9327">11663 550 86,'-7'-14'36,"7"14"2,-12-18 0,12 18-26,0 0-4,0 0-3,-4 20-2,5-1 0,-5 2 0,4 7-1,-4 3 1,5 6-2,-2 1 0,4-3 1,2-3-1,6-4-1,0-8 0,6-5 0,2-8 0,4-10 0,4-8 1,3-5-1,1-6 0,-3-2 0,-2-3 0,-1-2 0,-4-1 0,-6 0-1,-4 3 1,-5 1-1,-5 2 0,-1 2 1,-3 4-1,-1 2 1,0 3 0,4 13 1,-7-17-1,7 17 1,0 0-1,0 0 1,11 19 0,-1 1 1,0 4-1,2 8 1,-1 3-1,3 5 1,-1-1-1,2 0 0,-2-8-1,0-4 2,0-5-2,-2-8-2,-11-14 1,22 11-1,-22-11-1,0 0-6,27-7-18,-27 7-17,-3-21 4,-7 2-4,6 2 3</inkml:trace>
          <inkml:trace contextRef="#ctx0" brushRef="#br0" timeOffset="71215.0732">12294 573 98,'0'0'38,"0"0"1,13-3-3,7 7-27,-20-4-6,13 0-2,-13 0-2,16 0-1,-16 0-4,12-4-6,4 8-19,-16-4-7,13-4 1,-13 4-1</inkml:trace>
          <inkml:trace contextRef="#ctx0" brushRef="#br1" timeOffset="78432.4859">13697 350 83,'0'0'38,"0"0"-1,0 0 3,0 0-27,0 0-3,0 0-3,8 25-2,-8-12-1,5 6-1,-3-5 0,1 0-2,-3-14 1,3 22-1,-3-22 0,0 0-1,0 0 0,0 0 1,1-24-1,-1 6 0,-1 1 0,-1-6-1,1 1 1,-5-4-1,-1 0 1,-2 0-1,-2 3 0,-5 2 0,2 2 1,-7 2-1,1 10 1,-1 6 0,1 6-1,-2 7 1,2 8 0,1 10 1,-1 8-1,1 10 0,4 2 0,0 4 1,2 0-1,6 6 1,1-4 0,8-6-1,2-7 1,9-7-1,6-7 1,7-9-1,5-6 1,8-8-1,4-8 1,3-1-1,0-5 1,-3-1 0,-4-2-1,-4-1 1,-8 1-1,-9-1-1,-3 4-2,-12-8-3,13 18-19,-22-20-18,6 18 2,-3-30 0,4 13-1</inkml:trace>
          <inkml:trace contextRef="#ctx0" brushRef="#br1" timeOffset="80908.6277">13312 1043 63,'0'0'36,"0"0"1,0 0 0,0 0-19,25 2-8,-25-2-3,29 1-3,-9-1-1,4 3-1,2-4-1,3-1 0,-1-1-1,-3 0 0,1-1-2,-6-2-1,1 5-2,-21 1-5,35-7-21,-35 7-5,0 0-1,0 0 0</inkml:trace>
          <inkml:trace contextRef="#ctx0" brushRef="#br1" timeOffset="81309.6506">13320 1242 52,'0'0'34,"0"0"-1,0 0-3,15 7-12,-15-7-4,18-5-6,-18 5-3,24-6-1,-24 6-1,26-4-2,-12 2-1,-14 2-3,28 3-2,-28-3-13,14-9-18,-14 9 1,13-2-1,-13 2 1</inkml:trace>
          <inkml:trace contextRef="#ctx0" brushRef="#br1" timeOffset="81722.6742">13344 1424 51,'0'0'36,"0"0"-1,0 0 1,0 0-12,17 0-10,-17 0-6,15-5-3,-15 5-2,17-4-2,-17 4-1,20-3-3,-4 10-6,-16-7-22,0 0-6,18-8 0,-18 8 0</inkml:trace>
          <inkml:trace contextRef="#ctx0" brushRef="#br1" timeOffset="85397.8844">13854 1040 54,'0'-17'34,"0"17"1,3-13-4,-10-4-9,7 17-9,0 0-3,14-5-2,-14 5-2,0 0-1,0 0-2,0 0 1,0 0-2,12 21 0,-12-21 0,8 27 0,-3-10-1,0 8 1,1 0-1,0 7 0,1 1 0,0 3 0,0 1 0,1-2 0,-3 3-1,2-5 0,-1-2 0,0-5 1,-2-2-2,1-5 2,-1-6-2,-4-13 2,7 15-2,-7-15 1,0 0 1,0 0-1,0 0 0,0 0 0,0 0 0,13-13 0,-13 13 0,6-15 0,-6 15 0,13-18 0,-13 18 0,17-17 0,-17 17 0,26-17 0,-10 9 0,1-1-1,2 2 1,-2 0 0,1 1 0,0 0 0,-2 2 0,-16 4 0,20-4 0,-20 4 0,13 0 0,-13 0 0,0 0 0,0 0 0,0 0 0,0 0 0,-15 1 0,15-1 0,-14-1 0,14 1 0,-16-6 0,16 6 0,-19-7 0,19 7 0,-18-12 0,18 12 0,-20-13 0,20 13 0,-21-15 0,21 15 0,-17-20 0,7 7-1,3-1 2,-2 1-1,2-3 0,1-1-1,1 1 1,-1-1 0,0 0 0,0 0 0,2 2 0,-3 0-1,1 2 1,6 13 0,-14-22 0,14 22 0,-17-17 0,17 17 0,-21-14 0,21 14 0,-20-15 0,20 15 0,-18-17 0,18 17-1,-16-17 1,16 17 0,-10-16 0,10 16 0,0 0 0,-7-12 0,7 12 0,0 0 0,0 0 0,0 0 0,0 0 0,0 0 0,0 0 0,0 0 0,0 0 0,11 15 1,-11-15-1,12 16 0,-12-16 0,15 24 0,-7-8 1,2 3-1,0 2 0,0 5 1,0 0-1,1 2 0,-1-1 1,0 2-1,0-3 0,-1-2 0,0-3 1,-4-3-1,1-3 0,-6-15 0,7 22 0,-7-22 0,0 0 0,0 0 0,0 0 0,0 0 0,0 0 0,-8-14 0,5-1 0,-1-2-1,-1-2 1,0-2 0,0 0 0,1-1 0,-2 3-1,2 4 1,1 0 0,3 15 0,-4-18 0,4 18 0,0 0 0,0 0 0,0 0 0,-2 16 0,5-2 0,1 4 0,2 5 0,1 2 1,1 0-1,0 1 0,-1-2 0,1-1 1,-1-1-1,-2-5 0,0-4 0,-5-13 0,7 18 0,-7-18 0,0 0 0,0 0 0,0 0-1,4-15 1,-4 0 0,-1-3 0,-1-5 0,0-1-1,-1-4 1,-2 4-1,1 1 1,-2 3-1,2 5 1,4 15-1,-10-15 1,10 15 0,0 0-1,0 0 1,-7 15 0,7-15-1,4 18 0,-4-18-1,9 17-4,-9-17-10,14 5-18,-14-5-6,0 0 1,0 0-1</inkml:trace>
          <inkml:trace contextRef="#ctx0" brushRef="#br0" timeOffset="51125.9242">6903 395 53,'0'0'32,"0"0"0,4 16-8,-4-16-7,0 0-3,-3-14-5,3 14-2,0 0-1,12-14-1,-12 14-1,7-19-1,-6 6 0,-1 13 0,9-13-1,-9 13 0,7-20-1,-7 20 0,9-24 1,-5 10-2,2-4 1,1 0 0,0-4-1,2 2 1,1-1 0,0 2-1,-1 1 1,1 1-1,0 1 1,-2 0-1,1 2 0,1 1 1,0 0-1,-10 13 1,22-24-2,-22 24 1,20-25 0,-6 13 0,-1-1-1,4 1 1,1-2 0,2 1 0,0 0 0,4 0 1,-2 0-1,2 3 1,-2-2-1,-1 0 1,-1 2-1,-2 0 1,-1 1-1,0 2 1,-1 2-1,-3-1 0,3 4 0,-3 2 1,0 0-1,1 0 0,-1 2 0,0 1 0,0-2 1,0 3-1,-13-4 0,24 8 0,-24-8 1,22 11-1,-22-11 0,23 16 0,-23-16 0,18 16 0,-18-16 0,18 12 0,-18-12 0,21 13 0,-21-13 1,17 7-1,-17-7 0,18 10 1,-18-10-1,15 12 1,-15-12-1,12 14 0,-12-14 1,11 19 0,-11-19 0,12 24-1,-8-11 2,2 3-2,-2-1 1,2 3 0,0-1 0,-2 1-1,0-2 1,1 0-1,-1-2 0,-4-14 1,7 22-1,-7-22 0,0 0 1,9 15-1,-9-15 0,0 0 0,0 0 0,0 0 1,0 0-1,0 0 0,0 0 0,0 0 0,0 0 1,0 0-1,0 0 0,0 0 0,0 0-1,0 0 1,0 0 0,0 0 0,0 0 0,0 0 0,0 0 0,0 0 0,0 0 0,0 0 0,0 0 0,0 0 0,0 0 0,0 0 0,0 0 0,0 0 0,0 0 0,0 0 0,1-13-1,-1 13 0,0-12-1,0 12 0,-1-15-3,1 15-1,0 0-11,-19-8-17,19 8-7,-19 8 2,19-8-2</inkml:trace>
          <inkml:trace contextRef="#ctx0" brushRef="#br0" timeOffset="52006.9746">7598 162 69,'0'0'36,"-5"-15"0,5 15 1,-2-18-19,2 18-9,13-5-3,0 3-1,-13 2-1,19-7 0,-19 7-1,18 2 0,-18-2 0,19 7 0,-19-7-1,16 11 0,-16-11 0,17 16 0,-17-16-1,22 18 0,-22-18 0,24 23 0,-11-13 0,-1 5 0,-12-15-1,22 25 0,-22-25 1,19 23 0,-19-23-1,15 17 0,-15-17 0,11 13 1,-11-13-1,0 0 0,0 0 0,14 9 0,-14-9 0,0 0 2,0 0-2,0 0-2,12-13 2,-12 13 2,0 0-2,4-16 0,-4 16 0,0 0-2,3-17 2,-3 17 0,2-16 0,-2 16 0,4-20 0,-4 20 0,7-25 0,-3 9-1,1-1 1,0-2 0,1 1 0,0 0 0,0 3 0,-2 0 0,0 2 0,-4 13 0,6-15 0,-6 15 0,0 0 0,0 0 0,9-15 0,-9 15 0,0 0-1,10-14 1,-10 14 0,0 0 0,14-16-1,-14 16 0,0 0 1,0 0-2,0 0 0,0 0-1,4 13-4,-4-13-10,0 0-21,0 0-3,0 0 0,0 0 0</inkml:trace>
          <inkml:trace contextRef="#ctx0" brushRef="#br1" timeOffset="29121.6656">5666-112 72,'-13'-13'38,"13"13"-2,-7-16 2,-5-1-24,12 17-5,0 0-3,0 0-1,7-13-2,-7 13 1,0 0-1,0 0-1,18 11 1,-18-11-1,18 12 0,-3-5 0,1-1 0,4 4 0,3-4 0,1 8 0,0 0-1,2 8 1,0 0 0,-3 9-1,0 0 1,-1 0-2,-5 4 0,3-5 0,-3-4 0,1-5 0,-3-4 0,0-7 0,-1-4 0,-14-6 0,20 1 0,-20-1 0,0 0 0,12-17-2,-12 17-3,-5-16-4,5 16-24,0 0-9,0 0 0,-14-10 0</inkml:trace>
          <inkml:trace contextRef="#ctx0" brushRef="#br1" timeOffset="13794.789">3772 677 103,'0'-13'38,"13"16"4,-13-3-3,36 0-29,-19-4-3,13 2-3,2-3-1,1 0-2,2 0-1,-4-2-2,2 1-1,-5-7-4,9 14-19,-18-12-15,2 5 1,-9-7 0,3 5-1</inkml:trace>
          <inkml:trace contextRef="#ctx0" brushRef="#br1" timeOffset="31800.8189">6693 627 88,'0'0'37,"0"0"1,0 0-7,-17-14-16,17 14-5,13-2-3,1 4-2,-1-5 0,10 2-2,4-2 0,9 0-1,5-3 1,6 0-2,9-2 0,2-1 0,-1 1 0,-1-1-1,-7 2 0,-6 3-1,-10 2 0,-11 4 0,-22-2-1,11 15-2,-14 1-1,-13-10-7,19 10-26,-16-9-3,13-7 1,-13 7-1</inkml:trace>
          <inkml:trace contextRef="#ctx0" brushRef="#br0" timeOffset="45195.585">5437 508 100,'0'0'38,"0"0"1,-2-24-7,14 27-21,-12-3-5,0 0-1,19-16-1,-4 15-1,-3-2 0,7 4 0,-2-1-1,3 2 0,1-1-1,0 4 1,-1-4-1,2 2 0,-2-2 1,-1 1-2,-1-1 0,0 2 0,-3 1 0,4 2 0,-6 0 0,3 1 0,-16-7 0,26 17 0,-13-8 0,-13-9 0,21 14 0,-21-14 0,17 10 0,-17-10 0,15 7 0,-15-7 0,0 0 0,17 11 0,-17-11 0,13 9 0,-13-9 0,13 9 0,-13-9 0,13 7 0,-13-7 0,0 0 0,14 6 0,-14-6 0,0 0 0,0 0 0,0 0 0,0 0 0,0 0 0,0 0 0,0 0 0,0 0 0,0 0 0,0 0-3,0 0-8,0 0-18,0 0-12,-19-9-3,19 9 2,-14-16 0</inkml:trace>
          <inkml:trace contextRef="#ctx0" brushRef="#br2" timeOffset="35328.0205">7561 318 60,'0'0'37,"-9"-24"0,9 24 1,-15-26-16,15 26-8,0 0-5,0 0-3,0 0 0,0 0-2,12 19 0,-6-4 0,-3 7-1,3 7-1,-3 5 1,1 4-1,-1 7 0,0 5 0,-2-2-2,2 1 0,-1-5 0,-1-1 0,0-7 0,1-4 0,1-8 0,-2-4 0,1-3 0,-2-17 0,7 23 0,-7-23 0,0 0 0,13 13 0,-13-13 0,0 0 0,0 0 0,13 8 0,-13-8 0,15-5 0,-2-1 0,0 0 0,6-4 0,3 3 0,2-3 0,3 4 0,1-1 0,2 4 0,1-1 0,2 3 0,-1-1 0,-2 2 0,0-1 0,-2 1 0,-5-2 0,-2 1 0,-5-1 0,-3 1 0,-13 1 0,14 0 0,-14 0-4,0 0-4,15 16-12,-15-16-23,0 0 1,-12-20 0,12 20 1</inkml:trace>
          <inkml:trace contextRef="#ctx0" brushRef="#br1" timeOffset="13574.7764">3860 463 58,'1'-13'37,"-1"13"0,0 0 1,0 0-10,0 0-16,0 0-4,0 0-2,0 0-2,-1 17 1,4 4-2,-3 4 1,3 8-1,-3 2 0,2 5-1,0 2 0,2-1-1,1-5-1,-1-4 0,2-7-1,-1-8 1,-5-17-2,9 15-1,-9-15-1,0 0-1,0 0-5,-3-30-16,3 30-14,-11-22 1,11 22 0,-19-21 0</inkml:trace>
          <inkml:trace contextRef="#ctx0" brushRef="#br1" timeOffset="56273.2186">8959 494 91,'-39'4'38,"-1"-4"0,11 13-7,-11-18-17,27 15-4,-4-9-4,17-1-1,0 0-1,33 10-1,-2-11-1,20 1 0,9-3-1,13-2 1,9-2-1,10-1-1,3-2 1,-2-2-1,-2 1 0,-9 1-1,-12 1-1,-9 1 0,-13 5 0,-16 0-1,-5 6-1,-14-5-2,3 11-3,-16-9-12,0 0-18,0 0 0,0 0 0,-7-17 1</inkml:trace>
          <inkml:trace contextRef="#ctx0" brushRef="#br1" timeOffset="56848.2515">9593 241 88,'-15'20'39,"15"-20"0,-1 19 1,1-19-24,0 0-8,16 12-3,2-4-1,2-6-1,6 6-1,2-3-1,5 4 1,3-2-1,4 3 0,-1-1-1,4 2 1,1 1-1,2 0 1,-3 1-1,-3 0 0,-5 0 0,-3 3 0,-8-2 0,-5 0 0,-8-1 0,-7 2 1,-5-3-1,-6 1 0,7-13 0,-27 25 1,5-11-1,-5-1 0,-6 1 2,-3 2-2,-2 0 0,-2 1 0,-1 0 0,2 0 0,3-1 0,3-1 0,7 0 0,4-4 0,7-2 0,15-9 0,-15 10 0,15-10-2,0 0-3,12-16-11,15 12-25,-13-10-2,11 1 2,-5-9-2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3T23:53:20.06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C87379F-1E78-43DB-A3F9-2C43E817C502}" emma:medium="tactile" emma:mode="ink">
          <msink:context xmlns:msink="http://schemas.microsoft.com/ink/2010/main" type="writingRegion" rotatedBoundingBox="12043,9552 14483,9669 14452,10314 12012,10198">
            <msink:destinationLink direction="with" ref="{62B54956-DF3F-409D-9FE2-17FEE5FB519F}"/>
          </msink:context>
        </emma:interpretation>
      </emma:emma>
    </inkml:annotationXML>
    <inkml:traceGroup>
      <inkml:annotationXML>
        <emma:emma xmlns:emma="http://www.w3.org/2003/04/emma" version="1.0">
          <emma:interpretation id="{B36FB0D8-B1B1-4F90-B278-CDE6C3E49D84}" emma:medium="tactile" emma:mode="ink">
            <msink:context xmlns:msink="http://schemas.microsoft.com/ink/2010/main" type="paragraph" rotatedBoundingBox="12043,9552 14483,9669 14452,10314 12012,101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03106E-62BE-4F08-9BC0-1818CE4BCD8A}" emma:medium="tactile" emma:mode="ink">
              <msink:context xmlns:msink="http://schemas.microsoft.com/ink/2010/main" type="line" rotatedBoundingBox="12043,9552 14483,9669 14452,10314 12012,10198"/>
            </emma:interpretation>
          </emma:emma>
        </inkml:annotationXML>
        <inkml:traceGroup>
          <inkml:annotationXML>
            <emma:emma xmlns:emma="http://www.w3.org/2003/04/emma" version="1.0">
              <emma:interpretation id="{16B85ADC-3351-43D1-9B5A-5B8DC47BFEFF}" emma:medium="tactile" emma:mode="ink">
                <msink:context xmlns:msink="http://schemas.microsoft.com/ink/2010/main" type="inkWord" rotatedBoundingBox="12043,9552 12644,9581 12613,10226 12012,10198"/>
              </emma:interpretation>
              <emma:one-of disjunction-type="recognition" id="oneOf0">
                <emma:interpretation id="interp0" emma:lang="en-US" emma:confidence="0">
                  <emma:literal>S.</emma:literal>
                </emma:interpretation>
                <emma:interpretation id="interp1" emma:lang="en-US" emma:confidence="0">
                  <emma:literal>5</emma:literal>
                </emma:interpretation>
                <emma:interpretation id="interp2" emma:lang="en-US" emma:confidence="0">
                  <emma:literal>S</emma:literal>
                </emma:interpretation>
                <emma:interpretation id="interp3" emma:lang="en-US" emma:confidence="0">
                  <emma:literal>St</emma:literal>
                </emma:interpretation>
                <emma:interpretation id="interp4" emma:lang="en-US" emma:confidence="0">
                  <emma:literal>5.</emma:literal>
                </emma:interpretation>
              </emma:one-of>
            </emma:emma>
          </inkml:annotationXML>
          <inkml:trace contextRef="#ctx0" brushRef="#br0">11289-646 55,'-2'-13'36,"-1"0"-1,0-1 0,3 14-14,-15-17-11,15 17-3,0 0-2,0 0-2,-15-10 0,15 10-1,-18 11 1,10 2-1,-5-1-1,3 6 1,-3-1-1,4 2 1,-1 3-2,3-1 1,3 0 0,1-1-1,1 0 1,4-1 0,1-2-1,2-1 1,1-3-1,3 0 0,-9-13 1,18 21-1,-18-21 1,21 17-1,-21-17 0,23 17 0,-10-8 0,-13-9 1,25 19-1,-7-8 0,-1 1 0,2-1 0,-2 2 0,0 0 0,0 1 0,-1 0 0,0-1 1,-5 2-1,-1-3 0,-1 1 0,-3 0 0,-6-13 0,7 24 0,-7-24 0,0 23 0,0-23 0,-10 22 0,10-22 0,-14 18 0,14-18 0,-22 13 0,9-6 0,-4 1 0,0-1 0,-1-2-1,0 0 1,0-1 0,1-3 0,1 1 0,16-2 0,-20-13 0,20 13 0,-8-26 0,8 9 0,3-1 1,1-1-1,2-1 0,1 0 0,0 4 0,2 2 0,-2 1 0,-7 13 0,10-20 0,-10 20 0,7-13 0,-7 13-1,0 0 1,0 0-2,0 0-2,-3-19-4,16 27-18,-13-8-13,0 0 1,0 0-2,0 0 3</inkml:trace>
          <inkml:trace contextRef="#ctx0" brushRef="#br0" timeOffset="470.0269">11568-323 66,'0'0'38,"0"0"-1,0 0 2,-16-17-18,16 17-9,0 0-3,22-1-4,-22 1-1,20-4-1,-7 2 0,1 4-2,-1-1 0,0 2 0,0 0 0,-13-3-1,25 3-1,-25-3 1,21-3-2,-21 3-2,25-2-10,-25 2-22,10-13-4,-10 13 0,8-12 0</inkml:trace>
        </inkml:traceGroup>
        <inkml:traceGroup>
          <inkml:annotationXML>
            <emma:emma xmlns:emma="http://www.w3.org/2003/04/emma" version="1.0">
              <emma:interpretation id="{DB015553-556C-4CC4-B189-B4E4249DEF78}" emma:medium="tactile" emma:mode="ink">
                <msink:context xmlns:msink="http://schemas.microsoft.com/ink/2010/main" type="inkWord" rotatedBoundingBox="14292,9757 14478,9766 14453,10289 14267,10280"/>
              </emma:interpretation>
              <emma:one-of disjunction-type="recognition" id="oneOf1">
                <emma:interpretation id="interp5" emma:lang="en-US" emma:confidence="1">
                  <emma:literal>I</emma:literal>
                </emma:interpretation>
                <emma:interpretation id="interp6" emma:lang="en-US" emma:confidence="0">
                  <emma:literal>|</emma:literal>
                </emma:interpretation>
                <emma:interpretation id="interp7" emma:lang="en-US" emma:confidence="0">
                  <emma:literal>1</emma:literal>
                </emma:interpretation>
                <emma:interpretation id="interp8" emma:lang="en-US" emma:confidence="0">
                  <emma:literal>\</emma:literal>
                </emma:interpretation>
                <emma:interpretation id="interp9" emma:lang="en-US" emma:confidence="0">
                  <emma:literal>'</emma:literal>
                </emma:interpretation>
              </emma:one-of>
            </emma:emma>
          </inkml:annotationXML>
          <inkml:trace contextRef="#ctx0" brushRef="#br1" timeOffset="12625.7221">13409-433 78,'0'-14'37,"0"14"0,4-29-5,9 29-16,-17-15-6,4 15-2,13-13-4,-13 13 0,12-7-1,-12 7 0,0 0 0,18 13-1,-15 1 0,2 10 0,0 3 1,2 9-1,-1 3 0,2 6-1,1-2 1,1 3-2,-3-3 1,0-4 0,0-5-1,-1-5 0,-1-7 2,-1-4-2,-1-3-2,-3-15 4,4 18-2,-4-18-2,0 12 1,0-12 0,-1 13-1,1-13 0,0 0-3,0 0-6,0 0-25,0 0-5,12-14 0,-9-3 0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3T23:53:40.89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2EB0407-D9F2-4859-B2E5-FF3DABCC0E4D}" emma:medium="tactile" emma:mode="ink">
          <msink:context xmlns:msink="http://schemas.microsoft.com/ink/2010/main" type="writingRegion" rotatedBoundingBox="15079,9515 16866,9656 16754,11080 14967,10939">
            <msink:destinationLink direction="with" ref="{62B54956-DF3F-409D-9FE2-17FEE5FB519F}"/>
          </msink:context>
        </emma:interpretation>
      </emma:emma>
    </inkml:annotationXML>
    <inkml:traceGroup>
      <inkml:annotationXML>
        <emma:emma xmlns:emma="http://www.w3.org/2003/04/emma" version="1.0">
          <emma:interpretation id="{8DF68E0F-61A5-40F2-AB59-F435E5DDDF16}" emma:medium="tactile" emma:mode="ink">
            <msink:context xmlns:msink="http://schemas.microsoft.com/ink/2010/main" type="paragraph" rotatedBoundingBox="15848,9547 16750,9878 16539,10456 15636,101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87BCAA3-BB02-420B-87AF-8FEE12E60782}" emma:medium="tactile" emma:mode="ink">
              <msink:context xmlns:msink="http://schemas.microsoft.com/ink/2010/main" type="line" rotatedBoundingBox="15848,9547 16750,9878 16539,10456 15636,10126"/>
            </emma:interpretation>
          </emma:emma>
        </inkml:annotationXML>
        <inkml:traceGroup>
          <inkml:annotationXML>
            <emma:emma xmlns:emma="http://www.w3.org/2003/04/emma" version="1.0">
              <emma:interpretation id="{F6F3A252-8D7B-49D5-A5C5-656A2C427CA8}" emma:medium="tactile" emma:mode="ink">
                <msink:context xmlns:msink="http://schemas.microsoft.com/ink/2010/main" type="inkWord" rotatedBoundingBox="15848,9547 16750,9878 16539,10456 15636,10126"/>
              </emma:interpretation>
              <emma:one-of disjunction-type="recognition" id="oneOf0">
                <emma:interpretation id="interp0" emma:lang="en-US" emma:confidence="1">
                  <emma:literal>8.</emma:literal>
                </emma:interpretation>
                <emma:interpretation id="interp1" emma:lang="en-US" emma:confidence="0">
                  <emma:literal>s.</emma:literal>
                </emma:interpretation>
                <emma:interpretation id="interp2" emma:lang="en-US" emma:confidence="0">
                  <emma:literal>8-</emma:literal>
                </emma:interpretation>
                <emma:interpretation id="interp3" emma:lang="en-US" emma:confidence="0">
                  <emma:literal>S.</emma:literal>
                </emma:interpretation>
                <emma:interpretation id="interp4" emma:lang="en-US" emma:confidence="0">
                  <emma:literal>s-</emma:literal>
                </emma:interpretation>
              </emma:one-of>
            </emma:emma>
          </inkml:annotationXML>
          <inkml:trace contextRef="#ctx0" brushRef="#br0">15104-626 67,'0'0'37,"-6"-21"-1,6 21 1,-1-13-21,-12-1-7,13 14-3,0 0-1,-16-12-2,16 12 0,-18 4-1,5 4 0,0 2 0,-5 1 0,3 6-1,-6 0 1,4 5-1,-1-2 0,2 3 1,0-2-1,6 2 0,1-4 0,6-2 0,5-3 0,-2-14 0,14 20-1,-1-13 1,3-1-1,1 1 1,2 0-1,-2 0 0,0 2 0,-1 1 0,0 2 0,-3-1 0,0 0 0,1 1 1,1-1-1,-1 1 0,2-2 0,1 1 0,0 1 1,2-1-1,-2 2 0,0 1 0,-1 1 0,1 3 0,-4-2 0,2 1-1,-2 0 1,-2 0 1,1-2-1,-1-1 0,-2 0 1,-9-14-1,11 23 0,-11-23 1,3 22-1,-3-22 0,-7 20 0,7-20 0,-19 21 0,19-21 0,-26 19 0,12-12 0,-2-1-1,-1-4 1,0-2 0,-1-1 0,1-3 0,0-2 0,1 0 0,-1-1-1,1 0 1,2 0 0,-1 0 0,15 7 0,-20-18-1,20 18 1,-10-24 0,13 10 0,1-5 0,6-1 0,5-1 0,1 1 0,1-2-1,-1 1 0,2 5-3,-9-8-8,15 17-20,-15-6-10,-9 13 3,9-20-3</inkml:trace>
          <inkml:trace contextRef="#ctx0" brushRef="#br0" timeOffset="2814.1609">15597-327 72,'-7'-18'36,"7"18"1,3-20-6,10 27-13,-13-7-5,0 0-3,0 0-3,0 0-1,2 17-1,-2-17-1,13 17-1,0-10-1,3-5 0,7-4-1,1-4 0,5-1 0,0-1-1,-2-1 0,-4 2 0,-4 1-1,-5 5-2,-14 1-1,18 10-5,-18-10-23,0 0-8,0 0-1,0 0 0,0 0 1</inkml:trace>
        </inkml:traceGroup>
      </inkml:traceGroup>
    </inkml:traceGroup>
    <inkml:traceGroup>
      <inkml:annotationXML>
        <emma:emma xmlns:emma="http://www.w3.org/2003/04/emma" version="1.0">
          <emma:interpretation id="{2A4BB270-098C-4D34-9F7B-DA6470837F9A}" emma:medium="tactile" emma:mode="ink">
            <msink:context xmlns:msink="http://schemas.microsoft.com/ink/2010/main" type="paragraph" rotatedBoundingBox="15003,10479 16790,10619 16754,11080 14967,109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F44B9D-C28C-4E9E-9A2A-C53067E7D3FE}" emma:medium="tactile" emma:mode="ink">
              <msink:context xmlns:msink="http://schemas.microsoft.com/ink/2010/main" type="line" rotatedBoundingBox="15003,10479 16790,10619 16754,11080 14967,10939"/>
            </emma:interpretation>
          </emma:emma>
        </inkml:annotationXML>
        <inkml:traceGroup>
          <inkml:annotationXML>
            <emma:emma xmlns:emma="http://www.w3.org/2003/04/emma" version="1.0">
              <emma:interpretation id="{3E39ECF0-8662-458D-A121-EC82F4111A70}" emma:medium="tactile" emma:mode="ink">
                <msink:context xmlns:msink="http://schemas.microsoft.com/ink/2010/main" type="inkWord" rotatedBoundingBox="15003,10479 16790,10619 16754,11080 14967,10939"/>
              </emma:interpretation>
              <emma:one-of disjunction-type="recognition" id="oneOf1">
                <emma:interpretation id="interp5" emma:lang="en-US" emma:confidence="0">
                  <emma:literal>the</emma:literal>
                </emma:interpretation>
                <emma:interpretation id="interp6" emma:lang="en-US" emma:confidence="0">
                  <emma:literal>-- h</emma:literal>
                </emma:interpretation>
                <emma:interpretation id="interp7" emma:lang="en-US" emma:confidence="0">
                  <emma:literal>... h</emma:literal>
                </emma:interpretation>
                <emma:interpretation id="interp8" emma:lang="en-US" emma:confidence="0">
                  <emma:literal>-=L</emma:literal>
                </emma:interpretation>
                <emma:interpretation id="interp9" emma:lang="en-US" emma:confidence="0">
                  <emma:literal>.. h</emma:literal>
                </emma:interpretation>
              </emma:one-of>
            </emma:emma>
          </inkml:annotationXML>
          <inkml:trace contextRef="#ctx0" brushRef="#br0" timeOffset="-4544.2599">14094 590 58,'0'0'36,"0"0"1,0 0-1,13 1-8,-13-1-16,16-5-6,-16 5-1,26-8-3,-26 8 0,24-7-1,-11 6-2,-13 1 0,22-3-3,-22 3-5,20 1-18,-20-1-11,0 0 2,14 2-2,-14-2 2</inkml:trace>
          <inkml:trace contextRef="#ctx0" brushRef="#br0" timeOffset="-4230.242">14427 570 68,'0'0'35,"0"0"-1,0 0 0,25 1-18,-25-1-10,33-14-2,-12 7-3,5 1-1,0 3-2,-6-4-2,8 13-6,-28-6-17,18-3-7,-18 3 0,0 0 0</inkml:trace>
          <inkml:trace contextRef="#ctx0" brushRef="#br0" timeOffset="-3817.2184">14768 567 70,'17'0'36,"-17"0"0,23-4 0,-3 11-19,-20-7-8,28-6-5,-16 8-5,-12-2-4,32 2-15,-32-2-17,20 0 2,-20 0-2,22-7 2</inkml:trace>
          <inkml:trace contextRef="#ctx0" brushRef="#br0" timeOffset="-2674.153">15307 361 66,'-6'-16'36,"6"16"0,-4-13 0,-9-5-19,13 18-6,0 0-2,8-13-2,-8 13-2,0 0 0,0 0-1,0 0-1,-3 21 0,5-5 0,-4 1 0,2 8-1,2-1 0,2 5 0,-1 1 0,3 3 1,0-2-3,1 0 0,0 1 0,2-2 0,-4-3 0,2-3 0,-1-2 0,1-3 0,-2-4 0,-1-2 0,-4-13 0,9 19 0,-9-19 0,0 0 0,13 13 0,-13-13 0,0 0 0,15-6 0,-15 6 0,15-9 0,-15 9 0,16-8 0,-16 8 0,25-7 0,-9 4 0,6 1 0,4-1 0,5 1 0,7-3 0,2-2 0,4 0 0,-2-2 0,0 1 0,-3 1 0,-8 1 0,-8 2 0,-6 4 0,-17 0 0,13 8-2,-13-8-1,-3 19-6,-14-24-13,17 5-18,0 0-2,-7 13 2,7-13-2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3T23:53:48.19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1127558-713A-42A7-A6B1-52AA3AA6F4B5}" emma:medium="tactile" emma:mode="ink">
          <msink:context xmlns:msink="http://schemas.microsoft.com/ink/2010/main" type="writingRegion" rotatedBoundingBox="11678,12845 16832,12666 16895,14467 11740,14646"/>
        </emma:interpretation>
      </emma:emma>
    </inkml:annotationXML>
    <inkml:traceGroup>
      <inkml:annotationXML>
        <emma:emma xmlns:emma="http://www.w3.org/2003/04/emma" version="1.0">
          <emma:interpretation id="{81D14FC7-7605-44A8-9C31-875707DEE885}" emma:medium="tactile" emma:mode="ink">
            <msink:context xmlns:msink="http://schemas.microsoft.com/ink/2010/main" type="paragraph" rotatedBoundingBox="11678,12845 16832,12666 16895,14467 11740,146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51A435-9E72-4413-AF1C-2BEA56A87D34}" emma:medium="tactile" emma:mode="ink">
              <msink:context xmlns:msink="http://schemas.microsoft.com/ink/2010/main" type="line" rotatedBoundingBox="11678,12845 16832,12666 16865,13597 11710,13776"/>
            </emma:interpretation>
          </emma:emma>
        </inkml:annotationXML>
        <inkml:traceGroup>
          <inkml:annotationXML>
            <emma:emma xmlns:emma="http://www.w3.org/2003/04/emma" version="1.0">
              <emma:interpretation id="{16D93905-F94B-46D0-82B2-BD838622A492}" emma:medium="tactile" emma:mode="ink">
                <msink:context xmlns:msink="http://schemas.microsoft.com/ink/2010/main" type="inkWord" rotatedBoundingBox="11678,12845 16832,12666 16865,13597 11710,13776"/>
              </emma:interpretation>
              <emma:one-of disjunction-type="recognition" id="oneOf0">
                <emma:interpretation id="interp0" emma:lang="en-US" emma:confidence="1">
                  <emma:literal>transition</emma:literal>
                </emma:interpretation>
                <emma:interpretation id="interp1" emma:lang="en-US" emma:confidence="0">
                  <emma:literal>transit on</emma:literal>
                </emma:interpretation>
                <emma:interpretation id="interp2" emma:lang="en-US" emma:confidence="0">
                  <emma:literal>transits on</emma:literal>
                </emma:interpretation>
                <emma:interpretation id="interp3" emma:lang="en-US" emma:confidence="0">
                  <emma:literal>transit' on</emma:literal>
                </emma:interpretation>
                <emma:interpretation id="interp4" emma:lang="en-US" emma:confidence="0">
                  <emma:literal>transom on</emma:literal>
                </emma:interpretation>
              </emma:one-of>
            </emma:emma>
          </inkml:annotationXML>
          <inkml:trace contextRef="#ctx0" brushRef="#br0">13 146 85,'-6'24'38,"-1"-7"0,14 3 2,-7-20-30,29 9-4,1-18-2,11-1-3,5-8 1,6-2-1,1-3-1,0 3-1,-1 3 1,-6 2-1,-3 5-1,-7 3 1,-6 6-1,-5 2 1,-5 3 0,-4 4 1,-3 4 1,-3 4 0,-2 4 0,1 6 1,-1 1 0,5 3 0,0 2-1,5 1 1,-3-3 0,3-2 0,-3-5-1,1-3 0,-4-4 0,-12-16-1,17 17 1,-17-17-1,0 0 1,0 0-1,-4-27 0,-2 7 0,0-7 0,0-6-1,4-6 1,0-2 0,5-1-1,3 2 1,4 1-1,1 5 1,2 7-2,3 6 0,4 11 0,0-2-3,6 16-5,-26-4-17,40 2-13,-18 4 0,10 4 1,-5-6 0</inkml:trace>
          <inkml:trace contextRef="#ctx0" brushRef="#br0" timeOffset="-510.0292">205-449 83,'-9'17'40,"2"0"-1,6 15 1,-9-1-30,16 23-4,-4 7-2,8 17-1,-1 8-1,4 4-1,0-1-1,1-1 2,1-5-3,-4-11 1,2-15-2,-6-18-2,2-11-2,-9-28-6,0 0-19,0 0-10,-9-20 3,-8-13-1</inkml:trace>
          <inkml:trace contextRef="#ctx0" brushRef="#br0" timeOffset="467.0266">1357-34 75,'0'0'38,"0"0"-2,-15-5 1,15 5-25,-26 12-7,13-2-3,-4 0 0,1 6-1,-3 4 1,3 7 0,-4 4 0,6 6 0,-3 2 1,5 2-1,3-2 0,7-2 0,2-7-1,7-7 0,4-10-1,5-7 0,6-8 0,-1-8 0,2-5 0,-1-7 0,-2-2 0,-3-3 0,-4-3 0,-3 0 0,-3 0 0,-4 4-1,0 4 2,-3 7-1,0 15 1,0 0 0,0 0 0,1 27 0,2-3 0,2 2 0,2 2-1,0-2 0,3-3-1,3-6-1,4-1-3,-17-16-7,36 11-20,-36-11-8,29-8 0,-19-8-1</inkml:trace>
          <inkml:trace contextRef="#ctx0" brushRef="#br0" timeOffset="866.0495">1630 130 85,'0'17'38,"0"-17"0,-5 23 2,-8-14-29,21 14-6,-1-5-2,8 8 0,-1-3-2,3 0 1,-1-3-1,0-3-1,-2-6 1,-1-5-1,-13-6 0,18-9 0,-11-3 0,0-10-1,0-6 1,2-7-1,2-3 1,-1-5 0,3-2 0,3 7 0,1 3 1,2 11 0,0 13 1,2 9-1,-1 12 1,3 15-1,-3 5 0,1 5 0,-1 4-1,-2-3-1,1-2-1,-5-7-3,9 10-14,-23-37-20,23 25-1,-23-25 0,28-9-1</inkml:trace>
          <inkml:trace contextRef="#ctx0" brushRef="#br0" timeOffset="1843.1054">2487-36 68,'7'-14'40,"-10"-5"-2,3 19 2,-1-25-15,1 25-17,0 0-4,-13-2-2,13 2-1,-26 17 0,4 2 0,1 2-1,-5 7 0,0 0 1,2 4-1,2-1 1,3-2-1,8-4 0,5-6 1,7-3-1,-1-16 0,22 13 0,-3-15 0,4-1 0,5-2 0,3-3 1,3 1-1,5 2 0,1 2 0,-1 4 0,1 5 0,-3 5 0,-3 5 0,-7 5 0,-6 5 0,-6 1 1,-9 3-1,-8-2 1,-8-3-1,-6-3 0,-2-5 0,-4-6 0,-1-3-1,-3-7 1,3-4-1,2-4 0,3-6 0,4-3 0,7-4 0,4-3 0,7-2 0,6-2 0,9-5 1,7 1 0,7-2 0,3 1 0,5 7 0,3 0 1,-1 7-1,0 5 1,-3 7 1,-4 9-1,-6 7 1,-1 10 1,-8 3-1,-1 8 0,-7 1 0,2 3 0,-7 0 0,2-4-1,-2-4-1,-3-5 1,0-8-2,-5-14-1,0 0 0,0 0-1,10-17-3,-17-14-3,9 11-8,-23-31-13,15 10-9,-14-23 9,14 15 15,-20-14 8,6 4 6,0 11 6,-10-11 8,20 28 14,-16-5 10,16 23-8,-16-8-15,26 21-6,0 0-5,-4-13-3,18 14-7,-14-1-26,25-17-6,-8-2 0,9 2-1</inkml:trace>
          <inkml:trace contextRef="#ctx0" brushRef="#br0" timeOffset="2798.1601">3343-418 87,'-4'-17'39,"4"17"1,0 0 0,13 32-28,-16-10-4,13 11-4,-2 3-1,8 7-1,0 4 0,6 2-1,-2 4 1,1 4-1,-2 0-1,0 0 1,-5-2-1,-3-5-1,-5-6 0,-4-8 0,-1-7-2,-7-15 0,6-14-3,-17 3-2,17-3-4,-29-36-2,22 16 0,-19-23 1,13 9 5,-10-8 4,6 5 4,3 10 4,-5-5 4,19 32 4,-17-27 1,17 27-2,0 0-2,21 6-3,-6-6-1,11 1-2,2-6-1,10-1 0,2-4 0,6-2-2,0 0 1,3 0-1,-5 4 1,-1 3-1,-5 8 1,-5 6 0,-6 5 0,-2 6 0,-5 4 0,-5 8 1,0-2-1,-2 3 1,-3-2-1,0-4 0,-4-1-2,-2-6 1,-1-3-1,-3-17-1,-3 17-2,3-17-2,0 0-7,-26-31-17,23 7-11,-10-18 1,9-2 0,-8-18 2,17 7 25,-17-14 9,-1-5 12,15 22 19,-14-7 12,8 22 1,-7 2-1,9 22 2,-17-3-27,19 16-6,0 0-4,9 23-2,0-7-2,1-2-2,1 6 0,1-7-2,5 7-3,-17-20-7,32 37-23,-22-18-2,7 9 0,-4-6 0</inkml:trace>
          <inkml:trace contextRef="#ctx0" brushRef="#br0" timeOffset="3181.1819">4261 23 83,'-3'30'38,"-5"-16"0,3 8 1,-13-7-29,16 13-2,-2-5-3,5 4-2,-1-4 0,8-1 1,-1-4-2,6-3 1,2-9-1,7-4 0,1-10-1,6-6 0,2-9 0,1-5 0,0-7-1,-4-3 0,-3-4 0,-10-1-1,-7 3 1,-11 4 0,-9 9-1,-9 4 1,-5 9-1,-6 7 0,1 10-1,-2 5 0,5 8-1,4 0-1,11 7-3,-1-12-2,21 19-12,-7-30-18,10 27 0,-10-27 0,31 16 2</inkml:trace>
          <inkml:trace contextRef="#ctx0" brushRef="#br0" timeOffset="3606.2063">4642 29 90,'20'3'38,"-7"-3"1,6 11 1,-19-11-28,23 20-4,-12-4-4,6 7 0,-5-2-2,2 3 0,-5-2 0,-1-4-1,-2-5 0,-6-13-1,0 0 1,0 0-1,0 0 0,-3-21 0,3-2-1,2-6 1,2-5 0,2-3-1,4-2 1,1 1 0,5 2 0,1 6 0,2 6 1,1 12 0,3 11 0,2 15 1,-1 6 0,3 13-1,-2 5 0,3 7 1,-2 1-2,-1-3 2,-4-5-2,-2-9 0,-3-5-3,-9-10 1,-7-14-4,0 0-13,0 0-21,-14-14-3,-2 1 1,-14-14 0</inkml:trace>
        </inkml:traceGroup>
      </inkml:traceGroup>
      <inkml:traceGroup>
        <inkml:annotationXML>
          <emma:emma xmlns:emma="http://www.w3.org/2003/04/emma" version="1.0">
            <emma:interpretation id="{9290FAB5-DFDC-4675-A1D0-5F4CB55ADC86}" emma:medium="tactile" emma:mode="ink">
              <msink:context xmlns:msink="http://schemas.microsoft.com/ink/2010/main" type="line" rotatedBoundingBox="12956,13846 15466,13747 15496,14508 12986,14607"/>
            </emma:interpretation>
          </emma:emma>
        </inkml:annotationXML>
        <inkml:traceGroup>
          <inkml:annotationXML>
            <emma:emma xmlns:emma="http://www.w3.org/2003/04/emma" version="1.0">
              <emma:interpretation id="{278A6663-F110-4060-B3D6-51FB92AD5542}" emma:medium="tactile" emma:mode="ink">
                <msink:context xmlns:msink="http://schemas.microsoft.com/ink/2010/main" type="inkWord" rotatedBoundingBox="12956,13846 15466,13747 15496,14508 12986,14607"/>
              </emma:interpretation>
              <emma:one-of disjunction-type="recognition" id="oneOf1">
                <emma:interpretation id="interp5" emma:lang="en-US" emma:confidence="0">
                  <emma:literal>state</emma:literal>
                </emma:interpretation>
                <emma:interpretation id="interp6" emma:lang="en-US" emma:confidence="0">
                  <emma:literal>State</emma:literal>
                </emma:interpretation>
                <emma:interpretation id="interp7" emma:lang="en-US" emma:confidence="0">
                  <emma:literal>states</emma:literal>
                </emma:interpretation>
                <emma:interpretation id="interp8" emma:lang="en-US" emma:confidence="0">
                  <emma:literal>Stake</emma:literal>
                </emma:interpretation>
                <emma:interpretation id="interp9" emma:lang="en-US" emma:confidence="0">
                  <emma:literal>stated</emma:literal>
                </emma:interpretation>
              </emma:one-of>
            </emma:emma>
          </inkml:annotationXML>
          <inkml:trace contextRef="#ctx0" brushRef="#br0" timeOffset="4383.2506">1541 682 63,'-4'-18'39,"4"18"-2,-13-20 2,13 20-21,-36 5-9,17 10-2,-8-1-4,1 7 0,-2 2-1,-1 6-1,2 0 0,2 1-1,6-3 1,8-3-1,4-2 0,7-5 0,5-4 0,-5-13 0,28 12 0,-10-13 0,5-2 0,5-1 0,2-2 0,2-1 0,3 1 0,4 3 1,0 6-1,3 3 1,-5 7 0,-4 10 0,-6 5 0,-5 8 0,-12 3 0,-7 4 0,-9-2 0,-8 1-1,-8-8 1,-4-4-1,-2-6 0,-5-7 0,-5-5 0,1-8 0,2-7 0,2-8-1,5-6 0,0-8-1,8-3-1,4-7 0,14 5-3,-3-14-6,27 18-16,-8-14-12,12 6 1,0-6 0,13 6 1</inkml:trace>
          <inkml:trace contextRef="#ctx0" brushRef="#br0" timeOffset="5258.3008">1813 897 77,'-16'-2'38,"16"2"-2,0 0-6,17 19-16,-17-19-6,45 3-2,-9-6-3,11 0 1,5-4-2,5 0 0,4-3 0,5 1-1,-2-1 0,-2 0-1,-6 0 0,-5 3 0,-11 0 0,-6 0 0,-8 1 1,-10 3-1,-16 3 0,0 0 1,0 0-1,0 14 1,-10-1 0,-2 5-1,-1 4 1,-1 7 0,0 2 0,-1 5 0,2 0 0,2 0 0,2-3 0,2-5 0,4-5-1,2-7 0,1-16 1,0 0-1,18 0 0,-6-17 0,1-6 0,1-6-1,1-2 1,-2-6 0,-1-1 0,0 4 0,-3 4 0,-4 7-1,0 9 1,-5 14 1,0 0 0,5 20-1,-3 7 2,1 6-1,1 3 0,2 2 0,2-1 0,2-5 0,3-6-1,0-6 0,2-7-2,-1-9 0,2-6-2,-5-13-3,12 10-11,-21-25-18,16 5-5,-7-20 0,7 2 0</inkml:trace>
          <inkml:trace contextRef="#ctx0" brushRef="#br0" timeOffset="4671.2672">1857 536 90,'0'0'39,"0"0"0,-14 3-2,20 20-27,-8-1-4,8 11-2,0 8-1,7 12 0,-2 10 0,6 6-2,-1 3 1,3 4 0,1-4-1,-1-5 0,1-10-2,-4-11 0,1-15-1,-6-13 0,2-10-3,-13-8-3,16-11-13,-26-16-20,9-1 1,-14-15-1,5 2 1</inkml:trace>
          <inkml:trace contextRef="#ctx0" brushRef="#br0" timeOffset="6008.3436">2840 865 93,'-17'-14'38,"17"14"2,0 0-8,0 0-21,14 10-3,8 2-3,1-5-2,8 3 1,2-5-2,5 0 0,3-5 0,3 0 0,-1-6-1,6 0 0,-3-4 0,1-1-1,-3-3 0,0-4 1,-4 0-2,-3-4 1,-4 2 0,-10-1 0,-4 1-1,-6 1 1,-9 3-1,-7 4 1,3 12 0,-23-15-1,6 15 1,-5 6 0,1 4-1,-2 7 1,3 5 1,1 6-1,5 5 0,4 1 1,4 5-1,6 0 1,6-4 0,7 1 0,4-6 0,7-5 0,5-8 0,8-4 0,4-11 0,3-4 0,1-8-1,1-5 0,-5 1-1,-3 0-1,-7 2-1,-13-5-5,6 29-13,-24-12-22,0 0 0,-23-13 0,10 6-1</inkml:trace>
          <inkml:trace contextRef="#ctx0" brushRef="#br0" timeOffset="5527.3162">2844 549 86,'-1'-21'38,"1"21"1,1-13 1,15 27-27,-16-14-6,13 29-3,-3-9-1,6 10 0,-2 6 0,4 5-1,-3 9 0,1 5-1,-1 2 0,-2 4 1,-1-1-2,1-4 1,-1-6-2,-3-13 0,-1-7-1,-2-11-1,0-5-1,-6-14-4,0 0-13,-12-17-21,6-1 2,-14-15-1,6 4 2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3T23:53:46.65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AB7E292-F9D8-4FE5-A1D6-CAA606C264F5}" emma:medium="tactile" emma:mode="ink">
          <msink:context xmlns:msink="http://schemas.microsoft.com/ink/2010/main" type="writingRegion" rotatedBoundingBox="16875,9547 17396,9547 17396,11844 16875,11844"/>
        </emma:interpretation>
      </emma:emma>
    </inkml:annotationXML>
    <inkml:traceGroup>
      <inkml:annotationXML>
        <emma:emma xmlns:emma="http://www.w3.org/2003/04/emma" version="1.0">
          <emma:interpretation id="{2681C255-1E5E-4222-A379-5958A4496FD3}" emma:medium="tactile" emma:mode="ink">
            <msink:context xmlns:msink="http://schemas.microsoft.com/ink/2010/main" type="paragraph" rotatedBoundingBox="16875,9547 17396,9547 17396,11844 16875,118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A65535-3D4F-4BFC-9707-779AD5AB4443}" emma:medium="tactile" emma:mode="ink">
              <msink:context xmlns:msink="http://schemas.microsoft.com/ink/2010/main" type="line" rotatedBoundingBox="16875,9547 17396,9547 17396,11844 16875,11844"/>
            </emma:interpretation>
          </emma:emma>
        </inkml:annotationXML>
        <inkml:traceGroup>
          <inkml:annotationXML>
            <emma:emma xmlns:emma="http://www.w3.org/2003/04/emma" version="1.0">
              <emma:interpretation id="{463CC201-79EC-47E3-B1C0-3615D08F8823}" emma:medium="tactile" emma:mode="ink">
                <msink:context xmlns:msink="http://schemas.microsoft.com/ink/2010/main" type="inkWord" rotatedBoundingBox="16875,9547 17396,9547 17396,11844 16875,11844"/>
              </emma:interpretation>
              <emma:one-of disjunction-type="recognition" id="oneOf0">
                <emma:interpretation id="interp0" emma:lang="en-US" emma:confidence="0">
                  <emma:literal>]</emma:literal>
                </emma:interpretation>
                <emma:interpretation id="interp1" emma:lang="en-US" emma:confidence="0">
                  <emma:literal>)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,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185 57 69,'-14'-1'38,"1"-5"1,13 6 0,-22-19-20,22 19-6,13-7-4,3 7-3,-1-7-2,7 4-1,3-1-1,2 3 0,1-2-2,0 0 1,2 1-1,-1 1 1,-3 1-1,-3 4 0,-4 3-1,-1 6 1,-5 12 0,-4 12 0,-5 13-1,-2 13 1,-2 11 1,-2 15-1,2 8 0,-3 9 0,5 4 1,1 3 0,1 3 0,0 0 0,3 0-1,1-5 2,-3-1-2,1-4 1,-3-3-1,-2-9 1,-3-2-1,-1-6 1,-2-7-1,0-4 0,-1-10 0,0-7 2,3-8-2,2-8 0,1-11 0,1-8 0,1-7 0,-2-16 0,5 16 0,-5-16 0,0 0 0,0 0 0,0 0 0,0 0 0,0 0 0,12-15 0,-12 15 0,0 0 0,-16-8 0,3 6 0,-4 4 0,-5-1 0,-5 3 0,-6 2 0,-4 0 0,-5 0 0,-2-3 0,-2-2 0,2-2 0,1-5 0,6-1-3,3-6-1,16 11-10,-8-18-23,19 7-4,3-7-1,11 2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3T23:54:24.24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D85F35B-B4F6-41DC-AA50-581C9CFD1D75}" emma:medium="tactile" emma:mode="ink">
          <msink:context xmlns:msink="http://schemas.microsoft.com/ink/2010/main" type="writingRegion" rotatedBoundingBox="22287,9585 22193,11785 21673,11763 21766,9562"/>
        </emma:interpretation>
      </emma:emma>
    </inkml:annotationXML>
    <inkml:traceGroup>
      <inkml:annotationXML>
        <emma:emma xmlns:emma="http://www.w3.org/2003/04/emma" version="1.0">
          <emma:interpretation id="{3958E2EE-1E46-48E1-918D-D7C750FB9FAC}" emma:medium="tactile" emma:mode="ink">
            <msink:context xmlns:msink="http://schemas.microsoft.com/ink/2010/main" type="paragraph" rotatedBoundingBox="22287,9585 22193,11785 21673,11763 21766,95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37BF59-F475-41F0-AFDD-374CB2C08FC2}" emma:medium="tactile" emma:mode="ink">
              <msink:context xmlns:msink="http://schemas.microsoft.com/ink/2010/main" type="line" rotatedBoundingBox="22287,9585 22193,11785 21673,11763 21766,9562"/>
            </emma:interpretation>
          </emma:emma>
        </inkml:annotationXML>
        <inkml:traceGroup>
          <inkml:annotationXML>
            <emma:emma xmlns:emma="http://www.w3.org/2003/04/emma" version="1.0">
              <emma:interpretation id="{AE13B7B5-4441-4170-B6BA-EC7942FCDD48}" emma:medium="tactile" emma:mode="ink">
                <msink:context xmlns:msink="http://schemas.microsoft.com/ink/2010/main" type="inkWord" rotatedBoundingBox="22287,9585 22193,11785 21673,11763 21766,9562"/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fee</emma:literal>
                </emma:interpretation>
                <emma:interpretation id="interp2" emma:lang="en-US" emma:confidence="0">
                  <emma:literal>Ef</emma:literal>
                </emma:interpretation>
                <emma:interpretation id="interp3" emma:lang="en-US" emma:confidence="0">
                  <emma:literal>bf</emma:literal>
                </emma:interpretation>
                <emma:interpretation id="interp4" emma:lang="en-US" emma:confidence="0">
                  <emma:literal>foe</emma:literal>
                </emma:interpretation>
              </emma:one-of>
            </emma:emma>
          </inkml:annotationXML>
          <inkml:trace contextRef="#ctx0" brushRef="#br0">4328-945 54,'0'0'38,"11"-19"-1,-11 19 1,0 0-11,16-4-17,-16 4-2,0 0-3,0 0-1,0 0-1,0 0 0,0 0-1,-9 13 1,9-13-1,-14 20-1,2 1 1,-5 8 0,0 5 0,-6 8-1,-2 4 1,-2 2-2,0 7 2,0-7-2,2-2 0,4-7 1,5-9-2,3-7 1,7-11 0,6-12 0,0 0-1,12-12-1,-4-8 0,8 5-6,-13-21-14,14 16-18,-10-5-3,3 8 2,-5-3-1</inkml:trace>
          <inkml:trace contextRef="#ctx0" brushRef="#br0" timeOffset="-2802.1603">4047-151 73,'0'0'40,"18"4"-1,-18-4 2,18 22-22,-18-22-9,6 17-3,-6-17-3,13 20-1,-13-20-1,13 15 0,-13-15-1,0 0-1,14 2 1,-14-2-1,0 0 0,3-23 0,-4 10 0,-2-5 0,-3-1 0,0-4 0,-1-3-1,-1-1 1,-4 3 0,-1 0-1,-1 2 1,-3 6 0,-5 5-1,-1 7 1,1 8 0,-1 7 0,0 7 0,3 6 0,0 7 1,2 9-1,3 6 0,2 7 1,0 6 0,2 4 0,4 1-1,2 2 2,5-3-1,7-8 0,6-6 0,10-9 0,10-11-1,9-8 1,6-11 0,5-7-1,1-7 0,1-3 1,-5-3-2,-7-3 0,-8 1 0,-12 1-1,-6 5-2,-17 6-7,17-7-18,-17 7-14,-13-9 2,13 9-2,-18-21 3</inkml:trace>
          <inkml:trace contextRef="#ctx0" brushRef="#br0" timeOffset="3042.174">3971 655 40,'0'0'33,"0"-14"1,0 14 1,0 0-14,2-26-6,-2 26-5,7-12-2,-7 12-2,0 0 0,13-6-2,-13 6-1,0 0 0,0 0 0,0 0-1,4 17 0,-4-17 0,3 21 0,-2-5 0,-1 3-1,3 1 1,-3 4-1,3 8 0,-3-1 0,3 6 0,-2 3 0,1 3 0,-2-1-1,1 1 1,-1-2 0,0-4-1,0-1 0,-1-5 1,1-5-1,0-4 0,0-5 0,0-3 0,0-14 0,0 16 0,0-16 1,0 0-1,0 0-1,9-19 1,-5 6 0,2-1 0,1-3 0,1 0 0,0-2 0,0 5 0,2-2 0,-10 16-1,22-21 1,-22 21 0,21-13 0,-21 13 0,23-10 0,-23 10 0,20-4 0,-20 4 0,15 0 0,-15 0 0,0 0-1,0 0 1,0 0 0,0 0 0,0 0 0,0 0 0,0 0 0,0 0 0,-2-18 0,2 18 0,-11-21 0,4 5 0,0 3 0,-1-2 0,1-4 0,0-1 0,1 0-1,0 0 1,2 0 0,0-2-1,0 0 1,-2-3-1,1 4 1,0-1 0,-1 2 0,0 0 0,-1 3 0,1 1-1,1 2 1,5 14 0,-9-21 0,9 21 0,-6-15 0,6 15-1,0 0 1,0 0 1,0 0-1,0 0 0,0 0 0,0 0 0,0 0 0,-13 16 0,13-16 0,-1 19 0,1-6 0,3 1 1,0 2-1,1 2 0,3 2 0,0 6 1,0 1-1,2 3 1,0 2-1,-1 3 0,-1-2 1,-1 0-1,0-3 1,-2-3-1,1-5 0,-4-4 0,0-3 0,-1-15 0,0 0 0,0 0 0,0 0 0,0 0 0,-7-20 0,4 3-1,1-4 1,-3-3 0,1 1 0,0-1 0,-1 3-1,1-2 1,0 5 0,2 1 0,1 4 0,1 13-1,3-18 1,-3 18 0,0 0 0,0 0 0,13 10 0,-13-10 0,4 30 0,-1-10 0,-2 1 1,-1 4-1,2-4 0,-1-1 0,-1-4 0,2-2-1,-2-14 0,0 0-1,0 0-3,0 0-11,21-17-17,-19-3-8,5 0 1,-6-9-1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3T23:21:25.37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2F8F1B8-2FBD-45A0-9502-F0A42C81119C}" emma:medium="tactile" emma:mode="ink">
          <msink:context xmlns:msink="http://schemas.microsoft.com/ink/2010/main" type="writingRegion" rotatedBoundingBox="5746,10141 6272,8973 6605,9123 6079,10291"/>
        </emma:interpretation>
      </emma:emma>
    </inkml:annotationXML>
    <inkml:traceGroup>
      <inkml:annotationXML>
        <emma:emma xmlns:emma="http://www.w3.org/2003/04/emma" version="1.0">
          <emma:interpretation id="{F4EB77E6-3B95-4908-93F2-59D69FB117EA}" emma:medium="tactile" emma:mode="ink">
            <msink:context xmlns:msink="http://schemas.microsoft.com/ink/2010/main" type="paragraph" rotatedBoundingBox="5746,10141 6272,8973 6605,9123 6079,102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856A2E-9B4A-4E2A-ACEF-E07232E8D6F3}" emma:medium="tactile" emma:mode="ink">
              <msink:context xmlns:msink="http://schemas.microsoft.com/ink/2010/main" type="line" rotatedBoundingBox="5746,10141 6272,8973 6605,9123 6079,10291"/>
            </emma:interpretation>
          </emma:emma>
        </inkml:annotationXML>
        <inkml:traceGroup>
          <inkml:annotationXML>
            <emma:emma xmlns:emma="http://www.w3.org/2003/04/emma" version="1.0">
              <emma:interpretation id="{8982E5C7-8B61-4642-A541-9423E3420C44}" emma:medium="tactile" emma:mode="ink">
                <msink:context xmlns:msink="http://schemas.microsoft.com/ink/2010/main" type="inkWord" rotatedBoundingBox="5746,10141 6272,8973 6605,9123 6079,10291"/>
              </emma:interpretation>
              <emma:one-of disjunction-type="recognition" id="oneOf0">
                <emma:interpretation id="interp0" emma:lang="en-US" emma:confidence="0">
                  <emma:literal>....</emma:literal>
                </emma:interpretation>
                <emma:interpretation id="interp1" emma:lang="en-US" emma:confidence="0">
                  <emma:literal>...</emma:literal>
                </emma:interpretation>
                <emma:interpretation id="interp2" emma:lang="en-US" emma:confidence="0">
                  <emma:literal>:</emma:literal>
                </emma:interpretation>
                <emma:interpretation id="interp3" emma:lang="en-US" emma:confidence="0">
                  <emma:literal>is...</emma:literal>
                </emma:interpretation>
                <emma:interpretation id="interp4" emma:lang="en-US" emma:confidence="0">
                  <emma:literal>i...</emma:literal>
                </emma:interpretation>
              </emma:one-of>
            </emma:emma>
          </inkml:annotationXML>
          <inkml:trace contextRef="#ctx0" brushRef="#br0">26 76 13,'0'0'26,"0"0"2,-13-4 3,13 4-8,-10-11-6,10 11-1,-2-11-2,2 11 0,5-14-3,-5 14-2,11-14-2,-1 9-1,-10 5-2,14-13-1,-14 13 0,14-4-2,-14 4 1,11 4-1,-11-4-1,3 14 0,-3-14 1,-3 20-1,3-20 0,-9 19 0,9-19-1,-12 16 1,12-16 0,-14 10 0,14-10 0,-12 4-1,12-4 1,0 0 0,-13-7 0,13 7-1,-3-12 1,3 12 0,0-13 0,0 13-1,3-12 0,-3 12-2,0 0-3,5-18-16,-5 18-16,0 0 0,14-1-1,-14 1 1</inkml:trace>
          <inkml:trace contextRef="#ctx0" brushRef="#br0" timeOffset="743.0424">301 88 74,'-10'-1'36,"10"1"-2,0 0-4,0 0-16,0 0-5,-3-11-3,3 11-2,0 0-1,0 0 0,11-4-1,-11 4 0,0 0 1,0 0-2,7 10 1,-7-10-1,0 0-1,1 14 1,-1-14-1,0 0 0,0 0 0,0 0 0,0 0-1,0 0 1,0 0 0,0 0 0,0 0 0,-9-13 0,9 13 0,0-14 0,0 14 1,3-15-1,-3 15 1,7-11-1,-7 11 1,0 0 0,14-5 0,-14 5 0,11 7 0,-11-7 0,8 13-1,-8-13 1,2 15 0,-2-15-1,-1 11 0,1-11 0,0 0 0,0 0-1,-13 9-2,13-9-4,0 0-22,-15-9-11,15 9 1,-14-13-1,9 2 1</inkml:trace>
          <inkml:trace contextRef="#ctx0" brushRef="#br0" timeOffset="-1016.0582">530-293 70,'0'0'35,"-4"-11"1,4 11-1,0 0-19,0 0-7,0 0-4,0 0-2,0 0 1,0 0-1,8-13 1,-8 13-1,0 0-1,0 0 0,12-8 0,-12 8 0,0 0-1,0 0-1,0 0 1,8 16-1,-8-16 0,-1 14 0,1-14 0,-3 13 0,3-13 0,0 0 0,0 0 0,-10 3 0,10-3 0,0 0 0,-12-15 0,12 15-1,-7-15 1,7 15 0,-4-15 0,4 15 0,-3-12 0,3 12 0,0 0 0,4-10 0,-4 10 1,0 0-1,0 0 0,0 0 1,10 3-2,-10-3 1,0 0-1,2 12-3,2 3-12,-4-15-22,0 0-2,0 0 2,0 0-3</inkml:trace>
          <inkml:trace contextRef="#ctx0" brushRef="#br0" timeOffset="-1860.1064">502-609 64,'0'0'36,"-5"-11"-1,5 11-3,0 0-14,0 0-6,-1-10-5,1 10-1,0 0-2,0 0 0,7 12-2,-7-12 0,3 16 0,-3-16-1,3 18 0,-3-18-1,1 14 0,-1-14 1,0 0-1,0 13 0,0-13 0,0 0-1,0 0 1,0 0 0,0 0 0,-7-13-1,7 13 1,-3-12 0,3 12 0,-1-17 0,1 7 0,0 10 0,1-20 0,2 9 1,-3 11-1,4-14 0,-4 14 1,0 0-1,0 0 1,14 5-1,-14-5 1,6 14 0,-6-14-1,5 17 0,-5-17 1,2 13-1,-2-13 0,0 0 0,1 11 0,-1-11-1,0 0-1,0 0-2,0 0-8,-21 1-21,21-1-6,-10-1 1,10 1-1</inkml:trace>
          <inkml:trace contextRef="#ctx0" brushRef="#br0" timeOffset="2264.1295">520-985 30,'0'0'29,"-16"-4"2,16 4-1,0 0-11,0 0-5,0 0-2,-9-13-1,9 13-3,0 0-1,0 0 0,0 0-1,0 0-1,0 0-2,0 0 1,0 0-2,0 0 1,0 0-1,11 6 0,-11-6-1,0 0 1,0 0 0,15-3-1,-15 3 1,13-5-1,-13 5 0,13-3 0,-13 3 0,15-2 0,-15 2-1,14-1 1,-14 1-1,13-2 1,-13 2-1,13-4 0,-13 4 1,10-3-1,-10 3 0,0 0 1,14-1-1,-14 1 0,0 0 1,12 4-1,-12-4 0,0 0 0,0 0 0,12 7 0,-12-7 0,0 0 0,0 0 0,0 0 0,0 0 0,0 0 0,0 0 1,0 0-1,0 0 0,0 0 0,0 0 0,0 0 0,0 0 0,0 0 0,0 0 0,0 0 0,0 0 0,0 0-1,0 0 1,0 0-1,0 0 0,0 0-2,0 0-4,-3-15-20,3 15-14,0 0 1,-2-12-2,2 12 2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3T23:54:13.010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FD75445-92DA-4C8A-A971-2E8AF50B2EB6}" emma:medium="tactile" emma:mode="ink">
          <msink:context xmlns:msink="http://schemas.microsoft.com/ink/2010/main" type="writingRegion" rotatedBoundingBox="17945,10036 21574,10286 21517,11118 17888,10868"/>
        </emma:interpretation>
      </emma:emma>
    </inkml:annotationXML>
    <inkml:traceGroup>
      <inkml:annotationXML>
        <emma:emma xmlns:emma="http://www.w3.org/2003/04/emma" version="1.0">
          <emma:interpretation id="{123A5651-9034-4D99-B83E-633AC4C8A1D8}" emma:medium="tactile" emma:mode="ink">
            <msink:context xmlns:msink="http://schemas.microsoft.com/ink/2010/main" type="paragraph" rotatedBoundingBox="17945,10036 21574,10286 21517,11118 17888,108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47197A-FCAC-41D9-BBAB-BA3EAE63E581}" emma:medium="tactile" emma:mode="ink">
              <msink:context xmlns:msink="http://schemas.microsoft.com/ink/2010/main" type="line" rotatedBoundingBox="17945,10036 21574,10286 21517,11118 17888,10868"/>
            </emma:interpretation>
          </emma:emma>
        </inkml:annotationXML>
        <inkml:traceGroup>
          <inkml:annotationXML>
            <emma:emma xmlns:emma="http://www.w3.org/2003/04/emma" version="1.0">
              <emma:interpretation id="{FEDE4187-5CF6-4334-B1ED-383972780787}" emma:medium="tactile" emma:mode="ink">
                <msink:context xmlns:msink="http://schemas.microsoft.com/ink/2010/main" type="inkWord" rotatedBoundingBox="17928,10278 18928,10347 18893,10858 17893,10789"/>
              </emma:interpretation>
              <emma:one-of disjunction-type="recognition" id="oneOf0">
                <emma:interpretation id="interp0" emma:lang="en-US" emma:confidence="0">
                  <emma:literal>^</emma:literal>
                </emma:interpretation>
                <emma:interpretation id="interp1" emma:lang="en-US" emma:confidence="0">
                  <emma:literal>1</emma:literal>
                </emma:interpretation>
                <emma:interpretation id="interp2" emma:lang="en-US" emma:confidence="0">
                  <emma:literal>x</emma:literal>
                </emma:interpretation>
                <emma:interpretation id="interp3" emma:lang="en-US" emma:confidence="0">
                  <emma:literal>u</emma:literal>
                </emma:interpretation>
                <emma:interpretation id="interp4" emma:lang="en-US" emma:confidence="0">
                  <emma:literal>X</emma:literal>
                </emma:interpretation>
              </emma:one-of>
            </emma:emma>
          </inkml:annotationXML>
          <inkml:trace contextRef="#ctx0" brushRef="#br0">24 50 97,'-15'-1'38,"15"1"1,0 0-8,-9-19-19,23 18-3,-14 1-3,26-10-2,-7 7 0,10 2-1,1 2 0,9-2-1,4 1-1,7 0 0,6 0 0,3-2-1,3 1 0,-2 1-1,2-3 0,-5 2-1,-5-2-1,-9 1-2,-3 4-2,-15-7-4,8 17-15,-17-16-15,-1 5 1,-15-1 0,19-9 2</inkml:trace>
          <inkml:trace contextRef="#ctx0" brushRef="#br0" timeOffset="608.0348">593-234 77,'0'0'38,"0"0"-1,0 0 2,0 0-25,0 0-4,15 3-3,9 8-2,-4-4-1,8 5 0,-3-4-2,7 5 0,-3-1 0,2 1-1,0-3-1,-3 2 1,-2 0 0,-1-1-1,-4-2 0,-1 1 1,-3-2-1,-1 1 0,-16-9 0,20 17-1,-20-17 1,8 20 0,-8-20 1,-8 26-1,-2-10 0,-3 4 1,-4 1-1,-4 2 1,-2 4 0,-5 0-1,1 2 1,0-2 0,-2-1 0,2-5-1,4-1 1,4-4-1,3-4 1,16-12-2,-11 12 0,11-12-3,13 2-4,-15-19-18,17 11-15,-5-7-2,5 0 2,-6-8-2</inkml:trace>
        </inkml:traceGroup>
        <inkml:traceGroup>
          <inkml:annotationXML>
            <emma:emma xmlns:emma="http://www.w3.org/2003/04/emma" version="1.0">
              <emma:interpretation id="{CEF8ADC6-6711-407B-A624-B0FA3D2B4289}" emma:medium="tactile" emma:mode="ink">
                <msink:context xmlns:msink="http://schemas.microsoft.com/ink/2010/main" type="inkWord" rotatedBoundingBox="19420,10138 21574,10286 21517,11118 19362,10970"/>
              </emma:interpretation>
              <emma:one-of disjunction-type="recognition" id="oneOf1">
                <emma:interpretation id="interp5" emma:lang="en-US" emma:confidence="0">
                  <emma:literal>Nut</emma:literal>
                </emma:interpretation>
                <emma:interpretation id="interp6" emma:lang="en-US" emma:confidence="0">
                  <emma:literal>N it</emma:literal>
                </emma:interpretation>
                <emma:interpretation id="interp7" emma:lang="en-US" emma:confidence="0">
                  <emma:literal>N Us</emma:literal>
                </emma:interpretation>
                <emma:interpretation id="interp8" emma:lang="en-US" emma:confidence="0">
                  <emma:literal>Not</emma:literal>
                </emma:interpretation>
                <emma:interpretation id="interp9" emma:lang="en-US" emma:confidence="0">
                  <emma:literal>N U.</emma:literal>
                </emma:interpretation>
              </emma:one-of>
            </emma:emma>
          </inkml:annotationXML>
          <inkml:trace contextRef="#ctx0" brushRef="#br1" timeOffset="3043.1741">1647-108 39,'-6'-19'34,"6"2"2,-2 3 0,-9-9-11,11 23-9,-3-19-4,3 19-3,0 0-1,0 0-2,4 16-1,3 11-1,-7 3 0,9 14-1,-5 8 0,2 9-1,0 2 0,-2 5 0,2-5-1,-2-8 0,3-5 0,-5-10-1,-1-10 0,1-10 0,-2-20 0,0 15 0,0-15 0,-10-16-1,0-1 0,0-7 0,-3-9 1,0-6-1,-2-7 0,0-5-1,3-5 1,-4-1 0,3 0 0,0 1 1,0 7-1,1 8 1,1 8 0,1 9 1,5 8-1,5 16 1,0 0 0,0 0 0,13 3 0,1 12 0,5 3 0,8 4 0,5 6 0,3 6 1,4 2-1,4 4 0,2 0 1,2 3 0,-1 0-2,-3 1 0,-1-4 0,0-3 0,-6-3 0,0-2 0,-6-5 0,-2-4 0,-5-4 0,-1-5 0,-5-4 0,-2-3 0,-2-4 0,-13-3 0,17-4 0,-17 4 0,7-19 0,-10 3 0,-3-5 0,-1-5 0,-6-8 0,-1-5 0,-6-7 0,-2-7 0,2-8 0,-1-6 0,0-2 0,0 0 0,2 5 0,1 4 0,3 9 0,2 8 0,0 13 0,2 5 0,11 25-2,-13-17 0,13 17-1,0 0-1,6 27-3,-6-27-11,21 33-22,-11-8-1,9 6-1,-5-1 1</inkml:trace>
          <inkml:trace contextRef="#ctx0" brushRef="#br1" timeOffset="3732.2135">2409 148 76,'-4'-19'38,"0"3"0,-3-1 1,7 17-24,-9-24-7,9 24-3,-3-13-2,3 13 0,0 0 0,0 17-1,-1-1 1,2 10 0,-2 4-1,2 6 1,-1-1-1,3 5 0,1-3-1,2-2 1,3-4-2,2-6 1,5-8-1,1-7 0,3-7 0,8-9 0,-1-6 0,2-6-1,-1-5 1,-2-4-1,0-3 0,-6-3-1,-1-3 1,-10 0-1,-2-1 1,-6 3 0,-2 5 1,-1 4-1,-2 6 1,1 2 0,3 17 1,-6-15-1,6 15 1,0 15 0,3-2 0,3 10 0,1 2 1,0 8-1,3 3 0,2 5 1,-1-1-1,4 0 0,-2-5 0,0-7-1,0-5 0,-2-6 0,1-4-1,-12-13-1,20 5-3,-22-23-12,18 10-21,-17-12-5,2-2 2,-5-9-3</inkml:trace>
          <inkml:trace contextRef="#ctx0" brushRef="#br0" timeOffset="7504.4293">3148 91 46,'-23'-5'35,"23"5"2,-19 5-6,1-15-5,18 10-8,0 0-6,0 0-2,-13 5-2,13-5-2,20-1-2,-2 1 0,3-4-1,6 2 0,3 2-1,6 2-1,3-2 0,1 1 0,-1 2-1,4-2 0,-3-1 0,-3-3-2,1-2 1,-7-7-2,1 6-1,-13-14-8,15 16-26,-22-9-3,4 6 0,-16 7-1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3T23:54:28.014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AE13D1B-04EA-4D82-AB34-C806D351E504}" emma:medium="tactile" emma:mode="ink">
          <msink:context xmlns:msink="http://schemas.microsoft.com/ink/2010/main" type="writingRegion" rotatedBoundingBox="22181,10640 25071,10046 25241,10874 22351,11467"/>
        </emma:interpretation>
      </emma:emma>
    </inkml:annotationXML>
    <inkml:traceGroup>
      <inkml:annotationXML>
        <emma:emma xmlns:emma="http://www.w3.org/2003/04/emma" version="1.0">
          <emma:interpretation id="{DECE86F0-1A44-4696-A1F1-0431E66BAACC}" emma:medium="tactile" emma:mode="ink">
            <msink:context xmlns:msink="http://schemas.microsoft.com/ink/2010/main" type="paragraph" rotatedBoundingBox="22181,10640 25071,10046 25241,10874 22351,114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B51BA9-2FC3-4741-88FE-30132025AABE}" emma:medium="tactile" emma:mode="ink">
              <msink:context xmlns:msink="http://schemas.microsoft.com/ink/2010/main" type="line" rotatedBoundingBox="22181,10640 25071,10046 25241,10874 22351,11467"/>
            </emma:interpretation>
          </emma:emma>
        </inkml:annotationXML>
        <inkml:traceGroup>
          <inkml:annotationXML>
            <emma:emma xmlns:emma="http://www.w3.org/2003/04/emma" version="1.0">
              <emma:interpretation id="{28FF03AE-AB87-4FFF-AD34-97E7A04D1CBC}" emma:medium="tactile" emma:mode="ink">
                <msink:context xmlns:msink="http://schemas.microsoft.com/ink/2010/main" type="inkWord" rotatedBoundingBox="22226,11033 23134,10386 23358,10700 22449,11347"/>
              </emma:interpretation>
              <emma:one-of disjunction-type="recognition" id="oneOf0">
                <emma:interpretation id="interp0" emma:lang="en-US" emma:confidence="0">
                  <emma:literal>"it</emma:literal>
                </emma:interpretation>
                <emma:interpretation id="interp1" emma:lang="en-US" emma:confidence="0">
                  <emma:literal>"'it</emma:literal>
                </emma:interpretation>
                <emma:interpretation id="interp2" emma:lang="en-US" emma:confidence="0">
                  <emma:literal>"'at</emma:literal>
                </emma:interpretation>
                <emma:interpretation id="interp3" emma:lang="en-US" emma:confidence="0">
                  <emma:literal>ii..+</emma:literal>
                </emma:interpretation>
                <emma:interpretation id="interp4" emma:lang="en-US" emma:confidence="0">
                  <emma:literal>x..+</emma:literal>
                </emma:interpretation>
              </emma:one-of>
            </emma:emma>
          </inkml:annotationXML>
          <inkml:trace contextRef="#ctx0" brushRef="#br0">4480 392 59,'7'-13'36,"-7"13"-1,0 0-8,0 0-9,0 0-7,0 0-2,0 0-3,-4 19-1,-1-2-1,-8-1-1,3 8 0,-5-2-1,0-2-1,1-2 0,1-2-2,1-3 1,12-13-1,-12 16-2,12-16-2,0 0-2,-8-19-5,23 23-15,-15-4-9,11-14-2,-11 14 0,15-16 2</inkml:trace>
          <inkml:trace contextRef="#ctx0" brushRef="#br0" timeOffset="260.0148">4527 465 52,'0'0'34,"7"13"0,-7-13 0,9 17-17,-9-17-8,-1 13-2,1-13-3,-5 19-1,5-19 0,-8 18-1,8-18-1,-9 15-1,9-15 0,0 0-2,0 0-3,0 0-6,0 0-16,0 0-8,0 0-2,0 0 2</inkml:trace>
          <inkml:trace contextRef="#ctx0" brushRef="#br0" timeOffset="521.0298">4649 544 44,'0'0'30,"0"0"3,6 17-6,-6-17-9,-3 13-7,3-13-4,-8 14-3,8-14-1,-10 13-2,10-13 0,0 0-1,-12 14-1,12-14-3,0 0-5,0 0-11,0 0-13,0 0 0,0 0-1,0 0 2</inkml:trace>
          <inkml:trace contextRef="#ctx0" brushRef="#br0" timeOffset="734.0418">4743 628 61,'0'0'34,"0"0"1,-12 16-2,12-16-18,0 0-9,0 0-5,-13 13-4,13-13-8,-1 14-21,1-14-2,0 0-1,0 0 1</inkml:trace>
          <inkml:trace contextRef="#ctx0" brushRef="#br0" timeOffset="4340.2482">5034 85 80,'0'0'39,"13"-4"0,3-2 1,1-16-25,12 17-9,-2-10-3,8 5-3,2 5-4,-11-11-11,10 14-24,-11-3 0,-1 5-1,-7-7 0</inkml:trace>
          <inkml:trace contextRef="#ctx0" brushRef="#br0" timeOffset="4098.2343">5113-84 75,'-5'19'40,"5"4"-2,0-5 2,7 15-25,-6-16-8,14 7-3,-2-3-2,1 3 0,-1-4 0,-3 3-2,-3-3 0,-3-3-1,-1 3-3,-3-20-5,2 23-20,-2-23-11,0 0 1,-16-4-1</inkml:trace>
        </inkml:traceGroup>
        <inkml:traceGroup>
          <inkml:annotationXML>
            <emma:emma xmlns:emma="http://www.w3.org/2003/04/emma" version="1.0">
              <emma:interpretation id="{A76AF3CD-0F25-4A79-B018-6AA431524C59}" emma:medium="tactile" emma:mode="ink">
                <msink:context xmlns:msink="http://schemas.microsoft.com/ink/2010/main" type="inkWord" rotatedBoundingBox="23722,10480 23901,10444 23999,10921 23821,10958"/>
              </emma:interpretation>
              <emma:one-of disjunction-type="recognition" id="oneOf1">
                <emma:interpretation id="interp5" emma:lang="en-US" emma:confidence="0">
                  <emma:literal>it</emma:literal>
                </emma:interpretation>
                <emma:interpretation id="interp6" emma:lang="en-US" emma:confidence="0">
                  <emma:literal>its</emma:literal>
                </emma:interpretation>
                <emma:interpretation id="interp7" emma:lang="en-US" emma:confidence="0">
                  <emma:literal>it.</emma:literal>
                </emma:interpretation>
                <emma:interpretation id="interp8" emma:lang="en-US" emma:confidence="0">
                  <emma:literal>isles</emma:literal>
                </emma:interpretation>
                <emma:interpretation id="interp9" emma:lang="en-US" emma:confidence="0">
                  <emma:literal>isle</emma:literal>
                </emma:interpretation>
              </emma:one-of>
            </emma:emma>
          </inkml:annotationXML>
          <inkml:trace contextRef="#ctx0" brushRef="#br1" timeOffset="9649.5518">5897 328 71,'0'0'36,"1"-19"0,-1 2-7,16 17-14,-19-16-5,3 16-3,14-11-1,-14 11-1,16-4-1,-16 4 0,14 10-1,-14-10-1,9 18 0,-5-5 0,-4-13-1,5 23 0,-5-23 0,3 14-1,-3-14 1,0 0-1,0 0 0,0 0 0,0 0 0,-15 9-1,15-9 1,-17 1 0,17-1 0,-19-1 0,19 1 0,0 0 0,-10-19 0,10 19 0,16-24 0,-3 10 0,4 1 0,3 1 0,2 5 0,-2 6 0,-1 4 1,-4 5-1,-3 5 1,-5 3 0,-3 1-1,-2 0 1,-5-1-1,-3-2 0,6-14 0,-18 15-1,18-15 0,-22-5-4,22 5-11,-24-11-19,16-2-7,-3-8 1,7-2 0</inkml:trace>
          <inkml:trace contextRef="#ctx0" brushRef="#br1" timeOffset="8994.5144">5914-8 32,'0'0'31,"-9"-13"1,1 0-5,8 13-3,-9-21-7,9 21-2,-2-18-4,2 18-2,5-14 0,-5 14-2,0 0-1,17-1-1,-17 1-2,12 14 0,-12-14-1,12 24 0,-7-9-1,0-1-1,-2 0 1,-1-1-1,-2-13 0,-3 16 1,3-16-1,0 0 0,-14 6-1,14-6 1,-15-8 0,15 8 0,-14-11-1,14 11 1,-12-19 0,12 19 0,-1-21-1,1 21 1,7-20 0,-7 20 0,16-14 0,-16 14 0,19-3-1,-19 3 1,15 7-2,-15-7-2,13 20-4,-13-20-16,0 0-17,-5 13 1,5-13-1,-3 20 2</inkml:trace>
          <inkml:trace contextRef="#ctx0" brushRef="#br1" timeOffset="8004.4577">6279-220 66,'0'0'40,"0"0"-1,-2-18 2,15 23-23,-13-5-8,0 0-3,0 0-2,0 0-2,0 0 0,15 12 0,-13 3 0,3 8-1,-1 5 0,0 3 0,1 5 0,-1 5 0,0 4-1,2 3 0,-2 2 0,2 0 0,-2 2-1,2-2 1,0-2-1,0-2 2,-1-7-2,1-3 0,1-9 0,-1-3 0,3-8 0,-4-2 0,-5-14 0,13 7 0,-13-7 0,16-7 0,-16 7 0,25-16 0,-10 8 0,8-5 0,5 3 0,6-3 0,2 3 0,7 1 0,2 2 0,-1 2 0,-1 2 0,-2 0 0,-7 3 0,-5 0 0,-6 1 0,-7 1-3,-16-2 1,14 1-1,-14-1-2,0 0-7,0 0-22,0 0-9,-9-14 1,-2 1-1</inkml:trace>
          <inkml:trace contextRef="#ctx0" brushRef="#br1" timeOffset="10257.5867">6809-383 61,'-16'-1'41,"16"1"0,0 0 0,-4-19-15,24 32-13,-20-13-5,29-9-3,-8 1-2,8 6 0,1-6-2,3-2 0,2 3 1,3-3-2,0 0-1,-5-5 1,-4 8-1,-6-6-2,-3 16-2,-20-3-17,0 0-20,0 0 0,-9 13 0,-5-9-1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3T23:58:53.59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9E17699-69F9-4043-B73D-8D59BE910366}" emma:medium="tactile" emma:mode="ink">
          <msink:context xmlns:msink="http://schemas.microsoft.com/ink/2010/main" type="writingRegion" rotatedBoundingBox="1861,7875 17374,13148 15084,19888 -428,14615"/>
        </emma:interpretation>
      </emma:emma>
    </inkml:annotationXML>
    <inkml:traceGroup>
      <inkml:annotationXML>
        <emma:emma xmlns:emma="http://www.w3.org/2003/04/emma" version="1.0">
          <emma:interpretation id="{6A8C7F48-B59D-42AC-A955-A35FD983DE96}" emma:medium="tactile" emma:mode="ink">
            <msink:context xmlns:msink="http://schemas.microsoft.com/ink/2010/main" type="paragraph" rotatedBoundingBox="1845,7879 16579,7879 16579,15560 1845,155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7DAE69-8028-418C-AADA-5EB3E7159B41}" emma:medium="tactile" emma:mode="ink">
              <msink:context xmlns:msink="http://schemas.microsoft.com/ink/2010/main" type="inkBullet" rotatedBoundingBox="1861,7875 17374,13148 15084,19888 -428,14615"/>
            </emma:interpretation>
            <emma:one-of disjunction-type="recognition" id="oneOf0">
              <emma:interpretation id="interp0" emma:lang="en-US" emma:confidence="0">
                <emma:literal>↳</emma:literal>
              </emma:interpretation>
            </emma:one-of>
          </emma:emma>
        </inkml:annotationXML>
        <inkml:trace contextRef="#ctx0" brushRef="#br0">-5574-7529 55,'-15'15'36,"15"-15"0,-6 17 1,6-17-21,-2 23-6,-1-9-4,8 13-1,-5-3-2,6 11 1,-3-1-2,1 9 0,-1 1 1,2 14 0,-3 3-1,3 5-1,-1 4 0,2 6-1,0 4 2,2 4-3,1 2 1,-2 0-1,2 2 1,1 7 1,-2-1 0,1 2-1,-2 1 1,0 3 0,-1 2-1,1 2 0,2 2 1,-3-1-1,1 3 1,1 1-1,0 0 1,-1-1 0,0 3 0,0-1 0,-1 1 0,0 1-1,-2-5 0,-1 2 0,1-2 0,-2 0 0,-1-1-1,0-1 2,-1-2-2,0 0 2,-1-2-1,0 4 0,-1-2 1,2 1-2,-3 0 1,3 1-1,-1-1 2,-1 3-2,2 1 0,2 0 0,-2 0 0,1-1 1,1-1-1,1 2 0,1-2 0,0-1 0,2-1 1,0-4 0,-1 3 0,5-1-1,2-2 1,-3 0-1,2-1 1,-1 2-1,2 1 1,-2-1-1,1-3 1,-4-1 0,1-3 0,0-4 0,-1-4 0,1-3 0,0-6 0,1-4-1,-1-3 1,1-2-1,-2-4 1,2-3 1,-1-3-2,0-8 2,-1-4-1,0-5 0,-1-5 0,1-6 0,-3-4 0,2-5 0,0-4 0,-2-3 0,-4-14 0,7 19 0,-7-19 0,0 0-1,0 0 1,16 6 0,-16-6 0,0 0 0,19-12 0,-19 12 0,16-11 0,-16 11 0,20-10 0,-7 6 0,2-1 0,4 0 0,3 2 0,1-2 0,4 1 0,3 0 0,6 0 0,4-1 1,5 1-1,1 0 0,4-1 0,7 0 0,4-1 0,1 0 0,4 1 1,3-3-1,5 1 0,5-1 0,3-2 1,4-2-1,2 1 0,3-1 0,1 1 1,0-2-1,-2 2 1,2-2-1,-1 1 0,2 1 1,0-1-1,4 1 0,-3-2 1,1 2-1,4-2 0,-1 1 0,0 2 1,1 3-1,-3 1 1,2 4-1,1 0 0,0 5 0,-4 1 0,3 2 0,-1 0 0,-2-1 0,4 3 1,1-3-1,2 0 0,5-1 1,5-1-1,5 1 0,3-1 0,8 0 0,4 0 1,6-2-2,2 2 1,5 0 0,3 0 0,1-1 0,5 3 0,1-4 0,3 2 0,2 0 0,2-2 0,2 1 0,7-2 0,3 0 0,4-3 0,3 1-1,3 0 1,4-3 0,6 2-1,3-1 1,1 0-1,9 0 1,3 1 0,4-2-1,6 1 1,4 0 0,4 0 0,5-1 0,4 1 0,6 1 0,4 0 0,3 2 0,4 1 0,-1 3 1,0 0-1,1 2 0,-2 2 0,-6 2 1,-6 1-1,-6 0 0,-6-1 1,-7 1-1,-8 1 0,-13-1 0,-15 2-1,-10-1 1,-18 0-1,-15 2 0,-18 3-2,-22-3 0,-15 5-2,-20-8-2,-6 15-8,-33-21-16,0 12-6,-28-16-1,22 13 1</inkml:trace>
      </inkml:traceGroup>
    </inkml:traceGroup>
    <inkml:traceGroup>
      <inkml:annotationXML>
        <emma:emma xmlns:emma="http://www.w3.org/2003/04/emma" version="1.0">
          <emma:interpretation id="{74214C1B-53E8-4EEC-8081-7DBC68A8D499}" emma:medium="tactile" emma:mode="ink">
            <msink:context xmlns:msink="http://schemas.microsoft.com/ink/2010/main" type="paragraph" rotatedBoundingBox="7439,15413 14158,15284 14171,15966 7452,160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E2A04B4-9F6B-40EA-A574-02C8B7A9FE78}" emma:medium="tactile" emma:mode="ink">
              <msink:context xmlns:msink="http://schemas.microsoft.com/ink/2010/main" type="line" rotatedBoundingBox="7439,15413 14158,15284 14171,15966 7452,16095"/>
            </emma:interpretation>
          </emma:emma>
        </inkml:annotationXML>
        <inkml:traceGroup>
          <inkml:annotationXML>
            <emma:emma xmlns:emma="http://www.w3.org/2003/04/emma" version="1.0">
              <emma:interpretation id="{8BD2F309-2CA5-4026-B8FA-49E02384A8FE}" emma:medium="tactile" emma:mode="ink">
                <msink:context xmlns:msink="http://schemas.microsoft.com/ink/2010/main" type="inkWord" rotatedBoundingBox="7439,15413 8370,15395 8384,16077 7452,16095"/>
              </emma:interpretation>
              <emma:one-of disjunction-type="recognition" id="oneOf1">
                <emma:interpretation id="interp1" emma:lang="en-US" emma:confidence="0">
                  <emma:literal>Rx</emma:literal>
                </emma:interpretation>
                <emma:interpretation id="interp2" emma:lang="en-US" emma:confidence="0">
                  <emma:literal>RX</emma:literal>
                </emma:interpretation>
                <emma:interpretation id="interp3" emma:lang="en-US" emma:confidence="0">
                  <emma:literal>PX</emma:literal>
                </emma:interpretation>
                <emma:interpretation id="interp4" emma:lang="en-US" emma:confidence="0">
                  <emma:literal>rx</emma:literal>
                </emma:interpretation>
                <emma:interpretation id="interp5" emma:lang="en-US" emma:confidence="0">
                  <emma:literal>Rex</emma:literal>
                </emma:interpretation>
              </emma:one-of>
            </emma:emma>
          </inkml:annotationXML>
          <inkml:trace contextRef="#ctx0" brushRef="#br0" timeOffset="4779.2733">6 282 27,'0'-18'22,"0"18"1,1-19 2,-5 2-4,4 17-2,-3-23-4,3 23-2,0-16-3,0 16-3,0 0-1,0 0-2,0 0-1,0 0-1,0 0 1,9 28-1,-8-7 0,5 10-1,-3 5 2,3 10-3,-3 1 2,1 5-1,0-4-1,-1 0 0,0-6 0,-2-4 0,2-10 0,-3-8-1,2-7 1,-2-13-1,0 0 0,0 0-1,0-26 0,-5 1 0,3-4 1,-4-8-2,0 0 1,-3-8 0,4 2 0,-3-4 1,6 3-1,-3-5 2,5 6-1,2 0 1,5 5-1,2 2 2,3 3-1,6 5 1,5 2 1,5 7-2,4 2 2,4 4-1,0 6 1,3 6 0,-3 5-1,-2 6 1,-7 3-1,-4 5 0,-7 4-1,-4 1 1,-7-2 0,-2 1-1,-6-5 1,-2-3 0,-4 0-1,-2-1-1,-4 0 2,-1 0-1,-1 0 0,-4 1-1,2 2 2,-3 0-4,1 2 4,-2 1-2,1 1 1,4 0-1,2-2 1,3 2 0,7-1 1,6 0-1,4-5 1,9 2 0,6-6 1,5 1-1,5-4 0,6 2 0,1-5-1,2 0 0,3 4-1,-7-3-2,3 10-2,-12-17-4,11 24-19,-19-17-9,-1 5-1,-16-10 0</inkml:trace>
          <inkml:trace contextRef="#ctx0" brushRef="#br0" timeOffset="5132.2936">543 304 60,'0'0'35,"3"16"1,4-4-1,-7-12-20,19 28-6,-7-14-2,13 12-2,-2-3-2,11 5 0,-4-4-1,4 2-1,1-3-2,-2-6-1,1 3-2,-11-17-3,10 16-12,-18-22-19,3 4 1,-18-1-1,16-18 1</inkml:trace>
          <inkml:trace contextRef="#ctx0" brushRef="#br0" timeOffset="5383.308">907 268 79,'-14'-11'38,"14"11"-3,-25 8-5,16 15-23,-15-7-1,7 11-2,-8-1-2,2 7 0,0 0-1,2 1-1,2-1-1,2-5-1,10 4-4,-8-22-5,25 13-22,-10-23-4,13 7 0,0-17 1</inkml:trace>
        </inkml:traceGroup>
        <inkml:traceGroup>
          <inkml:annotationXML>
            <emma:emma xmlns:emma="http://www.w3.org/2003/04/emma" version="1.0">
              <emma:interpretation id="{7A34D7BA-549F-4B95-BD7A-5D94B029EC98}" emma:medium="tactile" emma:mode="ink">
                <msink:context xmlns:msink="http://schemas.microsoft.com/ink/2010/main" type="inkWord" rotatedBoundingBox="8626,15694 9044,15686 9049,15918 8631,15926"/>
              </emma:interpretation>
              <emma:one-of disjunction-type="recognition" id="oneOf2">
                <emma:interpretation id="interp6" emma:lang="en-US" emma:confidence="1">
                  <emma:literal>n</emma:literal>
                </emma:interpretation>
                <emma:interpretation id="interp7" emma:lang="en-US" emma:confidence="0">
                  <emma:literal>m</emma:literal>
                </emma:interpretation>
                <emma:interpretation id="interp8" emma:lang="en-US" emma:confidence="0">
                  <emma:literal>M</emma:literal>
                </emma:interpretation>
                <emma:interpretation id="interp9" emma:lang="en-US" emma:confidence="0">
                  <emma:literal>^</emma:literal>
                </emma:interpretation>
                <emma:interpretation id="interp10" emma:lang="en-US" emma:confidence="0">
                  <emma:literal>N</emma:literal>
                </emma:interpretation>
              </emma:one-of>
            </emma:emma>
          </inkml:annotationXML>
          <inkml:trace contextRef="#ctx0" brushRef="#br0" timeOffset="6116.3499">1183 347 57,'0'0'36,"4"25"-1,-1-12 1,10 15-22,-13-28-5,13 35-4,-7-18-1,4 3-2,-5-5 0,-5-15-1,13 17-1,-13-17 0,0 0 0,13-12-1,-13 12 1,5-27-1,-3 10 0,-2-3 0,3 0 0,0-1 1,1-1-1,4 2 1,-1 0 1,4 3 0,2 3 0,6 2 1,0 4-1,5 5 1,-1 1 0,3 11 1,-3 0-2,3 8 1,-3 1-1,-2 4 0,-3 2-1,-4 2 1,-3-3-3,-2-5 0,4 5-3,-13-23-8,16 19-23,-16-19-2,0 0-1,0 0 1</inkml:trace>
        </inkml:traceGroup>
        <inkml:traceGroup>
          <inkml:annotationXML>
            <emma:emma xmlns:emma="http://www.w3.org/2003/04/emma" version="1.0">
              <emma:interpretation id="{54CF0C26-5DEA-4FD9-876C-8343AEF97BDF}" emma:medium="tactile" emma:mode="ink">
                <msink:context xmlns:msink="http://schemas.microsoft.com/ink/2010/main" type="inkWord" rotatedBoundingBox="9611,15414 14159,15326 14169,15870 9622,15958"/>
              </emma:interpretation>
              <emma:one-of disjunction-type="recognition" id="oneOf3">
                <emma:interpretation id="interp11" emma:lang="en-US" emma:confidence="1">
                  <emma:literal>coordinate</emma:literal>
                </emma:interpretation>
                <emma:interpretation id="interp12" emma:lang="en-US" emma:confidence="0">
                  <emma:literal>Coordinate</emma:literal>
                </emma:interpretation>
                <emma:interpretation id="interp13" emma:lang="en-US" emma:confidence="0">
                  <emma:literal>coordinates</emma:literal>
                </emma:interpretation>
                <emma:interpretation id="interp14" emma:lang="en-US" emma:confidence="0">
                  <emma:literal>coordinated</emma:literal>
                </emma:interpretation>
                <emma:interpretation id="interp15" emma:lang="en-US" emma:confidence="0">
                  <emma:literal>•coordinate</emma:literal>
                </emma:interpretation>
              </emma:one-of>
            </emma:emma>
          </inkml:annotationXML>
          <inkml:trace contextRef="#ctx0" brushRef="#br0" timeOffset="6545.3744">2278 274 49,'-15'-2'36,"1"1"-3,-1-1 2,15 2-23,-24 10-3,18 3-3,-8-4-2,10 11 0,-5-1-1,8 8 0,-1-2 0,6 6-1,4-4 0,5 3 0,4-6-2,7-4 1,6-6-2,5-9-1,9-1-2,-3-15-5,16 15-12,-12-19-16,4 3 0,-9-7-1,-3 3 1</inkml:trace>
          <inkml:trace contextRef="#ctx0" brushRef="#br0" timeOffset="6965.3984">2666 265 22,'0'0'31,"-29"13"2,16-3 0,3 10-14,-7-13-7,18 18-2,-1-25-2,-4 35-1,4-18-2,11 6-1,-1-8 0,9 2-2,0-7 1,8-2-2,0-8 0,5-4 0,2-9-1,2-2 0,2-5 0,-5-2-1,-2-1 0,-6-1-1,-7 1 1,-10 0 1,-7 3-1,-8 1 1,-9 4-2,-6 0 3,-3 7-1,-6 2 1,1 6-3,-3 2-2,7 10 0,-8-4-4,15 16-4,-14-14-13,17 11-10,2-1-1,7 0 2</inkml:trace>
          <inkml:trace contextRef="#ctx0" brushRef="#br0" timeOffset="7454.4264">3045 295 25,'0'0'30,"-15"-18"1,15 18-7,-17-12-9,1 2-4,16 10-3,-23 0-1,23 0-2,-17 13 0,13 3-1,4-16 2,-2 37-1,1-18 0,13 6-1,-5-5 0,11 3-1,0-10-1,9-1-1,2-11 1,4-5-2,1-8 1,2-4-1,-1-2 0,-5-4-1,-4 0 1,-8 0 0,-8 2-1,-8 0 2,-9 4-2,-6 1 1,-6 5-1,-5 1 1,-1 5-1,-2 1-1,1 7 0,-1-1-2,7 8 0,-3-5-3,11 11-4,-8-17-7,20 0-17,-6 19 0,6-19 0,6 13 3</inkml:trace>
          <inkml:trace contextRef="#ctx0" brushRef="#br0" timeOffset="7853.4492">3372 342 45,'0'0'33,"13"-11"1,-7-2-10,11 20-9,-17-7-4,20 2-2,-20-2-3,25 13-1,-25-13-2,24 21 0,-24-21-1,16 24-1,-16-24 0,7 20 0,-7-20 0,0 0-1,0 0 1,-17 6-1,17-6 1,-13-20-1,9 3 1,1-5-1,4-2 0,5-6 1,6 0-2,3 1 2,6 4-3,0-1 1,5 9-2,-4-2 0,9 18-6,-18-11-22,11 15-5,-5-3-2,0 3 3</inkml:trace>
          <inkml:trace contextRef="#ctx0" brushRef="#br0" timeOffset="8569.4902">4000 5 46,'-11'-13'35,"11"13"1,-16-1 1,-1-5-20,18 24-8,-1-18-2,-6 36-2,8-11-1,7 7-1,-2 3 0,7 2-3,0 0 2,4 0-2,0-5 1,0-2-1,-3-4 0,-2-6 0,-3-5-1,-10-15 0,5 20 0,-5-20 0,-19 6 0,3-9-1,-2-1 1,-5-3 0,0 0-1,-2-3 1,2 2 0,-6 1 0,5 3 1,0 3 0,1 2 0,1 3 0,3 3 0,4 3 1,0 2 0,11 1 0,2 0 0,7 4 1,8-4-2,5 2 1,7-5 0,6-1 0,8-3-1,6-5 0,5-4 0,2-4 0,-1-3 0,0-4 0,-4-2-1,-2-3 1,-4-2 0,-6 0-1,-5-1 1,-6 1 0,-2 1 0,-3 5 0,-4 2 1,1 9 0,-16 4 1,25 7 0,-25-7 0,21 30 0,-11-10 0,3 3-1,-4-1 0,2-1 0,-3-1-1,-1-5 0,-7-15-1,7 15-2,-7-15-2,0 0-5,0 0-21,3-28-6,-5 9-2,-9-14 0</inkml:trace>
          <inkml:trace contextRef="#ctx0" brushRef="#br0" timeOffset="8756.5008">4349-25 71,'0'0'36,"-14"0"-1,14 0 0,0 0-31,0 0-4,-13-10-2,13 10-10,0 0-19,7 14-3,-7-14-2,13 20 1</inkml:trace>
          <inkml:trace contextRef="#ctx0" brushRef="#br0" timeOffset="9205.5265">4678 297 66,'0'0'37,"2"20"-1,-2-20-7,13 20-17,-13-20-5,16 13-3,-16-13-1,27 10-1,-11-9-2,0-1 1,-1-3-2,-2-3 1,0-1-1,-13 7 0,16-21 0,-15 7 0,4-2 0,-4-3 2,2 1-3,0 0 3,3 1-1,-6 17 2,14-23-2,-1 21 3,-13 2-2,29 2 0,-12 6 2,5 6-2,-2 2 1,3 2-2,0 2 1,-3-1-3,1 1 1,-8-7-4,9 10-5,-22-23-19,13 12-9,-13-12 0,17 5 1</inkml:trace>
          <inkml:trace contextRef="#ctx0" brushRef="#br0" timeOffset="9679.5537">5407 237 16,'0'0'30,"-9"-23"0,2 8 0,7 15-12,-26-24-4,26 24-3,-27-11-4,27 11 0,-32 5-2,21 13 0,-11-4 0,8 12-2,-5-4 0,9 7-1,-4-6 1,7 1-2,1-8 0,7-3 1,-1-13-1,20 4-1,1-10 1,0-5-1,8-3 0,1-3 0,0 1 0,-1 0 0,-6 2 0,-2 4 0,-5 4 1,-3 6 0,-13 0 1,17 14-1,-12-1 1,3 3 0,0 0 0,3 2-1,2-2 0,1 0-1,2-3-1,-1-6-2,5 4-2,-20-11-9,33 6-23,-33-6 0,21 6-2,-21-6 2</inkml:trace>
          <inkml:trace contextRef="#ctx0" brushRef="#br0" timeOffset="10473.5991">5753 268 46,'-16'13'34,"16"-13"0,0 0 1,15 13-22,-15-13-5,27 1-2,-7-4-2,10 6-1,2-6-1,8 3 0,0-4 0,5-2-2,1-2 1,0-2-1,1-3-1,-4-1 1,1-2-3,-7-3 2,-1 4-2,-10-4 2,-3 6-3,-9-3 2,-14 16 0,4-20 0,-4 20 1,-21-8 1,4 8 0,-5 4 1,-1 2 0,1 5 1,-1 3 1,6 9-1,0 0 2,11 10-1,-1-3 1,14 9-1,6-6 1,13 2-2,7-6 0,13-5 0,6-8-2,8-7 0,6-2-4,-8-21-9,8 9-23,-17-13-1,-6 0-2,-16-9 2</inkml:trace>
          <inkml:trace contextRef="#ctx0" brushRef="#br0" timeOffset="9987.5713">5812 2 53,'-10'-13'35,"10"13"-1,0 0 1,-20-7-25,24 21 0,-4-14-4,3 32-1,-1-9-1,6 14-1,-1 0 1,3 9-3,0 0 0,3 2-1,2 1 0,-1-6-2,3-2 1,-7-14-4,11 6-5,-21-33-17,14 19-9,-14-19-1,0 0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3T23:59:05.55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8B78AEA-EE14-43E3-9930-5917DD111B88}" emma:medium="tactile" emma:mode="ink">
          <msink:context xmlns:msink="http://schemas.microsoft.com/ink/2010/main" type="writingRegion" rotatedBoundingBox="294,11418 823,11418 823,12130 294,12130"/>
        </emma:interpretation>
      </emma:emma>
    </inkml:annotationXML>
    <inkml:traceGroup>
      <inkml:annotationXML>
        <emma:emma xmlns:emma="http://www.w3.org/2003/04/emma" version="1.0">
          <emma:interpretation id="{D31DF8A8-0B4F-45FB-92E2-DE788D2D00E5}" emma:medium="tactile" emma:mode="ink">
            <msink:context xmlns:msink="http://schemas.microsoft.com/ink/2010/main" type="paragraph" rotatedBoundingBox="294,11418 823,11418 823,12130 294,121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EBE427-2F90-4444-B241-0430B7559A05}" emma:medium="tactile" emma:mode="ink">
              <msink:context xmlns:msink="http://schemas.microsoft.com/ink/2010/main" type="line" rotatedBoundingBox="294,11418 823,11418 823,12130 294,12130"/>
            </emma:interpretation>
          </emma:emma>
        </inkml:annotationXML>
        <inkml:traceGroup>
          <inkml:annotationXML>
            <emma:emma xmlns:emma="http://www.w3.org/2003/04/emma" version="1.0">
              <emma:interpretation id="{021AC15B-C2FA-4B3F-B38E-02B2B62BCD38}" emma:medium="tactile" emma:mode="ink">
                <msink:context xmlns:msink="http://schemas.microsoft.com/ink/2010/main" type="inkWord" rotatedBoundingBox="294,11418 823,11418 823,12130 294,12130"/>
              </emma:interpretation>
              <emma:one-of disjunction-type="recognition" id="oneOf0">
                <emma:interpretation id="interp0" emma:lang="en-US" emma:confidence="1">
                  <emma:literal>E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e</emma:literal>
                </emma:interpretation>
                <emma:interpretation id="interp3" emma:lang="en-US" emma:confidence="0">
                  <emma:literal>F</emma:literal>
                </emma:interpretation>
                <emma:interpretation id="interp4" emma:lang="en-US" emma:confidence="0">
                  <emma:literal>t-</emma:literal>
                </emma:interpretation>
              </emma:one-of>
            </emma:emma>
          </inkml:annotationXML>
          <inkml:trace contextRef="#ctx0" brushRef="#br0">0 0 65,'0'0'37,"0"0"-1,8 15 2,-8-15-26,8 19-5,-5-6-3,9 10 0,-8 0-2,3 5 0,-3 2 0,-1 3-1,-1 1 1,-2 5-1,-3-2 1,1 2-2,0 2 2,0 1-3,1-5 2,1-1-2,3-6 3,2-3-3,2-7 1,4-1 0,-11-19 0,27 11 1,-9-11-1,4-3 0,2-3 0,4-2 0,1 1-2,-4-5 0,4 4-1,-12-11-4,12 18-10,-26-17-18,-3 18-3,10-28 0,-11 12 0</inkml:trace>
          <inkml:trace contextRef="#ctx0" brushRef="#br0" timeOffset="213.0122">112 391 83,'0'0'38,"18"3"0,-1-13-1,15 3-29,-5-10-6,10-2-2,1 1-3,-5-9-3,11 15-9,-19-6-23,-1 2 2,-11 0-2,-9 3 3</inkml:trace>
          <inkml:trace contextRef="#ctx0" brushRef="#br0" timeOffset="420.0241">127 44 89,'0'0'40,"0"0"1,36-4 0,-6-24-30,10 11-6,5-6-3,5-1-3,7 10-5,-19-11-25,9 15-9,-14-1 0,-7 7-1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3T23:59:27.13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1543C5B-EB48-4C00-8C84-C48B05AEC2FE}" emma:medium="tactile" emma:mode="ink">
          <msink:context xmlns:msink="http://schemas.microsoft.com/ink/2010/main" type="inkDrawing" rotatedBoundingBox="4427,6925 13311,10186 11660,14683 2776,11422" semanticType="verticalRange" shapeName="Other">
            <msink:sourceLink direction="with" ref="{327E7D3E-C5BA-4BD3-9170-D573DF0F2E30}"/>
          </msink:context>
        </emma:interpretation>
      </emma:emma>
    </inkml:annotationXML>
    <inkml:trace contextRef="#ctx0" brushRef="#br0">-13 3370 80,'-9'17'35,"9"-17"0,0 0-8,15 6-17,-15-6-2,14-2-2,-14 2-1,26 0-1,-26 0 0,29-1 0,-17-1-1,4 7-1,-3-5 0,4 4-1,-4-3 1,5 5-1,-3-2 0,3 2 0,-3-2 0,4 1 0,-2-1-1,2-2 1,-2 0-1,1 0 1,-1-1-1,0 1 0,0-2 1,2 0-1,-2 1 0,2 1 0,1-2 0,0 0 0,2-2 0,3 1 1,1-1-1,0-1 0,3-1 0,1-2 0,3 1 1,2-4-1,-2-1 0,1 0 0,-1 0 0,2-3 0,-2 2 1,-2-2-1,1 0 0,0-1 0,-1 1 0,5-3 0,1-1 0,2 0 0,0-2 0,3-1 0,-2 2 0,0-3 0,0 1 0,-5 2 0,-1-2 0,-1 1 0,-1 2 1,0 0-2,-4 1 1,1 0 0,-2 1 0,1-1 0,-1 2 0,0-1 0,1 0 0,-4-1 0,0 0 0,1-2 0,-1 0 0,-2 1 0,-1-1 0,0-2 0,-1 0 0,-2 0 0,1-2 0,0-1 0,-2-1 0,2 0 0,-2 1 0,0 0 0,0-3 0,1 0 0,-1-1 0,3 0 0,0 0 0,2 0 0,-1-3 0,1 0 0,1 0 1,1-2-1,-1 4 0,0-4 0,-1 2-1,1 0 1,0-3-1,-2 0 0,2 0 0,2 0 1,-2-1-1,2 1 0,1-1 1,0 0 0,0 1-1,1 0 1,1-3 0,-1 2 0,0-4 0,-1 6 0,-1-3 0,0 2 0,-2-1 0,0 1 0,0 2 1,-3-1-2,2 5 2,0-3-1,-1 0 0,-1 1 0,0 1 0,-1 1-1,1 1 1,-3 0 0,1-1 0,-1 1 0,0 0 0,-1 2 0,0 0 0,-2-1 0,0 3 0,1-1 0,-1 4 0,-1-2 0,0 1 0,-1 0 0,0 0 1,1 1-1,0-2 0,0 0 0,0 3 0,0-2 0,1 0 0,1-2 0,-1 1 0,2-2 0,0 2 0,0-4 0,-1 1 0,4 0 0,-2-2 0,2 2-1,-2-1 2,2 1-2,-2 0 1,2-1 0,1 2 1,0-1-2,0 1 2,2 0-2,-2 2 2,1 1-1,1-2 0,0 2 0,-1 2 0,1-2 0,-1-2-1,-1 1 2,2-2-3,-1 3 3,1-1-2,1-1 1,1 1-1,1-1 1,1 5 0,2 0 0,3-2 0,-1 2 0,0 0 0,0 1 0,2-1 1,-2 1-1,1 2 0,0 0 0,-1-1 0,3 4 0,-2-2 0,0 2 1,0 1-1,1 1 0,-1 2 0,1 0 0,0 2 0,-2 1 0,0 1 0,3 2 0,-3-1 0,0 2 0,1 2 0,-4-1 0,0 2 0,1 1 0,-3 2 0,0 0 0,1 2 0,1 0 0,0 2 0,1 0 0,-1 3 0,0-2 0,0 2 0,2 1 0,0-1-1,-2 1 1,2 2 0,1-2 0,0 1 0,2 0 1,0 1-1,-2 1 0,0 0 0,1 1 0,-2-1 1,1 4 0,-2 1 0,0 1-1,0-2 1,-1-1-1,0 0 1,-1 0-1,-3-1 0,0-4 0,-3 1-1,-1 0 2,-2-2-2,0 3 2,-2-1-2,-1-2 2,1 2-1,-3 0 0,1-2 0,0 2 0,-1 0 0,-1-1 0,2 1 0,0 0 0,-1 1 0,1 0 0,1 0 0,-1 3 0,0 2 0,0-2 0,0 3 0,-2 2 0,2 1 0,-1 0 0,-1 1 0,2 0 0,-1 0 0,0 2 0,-1 0 0,0-1 0,-2 1 0,-1 2 1,-1-2-1,-1 1 0,-2 0 0,2 0 1,-1-1-1,0-4 1,0 1-1,2-6 1,-1 3 0,2-6-1,1-1 1,1-2-1,-2-1 0,1 1 1,-9-14-1,14 25 0,-8-12 0,0-1 0,-2 1 0,-1 2 0,1-1 0,1 2 0,-1-1 0,0 3 1,1-1-1,0 0 0,1-1 0,0 1 0,-2 0 0,2 2 0,0-1-1,-2 1 1,0-1 0,1 2 0,-4 2 0,2-4 0,0 4 0,0-2 0,-2 0 0,2-1 0,0-2 0,1 0 0,1-1 0,0-1 0,0 1 0,0 0 0,1-1 0,-2 1 0,1 0 0,-2 0 0,-1 1 0,1 3 0,0 0 0,-1 0 0,0 0 0,0 0 0,4 1 0,-2 1 0,0-1 1,-1-1-1,0 0 1,1 2 0,-2 1-1,1 0 0,-5 2 1,5 1-1,-3 1 0,3 0 0,-2 2 0,2-3 0,2 0-1,-3 1 1,4-3 0,-1 3 0,-1-2 0,2-1 0,-1 0 0,1 0 0,0 2 0,0-1 0,-2-3 0,2 0 0,-2-1 0,2 1 0,-2-1 0,0 1 0,2-2 0,-2 0 0,2-2 0,-2 2 0,2 0 0,3 3 0,-3-1 0,1-1 0,-2 2 0,3 0 0,-3 1 0,3 2 0,-3-2 0,1-1 0,0 1 0,1 2 0,2-1 0,-2-1 0,1-1 0,0 3 0,0-4 0,1 4 0,-2-3 0,2-2 0,-2 1 0,1-2 0,0 1 0,0-1 0,1 2-1,0-2 1,-1 0 0,2 3 0,-1 0 0,1 0 0,-2-2 0,1 0 0,1 1 0,-1-3 1,1 1-2,-2-2 1,3 2 0,0-1 0,-1-2 1,4 2-1,-2-2 0,2 1 0,1-1-1,-2 1 1,2-1 1,0 1-2,-1 0 2,-2 0-2,3 2 1,-2-1-1,0-1 2,2 1-3,-1 0 2,-1-4-1,0 4 1,0-2-1,0 0 1,1 2 0,-1-2 0,0 3 0,0-1 0,1-1 0,2 2 0,-2-1 0,2-1 0,2 2 0,-1-1 0,-1-3 0,2 2 0,-2 1 0,-2-3 0,2 2 0,0-1 0,1 1 0,-1-1 0,3 3 0,-2-3 0,3 0 0,0 0 0,0 0 0,2 1 0,-3-4 1,1 2-1,-2-1 0,2-2 0,-1 1 0,-2 1 0,2-2 0,-2-2 0,1 1 0,-3-1 0,1-1 0,0 0 0,-2 0 0,2-1 0,-1 1 0,-1 0 0,3-3 0,0 0 0,1 2 0,-1-4 0,0 2 1,2 1-1,-1-3 0,1 1 0,-2 0 0,2 1 0,-2-1 1,2-1-1,1 1 0,-1 1 0,1 2 0,1-4 0,1 4 0,1-3 0,1 4 0,1-6 0,2 6 0,0-1 0,2-5-1,1 5 1,0-4-1,2 2 1,-2-1-1,5 3 1,-4-4-1,4 0 1,-2 0 0,1 1 0,1 0 0,-1-2 0,4 0 0,0-1 1,1 2-1,0-3 0,3 1 0,-1-1-1,1 1 1,1-1 0,0 1 0,0-1 0,0-1 0,1 1 0,0-1 0,-1 0 0,0-1 0,2 0 0,-3 2 0,-1-1 0,-1 1 0,1-1 0,-5 1 1,-2-1-2,-2 2 1,-4-2 0,3 2 0,-8-1 0,0 1 0,-3-2 0,-3 2 0,-1 0 0,-3-2-1,-13-1 1,15 4 0,-15-4-1,0 0 0,0 0 0,0 0-1,0 0 0,0 0-1,0 0-2,0 0-3,-1 22-13,-18-26-11,19 4-8,-21 7 1,21-7-1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3T23:59:36.58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27E7D3E-C5BA-4BD3-9170-D573DF0F2E30}" emma:medium="tactile" emma:mode="ink">
          <msink:context xmlns:msink="http://schemas.microsoft.com/ink/2010/main" type="writingRegion" rotatedBoundingBox="2292,11543 6880,11461 6895,12339 2307,12421">
            <msink:destinationLink direction="with" ref="{F1543C5B-EB48-4C00-8C84-C48B05AEC2FE}"/>
          </msink:context>
        </emma:interpretation>
      </emma:emma>
    </inkml:annotationXML>
    <inkml:traceGroup>
      <inkml:annotationXML>
        <emma:emma xmlns:emma="http://www.w3.org/2003/04/emma" version="1.0">
          <emma:interpretation id="{8AA2C3F7-8B01-4A43-BFA5-7E028A60BCB1}" emma:medium="tactile" emma:mode="ink">
            <msink:context xmlns:msink="http://schemas.microsoft.com/ink/2010/main" type="paragraph" rotatedBoundingBox="2292,11543 6880,11461 6895,12339 2307,124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D4000E-5610-44D4-A4E5-591B7EFDD383}" emma:medium="tactile" emma:mode="ink">
              <msink:context xmlns:msink="http://schemas.microsoft.com/ink/2010/main" type="line" rotatedBoundingBox="2292,11543 6880,11461 6895,12339 2307,12421"/>
            </emma:interpretation>
          </emma:emma>
        </inkml:annotationXML>
        <inkml:traceGroup>
          <inkml:annotationXML>
            <emma:emma xmlns:emma="http://www.w3.org/2003/04/emma" version="1.0">
              <emma:interpretation id="{52CAB087-227B-48D0-9711-4BB3FC1AFBF5}" emma:medium="tactile" emma:mode="ink">
                <msink:context xmlns:msink="http://schemas.microsoft.com/ink/2010/main" type="inkWord" rotatedBoundingBox="2294,11665 3862,11638 3871,12126 2302,12154"/>
              </emma:interpretation>
              <emma:one-of disjunction-type="recognition" id="oneOf0">
                <emma:interpretation id="interp0" emma:lang="en-US" emma:confidence="0">
                  <emma:literal>Hot</emma:literal>
                </emma:interpretation>
                <emma:interpretation id="interp1" emma:lang="en-US" emma:confidence="0">
                  <emma:literal>Host</emma:literal>
                </emma:interpretation>
                <emma:interpretation id="interp2" emma:lang="en-US" emma:confidence="0">
                  <emma:literal>Ho-t</emma:literal>
                </emma:interpretation>
                <emma:interpretation id="interp3" emma:lang="en-US" emma:confidence="0">
                  <emma:literal>H0-t</emma:literal>
                </emma:interpretation>
                <emma:interpretation id="interp4" emma:lang="en-US" emma:confidence="0">
                  <emma:literal>Ho-to</emma:literal>
                </emma:interpretation>
              </emma:one-of>
            </emma:emma>
          </inkml:annotationXML>
          <inkml:trace contextRef="#ctx0" brushRef="#br0">0 77 80,'0'0'38,"0"0"-2,7-13-3,13 18-20,-20-5-5,32-15-2,-12 7-4,7 2 1,1-2-2,-4 2-1,2 1-1,-6 0 0,3 3-4,-23 2-2,35-1-10,-35 1-18,0 0-2,13-12-1,-13 12 3</inkml:trace>
          <inkml:trace contextRef="#ctx0" brushRef="#br0" timeOffset="-240.0137">45-200 47,'3'-15'31,"-3"15"0,-2-17-7,2 17-4,0 0-5,0 0-2,4-17-4,-4 17-2,0 0-2,0 0 0,0 0-1,0 0 0,6 19-1,-3-6-1,-4 1 0,4 5 0,-2 2 0,0 6 0,1 2-1,-1 4 0,1 0 0,1 4-1,-2 0 1,2 0-2,0-3 2,0-2-2,0-5 0,-2-4-1,3-3 0,-4-20-1,5 20-2,-5-20-2,0 0-9,0 0-18,0 0-4,-19-19 1,19 19-1</inkml:trace>
          <inkml:trace contextRef="#ctx0" brushRef="#br0" timeOffset="294.0168">236-190 57,'-3'-14'37,"3"14"-1,0 0 0,-7-13-10,7 13-14,0 0-5,13 23-2,-13-23-1,14 28-1,-5-8 0,5 9-1,-2-1 1,-1 7-2,-1-1 1,0 5-2,-1-4 1,-3-3-3,1-2 0,-6-7-4,6 4-1,-7-27-10,5 33-19,-5-33-3,0 26 1,0-26-1</inkml:trace>
          <inkml:trace contextRef="#ctx0" brushRef="#br0" timeOffset="856.0489">520-100 69,'0'0'34,"0"0"-1,-13 16-4,13-16-16,-1 13-4,1-13-3,1 21-1,-1-21 0,5 33-2,-4-15 2,6 10-2,-1-3 0,3 5-2,-1-2 1,5 0-1,0-2 0,3-3-1,1-3 0,0-9 0,2-4 0,1-5 0,0-8 0,-1-5 0,-3-9 0,-2-5 1,-2-2-1,-2-3 1,-5-1-2,-3-2 2,-5 1-1,-3 1 1,-4 7-2,-3-1 1,-2 4-1,-4 2 0,-1 2 0,-3 1-1,3 8-1,-3-7-3,23 15-11,-33-2-20,20 0 0,13 2-1,-20 0 2</inkml:trace>
          <inkml:trace contextRef="#ctx0" brushRef="#br0" timeOffset="1424.0813">913-173 97,'0'0'37,"5"13"3,-5-13-2,20 7-29,-20-7-3,25-4-3,-8-1-1,5 0-1,1-1-1,0-4-2,4 7-4,-16-15-19,12 13-14,-10-1 0,0 8 0,-13-2 0</inkml:trace>
          <inkml:trace contextRef="#ctx0" brushRef="#br0" timeOffset="2217.1267">1323 97 69,'-10'15'40,"10"-15"-3,0 0 3,18 25-13,-18-25-18,27-5-3,-6 0-4,4-6-3,8 4-5,-14-19-18,14 19-15,-9-10 0,6 7-1,-5-3 1</inkml:trace>
          <inkml:trace contextRef="#ctx0" brushRef="#br0" timeOffset="2026.1158">1349-14 88,'0'0'36,"0"0"0,-13 15 1,25 7-28,-12-6-3,7 9-4,-1-3 0,2 4-2,0-2 1,-1-4-2,0 0-1,-3-7-3,-4-13-1,0 0-7,15 10-16,-15-10-7,0 0 0,-5-22 0</inkml:trace>
        </inkml:traceGroup>
        <inkml:traceGroup>
          <inkml:annotationXML>
            <emma:emma xmlns:emma="http://www.w3.org/2003/04/emma" version="1.0">
              <emma:interpretation id="{00A0ED97-8B04-4A29-97DB-D673A63A0335}" emma:medium="tactile" emma:mode="ink">
                <msink:context xmlns:msink="http://schemas.microsoft.com/ink/2010/main" type="inkWord" rotatedBoundingBox="4150,11510 6880,11461 6895,12339 4166,12387"/>
              </emma:interpretation>
              <emma:one-of disjunction-type="recognition" id="oneOf1">
                <emma:interpretation id="interp5" emma:lang="en-US" emma:confidence="0">
                  <emma:literal>CH3CH'23r</emma:literal>
                </emma:interpretation>
                <emma:interpretation id="interp6" emma:lang="en-US" emma:confidence="0">
                  <emma:literal>cattier</emma:literal>
                </emma:interpretation>
                <emma:interpretation id="interp7" emma:lang="en-US" emma:confidence="0">
                  <emma:literal>cottar</emma:literal>
                </emma:interpretation>
                <emma:interpretation id="interp8" emma:lang="en-US" emma:confidence="0">
                  <emma:literal>CHICHI</emma:literal>
                </emma:interpretation>
                <emma:interpretation id="interp9" emma:lang="en-US" emma:confidence="0">
                  <emma:literal>CH3Ctt23r</emma:literal>
                </emma:interpretation>
              </emma:one-of>
            </emma:emma>
          </inkml:annotationXML>
          <inkml:trace contextRef="#ctx0" brushRef="#br0" timeOffset="2926.1673">2020-197 58,'-1'-19'35,"-1"2"-1,0 1 2,-7-5-16,9 21-9,-10-17-3,10 17-3,-17-8-2,17 8 0,-25 5-1,25-5 0,-27 21-1,13-2 1,-1 2-1,2 6 0,0 5 1,6 4-1,0-1 0,6 3 0,2-1 1,5 1-1,5-3 1,6-4-2,5-5 1,2-6-2,5-3 1,3-7-2,-1 0 0,-2-16-4,3 11-4,-22-21-18,8 7-12,-8-6 4,1 0-4,-10-6 4</inkml:trace>
          <inkml:trace contextRef="#ctx0" brushRef="#br0" timeOffset="3417.1954">2194 27 85,'0'0'37,"0"0"0,10 16 1,-10-16-23,33 0-9,-10-4-3,10-1-1,2-2-3,1-4-1,4 2-3,-13-14-7,15 15-20,-18-9-6,-1 4 1,-10-6-1</inkml:trace>
          <inkml:trace contextRef="#ctx0" brushRef="#br0" timeOffset="3203.1832">2270-237 83,'0'0'36,"0"0"0,0 0 1,-16 10-25,22 10-6,-7-5-1,7 10-1,-4 0-2,6 8 1,-3-1 0,3 4-2,-3-2 1,1 3-2,1-3 0,-4-6-3,4-3-2,-7-25-5,9 32-14,-9-32-15,0 0 1,0 0-1,-16-7 2</inkml:trace>
          <inkml:trace contextRef="#ctx0" brushRef="#br0" timeOffset="3648.2085">2469-289 98,'0'0'38,"-18"7"1,18 10-1,0-17-31,3 38-1,0-11-3,6 4-2,-2 4 0,2 0 0,1 1-2,-5-6-3,10 12-3,-17-22-21,12 8-11,-4-13 0,3 3 0,-9-18 0</inkml:trace>
          <inkml:trace contextRef="#ctx0" brushRef="#br0" timeOffset="4230.2419">2621 185 85,'0'0'36,"0"0"-1,0 0 0,20 4-26,-20-4-4,22-12-2,-8 5-1,5 3 0,-4-2-1,3 3 0,-3 1 0,-2 2 0,-13 0-1,20 1 0,-20-1 1,0 0-1,0 0 0,-1 19 0,1-19 0,-16 17 0,16-17 0,-21 23 0,21-23 0,-22 21 0,22-21 0,-19 19 0,19-19 0,0 0 0,-14 14 0,14-14 1,0 0-1,0 0 0,0 0 0,13 1 1,-13-1-1,22-1 0,-8-1 1,3 5 0,2 3 0,1 4 0,-3 3 0,0 4 1,-5 2-1,-3 1 0,-8 1 0,-4 1 0,-5-4-2,-7-3-1,1 3-3,-16-19-13,12 11-20,-10-12 0,5-1 0,-3-12-2</inkml:trace>
          <inkml:trace contextRef="#ctx0" brushRef="#br0" timeOffset="4849.2772">3075-222 75,'0'0'39,"6"-20"-3,-6 20 3,5-25-17,-5 25-15,9-25-3,-6 10-2,-3-4-1,-2-1 0,-3 3 0,-4 4-1,-1 0 0,-4 4 0,-2 7 0,0 0 0,2 6 0,-2 6 0,2 2 0,-2 4 0,1 4 0,2 5 0,2 1 0,-1 8 1,2 1 0,5 3 0,0 0 0,7 2 0,3-2 0,6-2 0,3-5 0,7-3-1,5-7 0,2-7-1,5-4-1,-6-10-1,7 2-5,-16-19-12,10 10-19,-12-11 1,0 4 0,-9-7-1</inkml:trace>
          <inkml:trace contextRef="#ctx0" brushRef="#br0" timeOffset="5334.3051">3187-66 93,'0'0'37,"0"0"0,0 0 1,34 6-28,-13-13-5,10 1-3,2-2-1,0-5-4,7 8-4,-17-16-19,9 12-12,-10-4 1,-1 5-1,-11-5 1</inkml:trace>
          <inkml:trace contextRef="#ctx0" brushRef="#br0" timeOffset="5127.2932">3270-262 92,'0'0'37,"0"0"0,0 0 1,-13-14-28,13 14-5,8 16-1,-4 1-1,-1 3 0,1 9-1,-3 3 0,2 7 0,0 0 0,0 1-1,1-2 0,-1-5-3,3 0-1,-3-17-4,8 11-7,-11-27-18,0 0-8,0 0 1,0 0-1</inkml:trace>
          <inkml:trace contextRef="#ctx0" brushRef="#br0" timeOffset="5555.3176">3427-333 68,'-14'-17'38,"14"17"0,0 0 0,4 12-9,-4-12-20,14 35-3,-7-11-3,8 10-1,-1 4 0,1 2-2,-1 1-1,-3-2-2,7 5-5,-18-21-19,14 8-12,-10-12 1,6-2-1,-10-17 1</inkml:trace>
          <inkml:trace contextRef="#ctx0" brushRef="#br0" timeOffset="6109.3494">3634 173 103,'0'0'36,"0"0"1,-7-29-10,7 29-20,15-22-3,-15 22-1,23-25-1,-10 15 1,0-1-2,2 7 1,0-2-1,1 2 0,1-1-1,-1 4 1,-1-1-1,-15 2 0,20 3 1,-20-3-1,8 13 0,-10 1 0,-3 4 0,-2 0-1,-2 2 1,-2 3-1,-1 1 1,-2 2-1,1 0 1,-1-3-1,-1 0 1,1 0 1,1-3-1,3-2 1,1-2 0,5-2 0,4-14 0,0 16 0,0-16 0,19 1 0,-3-5 0,5-5-2,4 2 0,-1-7-4,12 13-8,-17-17-19,14 10-7,-8-8 0,4 6-1</inkml:trace>
          <inkml:trace contextRef="#ctx0" brushRef="#br0" timeOffset="7192.4113">3861-292 88,'-16'-7'36,"16"7"0,0-13 1,-1-5-27,21 8-3,-6-6-3,12 4-1,0-3-1,7 2 0,0-1-1,3 2 0,0 2 0,-5 4 0,-1 1-1,-7 3 0,-4 5 0,-19-3 1,17 17-2,-18 0 1,-8 5 0,-2 2 0,-6 0 0,-2 2 0,-3 0 0,-2 0 0,1-2 0,-1-4 0,2 0 0,0-1 0,4-4 0,2-2 0,16-13 0,-22 22 1,22-22-1,0 0 0,0 0 0,0 0 0,0 0 0,25 0 0,-8-5 0,3 0 0,3 0 0,3 1 0,1 3 0,2 2 0,0 2 0,-2 3 0,0 2 0,-4 5 0,-4 0 0,-3 1 0,-8 4 1,-3-3-1,-7 1 1,-3-2-1,-7 1 1,-4-3-1,-5 0 0,-2-1 0,-3-2 0,-3-3-1,2 1-1,-2-6-2,9 5-1,-6-15-4,26 9-7,-21-10-15,21 10-6,10-21 0,8 9-1</inkml:trace>
          <inkml:trace contextRef="#ctx0" brushRef="#br0" timeOffset="6551.3746">3905-276 103,'-5'-16'37,"5"16"1,0 0-8,18 22-21,-15-5-4,9 9-1,-5 1-2,6 6 0,-5-2-1,1 1-1,-2-5-1,-2-6-1,3-1-3,-8-20-9,0 0-20,0 0-6,0 0 3,4-21-2</inkml:trace>
          <inkml:trace contextRef="#ctx0" brushRef="#br0" timeOffset="7638.4369">4362-46 86,'0'0'35,"25"13"2,-25-13-9,30 17-14,-30-17-5,19 19-3,-19-19-2,15 18-1,-15-18 0,10 16-2,-10-16 1,0 0-1,0 15 0,0-15 0,0 0-1,-15 2 0,15-2 0,-21-1 0,9-2-1,12 3 2,-23-7-2,23 7 2,-21-10-1,21 10 0,-8-13 1,8 13-1,8-20 1,0 7-1,6-3 0,5-1 1,1 2 0,3-1-1,0 0 1,-2 5-1,1-1 1,-3 4-1,-4 2 0,-15 6-1,20-4-2,-20 4-3,13 4-15,-13-4-18,0 0 0,0 0 0,-8-16-1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3T23:59:58.04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6051E7D-17B2-48A3-9C49-A9022418843F}" emma:medium="tactile" emma:mode="ink">
          <msink:context xmlns:msink="http://schemas.microsoft.com/ink/2010/main" type="writingRegion" rotatedBoundingBox="8435,7579 13631,7605 13619,9907 8423,9881"/>
        </emma:interpretation>
      </emma:emma>
    </inkml:annotationXML>
    <inkml:traceGroup>
      <inkml:annotationXML>
        <emma:emma xmlns:emma="http://www.w3.org/2003/04/emma" version="1.0">
          <emma:interpretation id="{11A34939-4244-4FD0-B66C-E9F6D5F26E9B}" emma:medium="tactile" emma:mode="ink">
            <msink:context xmlns:msink="http://schemas.microsoft.com/ink/2010/main" type="paragraph" rotatedBoundingBox="8435,7579 13631,7605 13626,8545 8430,85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75342C-69BF-43A0-93F2-C49A2225D1F3}" emma:medium="tactile" emma:mode="ink">
              <msink:context xmlns:msink="http://schemas.microsoft.com/ink/2010/main" type="line" rotatedBoundingBox="8435,7579 13631,7605 13626,8545 8430,8519"/>
            </emma:interpretation>
          </emma:emma>
        </inkml:annotationXML>
        <inkml:traceGroup>
          <inkml:annotationXML>
            <emma:emma xmlns:emma="http://www.w3.org/2003/04/emma" version="1.0">
              <emma:interpretation id="{AB9EA5FE-5226-4398-8164-132C51A52054}" emma:medium="tactile" emma:mode="ink">
                <msink:context xmlns:msink="http://schemas.microsoft.com/ink/2010/main" type="inkWord" rotatedBoundingBox="8435,7579 12367,7598 12363,8539 8430,8519"/>
              </emma:interpretation>
              <emma:one-of disjunction-type="recognition" id="oneOf0">
                <emma:interpretation id="interp0" emma:lang="en-US" emma:confidence="0">
                  <emma:literal>+185-1 c.</emma:literal>
                </emma:interpretation>
                <emma:interpretation id="interp1" emma:lang="en-US" emma:confidence="0">
                  <emma:literal>+185-1 c..</emma:literal>
                </emma:interpretation>
                <emma:interpretation id="interp2" emma:lang="en-US" emma:confidence="0">
                  <emma:literal>+185--1 c..</emma:literal>
                </emma:interpretation>
                <emma:interpretation id="interp3" emma:lang="en-US" emma:confidence="0">
                  <emma:literal>+85 in.</emma:literal>
                </emma:interpretation>
                <emma:interpretation id="interp4" emma:lang="en-US" emma:confidence="0">
                  <emma:literal>+85 in..</emma:literal>
                </emma:interpretation>
              </emma:one-of>
            </emma:emma>
          </inkml:annotationXML>
          <inkml:trace contextRef="#ctx0" brushRef="#br0">120 31 47,'0'0'35,"-18"-16"1,18 16 0,-16-16-12,16 16-13,-13 3-4,13-3-2,-17 10-1,17-10 0,-19 23-1,12-4 0,-5 2 0,5 6-1,-2 3 0,8 7 0,0-1 1,3 1-1,7-4 0,5-3-1,8-7 1,4-6-2,5-8 2,4-12-2,4-8-1,1-7 1,-3-3-1,-5-2 1,-6-3-1,-6 2 1,-7 0-2,-7-1 2,-9 7 0,-6-1-1,-5 2 0,-5 0 0,-3 1 1,-3 0-2,0 2 1,-2 0-1,2 2 0,0 0-2,9 7-1,-7-8-4,23 13-13,0 0-17,-13 10 1,13-10 0,0 0 1</inkml:trace>
          <inkml:trace contextRef="#ctx0" brushRef="#br0" timeOffset="490.028">515 8 58,'-13'-4'33,"13"4"-2,0 0-8,-12 2-11,12-2-4,0 0-2,0 0-2,0 0-1,0 0-1,-15 6 0,15-6 0,0 0 1,0 0-1,0 0 0,0 0 1,0 0-1,0 0 0,0 0 0,0 0-1,0 0 0,13-1 0,-13 1-1,0 0 1,0 0-1,0 0 0,0 0 1,0 0-1,0 0 1,0 0-1,0 0 0,0 0 0,13-2-1,-13 2-1,0 0-2,0 0-6,13-7-21,-13 7-5,0 0 0,0 0-1</inkml:trace>
          <inkml:trace contextRef="#ctx0" brushRef="#br0" timeOffset="1403.0802">-486 354 75,'0'0'39,"21"-7"-2,-8-5 3,20 12-25,-11-17-7,12 6-3,0-5-4,4 0 2,-2 1-4,-3 2 0,-1 7-3,-11-4-1,5 11-3,-18-16-8,12 16-19,-20-1-4,0 0 1,0 0 1</inkml:trace>
          <inkml:trace contextRef="#ctx0" brushRef="#br0" timeOffset="1175.0672">-423 134 59,'-13'0'38,"13"0"-3,0 0 3,-17-7-20,17 7-7,0 0-5,16 20-2,-16-20 0,17 20-1,-11-6-1,2 9 0,-2 0 1,0 5-2,-2-2 2,-2 3-3,-1-4 2,-1 0-3,2-4 1,-4-8-2,4 1-1,-2-14-4,0 20-6,-15-20-19,15 0-8,0 0 2,-13 6-1</inkml:trace>
          <inkml:trace contextRef="#ctx0" brushRef="#br0" timeOffset="1677.0959">-167 81 80,'0'0'37,"0"0"1,-13-13-4,23 27-22,-10-14-5,0 30-1,0-8-1,6 12-2,-3 0 1,2 4-2,1-3 0,1 1-2,2-3 1,-2-9-3,6 3-4,-13-27-11,19 16-23,-19-16 1,13 9-1,-13-9 0</inkml:trace>
          <inkml:trace contextRef="#ctx0" brushRef="#br0" timeOffset="2894.1655">87-414 56,'-20'-17'35,"20"17"-1,-24-13 0,2 1-19,22 12-7,-21 2-3,21-2-2,-25 13 0,15 0 0,-4-1 0,5 7 0,-4-2 0,7 3-1,-1-3-1,4 1 1,5-4-1,2-1-1,-4-13 1,14 17-1,-14-17 0,26 11 1,-13-6-1,3-1 0,0 0 1,3 1-1,1-1 0,0 0 0,1 3 1,-1 2-1,3 1 0,-1 1 0,-2 2 0,-1 0 1,-3 3-1,-2-1 0,-3 1 0,-2 0 0,-2-2 0,-4 1 0,-4-1 0,-4 0 0,-3 2 0,-4-2 0,-1-1-1,-4-1 1,-2-1-1,-2-2 1,-1-5-1,-1-1 0,3-5 0,2-2 1,2-2-1,1-2 1,15 8 0,-17-25 0,17 25-1,-4-25 1,4 25 0,0-25 0,0 25 0,6-23-1,-6 23-1,12-21 0,1 17-3,-10-14-6,20 18-18,-23 0-7,23-15-1,-23 15 0</inkml:trace>
          <inkml:trace contextRef="#ctx0" brushRef="#br0" timeOffset="3194.1827">408-310 76,'0'0'40,"0"0"-1,0 0 1,18 9-23,-18-9-10,26-14-4,-9 8-2,2-3-2,3 8-4,-9-12-5,14 19-22,-14-11-8,3 7 1,-16-2-1</inkml:trace>
          <inkml:trace contextRef="#ctx0" brushRef="#br0" timeOffset="3918.2241">527 151 57,'0'0'36,"13"-7"0,-13 7-1,21-2-16,-21 2-11,16-11-4,-16 11-2,16-4-1,-16 4-1,0 0-2,19 5-2,-19-5-9,0 0-23,14-11 0,-14 11-1,13-13 1</inkml:trace>
          <inkml:trace contextRef="#ctx0" brushRef="#br0" timeOffset="4445.2542">926 195 70,'18'7'41,"-18"-7"-3,12-4 3,-4-13-22,12 18-12,-20-1-3,27-7-2,-8 3-1,-3 0-2,2 2-2,-18 2-1,32-4-6,-32 4-16,13-12-13,-13 12 0,13-1 0,-13 1 0</inkml:trace>
          <inkml:trace contextRef="#ctx0" brushRef="#br0" timeOffset="5681.325">1458 165 77,'0'0'41,"0"0"-2,13 13 1,-13-13-25,19 0-9,-19 0-3,24-3-4,-5 3-4,-9-17-13,11 11-20,-6-7-2,2 3 0,-6-4 1</inkml:trace>
          <inkml:trace contextRef="#ctx0" brushRef="#br0" timeOffset="6636.3796">2199-19 55,'0'0'38,"9"-15"-1,-9 15 0,-4-23-13,4 23-15,-6-12-3,6 12-2,-10-16-2,10 16 1,-17-13-2,17 13 1,-25-1-1,11 6 1,-2 7-1,-1 3 0,-2 7 0,2 6 1,0 3-1,4 3 0,0 0 0,4 2 0,5-3 2,5 4-2,5-4 1,5-3-1,7-4 2,3-5-3,5-4 3,3-4-3,4-4 1,0-8-1,0-7 1,3 1 0,-7-5-3,-1 0 3,-5-3-1,-4 0-1,-3 2-2,-8-2 0,-8 13-3,3-26-9,10 22-22,-13 4-5,0-18 1,0 18-1</inkml:trace>
          <inkml:trace contextRef="#ctx0" brushRef="#br0" timeOffset="9838.5628">2050-474 50,'0'0'36,"0"0"1,0 0-1,-3-20-12,16 27-12,-13-7-4,0 0-2,0 0-1,20 14 0,-20-14-1,12 26-1,-8-9 0,2 3-1,-4 0 0,3 3-1,-2-3 0,-2-3-1,1-2-1,-2-15 1,1 17-2,-1-17-1,0 0-2,0 0-3,0 0-18,1-20-14,-1 20 0,-1-32 0,2 14 1</inkml:trace>
          <inkml:trace contextRef="#ctx0" brushRef="#br0" timeOffset="23176.3256">2666 159 93,'0'0'38,"13"-5"1,-13 5-9,32-9-21,-32 9-4,27-11-3,-10 8-1,-1-1-1,1 2-2,-17 2-1,29-1-5,-30-14-12,14 17-18,-13-2 0,14-7 0,-14 7 1</inkml:trace>
          <inkml:trace contextRef="#ctx0" brushRef="#br0" timeOffset="23482.3431">3033 111 90,'0'0'37,"17"11"-2,-17-11-2,17 3-27,0-1-2,-2-4-3,-1 1-2,3 1-1,-17 0-2,29-3-6,-29 3-19,12-13-7,-12 13-1,15-7 1</inkml:trace>
          <inkml:trace contextRef="#ctx0" brushRef="#br0" timeOffset="23739.3578">3308 131 87,'8'16'37,"-8"-16"-2,20-3 0,-6 4-40,3-5-28,8-3-2,1-3-3,4-2 2</inkml:trace>
        </inkml:traceGroup>
        <inkml:traceGroup>
          <inkml:annotationXML>
            <emma:emma xmlns:emma="http://www.w3.org/2003/04/emma" version="1.0">
              <emma:interpretation id="{62F3C46B-6388-4F29-BACD-0F3016462E25}" emma:medium="tactile" emma:mode="ink">
                <msink:context xmlns:msink="http://schemas.microsoft.com/ink/2010/main" type="inkWord" rotatedBoundingBox="12702,7805 13630,7810 13627,8371 12700,8366"/>
              </emma:interpretation>
              <emma:one-of disjunction-type="recognition" id="oneOf1">
                <emma:interpretation id="interp5" emma:lang="en-US" emma:confidence="1">
                  <emma:literal>Br</emma:literal>
                </emma:interpretation>
                <emma:interpretation id="interp6" emma:lang="en-US" emma:confidence="0">
                  <emma:literal>Bur</emma:literal>
                </emma:interpretation>
                <emma:interpretation id="interp7" emma:lang="en-US" emma:confidence="0">
                  <emma:literal>Bar</emma:literal>
                </emma:interpretation>
                <emma:interpretation id="interp8" emma:lang="en-US" emma:confidence="0">
                  <emma:literal>Bro</emma:literal>
                </emma:interpretation>
                <emma:interpretation id="interp9" emma:lang="en-US" emma:confidence="0">
                  <emma:literal>Bra</emma:literal>
                </emma:interpretation>
              </emma:one-of>
            </emma:emma>
          </inkml:annotationXML>
          <inkml:trace contextRef="#ctx0" brushRef="#br0" timeOffset="24940.4265">3806-117 77,'0'0'37,"-21"3"0,21-3 0,0 0-25,0 0-4,11-18-3,6 12 0,-3-10-2,11 3 1,0-2-2,8-1 0,3-3 0,6 4-1,0-1 0,4 3-1,-3 3 1,-4 4-2,-8 5 1,-9 6 0,-12 8 0,-9 5 0,-9 4 0,-11 4 0,-4 0 0,-3 1 0,-1 0 0,-2-1 0,3-3 0,2 0 0,-1-3 0,2 0 0,2-3 0,2 0 0,3-4-1,16-13 1,-20 19 0,20-19 0,0 0 0,0 0 0,13-5 1,2 0-1,2-1 0,3-1-1,3 1 1,3 3 0,1 0 0,5 2 0,1 2 0,-2 4 0,2 2 1,-2 4-1,-3 2 0,-2 3 0,-6 2 1,-7 1-1,-4 1 0,-6 1 1,-8-2 1,-5 1-2,-8-4 2,-5 4-2,-8-7 2,1 1-2,-6-5 1,2 1-2,-3-8 0,2-2-1,6-2 1,1-8-2,9 7-1,-4-13-2,23 16 0,-22-24-4,22 24-6,6-18-14,8 11-9,5-4 2,8-1 0</inkml:trace>
          <inkml:trace contextRef="#ctx0" brushRef="#br0" timeOffset="24237.3863">3834-4 80,'0'0'40,"0"0"-1,0 0 2,-13 12-25,26 11-8,-8-6-2,8 9-2,-3-1-2,0 3 0,-2-1 0,-2-3-2,1 2 0,-7-8-3,6 7-4,-19-24-17,13-1-16,0 0-1,0 0 1,-6-19-2</inkml:trace>
          <inkml:trace contextRef="#ctx0" brushRef="#br0" timeOffset="25394.4525">4408 92 73,'17'9'39,"-17"-9"0,14 14 1,-14-14-21,17 17-10,-17-17-2,26 25-2,-11-13-2,3 4 0,-3-2 0,-1 1-1,-4-2 1,-3 0-2,-7-13 1,2 20-2,-2-20 2,0 0-2,-20 12 0,20-12-1,-22-1 0,22 1 1,-21-10-2,21 10 2,-22-14-2,22 14 2,-19-19-2,19 19 2,-11-20 0,11 20 0,-2-21 0,7 8-1,3-2 2,5 0-1,3-2 0,4-2 0,3-1 1,4 1-1,1 1 0,-1 1 0,-2 4 0,-4 1-1,-2 7-1,-19 5-3,28 2-11,-28-2-18,0 0-8,0 0 1,6-15 0</inkml:trace>
        </inkml:traceGroup>
      </inkml:traceGroup>
    </inkml:traceGroup>
    <inkml:traceGroup>
      <inkml:annotationXML>
        <emma:emma xmlns:emma="http://www.w3.org/2003/04/emma" version="1.0">
          <emma:interpretation id="{DC483D7C-68B9-4AB2-A49A-02C9EA04E3AF}" emma:medium="tactile" emma:mode="ink">
            <msink:context xmlns:msink="http://schemas.microsoft.com/ink/2010/main" type="paragraph" rotatedBoundingBox="10235,8592 11998,8631 11970,9899 10207,98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7CF437C-E0BA-4CD3-B4C2-3D14AD535BA2}" emma:medium="tactile" emma:mode="ink">
              <msink:context xmlns:msink="http://schemas.microsoft.com/ink/2010/main" type="inkBullet" rotatedBoundingBox="10234,8619 10913,8634 10888,9768 10209,9753"/>
            </emma:interpretation>
            <emma:one-of disjunction-type="recognition" id="oneOf2">
              <emma:interpretation id="interp10" emma:lang="en-US" emma:confidence="0">
                <emma:literal>It</emma:literal>
              </emma:interpretation>
              <emma:interpretation id="interp11" emma:lang="en-US" emma:confidence="0">
                <emma:literal>it</emma:literal>
              </emma:interpretation>
              <emma:interpretation id="interp12" emma:lang="en-US" emma:confidence="0">
                <emma:literal>Fit</emma:literal>
              </emma:interpretation>
              <emma:interpretation id="interp13" emma:lang="en-US" emma:confidence="0">
                <emma:literal>Hit</emma:literal>
              </emma:interpretation>
              <emma:interpretation id="interp14" emma:lang="en-US" emma:confidence="0">
                <emma:literal>tie</emma:literal>
              </emma:interpretation>
            </emma:one-of>
          </emma:emma>
        </inkml:annotationXML>
        <inkml:trace contextRef="#ctx0" brushRef="#br0" timeOffset="16413.9388">1297 1482 75,'0'0'39,"0"0"-1,0 0 1,14 3-21,-14-3-8,25-11-4,-8 2-1,12 4-2,1-4-1,2 2-1,-1 0 0,-2-1-2,-2 6-2,-7-6-1,3 10-3,-20-16-9,14 15-23,-17-1 0,0 0 0,6-17 0</inkml:trace>
        <inkml:trace contextRef="#ctx0" brushRef="#br0" timeOffset="16191.9261">1375 1216 70,'-3'-20'40,"3"20"-3,0 0 3,-2 18-18,2-18-12,-1 21-4,-1-5-1,10 11-1,-6 1-2,3 10 1,-2 2-2,-1 3 1,-2 1-1,2 0-1,-2-2-1,0-5 0,0-4-1,-4-13-2,6 3-3,-2-23-7,0 0-21,0 0-5,0 0 0,-18-20 0</inkml:trace>
        <inkml:trace contextRef="#ctx0" brushRef="#br0" timeOffset="16625.951">1589 1299 85,'0'0'39,"0"0"2,3 23 0,-3-23-19,5 42-12,-3-12-4,6 7-2,0 0-2,3 0-1,0-2 0,2-7-2,3-3-3,-16-25-4,40 25-25,-27-29-9,8-6 0,-4-16 0</inkml:trace>
        <inkml:trace contextRef="#ctx0" brushRef="#br0" timeOffset="15737.9002">1699 958 67,'0'0'37,"-1"15"0,1-15 1,20 7-21,-20-7-8,17-8-5,-17 8-2,25-12-3,-12 11-2,-8-12-6,14 16-21,-19-3-7,0 0 1,13-10-3</inkml:trace>
        <inkml:trace contextRef="#ctx0" brushRef="#br0" timeOffset="15380.8798">1788 783 61,'0'0'37,"0"0"-1,0 0 2,6-16-19,13 19-11,-19-3-3,20-7-3,-20 7-1,23-6-1,-23 6-1,14-3-3,-14 3-3,0 0-12,16 2-18,-16-2 1,0 0-1,0 0 1</inkml:trace>
        <inkml:trace contextRef="#ctx0" brushRef="#br0" timeOffset="14941.8546">1791 544 81,'0'0'37,"5"16"-1,3-2-2,-8-14-23,22 2-3,-9-7-3,8 5-2,-4-4 0,2 3-1,-3-2-1,-2 3 0,-14 0-1,19 7-1,-19-7-1,13 13-3,-3 1-1,-10-14-7,13 12-17,-13-12-8,0 0 1,14-2-1</inkml:trace>
      </inkml:traceGroup>
      <inkml:traceGroup>
        <inkml:annotationXML>
          <emma:emma xmlns:emma="http://www.w3.org/2003/04/emma" version="1.0">
            <emma:interpretation id="{84660070-B217-4D52-98BC-DF4BCD0433E2}" emma:medium="tactile" emma:mode="ink">
              <msink:context xmlns:msink="http://schemas.microsoft.com/ink/2010/main" type="line" rotatedBoundingBox="11358,8617 11998,8631 11970,9899 11331,9884"/>
            </emma:interpretation>
          </emma:emma>
        </inkml:annotationXML>
        <inkml:traceGroup>
          <inkml:annotationXML>
            <emma:emma xmlns:emma="http://www.w3.org/2003/04/emma" version="1.0">
              <emma:interpretation id="{4890C5F1-B33D-4C6B-A102-B31A2760C23F}" emma:medium="tactile" emma:mode="ink">
                <msink:context xmlns:msink="http://schemas.microsoft.com/ink/2010/main" type="inkWord" rotatedBoundingBox="11358,8617 11998,8631 11970,9899 11331,9884"/>
              </emma:interpretation>
              <emma:one-of disjunction-type="recognition" id="oneOf3">
                <emma:interpretation id="interp15" emma:lang="en-US" emma:confidence="0">
                  <emma:literal>it</emma:literal>
                </emma:interpretation>
                <emma:interpretation id="interp16" emma:lang="en-US" emma:confidence="0">
                  <emma:literal>DH</emma:literal>
                </emma:interpretation>
                <emma:interpretation id="interp17" emma:lang="en-US" emma:confidence="0">
                  <emma:literal>AH</emma:literal>
                </emma:interpretation>
                <emma:interpretation id="interp18" emma:lang="en-US" emma:confidence="0">
                  <emma:literal>NH</emma:literal>
                </emma:interpretation>
                <emma:interpretation id="interp19" emma:lang="en-US" emma:confidence="0">
                  <emma:literal>bit</emma:literal>
                </emma:interpretation>
              </emma:one-of>
            </emma:emma>
          </inkml:annotationXML>
          <inkml:trace contextRef="#ctx0" brushRef="#br0" timeOffset="18335.0487">2448 546 66,'-6'-15'38,"6"15"-1,0 0-1,13 5-18,-13-5-8,0 0-3,0 0-1,16 10-2,-16-10 0,14 20-1,-9-6 0,3 7 0,-2 1-1,1 6 0,-1 2-1,2 2 1,-2 1-1,1-2 0,1 1-1,-3-7 1,1 0-1,0-8 0,-3-3 0,-3-14 0,5 16-1,-5-16 1,0 0 0,0 0-1,0 0 0,-7-21 0,6 8 1,-4-3-1,1-4 0,0-4 0,0-1 0,-2 0 0,1-3 1,-2 0-1,2 2 0,-1-1 1,0 5-1,-1 4 1,1 1 0,0 2-1,6 15 2,-11-20-2,11 20 1,-12-13 0,12 13 1,0 0-1,0 0 0,-14-8 0,14 8 0,0 0 1,0 0-1,0 0 1,0 0-1,0 0 0,0 0 1,6 13 0,-6-13-1,0 0 1,11 17-1,-11-17 1,13 20 0,-4-7 0,-2 3-1,3 1 1,0 0 0,0 1-1,0 2 1,0 3 0,2-1-1,1-2 0,-2-2 1,2 2-1,0-2 1,1-1-1,-1-1 0,0-4 0,-3 1 1,0 0-1,-2 0 0,-8-13 0,8 23 0,-8-23 1,5 18-1,-5-18 0,1 13 0,-1-13 0,0 0 0,0 0 0,0 0 0,0 0 0,0 0 0,0 0 0,0 0 0,0 0 0,0 0 0,0 0 0,1 13 0,-1-13 0,0 0 0,0 0 0,0 0 0,0 0 0,0 0 0,-13 13 0,13-13 0,0 0 0,0 0 0,0 0 0,0 0 0,0 0 0,0 0 0,0 0 0,0 0 0,-14 7 0,14-7 0,0 0 0,0 0 0,-13 0-1,13 0 1,0 0 0,0 0 0,-16-5 0,16 5 0,0 0 0,-7-15 0,7 15 0,-3-13 0,3 13 0,-3-15 0,3 15 0,-5-19 0,5 19 0,-6-26-1,2 12 1,-1-2 0,2-1 0,1 0 0,-1 0-1,-2 0 1,3 1 0,-3 2 0,1-1-1,4 15 1,-14-23 0,14 23 0,-16-21 0,16 21-1,-19-17 1,19 17 0,-16-16 0,16 16-1,0 0 1,-13-14-2,13 14 1,0 0-2,0 0-2,0 0-9,0 0-14,0 0-14,-5-17 2,5 17-1,0 0 2</inkml:trace>
          <inkml:trace contextRef="#ctx0" brushRef="#br0" timeOffset="19092.092">2699 1314 74,'0'0'38,"-8"-18"0,8 18 1,-13-10-21,13 10-7,4 16-4,3-2-2,-5-1-1,5 12 0,-3 2 0,6 9-1,-4 2-1,3 8 0,-4 0 0,3 2-1,-1-3-1,-3-5 1,0-6-2,-1-10 0,2-4 0,-5-20-1,1 16-1,-1-16-2,0 0-3,-17-33-8,17 33-23,-13-34-2,3 14 1,-8-6 0</inkml:trace>
          <inkml:trace contextRef="#ctx0" brushRef="#br0" timeOffset="19647.1238">2969 1278 72,'-11'-13'38,"11"13"0,-20-14 2,20 14-20,-16-2-9,16 2-3,0 0-3,-6 17 0,6-17-2,6 26 0,0-6 0,5 9 0,-1 4-1,5 7 0,-1 4 0,0 3-2,1 3 0,-2-1 0,-2-3 0,-2-5 0,-2-5 0,-3-6 0,-1-6 0,-3-7 0,0-17 0,-3 15 0,3-15-7,-7-23-14,14 7-21,-11-12-1,8 2 1,-5-16-1</inkml:trace>
          <inkml:trace contextRef="#ctx0" brushRef="#br0" timeOffset="19333.1058">2625 1537 100,'0'0'38,"0"0"3,0 0-11,0 0-17,24 7-5,-8-13-3,10 3-1,1-5-1,7-1-1,4-2 0,1-1-2,-2 4 0,-3-4 0,-1 7-2,-7-4 0,-3 8-2,-23 1-2,29-2-5,-33-12-12,4 14-17,0 0 0,0 0 0,4-17 2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00:00:08.75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950C823-448F-4501-8696-32A94D02B4B1}" emma:medium="tactile" emma:mode="ink">
          <msink:context xmlns:msink="http://schemas.microsoft.com/ink/2010/main" type="writingRegion" rotatedBoundingBox="10836,6824 12100,6824 12100,7442 10836,7442"/>
        </emma:interpretation>
      </emma:emma>
    </inkml:annotationXML>
    <inkml:traceGroup>
      <inkml:annotationXML>
        <emma:emma xmlns:emma="http://www.w3.org/2003/04/emma" version="1.0">
          <emma:interpretation id="{B000D8F2-6E4E-4384-B637-47F79E42E171}" emma:medium="tactile" emma:mode="ink">
            <msink:context xmlns:msink="http://schemas.microsoft.com/ink/2010/main" type="paragraph" rotatedBoundingBox="10836,6824 12100,6824 12100,7442 10836,74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59440B-D5A2-4087-87BD-DA9AA64D0BB2}" emma:medium="tactile" emma:mode="ink">
              <msink:context xmlns:msink="http://schemas.microsoft.com/ink/2010/main" type="line" rotatedBoundingBox="10836,6824 12100,6824 12100,7442 10836,7442"/>
            </emma:interpretation>
          </emma:emma>
        </inkml:annotationXML>
        <inkml:traceGroup>
          <inkml:annotationXML>
            <emma:emma xmlns:emma="http://www.w3.org/2003/04/emma" version="1.0">
              <emma:interpretation id="{D25CC66C-AEA7-4A51-ADE4-073F3F32818C}" emma:medium="tactile" emma:mode="ink">
                <msink:context xmlns:msink="http://schemas.microsoft.com/ink/2010/main" type="inkWord" rotatedBoundingBox="10836,6824 12100,6824 12100,7442 10836,7442"/>
              </emma:interpretation>
              <emma:one-of disjunction-type="recognition" id="oneOf0">
                <emma:interpretation id="interp0" emma:lang="en-US" emma:confidence="0">
                  <emma:literal>CH3</emma:literal>
                </emma:interpretation>
                <emma:interpretation id="interp1" emma:lang="en-US" emma:confidence="0">
                  <emma:literal>EHz</emma:literal>
                </emma:interpretation>
                <emma:interpretation id="interp2" emma:lang="en-US" emma:confidence="0">
                  <emma:literal>Cts</emma:literal>
                </emma:interpretation>
                <emma:interpretation id="interp3" emma:lang="en-US" emma:confidence="0">
                  <emma:literal>CHs</emma:literal>
                </emma:interpretation>
                <emma:interpretation id="interp4" emma:lang="en-US" emma:confidence="0">
                  <emma:literal>Ct.</emma:literal>
                </emma:interpretation>
              </emma:one-of>
            </emma:emma>
          </inkml:annotationXML>
          <inkml:trace contextRef="#ctx0" brushRef="#br0">287 138 65,'-2'-20'36,"-3"2"0,1 0 1,-10-7-22,14 25-5,-13-29-3,13 29-3,-25-21 0,11 16-1,-8 4-1,2 2 0,-4 5 0,-1 10 0,-1 5 0,4 11-1,-1 5 1,2 6-1,6 3 1,6 2-1,6-2 1,10-4-1,8-8 0,9-10 0,9-8 0,7-10-1,8-9 0,1-6 0,-2-5-1,-2-3-1,-4 2-2,-15-5-3,7 18-13,-24-11-21,-9 13 2,7-15-1,-7 15 0</inkml:trace>
          <inkml:trace contextRef="#ctx0" brushRef="#br0" timeOffset="534.0305">415 296 86,'0'0'39,"0"0"0,0 0 1,36 0-24,-17-9-9,15 2-3,2-5-2,7 0-2,3-1-1,-4-6-2,0 9-4,-15-14-8,12 15-22,-20-4-3,-1 3 1,-11-3-1</inkml:trace>
          <inkml:trace contextRef="#ctx0" brushRef="#br0" timeOffset="342.0195">536-8 81,'0'0'39,"0"0"-1,0 0 2,7 36-26,-11-19-5,11 12-3,-5 0-2,5 6-1,-2 1-1,3 1-1,-3 0 0,3-5-1,-3-5-1,0-7 0,-1-3-2,-4-17-2,3 19-2,-3-19-7,0 0-19,-15-4-7,15 4 2,-24-9-2</inkml:trace>
          <inkml:trace contextRef="#ctx0" brushRef="#br0" timeOffset="775.0443">772-46 69,'0'0'40,"-18"-23"-1,18 23 1,-13-7-15,19 22-15,-12 0-4,11 13-1,-4 7-2,8 6-1,-2 2 0,3 4-1,2-2 0,-1-2-1,3-6-1,-5-10-1,7 0-4,-16-27-7,27 22-23,-27-22-5,16 1 1,-16-1-2</inkml:trace>
          <inkml:trace contextRef="#ctx0" brushRef="#br0" timeOffset="1397.0799">1002 271 80,'0'0'38,"-13"6"-1,13-6-2,0 0-22,0 0-5,18-1-3,-18 1-1,23-8-1,-10 3-1,6 0-1,0-2 1,1 0-2,1-1 1,-1 2 0,-2 0-1,-1 2 0,-17 4 0,20-2 0,-20 2-1,0 0 1,0 20 0,0-20 0,-19 25 0,8-12 0,-2 1 0,0-1 0,0 0-1,0 0 1,13-13 0,-21 20 0,21-20 0,-13 15 0,13-15 0,0 0 1,0 0-1,0 0 0,0 0 0,14 5 0,-14-5 0,27-8 0,-10 6 0,2-1 0,1 3 0,0 1 0,-2 3 1,-1 5 0,-3 1-1,-5 3 1,-3 0 0,-4 5-1,-4-2 0,-6 1 1,-2 0-1,-4-1-2,-2-2 0,-4-2-4,7 6-7,-20-18-18,16 8-10,-5-8 1,8-2-1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00:00:26.58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ECF350C-A818-4788-948B-2A401470DF94}" emma:medium="tactile" emma:mode="ink">
          <msink:context xmlns:msink="http://schemas.microsoft.com/ink/2010/main" type="writingRegion" rotatedBoundingBox="13037,7239 13820,7239 13820,7686 13037,7686"/>
        </emma:interpretation>
      </emma:emma>
    </inkml:annotationXML>
    <inkml:traceGroup>
      <inkml:annotationXML>
        <emma:emma xmlns:emma="http://www.w3.org/2003/04/emma" version="1.0">
          <emma:interpretation id="{B1BCB3D6-9B4A-4382-9E43-72EBEED50767}" emma:medium="tactile" emma:mode="ink">
            <msink:context xmlns:msink="http://schemas.microsoft.com/ink/2010/main" type="paragraph" rotatedBoundingBox="13037,7239 13820,7239 13820,7686 13037,76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6C3072-0726-4B03-9C88-D15DAEEFF5D6}" emma:medium="tactile" emma:mode="ink">
              <msink:context xmlns:msink="http://schemas.microsoft.com/ink/2010/main" type="line" rotatedBoundingBox="13037,7239 13820,7239 13820,7686 13037,7686"/>
            </emma:interpretation>
          </emma:emma>
        </inkml:annotationXML>
        <inkml:traceGroup>
          <inkml:annotationXML>
            <emma:emma xmlns:emma="http://www.w3.org/2003/04/emma" version="1.0">
              <emma:interpretation id="{BAA9C618-2D25-4048-91CA-048F7719C08E}" emma:medium="tactile" emma:mode="ink">
                <msink:context xmlns:msink="http://schemas.microsoft.com/ink/2010/main" type="inkWord" rotatedBoundingBox="13037,7239 13820,7239 13820,7686 13037,7686"/>
              </emma:interpretation>
              <emma:one-of disjunction-type="recognition" id="oneOf0">
                <emma:interpretation id="interp0" emma:lang="en-US" emma:confidence="0">
                  <emma:literal>z</emma:literal>
                </emma:interpretation>
                <emma:interpretation id="interp1" emma:lang="en-US" emma:confidence="0">
                  <emma:literal>s -</emma:literal>
                </emma:interpretation>
                <emma:interpretation id="interp2" emma:lang="en-US" emma:confidence="0">
                  <emma:literal>s _</emma:literal>
                </emma:interpretation>
                <emma:interpretation id="interp3" emma:lang="en-US" emma:confidence="0">
                  <emma:literal>Z</emma:literal>
                </emma:interpretation>
                <emma:interpretation id="interp4" emma:lang="en-US" emma:confidence="0">
                  <emma:literal>s .</emma:literal>
                </emma:interpretation>
              </emma:one-of>
            </emma:emma>
          </inkml:annotationXML>
          <inkml:trace contextRef="#ctx0" brushRef="#br0">220 52 76,'3'-22'38,"-3"22"-3,-3-18 3,-13 6-25,16 12-5,0 0-3,-16 0-2,4 1 0,12-1 0,-29 19-1,12-4 0,-5 1 0,3 8-2,-2 1 1,2 0-2,2 0 2,3-2-2,3-3 1,7-2-1,1-4 2,3-14-1,0 0 0,19 13 1,-5-14-1,4 0 1,-1-2-1,3-2 1,1 4-1,1-1 1,0 2-1,-4 3 1,1 0-1,0 3 0,-2 1 0,0 2 0,0-1 0,-2 2 0,0 0 0,-2 0 0,-13-10 0,21 22 0,-21-22 0,11 23-1,-11-23 1,0 24 0,0-24 0,-10 24-1,1-9 1,9-15 0,-24 22-1,10-13 1,-2-2-1,-3-3 0,2 1 0,-2-4 0,2-1 0,1-3 1,2 0-1,1-2 1,13 5 0,-15-19 0,14 6 0,2-1 0,5-2 0,3-1 1,2 0-1,4 0 0,-2 1 0,0 2-2,-1 4-1,-6-6-6,11 19-19,-17-3-11,0 0 0,0 0 0,13-7 0</inkml:trace>
          <inkml:trace contextRef="#ctx0" brushRef="#br0" timeOffset="275.0157">526 144 98,'0'0'40,"19"-3"3,-19 3-2,36-3-30,-16-1-6,9 4-1,-1-4-4,-3-2 1,8 6-6,-19-14-18,11 14-16,-12-6-3,-13 6 2,15-6-2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00:00:34.62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DABE121-1C05-4521-80BD-FAA5BF122DBE}" emma:medium="tactile" emma:mode="ink">
          <msink:context xmlns:msink="http://schemas.microsoft.com/ink/2010/main" type="writingRegion" rotatedBoundingBox="10869,13345 17709,13081 17745,14005 10905,14269"/>
        </emma:interpretation>
      </emma:emma>
    </inkml:annotationXML>
    <inkml:traceGroup>
      <inkml:annotationXML>
        <emma:emma xmlns:emma="http://www.w3.org/2003/04/emma" version="1.0">
          <emma:interpretation id="{18010189-2CF3-4EE7-8376-C6C27EBA3BEE}" emma:medium="tactile" emma:mode="ink">
            <msink:context xmlns:msink="http://schemas.microsoft.com/ink/2010/main" type="paragraph" rotatedBoundingBox="10869,13345 17709,13081 17745,14005 10905,142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ECABD5-6251-4788-9496-F57A67B5A71C}" emma:medium="tactile" emma:mode="ink">
              <msink:context xmlns:msink="http://schemas.microsoft.com/ink/2010/main" type="line" rotatedBoundingBox="10869,13345 17709,13081 17745,14005 10905,14269"/>
            </emma:interpretation>
          </emma:emma>
        </inkml:annotationXML>
        <inkml:traceGroup>
          <inkml:annotationXML>
            <emma:emma xmlns:emma="http://www.w3.org/2003/04/emma" version="1.0">
              <emma:interpretation id="{78F70302-BDF3-4DD6-B128-E02927415BB6}" emma:medium="tactile" emma:mode="ink">
                <msink:context xmlns:msink="http://schemas.microsoft.com/ink/2010/main" type="inkWord" rotatedBoundingBox="10869,13345 14582,13201 14617,14126 10905,14269"/>
              </emma:interpretation>
              <emma:one-of disjunction-type="recognition" id="oneOf0">
                <emma:interpretation id="interp0" emma:lang="en-US" emma:confidence="0">
                  <emma:literal>(+13CH20H</emma:literal>
                </emma:interpretation>
                <emma:interpretation id="interp1" emma:lang="en-US" emma:confidence="0">
                  <emma:literal>[+13CH20H</emma:literal>
                </emma:interpretation>
                <emma:interpretation id="interp2" emma:lang="en-US" emma:confidence="0">
                  <emma:literal>C+13CH20H</emma:literal>
                </emma:interpretation>
                <emma:interpretation id="interp3" emma:lang="en-US" emma:confidence="0">
                  <emma:literal>•73420K</emma:literal>
                </emma:interpretation>
                <emma:interpretation id="interp4" emma:lang="en-US" emma:confidence="0">
                  <emma:literal>C+13CH20t1</emma:literal>
                </emma:interpretation>
              </emma:one-of>
            </emma:emma>
          </inkml:annotationXML>
          <inkml:trace contextRef="#ctx0" brushRef="#br0">3704-1843 57,'3'-16'36,"-3"16"-1,0-20-1,0 20-17,3-14-8,-3 14-3,3-23-1,-3 23-2,1-24 0,-1 24-1,-4-23 0,4 23 0,-13-13-1,13 13 0,-23-1 0,7 5-1,-2 4 1,-2 4-1,-2 2 0,-1 5 0,0 4 0,0 2 0,0 5 0,3 6 1,1 1-1,6 8 1,3-2 0,7 0 0,5-3 0,8-3 0,4-7 0,9-4 0,6-9 0,3-10-1,4-6 1,-1-4-1,3-4-1,-7-3 0,0 5-2,-13-10-6,12 20-20,-30-5-11,15-8 0,-15 8 0</inkml:trace>
          <inkml:trace contextRef="#ctx0" brushRef="#br0" timeOffset="1479.0846">3910-1683 81,'-15'12'38,"15"-12"1,0 0-1,36 8-27,-20-15-6,11 1-2,5-4-1,5 0-1,4 0-2,-1-3-2,4 11-5,-16-17-12,8 16-18,-13-5-1,0 6 1,-23 2-1</inkml:trace>
          <inkml:trace contextRef="#ctx0" brushRef="#br0" timeOffset="1229.0702">3904-1893 58,'0'0'39,"-1"-17"-1,1 17 1,0 0-14,20 0-16,-20 0-3,17 15-1,-7 3-3,3 6 0,-2 6 0,1 4-1,-2 2-1,0 6 0,-3-2 0,-2-2-1,-1-3-1,-4-8-1,3-2-1,-8-12-5,14 12-18,-9-25-13,0 0 1,-17 1-1,17-1 1</inkml:trace>
          <inkml:trace contextRef="#ctx0" brushRef="#br0" timeOffset="1725.0987">4246-2033 85,'0'0'38,"-14"-17"1,14 17 0,0 0-29,-3 25-4,7-3-2,5 8-1,-1 3-2,4 5 1,-2 2-1,1-1 0,1 1-2,1-7 1,-3-2-3,-3-11-3,13 12-12,-20-32-23,13 23 1,-13-23-1,14 3 3</inkml:trace>
          <inkml:trace contextRef="#ctx0" brushRef="#br0" timeOffset="2345.1342">4496-1648 61,'-10'14'36,"10"-14"1,0 0 2,4 17-21,-4-17-10,0 0-2,20-16-2,-5 12-1,-1-5-1,5 4 0,-1-3-1,4 3 0,-3-1 0,-1 3-1,-2 3 0,-3 2 1,-13-2-1,16 11-1,-16-11 1,1 22 0,-5-8 0,-5 0 0,1 3 0,-2-1-1,0 0 1,0-2-1,0 0 1,10-14-1,-21 22 1,21-22 0,-12 14 0,12-14 0,0 0 0,0 0 1,0 0-1,0 0-1,0 0 2,0 0-1,17-10 0,-17 10 0,26-10 0,-11 9 0,3-1 0,3 7 0,-2 0 0,2 5 1,-2 5-1,-3 3 1,-3 2 0,-5 3-1,-5 0 1,-7 0 0,-3 0 0,-5-2 0,-5-2-1,-2-6 0,-2-3-1,-2-10-2,4 0-2,-11-20-11,30 20-20,-33-40-2,20 14-2,-3-10 0</inkml:trace>
          <inkml:trace contextRef="#ctx0" brushRef="#br0" timeOffset="2873.1643">5197-1955 82,'-3'-18'39,"-10"-6"-1,6 6 0,-16-9-28,13 11-3,-6-2-4,1 5-1,-3 3 0,2 7-1,-2 3-1,-2 3 0,0 8 0,1 9 1,-1 9-1,3 8 1,-1 6 0,5 6 1,3 2-2,5 9 2,3-1-1,6-3-1,5-8 0,8-8 0,5-8 0,7-11-1,6-12 1,3-15-1,5-4-1,-1-10-1,5 3-3,-17-17-12,15 11-20,-21-7-1,3 8-1,-9-6 1</inkml:trace>
          <inkml:trace contextRef="#ctx0" brushRef="#br0" timeOffset="3367.1926">5301-1717 87,'-16'-13'37,"16"13"1,-13-17-9,29 23-15,-16-6-6,26-3-3,-3 1-2,7 1-1,4-2 0,4-1-2,0-3 0,0-2-1,-1 0-2,-5-5-1,4 8-5,-22-18-14,10 14-16,-15-7 1,-9 17-1,6-29 1</inkml:trace>
          <inkml:trace contextRef="#ctx0" brushRef="#br0" timeOffset="3140.1797">5387-2076 90,'-9'-17'38,"9"17"1,0 0 1,3 17-31,-3-17-3,6 33-2,-2-5-2,6 7 1,0 6-2,2 6 1,-1 5-1,4-1 0,-4 1-1,1-2 0,-1-4 0,-2-11-2,-1-3-1,-3-11-1,0-1-2,-5-20-8,0 0-19,0 0-8,-20-4 1,3-15 0</inkml:trace>
          <inkml:trace contextRef="#ctx0" brushRef="#br0" timeOffset="3582.2049">5565-2125 82,'-10'-20'40,"10"20"-1,0 0 1,0 0-27,1 27-5,8 6-2,-2 6-3,3 10 0,-1 1-1,4 2 0,-2 1-2,4-5 0,-2-5-2,-1-13-2,7 0-4,-19-30-18,13 21-15,-13-21 0,13 4 0,-13-4 1</inkml:trace>
          <inkml:trace contextRef="#ctx0" brushRef="#br0" timeOffset="4191.2397">5862-1533 60,'-10'-20'38,"10"20"0,-7-25 0,7 25-18,4-20-12,-4 20-1,19-28-4,-5 16 1,1 2-3,4 1 1,-4 2 0,5 2-1,-4 3 0,2 2 0,-3 2-1,0 3 1,-15-5-1,17 20 0,-11-4 0,-5 2 0,-2 2 0,-4 3 0,-2 0 0,-1 1 0,-4 2 0,1-5 0,-4 2 0,-1 0 0,1 0 0,-1 1 0,-1 1 0,1 0 0,1-2 1,4 0-1,2-6 1,5 1 0,4-18 0,3 17 1,-3-17-1,24 0 1,-5-6-1,7-1 1,4-2-2,3-2 1,1 1-1,2-3-1,0 3-2,-4-6-2,7 16-12,-26-20-17,11 13-7,-14-9 0,3 8 0</inkml:trace>
          <inkml:trace contextRef="#ctx0" brushRef="#br0" timeOffset="4764.2726">6341-2000 82,'-15'-16'38,"15"16"-1,-30-14-3,23 26-24,-13-4-5,7 10-2,-3 4 0,5 5-1,-1 0 0,5 7 0,3-1 0,8 4 1,2-2-1,10-1 0,4-4-1,7-3 1,6-7-1,4-5 0,7-10 0,2-5 0,1-8-1,-3-8 0,-2-4 0,-6-6 0,-6-2 0,-7-1 0,-10-1-1,-10 0 1,-12 3 0,-6 1 0,-8 2 1,-6 2-2,-4 4 1,-5-1 0,0 3-1,-4 1 0,3 5 0,-1 0-2,8 7 0,-1-3-3,19 20-6,-15-15-17,25 18-11,1-1 1,15 8 0,0-5 1</inkml:trace>
          <inkml:trace contextRef="#ctx0" brushRef="#br0" timeOffset="5340.3055">6753-2033 77,'-14'-27'39,"14"27"-1,-13-8 2,13 8-25,0 19-7,7 5-2,-3 2-1,8 10-2,-1 5 0,5 5-1,0 1-1,0 0 0,0-1 0,-2-3-1,-3-4-1,-3-6-2,-1-6 1,-9-9-3,4 2-2,-17-21-5,15 17-10,-25-26-19,10 1 2,-9-9 0,7 5 7,-18-19 15,18 14 10,-3-1 10,-3-12 11,16 15 21,-5-3 2,12 19 0,-7-24-4,26 27-13,-17-16-8,21 13-3,-2-9-3,12 5-2,1-3-1,9 1-1,0-2-1,3 2 0,-3 0-2,-2 0 0,-4 4 0,-8-3-2,-3 7-1,-14-7-2,6 11-5,-18-6-8,0 0-20,-7-18 1,7 18 0,-19-22 2</inkml:trace>
          <inkml:trace contextRef="#ctx0" brushRef="#br0" timeOffset="5594.32">6949-2123 79,'-13'-15'39,"13"15"-1,-13-8 1,24 21-25,-11-13-5,9 17-3,-2 0-2,6 10-1,1 6 0,6 7 0,-1 7-1,3 5 0,-2-1-1,0 2 0,-3-3-1,0-5-1,-1-10 0,-6-6-2,3-2-4,-13-27-13,10 19-21,-10-19-2,0 0 3,-6-19-2</inkml:trace>
        </inkml:traceGroup>
        <inkml:traceGroup>
          <inkml:annotationXML>
            <emma:emma xmlns:emma="http://www.w3.org/2003/04/emma" version="1.0">
              <emma:interpretation id="{32195D7C-CD57-42DB-AD68-74EB4E47AC32}" emma:medium="tactile" emma:mode="ink">
                <msink:context xmlns:msink="http://schemas.microsoft.com/ink/2010/main" type="inkWord" rotatedBoundingBox="15189,13351 15582,13336 15596,13702 15204,13718"/>
              </emma:interpretation>
              <emma:one-of disjunction-type="recognition" id="oneOf1">
                <emma:interpretation id="interp5" emma:lang="en-US" emma:confidence="0">
                  <emma:literal>+</emma:literal>
                </emma:interpretation>
                <emma:interpretation id="interp6" emma:lang="en-US" emma:confidence="0">
                  <emma:literal>t</emma:literal>
                </emma:interpretation>
                <emma:interpretation id="interp7" emma:lang="en-US" emma:confidence="0">
                  <emma:literal>x</emma:literal>
                </emma:interpretation>
                <emma:interpretation id="interp8" emma:lang="en-US" emma:confidence="0">
                  <emma:literal>5</emma:literal>
                </emma:interpretation>
                <emma:interpretation id="interp9" emma:lang="en-US" emma:confidence="0">
                  <emma:literal>4</emma:literal>
                </emma:interpretation>
              </emma:one-of>
            </emma:emma>
          </inkml:annotationXML>
          <inkml:trace contextRef="#ctx0" brushRef="#br0" timeOffset="6277.3591">7753-1849 101,'0'0'40,"13"10"1,-13-10-1,40-2-32,-15-3-5,9-1-1,5-1-4,1-9-3,12 18-13,-20-18-21,11 7-1,-10-8-1,6 8 1</inkml:trace>
          <inkml:trace contextRef="#ctx0" brushRef="#br0" timeOffset="6075.3475">7821-2052 69,'-16'-7'40,"16"19"0,0-12 0,-2 42-11,1-18-20,15 12-3,1 0-3,5 0 0,0-1-1,3 0 0,-3-4-2,0-7 1,-4-4-2,-6-5 0,-10-15-2,9 15-1,-9-15-6,-19 0-21,19 0-9,-24-11-1,11 2 0,-12-9 1</inkml:trace>
        </inkml:traceGroup>
        <inkml:traceGroup>
          <inkml:annotationXML>
            <emma:emma xmlns:emma="http://www.w3.org/2003/04/emma" version="1.0">
              <emma:interpretation id="{058945C6-186C-4923-A8F5-BB5C31912F97}" emma:medium="tactile" emma:mode="ink">
                <msink:context xmlns:msink="http://schemas.microsoft.com/ink/2010/main" type="inkWord" rotatedBoundingBox="16310,13136 17709,13082 17737,13795 16338,13850"/>
              </emma:interpretation>
              <emma:one-of disjunction-type="recognition" id="oneOf2">
                <emma:interpretation id="interp10" emma:lang="en-US" emma:confidence="0">
                  <emma:literal>Bit</emma:literal>
                </emma:interpretation>
                <emma:interpretation id="interp11" emma:lang="en-US" emma:confidence="0">
                  <emma:literal>Bi</emma:literal>
                </emma:interpretation>
                <emma:interpretation id="interp12" emma:lang="en-US" emma:confidence="0">
                  <emma:literal>Br</emma:literal>
                </emma:interpretation>
                <emma:interpretation id="interp13" emma:lang="en-US" emma:confidence="0">
                  <emma:literal>Bo</emma:literal>
                </emma:interpretation>
                <emma:interpretation id="interp14" emma:lang="en-US" emma:confidence="0">
                  <emma:literal>Bs</emma:literal>
                </emma:interpretation>
              </emma:one-of>
            </emma:emma>
          </inkml:annotationXML>
          <inkml:trace contextRef="#ctx0" brushRef="#br0" timeOffset="7619.4359">8905-1992 92,'-15'-19'38,"15"19"2,-15-26-1,15 26-28,18-18-5,3 5-3,5-4 0,8-2-1,4-2-1,6 1 1,1 3-1,1 1-1,-3 3 1,-6 6-1,-5 5 0,-9 7 0,-7 9 0,-9 3 0,-9 6 0,-6 4 0,-8 5 0,-4-4 0,-2 1 0,-2 0 0,-2-8 0,2-2-1,1-5 1,3-3 0,1-2 0,3-2-1,3-1 1,13-6 0,-16 4 0,16-4 0,0 0 0,0 0 0,18-4 0,-3-1 0,7 1 0,4 1 0,4 0 1,4 2-2,7 4 2,-1 4-1,0 4 0,0 5 0,-4 4 1,-3 3-1,-7 3 1,-7 4 0,-10 0-1,-8 0 1,-7-1-1,-8-1 0,-8-3 1,-5-1-1,-3-4 0,-3-4-1,-3-9 1,0 0-1,1-10 0,2-8 1,8-1-2,0-8 1,9-1 0,3-2 0,10 3 0,5-3 0,8 6 0,4 2 0,6 4 0,5 1 0,8 1 1,1 2-1,4 3 1,1 0-1,1-1 1,-1 2 0,-1 1 1,0 2-1,-5 0 0,-2 2 1,-3 1 0,-1 3 0,-5 3 0,1 2 0,-6 1 0,0 2 1,-4 0-1,0 0 1,-4 1-1,-1-2-1,-8-13 1,7 20 0,-7-20-1,-3 13 0,3-13 1,-15 4-1,15-4 0,-23-2 1,23 2-1,-25-13 0,25 13 0,-17-24 1,14 7-1,3-3 0,4-3 0,4-3 0,2 2 0,4 0-1,0 4 1,-1 0-1,2 4 0,-5 2 0,-10 14-1,17-19-2,-17 19-2,11-14-3,5 21-14,-16-7-15,0 0-1,-3-13-1,3 13 2</inkml:trace>
          <inkml:trace contextRef="#ctx0" brushRef="#br0" timeOffset="6618.3786">9072-1948 102,'0'0'39,"0"0"2,-13 9-2,19 11-32,-6-3-2,6 6-3,1 4 0,3 0-1,0 0-1,-3-2-1,2-1-1,-6-7-3,2 7-5,-19-21-21,14-3-8,-19 10-1,19-10 0,-30-11 1</inkml:trace>
          <inkml:trace contextRef="#ctx0" brushRef="#br0" timeOffset="8516.4872">10013-2274 87,'0'0'39,"0"0"1,20-4 1,-12-12-23,16 15-11,-4-5-3,7 0-1,1 0-2,3 2 0,-2 1-2,-6-1-2,1 8-4,-24-4-17,18-3-17,-18 3 1,0 0-2,0 0 2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3T23:22:32.31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3F28805-AA88-4F8C-9FB7-22F674E76310}" emma:medium="tactile" emma:mode="ink">
          <msink:context xmlns:msink="http://schemas.microsoft.com/ink/2010/main" type="writingRegion" rotatedBoundingBox="23482,8824 24948,8824 24948,9108 23482,9108"/>
        </emma:interpretation>
      </emma:emma>
    </inkml:annotationXML>
    <inkml:traceGroup>
      <inkml:annotationXML>
        <emma:emma xmlns:emma="http://www.w3.org/2003/04/emma" version="1.0">
          <emma:interpretation id="{D7B2BAB2-95E0-4C74-94EE-539B5C3C492F}" emma:medium="tactile" emma:mode="ink">
            <msink:context xmlns:msink="http://schemas.microsoft.com/ink/2010/main" type="paragraph" rotatedBoundingBox="23482,8824 24948,8824 24948,9108 23482,9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5DA01A-6808-41FD-B47B-BE85DD36556B}" emma:medium="tactile" emma:mode="ink">
              <msink:context xmlns:msink="http://schemas.microsoft.com/ink/2010/main" type="line" rotatedBoundingBox="23482,8824 24948,8824 24948,9108 23482,9108"/>
            </emma:interpretation>
          </emma:emma>
        </inkml:annotationXML>
        <inkml:traceGroup>
          <inkml:annotationXML>
            <emma:emma xmlns:emma="http://www.w3.org/2003/04/emma" version="1.0">
              <emma:interpretation id="{D013B27E-D07D-4299-89B5-5318634C1F14}" emma:medium="tactile" emma:mode="ink">
                <msink:context xmlns:msink="http://schemas.microsoft.com/ink/2010/main" type="inkWord" rotatedBoundingBox="23482,8824 23757,8824 23757,9108 23482,9108"/>
              </emma:interpretation>
              <emma:one-of disjunction-type="recognition" id="oneOf0">
                <emma:interpretation id="interp0" emma:lang="en-US" emma:confidence="1">
                  <emma:literal>t</emma:literal>
                </emma:interpretation>
                <emma:interpretation id="interp1" emma:lang="en-US" emma:confidence="0">
                  <emma:literal>l -</emma:literal>
                </emma:interpretation>
                <emma:interpretation id="interp2" emma:lang="en-US" emma:confidence="0">
                  <emma:literal>l _</emma:literal>
                </emma:interpretation>
                <emma:interpretation id="interp3" emma:lang="en-US" emma:confidence="0">
                  <emma:literal>l ~</emma:literal>
                </emma:interpretation>
                <emma:interpretation id="interp4" emma:lang="en-US" emma:confidence="0">
                  <emma:literal>l .</emma:literal>
                </emma:interpretation>
              </emma:one-of>
            </emma:emma>
          </inkml:annotationXML>
          <inkml:trace contextRef="#ctx0" brushRef="#br0">0 79 61,'0'0'38,"0"0"1,0 0 1,0 0-19,14-8-7,-6-6-5,14 9-2,-2-6-1,4 5-2,1-2-2,0 4 0,1 2-1,-3 0 0,-3 3-2,-4-1 0,-2 2-2,-14-2-6,26-5-30,-26 5-3,10-8 0,-8-3 0</inkml:trace>
          <inkml:trace contextRef="#ctx0" brushRef="#br0" timeOffset="-287.0163">76-64 55,'-1'-10'36,"1"10"2,0 0-2,0 0-11,0 0-14,0 0-4,0 0 0,7 18-3,-6-7 1,4 7-3,-4 1 2,3 6-3,-4 3 2,2 2-2,-1 1 0,2-2-1,-2-5 0,1-2 1,0-7-2,-2-15 0,6 14 0,-6-14-2,0 0-1,5-21-1,-5 21-3,-4-30-7,4 30-16,5-23-7,-7 9-1,-4 1 1</inkml:trace>
        </inkml:traceGroup>
        <inkml:traceGroup>
          <inkml:annotationXML>
            <emma:emma xmlns:emma="http://www.w3.org/2003/04/emma" version="1.0">
              <emma:interpretation id="{D4862F49-C7A8-4E74-8C3B-92EBE22FA628}" emma:medium="tactile" emma:mode="ink">
                <msink:context xmlns:msink="http://schemas.microsoft.com/ink/2010/main" type="inkWord" rotatedBoundingBox="24636,8931 24948,8931 24948,8963 24636,8963"/>
              </emma:interpretation>
              <emma:one-of disjunction-type="recognition" id="oneOf1">
                <emma:interpretation id="interp5" emma:lang="en-US" emma:confidence="1">
                  <emma:literal>_</emma:literal>
                </emma:interpretation>
                <emma:interpretation id="interp6" emma:lang="en-US" emma:confidence="0">
                  <emma:literal>-</emma:literal>
                </emma:interpretation>
                <emma:interpretation id="interp7" emma:lang="en-US" emma:confidence="0">
                  <emma:literal>~</emma:literal>
                </emma:interpretation>
                <emma:interpretation id="interp8" emma:lang="en-US" emma:confidence="0">
                  <emma:literal>•</emma:literal>
                </emma:interpretation>
                <emma:interpretation id="interp9" emma:lang="en-US" emma:confidence="0">
                  <emma:literal>v</emma:literal>
                </emma:interpretation>
              </emma:one-of>
            </emma:emma>
          </inkml:annotationXML>
          <inkml:trace contextRef="#ctx0" brushRef="#br0" timeOffset="921.0527">1154 58 71,'0'0'40,"0"0"0,0 0 1,18 7-23,-18-7-7,20-6-4,-4 0-2,7 4-2,-1-3 0,1 3-1,0 0-1,3 1 0,-4 1 0,0 0-1,-2 1 1,-1 0-1,-4-1-1,-1 0 0,-2 0-1,-12 0-1,17 0-5,-22-10-24,5 10-11,0 0 2,0 0-2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00:08:28.73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624CF48-0DDB-408C-85F7-1AA7EC3CA292}" emma:medium="tactile" emma:mode="ink">
          <msink:context xmlns:msink="http://schemas.microsoft.com/ink/2010/main" type="inkDrawing" rotatedBoundingBox="2713,10337 6440,10094 6565,12024 2838,12266" hotPoints="3030,10995 6499,9999 0,0" semanticType="enclosure" shapeName="RightTriangle">
            <msink:destinationLink direction="with" ref="{622AA664-6C63-4CF3-8B20-4BE433B12888}"/>
            <msink:destinationLink direction="with" ref="{064DA617-DA9E-470A-A0F6-88B9B9FFADF1}"/>
          </msink:context>
        </emma:interpretation>
      </emma:emma>
    </inkml:annotationXML>
    <inkml:trace contextRef="#ctx0" brushRef="#br0">37 1046 68,'-15'7'36,"15"-7"0,0 0-1,-23-6-20,23 6-7,0 0-3,0 0-1,0 0-1,17-14-1,-17 14 0,16-16 0,-16 16 0,23-20 0,-9 7-1,2 2 1,0-3-1,2-1 1,1 0-1,4-4 1,0-2-1,4-1 0,2-4 0,1 2-1,0-2 1,2 1 0,0-3 0,1 3-1,-2-3 1,-2 4-1,0-3 0,-1-2 0,1 4 0,0-1 0,-3 0 1,0 0-1,-2 3 0,2-1 0,-3 6 0,-3 0 0,-1 3 0,-3 2 0,-1 3 0,-2 3 0,-13 7 0,19-8 0,-19 8 0,13 0-1,-13 0 1,0 0 0,13 2 1,-13-2-1,0 0 0,14 3 0,-14-3 0,0 0 1,17 3-2,-17-3 1,16 1 0,-16-1 0,18 1 0,-18-1 0,20 0 1,-20 0-1,20 2 0,-20-2 0,23 3 1,-23-3-1,24 7 0,-11-3 1,1 1-1,2 2 1,0-2-1,3 3 1,-1-1-1,4-2 1,0 1 0,1 1-1,-1 0 0,0 1 1,1 0-1,-1 1 0,-1 1 1,-1-5-1,-1 4 0,2-5 0,0 1 0,3-1 0,-1 2 1,1-2-1,2 2 0,0 2 0,0 1 0,-2 7 1,-1-2-1,2 2 0,-2-1 0,0 0 1,3-2-1,-2-1 0,3-2 1,2-2-1,0-3 0,0 2 0,-2-1 1,0 1-1,-1 2-1,-1-1 1,-1 2 0,-3 3 0,0 0 0,-3 2 1,2-1-1,-1-1 0,0 0 0,4-5 0,-2-1 0,2-1 1,0-3-2,0 1 2,-1-1-1,1 1 0,-3 3 0,-3 2 0,0 1 0,1 3 0,-3-3 0,0 1 1,-1-2-2,-1-2 2,1-1-1,-1-2 0,-13-4 0,23 4 0,-23-4 0,19 2 0,-19-2 0,0 0 0,16 3 0,-16-3 2,0 0-4,0 0 4,0 0-4,14 15 4,-14-15-2,0 0 0,0 0 0,15 5 0,-15-5 0,0 0 0,15-5 0,-15 5 0,0 0 0,19-10 0,-19 10 0,16-7 0,-16 7 0,16-8-2,-16 8 4,21-9-2,-21 9-2,20-13 4,-20 13-2,23-15 0,-8 4 0,2 0 0,-3 0 0,6-4 0,1 1 0,-1-2 0,1 1 0,1-3 0,-1 3 0,1-3 0,-2 1-2,0 2 2,0-3 2,-1 3-4,1-4 2,0 2 0,2-2 0,-2-1 0,0 5 0,3-5 0,-2 1 0,2-1 0,-1 1 0,1-1 0,-1 2 0,-1-1 0,2-2 0,-3 4 0,0-2 0,0-1 0,1 3 0,-1 0 0,0 1 2,-2-1-2,3 2 0,-3 1-2,1 0 4,0 2-4,-4 1 4,1 1-4,-3 1 2,-13 9 0,22-14 0,-22 14 0,21-13-1,-21 13 1,22-16 0,-22 16 0,24-15-1,-9 5 1,-2 1-1,1-1 1,2-1-1,-16 11 1,28-22 0,-15 9-1,2 3 1,-15 10 0,24-20 0,-24 20 0,17-11 1,-17 11-1,13-9 0,-13 9 0,0 0 0,0 0 0,0 0-1,0 0 1,0 0 0,0 0 0,0 0 0,0 0 0,8 13-1,-8-13 0,0 0 0,0 0-1,0 0-1,-11-13-1,11 13-5,-17-14-11,17 14-19,0 0-1,-11-13 1,-2 6-1</inkml:trace>
    <inkml:trace contextRef="#ctx0" brushRef="#br0" timeOffset="13905.7953">94 1127 23,'0'0'21,"0"0"-1,0 0-6,0 0-2,0 0-4,0-13 1,0 13-1,0 0-1,0 0 0,0 0 0,0 0 0,0 0-1,14-7-2,-14 7 0,0 0-2,0 0-1,0 0 0,0 0 1,0 0 0,0 0 1,0 0 1,0 0 1,0 0-1,0 0 2,0 0-1,0 0-1,0 0 1,13 6-2,-13-6 0,0 0 0,0 0-1,0 0-1,0 0 0,10 13 1,-10-13-1,0 0-1,0 0 1,7 14 1,-7-14-1,0 0 0,13 6 1,-13-6-1,0 0 0,19 0 1,-19 0-1,18 0 0,-5 0 0,0-1-1,3 1 1,0-3 0,2 1 0,1-1 0,1 2-1,0-2 1,1 0-1,-3 0 1,2 1-1,0-1 0,1 0 1,-3 0-1,2 0 0,-1 0 0,1 0 1,0 2-1,-1-2 0,1 2 0,0-1 0,2-1 0,-2 0 0,0 1 0,1 0 0,2-2 0,0 1 0,0 0 1,0-1-1,-1 1-1,1 0 2,-1 2-1,-2-1-1,1 1 1,-2-1 0,1 0 0,0 0 0,-1-1 1,-1 0-1,1 1 0,-2-1 0,-2 1 0,-2 1 0,-13 1 0,20-2 0,-20 2 0,13 2 0,-13-2 0,0 0 0,17 1 1,-17-1-1,17-1 0,-17 1 1,20-4-1,-5 1 0,-15 3 0,20-6 0,-20 6 0,16-3 1,-16 3-1,0 0 0,0 0 0,14 6 1,-14-6-1,0 0 1,0 0 0,0 0-1,14 7 0,-14-7 1,0 0-1,0 0 1,13 1-1,-13-1 0,0 0 0,0 0 0,0 0 0,0 0 1,13 9-1,-13-9 0,0 0 0,0 0 0,13 10 0,-13-10 0,0 0 1,16 11-1,-16-11 0,0 0 0,20 19 0,-20-19 1,19 14-1,-19-14 0,23 16 1,-9-7-1,0-1 0,2 1 0,0 1 0,3 0 1,-2 0-1,2 1 0,-1 1 0,1-1 0,0 2 0,1 1 0,-3 1 2,0-1-2,2 2 0,-2-1 0,0 1 0,1 0 0,0 0 0,0-5 0,0 2 0,4-2 0,-2 2 0,2-3 0,-1-1 0,2 1 0,-1 0 0,-1 3 0,1-2 0,-4 3 0,3-2 0,-3 4 0,1-1 0,-2 1 0,0 0 0,1-2 0,-1-1 0,3-2 0,0-1 0,0 1 0,2-3 0,-2 1 0,1-1 0,-2 2 0,-2 2 0,-1-2 0,0 3 0,-3-1 0,1 1 0,1 0 0,-2-1 0,2-2 0,1 0 0,0 1 0,0-2 0,2-1 0,-2 1 0,3-1 0,-3 1 0,0 1 0,-1 0 0,0 0 0,-1 0 0,0 3 0,1-2 0,-15-11 0,24 23 0,-12-7 0,1-7 0,-3 3 0,3-4 0,-13-8 0,24 15 0,-24-15 0,22 12 0,-22-12 0,18 10 0,-18-10 0,18 8 0,-18-8 0,14 5 0,-14-5 0,0 0 0,17 10 0,-17-10 0,0 0 0,0 0 0,16 1 0,-16-1 0,0 0 0,0 0 0,13 2 0,-13-2 0,0 0 0,0 0 0,0 0 0,14-10 0,-14 10 0,0 0 0,0 0 0,13-15 0,-13 15 0,0 0 0,20-20 0,-20 20 0,19-18 0,-19 18 0,19-23 0,-19 23 0,17-23 0,-17 23 0,16-20 0,-16 20 0,15-23 0,-15 23 0,18-24 0,-8 11 0,1-3 0,1 0 0,1 1 0,0-1 0,0 0 0,1 0 0,0-1 0,1 1 0,-2-1 0,0 2 0,2-3 0,-2 1 0,3-1 0,-2-1 0,1-1 0,1 0 0,-2 0 0,0 1 0,-1-4 0,2 3 0,-4-1 0,2 0 0,0-2 0,-1 1 0,0 1 0,3-2 0,-4 3 0,4-3 0,-2 0 0,0 3 0,1 0 0,-1 0 0,0 0 0,0 1 0,1-2 0,-1 1 0,0 0 0,1-2 0,-2 1 0,1 0 0,0-2 0,-2 1 0,-1 1 0,2-1 0,-4 4 0,-1-1 0,2 1 0,-2 2 0,-2-1 0,0 1 0,1-1 0,-2 0 0,2-2 0,0 0 0,3-1 0,-1-1 0,1-1 0,1 0 0,0 0 0,0 2 0,0 3 0,-1 0 0,-1 2 0,-1 1 0,-7 14 0,8-24 0,-8 24 0,7-20 0,-4 7 0,-3 13 0,4-24 0,-1 11 0,0-3 0,1 3 0,-3-1 0,4-3 0,-5 17 0,4-23 0,-4 23 0,3-22 0,-3 22 0,3-15 0,-3 15 0,3-15 0,-3 15 0,4-18 0,-4 18 0,4-19 0,-4 19 0,6-23 0,-6 23 0,6-23 0,-6 23 0,7-18 0,-7 18 0,6-16 0,-6 16 0,6-14 0,-6 14 0,8-16 0,-8 16 0,9-16 0,-9 16 0,10-15 0,-10 15 0,8-13-2,-8 13 2,0 0-1,0 0 1,8-15 0,-8 15 0,0 0 0,0 0 0,0 0 0,0 0 0,0 0 0,0 0 0,0 0 0,0 0 0,0 0 0,0 0 0,0 0-1,0 0 1,0 0-1,0 0-1,0 0 0,-18 6-3,18-6-3,-13 4-14,13-4-16,0 0-3,0 0 1,-12 3 0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00:09:03.33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A3D20FA-FB8E-4FA5-9BD0-AF6DC8FEEA2D}" emma:medium="tactile" emma:mode="ink">
          <msink:context xmlns:msink="http://schemas.microsoft.com/ink/2010/main" type="writingRegion" rotatedBoundingBox="1466,10295 7856,10563 7827,11259 1436,10992">
            <msink:destinationLink direction="with" ref="{4A6B7BE1-503A-47B2-8EDA-3638BBFE6AA3}"/>
          </msink:context>
        </emma:interpretation>
      </emma:emma>
    </inkml:annotationXML>
    <inkml:traceGroup>
      <inkml:annotationXML>
        <emma:emma xmlns:emma="http://www.w3.org/2003/04/emma" version="1.0">
          <emma:interpretation id="{519A16E2-EE79-48F5-AE7B-4457D009CD00}" emma:medium="tactile" emma:mode="ink">
            <msink:context xmlns:msink="http://schemas.microsoft.com/ink/2010/main" type="paragraph" rotatedBoundingBox="1466,10295 7856,10563 7827,11259 1436,109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75F7C0-2589-4E11-88CC-5108F9619740}" emma:medium="tactile" emma:mode="ink">
              <msink:context xmlns:msink="http://schemas.microsoft.com/ink/2010/main" type="line" rotatedBoundingBox="1466,10295 7856,10563 7827,11259 1436,10992"/>
            </emma:interpretation>
          </emma:emma>
        </inkml:annotationXML>
        <inkml:traceGroup>
          <inkml:annotationXML>
            <emma:emma xmlns:emma="http://www.w3.org/2003/04/emma" version="1.0">
              <emma:interpretation id="{B1ABDDC3-8211-426E-87A0-2484274BACBC}" emma:medium="tactile" emma:mode="ink">
                <msink:context xmlns:msink="http://schemas.microsoft.com/ink/2010/main" type="inkWord" rotatedBoundingBox="1466,10295 2888,10355 2858,11051 1436,10992">
                  <msink:destinationLink direction="with" ref="{064DA617-DA9E-470A-A0F6-88B9B9FFADF1}"/>
                </msink:context>
              </emma:interpretation>
              <emma:one-of disjunction-type="recognition" id="oneOf0">
                <emma:interpretation id="interp0" emma:lang="en-US" emma:confidence="0">
                  <emma:literal>CH3</emma:literal>
                </emma:interpretation>
                <emma:interpretation id="interp1" emma:lang="en-US" emma:confidence="0">
                  <emma:literal>Cts</emma:literal>
                </emma:interpretation>
                <emma:interpretation id="interp2" emma:lang="en-US" emma:confidence="0">
                  <emma:literal>CHs</emma:literal>
                </emma:interpretation>
                <emma:interpretation id="interp3" emma:lang="en-US" emma:confidence="0">
                  <emma:literal>Ctt3</emma:literal>
                </emma:interpretation>
                <emma:interpretation id="interp4" emma:lang="en-US" emma:confidence="0">
                  <emma:literal>Ct\3</emma:literal>
                </emma:interpretation>
              </emma:one-of>
            </emma:emma>
          </inkml:annotationXML>
          <inkml:trace contextRef="#ctx0" brushRef="#br0">-4801 795 82,'0'0'39,"-14"2"-1,14-2 1,0 23-24,0-23-8,-3 28-1,0-13-3,7 5 0,-4-5-1,3-2-1,-3-13 0,0 0 0,0 0-1,0 0 1,5-14-1,-7-5 0,-1-3 0,0-7 0,-2 0 0,-5-2-1,1 2 1,-4 2 0,0 4 0,-4 6 0,0 7-1,-2 4 2,0 11-1,2 6 0,-3 9 0,1 12 0,2 6 0,1 8 1,3 7 0,3 8 0,3 2 0,6 2 0,2-4-1,6-4 1,8-8 0,3-6-1,7-10 1,5-12-1,3-9 0,3-11 0,1-7-1,-2-8 0,-1-2-2,-8-9-1,3 6-5,-19-15-15,6 15-17,-9-4 1,0 7 0,-6-4 1</inkml:trace>
          <inkml:trace contextRef="#ctx0" brushRef="#br0" timeOffset="302.0173">-4531 777 87,'0'0'39,"0"0"-1,0 0 2,-11-16-25,15 30-8,-5-1-2,8 9-1,-3 4-2,5 5 0,-1 2 0,1 7-1,-2 1 0,2-1 0,-3-1-1,-1-3 0,-2-5-1,0-5 0,-1-2-1,-4-11-1,5 0-3,-3-13-6,0 0-22,-1-17-6,-1 4 1,-8-8-2</inkml:trace>
          <inkml:trace contextRef="#ctx0" brushRef="#br0" timeOffset="495.0282">-4618 1070 83,'0'0'39,"0"0"0,0 0 2,33 10-24,-16-23-8,19 6-4,0-4-1,5-4-3,4 4-1,-5-3-3,3 9-4,-17-9-14,4 14-19,-14-4 1,-1 2-1,-15 2 0</inkml:trace>
          <inkml:trace contextRef="#ctx0" brushRef="#br0" timeOffset="761.0435">-4295 654 102,'0'0'39,"0"0"2,0 0-1,-20 4-31,26 15-3,-5 1-2,6 16-1,0 2-1,2 14 0,-2 6-1,3 5 1,-3 2-2,2-4 0,0-4 0,-1-11-1,2-7-1,-2-18-3,6-2-5,-14-19-24,10-13-7,-3-11 0,3-5 0</inkml:trace>
          <inkml:trace contextRef="#ctx0" brushRef="#br0" timeOffset="1590.0909">-3962 1034 75,'-13'14'37,"13"-14"-2,0 0-3,-13-7-17,26 7-5,-8-16-3,9 9-2,-1-9 0,6 5-2,-2-2 0,7 5-1,-2-2 0,-1 2-1,0 6 0,-3-4 0,-2 7 0,-3 1-1,-13-2 1,16 3 0,-16-3-1,4 12 1,-4-12-1,-6 20 0,6-20 0,-10 19 1,10-19-2,-16 23 1,16-23 0,-18 21 0,18-21 0,-19 20 1,19-20-2,-14 18 2,14-18-1,0 0 0,-9 12 0,9-12 0,0 0 0,0 0 0,19-12 0,-19 12 0,23-16 0,-9 7 1,2 3-1,1 2 0,2 3 1,0 2-1,-2 3 1,-1 7 0,-3 1 0,-1 6 0,-3-3 0,-3 4 0,-5-1 0,1 0-1,-5-3 1,-1 0-1,4-15 0,-19 18 0,19-18-2,-26 7 0,26-7-4,-36-10-16,36 10-18,-27-18-1,14 6 0,-3-5-1</inkml:trace>
        </inkml:traceGroup>
        <inkml:traceGroup>
          <inkml:annotationXML>
            <emma:emma xmlns:emma="http://www.w3.org/2003/04/emma" version="1.0">
              <emma:interpretation id="{3FB39A83-4726-4468-8F89-56222324D13B}" emma:medium="tactile" emma:mode="ink">
                <msink:context xmlns:msink="http://schemas.microsoft.com/ink/2010/main" type="inkWord" rotatedBoundingBox="7344,10607 7853,10628 7831,11153 7322,11131"/>
              </emma:interpretation>
              <emma:one-of disjunction-type="recognition" id="oneOf1">
                <emma:interpretation id="interp5" emma:lang="en-US" emma:confidence="1">
                  <emma:literal>H</emma:literal>
                </emma:interpretation>
                <emma:interpretation id="interp6" emma:lang="en-US" emma:confidence="0">
                  <emma:literal>&amp; I</emma:literal>
                </emma:interpretation>
                <emma:interpretation id="interp7" emma:lang="en-US" emma:confidence="0">
                  <emma:literal>&amp; |</emma:literal>
                </emma:interpretation>
                <emma:interpretation id="interp8" emma:lang="en-US" emma:confidence="0">
                  <emma:literal>&amp; l</emma:literal>
                </emma:interpretation>
                <emma:interpretation id="interp9" emma:lang="en-US" emma:confidence="0">
                  <emma:literal>&amp; 1</emma:literal>
                </emma:interpretation>
              </emma:one-of>
            </emma:emma>
          </inkml:annotationXML>
          <inkml:trace contextRef="#ctx0" brushRef="#br0" timeOffset="7872.4503">875 951 77,'0'0'39,"0"0"0,0 0 1,-6 13-15,13 10-18,-7 0-2,7 11-1,-1 3-2,1 6 0,2 0-1,-2 0-1,0-3 0,0-2 0,-1-2-1,-2-9-1,-1-1-1,-4-9-1,4 2-3,-3-19-7,-6 17-15,6-17-12,-16-9 3,2-3-1,5-3 3,-8-12 17,11 11 12,-7 1 11,-3-8 19,6 10 11,10 13 1,-13-16 1,13 16 1,0 0-15,0 0-10,0 0-4,0 0-2,20 0-1,-4-6-1,9 1-1,1-5 0,5-2-2,5-1 1,0-1-2,1 1 1,1 2-2,-5 1 0,-3 1-1,-1 6-2,-8-4-1,1 10-3,-16-16-9,14 12-21,-20 1 0,14-16 0,-11 2 0</inkml:trace>
          <inkml:trace contextRef="#ctx0" brushRef="#br0" timeOffset="8180.4679">1245 962 63,'0'0'35,"-13"-10"1,13 10-4,0 0-11,-20-2-8,20 2-3,-7 14-3,8 2-1,-5-2 0,6 9-2,-2 1-1,4 8 1,-1 0-2,4 7 0,2 1 0,-1 4 0,4-2 0,-2-1-1,1-2 0,-1-3 0,0-6-1,-1-4 0,-2-8 0,-7-18-1,12 20 0,-12-20-3,0 0-7,4-21-25,0 8-5,-8-10-1,5 0 0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00:09:15.43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CD9EF06-C47E-4020-AEAA-AC6FB258AD09}" emma:medium="tactile" emma:mode="ink">
          <msink:context xmlns:msink="http://schemas.microsoft.com/ink/2010/main" type="inkDrawing" rotatedBoundingBox="8719,11345 10945,11151 10952,11220 8725,11414" semanticType="underline" shapeName="Other">
            <msink:sourceLink direction="with" ref="{E1730910-80BF-40B1-B887-0C65E5F3DA4B}"/>
          </msink:context>
        </emma:interpretation>
      </emma:emma>
    </inkml:annotationXML>
    <inkml:trace contextRef="#ctx0" brushRef="#br0">107 201 55,'-29'1'36,"0"-5"1,8 5 0,-11-13-12,32 12-9,-27 1-6,27-1-2,0 0-1,0 0-2,18-1 0,13 5-2,7-4 0,17 3 0,14-2-1,14 1 1,16-5-3,15 0 0,11-6 0,11-2 0,11-4 0,2-5 0,5 0 0,-2-2 0,-5 0 0,-6 1 0,-15 3 0,-15 3 0,-18 5 0,-15 4 0,-19 6 0,-16 3 0,-13 4 0,-13 3 0,-17-10 0,15 17 0,-15-17 0,0 0-5,2 17-1,-2-17-5,0 0-21,0 0-10,0 0 1,-2-20-1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00:09:16.05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A6B7BE1-503A-47B2-8EDA-3638BBFE6AA3}" emma:medium="tactile" emma:mode="ink">
          <msink:context xmlns:msink="http://schemas.microsoft.com/ink/2010/main" type="inkDrawing" rotatedBoundingBox="10982,10713 11335,11541 10793,11773 10440,10945" semanticType="verticalRange" shapeName="Other">
            <msink:sourceLink direction="with" ref="{CA3D20FA-FB8E-4FA5-9BD0-AF6DC8FEEA2D}"/>
          </msink:context>
        </emma:interpretation>
      </emma:emma>
    </inkml:annotationXML>
    <inkml:trace contextRef="#ctx0" brushRef="#br0">62 0 82,'-19'10'39,"0"-4"-1,19-6 2,-24 11-25,32 5-5,-8-16-3,23 17-2,-4-8-2,13 4 1,1-5-2,7 4 0,5-1 0,5 6 0,2-5-1,2 6 0,-2 1 1,-3 2-2,-2 2 0,-7 3 0,-5 0 0,-6-5 0,-8 5 0,-4-5 0,-5 0 0,-2-3 0,-4-2 0,-1 0 0,-2-2 0,-1 2 0,-4-1 0,-2 4 0,-6 4 0,-3 1 0,-6 5 0,-2 5 0,-8 0 0,-3 5 0,-3-2 0,-1-1 0,-3-3 0,3-2 0,0-4 0,4-5 0,7-3 0,0-8 0,11-1 0,-4-6 0,18-4-5,-15-3-2,15 3-6,-5-12-20,5 12-9,3-23 1,0 10-1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00:09:08.92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0127C60-AEFC-4837-B13F-157F5E3895AA}" emma:medium="tactile" emma:mode="ink">
          <msink:context xmlns:msink="http://schemas.microsoft.com/ink/2010/main" type="writingRegion" rotatedBoundingBox="6429,8812 11167,8812 11167,10715 6429,10715"/>
        </emma:interpretation>
      </emma:emma>
    </inkml:annotationXML>
    <inkml:traceGroup>
      <inkml:annotationXML>
        <emma:emma xmlns:emma="http://www.w3.org/2003/04/emma" version="1.0">
          <emma:interpretation id="{1BB45271-BA38-4B34-8FFE-88A0B6CEF908}" emma:medium="tactile" emma:mode="ink">
            <msink:context xmlns:msink="http://schemas.microsoft.com/ink/2010/main" type="paragraph" rotatedBoundingBox="6429,8812 7454,8812 7454,9455 6429,94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ABBE71-39ED-4F89-A659-6CC3C0501A8F}" emma:medium="tactile" emma:mode="ink">
              <msink:context xmlns:msink="http://schemas.microsoft.com/ink/2010/main" type="line" rotatedBoundingBox="6429,8812 7454,8812 7454,9455 6429,9455"/>
            </emma:interpretation>
          </emma:emma>
        </inkml:annotationXML>
        <inkml:traceGroup>
          <inkml:annotationXML>
            <emma:emma xmlns:emma="http://www.w3.org/2003/04/emma" version="1.0">
              <emma:interpretation id="{4D844726-BCC1-4874-8F63-D29E595D1351}" emma:medium="tactile" emma:mode="ink">
                <msink:context xmlns:msink="http://schemas.microsoft.com/ink/2010/main" type="inkWord" rotatedBoundingBox="6450,8787 7464,8873 7409,9514 6396,9427"/>
              </emma:interpretation>
              <emma:one-of disjunction-type="recognition" id="oneOf0">
                <emma:interpretation id="interp0" emma:lang="en-US" emma:confidence="0">
                  <emma:literal>Be</emma:literal>
                </emma:interpretation>
                <emma:interpretation id="interp1" emma:lang="en-US" emma:confidence="0">
                  <emma:literal>Br</emma:literal>
                </emma:interpretation>
                <emma:interpretation id="interp2" emma:lang="en-US" emma:confidence="0">
                  <emma:literal>B?</emma:literal>
                </emma:interpretation>
                <emma:interpretation id="interp3" emma:lang="en-US" emma:confidence="0">
                  <emma:literal>Bar</emma:literal>
                </emma:interpretation>
                <emma:interpretation id="interp4" emma:lang="en-US" emma:confidence="0">
                  <emma:literal>BZ</emma:literal>
                </emma:interpretation>
              </emma:one-of>
            </emma:emma>
          </inkml:annotationXML>
          <inkml:trace contextRef="#ctx0" brushRef="#br0">-2750-897 61,'-16'-4'37,"16"4"-2,0 0 2,-13-26-18,13 26-10,11-19-2,1 9-2,-1-10 0,7 5-2,-1-7 0,6 4 0,0-5-1,5 4 0,-1-2 0,5 1-1,-4 3 0,3 4-1,-6 3 1,-2 7-1,-2 6 1,-6 4-1,-3 9 0,-8 4 0,-4 5 0,-3 2 1,-1 2-1,-2-2 0,-2 0 0,-1 1 0,-4-1 0,0-4 0,-1 0 0,-2-2 0,0-4-1,0 0 1,2-4 0,1-3 0,13-10-1,-14 9 1,14-9 0,0 0 0,0 0 0,10-16 0,-10 16 0,27-14 0,-7 7 1,5-1-1,0 3 1,4 2-1,3 4 0,-2 2 1,0 6-1,-4 6 1,-3 4 0,-3 4-1,-6 4 1,-5 2-1,-6-1 1,-6 4-1,-7-4 1,-4-5-1,-5 0 0,-4-4 0,-3-2 0,-1-4 0,-3-3-1,1-4 0,0-4 0,0-3-1,5 0 0,0-7 0,6 3-1,3-5 0,15 10-1,-15-17-1,15 17-2,3-19-7,20 20-18,-7-9-5,8 2 0,4-3 0</inkml:trace>
          <inkml:trace contextRef="#ctx0" brushRef="#br0" timeOffset="-521.0298">-2671-884 73,'-11'-23'37,"11"23"-1,-10-17 1,10 17-24,0 0-4,0 0-2,0 0-2,11 16 0,-8-1-1,4 11-1,-2 3 0,2 9-1,-2 2 0,3 0-1,-3-1-1,11 44-3,-11-66 0,-5-17-3,5 16-11,-5-16-21,-13-12-3,3-6 2,5-2 0</inkml:trace>
          <inkml:trace contextRef="#ctx0" brushRef="#br0" timeOffset="420.024">-2155-742 77,'0'0'37,"0"0"0,14-12 1,-1 28-23,-13-16-6,19 14-4,-6-7 0,7 8-2,-3-1 0,5 2-1,-3-2 0,1-4-1,-5-3 0,-15-7 0,19 10 0,-19-10 0,0 0-1,0 0 0,0 0 0,-20-3 0,20 3 0,-22-11 0,22 11 0,-20-17 0,13 2 0,4-2 0,5-4 0,3-2 0,7-4 1,4-3-1,5-5 1,5-2-2,3 3 2,3 2-2,-4 7 1,0 2-1,-3 8 0,-6 5-2,0 13-3,-19-3-8,20 12-20,-20-12-7,0 18 2,0-18-1</inkml:trace>
        </inkml:traceGroup>
      </inkml:traceGroup>
    </inkml:traceGroup>
    <inkml:traceGroup>
      <inkml:annotationXML>
        <emma:emma xmlns:emma="http://www.w3.org/2003/04/emma" version="1.0">
          <emma:interpretation id="{2700051C-8DB7-4A53-AA21-B64994267DA6}" emma:medium="tactile" emma:mode="ink">
            <msink:context xmlns:msink="http://schemas.microsoft.com/ink/2010/main" type="paragraph" rotatedBoundingBox="6509,9673 11167,9673 11167,10715 6509,107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475BA3-4E92-41BF-82C0-0D2018BA5F7A}" emma:medium="tactile" emma:mode="ink">
              <msink:context xmlns:msink="http://schemas.microsoft.com/ink/2010/main" type="line" rotatedBoundingBox="6509,9673 11167,9673 11167,10715 6509,10715"/>
            </emma:interpretation>
          </emma:emma>
        </inkml:annotationXML>
        <inkml:traceGroup>
          <inkml:annotationXML>
            <emma:emma xmlns:emma="http://www.w3.org/2003/04/emma" version="1.0">
              <emma:interpretation id="{4F36D300-0E37-485A-93BD-0356B2C39549}" emma:medium="tactile" emma:mode="ink">
                <msink:context xmlns:msink="http://schemas.microsoft.com/ink/2010/main" type="inkWord" rotatedBoundingBox="6509,9673 7098,9673 7098,10638 6509,10638"/>
              </emma:interpretation>
              <emma:one-of disjunction-type="recognition" id="oneOf1">
                <emma:interpretation id="interp5" emma:lang="en-US" emma:confidence="0">
                  <emma:literal>h</emma:literal>
                </emma:interpretation>
                <emma:interpretation id="interp6" emma:lang="en-US" emma:confidence="0">
                  <emma:literal>:</emma:literal>
                </emma:interpretation>
                <emma:interpretation id="interp7" emma:lang="en-US" emma:confidence="0">
                  <emma:literal>"</emma:literal>
                </emma:interpretation>
                <emma:interpretation id="interp8" emma:lang="en-US" emma:confidence="0">
                  <emma:literal>+</emma:literal>
                </emma:interpretation>
                <emma:interpretation id="interp9" emma:lang="en-US" emma:confidence="0">
                  <emma:literal>C</emma:literal>
                </emma:interpretation>
              </emma:one-of>
            </emma:emma>
          </inkml:annotationXML>
          <inkml:trace contextRef="#ctx0" brushRef="#br0" timeOffset="-1122.0641">-2699 355 44,'0'0'31,"0"0"1,0 0 0,0 0-13,0 0-4,0 0-4,0 0 0,12 2-2,-12-2-2,0 0 0,-5-14-2,5 14-1,0 0-1,0-18 0,0 18-2,-2-25 0,4 5-1,-1-3 0,2-7 0,1-4 0,1-8 0,0-3 0,3-7 1,-1-1-1,-3-1 1,2 2-1,-2 7 1,-2 6-1,-1 5 0,-2 7 0,-1 8 1,1 6-1,1 13 0,0 0 1,-3-14-1,3 14 1,0 0-1,0 0 0,0 0 0,0 0-1,14 14 0,-14-14 0,0 0-3,0 0-3,19 27-15,-19-27-19,0 0 2,0 0-1,0 0 0</inkml:trace>
          <inkml:trace contextRef="#ctx0" brushRef="#br0" timeOffset="1404.0802">-2652 349 46,'0'0'34,"0"0"1,-7-17 0,7 17-10,0 0-8,0 0-6,0 0-2,13-6-3,-13 6 0,0 0-1,0 0-1,0 0-1,0 0 0,13 9-1,-13-9 0,0 0 0,0 0-1,15 10 1,-15-10-1,13 11 0,-13-11 0,20 19 0,-20-19 0,29 25 1,-12-10-2,5 2 0,2 0 0,4 3 0,3 0 0,-1 4 0,5-1 0,-1-1 0,0 2 0,1-4 0,-3-3 0,-3 0 0,-5-5 0,-2-4 0,-4-2 0,-5 0 0,-13-6 0,16 1 0,-16-1 0,0 0 0,0 0 0,2-17 0,-2 17 0,0 0 0,-16-11-2,3 5-7,19 19-20,-6-13-12,0 0-2,-21 0 1,21 0 0</inkml:trace>
        </inkml:traceGroup>
        <inkml:traceGroup>
          <inkml:annotationXML>
            <emma:emma xmlns:emma="http://www.w3.org/2003/04/emma" version="1.0">
              <emma:interpretation id="{E1730910-80BF-40B1-B887-0C65E5F3DA4B}" emma:medium="tactile" emma:mode="ink">
                <msink:context xmlns:msink="http://schemas.microsoft.com/ink/2010/main" type="inkWord" rotatedBoundingBox="8662,9896 11167,9896 11167,10715 8662,10715">
                  <msink:destinationLink direction="with" ref="{CCD9EF06-C47E-4020-AEAA-AC6FB258AD09}"/>
                </msink:context>
              </emma:interpretation>
              <emma:one-of disjunction-type="recognition" id="oneOf2">
                <emma:interpretation id="interp10" emma:lang="en-US" emma:confidence="0">
                  <emma:literal>TEN</emma:literal>
                </emma:interpretation>
                <emma:interpretation id="interp11" emma:lang="en-US" emma:confidence="0">
                  <emma:literal>f N</emma:literal>
                </emma:interpretation>
                <emma:interpretation id="interp12" emma:lang="en-US" emma:confidence="0">
                  <emma:literal>☺ N</emma:literal>
                </emma:interpretation>
                <emma:interpretation id="interp13" emma:lang="en-US" emma:confidence="0">
                  <emma:literal>-CENT</emma:literal>
                </emma:interpretation>
                <emma:interpretation id="interp14" emma:lang="en-US" emma:confidence="0">
                  <emma:literal>E N</emma:literal>
                </emma:interpretation>
              </emma:one-of>
            </emma:emma>
          </inkml:annotationXML>
          <inkml:trace contextRef="#ctx0" brushRef="#br0" timeOffset="8508.4867">236 0 61,'0'0'38,"0"0"1,-9 14 0,11 10-10,-14-8-18,21 13-3,-14-6-3,14 5-1,-6-5-2,4-1 0,-3-5-1,-4-17 0,16 17-1,-16-17 1,0 0-1,12-13 0,-8-1 0,-4-3 0,3-3 0,-6-5-1,-3 4 0,-2-3 0,1 4 1,-11-1-1,2 7 0,-4 4 1,-3 7-1,0 6 1,-1 7 0,0 10 0,1 10 1,0 9 0,4 10 0,3 8 0,3 9 1,6 4 0,4 1 0,7 2 0,4-7 0,9-6 0,4-13-1,8-8 0,4-15 1,9-13-2,2-12 0,4-9 0,-2-6 0,-3-8 0,-3 0 0,-7-2 0,-4 4-3,-13 2-1,-1 12-3,-17-15-15,2 23-19,5-19-1,-5 19 1,-5-24 0</inkml:trace>
          <inkml:trace contextRef="#ctx0" brushRef="#br0" timeOffset="8818.5044">572 131 97,'0'0'39,"6"13"1,-6-13-1,39-7-27,-16-6-6,15 2-3,4-2-1,3-3-1,1 2 0,-3 0-2,-3 4 0,-10 2-1,-4 7-2,-26 1-2,27 13-8,-27-13-20,-10 17-6,10-17 1,-20 27 0</inkml:trace>
          <inkml:trace contextRef="#ctx0" brushRef="#br0" timeOffset="9070.5188">683 346 105,'-5'13'39,"5"-13"0,21-10-8,6 11-20,-6-9-5,14 2-3,1-1-1,4-2-1,0 2-1,-2 0-1,-3 4-2,-7-4-2,2 14-8,-30-7-20,22-1-8,-22 1 3,0 0-3</inkml:trace>
          <inkml:trace contextRef="#ctx0" brushRef="#br0" timeOffset="9351.5349">779 573 65,'-9'18'39,"9"-18"-1,-8 21 2,8-21-12,16 6-17,-16-6-4,34-3-2,-10-3-2,8 0-1,0-4-1,2 0-1,-1 0-1,-3-5-2,1 9-3,-14-17-11,13 12-22,-14-7-2,5 7 2,-8-6-1</inkml:trace>
          <inkml:trace contextRef="#ctx0" brushRef="#br0" timeOffset="10254.5865">1418 377 107,'0'0'39,"0"0"1,0 0-7,10 29-24,-11-10-4,5 11-1,-2 1-2,1 6-1,-2 1 0,2-1-1,-2-4 1,1-5-1,-1-5 0,-1-7-1,2-3 1,-2-13-1,0 0 1,0 0-1,-10-16-1,5-3 1,1-6 1,0-7-1,-1-4 1,1-5-1,0-2 1,-1 0 0,0 2 1,-3 3-1,3 7 0,-1 4 1,0 7-1,5 6 1,1 14-1,0-15 1,0 15 0,13 2 1,-13-2 0,26 15-1,-8-5 1,5 6-1,3 1 1,4 2-1,0 2 0,5 2 1,1 0 0,1 1-2,-1-2 0,-1 2 0,-4-2 0,2-2 0,-3 0 0,-4-6 0,-1 2 0,-5-5 0,-1 1 0,-4-4 0,0-2 0,-15-6 0,18 10 0,-18-10 0,0 0 0,0 0 0,8-16 0,-8 16 0,-10-28 0,2 6 0,0-8 0,-2-3 0,0-8 0,0-6 0,-1-8 0,4-6 0,0-1 0,1-2 0,2 2 0,1 8 0,0 8 0,2 8 0,-1 13 0,0 11 0,2 14 0,0 0 0,-2 21-3,2-8-2,7 12-4,-7-25-14,9 20-18,-9-20-2,19 8 2,-19-8-1</inkml:trace>
          <inkml:trace contextRef="#ctx0" brushRef="#br0" timeOffset="12941.7402">-546 59 91,'0'0'39,"0"0"2,0 0-2,2 14-25,-2-14-7,24-10-2,-2 3-2,6 1-1,3-3 0,0 4-1,2-1-1,-4 2 0,0 2-2,-9-2-3,7 17-11,-27-13-25,17-2 0,-17 2 0,9-14-1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00:08:55.28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9ECEE52-C3E4-45D8-AC7E-B174F50A76AF}" emma:medium="tactile" emma:mode="ink">
          <msink:context xmlns:msink="http://schemas.microsoft.com/ink/2010/main" type="inkDrawing" rotatedBoundingBox="3030,11228 4345,11222 4346,11268 3031,11274" semanticType="underline" shapeName="Other">
            <msink:destinationLink direction="with" ref="{622AA664-6C63-4CF3-8B20-4BE433B12888}"/>
          </msink:context>
        </emma:interpretation>
      </emma:emma>
    </inkml:annotationXML>
    <inkml:trace contextRef="#ctx0" brushRef="#br0">-3478 1572 45,'0'0'33,"0"0"1,0 0 0,0 0-10,0 0-10,21 0-5,-21 0-3,27-7 0,-27 7-2,27-6 0,-27 6 0,25-4-1,-25 4 0,17 0-1,-17 0 1,14 4-2,-14-4 1,20 6-1,-5-5 0,2 2 0,2-2 0,2 1 0,4-1 0,2-1 0,0 0-1,-2 0 0,1 0 1,-2 0-1,0 0 0,-1 2 0,-1-1 0,-2 0 0,2 2 0,-1-1 1,2-2-1,0 1 0,-1-1 0,2 0 0,-1 0-1,-1 0 2,-1 2-1,-2-1-1,0-1 1,-2 3 0,0-2 0,-3 1 0,1 1 0,-1-2 0,2 0 0,3-1 0,-4 0 1,7-1-1,-2 0 0,2-1 0,-1 1 0,1-2 1,1 1-1,-5 0 0,4 0 0,-3 1 0,-2-2 0,0 3 0,-3 0 0,2-2 0,-1 4 0,-2-4 0,1 2 0,0 0-1,-1-1 1,3 0 0,0-2 0,0 1 0,1-1 0,0 2 1,-1 0-1,-2-1 0,-1 1 0,-13 1 0,20 0-1,-20 0 1,0 0 0,16 3 0,-16-3 1,0 0-1,0 0 0,0 0 0,0 0 0,0 0-1,0 0 2,0 0-1,0 0 0,0 0 0,0 0 0,0 0 0,0 0 0,0 0 0,0 0 0,0 0 0,-19-9 0,19 9 0,-18 0 0,2 0 0,0 1 0,-5 1 0,-4-1 0,-2 2 1,-3-1-2,-5 0 1,1 0 0,-5 1 0,-3 0 0,-1-2 0,0 2 0,-3-2-1,2 2 1,-2 0 0,-2 1 0,4-1 0,1 0 0,2-2 0,1 1 0,4-2 0,5-2 0,2-2 0,2 1 0,2-1 0,4 0 0,2 1 0,2 0 0,1 0 0,0 3 0,0 2 0,2-1 0,-1 2 0,3 0 0,12-3 0,-21 5 0,21-5 0,-15 5 0,15-5 0,0 0 0,0 0-1,0 0 0,0 0 0,0 0 0,-15 8-1,15-8-1,0 0-1,0 0-2,-16-5-6,16 5-14,0 0-12,0 0 0,-17-5 1,17 5 1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00:08:51.97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22AA664-6C63-4CF3-8B20-4BE433B12888}" emma:medium="tactile" emma:mode="ink">
          <msink:context xmlns:msink="http://schemas.microsoft.com/ink/2010/main" type="inkDrawing" rotatedBoundingBox="4239,11096 5612,12053 5528,12174 4155,11216" semanticType="callout" shapeName="Other">
            <msink:sourceLink direction="with" ref="{C624CF48-0DDB-408C-85F7-1AA7EC3CA292}"/>
            <msink:sourceLink direction="with" ref="{B9ECEE52-C3E4-45D8-AC7E-B174F50A76AF}"/>
          </msink:context>
        </emma:interpretation>
      </emma:emma>
    </inkml:annotationXML>
    <inkml:trace contextRef="#ctx0" brushRef="#br0">-2115 1542 0,'0'0'0,"-19"-10"2,19 10 2,-13-9 6,13 9 3,-14-6 5,14 6 2,0 0 3,-15-5-2,15 5-1,0 0-4,-17-15-3,17 15-2,0 0-2,0 0-2,0 0 0,0 0-2,-13-11 1,13 11-2,0 0 1,0 0-1,0 0-1,13 17-1,-13-17 1,11 14-2,-11-14 1,19 19-1,-19-19 0,26 20 0,-12-11-1,5 2 1,0-2 0,4 1 0,0 0-1,3 1 1,-1 2 0,1 3 0,0-2-1,0 2 1,-2 1-1,2 0 1,-3 0-1,0 2 1,0-1-1,-1-3 1,-1 0-1,2 3 0,-4-1 1,3 0-1,-2 0 0,0 0 1,-1-1-1,-1 4 1,-1-1 0,2-2-1,0-2 1,-2 1-1,2 0 0,-2-2 1,2 0-1,-2 1 0,0-2 0,-1 1 0,-2-1 0,1-2 1,-2 1-1,-13-12 0,23 21 0,-23-21 0,24 17 1,-11-8-1,1 1 0,1-1 0,0 1 0,3 1 0,-2-1 1,2 1-1,-2 1 0,1-1 0,-2 1 1,2-1-1,-4-1 1,-2 3-1,5-4 0,-6 4 2,3-6-2,-1 6 0,0-3 0,3 1-2,-1 2 2,1-5 0,-2 5-1,1-6 0,-14-7 1,23 19 0,-23-19 0,17 12 0,-17-12 0,0 0 0,16 12 0,-16-12 0,0 0 0,0 0 0,0 0 0,14 13 1,-14-13-1,0 0 0,0 0 0,0 0 0,0 0 0,-8-18 0,0 3 0,-6 3 1,-2-9-1,-5-1 2,-7-4-4,-2-3 4,-6-2-2,-2-4 0,-7 3 0,1-6 0,-2 5-2,0-1 2,1 1 0,0 2 0,4 1 0,1 1-1,1 3 1,3-1 0,1 3 0,1 2 0,-1 0-1,2 0 1,0 1 0,0-1-1,3 1 1,0 2 0,3 1 0,1-1-1,1 3 1,4 3 0,2 2 0,2 1 0,1 1-1,0 2 1,2 1 0,-2-1 0,-1 0 0,-2 0 0,2 0 0,-2-2 0,1-1 0,-1 2-1,3-1 1,0 3 0,16 6 0,-21-8 0,21 8 0,-16-3 0,16 3 0,0 0-1,0 0 1,0 0 0,0 0 0,0 0 0,0 0 0,4 14 1,-4-14-1,16 7 0,-16-7 0,27 16 0,-7-4 1,6 3-1,4 4 0,4 4 0,4 3 1,5 2-1,5 4 1,-1 3-1,1 5 0,3 0 1,0 2-1,-1-1 1,-1-1-1,0 2 1,-5-5-1,1-3 2,-5-5-2,-4-2 0,-6-5 0,-3-4 0,-7-5 0,-4-1 0,-16-12 0,18 7 0,-18-7 0,0 0 0,-16-23 0,-2 6 0,-4-5 0,-10-5 0,-5-6 0,-9-3 0,-6-4 0,-4-3 0,-6 1 0,-1-1-2,-2 3 2,2 2 0,4 4 0,6 4-1,5 7 1,7 2 0,9 4 0,5 2 0,7 2 0,4 2 0,3-1 0,13 12 0,-19-20 0,19 20 0,-14-17 0,14 17-1,0 0 1,0 0 0,0 0 0,0 0 0,19 3 0,-2 6 0,4 2 0,5 2 0,6 4 0,5 5 0,2 2 0,6 3 1,3 6-1,6 4 1,0 3-1,1 3 0,-2-1 2,-3-2-2,-5-5 0,-6-2 0,-8-7 0,-8-7 0,-7-8 0,-16-11 0,0 0 0,0 0 0,-7-13 0,-13-7 0,-9-7 0,-8-7 0,-11-8 0,-6-3 0,-7-4-2,-3-1 2,-2 3 0,2 4-1,5 6 1,8 5 0,6 8 0,8 7 0,8 2 0,5 5 0,5 2 0,5-1 0,-1 2 0,15 7 0,-23-16 0,23 16 0,-18-14 0,18 14 0,-15-10 0,15 10 0,0 0 0,0 0 0,0 0 0,0 0 0,4 13 0,9-2 0,3 2 0,4 3 0,6 0 0,4 4 0,5 1 0,2 2 0,1 1 0,-1 1 1,-1 0-1,-2-2 0,-2 0 2,-6-4-2,-6-1 0,-4-3 0,-16-15 0,18 15 0,-18-15 0,0 0 0,0 0 0,-24-13 0,4-7 0,-6-2 0,-9-6 0,-2-2 0,-3-4 0,-2 1-2,1 2 2,0 1 0,4 5 0,5 5 0,7 6 0,3 2 0,5 5 0,17 7 0,-18-5 0,18 5 0,0 0 0,0 0 0,21 20 0,-7-9 0,6 3 0,2 4 0,3 2 2,6 2-2,-1 1 0,1 2 0,1-1 0,-2-1 0,-2-3 0,-7-3 0,-4-6 0,-17-11 0,16 15 0,-16-15 0,0 0 0,-20-16 0,1 0 0,-7-4 0,-2-4 0,-5-3 0,-3-2 0,-3-1 0,4 4 0,0 2 0,6 4 0,4 7-2,4 2 2,5 4 0,16 7 0,-20-8 0,20 8 0,0 0 0,0 0 0,0 0 0,0 0 0,0 0 0,0 0 0,0 0 0,13 18 0,1-6 0,6 3 0,5 2 2,1 2-2,5 1 0,1-2 0,-2-2 0,-1-2 0,-3-2 0,-6-1 0,-2-4 0,-2-1 0,-16-6 0,15 7 0,-15-7 0,0 0 0,0 0 0,-16-1 0,1-5 0,0-4 0,-6-1 0,-3-4 0,0-2 0,-2 1 0,1 1 0,5 0 0,2 2 0,3 5 0,15 8 0,-14-9 0,14 9 0,0 0 0,19 10-2,-4 0 2,4 3 0,5 4 0,5 2 0,6 4 0,2 3 0,6 4 0,0 0 0,3 2 2,3 3-2,0 1 0,0 2 0,0 1 0,-5-2 0,-1-4 0,-4 3 0,-2-5 0,-4-1 0,-1-3 0,-2-2 0,-3-2 0,2-3 0,-1 0 0,0-2 0,0-2 0,-4 2 0,0-3 0,-1 2 0,-2-6 0,-3 5 0,-2-3 0,-2 0 0,-14-13 0,25 17 0,-25-17 0,17 11 0,-17-11 0,13 9 0,-13-9 0,0 0 0,0 0 0,0 0 0,0 0 0,0 0 0,0 0 0,-4-19 0,-5 7 0,-2-1 0,-4-4 0,-1-2 0,-2-1 0,-2 0 0,-2 3 0,-1-8 0,-1 5 0,-2-1 0,-4-2 0,-2-3 0,-1-1 0,-4-4 0,-5-4 0,-1 1 0,-2 0 0,-2-3 0,1 1 0,0 0 0,1 5 0,5 3-2,3 5 2,5 5 0,6 2 0,5 3 0,2 3 0,3 5 0,16 5 0,-23-10 0,23 10 0,-18-12 0,18 12 0,-18-8 0,18 8 0,-14-8 0,14 8 0,0 0 0,-13-10-1,13 10 1,0 0 0,0 0 0,-13-11 0,13 11 0,0 0 0,-13-12 0,13 12 0,0 0 0,-17-11 0,17 11-1,0 0 1,-20-16 0,20 16 0,-19-14 0,19 14 0,-23-17 0,23 17 0,-23-17 0,23 17 0,-19-13 0,19 13 0,0 0-1,-14-10 1,14 10 0,0 0 0,0 0 0,0 0 0,0 0 0,0 0 0,0 0 0,-14-6 0,14 6 0,0 0 0,0 0 0,-13-4 0,13 4 0,0 0 0,0 0 0,0 0 0,0 0 0,0 0 0,0 0 0,0 0 0,0 0 0,0 0 0,0 0 0,0 0 0,0 0 0,0 0 0,0 0 0,0 0 0,0 0 0,0 0 0,0 0 0,0 0 0,0 0 0,-7-13 0,7 13 0,0 0 0,-13-10 0,13 10 0,0 0 0,-16-9 0,16 9 0,-14-3 0,14 3 0,-13-1 0,13 1 1,0 0-1,-16 0 0,16 0 0,0 0 0,0 0 0,0 0-1,0 0 1,0 0 0,0 0 0,0 0-1,0 0-1,0 0 0,13 9-4,-13-9-9,18 1-11,-18-1-15,0 0 1,0 0-1,16-17 1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00:08:46.25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15FD90B-E27B-4627-A540-BC74371122E6}" emma:medium="tactile" emma:mode="ink">
          <msink:context xmlns:msink="http://schemas.microsoft.com/ink/2010/main" type="inkDrawing" rotatedBoundingBox="2880,11162 4140,11095 4143,11145 2882,11212" semanticType="underline" shapeName="Other"/>
        </emma:interpretation>
      </emma:emma>
    </inkml:annotationXML>
    <inkml:trace contextRef="#ctx0" brushRef="#br0">-3628 1506 42,'1'-17'25,"-1"17"3,0 0-10,0 0-6,0 0-3,0 0-2,0 0 0,0 0-1,0 0 1,0 0 0,0 0 2,0 0-2,2 13-1,-2-13 0,0 0-2,0 0 0,0 0-1,0 0 0,0 0-1,0 0 0,14 2 0,-14-2-1,0 0 1,17 5-1,-17-5 0,19 0 1,-6 0-1,0-3 0,2 0 1,0 0-1,1 0 0,-2 0 0,0 2-1,-1 0 1,0 2 0,0-1-1,-13 0 1,23 1-1,-10-1 1,0 0-1,0 0 1,0 0-1,1-1 0,-14 1 0,25 0 0,-12-1 0,0 1 0,-13 0 0,24 0 0,-11 0 0,1 0 0,1 0 1,-2 0-1,1 0 0,2 0 0,0-2 0,1-1 1,1 0-1,1 2 0,0-3 0,-1 1 1,1 0-1,0 0 0,-2 2 0,-1 1 0,-2 0 0,2 0 0,0 1 0,0-1 0,1-1 0,0 1 0,2-2 1,1-1-1,2-2 0,-1 2 0,1-3 0,-4 5 0,2-4 0,-2 5-1,-3 2 2,0-1-1,-2 4 0,0-3 1,-13-2-1,24 8 0,-11-7 0,3-1 1,-3 0-1,4 0 0,-1-1 0,0-1 1,1-1-1,-1 2 0,-1 2 0,-15-1 0,26-3 0,-26 3 0,20-1 0,-20 1 0,21-4 0,-21 4 0,18-5 0,-18 5-1,19-7 1,-19 7 0,17-4 0,-17 4-1,16-3 1,-16 3 1,0 0-1,16 0 0,-16 0 0,0 0 0,0 0 0,13 3 0,-13-3 0,0 0 0,0 0 0,0 0 0,0 0 0,0 0 0,0 0 0,-16 1 0,16-1 0,-17 5 0,17-5 0,-23 5 1,10 0-1,-5-2 0,-3 1 0,-3-1 0,-4 1 0,-1 0 0,-1-1 0,0 1 0,-1 1 0,0-1-1,5-3 1,1 2 0,0 0 0,2-1 0,0 0 0,2 0 0,-2-2 0,-2 1 0,-1 2 0,1-1 0,-4-1 0,-1 0 0,2 1 0,2-2 0,1 0 0,2 0 0,2-2 0,3 1 0,2-2 0,2 2 0,-1-2 0,-1 3 0,1-2 0,-4 4 0,0-2 0,-2 1 0,-2 1 1,0-1-2,1 1 1,-1-1 0,0-1 0,3 1 0,1-1 0,2 0 0,0 0 0,4 0 0,-1 0-1,-1 2 1,1-1 0,0 2 0,-1 0 0,1 0 0,-1 0 0,0 0 0,0-2 0,15-1 0,-23 4 0,23-4 0,-15 2 0,15-2 0,0 0 0,0 0 0,0 0 0,0 0 0,15-6 1,-15 6-1,20-3 0,-20 3 0,22-1 1,-22 1-1,22 0 0,-10-2 1,-12 2-1,25-4 1,-12 1 0,1 0-1,3 0 1,1-1 0,3 3-1,-1-2 0,5 1 1,-2 1-1,4 0 1,2 1-1,-2-2 1,3 1-1,0-1 1,1 1-1,-3-1 0,-2 2 0,-4 0 0,1 2 0,-5-1 0,0 1 0,-5-1 0,-13-1 0,18 4 0,-18-4 0,16 0 0,-16 0 0,13-1 0,-13 1 0,13-3-1,-13 3 1,14-4-2,-14 4 0,13-3-1,-13 3-6,13 9-15,-13-9-14,-13 4-4,13-4 2,0 0-2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00:08:59.57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64DA617-DA9E-470A-A0F6-88B9B9FFADF1}" emma:medium="tactile" emma:mode="ink">
          <msink:context xmlns:msink="http://schemas.microsoft.com/ink/2010/main" type="inkDrawing" rotatedBoundingBox="2436,10919 3090,11251 3061,11310 2407,10978" semanticType="callout" shapeName="Other">
            <msink:sourceLink direction="with" ref="{C624CF48-0DDB-408C-85F7-1AA7EC3CA292}"/>
            <msink:sourceLink direction="with" ref="{B1ABDDC3-8211-426E-87A0-2484274BACBC}"/>
          </msink:context>
        </emma:interpretation>
      </emma:emma>
    </inkml:annotationXML>
    <inkml:trace contextRef="#ctx0" brushRef="#br0">-4085 1310 93,'-16'-6'36,"16"6"2,0 0-5,0 0-21,0 0-4,0 0-2,0 0-2,19 3 0,-19-3-1,23 2-1,-9-4 1,3 4-1,-1-1 0,6 2-1,-1 0 1,2 4-2,2 1 1,0 7 0,1 0 0,4 4 0,1 2-1,-1 2 2,1 0-2,0-3 0,-1-1 0,0-3 0,-3-4 0,0 0 0,-1-4 0,-1-2 0,-4 1 0,-1-1 0,-2 1 0,-4 2 0,-14-9 0,22 18 0,-22-18 0,11 20 0,-11-20 0,4 19 0,-4-19 0,0 0 0,0 0 0,-14 7 0,14-7 0,-16-11 0,16 11 0,-17-22 0,17 22-8,-20-27-13,20 27-21,-6-20 0,6 20 0,-7-27 0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00:14:06.94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11A286E-07DB-4B32-A9B6-11A867370085}" emma:medium="tactile" emma:mode="ink">
          <msink:context xmlns:msink="http://schemas.microsoft.com/ink/2010/main" type="writingRegion" rotatedBoundingBox="11877,1422 21959,1764 21615,11896 11532,11553"/>
        </emma:interpretation>
      </emma:emma>
    </inkml:annotationXML>
    <inkml:traceGroup>
      <inkml:annotationXML>
        <emma:emma xmlns:emma="http://www.w3.org/2003/04/emma" version="1.0">
          <emma:interpretation id="{50272789-E69A-4D25-9BAB-B0597CD70B44}" emma:medium="tactile" emma:mode="ink">
            <msink:context xmlns:msink="http://schemas.microsoft.com/ink/2010/main" type="paragraph" rotatedBoundingBox="16007,1510 17485,1662 17370,2779 15892,26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DE1CF55-3FBF-43B0-BCA9-40EC50AF0296}" emma:medium="tactile" emma:mode="ink">
              <msink:context xmlns:msink="http://schemas.microsoft.com/ink/2010/main" type="line" rotatedBoundingBox="16007,1510 17485,1662 17370,2779 15892,2627"/>
            </emma:interpretation>
          </emma:emma>
        </inkml:annotationXML>
        <inkml:traceGroup>
          <inkml:annotationXML>
            <emma:emma xmlns:emma="http://www.w3.org/2003/04/emma" version="1.0">
              <emma:interpretation id="{FFC0003F-76DB-45C1-90AA-B4682F521805}" emma:medium="tactile" emma:mode="ink">
                <msink:context xmlns:msink="http://schemas.microsoft.com/ink/2010/main" type="inkWord" rotatedBoundingBox="16007,1510 17485,1662 17370,2779 15892,2627"/>
              </emma:interpretation>
              <emma:one-of disjunction-type="recognition" id="oneOf0">
                <emma:interpretation id="interp0" emma:lang="en-US" emma:confidence="0">
                  <emma:literal>413</emma:literal>
                </emma:interpretation>
                <emma:interpretation id="interp1" emma:lang="en-US" emma:confidence="0">
                  <emma:literal>4th 3</emma:literal>
                </emma:interpretation>
                <emma:interpretation id="interp2" emma:lang="en-US" emma:confidence="0">
                  <emma:literal>CH 3</emma:literal>
                </emma:interpretation>
                <emma:interpretation id="interp3" emma:lang="en-US" emma:confidence="0">
                  <emma:literal>4113</emma:literal>
                </emma:interpretation>
                <emma:interpretation id="interp4" emma:lang="en-US" emma:confidence="0">
                  <emma:literal>Get 3</emma:literal>
                </emma:interpretation>
              </emma:one-of>
            </emma:emma>
          </inkml:annotationXML>
          <inkml:trace contextRef="#ctx0" brushRef="#br0">4340-205 85,'0'0'39,"-11"22"1,11-22 1,1 38-14,-2-18-18,13 12-3,-4-2-2,5 3 0,-3-3-4,0-2 0,-2-5 0,-1-6 0,-1-2-4,-6-15-4,0 0-24,0 0-9,6-15-1,-15-10 1</inkml:trace>
          <inkml:trace contextRef="#ctx0" brushRef="#br0" timeOffset="554.0315">4397-857 96,'6'-17'37,"-9"-5"0,5 10-3,-18-11-23,16 23-4,-16-19-2,16 19-2,-30 1 0,13 12 0,-6 4 0,1 8 0,-2 2-1,2 6 0,-1 1-1,2 6 1,2 2 0,3 1-1,2 0 0,5-2 1,5-2-2,5-2 0,8-7 0,7-9 0,5-6 0,10-10 0,3-6 0,6-9 0,5-3 0,-4-6 0,4 4-7,-15-14-8,13 16-23,-24-11-4,2 7 1,-13-9-1</inkml:trace>
          <inkml:trace contextRef="#ctx0" brushRef="#br0" timeOffset="1041.0595">4533-620 105,'-2'15'40,"18"-7"1,0-9-1,20 5-31,-3-11-4,10-2-2,3-2-2,4-6-2,2 3-3,-9-9-2,9 18-15,-24-13-19,3 3 0,-13-5 1,-2 5 0</inkml:trace>
          <inkml:trace contextRef="#ctx0" brushRef="#br0" timeOffset="848.0485">4619-893 101,'0'0'38,"4"-14"1,-4 14 0,1-13-29,-1 13-4,13 7-1,-13-7-1,12 29 0,-6-2-1,-5 6-1,3 11 2,-1 3-4,2 2 0,-3 1 0,6-3 0,-1-5 0,0-8 0,3-7 0,-3-11 0,-7-16-6,13 10-1,0-3-8,-24-21-21,11 14-6,-10-30 2,4 13-1</inkml:trace>
          <inkml:trace contextRef="#ctx0" brushRef="#br0" timeOffset="1282.0732">4955-987 88,'0'0'39,"-26"-4"0,17 16 3,-3-10-20,14 29-12,-10-4-3,11 12-2,-2 1-2,8 7-3,1-1 0,3-2 0,1-1 0,0-4 0,4-5 0,-5-4 0,5-2 0,-18-28-7,30 37-22,-30-37-12,13 10-2,-13-10 2,0 0-1</inkml:trace>
          <inkml:trace contextRef="#ctx0" brushRef="#br0" timeOffset="1905.1089">5202-532 78,'0'0'39,"0"0"0,0 0 0,-6-13-11,19 14-19,-13-1-3,23-16-2,-7 8-1,4-1-1,0 1 0,2 1-1,-1-1 1,2 4-2,-3 3 1,-1 1-1,-3 1 2,-16-1-2,20 9 0,-20-9 0,7 14 0,-7-14 0,-11 23 0,-1-10 0,-1 3 0,0-2 0,-2 2 0,2-1 0,-2-2 0,4 1 0,11-14 0,-17 23 0,17-23 0,-9 13 0,9-13 0,0 0 0,14 0 0,-14 0 0,29-11 0,-9 5 0,5 0 0,2 2 0,3 1 0,0 6 0,-2 1 0,-1 8 0,-6 1 0,-2 5 0,-7 2 0,-5 5 0,-6-1 0,-4-4 0,-4 3 0,-3-6 0,-1 0 0,-7-10 0,4 3-3,-15-15-11,29 5-21,-41 7-7,12-4 1,-10-9-1</inkml:trace>
        </inkml:traceGroup>
      </inkml:traceGroup>
    </inkml:traceGroup>
    <inkml:traceGroup>
      <inkml:annotationXML>
        <emma:emma xmlns:emma="http://www.w3.org/2003/04/emma" version="1.0">
          <emma:interpretation id="{6F1D4BE1-2819-4B78-986A-CF350D0CBED4}" emma:medium="tactile" emma:mode="ink">
            <msink:context xmlns:msink="http://schemas.microsoft.com/ink/2010/main" type="paragraph" rotatedBoundingBox="11838,2554 18389,2777 18350,3937 11799,37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3C168D-29B9-4E70-A9E5-BCE8D5A80E2E}" emma:medium="tactile" emma:mode="ink">
              <msink:context xmlns:msink="http://schemas.microsoft.com/ink/2010/main" type="inkBullet" rotatedBoundingBox="11838,2573 12426,2593 12412,2992 11824,2972"/>
            </emma:interpretation>
            <emma:one-of disjunction-type="recognition" id="oneOf1">
              <emma:interpretation id="interp5" emma:lang="en-US" emma:confidence="1">
                <emma:literal>a.</emma:literal>
              </emma:interpretation>
              <emma:interpretation id="interp6" emma:lang="en-US" emma:confidence="0">
                <emma:literal>A.</emma:literal>
              </emma:interpretation>
              <emma:interpretation id="interp7" emma:lang="en-US" emma:confidence="0">
                <emma:literal>as.</emma:literal>
              </emma:interpretation>
              <emma:interpretation id="interp8" emma:lang="en-US" emma:confidence="0">
                <emma:literal>As.</emma:literal>
              </emma:interpretation>
              <emma:interpretation id="interp9" emma:lang="en-US" emma:confidence="0">
                <emma:literal>as</emma:literal>
              </emma:interpretation>
            </emma:one-of>
          </emma:emma>
        </inkml:annotationXML>
        <inkml:trace contextRef="#ctx0" brushRef="#br0" timeOffset="-12640.7231">288 167 101,'2'-16'37,"-2"16"0,0 0-8,-13-24-20,13 24-4,0-19-2,0 19 0,-3-24-1,0 11 0,-4-1-1,-2 1 0,9 13 0,-26-23-1,11 13 1,-4 4-1,-1 1 0,0 5-1,0 3 1,-1 4 0,1 6 0,0 5 0,3 8-1,0 4 2,2 10-2,2 0 1,6 2 0,3-1 0,4-5 0,6-3 0,2-9 0,7-7-1,2-11 2,3-8-1,0-5-1,2-8 1,-2-5 0,-2-5 1,1-3-2,-4-2 1,-1 0 0,-4 0 0,0 4 0,-4 4 0,0 5 0,-2 4 0,-4 13 1,0 0 0,0 0 1,0 0 0,8 23 0,-8 1 0,0 4 0,3 5 0,-3-1 0,5 3-1,-3-2 0,3-5-1,1-3 1,4-10-2,-10-15 1,20 16 0,-20-16-1,18-9 0,-18 9-1,19-22-2,-19 22-2,10-33-4,7 31-20,-15-13-11,-2 15 2,8-22-2,-8 22 3</inkml:trace>
        <inkml:trace contextRef="#ctx0" brushRef="#br0" timeOffset="-12440.7116">512 354 108,'0'0'38,"15"18"2,-15-18-7,18-2-26,-18 2-6,16-17-10,3 16-29,-19 1-1,7-13 0,-7-2-2</inkml:trace>
      </inkml:traceGroup>
      <inkml:traceGroup>
        <inkml:annotationXML>
          <emma:emma xmlns:emma="http://www.w3.org/2003/04/emma" version="1.0">
            <emma:interpretation id="{C16B708F-75E7-4E35-A5DB-92E4AD461FAD}" emma:medium="tactile" emma:mode="ink">
              <msink:context xmlns:msink="http://schemas.microsoft.com/ink/2010/main" type="line" rotatedBoundingBox="13078,2597 18389,2777 18350,3937 13038,3756"/>
            </emma:interpretation>
          </emma:emma>
        </inkml:annotationXML>
        <inkml:traceGroup>
          <inkml:annotationXML>
            <emma:emma xmlns:emma="http://www.w3.org/2003/04/emma" version="1.0">
              <emma:interpretation id="{9E65A88D-EE98-4362-989D-21BCAA6145B5}" emma:medium="tactile" emma:mode="ink">
                <msink:context xmlns:msink="http://schemas.microsoft.com/ink/2010/main" type="inkWord" rotatedBoundingBox="13078,2597 18389,2777 18350,3937 13038,3756"/>
              </emma:interpretation>
              <emma:one-of disjunction-type="recognition" id="oneOf2">
                <emma:interpretation id="interp10" emma:lang="en-US" emma:confidence="0">
                  <emma:literal>CH,CHzCHBr</emma:literal>
                </emma:interpretation>
                <emma:interpretation id="interp11" emma:lang="en-US" emma:confidence="0">
                  <emma:literal>CHICHIBU.</emma:literal>
                </emma:interpretation>
                <emma:interpretation id="interp12" emma:lang="en-US" emma:confidence="0">
                  <emma:literal>CH,CH2CHBr</emma:literal>
                </emma:interpretation>
                <emma:interpretation id="interp13" emma:lang="en-US" emma:confidence="0">
                  <emma:literal>CH,CHZCHBr</emma:literal>
                </emma:interpretation>
                <emma:interpretation id="interp14" emma:lang="en-US" emma:confidence="0">
                  <emma:literal>CH3CHZCHBr</emma:literal>
                </emma:interpretation>
              </emma:one-of>
            </emma:emma>
          </inkml:annotationXML>
          <inkml:trace contextRef="#ctx0" brushRef="#br0" timeOffset="-6752.3863">1469 224 66,'-1'19'38,"1"-19"-1,3 16 3,-3-16-10,10 24-19,-12-10-3,11 11-4,-6-5 1,4 4-3,-4-4 1,1-4-2,-4-16 0,6 17 0,-6-17-1,0 0 0,6-22 1,-6 5-1,1-9-1,-1-1 2,-3-4-1,0-1 0,-1 1-1,-3 2 2,-3 2-2,-2 3 2,-1 5-1,-1 5 0,-2 4 0,0 4 0,1 8 0,-3 3 0,3 8 0,-1 11 0,-4 11 0,4 6 0,-3 11 0,1 11 0,0 7 1,4 6-1,1-1 1,4 1-1,7-6 1,6-4 0,4-10 0,8-12 1,4-9-2,5-10 0,4-8 0,1-8 0,0-3 0,-4-9-2,1 0-2,-7-11-3,12 12-16,-18-22-18,6 2-1,-8-15 2,6 3-1</inkml:trace>
          <inkml:trace contextRef="#ctx0" brushRef="#br0" timeOffset="-6437.3682">1734 234 90,'-13'7'37,"10"8"1,3-15 2,-4 37-24,-4-20-7,16 10-4,-6 0 0,9 9-2,-3 0 0,2 8-1,-1 3 0,1 8-1,-3-2 0,-1 0-1,-2-5 0,0-3 0,2-10-2,-4-10-1,5-4-3,-7-21-7,0 0-24,0 0-4,10-18 1,-19-7-1</inkml:trace>
          <inkml:trace contextRef="#ctx0" brushRef="#br0" timeOffset="-6215.3555">1686 671 88,'-20'4'38,"20"-4"0,0 0 2,9 13-25,-9-13-7,16 0-3,-1-3-1,11 1-2,4-3-1,3 2-1,6-6 0,1 4-2,4-4-1,-7-3-2,3 8-5,-20-22-12,9 16-17,-13-11 0,1 5 0,-11-11 2</inkml:trace>
          <inkml:trace contextRef="#ctx0" brushRef="#br0" timeOffset="-5969.3415">2022 173 98,'-8'-22'38,"8"22"4,0 0-5,1 22-24,-5-2-5,10 17-3,-5 0 0,8 10-3,-1 5 1,4 5-2,-1 2 0,2-5-1,0-1 0,0-4 0,0-4-2,-4-10-1,2-1-4,-11-34-11,17 20-23,-17-20-1,15 1 2,-9-13-2</inkml:trace>
          <inkml:trace contextRef="#ctx0" brushRef="#br0" timeOffset="-5381.3077">2370 802 96,'0'0'38,"0"0"1,0 0-1,0 0-27,0 0-5,10-16-2,3 11-1,-13 5-1,27-19 0,-12 12-1,1 0 0,-2 2-1,2 3 1,-16 2-1,23-2-1,-7 11 1,-16-9 0,5 18 0,-8-5 0,-2 2 0,-4 0 0,0 2 0,-2-1 0,0 0 0,0 0 0,1-4 0,2 1 0,8-13 0,-12 19 0,12-19 1,0 0-1,0 0 0,0 0 0,22 4 1,-6-9-1,5-1 0,4 2 0,2 2 1,0 5 0,1 7 0,-3 6 0,-2 5 0,-7 5 1,-3 5-1,-9-1 1,-5 6 0,-5-4-2,-5-4 0,-4-2 0,-2-6 0,-3-3-3,-6-13-2,12 15-14,-21-29-22,15 0-1,-7-16 2,11 1-2</inkml:trace>
          <inkml:trace contextRef="#ctx0" brushRef="#br0" timeOffset="-4708.2693">3080 297 104,'1'13'39,"7"7"2,-8-20-4,13 37-28,-11-21-2,11 5-2,-4-6-2,0-2 0,-9-13-1,14 13 0,-14-13-1,0 0 1,3-19-2,-5 5 0,-2-9 0,-2 0-2,-1-6 1,-3-2 1,-1-1-2,-4 4 1,1 1 0,-5 5 0,-1 8 0,0 2 0,-2 9 1,1 6-1,-1 7 1,1 9 0,-1 5 1,3 9-1,2 6 0,1 9 1,2 8-1,3 4 0,2 5 1,5-1 0,2-3-1,8-3 0,4-10 1,7-9-1,6-13 0,6-11 0,4-10-1,4-11 0,2-7-1,-3-11-3,4 11-8,-21-21-22,11 8-6,-13-11 0,5 4 0</inkml:trace>
          <inkml:trace contextRef="#ctx0" brushRef="#br0" timeOffset="-4224.2416">3225 622 109,'2'20'39,"-2"-20"2,15 30-9,-15-30-22,43 3-4,-10-13-2,11-3-2,4-7-1,3-3-3,2-3-1,-7-5-5,8 17-16,-21-17-17,-1 10 1,-13-8 1,-2 8-2</inkml:trace>
          <inkml:trace contextRef="#ctx0" brushRef="#br0" timeOffset="-4419.2528">3316 269 97,'0'0'40,"0"0"0,0 0 0,-16-8-29,16 8-5,8 22-1,0-3-2,-3 2 0,5 10-2,-2 7 1,2 9-1,-2 1 1,2 5-1,0-3 0,2-1-1,-1-6-1,1-9 0,-1-4-1,-3-15-2,3-3-1,-11-12-5,13 6-18,-19-19-13,2 0 1,-12-9 0,3 2 1</inkml:trace>
          <inkml:trace contextRef="#ctx0" brushRef="#br0" timeOffset="-3976.2275">3630 156 102,'-21'-13'38,"21"13"3,-13 18-1,27 15-29,-18-1-3,14 13-3,-3 3-1,5 7-2,-1 1 0,2 1-2,3-2 0,-2-11-2,5-4-2,-8-14-3,15 14-20,-16-26-13,6 1-3,-16-15 2,22 4 0</inkml:trace>
          <inkml:trace contextRef="#ctx0" brushRef="#br0" timeOffset="-3491.1997">3895 896 99,'0'0'37,"0"0"2,14-4-2,-14 4-29,17-14-3,-17 14-2,32-16-1,-13 8 0,1 2-1,-2 0 1,1 5-1,-3 1 1,0 1-1,-16-1 0,20 9-1,-20-9 1,7 17-1,-7-17 0,-4 26 0,-1-11 0,-2 3 0,-3 2 0,-1 1 0,-5 3 0,-2 2 0,0 1 0,-1 3 0,-1 0 1,1 2-1,2-4 1,4 0-1,3-8 1,6-2-1,4-5 2,0-13-2,18 4 1,1-9-1,7-4-1,1-5-1,8 5-4,-11-17-14,16 16-20,-11-7-1,3 4 1,-11-4 0</inkml:trace>
          <inkml:trace contextRef="#ctx0" brushRef="#br0" timeOffset="-2821.1614">4518 207 107,'0'16'39,"6"2"1,-8-3 0,18 12-30,-13-7-3,10 4-3,-1-2-1,2-2-2,-14-20 1,23 23 0,-23-23-2,19 5 0,-19-5 0,7-14 0,-7 1 0,-3-7 0,0-3-2,-4-2 2,-2-1-1,-4 1 0,-1 1 0,-5 4 0,1 6 1,-4 8-1,-2 5 1,-1 11 0,-1 7-1,0 9 1,3 6 0,2 9 0,-1 7 1,5 8 0,4 3-1,3-1 1,6 2-1,7-4 2,4-6-2,7-7 1,9-9-1,3-9 2,7-10-2,5-9 0,3-6-2,-3-6 0,2 1-2,-11-11-3,9 17-13,-20-21-21,6 3-1,-11-9 2,6 4-1</inkml:trace>
          <inkml:trace contextRef="#ctx0" brushRef="#br0" timeOffset="-2321.1328">4788 619 101,'0'0'39,"0"0"2,0 0-1,0 0-29,19-7-4,4-3-2,10 1-3,4-2 0,5-1-1,3 2 0,-1 2-2,1 2-1,-8-1-1,0 6-3,-11-14-5,13 17-23,-23-12-7,0 2 1,-12-9 0</inkml:trace>
          <inkml:trace contextRef="#ctx0" brushRef="#br0" timeOffset="-2527.1445">4869 233 96,'0'0'40,"3"-17"0,-3 17 1,0 0-28,10 17-5,-6-4-3,9 8-1,0 3-1,0 11-1,0 5 1,1 8-3,-2 5 0,-4-1 0,4 1 0,-7-2 0,3-5 0,-3-6 0,3-10 0,-6-11 0,4-6-3,-6-13-2,0 0-4,-11-13-18,11 13-14,-15-32-1,5 15 1,-11-7 1</inkml:trace>
          <inkml:trace contextRef="#ctx0" brushRef="#br0" timeOffset="-2077.1189">5176 161 108,'-17'-10'40,"16"23"2,-7 2-2,17 20-30,-12 0-2,13 13-3,-1 4-3,5 8-2,1 0 0,6-3 0,-1-3 0,2-4 0,-1-7 0,-2-7 0,1-4-2,-11-20-8,15 10-29,-24-22-4,0 0 1,0 0-1</inkml:trace>
          <inkml:trace contextRef="#ctx0" brushRef="#br0" timeOffset="-1042.0597">5543 302 78,'0'0'37,"-9"-22"1,9 22 3,9-30-22,12 29-9,-4-15-3,14 9-2,0-8-1,9 5 0,2 2-2,-2 4 0,-2 1-1,-5 6 0,-7 2 0,-8 7-1,-8 3 0,-8 4 0,-9 2 0,-5 1-1,-5 1 2,-2 0-2,-4 0 1,2-3-1,-4-2 1,2 2 0,0 0 0,3-1 0,0-2 0,4-1 0,16-16 0,-21 23 0,21-23 0,0 0 0,0 0 0,0 0 0,25-2 0,-4-5 0,3-2 0,8 1 1,4 1-1,2 2 0,3 5 0,0 6 1,-1 6-1,-1 6 0,-6 5 0,-7 7 1,-6 3-1,-7 4 1,-8 0-1,-5 2 1,-11-3-1,-3-3 0,-7-5 2,-8-2-2,-4-6 0,-5-4-2,-2-5 1,-1-7-1,2-1 0,-2-8-2,11-3 0,3-6 0,14 1-2,3-12-1,20 12-4,-8-22-8,29 12-18,-2-2-1,10 2 0,-1 0 2</inkml:trace>
          <inkml:trace contextRef="#ctx0" brushRef="#br0" timeOffset="-1659.0948">5568 359 76,'0'0'41,"0"0"-2,3 13 3,6 14-13,-9-7-21,14 14-1,-4 0-4,6 6 0,0 1-1,1 0-1,-2-2-1,-2-6-1,-1-6-1,-7-13-2,2 2-2,-7-16-7,0 0-24,0 0-4,-16-22 0,3-6 1</inkml:trace>
          <inkml:trace contextRef="#ctx0" brushRef="#br0" timeOffset="-636.0364">6178 609 78,'24'11'38,"-24"-11"0,22 13 1,-22-13-22,24 12-6,-24-12-4,36 17-2,-17-6 0,4 7-1,-5-3-1,2 4-1,-5-2 1,-1 4-2,-7-3 1,-1-1 0,-6-17-2,-3 21 0,3-21 0,-20 6 0,6-9 0,-1-3 0,0-2 0,-1-5 0,3-4 0,0-5 0,7 1 0,3-3 0,6-4 0,6-5 0,5-1 0,11-3 0,2 3 0,4-1 0,3 2-3,-3 1 1,2 7-2,-8-1-1,2 15-4,-24-16-16,-3 27-17,7-23 1,-7 23 3,-20-27-3</inkml:trace>
        </inkml:traceGroup>
      </inkml:traceGroup>
    </inkml:traceGroup>
    <inkml:traceGroup>
      <inkml:annotationXML>
        <emma:emma xmlns:emma="http://www.w3.org/2003/04/emma" version="1.0">
          <emma:interpretation id="{C31BB0ED-B365-4B19-9DA0-0F42A85C0AE7}" emma:medium="tactile" emma:mode="ink">
            <msink:context xmlns:msink="http://schemas.microsoft.com/ink/2010/main" type="paragraph" rotatedBoundingBox="15487,5338 16815,5674 16527,6813 15199,64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71F4B6D-0297-4C1D-8054-393371796D7E}" emma:medium="tactile" emma:mode="ink">
              <msink:context xmlns:msink="http://schemas.microsoft.com/ink/2010/main" type="line" rotatedBoundingBox="15487,5338 16815,5674 16527,6813 15199,6477"/>
            </emma:interpretation>
          </emma:emma>
        </inkml:annotationXML>
        <inkml:traceGroup>
          <inkml:annotationXML>
            <emma:emma xmlns:emma="http://www.w3.org/2003/04/emma" version="1.0">
              <emma:interpretation id="{DEE91D41-4430-4DB2-B5D5-0FD3A1862244}" emma:medium="tactile" emma:mode="ink">
                <msink:context xmlns:msink="http://schemas.microsoft.com/ink/2010/main" type="inkWord" rotatedBoundingBox="15487,5338 16815,5674 16527,6813 15199,6477"/>
              </emma:interpretation>
              <emma:one-of disjunction-type="recognition" id="oneOf3">
                <emma:interpretation id="interp15" emma:lang="en-US" emma:confidence="0">
                  <emma:literal>Gets</emma:literal>
                </emma:interpretation>
                <emma:interpretation id="interp16" emma:lang="en-US" emma:confidence="0">
                  <emma:literal>Get 3</emma:literal>
                </emma:interpretation>
                <emma:interpretation id="interp17" emma:lang="en-US" emma:confidence="0">
                  <emma:literal>Got 3</emma:literal>
                </emma:interpretation>
                <emma:interpretation id="interp18" emma:lang="en-US" emma:confidence="0">
                  <emma:literal>GHQ</emma:literal>
                </emma:interpretation>
                <emma:interpretation id="interp19" emma:lang="en-US" emma:confidence="0">
                  <emma:literal>fit 3</emma:literal>
                </emma:interpretation>
              </emma:one-of>
            </emma:emma>
          </inkml:annotationXML>
          <inkml:trace contextRef="#ctx0" brushRef="#br0" timeOffset="10577.605">3857 2960 82,'0'0'39,"-14"-21"-2,14 21 2,-30-24-20,14 26-13,-9-6-3,2 7-1,-2 4 0,-3 6-2,0 9 2,0 8-1,2 8 1,2 8 0,1 10 1,7 4-1,5 1 0,6 2 1,10-4-1,9-6 0,6-7-1,12-11 0,5-12 0,9-7-1,3-9-1,0-10 0,1-3-3,-7-14-2,9 15-18,-23-20-17,2-2-1,-12-13 1,1 0-1</inkml:trace>
          <inkml:trace contextRef="#ctx0" brushRef="#br0" timeOffset="10849.6205">4119 2917 98,'-10'29'39,"5"-15"0,5 9 0,-13-7-29,18 17-4,-4-6-1,5 9-2,0 2 0,2 10-1,-1 0 0,4 5 0,-3-1-1,1-1 0,-2-4-1,0-5-1,0-6-2,-4-16-2,7 2-7,-10-22-21,0 0-9,0 0 1,-10-28-1</inkml:trace>
          <inkml:trace contextRef="#ctx0" brushRef="#br0" timeOffset="11317.6473">4331 2932 83,'-13'-6'40,"-2"5"-2,15 1 3,-29 17-22,29 16-10,-10-5-2,11 15-2,1 2-1,3 5-1,3 2-1,3 1-1,1 0-1,1-3 1,1-1-2,-1-9-1,3-3-3,-8-17-4,17 7-22,-25-27-11,17 18 1,-17-18-1,14-12 2</inkml:trace>
          <inkml:trace contextRef="#ctx0" brushRef="#br0" timeOffset="11078.6336">4010 3295 95,'0'21'38,"0"-21"2,15 25-1,-15-25-29,36 8-4,-4-12-2,8 1-2,0-5-1,3-4-2,2 2-2,-9-10-3,8 16-13,-22-15-21,4 4 0,-13-7 2,-2 1-2</inkml:trace>
          <inkml:trace contextRef="#ctx0" brushRef="#br0" timeOffset="10150.5805">3749 3758 102,'0'0'41,"0"0"1,0 0-1,12 39-29,-11-16-5,11 8-2,-5 1-2,2-1-1,-2-1-2,-1-2 0,-2-4 0,-4-11-4,0-13-2,0 0-13,0 0-23,0 0-1,-12-32 2,7 1-2</inkml:trace>
          <inkml:trace contextRef="#ctx0" brushRef="#br0" timeOffset="11886.6798">4603 3432 91,'0'0'38,"0"0"3,0 0-2,0 0-24,0 0-9,20-14-1,-6 10-3,2-3 1,1 2-2,-1 1 0,-1 1-1,-15 3 1,21-3-1,-21 3 0,0 0 0,0 0 0,3 13 0,-3-13 0,-17 17 0,17-17-1,-23 25 1,10-12 0,1 1 0,2 0 0,2-1 0,8-13 0,-10 20 0,10-20 0,3 13 0,-3-13 0,14 7 0,-1-7 0,3 0 0,2 0 0,2 3 1,3 0-1,0 2 0,-2 4 1,0 1 0,-5 2-1,-3 2 1,-3 2 0,-4-4 0,-5 1-1,-1-13 0,-6 22 0,6-22 0,-17 14-3,3-13-1,5 12-10,-20-18-19,12 8-8,-4-8 0,3 4 0</inkml:trace>
        </inkml:traceGroup>
      </inkml:traceGroup>
    </inkml:traceGroup>
    <inkml:traceGroup>
      <inkml:annotationXML>
        <emma:emma xmlns:emma="http://www.w3.org/2003/04/emma" version="1.0">
          <emma:interpretation id="{2B6A98CF-9EFE-40DD-9E31-4681FBE2FC54}" emma:medium="tactile" emma:mode="ink">
            <msink:context xmlns:msink="http://schemas.microsoft.com/ink/2010/main" type="paragraph" rotatedBoundingBox="11940,6177 19280,6480 19205,8289 11865,79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5771E3-8EBB-4FCE-8859-B9F1B03DE711}" emma:medium="tactile" emma:mode="ink">
              <msink:context xmlns:msink="http://schemas.microsoft.com/ink/2010/main" type="inkBullet" rotatedBoundingBox="11940,6177 12680,6207 12640,7197 11899,7167"/>
            </emma:interpretation>
            <emma:one-of disjunction-type="recognition" id="oneOf4">
              <emma:interpretation id="interp20" emma:lang="en-US" emma:confidence="1">
                <emma:literal>b.</emma:literal>
              </emma:interpretation>
              <emma:interpretation id="interp21" emma:lang="en-US" emma:confidence="0">
                <emma:literal>b</emma:literal>
              </emma:interpretation>
              <emma:interpretation id="interp22" emma:lang="en-US" emma:confidence="0">
                <emma:literal>be</emma:literal>
              </emma:interpretation>
              <emma:interpretation id="interp23" emma:lang="en-US" emma:confidence="0">
                <emma:literal>bf</emma:literal>
              </emma:interpretation>
              <emma:interpretation id="interp24" emma:lang="en-US" emma:confidence="0">
                <emma:literal>by</emma:literal>
              </emma:interpretation>
            </emma:one-of>
          </emma:emma>
        </inkml:annotationXML>
        <inkml:trace contextRef="#ctx0" brushRef="#br0" timeOffset="3093.1769">112 3598 81,'0'0'38,"11"17"0,-11-17 1,20 28-23,-20-28-6,9 40-3,-8-12-1,8 18-1,-5 6-1,5 12 0,-5 5-2,3 8 0,-1 0 1,1 2-3,0-6 0,-1-9 0,1-11 0,-1-12 0,-2-9 0,1-15 0,-5-17 0,0 0 0,13-9 0,-11-11 0,1-5-2,0-5 1,0-2 1,0-1-2,1 5 2,1-1-1,-1 8 0,2 2 1,-1 3-1,-5 16 1,16-17 0,-3 11 0,2 6 0,2 6 0,3 1 1,3 9-1,0 3 1,1 3-1,-1 6 1,-1 5 0,-5-1-1,0 3 1,-7-4-1,-1 2 1,-6-3-1,-2-1 2,-4-4-2,-2-3 0,-4-3 0,-4-5 0,-3-1 0,-2-5 0,-5-2 0,1-3 0,-2-2-2,-2-2 1,0-2 0,3-1 0,1 1-1,4-4-1,18 7 0,-25-13-2,25 13-1,-7-17-8,26 15-19,-19 2-7,23-17 0,-9 4 0</inkml:trace>
        <inkml:trace contextRef="#ctx0" brushRef="#br0" timeOffset="3348.1915">770 4509 98,'15'20'41,"-10"-7"0,6 2-1,-11-15-26,0 0-9,13 14-4,-13-14-5,0 0-23,0 0-15,0 0 2,0 0 0,-11-17-2</inkml:trace>
      </inkml:traceGroup>
      <inkml:traceGroup>
        <inkml:annotationXML>
          <emma:emma xmlns:emma="http://www.w3.org/2003/04/emma" version="1.0">
            <emma:interpretation id="{F6009EC1-AE96-4EBB-81FA-F8AF7F051D16}" emma:medium="tactile" emma:mode="ink">
              <msink:context xmlns:msink="http://schemas.microsoft.com/ink/2010/main" type="line" rotatedBoundingBox="13650,6677 19262,6910 19205,8289 13593,8057"/>
            </emma:interpretation>
          </emma:emma>
        </inkml:annotationXML>
        <inkml:traceGroup>
          <inkml:annotationXML>
            <emma:emma xmlns:emma="http://www.w3.org/2003/04/emma" version="1.0">
              <emma:interpretation id="{F8E71BED-94DD-41B5-86D8-28792EEDCE29}" emma:medium="tactile" emma:mode="ink">
                <msink:context xmlns:msink="http://schemas.microsoft.com/ink/2010/main" type="inkWord" rotatedBoundingBox="13646,6781 16591,6902 16538,8179 13593,8057"/>
              </emma:interpretation>
              <emma:one-of disjunction-type="recognition" id="oneOf5">
                <emma:interpretation id="interp25" emma:lang="en-US" emma:confidence="0">
                  <emma:literal>CH3CH</emma:literal>
                </emma:interpretation>
                <emma:interpretation id="interp26" emma:lang="en-US" emma:confidence="0">
                  <emma:literal>CATCH</emma:literal>
                </emma:interpretation>
                <emma:interpretation id="interp27" emma:lang="en-US" emma:confidence="0">
                  <emma:literal>CHURCH</emma:literal>
                </emma:interpretation>
                <emma:interpretation id="interp28" emma:lang="en-US" emma:confidence="0">
                  <emma:literal>Ctt3CH</emma:literal>
                </emma:interpretation>
                <emma:interpretation id="interp29" emma:lang="en-US" emma:confidence="0">
                  <emma:literal>CH,CH</emma:literal>
                </emma:interpretation>
              </emma:one-of>
            </emma:emma>
          </inkml:annotationXML>
          <inkml:trace contextRef="#ctx0" brushRef="#br0" timeOffset="6773.3874">1984 4458 77,'0'0'39,"-5"-13"0,5 13 1,0 0-19,13 36-12,-11-13-2,8 14-2,-4-1 0,4 5-2,-3-4 0,0-2-1,-1-8-1,-2-6 0,-1-7 0,-3-14-1,0 0 0,0 0 0,4-30 0,-5 3-1,1-7 0,-3-8 0,0-5 0,-3-4 0,-1 4 0,-3 1-1,-1 9 2,-5 7-1,-4 12 1,0 17 0,-3 17 0,0 15 0,-2 12 0,2 11 1,0 9 0,7 15-1,1 0 1,4 1-1,7 0 0,7-5 0,4-7 1,9-7-1,6-10 0,2-14 0,9-13 0,2-12 0,2-9-1,-1-12 0,0-4-2,-8-14-2,8 13-8,-23-18-23,7 7-6,-8-4 1,2-2-1</inkml:trace>
          <inkml:trace contextRef="#ctx0" brushRef="#br0" timeOffset="7073.4045">2380 4484 104,'-13'10'39,"13"10"3,-5-6-3,15 12-31,-9-5-2,11 9-2,-4 4-1,7 8-2,-5 4 1,-2 8-1,-2 5 0,0 2-1,-6 1 1,0-2-1,-2-9 0,-2-9-1,3-12 0,-4-14-2,5-16-1,0 0-3,0 0-9,-16-32-23,12 8-3,-9-12 1,2 5 0</inkml:trace>
          <inkml:trace contextRef="#ctx0" brushRef="#br0" timeOffset="7293.4171">2267 4900 82,'-18'6'40,"18"-6"0,0 0 0,0 0-23,22 12-8,-3-13-4,14 1-1,4-4-2,11-2 0,0-1-2,7 0 0,2-1-2,-3-2-1,0 5-2,-14-11-1,6 15-5,-30-21-9,14 11-17,-20-6-2,-4-1 0,-9-7 2</inkml:trace>
          <inkml:trace contextRef="#ctx0" brushRef="#br0" timeOffset="7534.4309">2725 4408 81,'-13'-35'40,"6"15"-1,-5 8 2,20 24-22,-8-12-9,-6 36-2,6-6-3,10 12 0,-1 3-2,5 11-1,2 6 0,0 1-2,-1 1 0,4-1 0,-2-3 0,-1-6 0,1-6 0,-2-10-3,-1-5-2,-5-19-5,14 6-26,-23-20-7,13 3 1,-13-3 0</inkml:trace>
          <inkml:trace contextRef="#ctx0" brushRef="#br0" timeOffset="8235.471">3117 5077 76,'-15'0'39,"15"0"1,0 0 0,1-18-20,15 19-12,-16-1-2,31-11-3,-11 3 0,3 3-1,2 0-1,-2 1 0,-2 0-1,1 2 1,-5 1-1,-1 1 0,-16 0 0,19 4 0,-19-4-1,-2 16 1,-3-3 0,-7 1 0,-1 3-1,-3 2 1,0 1 0,2 0 0,3-3 0,1 0 0,2-4 0,8-13 0,-2 20 0,2-20 0,10 13 0,-10-13 0,18 4 0,-2-5 1,1-2-1,5 0 1,1 0-1,3 2 1,-2 4 0,1 2-1,-7 4 1,-1 10 0,-8 4-1,-6 5 1,-9 4 0,-7 2-1,-7 0 0,-7 2 0,-3-2-1,-6-6 0,3-1-4,-12-23-11,24 3-19,-12-21-8,18-15 3,5-22-3</inkml:trace>
          <inkml:trace contextRef="#ctx0" brushRef="#br0" timeOffset="8858.5065">3987 4435 90,'0'0'40,"-8"21"2,8-21-2,2 42-21,-8-29-11,18 8-3,-10-5-1,7-2-2,-3-1 0,-6-13-1,14 13 1,-14-13-2,0 0 0,3-13 0,-3-3 0,-1-2 0,-2-7 0,0-3 0,-6-4-2,1 0 2,-2-3-1,-5 4 1,1 2-1,-6 8 1,0 8 0,-5 6 0,2 8 0,-1 15 0,1 11 0,1 7 0,2 11 1,1 6-1,4 5 1,5 10-1,1 1 0,8-4 0,3-3 0,8-6 0,9-8 0,7-7 0,6-11 0,8-13 0,6-10 0,1-8-1,2-5 0,-4-8-2,-2 2-2,-12-16-5,12 18-23,-22-13-10,-4 3 2,-10-5-1</inkml:trace>
          <inkml:trace contextRef="#ctx0" brushRef="#br0" timeOffset="9378.5364">4193 4752 99,'0'0'41,"0"0"-1,-5 19 1,5-19-31,20 4-5,3-6-1,11-1-2,5 0-1,7 0 0,3 0-2,0 2 0,1 1-2,-7-3-2,0 8-2,-20-17-12,10 10-22,-17-6 1,-2-1 1,-9-5-2</inkml:trace>
          <inkml:trace contextRef="#ctx0" brushRef="#br0" timeOffset="9166.5242">4313 4412 91,'0'0'40,"0"0"0,8 16 0,-8-16-27,-5 28-5,2-8-3,7 10-1,-4 3 0,4 9-1,-2 2-1,1 8-1,0-1 1,2 2-2,0-4 2,2-4-2,0-6-2,0-7 1,0-7-1,-7-25-1,15 22-2,-15-22-2,0 0-14,0 0-20,-2-20-1,-11-2 1,5 1-1</inkml:trace>
          <inkml:trace contextRef="#ctx0" brushRef="#br0" timeOffset="9634.551">4612 4406 100,'0'0'41,"-18"2"1,17 14-1,-12-2-31,17 17-3,-5 4-2,8 8-2,-1 2 0,4 10-2,3 0 1,1 3-2,2-4 0,0-1 0,1-6 0,-3-8-2,1-6-1,-7-15-2,7 11-15,-15-29-22,0 0-1,-16-6 1,7-11-1</inkml:trace>
        </inkml:traceGroup>
        <inkml:traceGroup>
          <inkml:annotationXML>
            <emma:emma xmlns:emma="http://www.w3.org/2003/04/emma" version="1.0">
              <emma:interpretation id="{1B8BBE3C-4A01-44AD-A3FB-2E09DC3A5A12}" emma:medium="tactile" emma:mode="ink">
                <msink:context xmlns:msink="http://schemas.microsoft.com/ink/2010/main" type="inkWord" rotatedBoundingBox="16867,6810 19262,6910 19216,8024 16821,7924"/>
              </emma:interpretation>
              <emma:one-of disjunction-type="recognition" id="oneOf6">
                <emma:interpretation id="interp30" emma:lang="en-US" emma:confidence="0">
                  <emma:literal>CH2Br</emma:literal>
                </emma:interpretation>
                <emma:interpretation id="interp31" emma:lang="en-US" emma:confidence="0">
                  <emma:literal>CHUB</emma:literal>
                </emma:interpretation>
                <emma:interpretation id="interp32" emma:lang="en-US" emma:confidence="0">
                  <emma:literal>Ctt2Br</emma:literal>
                </emma:interpretation>
                <emma:interpretation id="interp33" emma:lang="en-US" emma:confidence="0">
                  <emma:literal>CH,Br</emma:literal>
                </emma:interpretation>
                <emma:interpretation id="interp34" emma:lang="en-US" emma:confidence="0">
                  <emma:literal>CHUBB</emma:literal>
                </emma:interpretation>
              </emma:one-of>
            </emma:emma>
          </inkml:annotationXML>
          <inkml:trace contextRef="#ctx0" brushRef="#br0" timeOffset="14380.8225">5307 4647 61,'1'-23'36,"-1"10"1,0-1 0,0 14-17,-8-25-10,8 25-4,-9-31 0,5 16-2,-9-5 0,3 3-2,-6-3 1,0 2-1,-4 1 0,1 4 0,-2 4-1,2 8 0,-2 6 0,2 11 0,-1 8 0,3 9 0,-1 9 0,3 11 0,2 1 0,5 3 0,4-2 1,7-2-1,6-8 0,8-3-1,6-9 1,10-12 0,6-7-1,4-6 0,-1-4-1,1-7 0,1 0-2,-8-8-1,3 6-4,-23-20-16,7 15-18,-15-6 2,4 0 0,-9-11-2</inkml:trace>
          <inkml:trace contextRef="#ctx0" brushRef="#br0" timeOffset="14875.8507">5426 4715 93,'-21'7'39,"21"-7"2,4 13-1,25 0-29,-11-13-5,17 3-2,4-4-1,5-1-2,6-1-1,-1 0-1,5 3-2,-11-4-2,3 10-3,-26-20-12,11 14-20,-16-8-1,-2 1 2,-9-7 0</inkml:trace>
          <inkml:trace contextRef="#ctx0" brushRef="#br0" timeOffset="14667.8389">5561 4488 94,'0'0'39,"0"0"2,-11 18-1,-4-13-28,20 15-5,-7-3-1,9 7-3,1 5 0,2 11-1,1 1 0,4 7-1,-2 0 0,-2 4 0,0-5-1,-2-3 0,-2-7-1,-1-11 0,-2-6-1,-4-20-2,3 17-3,-3-17-10,-7-18-24,-6 1-1,4-2 1,-6-8-1</inkml:trace>
          <inkml:trace contextRef="#ctx0" brushRef="#br0" timeOffset="15127.8651">5824 4405 89,'-7'-17'39,"-6"4"0,13 13-1,-24 11-25,25 15-4,-8-4-2,10 10-2,-3 0-1,6 4-1,-1-1-1,4 4 0,1 0-1,3 6 0,1 1 0,1-3-1,0-3-1,0-3 0,-1-5-1,-2-8-3,3 0-3,-15-24-16,0 0-17,15 8-2,-15-8 2,0 0-1</inkml:trace>
          <inkml:trace contextRef="#ctx0" brushRef="#br0" timeOffset="15777.9024">6109 5037 78,'0'0'40,"-18"12"-1,18-12 2,-10 12-22,10-12-13,0 0-1,5-15-1,-5 15-2,20-16 1,-6 7-2,-1 1 1,3 2 0,1 0-1,0 2 0,2 3 0,-3-1-1,1 2 0,-3 2 1,1 0-1,-15-2 0,20 10 0,-20-10 0,9 18 0,-9-18 0,-2 24 0,1-10 0,-4 1 0,0 0 0,-3 2 0,1-1 0,-1 4 0,-1 0 0,-2 2-1,-2-1 1,-2 1 0,-1 2 0,1 0-1,-1 1 1,1-5 0,4 0 0,2-5 0,2 1 0,7-16 0,-3 16 0,3-16 0,13 1 0,-13-1 0,29-7 1,-6 0-1,1 0 0,4-2 0,2 3 0,3-1 0,-3 0-1,0 3 0,-5-3-3,-1 12-4,-21-19-17,14 17-17,-17-3 1,0 0 0,3-16 0</inkml:trace>
          <inkml:trace contextRef="#ctx0" brushRef="#br0" timeOffset="17007.9728">6336 4511 83,'-9'-19'39,"-1"-1"0,10 3 1,-9-10-27,24 17-4,1-12-3,11 8-1,0-5-1,12 5-1,4-3-1,3 4 0,1 3 0,4 3-1,-10 4-1,-2 5 1,-9 5-1,-5 3 0,-9 7 0,-11 4 0,-6 5 0,-9 3 1,-6 1-1,-7 3 0,-1-2 0,-4 1 0,-2-2 0,1-5 0,1-2 0,0-4 0,4-3-1,4-5 1,4-4 0,16-7 0,-17 4 0,17-4 0,0 0 0,14-12 0,2 3 0,3 2 0,7 1 0,2 0 1,4 5-1,5 1 0,2 4 0,3 3 0,-2 5 1,-3 4-1,-5 4 0,-6 5 0,-8 5 1,-9 0-1,-10 0 0,-8 0 0,-10-1 0,-5-3-1,-6-5 1,-2-6 0,-2-5 0,-2-3-1,1-4 0,1-6 1,5-3-2,2-4 0,7 0 0,1-4-2,19 14 0,-14-30 0,14 30-2,7-28-3,14 31-13,-21-3-19,33-15 3,-8 7-2,6 6 3</inkml:trace>
          <inkml:trace contextRef="#ctx0" brushRef="#br0" timeOffset="16372.9364">6382 4501 105,'-12'-22'39,"12"22"3,-1-24-9,15 31-24,-14-7-2,17 23-2,-7 1-2,3 11-1,-4 3 0,1 5-1,-1 2-1,-2-3 1,0-7-2,-4-5-1,3-10-1,-6-20-1,5 20-7,-5-20-21,-8-20-10,2 0 1,3 1 0</inkml:trace>
          <inkml:trace contextRef="#ctx0" brushRef="#br0" timeOffset="17448.998">6998 4732 73,'13'2'39,"0"9"1,-13-11 0,19 36-16,-19-36-15,17 32-2,-7-17-2,7 7-2,-1-5 0,1-4-1,-2-2 0,0 1 0,-15-12-1,20 15-1,-20-15 1,0 0-1,0 0 1,-8 13-2,8-13 1,-22-7 0,9 1 0,-1-2 0,3-5 0,2 0 0,3-8 0,5-2 1,4-3-1,5 0 1,7-1-1,5 0 2,4-2-2,8 4 0,2 6 0,1 2 0,-1 5 0,-2 4 0,-2 2 0,-4 5 0,-8 1 0,-5 1 0,-13-1-3,13 0-1,-13 0-5,0 0-18,-3-17-14,-1 1-1,3 3 0,-6-8 0</inkml:trace>
        </inkml:traceGroup>
      </inkml:traceGroup>
    </inkml:traceGroup>
    <inkml:traceGroup>
      <inkml:annotationXML>
        <emma:emma xmlns:emma="http://www.w3.org/2003/04/emma" version="1.0">
          <emma:interpretation id="{B0BC1F65-4F7B-497C-87FE-451CD1874A29}" emma:medium="tactile" emma:mode="ink">
            <msink:context xmlns:msink="http://schemas.microsoft.com/ink/2010/main" type="paragraph" rotatedBoundingBox="12304,10586 21642,10304 21678,11496 12340,117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B0596A-F3DC-46D3-BF1D-87997520C0CB}" emma:medium="tactile" emma:mode="ink">
              <msink:context xmlns:msink="http://schemas.microsoft.com/ink/2010/main" type="inkBullet" rotatedBoundingBox="12313,10893 12906,10875 12919,11290 12326,11307"/>
            </emma:interpretation>
            <emma:one-of disjunction-type="recognition" id="oneOf7">
              <emma:interpretation id="interp35" emma:lang="en-US" emma:confidence="1">
                <emma:literal>C.</emma:literal>
              </emma:interpretation>
              <emma:interpretation id="interp36" emma:lang="en-US" emma:confidence="0">
                <emma:literal>c.</emma:literal>
              </emma:interpretation>
              <emma:interpretation id="interp37" emma:lang="en-US" emma:confidence="0">
                <emma:literal>C,</emma:literal>
              </emma:interpretation>
              <emma:interpretation id="interp38" emma:lang="en-US" emma:confidence="0">
                <emma:literal>C</emma:literal>
              </emma:interpretation>
              <emma:interpretation id="interp39" emma:lang="en-US" emma:confidence="0">
                <emma:literal>c,</emma:literal>
              </emma:interpretation>
            </emma:one-of>
          </emma:emma>
        </inkml:annotationXML>
        <inkml:trace contextRef="#ctx0" brushRef="#br0" timeOffset="18436.0544">727 8327 92,'0'0'40,"-23"-5"0,23 5-1,-31-12-22,18 14-10,-8-4-2,5 3-3,-3 3 0,2 5-1,-2 5 0,2 8-1,1 6 0,2 7 1,3 3-1,2 4 1,2 1 0,7-2-1,3-4 1,7-5 1,4-9-1,6-5 1,3-8-2,6-7 0,1-3 0,2-7 0,-4-3 0,0-2 0,-5 0 0,-8-1-3,-2 1 1,-7-2-2,-6 14-2,-1-20-6,1 20-22,0 0-7,0 0 0,0 0 0</inkml:trace>
        <inkml:trace contextRef="#ctx0" brushRef="#br0" timeOffset="18677.0682">1038 8628 102,'23'22'40,"-23"-22"2,19 24-2,-19-24-30,4 20-4,-4-20-3,7 17-2,-7-17-5,0 0-13,0 0-23,0 0-2,-4-22 1,-4-3-1</inkml:trace>
      </inkml:traceGroup>
      <inkml:traceGroup>
        <inkml:annotationXML>
          <emma:emma xmlns:emma="http://www.w3.org/2003/04/emma" version="1.0">
            <emma:interpretation id="{7B179D4A-BFB3-49A3-B6E5-FBD7344FC85F}" emma:medium="tactile" emma:mode="ink">
              <msink:context xmlns:msink="http://schemas.microsoft.com/ink/2010/main" type="line" rotatedBoundingBox="13956,10536 21642,10304 21678,11496 13991,11727"/>
            </emma:interpretation>
          </emma:emma>
        </inkml:annotationXML>
        <inkml:traceGroup>
          <inkml:annotationXML>
            <emma:emma xmlns:emma="http://www.w3.org/2003/04/emma" version="1.0">
              <emma:interpretation id="{771705DB-CB5C-42C5-AE8A-92CDD9E3BCED}" emma:medium="tactile" emma:mode="ink">
                <msink:context xmlns:msink="http://schemas.microsoft.com/ink/2010/main" type="inkWord" rotatedBoundingBox="16990,10444 21642,10304 21676,11459 17025,11599"/>
              </emma:interpretation>
              <emma:one-of disjunction-type="recognition" id="oneOf8">
                <emma:interpretation id="interp40" emma:lang="en-US" emma:confidence="0">
                  <emma:literal>Ctt3CHzctl2CH2Br</emma:literal>
                </emma:interpretation>
                <emma:interpretation id="interp41" emma:lang="en-US" emma:confidence="0">
                  <emma:literal>Ctt3CHzCtl2CH2Br</emma:literal>
                </emma:interpretation>
                <emma:interpretation id="interp42" emma:lang="en-US" emma:confidence="0">
                  <emma:literal>cit-Cts-city-char</emma:literal>
                </emma:interpretation>
                <emma:interpretation id="interp43" emma:lang="en-US" emma:confidence="0">
                  <emma:literal>Ctt3CHz0t\2CH2Br</emma:literal>
                </emma:interpretation>
                <emma:interpretation id="interp44" emma:lang="en-US" emma:confidence="0">
                  <emma:literal>Cit-Cts-city-char</emma:literal>
                </emma:interpretation>
              </emma:one-of>
            </emma:emma>
          </inkml:annotationXML>
          <inkml:trace contextRef="#ctx0" brushRef="#br0" timeOffset="24939.4264">5204 8654 106,'0'0'39,"-18"-8"3,18 8-9,0 0-21,0 0-4,13-5-3,10 1 0,2-3-2,5 0-1,3-3-2,4 1 0,-1 2 0,-1 3 0,-7 1 0,-6 6 0,-8 1 0,-14-4 0,10 24 0,-18-7 0,-5 4 0,-6 3 0,-4 0 0,-1 3 0,-1 1 0,-2-1 0,3 1 0,-1 2 0,2 3 0,3-3 0,6-3 0,4-1 0,4-3 0,9-4 0,-3-19 0,23 14 0,0-18 0,4-11-3,12 2-3,-9-19-14,20 10-20,-12-12-2,6 1 1,-8-7-1</inkml:trace>
          <inkml:trace contextRef="#ctx0" brushRef="#br0" timeOffset="25476.4571">5959 8064 107,'0'0'39,"3"32"2,-6-17-2,10 15-30,-8-10-4,7 4-1,-3-7-2,2-4 0,-5-13-1,0 0 0,0 0 0,12-20-1,-12 0 0,-4-6 0,-1-4 0,-3 2-1,-2-4 1,-5 2-1,-3 2 1,-4 0 0,-1 10 0,-3 9 0,-1 12 1,0 6-1,-1 14 1,2 14-1,5 11 1,-1 11 0,5 5-1,3 6 2,5 1-2,5-3 0,7-6 0,7-8 0,5-11 0,11-9 0,7-12 0,6-14 0,7-8 0,2-11 0,2-6-3,-3-12-2,5 1-2,-18-15-6,17 14-19,-24-14-10,0 4 2,-9-5-1,-3 3 3</inkml:trace>
          <inkml:trace contextRef="#ctx0" brushRef="#br0" timeOffset="25943.4838">6139 8318 103,'-22'-3'38,"22"3"3,0 0-3,29 13-30,-9-11-3,13 0-3,5-3 0,8 1-2,2-4 0,3-3 0,-1-1-2,-7-6-1,0 4-2,-13-14-5,6 17-10,-21-15-19,0-1 0,-9-5 0,-2-2 2</inkml:trace>
          <inkml:trace contextRef="#ctx0" brushRef="#br0" timeOffset="25803.4758">6227 8051 81,'1'-26'38,"-2"4"-1,1 22 3,-5-24-24,18 36-5,-11 0-4,8 13-1,-6 2-1,7 12 0,-5 3-2,3 10 0,-1 1 0,2 6-3,2-4 0,1 1 0,1-6 0,1-6 0,0-8 0,1-9 0,-3-5 0,-13-22-6,23 21-6,-23-21-19,-10-14-12,-1-2 2,1 1-1,-11-13 0</inkml:trace>
          <inkml:trace contextRef="#ctx0" brushRef="#br0" timeOffset="26176.4972">6554 7913 70,'-17'-31'39,"-3"4"-1,7 12 3,-4 1-14,17 36-13,-12-2-6,15 24-1,-3 9-2,10 11-1,1 6-2,7 3-2,0-3 0,5-4 0,0-3 0,0-14 0,2-6 0,-8-13-6,10 8-14,-21-21-22,7 1-1,-13-18 1,0 0-1</inkml:trace>
          <inkml:trace contextRef="#ctx0" brushRef="#br0" timeOffset="26744.5297">6795 8610 99,'0'0'40,"-7"-13"1,7 13-2,0 0-27,18-10-6,-6 4-2,10 1-1,1-3 0,3 3-2,3-2 0,-4 2-1,0 1 1,-5 3-1,-3 2 0,-4 3 0,-13-4 0,10 15 0,-10-15 0,-4 18 0,-3-5 0,0 0 0,-2 4 0,-3 2 0,0 1-1,-3 4 2,-1 0-2,-2 5 2,-1 0-1,-1-2 0,-3 0 0,3 0 0,3-4 1,5 0-1,1-6 1,8-1 0,3-16-1,10 18 2,6-13-2,7-4 0,4-4 0,0-4 0,10 1 0,-2-4-2,7 0 0,-4-8-3,6 12-4,-20-21-15,15 15-18,-16-5 0,1 3 2,-9-5-2</inkml:trace>
          <inkml:trace contextRef="#ctx0" brushRef="#br0" timeOffset="27727.5859">7530 8071 70,'0'0'40,"4"-13"0,-4 13 1,0 0-12,14 20-20,-14-7-3,9 5-1,-3-3-2,2-1-1,-8-14-1,15 17 0,-15-17 0,0 0-1,13-7 0,-13-6 0,-3-6 0,0-5 0,-3-4-1,-2-4 0,-3-2 0,-3 1 0,-2 1 0,-2 7 0,-5 7 1,-3 8-1,-2 10 1,-2 9 0,-1 8 0,2 10 0,2 8 1,2 8 0,4 4-1,5 6 2,4 1-1,8 2 0,5 0 0,10-1 1,4-5-1,8-7 0,6-7-1,6-9 0,3-7 0,1-8-1,3-6 0,-8-17-4,2 3-1,-14-16-6,14 11-21,-19-16-9,-1 1 1,-6-11 0</inkml:trace>
          <inkml:trace contextRef="#ctx0" brushRef="#br0" timeOffset="28410.6249">7682 8271 94,'0'0'39,"-13"-7"1,13 7 0,0 0-28,32 10-6,-11-9-1,9 4-2,5-8-2,2-2 0,5-2-1,-3-6-1,1 2-2,-7-9-2,4 7-3,-15-18-6,14 21-9,-26-21-13,10 13 2,-19-18 7,15 16 9,-20-16 11,4 3 7,0 9 8,-17-17 13,15 21 11,-12-6 2,14 26-5,-22-17-9,25 31-7,-3-14-5,-4 31-1,2-5-1,11 10-2,0 3-1,1 6-1,4 3-1,2 2 1,1 0-2,-1 0 0,4-2 0,-3-6-3,2-2 0,-6-14-5,13 9-16,-22-17-17,8-3-2,-12-15 2,0 0-1</inkml:trace>
          <inkml:trace contextRef="#ctx0" brushRef="#br0" timeOffset="27989.6009">7765 7982 97,'5'-16'40,"-5"16"1,0 16-1,10 11-30,-12-5-3,11 11-1,-3-1-2,4 8-1,1 2-1,2 2 1,1 2-1,1 3-2,-2-4 0,1-2 0,-1-4 0,-1-8 0,-2-3 0,-5-11-2,1-1-2,-6-16-4,0 0-10,-19 0-19,6-8-6,-9-13 0,1-1 2</inkml:trace>
          <inkml:trace contextRef="#ctx0" brushRef="#br0" timeOffset="28965.6567">8333 8586 90,'0'0'40,"0"0"-2,-2-23 3,18 21-28,-14-11-7,11 6 0,-13 7-3,27-21 0,-10 11-1,3 1-1,3-1-1,0 3 1,0 0-1,0 5 1,-4 2-1,-5 5 0,-14-5 1,17 15-1,-17-2 0,-2 5 0,-7 0 1,-3 1-2,-2 1 1,-2 0 0,-1 1 0,0-1 0,0 0 0,-2 3 0,2-3 0,1 0 0,3-1 0,3-2 0,1-3 0,9-14 0,-3 20 1,3-20-1,15 9 1,-1-9-1,5-4 0,2-5-1,7 2-2,-2-10-1,11 14-9,-20-23-19,16 10-10,-8-7 2,2 5-2</inkml:trace>
          <inkml:trace contextRef="#ctx0" brushRef="#br0" timeOffset="30329.7347">8778 8001 88,'-10'-22'39,"10"22"1,-6-16 0,19 22-25,-13-6-9,23-3 0,-1-1-2,11 3-1,6-7 0,7 0-2,3 1 1,4 2-1,-3 1 0,-4 4-1,-9 3 0,-9 3 0,-13 7 0,-10 5 0,-12 2 0,-11 2 1,-5 0-1,-4 1 0,-6 2 0,-1-2-1,-1-2 1,1-2 0,2 1 0,3-3-1,5-1 1,2-4 0,8 0 0,14-12 0,-12 14 0,12-14 0,0 0 0,28 0 1,-7-3-1,5 0 0,6 1 0,8-3 1,4 5-1,4 5 0,2 0 0,-2 5 0,-5 3 0,-3 6 1,-10-1-1,-10 5 1,-10 2-1,-10-3 1,-11 1 1,-6 2-2,-12-7 0,-3 1 0,-5-5 0,-2-1 0,-1-7 0,0-1 0,1-3 0,3-8 0,10 3 0,3-5 0,10 1-2,13 7 0,-6-19 2,16 6-1,8 3 0,3 0 1,9 0 0,5-1-1,5-1 1,5 1 0,2 2 0,0 1 0,-1 3 0,0 2 0,-5 5 0,-5 4 0,-8 4 1,0 2 0,-11 4-1,-1 7 1,-5-1 0,1-1 0,-2-5 1,0 1-2,3-9 0,-13-8 0,21 13 0,-21-13 0,22-8 0,-22 8 0,11-16 0,-8 3 0,-3 13 0,-6-27 0,-4 13 0,5-8 0,-5 2 0,2-4 0,4-3 0,3-3 0,2 0 0,5 0 0,5 2 0,-1 4 0,9 1 0,-2 6 0,3 4 0,3 6 0,-1 1 0,-1 3 0,1 3 0,-3 0 0,-4 3-2,-15-3 2,21 6-2,-21-6 0,0 0-1,0 0-4,11 16-10,-27-29-14,16 13-12,0 0 1,-11-20-1,6 3 2</inkml:trace>
          <inkml:trace contextRef="#ctx0" brushRef="#br0" timeOffset="29313.6766">8893 8041 85,'0'0'40,"-10"15"2,4 0 0,9 20-20,-8-9-14,13 10-1,-2 0-4,5 2 0,2-2-2,2-2 1,0-4-2,0-4 0,-2-4-2,-5-8 0,1-1-1,-9-13-4,7 16-12,-24-25-23,17 9 0,-29-30 0,13 8 1</inkml:trace>
          <inkml:trace contextRef="#ctx0" brushRef="#br0" timeOffset="21852.2498">2541 8247 89,'12'-22'37,"-8"-4"1,6 11-4,-20-15-17,20 17-6,-19-12-4,7 10-2,-10-7-1,1 4-2,-7 3 0,1 1-1,-4 5 0,-4 4-1,-4 6 0,-1 11 0,-6 11 0,0 9 1,0 8-1,0 13 1,3 9-1,5 8 0,3 3 0,11-3 1,10-3-1,14-8 0,7-9 0,10-10 0,8-14-1,5-11 1,6-9 0,3-7-2,1-9 1,-4-6-2,0 2-2,-12-15-5,14 15-20,-21-16-11,0 4 1,-12-8-2,1 2 4</inkml:trace>
          <inkml:trace contextRef="#ctx0" brushRef="#br0" timeOffset="22126.2655">2806 8125 80,'1'-14'38,"-1"14"1,0 0 0,0 0-13,0 0-18,0 25-2,0-7-1,6 7-1,-2 5-1,3 10 0,0 6-1,1 3 0,-4 5-2,2-1 0,-2-3 0,0-5 0,-1-7-3,-3-11 0,2-4-2,-2-23-2,1 20-17,-15-27-16,14 7-2,-29-27 2,10 7-1</inkml:trace>
          <inkml:trace contextRef="#ctx0" brushRef="#br0" timeOffset="22333.2773">2614 8445 105,'-4'20'40,"4"-20"0,30 10-1,-10-11-32,22 2-2,1-8-2,9-1-1,4-2-2,-1-2-2,-1 2-2,-12-5-1,5 12-12,-25-15-19,1 11-3,-16-7 0,0 1 0</inkml:trace>
          <inkml:trace contextRef="#ctx0" brushRef="#br0" timeOffset="22551.2898">3068 8135 67,'-8'-41'38,"4"11"1,-4 1 1,8 29-9,-15-13-17,19 37-5,-7 11-1,9 15-2,-3 8-3,7 11-3,-2 1 0,8 3 0,-2-6 0,4-8 0,0-6 0,0-13 0,2-4-8,-20-36-14,28 24-20,-28-24 0,22-1 0,-19-15 0</inkml:trace>
          <inkml:trace contextRef="#ctx0" brushRef="#br0" timeOffset="23195.3266">3330 8726 87,'0'0'38,"-1"-17"1,1 4 1,12 10-23,-9-13-10,13 6-2,-2-6-1,9 5-1,-1-3 0,4 4-2,0 4 1,-2 3-1,-2 4-1,-4 8 1,-3 4-1,-8 6 0,-6 3-1,-3 4 1,-10-2 0,-1 5 0,-3-5 0,-1 2 0,-2-6 0,4-1 0,0-6-1,15-13 1,-18 20 0,18-20 0,0 0 0,0 0 0,0 0 0,17-6-1,-1-1 2,1-3-1,6 0 0,3 1 0,5 3 1,1 5 0,1 5 0,-3 5 0,-5 7 0,-4 8 0,-8 5 0,-9 6 1,-9 2-2,-8-2 0,-7-4-2,-6-4 0,3-1-3,-12-24-11,19 6-19,-18-21-7,9-8 1,-2-15-1</inkml:trace>
          <inkml:trace contextRef="#ctx0" brushRef="#br0" timeOffset="23691.355">4306 8114 94,'-8'-23'38,"-10"0"1,-1 11 0,-21-3-28,17 16-4,-12 2-2,5 10-1,-4 4-1,2 7-1,-1 5 0,3 7 0,0 4-1,5 4 1,2 3-1,9 8 1,8 0-1,8 1 1,8-3-2,11-3 0,9-7 0,8-7 0,6-9 0,5-16 0,6-8-2,1-10 0,1-6-1,-8-10-3,4 3-5,-24-20-23,7 5-7,-15-8 1,2 0 0</inkml:trace>
          <inkml:trace contextRef="#ctx0" brushRef="#br0" timeOffset="23945.3694">4538 7983 93,'0'0'39,"0"0"2,0 0-1,-7 19-23,16 17-8,-11-2-3,9 13-1,-2 2-2,3 5-1,0 2-2,0 4 0,1 0 0,1-5 0,1-4 0,-1-7 0,2-4 0,-5-10-2,2-4-3,-9-26-4,11 23-20,-11-23-13,-17-4 1,-5-9 0,4 1 0</inkml:trace>
          <inkml:trace contextRef="#ctx0" brushRef="#br0" timeOffset="24148.3812">4382 8485 85,'0'0'38,"-20"-24"2,20 24 1,12-26-20,11 24-13,0-8-2,15 4-3,2-4-1,7 3-1,2 1-1,-1-1-2,1 4 0,-8-3-1,1 5-3,-16-14-6,13 15-19,-24-12-9,3-3 2,-11-5-2</inkml:trace>
          <inkml:trace contextRef="#ctx0" brushRef="#br0" timeOffset="24365.3936">4839 7979 108,'-13'-10'40,"13"10"2,-18 20-3,21 16-28,-10 0-3,10 12-1,-2 1-7,8 5 0,1-1 0,4 2 0,2-5 0,3-5 0,0-3 0,-2-14 0,7 5-11,-21-18-24,14 2-9,-17-17 3,21 6-3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3T23:22:35.90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34800DE-C1DD-4916-A0E2-B1B2EF845A5F}" emma:medium="tactile" emma:mode="ink">
          <msink:context xmlns:msink="http://schemas.microsoft.com/ink/2010/main" type="writingRegion" rotatedBoundingBox="17843,8797 18223,8797 18223,10133 17843,10133"/>
        </emma:interpretation>
      </emma:emma>
    </inkml:annotationXML>
    <inkml:traceGroup>
      <inkml:annotationXML>
        <emma:emma xmlns:emma="http://www.w3.org/2003/04/emma" version="1.0">
          <emma:interpretation id="{985C92F4-DF95-4B5A-9208-10C7B81658B1}" emma:medium="tactile" emma:mode="ink">
            <msink:context xmlns:msink="http://schemas.microsoft.com/ink/2010/main" type="paragraph" rotatedBoundingBox="17843,8797 18223,8797 18223,10133 17843,101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49946B-ABC3-43E0-AB97-E4C373753100}" emma:medium="tactile" emma:mode="ink">
              <msink:context xmlns:msink="http://schemas.microsoft.com/ink/2010/main" type="line" rotatedBoundingBox="17843,8797 18223,8797 18223,10133 17843,10133"/>
            </emma:interpretation>
          </emma:emma>
        </inkml:annotationXML>
        <inkml:traceGroup>
          <inkml:annotationXML>
            <emma:emma xmlns:emma="http://www.w3.org/2003/04/emma" version="1.0">
              <emma:interpretation id="{7C6C3862-A379-49B5-AFFC-12F02A3E6D33}" emma:medium="tactile" emma:mode="ink">
                <msink:context xmlns:msink="http://schemas.microsoft.com/ink/2010/main" type="inkWord" rotatedBoundingBox="17958,10061 18223,10061 18223,10133 17958,10133"/>
              </emma:interpretation>
              <emma:one-of disjunction-type="recognition" id="oneOf0">
                <emma:interpretation id="interp0" emma:lang="en-US" emma:confidence="0">
                  <emma:literal>...</emma:literal>
                </emma:interpretation>
                <emma:interpretation id="interp1" emma:lang="en-US" emma:confidence="0">
                  <emma:literal>:</emma:literal>
                </emma:interpretation>
                <emma:interpretation id="interp2" emma:lang="en-US" emma:confidence="0">
                  <emma:literal>?</emma:literal>
                </emma:interpretation>
                <emma:interpretation id="interp3" emma:lang="en-US" emma:confidence="0">
                  <emma:literal>..</emma:literal>
                </emma:interpretation>
                <emma:interpretation id="interp4" emma:lang="en-US" emma:confidence="0">
                  <emma:literal>s...</emma:literal>
                </emma:interpretation>
              </emma:one-of>
            </emma:emma>
          </inkml:annotationXML>
          <inkml:trace contextRef="#ctx0" brushRef="#br0">346 1205 109,'1'11'39,"-1"-11"2,-1 25-9,1-25-23,2 14-2,-2-14-4,8 14 0,-8-14-2,0 0 0,14 8-1,-14-8-2,0 0-4,0 0-24,0 0-10,5-13-1,-5 13 1,-3-10-2</inkml:trace>
          <inkml:trace contextRef="#ctx0" brushRef="#br0" timeOffset="-366.0209">110 1238 81,'0'0'39,"0"0"-1,0 0 2,0 0-24,0 0-6,0 0-5,13 10-1,-13-10-1,7 11-2,-7-11 0,0 0-1,8 14-2,-8-14-3,0 0-9,0 0-24,0 0-1,0 0 0,0 0-1</inkml:trace>
          <inkml:trace contextRef="#ctx0" brushRef="#br0" timeOffset="-1396.0799">-5 0 64,'0'0'40,"0"0"-1,1 17 2,-1-17-15,11 15-14,-12-5-5,9 7-3,-5-4 1,3 1-4,-6-14-1,9 16 0,-9-16-1,0 0-3,12-1-2,-17-14-12,5 15-21,4-15 0,-4 15-1,1-10 0</inkml:trace>
          <inkml:trace contextRef="#ctx0" brushRef="#br0" timeOffset="-1089.0622">249-59 94,'11'16'40,"-11"-16"0,4 13 0,-4-13-28,5 15-6,-5-15-1,11 15-3,-11-15 0,10 12-2,-10-12 1,0 0-4,15 13-5,-15-13-26,0 0-7,0 0 2,0 0-2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00:22:07.3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9D5C334-5E18-4636-8E5E-6B4FB1BBA300}" emma:medium="tactile" emma:mode="ink">
          <msink:context xmlns:msink="http://schemas.microsoft.com/ink/2010/main" type="inkDrawing" rotatedBoundingBox="2218,4106 2744,4752 2220,5179 1693,4533" rotationAngle="1507207968" semanticType="callout">
            <msink:sourceLink direction="with" ref="{2382CF28-3006-419D-ACDF-3748C5B2865C}"/>
          </msink:context>
        </emma:interpretation>
      </emma:emma>
    </inkml:annotationXML>
    <inkml:trace contextRef="#ctx0" brushRef="#br0">139-115 71,'0'0'36,"0"0"-2,0 0 2,-14 23-26,0-17-2,9 15-3,-9 1-1,2 11-1,-8 4-1,2 11 0,-7 8-1,1 7 1,-6 9 0,-1 2-1,3-7 1,2-5-2,7-11 2,3-12-2,8-15 2,8-24-2,0 0-2,14-27 2,0-9-1,4-11 1,3-9-1,4-8 1,0-6-2,1 1 2,-1 5 0,-1 2 0,-1 8 0,-3 8 0,-1 9 1,-5 13-1,-2 7 1,-12 17 0,20-13 0,-20 13 1,20 15-1,-7 4 1,1 7 0,6 11 0,-1 4 0,6 11 0,0 1-1,4 5 0,-2-5 0,5 0 0,0-5-1,1-7 1,-2-5 0,0-9-1,-4-3 1,-1-5-2,-3-1 0,-8-3-2,3 8-3,-18-23-17,3 22-18,-3-22 2,-19 25-1,-4-19 0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00:22:08.14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921CD69-8218-432A-9568-815FD4B75607}" emma:medium="tactile" emma:mode="ink">
          <msink:context xmlns:msink="http://schemas.microsoft.com/ink/2010/main" type="writingRegion" rotatedBoundingBox="1134,8818 1636,8818 1636,9830 1134,9830"/>
        </emma:interpretation>
      </emma:emma>
    </inkml:annotationXML>
    <inkml:traceGroup>
      <inkml:annotationXML>
        <emma:emma xmlns:emma="http://www.w3.org/2003/04/emma" version="1.0">
          <emma:interpretation id="{C15363B2-84A5-4DB1-A6BB-466709454870}" emma:medium="tactile" emma:mode="ink">
            <msink:context xmlns:msink="http://schemas.microsoft.com/ink/2010/main" type="paragraph" rotatedBoundingBox="1134,8818 1636,8818 1636,9830 1134,98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CB5EBC-E93C-4EBF-87DE-FE94B52A493C}" emma:medium="tactile" emma:mode="ink">
              <msink:context xmlns:msink="http://schemas.microsoft.com/ink/2010/main" type="line" rotatedBoundingBox="1134,8818 1636,8818 1636,9830 1134,9830"/>
            </emma:interpretation>
          </emma:emma>
        </inkml:annotationXML>
        <inkml:traceGroup>
          <inkml:annotationXML>
            <emma:emma xmlns:emma="http://www.w3.org/2003/04/emma" version="1.0">
              <emma:interpretation id="{D065C1CA-F535-444C-A23E-788DCE109DE3}" emma:medium="tactile" emma:mode="ink">
                <msink:context xmlns:msink="http://schemas.microsoft.com/ink/2010/main" type="inkWord" rotatedBoundingBox="1134,8818 1636,8818 1636,9830 1134,9830"/>
              </emma:interpretation>
              <emma:one-of disjunction-type="recognition" id="oneOf0">
                <emma:interpretation id="interp0" emma:lang="en-US" emma:confidence="1">
                  <emma:literal>E</emma:literal>
                </emma:interpretation>
                <emma:interpretation id="interp1" emma:lang="en-US" emma:confidence="0">
                  <emma:literal>t</emma:literal>
                </emma:interpretation>
                <emma:interpretation id="interp2" emma:lang="en-US" emma:confidence="0">
                  <emma:literal>L!</emma:literal>
                </emma:interpretation>
                <emma:interpretation id="interp3" emma:lang="en-US" emma:confidence="0">
                  <emma:literal>Lt</emma:literal>
                </emma:interpretation>
                <emma:interpretation id="interp4" emma:lang="en-US" emma:confidence="0">
                  <emma:literal>ft</emma:literal>
                </emma:interpretation>
              </emma:one-of>
            </emma:emma>
          </inkml:annotationXML>
          <inkml:trace contextRef="#ctx0" brushRef="#br0">0-5 63,'0'0'38,"0"0"-1,14-7 2,-8 30-22,-12-6-10,14 19-1,-6-2-2,8 12-2,-6 0 0,6 11 0,-7 2 0,2 4 0,-5 2-1,0 4 0,-2-2 0,1 1 0,1-6 0,0-6-1,3-9 0,5-5 1,2-11 0,5-8 0,2-8 0,3-8-1,4-6 2,4-7-1,5-5 0,1-2-1,4-1 1,3-3 0,-3 2-1,-3 2-1,-1 3 0,-9 0-1,-3 8-1,-22 2-4,24-5-10,-24 5-22,-15-11-1,-4-2 1,-1 0-1</inkml:trace>
          <inkml:trace contextRef="#ctx0" brushRef="#br0" timeOffset="247.0142">183 586 78,'0'0'38,"18"-14"0,0 7 0,1-15-26,11 11-7,-1-8-2,3-1-3,1 1-2,-10-8-4,10 16-19,-20-12-13,-3 2 1,-12-1-2,-6 1 1</inkml:trace>
          <inkml:trace contextRef="#ctx0" brushRef="#br0" timeOffset="413.0236">2 178 92,'31'-2'39,"3"-20"0,11-8-1,-7-11-34,14-2-6,17 14-23,-11-10-13,-4 9-1,-8 8 0,-4 12 0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00:22:09.91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6D2E254-94CC-489C-A40C-BF8FD8F8DBC3}" emma:medium="tactile" emma:mode="ink">
          <msink:context xmlns:msink="http://schemas.microsoft.com/ink/2010/main" type="writingRegion" rotatedBoundingBox="5998,15077 12822,14824 12851,15617 6027,15870"/>
        </emma:interpretation>
      </emma:emma>
    </inkml:annotationXML>
    <inkml:traceGroup>
      <inkml:annotationXML>
        <emma:emma xmlns:emma="http://www.w3.org/2003/04/emma" version="1.0">
          <emma:interpretation id="{8834F07A-40AA-4985-A43B-8AF6CB848D24}" emma:medium="tactile" emma:mode="ink">
            <msink:context xmlns:msink="http://schemas.microsoft.com/ink/2010/main" type="paragraph" rotatedBoundingBox="5998,15077 12822,14824 12851,15617 6027,158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11C70B-DB33-4DC1-B262-92E1C554C278}" emma:medium="tactile" emma:mode="ink">
              <msink:context xmlns:msink="http://schemas.microsoft.com/ink/2010/main" type="line" rotatedBoundingBox="5998,15077 12822,14824 12851,15617 6027,15870"/>
            </emma:interpretation>
          </emma:emma>
        </inkml:annotationXML>
        <inkml:traceGroup>
          <inkml:annotationXML>
            <emma:emma xmlns:emma="http://www.w3.org/2003/04/emma" version="1.0">
              <emma:interpretation id="{3351E582-63EE-439D-85FC-DD9317CF73C4}" emma:medium="tactile" emma:mode="ink">
                <msink:context xmlns:msink="http://schemas.microsoft.com/ink/2010/main" type="inkWord" rotatedBoundingBox="5998,15085 7468,15030 7498,15815 6027,15870"/>
              </emma:interpretation>
              <emma:one-of disjunction-type="recognition" id="oneOf0">
                <emma:interpretation id="interp0" emma:lang="en-US" emma:confidence="0">
                  <emma:literal>Rxn</emma:literal>
                </emma:interpretation>
                <emma:interpretation id="interp1" emma:lang="en-US" emma:confidence="0">
                  <emma:literal>Ron</emma:literal>
                </emma:interpretation>
                <emma:interpretation id="interp2" emma:lang="en-US" emma:confidence="0">
                  <emma:literal>Ren</emma:literal>
                </emma:interpretation>
                <emma:interpretation id="interp3" emma:lang="en-US" emma:confidence="0">
                  <emma:literal>Rx,</emma:literal>
                </emma:interpretation>
                <emma:interpretation id="interp4" emma:lang="en-US" emma:confidence="0">
                  <emma:literal>Ryan</emma:literal>
                </emma:interpretation>
              </emma:one-of>
            </emma:emma>
          </inkml:annotationXML>
          <inkml:trace contextRef="#ctx0" brushRef="#br0">53 242 83,'0'0'37,"-17"-4"0,17 4 0,-14 8-27,18 9-3,-5-2-2,6 9-1,-2 5-1,4 8-1,-1 6 0,1 5-1,-1 4 1,0-1-2,-2-1 1,0-1-1,-2-6 0,-1-9 0,-2-8 0,-2-9 0,3-17-1,0 0 1,-16-1-1,9-21 0,1-8-1,-2-11 2,0-8-2,1-7 1,1-2 0,1-7 0,2 0 0,3 0 1,3 4-1,1 5 0,6 4 1,4 7 0,4 5 1,5 10-1,1 7 1,2 10 0,1 4 0,3 11 0,-2 3 0,-2 5 0,-5 6 0,-2 3 0,-8 4-1,-1 1 1,-4 0-1,-6 2 0,-4 0 0,-5-1 0,-2 1-1,-4-2 1,1 2 0,-3-3 0,-2 3-1,-1 0 1,0 1 0,1-1-1,3 1 1,3 0 0,3 0 0,5-1 0,6-5 0,6-1 0,5-4 1,8-2-1,4-2 1,8-7-1,2-2 0,4-1-1,-1-2 1,-2-2-2,2 2-2,-11-10-3,11 16-21,-20-19-10,2 9-1,-10-13 1,4 5 1</inkml:trace>
          <inkml:trace contextRef="#ctx0" brushRef="#br0" timeOffset="296.0168">575 448 89,'0'0'37,"0"0"-1,20 21 2,-20-21-30,27 16-3,-8-9-1,8 6-3,0 0 1,4 1-1,-4 1 0,2-3-2,-3 3 1,-8-5-3,4 3 1,-22-13-2,29 10-4,-27-25-5,19 15-22,-20-17-1,8 4-1,-9-11 1</inkml:trace>
          <inkml:trace contextRef="#ctx0" brushRef="#br0" timeOffset="696.0398">888 326 69,'0'0'38,"-14"-13"-2,14 13 2,-22 3-19,19 17-10,-10-3-4,6 12-2,-4 3-1,-1 6-2,-2 2 1,-2 3-2,-24 36-3,21-39-2,-11-23-19,13 10-14,-8-17 2,11-1-1,-5-16 1</inkml:trace>
          <inkml:trace contextRef="#ctx0" brushRef="#br0" timeOffset="1036.0592">1020 441 72,'12'18'35,"-4"-3"1,-8-15 0,13 35-24,-16-22-5,11 9-3,-8-8-1,4 5-2,-4-19 1,6 18-2,-6-18 0,0 0-1,13-7-1,-9-7 2,4-5-2,-2-4 2,1 0-2,-1-4 2,1-1-2,1 0 3,0 1 0,2 6-1,0-1 2,5 8 0,2 1 0,6 10 1,-3 5 0,7 12 1,-4 5-1,6 14 0,-5 2 0,2 8-1,-4 0 0,-1 3-1,-2-3 1,-2-6-3,-2-6 1,-5-8-1,0-3-2,-10-20-4,18 22-23,-18-22-9,0 0-1,-12-30 0,3 10 0</inkml:trace>
        </inkml:traceGroup>
        <inkml:traceGroup>
          <inkml:annotationXML>
            <emma:emma xmlns:emma="http://www.w3.org/2003/04/emma" version="1.0">
              <emma:interpretation id="{6FF1228E-D310-4FAD-87E5-FC3385881C07}" emma:medium="tactile" emma:mode="ink">
                <msink:context xmlns:msink="http://schemas.microsoft.com/ink/2010/main" type="inkWord" rotatedBoundingBox="8319,14991 12822,14824 12850,15580 8347,15747"/>
              </emma:interpretation>
              <emma:one-of disjunction-type="recognition" id="oneOf1">
                <emma:interpretation id="interp5" emma:lang="en-US" emma:confidence="1">
                  <emma:literal>coordinate</emma:literal>
                </emma:interpretation>
                <emma:interpretation id="interp6" emma:lang="en-US" emma:confidence="1">
                  <emma:literal>coordinal u</emma:literal>
                </emma:interpretation>
                <emma:interpretation id="interp7" emma:lang="en-US" emma:confidence="0">
                  <emma:literal>Coordinal u</emma:literal>
                </emma:interpretation>
                <emma:interpretation id="interp8" emma:lang="en-US" emma:confidence="0">
                  <emma:literal>coordinal) u</emma:literal>
                </emma:interpretation>
                <emma:interpretation id="interp9" emma:lang="en-US" emma:confidence="0">
                  <emma:literal>cordial u</emma:literal>
                </emma:interpretation>
              </emma:one-of>
            </emma:emma>
          </inkml:annotationXML>
          <inkml:trace contextRef="#ctx0" brushRef="#br0" timeOffset="1557.089">2497 342 74,'-16'-6'38,"-2"1"-1,18 5 2,-39 5-26,32 14-5,-9-5-4,7 11 0,-4 0-2,5 5-1,-2 0 0,1 2-1,0-2 1,5-3-1,3-1 1,4-3-1,4-3 0,4-6 0,7-5 0,5-5 0,7-3-1,3-4-1,7 3-3,-8-17-8,14 14-27,-12-11 2,3 8-1,-6-8 1</inkml:trace>
          <inkml:trace contextRef="#ctx0" brushRef="#br0" timeOffset="2058.1177">3039 375 63,'-12'-13'37,"-6"-3"-2,3 11 3,-15-8-24,30 13-6,-30 8-3,20 5-1,-3-1-2,4 8 1,1 0-2,5 7 0,1 1 2,7 2-3,1-2 3,4-1-2,2-6 1,9-2-1,2-11 1,4-6-1,6-12-1,3-7 1,-2-9-1,4-3 1,-7-4-2,-6-2 2,-7 2-2,-9 3 1,-9 5 0,-10 8-1,-7 4 1,-8 8-1,-2 6 0,-5 3 0,5 6-1,-2 0-1,11 6-1,-1-7-2,19 14-6,-14-20-20,24 12-5,-10-15-1,30 22 0</inkml:trace>
          <inkml:trace contextRef="#ctx0" brushRef="#br0" timeOffset="2459.1405">3466 353 77,'8'-15'36,"-8"15"0,-18-16-1,18 16-28,-23 3-2,10 5-2,-3 1-1,1 8 0,1 2 0,8 7 0,-2 1 0,6 4 0,2-2 1,10 1-2,3-9 2,7-1-2,3-10 2,5-5-2,2-11 0,4-6 0,1-5-1,-6-4 1,-4-5-2,-3-3 2,-6-1-2,-6 0 2,-10 0-2,-7 5 1,-9 2-1,-7 3-1,-2 7-1,-11 1-1,5 17-4,-12-12-6,18 19-24,-6-3-1,11 7 0,1-8 1</inkml:trace>
          <inkml:trace contextRef="#ctx0" brushRef="#br0" timeOffset="3000.1716">3957 414 33,'-17'0'32,"1"-3"2,16 3-3,-29-12-10,29 12-6,0 0-1,15 5-4,-15-5-3,31 10 0,-14-2-2,9 11-1,-4-4-2,-1 4 0,-2-2 0,-3-2-2,-16-15 1,14 17-1,-14-17 0,0 0 0,-7-15 0,-2-2 0,-1-3 0,-3-6 0,2-2-1,1-5 0,1 1 0,2-2 0,4 6-1,2-1-1,7 7 0,-4-2-1,13 13-4,-9-15-4,21 23-20,-13-11-6,9 10 1,-3-5 0</inkml:trace>
          <inkml:trace contextRef="#ctx0" brushRef="#br0" timeOffset="3709.2121">4483-71 68,'0'0'39,"-15"0"-1,15 0 1,-10 30-24,3-13-8,12 13-2,-3 0-1,6 9-2,2-1 0,3 2-1,-2-3 0,2-1 0,-1-7 0,-1-5-1,-2-5 0,-9-19 1,11 14-2,-11-14 1,0 0 0,-1-21-1,-5 3 1,-4 0-1,-3-1 0,-4-1 0,-5 3 0,-4 6 1,-1 8-1,-2 8 1,1 13 0,2 6 0,1 7 0,5 8 1,9 4-1,3 0 1,7-3-1,5-4 0,6-6 1,9-6-1,4-8 0,4-6 1,5-12-2,2-6 1,2-8 0,2-8 1,0-5-3,0-5 3,-4-1-1,-3 0-1,-4 3 1,-4 5 0,-5 6 0,-5 6 0,-13 15 0,18-4 1,-18 4 0,13 23 0,-6-3 1,6 4-1,2 2 0,4 3 0,1-2 0,2-3-1,-1-4 0,1-4 0,-2-3-2,-6-9 0,-1-1-3,-14-22-10,14 11-21,-22-20-4,3-2 1,-12-21-1</inkml:trace>
          <inkml:trace contextRef="#ctx0" brushRef="#br0" timeOffset="3888.2224">4769-124 87,'-20'-35'39,"20"35"0,-26-18 1,26 18-31,-13 14-5,13-14-3,6 26-4,-6-26-8,21 7-29,-21-7 2,19-14-2,-13-5 1</inkml:trace>
          <inkml:trace contextRef="#ctx0" brushRef="#br0" timeOffset="4464.2553">5122 341 75,'-16'-13'38,"16"13"0,-20-15 0,20 15-27,0 0-5,2 15-2,-2-15-1,16 28-1,-4-9 0,4 2-1,-1 1 0,-1-1-1,-1-4 1,-2-1-1,-11-16 0,19 12 0,-19-12 0,7-15-1,-5 0 1,-4-10-1,2-3 1,-1-8-1,-1-4 1,1-2-1,2 1 1,1 5-1,2 6 1,2 12 1,-6 18-1,21-5 1,-8 20 0,6 6 0,0 6 0,2 2 0,1 1-1,1-3 1,-2-3-1,-2-2 0,1-5 0,-5-3-2,2 2 0,-17-16-3,31 24-5,-31-24-22,19 6-7,-19-6 0,26-9 0</inkml:trace>
          <inkml:trace contextRef="#ctx0" brushRef="#br0" timeOffset="4951.2832">5835 209 81,'0'0'36,"3"-16"-1,-13-4-8,10 20-19,-19-18-2,5 12-3,-6-3 0,1 7-1,-4 3-1,0 6 1,-2 9-1,4 8 1,1 6-1,4 6 0,0 1 0,6 2 0,3-5 0,5-4 0,5-6-1,6-8 0,-9-16 0,29 4 0,-12-14 0,3-8 0,3-8 1,0-4-2,0-1 2,-3 1-1,-4 2 0,-5 7 0,0 7 0,-11 14 1,0 0 0,8 15 0,-9 4-1,2 4 1,1 3 0,2-2 0,2-1-1,1-6-1,4-3-1,-11-14-2,26 12-5,-24-29-18,16 11-12,-8-17 0,10 4 0,-7-14 1</inkml:trace>
          <inkml:trace contextRef="#ctx0" brushRef="#br0" timeOffset="5761.3295">5989 239 54,'0'0'36,"5"14"0,-5-14-1,32 13-14,-15-17-13,16 13-2,-1-9-1,8 4-2,-3-4 0,7 0-1,-3-4-1,2-4 0,-1-5 0,1-2 0,-4-5-1,0 0 1,-3-3-1,-8 1 0,-2 2 0,-6 3 1,-5 4-1,-15 13 0,8-17 0,-8 17 0,-18-8 0,3 3 0,-3 7 0,-4-2 0,0-2-1,-1 8 1,3-2 0,2 9 0,3-1 0,4 6 1,4-1-1,4 6 1,4 2-1,5 0 2,4 2-1,6 1 0,1-4 0,7 2 1,4-3-1,2-3 1,3-3-2,3-3 1,0-5-1,0-4 0,-3 0 0,-3-4-2,-3 3 0,-5-5-4,7 18-17,-29-17-17,10 13 1,-10-13-2,0 0 2</inkml:trace>
          <inkml:trace contextRef="#ctx0" brushRef="#br0" timeOffset="5240.2996">6068-58 60,'-12'-23'38,"12"23"-2,-10-13 2,10 13-19,0 0-11,0 0-2,0 0-2,17 23-2,-7-3 1,2 7-1,-4 10 0,4 12 0,-2 5-1,0 3 0,2 0 0,-2 1-1,0-10 0,0-3 0,1-12-2,-4-12-2,6-2-3,-13-19-16,0 0-16,-5-13 0,5 13 0,-22-33 0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00:22:42.09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20E1181-9E0A-4EE2-A70E-6D97EBB0949C}" emma:medium="tactile" emma:mode="ink">
          <msink:context xmlns:msink="http://schemas.microsoft.com/ink/2010/main" type="inkDrawing" rotatedBoundingBox="4802,3542 17667,6375 16038,13772 3173,10939" semanticType="callout" shapeName="Other"/>
        </emma:interpretation>
      </emma:emma>
    </inkml:annotationXML>
    <inkml:trace contextRef="#ctx0" brushRef="#br0">-7 6549 45,'0'0'30,"0"0"2,-3 15-2,3-15-13,0 0-7,14 16-1,-14-16-3,18 7-1,-18-7 0,24 7-1,-24-7 0,30 8 0,-14-8 0,4 4-1,-1-4-1,5 3 0,-5-3 0,4 1-1,-2 1 0,4 0-1,-2 1 1,0 0-1,-2 3 1,2 1-1,0 0 0,0 2 0,0-2 0,-1 2 1,0-4-1,-1 0 0,1-4 0,1 0 0,0-2 1,1-2-1,0 0 1,2-1-1,0 0 1,4 2-1,-1-1 0,0-1 1,1 1-1,3 0 0,0 1 0,2-3 1,3 2-1,1-2 0,3-2 0,2 2 0,2-2 1,5-2-1,-1-1 0,0-1 0,2-3 1,-2-3-1,-1-3 0,0-3 0,0-3 0,-3-1 0,1-3 0,1 0 0,-2-2 0,-2 2 0,1 0 0,-1-1 0,1-2 0,1 0 0,-2-1 0,-1-4-1,2 3 1,2-5 0,1-2 0,-1 1 0,1-2-1,-3 1 0,-1 1 0,-3-2 0,-1 1 0,-4 1 1,-1-2-2,-3-1 2,-4-2 0,4-3 0,-2 1 0,-1-2 0,-2-3 0,-1-3 0,1 1 0,-1 0 0,-1 2 0,-3 0 1,0-3-2,-2 0 2,2 1-2,-4 0 1,3-1-1,-1-1 1,-2-3 0,2-3-1,1 2 0,-3-2 1,1-2 0,1 1-1,0 1 1,0 0 0,2-1 0,-2 4 0,-1 0-1,1 1 1,-2 2-1,1 0 1,-2-1-1,1 0 1,-3 3-1,3-2 0,-1-1 1,0-1 0,2 0 0,1-1 0,-1 3 0,1 1 0,-2 3 0,2-2 1,-1 2-1,-2 3 2,-1-1-2,0 3 1,0-1-1,1-1 1,0 0-1,2-1 0,0-2 0,1-2 0,0 0 0,1-3 0,2 1 0,-3 0 0,1 1 1,0 2-2,-1 2 1,0-1 0,-1 0-1,0 3 1,-1 2-1,0-2 1,-1 1 0,-1-1-1,1 1 2,-1 4-2,0-1 2,-1 3-2,-2 0 2,0 2-1,-1 1 0,-1 1 0,1 2 1,-2 0-1,-2 2 0,2-1 0,2 2 0,-1 0 0,1-1-1,1 3 2,0-4-1,1-3 1,1-1-1,-1 0 0,2-3 0,-2 2 0,-1-1 0,0-1-1,1 2 2,-2 4-3,-1-1 2,1 0 0,-2 4 1,3-1-2,-2-2 2,2 1-2,0 1 2,1 0-1,-1 1 0,2 2 0,1 0 0,-2 1 0,2 3 1,0 2-1,2 0 0,2-1 1,2-1-2,1 0 0,1 1 0,1 1 1,-1 1-1,3 0 0,-2 1 0,1 4 0,0 0 1,1 1 0,0 1 0,2-1 0,3-1 0,-2-1 0,1 1 1,1 0-1,1 0 0,-1 1-1,-1 3 2,-2 1-1,-2 5-1,1 4 1,-7 3 0,1 2 1,-2 2-1,-2 2 0,0 0 0,0 0 0,2 0 1,1-2-1,2-2 0,-2 1 0,2-2 0,0 1 0,0-1 0,0 2 0,-1 2 0,-4 1 0,1 2 0,0 1 0,-2 1 0,0 2 0,-1 1 0,0 0-1,0 0 2,-1 1-1,1 2 0,0-1 0,0 2 0,0 0 0,-2 0 0,0 2 1,-1 1-2,2 2 1,-2-1 0,1 3 1,0-3-1,1 4 0,-1-2 2,2 2-2,0 3 2,1-1-2,-1 0 2,-3 4-2,0-1 2,-1 1-2,0 4 0,1-2 1,1 1-1,-1 4 1,3-2-1,1-2 1,3 0-1,-1 2 0,0 0 0,-2 2 1,2-2-1,-4-2 0,3 2 0,-2 3 1,-1-1-1,0 0 0,-1-1 0,2 2 0,-2 0 0,1-2 2,-2 2-2,-2 1 0,1-1 0,-1-2 0,-1 2 1,-1-3-1,-1-2 0,2-1-2,0 0 2,0-1 0,-1-1 0,1-1 0,0 1 0,0-3 1,-1 0-2,-2-1 2,0 2-1,2 0-1,-5-1 1,3 1 0,-1 1 0,0 0 0,0 3 0,1-2 0,0-3 0,-3 1 0,3-2 0,-1-1 0,0 0 0,0 0 0,-2 0 0,0 1 0,-1 3 0,0-1 0,0 3 0,0-1 0,-2 1 0,1 0-1,1 1 2,-1-5-1,1 3 0,0 0-1,0-1 1,-1 2 0,0 0 0,1-1 0,0 1 0,-1-1 0,0-1 0,1 1 0,0-1 0,1-1 1,1-1-1,-1-2 0,0 0 0,2 1 0,1-1 0,1-1 0,0-2 0,1 1 0,2-1 0,1 0 1,1-1-1,0-2 0,1-1 0,2 0 0,0-4 0,1 1 1,0-1-1,0-4-1,1 1 2,-1-2-1,-1-1 0,1-2 0,2 0-1,-1-1 1,1-1 0,1-1 0,0 0 0,2 1 1,1-2-1,0 1 0,0-2 0,0-1 0,-2 0 0,2-3 1,0 0-1,0-3 0,-1 0 0,1-2 0,-2-2 0,1 0 0,-1-1 0,1 0 0,-2-2 0,2 1 0,-1 0 0,-1 0-1,0-2 1,0 2 0,-1-2 0,0 0 0,-2-1 0,-3 0 0,1-2 0,-1 1 0,-1-1 0,-1-2 0,-1 2 0,1-1 0,1-3 0,-2 2 0,2-2 0,-2 0-1,4 0 2,-2-1-2,0-2 1,1 0 0,0 2 0,-1-2 0,-1 2 0,1-1-1,0 4 1,-2 0 0,-1 2 0,0 0 0,0 4 0,0-1 0,0-1 0,-4 0 0,0-2 0,1 2 0,0 0 0,1-1 0,0 1 0,1 2 0,-9 15 0,20-23 0,-20 23 0,24-19 0,-24 19 0,26-19 0,-13 11 0,1-1-1,-1 1 2,2-4-1,1 2 0,-2-3 0,2 3 0,-2-1 0,2 1 0,-2 0 0,1 1 0,-1 2 0,-1 1 0,0 2 0,-13 4 0,23-7 0,-23 7 0,24-9 0,-24 9 0,26-10 0,-13 5 0,3-2 0,-2-1 0,5 1 0,-2 2 0,0 0 0,1 2 0,-4 3 0,2-1 0,-3 2 1,1 2-1,-1 0 0,-13-3 0,24 4 0,-11 1 0,0-4 0,2 3 0,-2 1 0,-13-5 0,23 11 0,-23-11 0,23 17 0,-23-17 0,23 25 0,-10-11 0,-1 0 0,1 1 0,2-1 1,2 2-1,-1-2 0,2-1 0,1 1 0,0 0 0,-2-1 0,0 2 0,1-1 0,-3 4 0,3 1 0,-4 1 0,0 0 0,1 3 0,1 0 0,-1 0 0,0 1-1,-2-3 2,1 1-1,2-1 0,-2 1 0,1-2 0,0 1 0,0 1 0,-1-1 0,0 2 0,-1 3 0,-3-2 0,0 0 0,-1 4 0,0 0 0,-2 1 0,-1 1 0,-1-3 0,1 0 0,0 0 0,1 1 0,0-1 0,-1-3 0,1 2 0,-1-2 0,0-1 0,-1 3 0,1-2 0,-1 0 0,-3 2 0,3 1-1,-2 2 1,-2 0-1,2-1 0,-2 1 0,2-2 1,0 2-1,0-1 1,0-2 0,1-2 0,2 1 0,-2-1 0,2 2 0,-2-1 0,1 1 0,-3 3 0,1-4 1,-1 4-1,1-2 0,-2 3 0,0-1 0,2-2 0,2 0 0,-2-1 0,2 1 0,0-1 0,0 0 0,1-2 0,1 0 0,-4 1 0,1-1 1,-1 0-2,3 0 2,-3 2-1,3-1 0,-5 0 1,2 0 0,4 3 0,0-1-1,-1-1 2,-2 1-3,4-1 3,-4 0-2,5 0 0,-4-2 0,0-3 0,2 1 0,1-2 0,1 1 0,1-1 0,2 2 1,-1-4-2,2 2 2,0-1-1,1 0 0,-1-1 1,3-1-1,-2-2 0,2 2 0,1-3 0,-1-1 1,3-2-1,0 1 0,1-5 0,3 0 0,1-1 0,1-3 1,0-2-1,4-1 0,-2-3 0,4-2 0,-3-3 0,3-2 0,-3 2 0,1-2 0,1-2 0,-3 1 0,-1-2 0,0 0 0,-1 0 0,-2-2 0,0-3 0,-2-2 0,-1 2 0,2-4 0,-2 1 0,3-1 0,-2 0 0,1-1 0,0 3 0,-4-2 0,1-2 0,-2 2 1,0-1-1,-4 1 0,0 0-1,0 1 1,2-1-1,0-1 1,1 5-1,0-2 0,1 1 0,-1 2 1,1 0 0,1 3-1,-1 1 1,0 0 0,0 3 0,0 0 0,2 1 0,-2 1 0,2 0 0,1 0 0,0 2 0,0 0 0,1 1 0,-1 0 0,0 3 1,1 0-2,-1 4 1,1-1 0,-1 2 0,-2 1 1,2 0-2,1 2 2,-1 1-1,0 2 0,0 2 0,-1 1 0,-1 2 0,0 0 0,-1 2 0,1 1 1,-2 2 0,6-1-1,-2 1 1,1 2 0,0 2 0,-1 2-1,0-1 1,0 2-2,-1-1 1,-5 4 0,0 0 0,-1-1 0,0 1 0,-1 1 0,1 1 0,-2-1 0,1-1 0,1 3 0,-2-4-1,2 1 2,0-1-2,0 0 2,0-3-2,-2 4 2,1-1-1,-1-2 0,-1 1 0,-1 1 0,0-3 0,1 1 0,-2 0 0,2 0 0,-1-1 0,4 4 1,-5-1-1,3 1 0,-1 0 0,-2-1 1,1 1-1,-2 0 1,0 1-1,-3-5 1,1 1-1,1 1 1,1-1-1,-2 1 0,3 0 0,2 0 0,-3-1 0,4 0 0,1 1 0,-1-1 0,2 0 0,-1 1 0,-2 0 0,1 0 1,-1 2-1,-1 2 0,0-1 0,-1 2 0,-1 1 0,-1-3 0,3 1 0,-2 1 1,-1-4-1,2 1 0,0-1 0,0 1-1,1-2 1,-1 0 0,1-1 0,0 0 0,-1-2 0,1 0 1,0 1-1,-1-4 1,1 1-1,-1-2 0,2 0 0,-1 0 0,1-3 0,0 0 1,0 0-2,2-1 2,-1-3-1,1 1 0,-1 0 0,2-2 0,-1 1 1,1 0-1,0-2 0,2-1 0,1 0-1,-2-3 1,1 3 0,-1-3 0,2 1 0,-3-3 0,1 1-1,-14-6 2,23 14-2,-10-7 2,-13-7-2,25 12 2,-25-12-1,24 9 0,-10-5 0,-1-1 0,0 1 0,2-1 0,-2 1 0,0 2 0,-1-3 0,1 1 0,2 0 0,-1-1 0,1 0 0,0-2 0,3 1 0,-3-2 1,4 3-1,-2-3 0,1 3 0,0-1 0,-1 0 0,2 1 0,0 1 0,1 0 0,0-1 0,0 1 0,2-1 0,-1 0 0,2 1 0,-1-1 0,1-1 1,0 1-1,0-1 0,0 0 0,-2-1 0,2 1 1,-3 1-1,2-2 0,-2 1 0,3-1-1,-1 0 1,-2 1 0,1-1-1,1 1 1,-1-2 0,1 0-1,1-2 1,-3 1 0,2-1 0,1 1 0,-2-2 1,4 0-1,-2 2 0,2-2 0,0 1 0,1 1 0,-2 0 0,-2 1 0,2 0 0,-2 0 0,-4-2 0,2 4 0,-1-2 1,-2-2-1,1 1 0,0-2 0,0 0 0,0 2 0,1-2-1,-2 0 1,0 0 0,-1 0 0,0 3 0,-2-1 0,-1-1 1,-13 2-1,23-1 0,-23 1 0,23-3 0,-10 0 0,-13 3 0,23-4 0,-23 4 0,23-2 0,-23 2 0,19 0 0,-19 0 0,14 2-1,-14-2 2,13 6-1,-13-6 0,0 0-1,15 8 1,-15-8 0,0 0 0,12 7-1,-12-7 0,0 0-2,0 0 0,0 0-3,16 25-9,-16-25-10,0 0-14,0 0 0,0 0 0,0 0 1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00:24:45.43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B3ECADA-20EA-49FA-B9F4-494EEB7F8045}" emma:medium="tactile" emma:mode="ink">
          <msink:context xmlns:msink="http://schemas.microsoft.com/ink/2010/main" type="writingRegion" rotatedBoundingBox="3419,11033 4292,11033 4292,11136 3419,11136"/>
        </emma:interpretation>
      </emma:emma>
    </inkml:annotationXML>
    <inkml:traceGroup>
      <inkml:annotationXML>
        <emma:emma xmlns:emma="http://www.w3.org/2003/04/emma" version="1.0">
          <emma:interpretation id="{15B571C6-3C2C-42EA-83B8-E083CC2C5EC9}" emma:medium="tactile" emma:mode="ink">
            <msink:context xmlns:msink="http://schemas.microsoft.com/ink/2010/main" type="paragraph" rotatedBoundingBox="3419,11033 4292,11033 4292,11136 3419,111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FF130C-B3D1-488D-96E3-05DFF7280C07}" emma:medium="tactile" emma:mode="ink">
              <msink:context xmlns:msink="http://schemas.microsoft.com/ink/2010/main" type="inkBullet" rotatedBoundingBox="3419,11033 4292,11033 4292,11136 3419,11136"/>
            </emma:interpretation>
            <emma:one-of disjunction-type="recognition" id="oneOf0">
              <emma:interpretation id="interp0" emma:lang="en-US" emma:confidence="1">
                <emma:literal>as</emma:literal>
              </emma:interpretation>
              <emma:interpretation id="interp1" emma:lang="en-US" emma:confidence="0">
                <emma:literal>ins</emma:literal>
              </emma:interpretation>
              <emma:interpretation id="interp2" emma:lang="en-US" emma:confidence="0">
                <emma:literal>ads</emma:literal>
              </emma:interpretation>
              <emma:interpretation id="interp3" emma:lang="en-US" emma:confidence="0">
                <emma:literal>ons</emma:literal>
              </emma:interpretation>
              <emma:interpretation id="interp4" emma:lang="en-US" emma:confidence="0">
                <emma:literal>ass</emma:literal>
              </emma:interpretation>
            </emma:one-of>
          </emma:emma>
        </inkml:annotationXML>
        <inkml:trace contextRef="#ctx0" brushRef="#br0">654-494 17,'-17'-8'27,"17"8"-2,-22 2 0,4-9-3,18 7-2,-33-2-4,33 2-1,-26 0-2,26 0-2,-18-5-3,18 5 0,0 0-3,0 0 0,0 0-1,0 0-1,0 0-1,16-9 0,-16 9 0,10 13 0,-10-13-1,15 17 0,-15-17 0,21 16 0,-4-12 0,4 3-1,2-7 2,4-3-1,0 0 0,5-2-1,-2 3 1,3 1 0,-3 1 0,2 1 0,-3 2-1,4 3 1,-2-2 0,4-1 0,-2-2-1,5-3 1,0-1 0,4-4 0,-1 1-1,-2-3 0,-3 4 0,-2-1 1,-3 3-1,-6 2 0,-4 3 0,-6 3 0,-15-5 0,15 13 0,-15-13-1,3 15 1,-3-15 0,-6 15 0,6-15 0,0 0 0,-19 13 0,19-13 0,-17 1 1,17-1-1,-26-3 0,10 2-1,-4-1 1,-3 1 0,-3-1-1,-4 2 1,-6-2 0,-4 3-1,-2-4 0,-4 5 0,0-5 1,-1 3-1,-1-3 1,3 3-1,4 0 1,2 0 0,4 3 0,0-2 0,3 5 0,8-3 1,1 4-1,6-4 0,2 2 0,15-5 1,0 0-1,0 0 1,0 0-1,21 9 1,0-10-1,4-1 0,5 1 0,0-4-1,3 3-1,-3-7-2,9 16-17,-19-17-21,7 3 1,-5-7 0,7-2-1</inkml:trace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00:23:20.00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0052C0B-CBDB-435B-9476-CCD89241935D}" emma:medium="tactile" emma:mode="ink">
          <msink:context xmlns:msink="http://schemas.microsoft.com/ink/2010/main" type="writingRegion" rotatedBoundingBox="6879,7340 21785,7062 21890,12711 6984,12989"/>
        </emma:interpretation>
      </emma:emma>
    </inkml:annotationXML>
    <inkml:traceGroup>
      <inkml:annotationXML>
        <emma:emma xmlns:emma="http://www.w3.org/2003/04/emma" version="1.0">
          <emma:interpretation id="{1E78A6C8-4B30-4648-901B-0A9523C2E7A1}" emma:medium="tactile" emma:mode="ink">
            <msink:context xmlns:msink="http://schemas.microsoft.com/ink/2010/main" type="paragraph" rotatedBoundingBox="6869,7444 10578,7199 10622,7866 6913,81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A42789-0989-42C0-AA7F-A229C75028AD}" emma:medium="tactile" emma:mode="ink">
              <msink:context xmlns:msink="http://schemas.microsoft.com/ink/2010/main" type="line" rotatedBoundingBox="6869,7444 10578,7199 10622,7866 6913,8111"/>
            </emma:interpretation>
          </emma:emma>
        </inkml:annotationXML>
        <inkml:traceGroup>
          <inkml:annotationXML>
            <emma:emma xmlns:emma="http://www.w3.org/2003/04/emma" version="1.0">
              <emma:interpretation id="{2382CF28-3006-419D-ACDF-3748C5B2865C}" emma:medium="tactile" emma:mode="ink">
                <msink:context xmlns:msink="http://schemas.microsoft.com/ink/2010/main" type="inkWord" rotatedBoundingBox="6869,7444 10578,7199 10622,7866 6913,8111">
                  <msink:destinationLink direction="with" ref="{99D5C334-5E18-4636-8E5E-6B4FB1BBA300}"/>
                </msink:context>
              </emma:interpretation>
              <emma:one-of disjunction-type="recognition" id="oneOf0">
                <emma:interpretation id="interp0" emma:lang="en-US" emma:confidence="0">
                  <emma:literal>carbonation</emma:literal>
                </emma:interpretation>
                <emma:interpretation id="interp1" emma:lang="en-US" emma:confidence="0">
                  <emma:literal>car boating</emma:literal>
                </emma:interpretation>
                <emma:interpretation id="interp2" emma:lang="en-US" emma:confidence="0">
                  <emma:literal>car bocatio</emma:literal>
                </emma:interpretation>
                <emma:interpretation id="interp3" emma:lang="en-US" emma:confidence="0">
                  <emma:literal>carburation</emma:literal>
                </emma:interpretation>
                <emma:interpretation id="interp4" emma:lang="en-US" emma:confidence="0">
                  <emma:literal>car bodacious</emma:literal>
                </emma:interpretation>
              </emma:one-of>
            </emma:emma>
          </inkml:annotationXML>
          <inkml:trace contextRef="#ctx0" brushRef="#br0">-4806-1111 0,'0'0'16,"0"0"-6,-16 7-3,16-7-3,0 0-3,0 0-1,-13 3-1,13-3 2,0 0 3,0 0 2,-13 4 2,13-4 2,0 0-1,0 0 2,0 0-2,0 0-1,0 0-2,-13 0-1,13 0 0,0 0 1,0 0 0,0 0 0,0 0 1,0 0 0,0 0 0,0 0-1,0 0 0,0 0-2,0 0 1,0 0-2,0 0 1,0 0-1,13 2 0,-13-2-1,0 0 1,0 0-2,19-7 0,-19 7 0,0 0 0,19-5 0,-19 5 1,15-1-1,-15 1 0,22-4-1,-22 4 2,23-6-1,-10 5 0,-13 1-1,24-2 0,-24 2 0,25 0 1,-25 0-1,21 2 0,-21-2 0,18 1 0,-18-1 0,17 1 1,-17-1-1,20 0 0,-20 0 1,20-1-1,-7 0 0,-13 1 0,23-2 0,-23 2 0,24-1 0,-24 1 0,23 0 0,-23 0 0,22 0 0,-22 0 0,23-2 0,-23 2 0,23-3 1,-23 3-1,21-1 0,-21 1 0,23-3 0,-23 3 0,22-1 0,-22 1 0,22-2 1,-22 2-2,20-1 1,-20 1 0,15 1 0,-15-1 1,18 0-1,-18 0 0,18-1 0,-18 1 1,23-2 0,-10 1-1,-13 1 0,25-3 1,-25 3-1,27-1 0,-13 1 0,-1 1 0,2 1 1,-2-1-1,1 0 0,0 1 1,1-2-1,-15 0 1,23 0-1,-10 0 1,-13 0-1,23-2 0,-23 2 1,21-2-1,-21 2 0,20 0 1,-20 0-1,19 0 0,-19 0 0,17-2 0,-17 2 0,17-1 0,-17 1 0,16-2 1,-16 2-1,15-3 0,-15 3 1,0 0-1,14-1 0,-14 1 0,0 0 1,0 0-1,0 0 0,0 0 0,0 0 0,0 0 1,0 0-1,0 0 0,0 0 0,0 0 0,-16 3 0,16-3 0,-19 1 0,19-1-1,-24 3 1,10-1 0,-2-2 0,0 1 0,-1 0 0,0 1 0,-2-1 0,0 1 0,-2-1 0,-1 1 0,-1-1 0,-3 0 0,-2 1 0,-1-1 0,-4 1 0,-2-1 0,2 1 0,-3-2 0,2 1 0,-1-1 0,2 0 1,0 1-1,3-1 0,1 0 0,2 0 1,0 0-1,1 0 0,0 0 1,-1 0-1,2 0 1,-3-1 0,-1 2-1,2 1 1,-2 2 0,2-1 0,-1 3-1,2-1 1,2 3-2,2-4 2,2 3-1,0-1 0,6-3-1,14-3 1,-22 7 0,22-7 0,0 0-1,0 0 1,0 0-1,0 0 0,5-13 0,-5 13-2,14-22-3,3 25-14,-15-17-19,-2 14 1,17-24-1,-17 24 0</inkml:trace>
          <inkml:trace contextRef="#ctx0" brushRef="#br0" timeOffset="4403.2519">-7454-891 29,'6'-12'32,"-6"12"4,5-16-7,-9-3-6,4 19-7,2-23-2,-2 23-4,-2-20-2,2 20-3,-6-15-1,6 15 0,0 0-2,-17-8 0,17 8-1,-19 5 0,19-5 0,-23 10-1,11-3 1,-1 4-1,0 4 0,1 0 1,1 7-1,1 4 1,1 1 0,5 4 0,-1-1-1,7 2 1,2-5 0,5-1 0,2-8 0,8-4-1,4-6 1,4-8-1,1-3 0,0-4-1,1-2 0,-5-2-1,2 3-2,-11-6-3,8 18-9,-23-4-23,0 0 0,0 0-1,0 0 2</inkml:trace>
          <inkml:trace contextRef="#ctx0" brushRef="#br0" timeOffset="5039.2882">-7073-929 47,'0'0'34,"1"-15"2,-1 15-1,0 0-15,-19-12-10,19 12-4,-12-5-2,12 5 0,-16 3-2,16-3 1,-22 12-1,22-12 0,-23 25 0,13-5 0,-3 0-1,3 5 1,0 0 0,3 3-1,3-5 0,5-1 0,2-6 0,-3-16 0,20 14-1,-6-15 0,4-6 0,-1-5 0,-3-2 0,2-4-1,-4-1 1,-2 0-1,-3 2 1,-3 0-1,-1 4 0,-3 0 1,0 13 0,1-13-1,-1 13 2,0 0-1,0 0 0,0 0 1,5 18 0,-1-6 0,2 3 0,1 2 0,2-1-1,1-1 1,-2 0-1,-8-15-1,20 20 0,-20-20-3,19 14-4,-19-14-21,0 0-11,0 0 2,0 0-2</inkml:trace>
          <inkml:trace contextRef="#ctx0" brushRef="#br0" timeOffset="8548.489">-6848-801 33,'0'0'33,"0"0"2,0 0 0,0 0-14,-7-12-7,7 12-4,0 0-2,19 4-2,-19-4-1,0 0-1,14 7-1,-14-7 1,17 14-2,-17-14 1,22 20-2,-11-7 1,-11-13-1,21 25 0,-14-13 0,-7-12-1,11 20 0,-11-20 0,6 13 1,-6-13-1,0 0-1,0 0 1,0 0 0,0 0 0,-13-14 0,13 14-1,-10-20 1,6 7-1,-2-1 1,3-2-1,0 2 1,3-3 0,2-1-1,0 0 1,3-1 0,2-1-1,3 0 1,0 2-2,0 3 0,-1-2-1,4 11-4,-12-9-5,16 15-22,-17 0-4,0 0-1,0 0 3</inkml:trace>
          <inkml:trace contextRef="#ctx0" brushRef="#br0" timeOffset="9171.5246">-6532-1088 59,'-14'-7'37,"14"7"-3,0 0 2,0 0-20,-3 16-7,3-16-3,3 24-2,-2-10 1,11 15-2,-6-5 1,5 15-2,-2-6 1,5 5-1,-4-1 0,5-1-1,-2-3 0,-2-6-1,-1-5 0,0-5 0,-10-17 0,12 14-1,-12-14 1,0 0-1,5-14 0,-8 1 1,3-3-1,-1-4 0,1-1 1,1-2-1,1 1 1,1 0-1,3 2 1,-1 2 0,2 1 0,4 4-1,1 3 2,1 3-1,3 3 0,1 7 0,-1 2 1,-1 8 0,-2 3-1,-3 6 1,-5 0 0,-2 4-1,-6 1 1,-4-1-1,-3-2 0,-3-2 0,-1-4-1,-3-5-1,1-3 0,-3-8-2,19-2-2,-27-10-2,27 10-6,-16-22-15,16 8-9,1-3 0,8 0 2</inkml:trace>
          <inkml:trace contextRef="#ctx0" brushRef="#br0" timeOffset="9532.5453">-6197-863 40,'0'0'31,"13"7"4,-13-7-1,0 0-17,3 23-4,-3-23-4,4 28-1,-5-12-1,12 8-1,-6-7-2,8 5 0,-13-22 0,27 23-2,-11-22 0,8-4 0,0-7-1,2-7 0,-3-3-1,-1-3 0,-2-1 0,-6 1 0,-4 0 0,-8 3 0,-9 4 0,-5 2-1,-5 6 0,-5-1 0,-1 7-2,-5-3-1,8 12-8,-15-9-23,18 4-4,0-2 1,17 0-1</inkml:trace>
          <inkml:trace contextRef="#ctx0" brushRef="#br0" timeOffset="10133.5795">-5774-855 41,'-6'-18'33,"6"18"2,0 0 0,-22-23-15,22 23-9,-17 0-4,17 0-1,-16 10-3,10 3 1,-5-1-1,5 8 0,-2 2 0,3 6 0,-2-2-1,6 4 0,-2 0-1,4 0 0,4-4 0,0-4-1,7-7-1,1-9-1,5 1-2,-3-18-4,15 11-16,-13-16-14,3 0 0,-2-5 0,-4 1 1</inkml:trace>
          <inkml:trace contextRef="#ctx0" brushRef="#br0" timeOffset="10586.6055">-5578-849 51,'0'0'34,"0"0"1,0 0-1,-21-4-18,21 4-6,-13 17-4,9-2-1,-9-3-1,8 9-1,-6-1 0,5 5 0,-1-5-1,4 1 0,0-5-1,5-2 0,-2-14 0,0 0-1,17 5 0,-17-5-1,23-25 1,-12 8-1,4-2 0,-4-1 0,-2 2 0,-1 1 1,-2 4-1,-6 13 1,9-20 1,-9 20 0,0 0 0,0 0 1,3 24 0,1-7 0,-3 3-1,5 2 0,0-1 0,3-2-1,-2-1-2,-7-18-2,18 30-6,-18-30-20,0 0-10,0 0 2,0 0-1</inkml:trace>
          <inkml:trace contextRef="#ctx0" brushRef="#br0" timeOffset="11155.6381">-5467-775 54,'0'0'36,"0"0"-1,20-7 0,-6-7-14,14 11-15,-10-9-2,11 5-2,-3-1-2,1 2 1,-4 2 0,-1 7 1,-6 1 0,-3 10 1,-8 5 0,4 5 0,-9-1 0,4 6 0,-4-5-2,2-3-1,1-2-3,-3-19-6,0 0-21,0 0-9,13-16 1,-16-8-1</inkml:trace>
          <inkml:trace contextRef="#ctx0" brushRef="#br0" timeOffset="10874.622">-5415-1191 88,'-19'-10'38,"19"10"-1,-13 13 2,0-7-31,19 16-2,-5 0-3,7 8-1,-1 3-1,3 10 0,0 1 0,1 5-1,1 2 0,-2-4-1,1 1 0,-1-8-1,2-3-2,-9-13-4,13 9-17,-16-33-15,3 20 1,-3-20 0,0 0 1</inkml:trace>
          <inkml:trace contextRef="#ctx0" brushRef="#br0" timeOffset="11344.6489">-5250-986 78,'0'0'37,"-16"-15"0,16 15 0,0 0-30,0 0-6,0 0-7,0 0-20,0 0-11,15 3 1,-15-3-2</inkml:trace>
          <inkml:trace contextRef="#ctx0" brushRef="#br0" timeOffset="11729.6708">-5085-806 38,'3'18'35,"-3"-3"1,-1 3 1,2 11-12,-12-15-12,16 18-3,-10-12-4,12 4-2,-3-8 0,9-2-2,-13-14 0,29 6-1,-11-11 0,5-6 0,2-6-1,-2-2 0,-3-2 0,-3 1 0,-2 0-1,-7 0 1,-5 3 0,-6 1-1,-7 3 1,-4 3 0,-4 0-1,-2 0 1,-1 4 0,-2-1-1,3 4 0,1-1-1,19 4-2,-24-6-3,24 6-7,0 0-19,0 0-4,-5 13-1,5-13 1</inkml:trace>
          <inkml:trace contextRef="#ctx0" brushRef="#br0" timeOffset="12179.6967">-4799-763 49,'9'24'37,"-5"-8"-1,0-2 1,4 10-14,-8-24-12,11 28-4,-11-28-3,14 24-1,-14-24-1,18 10 0,-18-10-1,15-2-1,-15 2 0,13-15 0,-7 0 0,1 0 0,2-4 0,-2-1 0,2 0-1,1-3 1,3 2 1,1-1-1,2 4 1,0 3 0,1 4 0,2 4 1,-1 4-1,1 9 1,-2 5 0,0 9 0,-2 3 0,-2 6-1,-2-1 0,-1 4 0,-1-4-1,-2-2 0,0-6-2,-7-20-3,10 27-11,-10-27-23,0 0-1,-14-21 1,11 2-2</inkml:trace>
        </inkml:traceGroup>
      </inkml:traceGroup>
    </inkml:traceGroup>
    <inkml:traceGroup>
      <inkml:annotationXML>
        <emma:emma xmlns:emma="http://www.w3.org/2003/04/emma" version="1.0">
          <emma:interpretation id="{E2D2EAC6-A786-4093-85A1-E52945370C6C}" emma:medium="tactile" emma:mode="ink">
            <msink:context xmlns:msink="http://schemas.microsoft.com/ink/2010/main" type="paragraph" rotatedBoundingBox="6985,8205 21801,7929 21821,9007 7006,92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3CD473-580A-4811-AB54-2466C792C69D}" emma:medium="tactile" emma:mode="ink">
              <msink:context xmlns:msink="http://schemas.microsoft.com/ink/2010/main" type="line" rotatedBoundingBox="6985,8205 21801,7929 21821,9007 7006,9284"/>
            </emma:interpretation>
          </emma:emma>
        </inkml:annotationXML>
        <inkml:traceGroup>
          <inkml:annotationXML>
            <emma:emma xmlns:emma="http://www.w3.org/2003/04/emma" version="1.0">
              <emma:interpretation id="{6063F03D-7DCD-4BFC-B827-F0B7950F9312}" emma:medium="tactile" emma:mode="ink">
                <msink:context xmlns:msink="http://schemas.microsoft.com/ink/2010/main" type="inkWord" rotatedBoundingBox="7015,8100 10930,8257 10890,9249 6975,9092"/>
              </emma:interpretation>
              <emma:one-of disjunction-type="recognition" id="oneOf1">
                <emma:interpretation id="interp5" emma:lang="en-US" emma:confidence="0">
                  <emma:literal>(athirst.</emma:literal>
                </emma:interpretation>
                <emma:interpretation id="interp6" emma:lang="en-US" emma:confidence="0">
                  <emma:literal>cci4),c",=</emma:literal>
                </emma:interpretation>
                <emma:interpretation id="interp7" emma:lang="en-US" emma:confidence="0">
                  <emma:literal>Cathy-pct</emma:literal>
                </emma:interpretation>
                <emma:interpretation id="interp8" emma:lang="en-US" emma:confidence="0">
                  <emma:literal>Cathy-scat</emma:literal>
                </emma:interpretation>
                <emma:interpretation id="interp9" emma:lang="en-US" emma:confidence="0">
                  <emma:literal>Cathy-pct.</emma:literal>
                </emma:interpretation>
              </emma:one-of>
            </emma:emma>
          </inkml:annotationXML>
          <inkml:trace contextRef="#ctx0" brushRef="#br0" timeOffset="21017.2022">-7244-91 37,'1'-14'34,"-4"-5"2,3 0-2,0 19-9,-8-35-12,8 35-2,3-38-5,1 26 0,-8-6-3,4 18 1,-6-20-1,6 20 0,-16-7-1,3 10 0,-4 6 0,-2 4-1,-2 2 2,-1 11-2,-2 3 2,2 4-2,0 4 1,2 6-2,5 1 2,2 7-1,4 4 0,6-4-1,5 1 1,6-1 0,7-5-1,5-4 1,6-10-1,2-4 1,4-13-1,0-3 0,-1-7 0,-4-5-1,-5-2 0,-3-4 0,-6 2-2,-13 4 0,0 0-4,1-33-8,-1 33-24,-4-16-1,4 16 0,-18-14 0</inkml:trace>
          <inkml:trace contextRef="#ctx0" brushRef="#br0" timeOffset="21638.2377">-6914-81 32,'0'0'32,"0"0"3,0 0-1,-16-20-12,16 20-4,2-14-5,-2 14-3,1-13-2,-1 13-2,0 0-1,0 0-1,2-19-3,-2 19 1,0 0-2,0 0 2,-19-13-3,19 13 2,-16-5-2,16 5 1,-21-3 0,21 3 0,-25 5 2,12 7-2,-1 4 1,-2 4-1,0 2 1,1 7-1,-1 4 1,0 6 0,4 2-1,5 1 0,4-2 1,6 1 0,6-4 0,7-2 0,7-8-1,4-7 1,6-6-1,6-5-1,-2-5 1,-1-4-1,-1 0-2,-8-9-4,7 17-17,-19-20-17,-1 3 2,-13-6-1,1-4 1</inkml:trace>
          <inkml:trace contextRef="#ctx0" brushRef="#br0" timeOffset="22214.2706">-6736-65 69,'2'-16'38,"-4"-1"0,2 17 0,0-27-20,0 27-8,0 0-4,13 24-1,-10-11-1,4 15-1,-1 7-1,3 3 0,-2 8-1,1-3 0,0 1-1,-1-1 0,0-4 0,-1-8-1,-2-4-1,-1-12 0,1-1-3,-4-14-3,5 13-12,-5-13-20,-15-16 1,4-2-1,4-1 2</inkml:trace>
          <inkml:trace contextRef="#ctx0" brushRef="#br0" timeOffset="22413.282">-6782 145 71,'-15'17'39,"12"-4"-1,3-13 1,5 30-19,-5-30-12,29 0-3,-4-7-2,8-5-2,5-3-1,3-7-2,3 1-1,-6-9-3,5 14-4,-22-18-9,9 12-21,-17-2 3,-4 4-2,-9-6 3</inkml:trace>
          <inkml:trace contextRef="#ctx0" brushRef="#br0" timeOffset="22635.2947">-6497-231 92,'0'0'37,"-10"-13"2,10 13-9,3 13-18,-3-13-3,3 40-4,-1-9 0,6 9-3,0 5 1,-1 5-2,1 3 1,0 2-3,-1-3 0,1-8-1,3-1-1,-5-13-3,11 9-7,-18-26-23,15-3-4,-14-10 0,16-3 0</inkml:trace>
          <inkml:trace contextRef="#ctx0" brushRef="#br0" timeOffset="23520.3453">-6302-250 88,'5'-16'37,"-5"16"3,17-4-2,6 13-29,-7-4-3,11 10-2,0 2 0,5 11-2,1 5 1,3 7-2,-5 6 1,0 7-2,-7 4 2,-5 2-2,-6 2-1,-5-5 0,-3 0-1,-13-9-2,7 5-6,-21-25-23,12-1-7,-4-15 0,14-11 0</inkml:trace>
          <inkml:trace contextRef="#ctx0" brushRef="#br0" timeOffset="23223.3283">-6333 269 79,'-9'13'37,"9"-13"-1,0 0-3,0 0-22,0 0-4,22 0-3,-22 0-1,20-7-1,-20 7-1,21-3 0,-21 3 0,20-1-1,-20 1 0,13-2 1,-13 2-1,0 0 0,0 0 0,0 0 0,0 0 0,-13 12 0,13-12 0,-13 10 0,13-10 0,-10 14 0,10-14 0,-7 14 0,7-14 0,0 0 0,4 16 0,-4-16 0,0 0 0,15 3 1,-15-3-1,14 0 0,-14 0 1,15 4 0,-15-4 0,17 10 0,-17-10 0,16 20 0,-9-5 0,1-1 0,-3 2 0,-1-1 1,-3 3-2,1-1 1,-4-3-1,-2-1 1,4-13-2,-13 20 0,13-20 0,-17 6-2,17-6-3,-22-16-6,22 16-21,-11-29-7,4 5 2,-5-9-1</inkml:trace>
          <inkml:trace contextRef="#ctx0" brushRef="#br0" timeOffset="24150.3814">-5835 357 74,'0'0'38,"0"0"-2,16 8 1,-16-8-26,13-11-4,-13 11-3,21-12-1,-21 12-2,22-10 0,-22 10-1,16-5 1,-16 5-1,0 0 0,0 0 1,0 0-1,0 0 0,10 12 0,-10-12 0,-6 20 1,2-7-1,0 2 0,-2-1 0,0 2 1,0-1-1,1-2 0,5-13 0,-8 22 0,8-22 0,0 0 0,-1 13 0,1-13 0,0 0 1,23-9-1,-9 2 0,4 0 0,2 0 0,3 4 0,0 0 1,0 7 0,-3 5 0,-2 4 0,-5 5 0,-4 6 0,-8 1 0,-2 1 0,-6-1 0,-5 0-1,-1-5-1,-5-5 0,2 0-2,-9-15-4,25 0-21,-27 1-12,11-11 2,-2-10-2,8-3 3</inkml:trace>
          <inkml:trace contextRef="#ctx0" brushRef="#br0" timeOffset="25142.4381">-5305-123 71,'3'-14'38,"-1"-2"-2,-2 16-1,-9-27-23,9 27-3,-6-16-4,6 16-2,-18-2 1,18 2-2,-29 7 0,10 0 0,-4 0 0,-3 9-1,1-2 2,0 5-3,-1 1 2,3 4-2,5 2 1,3 4-1,4 3 1,9 2 0,2 3-1,7-3 2,6 1-2,9 0 2,4-5-1,3-1 0,2-7-1,1-4 1,-2-8-1,-1-3 0,-3-7-1,-5-7 0,-4-1-1,-5-12-2,5 9-7,-18-21-23,12 7-7,-7-6 1,6 5-1</inkml:trace>
          <inkml:trace contextRef="#ctx0" brushRef="#br0" timeOffset="25947.4841">-5001-193 90,'0'0'39,"1"13"0,-1-13-1,29 6-30,-13-12-6,5 3-1,5-2-4,-2-7-2,14 14-17,-14-14-17,3 4 1,-6-4-1,0 4 1</inkml:trace>
          <inkml:trace contextRef="#ctx0" brushRef="#br0" timeOffset="25693.4696">-4964-300 64,'0'0'38,"0"0"-1,0 0 1,0 0-22,0 0-8,0 16-3,4 0-1,-2-2-2,1 6 0,-1 3 1,1 0-3,0 0 2,0-3-4,1 0 1,-4-20-5,12 24-9,-12-24-24,0 0 0,1-14 0,-1 14 1</inkml:trace>
          <inkml:trace contextRef="#ctx0" brushRef="#br0" timeOffset="27007.5448">-4473 79 85,'0'0'39,"0"0"-1,20 12 2,-1-4-26,0-14-10,8 2-3,5 1-3,-5-11-5,17 10-26,-18-8-6,-1 4 0,-9-5 0</inkml:trace>
          <inkml:trace contextRef="#ctx0" brushRef="#br0" timeOffset="26806.5333">-4444-44 66,'0'0'38,"0"0"-1,0 0 2,0 0-20,0 0-12,10 24-1,-10-24-3,7 30-1,-2-10-1,-1 3 0,0 3-1,-1-2-1,1 1 0,-2-8-3,4 6-2,-6-23-9,0 0-24,0 0 1,0 0 0,0 0 0</inkml:trace>
          <inkml:trace contextRef="#ctx0" brushRef="#br0" timeOffset="29768.7027">-5224 1150 113,'0'0'39,"20"8"0,1 0-10,4-22-26,11-3-3,6 4-6,-9-16-23,11 8-10,-5-5 0,0 4-1</inkml:trace>
        </inkml:traceGroup>
        <inkml:traceGroup>
          <inkml:annotationXML>
            <emma:emma xmlns:emma="http://www.w3.org/2003/04/emma" version="1.0">
              <emma:interpretation id="{76BEFDB4-A2C5-4540-9F38-48E8B1EC2018}" emma:medium="tactile" emma:mode="ink">
                <msink:context xmlns:msink="http://schemas.microsoft.com/ink/2010/main" type="inkWord" rotatedBoundingBox="12339,8918 13056,8853 13065,8945 12348,9010"/>
              </emma:interpretation>
              <emma:one-of disjunction-type="recognition" id="oneOf2">
                <emma:interpretation id="interp10" emma:lang="en-US" emma:confidence="0">
                  <emma:literal>at</emma:literal>
                </emma:interpretation>
                <emma:interpretation id="interp11" emma:lang="en-US" emma:confidence="0">
                  <emma:literal>o.</emma:literal>
                </emma:interpretation>
                <emma:interpretation id="interp12" emma:lang="en-US" emma:confidence="0">
                  <emma:literal>not</emma:literal>
                </emma:interpretation>
                <emma:interpretation id="interp13" emma:lang="en-US" emma:confidence="0">
                  <emma:literal>t</emma:literal>
                </emma:interpretation>
                <emma:interpretation id="interp14" emma:lang="en-US" emma:confidence="0">
                  <emma:literal>inst</emma:literal>
                </emma:interpretation>
              </emma:one-of>
            </emma:emma>
          </inkml:annotationXML>
          <inkml:trace contextRef="#ctx0" brushRef="#br0" timeOffset="34234.9582">-2106 414 27,'0'0'32,"0"0"3,0 0-3,0 0-7,0 0-6,0 0-6,0 0-3,0 0-3,0 0-2,17 10-1,-17-10-1,0 0 0,0 0 0,17 7-1,-17-7 0,0 0 0,17 9 0,-17-9-1,20 7 1,-7-3-1,2-4 0,2 1 0,0-3-1,3 0 1,-1-4 0,1 5-1,-1-2 1,1 2-1,-4 1 1,-2 1-1,1 2 0,-1 1 0,-1 2 0,1-2 1,2-1-1,0-1 0,2-2 0,3-2 1,-1-1-1,3 2 0,-2-3 0,-1-1 0,0 4 0,-1-1 1,-3 2-1,-3 2 0,-13-2 0,23 3 0,-23-3 0,17 4 0,-17-4-1,17 1 1,-17-1 0,18-2 0,-18 2 0,17-8 0,-17 8 0,19-7 0,-19 7 0,17-8 0,-17 8 0,14-6 0,-14 6 0,0 0 0,0 0 0,0 0 0,0 0 0,0 0 0,0 0 0,0 0-1,-16-3 1,16 3 0,-13-6 0,13 6 0,-17-3 0,17 3 0,-23 0 0,7 0 0,-1 5 0,-3-2 0,-3 2 0,-4 1-1,-3 1 1,-2-1 0,-5 1 0,-1-1 0,-2 0 0,1-1 0,-1 1 0,-2-2-1,4 2 1,0-2 0,4 1 0,3-3 0,6 1 0,0-3 0,8 0 0,3-3 0,14 3 0,-15-8 0,15 8 0,0 0 0,-3-16 0,3 16 0,0 0 0,15-10 0,-15 10 0,21-6 1,-6 5-1,5 0 1,6-2-1,2 0 0,7-1 1,5 1-1,3-2 1,3 3 0,0-4-1,0 1 1,-3 1-1,0 0 1,-4-2-1,-4 2 0,-5-2 1,-3 2-1,-4-2 0,-1 2 0,-5-3 0,-3 2 0,-1 3 1,-13 2-1,15-8 0,-15 8 0,0 0 0,0 0 0,0 0 0,0 0 0,-23 8 0,7-4 0,-7 3 0,-5-1 0,-7 2 0,-7-1 0,-6 2 0,-5 0 0,-4-1 0,-2 1 0,0-1 0,0 2 0,7-1 0,5-2 0,8-1 0,8 0-1,9-4 1,6 0 0,16-2-1,0 0 0,0 0 0,0 0-2,15-6-5,-11-12-18,19 12-15,-7-7 1,5 3-1,-1-9 1</inkml:trace>
        </inkml:traceGroup>
        <inkml:traceGroup>
          <inkml:annotationXML>
            <emma:emma xmlns:emma="http://www.w3.org/2003/04/emma" version="1.0">
              <emma:interpretation id="{288B8CF5-DE12-48BE-98DA-38799445F018}" emma:medium="tactile" emma:mode="ink">
                <msink:context xmlns:msink="http://schemas.microsoft.com/ink/2010/main" type="inkWord" rotatedBoundingBox="14456,8250 18413,7986 18473,8887 14517,9151"/>
              </emma:interpretation>
              <emma:one-of disjunction-type="recognition" id="oneOf3">
                <emma:interpretation id="interp15" emma:lang="en-US" emma:confidence="0">
                  <emma:literal>protorated</emma:literal>
                </emma:interpretation>
                <emma:interpretation id="interp16" emma:lang="en-US" emma:confidence="0">
                  <emma:literal>prorated</emma:literal>
                </emma:interpretation>
                <emma:interpretation id="interp17" emma:lang="en-US" emma:confidence="0">
                  <emma:literal>protorabed</emma:literal>
                </emma:interpretation>
                <emma:interpretation id="interp18" emma:lang="en-US" emma:confidence="0">
                  <emma:literal>Prorated</emma:literal>
                </emma:interpretation>
                <emma:interpretation id="interp19" emma:lang="en-US" emma:confidence="0">
                  <emma:literal>protracted</emma:literal>
                </emma:interpretation>
              </emma:one-of>
            </emma:emma>
          </inkml:annotationXML>
          <inkml:trace contextRef="#ctx0" brushRef="#br0" timeOffset="45455.5998">0 201 40,'0'0'32,"0"0"2,0 0 0,19 5-11,-1 13-9,-18-18-4,23 35-1,-15-13-2,12 18 0,-9-4-2,9 11-1,-8-3-1,2 3-1,-2-5 0,1-5-1,-5-8-1,1-7 0,-3-7-1,-6-15 0,0 0 1,0 0-2,0 0 1,-15-12-1,4-1 0,-8-9-1,3-1 0,-5-10 0,3-3 1,-3-10-1,5 2 2,0-6-1,6-2 1,3 1 1,4 1 0,6 4 1,3 5 0,7 9 0,2 1 1,8 8-1,2 6 1,6 7 0,3 2 0,3 10 0,-1 1-1,4 7 0,-5 1 1,-1 9-1,-7 2 0,-4 5 1,-11 1-2,-5 4 1,-13 1-1,-7 0 1,-5-3-2,-8-7 0,-2-1-2,-6-13-1,7 4-2,-12-20-5,20 11-14,-8-17-13,10-1 1,4-5 0,8-1 2</inkml:trace>
          <inkml:trace contextRef="#ctx0" brushRef="#br0" timeOffset="45835.6216">546 221 65,'4'13'38,"2"-1"-2,3 6 2,-9-18-20,17 28-8,-17-28-4,14 29-2,-14-29-2,12 23-1,-12-23 0,0 0-1,0 0 0,0 0 0,-15-12 0,8-2 0,0-6-1,1-7 1,3-5 0,5-3-1,2-4 1,6-3 0,5 1 0,2 1-1,6 6 0,-2 1-2,7 13 0,-11 0-4,9 20-4,-26 0-18,16-3-8,-16 3 1,11 18-2</inkml:trace>
          <inkml:trace contextRef="#ctx0" brushRef="#br0" timeOffset="46219.6436">888 23 87,'-7'16'37,"-3"1"-1,1 12-4,-11-11-22,18 12-2,-8-4-3,8 7-1,-1-6-1,7 5-1,0-8 0,9-1 0,0-10 0,10-3-1,2-10 1,6-9-2,2-5 1,-1-6-1,-2-3 0,-3-4 0,-5 1 0,-11-1 0,-8 3-1,-9 1 1,-8 3-1,-9 0 0,-6 7-1,-2 0 0,1 6 0,-5 0-2,9 11-1,-7-7-2,20 17-4,-14-14-17,27 0-10,-11 15 1,11-15 0,14 8 1</inkml:trace>
          <inkml:trace contextRef="#ctx0" brushRef="#br0" timeOffset="47019.6893">1224 153 56,'-3'-14'35,"3"14"0,19-3 1,-10-11-17,21 14-7,-10-13-5,14 6-3,-2-6-1,7 2-1,0-2-1,2-2 0,-2 1-1,-5 3 0,-6 1 0,-5 3 0,-7 2 0,-16 5 0,0 0 0,0 0 1,-5 19 0,-5-6 0,-4 2 0,1 4 1,0 0-1,4 4 1,2-3 1,4 4-1,2-6 0,8 3 0,3-9-1,6 1 0,4-7 0,6-5 0,3-6-1,-2-5 0,2-5 0,-2-2 0,-6-1 0,-2-2 0,-6 2 0,-7 1-1,-6 17 1,-15-23-1,0 18 0,-8 0-1,0 7-1,-9-2-1,8 10-2,-11-10-2,22 20-10,-11-13-19,24-7 0,-16 16-2,16-16 3</inkml:trace>
          <inkml:trace contextRef="#ctx0" brushRef="#br0" timeOffset="46537.6617">1244-244 53,'2'-23'36,"-4"4"-1,-1 4 2,-8-7-19,11 22-5,0 0-4,0 0-2,0 0-2,6 26 0,-5-3-1,8 15 0,-4 7 0,5 8-2,-1 4 1,4 4-1,-1 2 0,2-3-2,0-7 0,-1-7-1,0-9-1,-4-11 0,2-2-2,-11-24-4,10 19-5,-26-25-20,16 6-7,-20-16 1,6 5 0</inkml:trace>
          <inkml:trace contextRef="#ctx0" brushRef="#br0" timeOffset="47428.7128">1826 133 52,'16'9'38,"-2"0"0,5 5 0,-6-11-9,11 21-15,-24-24-5,31 30-4,-20-14-1,5 1-2,-3-6-1,-13-11 0,17 19-1,-17-19 0,0 0 0,0 0 0,0 0 0,0 0-1,1-26 1,-2 5 0,0-3-1,3-5 1,4-3 0,1 1 0,3-2 0,5 5 0,1 2 1,1 6-1,0 5 1,2 8-1,-2 7 0,2 5 1,-4 5-1,0 1 0,-2 5-1,-2 1 0,-1 3-2,-10-20-5,18 37-19,-18-37-13,1 22 1,-1-22-1,0 0 1</inkml:trace>
          <inkml:trace contextRef="#ctx0" brushRef="#br0" timeOffset="48094.7509">2486 69 68,'-13'-21'36,"13"21"0,-23-15 0,0 1-25,23 14-2,-29 1-3,29-1-2,-29 18 0,18 2 0,-2 3-1,4 7 0,-1 0 0,6 4-1,0-4 0,5 1-1,3-8 0,6-8-1,3-10 0,4-8 0,4-7 0,0-8-1,1-5 1,-2-4-1,-3 1 1,-3 3-1,-2 0 0,-6 5 0,-2 3 1,-4 15 0,0-17 0,0 17 1,0 0 0,0 0 1,1 22-1,4-7 1,0 4-1,6 2 0,-3-2 0,4 0-1,1-4-1,-13-15-1,25 15-3,-20-28-7,13 11-20,-12-15-9,0 0 2,-5-12-1</inkml:trace>
          <inkml:trace contextRef="#ctx0" brushRef="#br0" timeOffset="48843.7936">2751-389 70,'5'-15'38,"-1"2"-2,-4 13 3,1-20-26,14 28-5,-15-8-2,20 16-1,-10 1-2,7 12 0,-5 7 1,2 15-1,-1 6 0,1 8-2,-1 0 2,0 3-3,-1-5 2,-1-8-3,1-7 0,-4-17-1,1-8-1,-9-23-1,13 13-1,-17-27-3,4 14-3,-9-36-3,12 21-6,-26-19-2,19 17-1,-24-13 4,28 30 7,-37-24 6,18 15 7,3 13 6,-7-5 6,19 17 6,-15-12 3,24 19-2,-5-23-4,4 26-4,-4-26-3,25 21-3,-8-15-1,11 4-1,3-7 0,5 2-2,1-6-1,3-1 1,5-2-2,-1-2 0,-1-2 0,0-4 0,-1-2 0,-3-3 0,-3-2-1,-5-1 1,-6-1 0,-5-1-1,-7 2 1,-6 3 0,-7 4-1,0 13 1,-17-14 0,1 16 0,-3 3 0,-2 5 1,-1 5-1,2 5 1,1 1 0,5 3 1,3 1-1,5 3 1,6-1-1,6 2 0,4-6 0,8-3 0,5-4-1,6-6 0,3-6-1,-1-7 0,4-1-2,-8-12-3,6 12-6,-24-22-18,7 10-11,-9-4 1,0 3 0</inkml:trace>
          <inkml:trace contextRef="#ctx0" brushRef="#br0" timeOffset="49363.8235">3730-459 85,'0'0'37,"10"16"2,-10-16-4,17 39-24,-15-14-3,13 21-3,-5-1 0,8 9-3,-5 2 1,2 1-2,0-3 1,-1-1-2,-2-9 1,-2-5-1,-2-12 0,0-7 0,-8-20 0,7 15-1,-7-15 1,-2-20-1,-3 0 1,-6-6-1,-1 0 0,-6-4-1,-2 3 2,-3 4-1,-3 4 0,-1 8 1,1 8 0,0 10 0,2 6 1,5 9 0,2 3 0,7 5 0,6 0 0,6 2-1,7-6 1,7-4 0,8-7-2,6-10 0,6-3-1,-1-15-4,9 7-8,-15-19-20,11 0-7,-8-5 1,0 6 0</inkml:trace>
        </inkml:traceGroup>
        <inkml:traceGroup>
          <inkml:annotationXML>
            <emma:emma xmlns:emma="http://www.w3.org/2003/04/emma" version="1.0">
              <emma:interpretation id="{60C13CE9-EFE9-4182-A15C-92227E36E879}" emma:medium="tactile" emma:mode="ink">
                <msink:context xmlns:msink="http://schemas.microsoft.com/ink/2010/main" type="inkWord" rotatedBoundingBox="18826,7984 21801,7929 21814,8634 18839,8690"/>
              </emma:interpretation>
              <emma:one-of disjunction-type="recognition" id="oneOf4">
                <emma:interpretation id="interp20" emma:lang="en-US" emma:confidence="1">
                  <emma:literal>alcohol</emma:literal>
                </emma:interpretation>
                <emma:interpretation id="interp21" emma:lang="en-US" emma:confidence="0">
                  <emma:literal>Dacono)</emma:literal>
                </emma:interpretation>
                <emma:interpretation id="interp22" emma:lang="en-US" emma:confidence="0">
                  <emma:literal>alcohols</emma:literal>
                </emma:interpretation>
                <emma:interpretation id="interp23" emma:lang="en-US" emma:confidence="0">
                  <emma:literal>alcohol)</emma:literal>
                </emma:interpretation>
                <emma:interpretation id="interp24" emma:lang="en-US" emma:confidence="0">
                  <emma:literal>atonal</emma:literal>
                </emma:interpretation>
              </emma:one-of>
            </emma:emma>
          </inkml:annotationXML>
          <inkml:trace contextRef="#ctx0" brushRef="#br0" timeOffset="49986.8591">4595-50 76,'0'-14'37,"0"14"-1,-15-10 1,-5-1-30,20 11-2,-30-9-2,14 10 0,-5 4-1,1 8 1,-6 1 0,6 12 0,-5 1-1,8 6 2,0-3-2,7 1 0,3-6-1,8-7 0,-1-18-1,19 16 1,-2-20-2,6-6 1,1-5 0,2-2-1,-3 1 1,-1 1 0,-5 2 0,-3 1 0,-14 12 0,16-10 0,-16 10 1,0 0-1,0 0 0,0 0 1,16 13 0,-16-13-1,24 9 0,-8-8-1,4 1-1,-1-7-2,8 13-11,-27-8-19,26-12-7,-26 12 2,20-16-2</inkml:trace>
          <inkml:trace contextRef="#ctx0" brushRef="#br0" timeOffset="50255.8745">4802-369 81,'0'0'40,"0"0"-2,-6 16 3,6-16-30,10 32-3,-3-14-2,10 17-3,-2-1 1,3 6-3,0 1 1,0 2-2,-2 0 1,-1-1-3,-1-1 1,-5-14-3,6 8-6,-15-35-21,0 24-10,0-24 1,0 0-1</inkml:trace>
          <inkml:trace contextRef="#ctx0" brushRef="#br0" timeOffset="50555.8916">5323-91 68,'16'-7'37,"-16"7"0,0 0 1,-19-9-24,19 9-6,-20 14-3,7-1-1,-5 2-2,2 5 1,-1 0-1,2 7 0,1-1 0,7 2-1,1-2 0,7-2 0,5-2-2,6-5-1,6-3-2,0-14-3,17 13-12,-13-19-20,10-1 0,-5-9-1,0-4 1</inkml:trace>
          <inkml:trace contextRef="#ctx0" brushRef="#br0" timeOffset="50947.9141">5661-97 39,'0'0'34,"-22"14"2,22-14 1,-13 31-16,-8-27-6,21 19-4,-16-13-3,16 11-1,-9-7-1,17 5-2,-4-6-1,10 1 0,5-7-2,4-2 1,6-5-2,4-5 1,1-3-1,-1-4-1,-3-2 1,-4-2 0,-6-1 0,-7 1-1,-8 2 1,-5 14-1,-15-21 0,-3 12-1,-2 5 0,-6-2 0,3 8-3,-9-10-2,15 17-5,-16-15-19,17 8-8,16-2 2,-17 1-2</inkml:trace>
          <inkml:trace contextRef="#ctx0" brushRef="#br0" timeOffset="51464.9436">6062-366 58,'0'-15'37,"0"15"1,1-22 0,12 28-20,-13-6-6,0 0-4,12 18-2,1 8-1,-5 3 0,8 9-2,-5 4 1,5 4-3,-1-1 2,0 1-3,0-4 2,-1-5-2,-4-7 0,0-9 0,-3-6 0,-7-15 0,0 0-1,0 0 1,0 0-1,6-25 0,-6 5 1,0-4-1,6-2 0,0-1 1,4 1 0,1 3 1,4 5-1,2 4 1,2 4-1,-1 10 1,2 7 0,0 3-1,1 5 0,0 3-1,-1 0 1,-1-1-1,0 2 0,-4-9-1,1 0-1,-16-10-3,28 9-4,-31-27-11,16 13-21,-13 5 3,11-22-1,-11 22 2</inkml:trace>
          <inkml:trace contextRef="#ctx0" brushRef="#br0" timeOffset="51870.9669">6678-184 47,'0'0'35,"0"0"1,10 14 1,-4 6-16,-20-18-8,15 19-3,-14-9-3,12 12 0,-9-10-2,11 8-1,-4-7-1,9 3 0,-6-18-2,20 22 1,-4-17-1,4-2 0,4-5-1,5-2 1,1-3-1,-2-3 0,-1 0 0,-4-2 0,-3 1-1,-7 1 1,-13 10 0,10-19 0,-10 19 0,-14-18 0,1 6 0,-5-1 0,1 0 0,-3 1-1,0 0 0,0 2 0,4 4-2,-3-2-1,19 8-4,-30 3-5,30 11-21,0-14-5,-11 16 0,11-16 0</inkml:trace>
          <inkml:trace contextRef="#ctx0" brushRef="#br0" timeOffset="52245.9883">7170-537 64,'0'-15'37,"0"15"0,4-17 1,-4 17-24,0 0-4,0 0-3,10 25-1,-6-7-2,11 15 1,-7 3-1,7 15-1,-4 4 1,3 2-2,1 1 0,-1 0-1,-2-5 0,-1-5-1,-2-8 1,-2-10-2,-1-8-1,-5-7 0,-1 1-2,0-16-7,0 0-24,-27 4-7,8-6 1,-8-10 0</inkml:trace>
        </inkml:traceGroup>
      </inkml:traceGroup>
    </inkml:traceGroup>
    <inkml:traceGroup>
      <inkml:annotationXML>
        <emma:emma xmlns:emma="http://www.w3.org/2003/04/emma" version="1.0">
          <emma:interpretation id="{F3573612-4DA4-421D-B44E-8C490BEE72D6}" emma:medium="tactile" emma:mode="ink">
            <msink:context xmlns:msink="http://schemas.microsoft.com/ink/2010/main" type="paragraph" rotatedBoundingBox="7482,9242 19191,9061 19208,10138 7499,103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FE0F92-97DC-46AE-9AD6-F82BB63C61B5}" emma:medium="tactile" emma:mode="ink">
              <msink:context xmlns:msink="http://schemas.microsoft.com/ink/2010/main" type="line" rotatedBoundingBox="7482,9242 19192,9061 19208,10138 7499,10320"/>
            </emma:interpretation>
          </emma:emma>
        </inkml:annotationXML>
        <inkml:traceGroup>
          <inkml:annotationXML>
            <emma:emma xmlns:emma="http://www.w3.org/2003/04/emma" version="1.0">
              <emma:interpretation id="{BC7D9856-7C8B-4DAA-B969-5EC131E4D1BE}" emma:medium="tactile" emma:mode="ink">
                <msink:context xmlns:msink="http://schemas.microsoft.com/ink/2010/main" type="inkWord" rotatedBoundingBox="7465,9390 10545,9182 10599,9997 7519,10204"/>
              </emma:interpretation>
              <emma:one-of disjunction-type="recognition" id="oneOf5">
                <emma:interpretation id="interp25" emma:lang="en-US" emma:confidence="0">
                  <emma:literal>H20+Br</emma:literal>
                </emma:interpretation>
                <emma:interpretation id="interp26" emma:lang="en-US" emma:confidence="0">
                  <emma:literal>+120+13 •</emma:literal>
                </emma:interpretation>
                <emma:interpretation id="interp27" emma:lang="en-US" emma:confidence="0">
                  <emma:literal>+120+3 •</emma:literal>
                </emma:interpretation>
                <emma:interpretation id="interp28" emma:lang="en-US" emma:confidence="0">
                  <emma:literal>t120+Br</emma:literal>
                </emma:interpretation>
                <emma:interpretation id="interp29" emma:lang="en-US" emma:confidence="0">
                  <emma:literal>+20+13 •</emma:literal>
                </emma:interpretation>
              </emma:one-of>
            </emma:emma>
          </inkml:annotationXML>
          <inkml:trace contextRef="#ctx0" brushRef="#br0" timeOffset="30777.7604">-4649 949 70,'0'0'38,"-18"-2"1,18 2-1,3-17-13,14 11-17,-1-11-4,10 4-1,3-4-1,4 0 0,1 3-1,-1 2 0,-1 4-1,-5 5 0,-7 3 1,-2 4-1,-18-4 0,14 16-1,-14-16 1,-6 26 0,-2-14 0,-4 3 0,-1-1-1,-4 0 1,0-1 0,0 2 0,-1-3 0,1 3 0,0-1-1,2 2 1,2 1 0,5-1-1,2-2 1,3 0 0,3-14 0,6 17 0,-6-17 0,26 6 0,-7-6 0,2-1 0,5-2 0,1 0 0,3 3 0,1 0 0,-1 6 1,-3 2-1,-1 4 0,-3-1 0,-4 6 0,-4 2 0,-5 4 1,-4 1-1,-4 0 0,-5-1 1,-4-1-1,-3 2 0,-6-4 0,-2-1 1,-2-5-2,-3-3 2,-1-3-2,-2-6 1,0-2-1,0-5-1,2-2 0,1-6-1,7 3-1,-3-10-2,19 20-5,-18-33-12,25 17-16,-4-1 1,11 1 0,2 0 2</inkml:trace>
          <inkml:trace contextRef="#ctx0" brushRef="#br0" timeOffset="29559.6908">-5151 997 94,'-3'30'38,"0"-11"1,5 10-1,-9-9-31,12 11-3,-5-7-1,5 2-3,0-3-1,-2-7-1,4 2-3,-7-18-10,0 0-24,0 0 1,0 0 0,-5-15-1</inkml:trace>
          <inkml:trace contextRef="#ctx0" brushRef="#br0" timeOffset="30135.7237">-4605 949 97,'-4'14'40,"7"7"0,-6-2-1,20 10-30,-14-5-6,7 0-1,0-1-2,0-4-1,3 1-3,-13-20-4,23 28-21,-23-28-10,0 0-1,0 0 1,0 0 0</inkml:trace>
          <inkml:trace contextRef="#ctx0" brushRef="#br0" timeOffset="31190.784">-4070 1173 75,'10'22'38,"-3"-9"-1,-7-13 1,23 28-25,-23-28-4,13 17-3,-13-17-3,13 12 0,-13-12-1,0 0 0,0 0-2,0 0 1,0 0-1,0 0 0,0-15 1,0 15-2,-13-17 1,13 17 0,-12-20 0,12 20 0,-6-25 0,6 9 0,3-3 0,3-2 0,4-2 1,0 0-2,5 0 1,-4 2-2,5 5 0,-7-4-5,11 21-15,-20-1-17,0 0 0,14-15 0,-14 15 1</inkml:trace>
          <inkml:trace contextRef="#ctx0" brushRef="#br0" timeOffset="31606.8078">-3861 638 90,'0'0'40,"0"0"1,0 0 0,0 0-28,31-10-7,-11 5-2,8 0-2,1-2-1,4 1-1,0 1 0,-4-1-2,0 6-2,-16-16-12,10 15-24,-23 1-1,0 0 1,4-16-2</inkml:trace>
          <inkml:trace contextRef="#ctx0" brushRef="#br0" timeOffset="27715.5853">-6953 954 88,'0'0'38,"0"0"-1,0 0 2,0 0-30,9 23-3,-2-1-3,-4 3-1,4 8 0,-1 3-1,3 6 0,-5-1 0,3-1-1,-1 0-1,-2-5-1,2-5-1,-9-12-4,13 9-11,-10-27-22,-10 17 2,10-17-1,-19-2 1</inkml:trace>
          <inkml:trace contextRef="#ctx0" brushRef="#br0" timeOffset="27928.5975">-6996 1275 100,'0'0'38,"0"0"2,23 1-12,-10-12-20,17 6-3,1-3-2,3-1-2,5 1 0,0-1-2,1 3-2,-7-2-2,7 11-7,-23-15-19,9 9-8,-11-7 1,0 0-1</inkml:trace>
          <inkml:trace contextRef="#ctx0" brushRef="#br0" timeOffset="28777.646">-6329 1328 77,'0'0'37,"0"0"0,0 0 0,20 10-27,-20-10-4,23-16-2,-10 6-1,9 3-1,-2-3 0,3 4 0,-3 2-1,1 1 1,-3 4-2,0 2 1,-5 3 0,-13-6-1,19 19 0,-13-7 1,-6 3-1,0 0 0,-3 3 0,-3 0 0,-1 1 0,0 1 0,-2 1 0,-3 2 0,1 0 0,-1 0 0,1 3 0,-1-3 0,1-2 0,0-1 0,2-3 0,2-4 0,7-13 0,-6 16 1,6-16-1,0 0 0,0 0 1,22-4-1,-22 4 0,25-16 1,-9 7-1,0 1-1,3-1 0,-2-4-2,6 9-3,-13-19-9,17 14-22,-10-6-2,6 2 1,-5-6-1</inkml:trace>
          <inkml:trace contextRef="#ctx0" brushRef="#br0" timeOffset="28191.6124">-6625 880 87,'-10'-17'39,"10"17"-1,0 0 1,3 13-28,-3-13-5,3 24-2,0-4-1,2 10-1,1 6 0,1 4-1,-1 4 0,1 3 0,2 1-1,-2-5-1,4-3 0,-2-12-1,5-2-3,-14-26-6,31 17-25,-31-17-4,23-11 1,-15-6-1</inkml:trace>
          <inkml:trace contextRef="#ctx0" brushRef="#br0" timeOffset="29235.6722">-5777 964 61,'0'0'35,"-20"-7"1,20 7-2,-23 7-17,20 15-8,-13-4-3,12 14-1,-8-2-1,8 9 0,-3-2 0,7 6-1,1-8 0,9 0 0,2-9-1,8-9-1,3-7 0,8-9 0,5-11-1,2-7 1,-4-5-1,-1-3 0,-4-4 0,-6-1 0,-6-1 0,-11 2-1,-9 2 1,-7 0-1,-6 2 0,-7 2 0,-3 6-1,-4 0 0,3 9-2,-5-4-2,13 18-4,-9-15-15,13 16-14,15-7 2,-13 15-2,13-15 3</inkml:trace>
        </inkml:traceGroup>
        <inkml:traceGroup>
          <inkml:annotationXML>
            <emma:emma xmlns:emma="http://www.w3.org/2003/04/emma" version="1.0">
              <emma:interpretation id="{691A064C-18B6-43BA-BBA7-6D4DB31445C7}" emma:medium="tactile" emma:mode="ink">
                <msink:context xmlns:msink="http://schemas.microsoft.com/ink/2010/main" type="inkWord" rotatedBoundingBox="11976,9212 17149,9115 17169,10160 11996,10256"/>
              </emma:interpretation>
              <emma:one-of disjunction-type="recognition" id="oneOf6">
                <emma:interpretation id="interp30" emma:lang="en-US" emma:confidence="0">
                  <emma:literal>(octect</emma:literal>
                </emma:interpretation>
                <emma:interpretation id="interp31" emma:lang="en-US" emma:confidence="0">
                  <emma:literal>(CHz)3C0Hi-+</emma:literal>
                </emma:interpretation>
                <emma:interpretation id="interp32" emma:lang="en-US" emma:confidence="0">
                  <emma:literal>(CHz)340Hi-+</emma:literal>
                </emma:interpretation>
                <emma:interpretation id="interp33" emma:lang="en-US" emma:confidence="0">
                  <emma:literal>(CHz)320Hi-+</emma:literal>
                </emma:interpretation>
                <emma:interpretation id="interp34" emma:lang="en-US" emma:confidence="0">
                  <emma:literal>(CHz)390Hi-+</emma:literal>
                </emma:interpretation>
              </emma:one-of>
            </emma:emma>
          </inkml:annotationXML>
          <inkml:trace contextRef="#ctx0" brushRef="#br0" timeOffset="61827.5364">-733 1383 74,'0'0'37,"0"0"-1,0 0 2,-4-20-24,23 23-5,-19-3-3,27-11-2,-8 5-1,4 3-1,-3 0 0,3 3 0,-2 3-1,-2 0 0,-2 1 0,-3 1-1,-14-5 0,19 11 0,-19-11 0,7 13 0,-7-13 0,-1 16 0,1-16 0,-13 21 0,3-5 0,0 0 0,-3 1 0,1 0 0,0 0 0,0-1 0,2-2 0,10-14 0,-14 19 0,14-19 1,0 0-2,0 0 2,0 0-1,14-3-1,-1-3 2,3 1-2,2 0 1,4 1 1,2 1-1,2 3 0,-3 2 1,2 3 0,-4 2 0,-2 2 0,-5 2 0,-4 2-1,-5 3 1,-3 1-1,-6 0 0,-3 2 0,-6 0 0,-3-2-1,-2 0 0,-5-6-2,2 2-3,-10-23-11,18 10-20,-12-13-3,11-2 2,-2-10-2</inkml:trace>
          <inkml:trace contextRef="#ctx0" brushRef="#br0" timeOffset="62561.5784">-108 837 78,'5'-16'37,"-5"1"-1,-6-4-5,6 19-17,-20-16-5,20 16-3,-38 0-1,17 10-2,-7 3 0,3 12-1,-4 2 1,4 10-1,0 6 1,4 8 0,3 2-1,6 6 1,7-3-1,7-2 0,7-5-1,11-6 1,9-11-1,8-9 0,8-11 0,7-11-1,2-9 0,1-8-1,-4-3 0,-7-5-2,-3 10-5,-25-16-21,4 14-12,-14 0 0,-6 16 0,-6-21 0</inkml:trace>
          <inkml:trace contextRef="#ctx0" brushRef="#br0" timeOffset="68890.9403">246 907 48,'3'-18'33,"-3"18"2,0 0-1,-9-19-13,9 19-8,0 0-4,0 0-2,0 0-2,0 0-1,0 0-1,0 0 0,-20 10-1,14 6-1,-4 4 1,1 10 0,-1 7-1,3 12 2,0 2-2,6 8 2,1-2-2,7 0 1,6-7 0,7-5-1,6-14 0,5-9 0,7-15 0,6-10-1,2-13 0,0-5 0,-1-9 0,-7-6-1,-5-1 1,-5-5 0,-11 1 0,-10-1-1,-8 2 1,-9 2-1,-8 5 1,-6 0-1,-3 3 0,-6 4 0,-2 5 0,-2 2 0,2 7-1,2 5 0,7 9 0,1-2-3,10 15-2,-5-7-6,20 15-22,-7-2-2,5 2-1,1-2 1</inkml:trace>
          <inkml:trace contextRef="#ctx0" brushRef="#br0" timeOffset="69284.9628">756 917 63,'-5'15'36,"5"-15"0,-8 14 1,5 3-17,3-17-9,-2 17-3,2-17-3,11 34 0,-6-11-2,8 12 1,-3 2-2,5 7 1,-5 1-2,0 0 0,-2-2-1,-3-8-1,0-3-1,-5-10-1,3-2-4,-3-20-3,0 0-14,0 0-16,-17-1 2,4-14-1,2-1 3</inkml:trace>
          <inkml:trace contextRef="#ctx0" brushRef="#br0" timeOffset="69526.9767">665 1235 74,'0'0'37,"13"-13"0,4 9 1,-5-12-22,24 17-7,-7-12-3,14 7-3,0-5-2,4 5-1,1-2-1,-7-1-2,5 4-3,-18-13-2,10 16-9,-23-13-19,0 0-1,-4-4 0,-6-1 1</inkml:trace>
          <inkml:trace contextRef="#ctx0" brushRef="#br0" timeOffset="69787.9917">1055 786 75,'-13'-9'37,"13"9"1,-18-10 0,1 0-21,24 26-8,-7-16-2,8 23-3,-3-5-1,8 12 0,-1 5 0,4 9-1,-1 5-1,3 5 1,-3 3-2,1-1 1,-3-3-1,-3-5-1,3-3-2,-7-17-1,7 5-7,-13-33-22,0 16-7,0-16 0,0 0 0</inkml:trace>
          <inkml:trace contextRef="#ctx0" brushRef="#br0" timeOffset="70423.028">1323 1368 76,'0'0'37,"0"0"0,0 0 1,0 0-24,0 0-5,22-16-4,-22 16-2,24-17 0,-9 5-1,2 4-1,0-1 1,-1 4-1,0-1 0,-1 2 0,0 2 0,-2 4-1,-13-2 0,21 7 1,-21-7-1,13 13 0,-13-13 0,2 20 0,-4-8 0,-2 3 0,-2 0-1,-1 4 2,-2 1-2,-2 0 1,1 2 0,-3-1 1,0 2-2,0 1 2,0-1-1,0 0 0,0-2 1,5-2-1,-2-3 0,7-3 0,3-13 1,0 15-1,0-15 0,0 0 0,23 3 0,-23-3 1,27-3 0,-11 3-1,0 0 0,1 0 0,0 2 0,-1-1-1,1 2-1,-4-6 0,4 6-5,-12-16-6,16 10-21,-21 3-6,15-21 2,-14 7-2</inkml:trace>
          <inkml:trace contextRef="#ctx0" brushRef="#br0" timeOffset="58746.3601">-2422 889 38,'0'0'34,"11"-26"1,-5 13 0,7 7-12,-16-17-6,17 16-5,-14-13-4,0 20-1,12-18-2,-12 18-1,0 0-1,0 0 0,0 0-1,-6 27 0,-4-9 0,-2 8-1,-2 3 1,-2 4 0,-1 2-2,1 8 2,2 2-2,1 6 1,4 2 0,4 4 0,6-1 0,3 1 0,8-4-1,4-4 0,2-5 1,5-7-1,2-8 0,3-8 0,-3-6 0,-1-8-1,-1-4 0,-4-9-1,-3 0-2,-9-11-2,7 14-11,-25-15-23,11 2 0,-12-6 0,5 4 0</inkml:trace>
          <inkml:trace contextRef="#ctx0" brushRef="#br0" timeOffset="59347.3945">-2060 986 80,'0'0'39,"3"17"-1,-8-4 2,14 16-25,-18-14-6,14 12-3,-7-5-2,5-2-2,0-3 0,1-3-1,-4-14 0,7 13-1,-7-13 0,0 0 0,10-18 0,-8 2 0,-1-3 0,-1-4-1,0-2 0,-1-4 1,-2 2-1,-1 1 0,-2 3 0,-1 3 1,-2 5-1,9 15 1,-24-16 0,11 16 0,-2 6 0,2 5 0,0 6 0,1 9 1,0 7-1,2 5 1,1 8-1,4 6 1,0 2 0,4 0-1,2-2 1,5-5-1,3-7 0,4-7 0,4-12 0,4-9 0,2-6-2,0-12 0,5 3-3,-11-18-4,17 15-19,-16-16-13,-1 5 3,-8-6-2,2 3 2</inkml:trace>
          <inkml:trace contextRef="#ctx0" brushRef="#br0" timeOffset="59874.4247">-1901 1235 76,'0'0'39,"0"0"-1,0 0 1,7 15-22,-7-15-8,36-1-4,-11-3-3,9-2-1,5-5-2,0-5-1,5 4-3,-8-13-4,10 15-6,-24-19-16,5 9-7,-8-3 1,-6 6-1</inkml:trace>
          <inkml:trace contextRef="#ctx0" brushRef="#br0" timeOffset="59642.4114">-1823 980 87,'8'-17'36,"-8"17"2,0 0-7,0 0-20,-4 24-2,4-24-3,-3 37-2,0-9-1,6 7 1,-1 4-2,2 5 0,0 2-1,3 1 1,2-2-2,-2-8 0,3-4-1,-1-9-1,1-5-1,-10-19-3,14 13-5,-25-28-16,11 15-13,-7-23 1,-1 8 0,-6-5 2</inkml:trace>
          <inkml:trace contextRef="#ctx0" brushRef="#br0" timeOffset="60057.4351">-1557 924 69,'-11'-18'37,"1"1"0,10 17-1,-17-26-17,17 26-7,0 0-3,13 24-3,-10-2-1,7 13-2,-3 5 0,5 12-1,-4 2 0,2 2-1,0 1-1,2-5-1,-2-5-1,-3-14-2,8 4-7,-15-37-20,4 20-9,-4-20 0,0 0 0</inkml:trace>
          <inkml:trace contextRef="#ctx0" brushRef="#br0" timeOffset="60653.4692">-1385 1349 83,'0'0'39,"0"0"-1,16 4 0,2 2-25,-18-6-6,22-11-2,-8 2-3,8 2 0,-3-2-1,-1 2 0,1 0-1,-2 4 0,-4 2 1,-13 1-1,14 7-1,-14-7 1,0 16 0,0-16 0,-11 25 0,1-10 0,-2 0 0,1 1 0,-2 1 0,1 1 0,2-3 0,2 0 0,1-3 0,7-12 0,-5 19 0,5-19 0,0 0 0,13 9 0,-13-9 0,22-5 0,-8 2 1,3 2-1,1 0 0,0 3 1,1 3-1,-2 5 1,-4 1 0,-1 5 1,-5 1-1,-3 7-2,-5 2 2,-5-1-1,-4 0 1,-3-2-2,-3-3 1,-4-6-1,1 1-1,-4-15-1,9 1-5,-16-24-15,18 2-16,-3-11-1,6-5 1,0-11 1</inkml:trace>
          <inkml:trace contextRef="#ctx0" brushRef="#br0" timeOffset="60966.4871">-1250 799 55,'22'-22'37,"-7"15"1,7 10-1,-1-5-8,18 31-16,-14-12-2,18 23-4,-7 0-1,7 16-1,-7 3-1,1 6-1,-7 0-1,-5-1 0,-8-2-2,-7-8 0,-9-4-1,-8-8-2,0-1-6,-23-22-22,10 5-10,-10-10 0,4-2 0,-9-11 0</inkml:trace>
          <inkml:trace contextRef="#ctx0" brushRef="#br0" timeOffset="73309.1931">1595 824 94,'1'17'39,"-1"-17"1,13 23-1,-13-23-27,39-1-8,-10-3-3,4-12-5,16 13-11,-12-18-23,7 1-2,-5-5 1,-1 4-2</inkml:trace>
          <inkml:trace contextRef="#ctx0" brushRef="#br0" timeOffset="73061.1789">1626 634 83,'0'0'38,"0"0"1,0 0-1,19 14-24,-19-14-6,9 33-2,-5-10-2,6 9-1,-3-1-1,-1 3-1,0-2-1,-3-2 0,1-2-1,-3-12-2,4 3-3,-5-19-9,0 0-25,0 0 0,0 0 1,-18-22 0</inkml:trace>
          <inkml:trace contextRef="#ctx0" brushRef="#br0" timeOffset="73705.2157">2445 996 97,'0'0'39,"13"20"1,-8 1-1,-8-8-31,16 13-2,-8-3-3,5 4-1,-1-1-1,0-2-1,1 0-1,-4-6-1,1 0-3,-7-18-4,7 23-16,-7-23-15,0 0 1,-13-6-1,13 6 2</inkml:trace>
          <inkml:trace contextRef="#ctx0" brushRef="#br0" timeOffset="73943.2293">2432 1133 80,'-14'10'40,"14"-10"-1,0 0 2,16 23-20,-16-23-15,30 0-4,-3-1-3,1-14-7,18 11-26,-13-12-6,7 2 1,-6-5-1</inkml:trace>
        </inkml:traceGroup>
        <inkml:traceGroup>
          <inkml:annotationXML>
            <emma:emma xmlns:emma="http://www.w3.org/2003/04/emma" version="1.0">
              <emma:interpretation id="{FD835341-8609-4B71-A61C-40DAE433EB34}" emma:medium="tactile" emma:mode="ink">
                <msink:context xmlns:msink="http://schemas.microsoft.com/ink/2010/main" type="inkWord" rotatedBoundingBox="17778,9082 19192,9061 19203,9795 17790,9817"/>
              </emma:interpretation>
              <emma:one-of disjunction-type="recognition" id="oneOf7">
                <emma:interpretation id="interp35" emma:lang="en-US" emma:confidence="0">
                  <emma:literal>Be</emma:literal>
                </emma:interpretation>
                <emma:interpretation id="interp36" emma:lang="en-US" emma:confidence="0">
                  <emma:literal>Br</emma:literal>
                </emma:interpretation>
                <emma:interpretation id="interp37" emma:lang="en-US" emma:confidence="0">
                  <emma:literal>Bro</emma:literal>
                </emma:interpretation>
                <emma:interpretation id="interp38" emma:lang="en-US" emma:confidence="0">
                  <emma:literal>Brit</emma:literal>
                </emma:interpretation>
                <emma:interpretation id="interp39" emma:lang="en-US" emma:confidence="0">
                  <emma:literal>Bi</emma:literal>
                </emma:interpretation>
              </emma:one-of>
            </emma:emma>
          </inkml:annotationXML>
          <inkml:trace contextRef="#ctx0" brushRef="#br0" timeOffset="75224.3026">3328 839 95,'-21'-16'38,"21"16"2,-8-13-1,4 0-30,18 9-4,2-9-3,7 0-1,5-3 0,8 3 0,2-1-2,3 3 1,0 1 0,-1 3 0,-4 7 0,-3 5 0,-9 5 1,-7 2 0,-8 5 0,-6 1 0,-7 2 0,-6 3-1,-8 2 1,-2-5-1,-4 1 0,-2-1 1,0-1-2,-1-1 1,-1-2 0,3-2 0,2-1 0,3-3 0,4-1 0,16-9 0,-19 13 0,19-13 0,0 0 0,0 0 0,22 7 0,-4-7 0,5 0 0,9-2 0,2 1 0,7 2 1,2 4-1,1 2 0,-1 6 0,-2 3 1,-7 4-1,-7 1 0,-7 3 0,-10 2 1,-8 1-1,-11-1 0,-9-2 0,-7-4 1,-4-1-2,-6-2 1,-4-3 0,-3-2-1,-1-2-1,-2-4 1,7-4-1,2-2 1,7-2-1,7-7 1,22 9 0,-11-30 0,21 11 0,10-5 0,13 3-1,5-7 0,10 6-1,0-4-1,6 11 0,-5-3-1,3 8 1,-12 1 0,-1 9 2,-9 3 2,-7 3 1,-3 8 2,-5-7 1,2 10 1,-17-17 0,27 33 0,-15-18 0,6 3-2,-3-5 0,2 3-1,-4-2 0,0-1-1,-13-13 0,16 16 0,-16-16-1,0 0 1,0 0-1,-16 4 0,16-4 0,-25-19 0,11 8 0,1-8 0,3-3 0,4-4 0,5-3 1,4-2-1,5-1 0,5 2 0,7-3 0,5 2 0,4 2-1,1 4 1,-2 3-2,-3 3-1,-1 12-3,-14-8-8,12 19-19,-22-4-7,0 0-1,0 0 1</inkml:trace>
          <inkml:trace contextRef="#ctx0" brushRef="#br0" timeOffset="74242.2464">3381 840 75,'0'0'41,"-6"20"-1,7 0 1,-1-20-16,8 43-17,-6-16-4,6 5-2,-1-4-1,0-1-2,2-2-1,-5-12-2,7 7-8,-11-20-22,0 0-7,-7-13 2,7 13-2</inkml:trace>
          <inkml:trace contextRef="#ctx0" brushRef="#br0" timeOffset="75567.3222">4358 617 96,'0'0'40,"13"0"1,5 0-1,-3-10-33,16 7-3,1-6-1,7 2-3,2 2 0,-3-4-3,5 12-7,-23-12-26,9 8-5,-13-5 1,-4 5-1</inkml:trace>
        </inkml:traceGroup>
      </inkml:traceGroup>
    </inkml:traceGroup>
    <inkml:traceGroup>
      <inkml:annotationXML>
        <emma:emma xmlns:emma="http://www.w3.org/2003/04/emma" version="1.0">
          <emma:interpretation id="{5937A3D6-4D8B-452C-8E13-3820BD6A6052}" emma:medium="tactile" emma:mode="ink">
            <msink:context xmlns:msink="http://schemas.microsoft.com/ink/2010/main" type="paragraph" rotatedBoundingBox="15832,10454 21222,10186 21268,11115 15878,1138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52A3796-8C7C-4361-9D32-5929BC53ECE6}" emma:medium="tactile" emma:mode="ink">
              <msink:context xmlns:msink="http://schemas.microsoft.com/ink/2010/main" type="inkBullet" rotatedBoundingBox="15851,10843 16770,10797 16772,10852 15854,10898"/>
            </emma:interpretation>
            <emma:one-of disjunction-type="recognition" id="oneOf8">
              <emma:interpretation id="interp40" emma:lang="en-US" emma:confidence="0">
                <emma:literal>-</emma:literal>
              </emma:interpretation>
            </emma:one-of>
          </emma:emma>
        </inkml:annotationXML>
        <inkml:trace contextRef="#ctx0" brushRef="#br0" timeOffset="86985.9754">1428 2352 53,'-13'4'35,"-3"-1"1,16-3-1,-18 13-10,3-19-14,15 6-3,0 0-2,0 0-2,16-4-1,-3 2-1,-13 2 1,25-7 0,-11 3-1,5 2 1,1-2-1,6 1 0,2 0 1,10 2-1,2-2-1,7 2 1,2-4-1,7 3 0,2-1 0,2-2 0,-1 3-1,-2-1 1,-3 0-1,-6 0 1,-5 3-1,-5 0 1,-9 1-1,-6 2 0,-6-1 1,-4-1-1,-13-1 0,16 3 0,-16-3 0,0 0-1,0 0 2,12-3-2,-12 3 1,0 0 0,0 0 0,0 0 0,0 0 0,-18 2 0,18-2 0,-28 7 0,11-2 0,-6 0 0,-3 0 0,-4 1 0,-4 0 0,-5-2 0,-6 1 0,-2 0 0,-6 0 0,-3-1 0,-2-1-1,-1 0 1,3-2 0,0-1-1,7 0 1,4-1 0,7-1 0,9-1 0,6 0 0,9 1 0,14 2 0,0 0 0,0 0 0,14-13 0,7 10 0,7 0 0,8 0 0,9 0 0,5 2 1,10-1-1,8-1 0,5 2 0,0 1 0,1-1-1,-5 1 0,-10-2-1,-5 6-4,-24-15-14,5 14-20,-35-3-2,17-4 3,-17 4-3</inkml:trace>
      </inkml:traceGroup>
      <inkml:traceGroup>
        <inkml:annotationXML>
          <emma:emma xmlns:emma="http://www.w3.org/2003/04/emma" version="1.0">
            <emma:interpretation id="{7C564310-3413-4E61-B22F-34E6E1CAB64C}" emma:medium="tactile" emma:mode="ink">
              <msink:context xmlns:msink="http://schemas.microsoft.com/ink/2010/main" type="line" rotatedBoundingBox="18121,10340 21222,10186 21268,11115 18167,11269"/>
            </emma:interpretation>
          </emma:emma>
        </inkml:annotationXML>
        <inkml:traceGroup>
          <inkml:annotationXML>
            <emma:emma xmlns:emma="http://www.w3.org/2003/04/emma" version="1.0">
              <emma:interpretation id="{06406186-B1FC-4CD6-B76D-F72827F77826}" emma:medium="tactile" emma:mode="ink">
                <msink:context xmlns:msink="http://schemas.microsoft.com/ink/2010/main" type="inkWord" rotatedBoundingBox="18121,10340 21222,10186 21268,11115 18167,11269"/>
              </emma:interpretation>
              <emma:one-of disjunction-type="recognition" id="oneOf9">
                <emma:interpretation id="interp41" emma:lang="en-US" emma:confidence="1">
                  <emma:literal>products</emma:literal>
                </emma:interpretation>
                <emma:interpretation id="interp42" emma:lang="en-US" emma:confidence="1">
                  <emma:literal>product s</emma:literal>
                </emma:interpretation>
                <emma:interpretation id="interp43" emma:lang="en-US" emma:confidence="1">
                  <emma:literal>pro ducts</emma:literal>
                </emma:interpretation>
                <emma:interpretation id="interp44" emma:lang="en-US" emma:confidence="0">
                  <emma:literal>products s</emma:literal>
                </emma:interpretation>
                <emma:interpretation id="interp45" emma:lang="en-US" emma:confidence="0">
                  <emma:literal>Product s</emma:literal>
                </emma:interpretation>
              </emma:one-of>
            </emma:emma>
          </inkml:annotationXML>
          <inkml:trace contextRef="#ctx0" brushRef="#br0" timeOffset="97764.5919">3672 2319 59,'0'0'36,"0"0"-1,0 0 2,0 0-18,18 23-6,-18-23-4,21 40-1,-11-10-1,10 10-3,-7 0 0,3 7-1,-4-3-1,1 1-1,-5-7 0,-1-2-1,-2-10 0,-1-6 0,-3-6 0,-1-14 0,0 0-1,0 0 0,0 0 0,-11-18 0,2 2 0,-2-8-1,-1-2 1,-4-7-2,2-1 1,-3-6 0,2-2 0,-3-1 0,6 2 1,-1-2 0,5 3 0,3 5 2,5 5-1,8 6 1,2 1 0,8 6 0,2 4 1,9 5-1,3 2 1,4 6 0,0 4-1,-2 8 0,-4 3 0,-4 8 0,-7 4-1,-11 6 1,-8 3-1,-10 1 0,-7 2-1,-7-6 1,-4-3-2,-2-7 0,3-8-1,-3-15-2,15 0-3,-6-21-5,27 2-18,-5-12-7,12-3 1,3-5 0</inkml:trace>
          <inkml:trace contextRef="#ctx0" brushRef="#br0" timeOffset="98106.6114">4057 2299 80,'8'16'38,"3"2"0,2-2 0,16 11-24,-15-15-6,12 6-3,-7-5-2,2 1-1,-5-4-1,-3-3 0,-13-7 0,0 0-1,0 0 0,0 0 0,-12-18 0,4 2 0,-1-7 0,4-2-1,2-7 1,4-2 0,3-2 0,5 0 0,4 3-1,1 3 0,5 9-1,-2-1-2,6 18-3,-11-10-10,12 15-22,-7 1 1,3 5-1,-2-1 2</inkml:trace>
          <inkml:trace contextRef="#ctx0" brushRef="#br0" timeOffset="98485.6331">4611 2160 80,'-9'14'38,"-5"1"-1,1 3 2,-20-6-28,20 12-4,-7-4-2,4 3-2,0-3 0,7 3-1,-1-3 1,10 0-1,2-4 0,8-1 0,4-6-1,6-3 0,5-8 0,6-2 0,1-6-1,0-3 0,-5-3 1,-4-2-2,-9 1 1,-5-3 0,-12 1-1,-11 2 1,-7 3-1,-6-2 0,-3 6-1,-3 0 0,4 7-2,-2-3-1,15 16-5,-9-16-14,25 6-15,0 0 0,8 16 0,6-16 2</inkml:trace>
          <inkml:trace contextRef="#ctx0" brushRef="#br0" timeOffset="99401.6855">5065 1804 71,'-10'-16'40,"10"16"-2,-19-18 2,19 18-21,-19 10-10,22 4-4,-4 0-1,9 15 0,-5 4-2,9 11 1,-1 3-1,4 8 1,-3-1-2,4 0 1,0-2-2,-3-8 1,0-7 0,-3-8-1,-3-9 0,-1-7 0,-6-13-1,0 0 1,0 0-1,-12-14 0,4-1 0,-7 1 0,-2 0 1,-3 1-1,-1 1 0,-2 5 1,0 6-1,0 4 1,1 5 0,2 2 0,4 5 0,2 0 0,4 4 0,1 1 1,6 0-1,2 1 0,2-2 0,5-2 0,5-3 1,4-4-1,3-5 0,11-8 1,4-9-1,6-3 0,4-10 0,2-2 0,-2-3 0,-2 0-1,-3 0 1,-11 1-1,-5 5 1,-8 4-1,-4 3 1,-10 17 0,3-19 0,-3 19 1,0 0-1,0 0 1,-10 25 0,10-7 1,1 2-1,5 5 0,0-2-1,4-1 1,1 0-1,4-6 0,-2-4 0,2-3 0,1-6 0,0-3 0,-2-6-1,1-2 1,-1-5-1,-2-2 0,1-3 1,-5-2-2,1 1 2,-2-1-1,-3 4 0,1 4 1,-5 12-1,0 0 1,0 0 1,0 0-1,8 17 1,-3 0 0,2 0 0,3 2-1,3-4 1,1-3-1,2-4 0,1-3-2,0-4 0,-4-7-3,7 11-5,-20-20-16,13 14-15,-13 1 1,0 0-1,16-10 2</inkml:trace>
          <inkml:trace contextRef="#ctx0" brushRef="#br0" timeOffset="99717.7035">5878 2154 41,'11'-17'35,"-1"3"1,-4 1-1,-6-6-10,0 19-10,0 0-6,0 0-2,-21-5-2,21 5-1,-26 14 0,13 0-1,-4-1 0,4 9 0,-2-4-1,5 8 1,2-3-1,5 3 0,4-2 0,5-3-1,5-3 0,7-6-1,5-4-1,7-10 0,4-2-1,1-10-1,5 2-4,-11-19-5,17 15-20,-18-16-9,0 1 1,-11-3 0</inkml:trace>
          <inkml:trace contextRef="#ctx0" brushRef="#br0" timeOffset="100195.7309">6126 2007 63,'-15'2'38,"15"-2"-2,0 14 3,8 0-16,-8-14-16,33 10-3,-8-8-3,6 0-1,5 0-3,-3-9-2,13 10-4,-17-19-12,11 9-17,-8-3 1,-1 3-1,-5-2 3</inkml:trace>
          <inkml:trace contextRef="#ctx0" brushRef="#br0" timeOffset="99977.7184">6162 1808 64,'-3'-21'39,"2"7"-1,-2-1 2,3 15-19,0 0-10,0 0-4,13 15-2,-1 7-2,-1 6 0,5 10-1,-3 9 0,3 9 0,-2 4-2,2 2 1,-2-2-1,1-4 0,-3-8-1,-1-9-1,0-9-2,-7-17-3,11 7-12,-15-20-22,0 0 1,-18-27-1,8 4 2</inkml:trace>
          <inkml:trace contextRef="#ctx0" brushRef="#br0" timeOffset="100559.7517">6599 1996 58,'14'-5'35,"-14"5"-1,12-13-6,2 22-9,-14-9-7,0 0-3,0 0-3,-15 22-1,-3-14 0,4 14-2,-8-7 1,5 7-2,-3-7 0,4 3 1,2-4-2,5 0 0,9-14 1,-6 20-1,6-20-1,16 10 1,0-5 0,4 0 0,6 0 0,3 5 0,2 1 0,2 5 0,-2 2-1,-3 2 1,-5 5-1,-7-1 1,-6 2-1,-8-3 0,-10-3-1,-7-5-1,-5 0-2,-19-18-11,10 7-21,-21-10-5,-6-5 1,-16-9-1</inkml:trace>
        </inkml:traceGroup>
      </inkml:traceGroup>
    </inkml:traceGroup>
    <inkml:traceGroup>
      <inkml:annotationXML>
        <emma:emma xmlns:emma="http://www.w3.org/2003/04/emma" version="1.0">
          <emma:interpretation id="{FB57F77E-C792-44F4-9002-451DBB05E490}" emma:medium="tactile" emma:mode="ink">
            <msink:context xmlns:msink="http://schemas.microsoft.com/ink/2010/main" type="paragraph" rotatedBoundingBox="13653,11561 21052,11032 21146,12352 13747,128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7F4B4CF-2FB6-41C8-B2B1-15D800BF0840}" emma:medium="tactile" emma:mode="ink">
              <msink:context xmlns:msink="http://schemas.microsoft.com/ink/2010/main" type="line" rotatedBoundingBox="13653,11561 21052,11032 21146,12352 13747,12881"/>
            </emma:interpretation>
          </emma:emma>
        </inkml:annotationXML>
        <inkml:traceGroup>
          <inkml:annotationXML>
            <emma:emma xmlns:emma="http://www.w3.org/2003/04/emma" version="1.0">
              <emma:interpretation id="{D4A0444B-265F-4E4C-85E2-F147E2BAF783}" emma:medium="tactile" emma:mode="ink">
                <msink:context xmlns:msink="http://schemas.microsoft.com/ink/2010/main" type="inkWord" rotatedBoundingBox="13653,11560 18660,11206 18753,12526 13747,12880"/>
              </emma:interpretation>
              <emma:one-of disjunction-type="recognition" id="oneOf10">
                <emma:interpretation id="interp46" emma:lang="en-US" emma:confidence="0">
                  <emma:literal>(Ct\3)3COttt</emma:literal>
                </emma:interpretation>
                <emma:interpretation id="interp47" emma:lang="en-US" emma:confidence="0">
                  <emma:literal>(crosscourt</emma:literal>
                </emma:interpretation>
                <emma:interpretation id="interp48" emma:lang="en-US" emma:confidence="0">
                  <emma:literal>(Ctl3)3COtt+</emma:literal>
                </emma:interpretation>
                <emma:interpretation id="interp49" emma:lang="en-US" emma:confidence="0">
                  <emma:literal>(Ctl3)3C0H+</emma:literal>
                </emma:interpretation>
                <emma:interpretation id="interp50" emma:lang="en-US" emma:confidence="0">
                  <emma:literal>(Ctl3)3COttt</emma:literal>
                </emma:interpretation>
              </emma:one-of>
            </emma:emma>
          </inkml:annotationXML>
          <inkml:trace contextRef="#ctx0" brushRef="#br0" timeOffset="101989.8334">82 3430 103,'0'0'39,"-4"19"1,4-19-6,-3 28-26,0-9-3,9 10-2,-1 2-1,7 6-1,1 5 1,4 3-2,0 3 1,2-4-1,-2-1-1,-2-4 1,-1-4-1,-7-8 0,0-4-2,-7-23-2,-4 28-3,-15-36-8,19 8-21,-28-10-3,9-2 2,-10-14-1,8 10 16,-14-17 15,12 0 8,7 13 10,-10-8 24,16 6 4,-1 1 0,11 21 1,-2-30-14,24 30-13,-9-9-5,14 8-3,5-2-1,7 1-2,4 2 0,0-1-1,4 0-2,-5-5-1,0 7-4,-18-15-4,15 12-20,-22-13-9,-3 5 2,-9-10-1</inkml:trace>
          <inkml:trace contextRef="#ctx0" brushRef="#br0" timeOffset="102217.8465">342 3373 63,'-13'-33'39,"4"14"-1,-2 4 2,11 15-18,0 0-9,-3 23-4,3-5-3,7 21-1,0 4-2,6 10-2,-1 2 1,4 8-1,-1-1-1,6-2-1,-6-3 0,4-14-2,1-4-2,-13-24-7,16 7-24,-23-22-5,18 3 1,-18-16-1</inkml:trace>
          <inkml:trace contextRef="#ctx0" brushRef="#br0" timeOffset="102800.8799">626 3772 78,'-1'14'39,"1"-14"0,0 0 0,10 15-19,-10-15-14,17-15-2,-2 5-2,3 0-1,4-3 0,1 2-1,-3 2 1,-1 2-1,-6 6-1,-13 1 1,13 7 0,-13-7 0,-9 21 0,-3-3 0,-2-1 0,-2 4 0,0 1 0,2-1 0,1-2-1,0 1 2,5-3-1,2-3-1,6-14 2,-2 19-1,2-19 0,0 0 0,21 4 0,-7-7 0,2-1 1,4-3 0,3 2-1,1 3 1,2 2 0,-2 5 0,-1 4 0,0 5 0,-4 3 0,-2 3 1,-5 3-2,-3 2 1,-8-2-1,0-3 1,-3 0-2,-9-8 0,-3 1 0,-7-4-2,0 1-2,-16-19-10,14 18-20,-20-13-6,-2 1 1,-13-7 0</inkml:trace>
          <inkml:trace contextRef="#ctx0" brushRef="#br0" timeOffset="101529.8072">-285 3529 94,'-4'13'38,"6"10"0,-2-23-3,2 37-25,-3-21-5,8 6-1,-2-4-1,2-1-1,-2-3-1,-5-14 0,12 13-1,-12-13 1,0 0-1,10-26 0,-9 9 0,1-12-1,-2-1 1,-3-2 0,-1-1 0,-2 1 0,-3 4 0,-4 3 1,-1 7-2,-2 9 2,-2 6-1,-3 9 0,-2 11 1,6 9-2,-3 7 1,3 10 0,1 7 0,3 10 0,3 1 1,7 6-2,5-8 2,2-3 0,9-7 0,4-12-1,8-12 0,5-13 1,6-14-1,2-12 0,8-6-1,-2-8 0,-1-4-2,-6-8-2,6 14-7,-24-17-20,7 13-9,-15-4 2,2 7-2</inkml:trace>
          <inkml:trace contextRef="#ctx0" brushRef="#br0" timeOffset="103285.9077">-483 3035 81,'0'0'38,"0"0"0,-20 32 1,-1 2-24,-20-5-7,10 11-3,-11 0-3,3 6 0,-1 2 0,6 12 0,8 6-1,11 10-1,11 4 2,13 12-1,9 1 0,14 4 0,5-6 0,9-5-1,-1-9 1,1-11-1,-5-10-1,-5-15 0,-3-6-2,-11-21-5,8 8-20,-30-22-15,22-10 3,-22-15-2,4-3 2</inkml:trace>
          <inkml:trace contextRef="#ctx0" brushRef="#br0" timeOffset="103993.9481">598 3034 63,'0'0'38,"-13"-4"0,13 4 2,14 8-17,11 15-10,-8-7-4,20 17-2,0 0-2,12 7-1,5 6-1,4 4-1,1 5 0,-1 8-1,-6 5 0,-8 4-1,-11 6 0,-7 2-1,-12 0 1,-8-3-1,-10-8 0,-6-9 0,-2-10-2,-5-16-1,5-4-6,-18-31-22,30 1-10,-30-27 2,23-2-2</inkml:trace>
          <inkml:trace contextRef="#ctx0" brushRef="#br0" timeOffset="104689.988">1386 3741 86,'-12'2'38,"12"-2"1,-16 2 1,16-2-30,0 0-3,24-10-3,-11-2 0,7 4-2,2-2 0,2 3-1,2-2 0,-3 3 0,-1 2-1,-1 1 1,-2 3-1,-3 2 1,-16-2-1,21 8 0,-21-8-1,7 16 1,-7-16 0,-4 24 0,-3-11 0,0 4 0,-3-1 0,-2 0 0,2 1 0,-1-1 0,-1-3 0,12-13-1,-16 18 1,16-18 0,0 0 0,0 0 0,0 0 0,0 0 0,0 0 0,15-1 0,-1-2 0,3 1 0,3 4 1,5 5-1,-2 3 0,1 3 1,-5 5 0,-2 7-1,-7 2 1,-6 4-1,-8 4 1,-6-7-1,-6 0-1,-4-6 0,2-4-1,-4-18-3,22 0-9,-37-19-20,28-7-7,-1-12 1,10-5-1</inkml:trace>
          <inkml:trace contextRef="#ctx0" brushRef="#br0" timeOffset="105379.0274">2149 3309 71,'5'17'40,"-5"0"-2,3 6 2,-3-10-13,10 15-17,-12-9-4,9 2-2,-2-6-1,-5-15-1,13 15-1,-13-15 0,0 0-1,14-11 0,-14 11 0,3-29 0,-2 8 0,-2-3-1,-2-4 0,-3-3 1,-1-1-1,-3 1 0,-1 2 0,-7 5 0,-2 7 0,-3 8 1,-3 11 0,-1 9 0,0 11 0,-2 11 0,0 9 1,3 11 0,3 7 0,6 8-1,4-1 2,10 2-1,8-8 1,10-5-2,10-15 2,8-12-2,9-15 0,5-14 0,2-11 0,3-14-2,1 1-2,-12-12-5,8 16-19,-19-14-14,-4 7 2,-11-2-2,-2 6 2</inkml:trace>
          <inkml:trace contextRef="#ctx0" brushRef="#br0" timeOffset="106127.0702">2540 3253 82,'-14'-2'37,"-1"5"0,-2-3-2,7 17-24,-13-5-3,9 12-3,-8 2 0,9 15-2,-2 4 1,4 11-2,1-1 1,9 8-1,2-3 0,11 0-1,4-10 0,8-10-1,6-14 0,9-13 1,4-16 0,5-12-1,-1-13 0,0-7 0,-5-5 0,-6-3 0,-12-5 0,-8 0 1,-11 5-2,-13 1 2,-9 7-2,-9 2 1,-5 4-1,-8 3 0,2 12-1,-7 1 0,6 8-1,0-1 0,8 7-1,0-4-3,16 16-3,-8-16-16,22 3-13,-6 20 1,15-7 0,-9-13 2</inkml:trace>
          <inkml:trace contextRef="#ctx0" brushRef="#br0" timeOffset="106726.1044">2764 3626 70,'-14'-7'38,"14"7"-1,0 0 2,13-6-20,-4-9-9,22 10-3,-1-8-3,11 5-1,2-1-1,4 5-1,0 1 0,-2 2-2,-3 2-1,-9-2-1,1 6-4,-18-18-4,16 18-20,-22-18-8,-10 13 1,15-32 1</inkml:trace>
          <inkml:trace contextRef="#ctx0" brushRef="#br0" timeOffset="106461.0893">2922 3281 88,'-15'-7'37,"15"7"2,0 0 0,-5 17-25,5-17-8,0 0-1,0 25-2,6-4 0,0 5 0,4 13-1,-2 6 0,3 8-1,-3 3 0,4 3 0,-2-5-1,0-2-1,1-8 0,-5-13-1,4-6-1,-10-25-1,9 20-1,-9-20-5,0 0-7,-22-26-20,11 9-2,-11-9 1,2 3-1</inkml:trace>
          <inkml:trace contextRef="#ctx0" brushRef="#br0" timeOffset="106950.1171">3132 3190 63,'-13'-7'38,"-1"1"-1,14 6 3,-25-1-17,30 19-10,-5-18-4,0 27-2,4-7-3,8 12 1,0 2-2,7 15 0,-2 2 0,4 7-3,-1 0 2,0 2-2,-2-3 1,0-4-2,-4-7 0,-5-13-1,2-7 0,-5-13-1,1 0-4,-11-26-14,4 13-20,7-28 0,-4 7 0,-5-13 0</inkml:trace>
          <inkml:trace contextRef="#ctx0" brushRef="#br0" timeOffset="108172.1871">3878 3303 69,'4'-14'38,"-1"-1"0,-3 15 2,10-21-20,7 32-8,-17-11-4,19 27-3,-10-5-1,2 8-2,-2 4 0,-1 2-2,0-2 1,-4-2-3,-1-4 2,-5-6-5,4 2-3,-18-18-22,16-6-10,-20 7 1,20-7-2,-26-7 2</inkml:trace>
          <inkml:trace contextRef="#ctx0" brushRef="#br0" timeOffset="108426.2017">3871 3452 80,'0'0'40,"0"0"0,20-6 1,-2 15-17,-2-15-18,14 4-2,3-6-4,3-7-4,13 11-14,-13-16-22,6 2 0,-8-8 0,-1 4-1</inkml:trace>
        </inkml:traceGroup>
        <inkml:traceGroup>
          <inkml:annotationXML>
            <emma:emma xmlns:emma="http://www.w3.org/2003/04/emma" version="1.0">
              <emma:interpretation id="{6B555B00-7D72-4873-9D32-DED8BA74577E}" emma:medium="tactile" emma:mode="ink">
                <msink:context xmlns:msink="http://schemas.microsoft.com/ink/2010/main" type="inkWord" rotatedBoundingBox="19371,11556 21080,11434 21131,12138 19421,12260"/>
              </emma:interpretation>
              <emma:one-of disjunction-type="recognition" id="oneOf11">
                <emma:interpretation id="interp51" emma:lang="en-US" emma:confidence="0">
                  <emma:literal>HBr</emma:literal>
                </emma:interpretation>
                <emma:interpretation id="interp52" emma:lang="en-US" emma:confidence="0">
                  <emma:literal>H Br</emma:literal>
                </emma:interpretation>
                <emma:interpretation id="interp53" emma:lang="en-US" emma:confidence="0">
                  <emma:literal>N Br</emma:literal>
                </emma:interpretation>
                <emma:interpretation id="interp54" emma:lang="en-US" emma:confidence="0">
                  <emma:literal>HBO</emma:literal>
                </emma:interpretation>
                <emma:interpretation id="interp55" emma:lang="en-US" emma:confidence="0">
                  <emma:literal>n Br</emma:literal>
                </emma:interpretation>
              </emma:one-of>
            </emma:emma>
          </inkml:annotationXML>
          <inkml:trace contextRef="#ctx0" brushRef="#br0" timeOffset="109049.2373">4915 3420 83,'-6'-18'39,"6"18"-1,0 0 2,28 10-24,-28-10-9,40-6-3,-10-1-1,10 0-2,5-6 0,2-2-1,5 0-1,-5-5-2,2 7-3,-16-10-6,9 13-23,-20-4-5,-4 6 1,-18 8-1</inkml:trace>
          <inkml:trace contextRef="#ctx0" brushRef="#br0" timeOffset="108816.224">4927 3134 80,'0'0'39,"-9"-16"0,9 16 1,0 0-25,4 15-4,1-1-5,9 16 0,-1 4-2,9 11-1,-1 3 0,2 11 0,2 0-2,-2 1-1,-3-5 1,-2-2-3,-2-7 2,-9-9-3,0-5 0,-8-15-3,4 6-4,-22-26-20,19 3-11,-29-6 1,14-5-2,-8-9 3</inkml:trace>
          <inkml:trace contextRef="#ctx0" brushRef="#br0" timeOffset="109302.2518">5290 3050 60,'0'0'38,"-17"-22"0,17 22 2,0 0-14,0 0-15,-9 23-3,15 4-2,-2 2-2,6 7 0,1 5-1,4 5 0,1 1 0,3 8-1,1-4-1,0-2-2,2-5 1,-4-5-3,2-7-1,-10-14-6,15 9-17,-25-27-16,17 4 2,-14-18 0,4-3 1</inkml:trace>
          <inkml:trace contextRef="#ctx0" brushRef="#br0" timeOffset="110244.3057">5726 3097 68,'-22'-10'38,"22"10"0,-13-3 0,7-11-19,6 14-10,16-9-2,3 3-3,1-6-1,9 2-1,2-3-1,5 3 0,3 0 0,1 1 0,-4 5-1,-1 1 0,-7 4 0,-6 5 0,-8 4 1,-5 4-1,-11 2 0,-8 4 0,-4 0 0,-5 3 0,-2-1-1,-2-1 1,0-4 0,0 0 0,0-2 0,4 0 0,2 0 0,0-1 0,1 3 0,3 0 0,1-1 0,5-3 0,7-13 0,-7 21 0,7-21 0,0 0 1,25 9-1,-7-12 0,5-1 1,9 2-1,2-1 0,4 3 1,3 3-1,-2 3 0,-2 4 1,-2 3-1,-8 3 1,-7 1 0,-8 3 0,-6 1 0,-9-1 0,-6 3 0,-7-1 0,-4-5-2,-3 0 1,-1-3-1,-6-1 1,-1-4-2,1-1 2,3-3-2,1-4 0,0-1 0,6 0-2,0-11-2,20 11-3,-23-19-6,23 19-20,9-19-3,-1 7-1,2-3 2</inkml:trace>
          <inkml:trace contextRef="#ctx0" brushRef="#br0" timeOffset="109590.2682">5736 3083 99,'-3'24'39,"-2"-1"2,8 18-6,-6-16-26,15 15-3,-3-5-2,6 8 0,-2 2-2,6 2-1,-3-4 0,0-2-1,-2-4 0,-4-7-2,0-5-1,-10-25-4,16 30-12,-16-30-21,0 0-2,-9-27 3,6 4-2</inkml:trace>
          <inkml:trace contextRef="#ctx0" brushRef="#br0" timeOffset="110660.3294">6208 3387 76,'18'7'39,"-6"-1"0,6 7 0,-18-13-23,28 24-5,-28-24-4,34 29-2,-16-18-2,-1 2-1,4-4 0,-7 1-1,-14-10 0,21 8 0,-21-8-1,0 0 1,0 0-1,15-5 0,-15 5 0,-15-12-1,15 12 1,-17-18 0,9 5-1,-1-4 1,-1-2 0,6-4 0,4-3 0,2-1 0,6-1 0,6-2 0,6 0 0,5 2-1,0 4 1,3 4-1,-1 4 1,-1 3-2,0 8 0,-9-4-3,5 18-8,-22-9-21,0 0-7,8-17 1,-8 17-1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00:22:04.82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1E22043-58B9-449E-83EE-83555B2E7AB2}" emma:medium="tactile" emma:mode="ink">
          <msink:context xmlns:msink="http://schemas.microsoft.com/ink/2010/main" type="writingRegion" rotatedBoundingBox="2075,4221 16649,4221 16649,14903 2075,14903"/>
        </emma:interpretation>
      </emma:emma>
    </inkml:annotationXML>
    <inkml:traceGroup>
      <inkml:annotationXML>
        <emma:emma xmlns:emma="http://www.w3.org/2003/04/emma" version="1.0">
          <emma:interpretation id="{0C2F7AEF-9B5D-4AF9-92BE-0A7C8E3A91C3}" emma:medium="tactile" emma:mode="ink">
            <msink:context xmlns:msink="http://schemas.microsoft.com/ink/2010/main" type="paragraph" rotatedBoundingBox="2075,4221 16649,4221 16649,14903 2075,149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F780CF-A788-4346-BA3D-0D1B30710844}" emma:medium="tactile" emma:mode="ink">
              <msink:context xmlns:msink="http://schemas.microsoft.com/ink/2010/main" type="line" rotatedBoundingBox="2075,4221 16649,4221 16649,14903 2075,14903"/>
            </emma:interpretation>
          </emma:emma>
        </inkml:annotationXML>
        <inkml:traceGroup>
          <inkml:annotationXML>
            <emma:emma xmlns:emma="http://www.w3.org/2003/04/emma" version="1.0">
              <emma:interpretation id="{47D8C1CD-81E3-40A3-835A-B7A5ECE0F9EF}" emma:medium="tactile" emma:mode="ink">
                <msink:context xmlns:msink="http://schemas.microsoft.com/ink/2010/main" type="inkWord" rotatedBoundingBox="2075,4221 16649,4221 16649,14903 2075,14903"/>
              </emma:interpretation>
              <emma:one-of disjunction-type="recognition" id="oneOf0">
                <emma:interpretation id="interp0" emma:lang="en-US" emma:confidence="1">
                  <emma:literal>L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Z</emma:literal>
                </emma:interpretation>
                <emma:interpretation id="interp3" emma:lang="en-US" emma:confidence="0">
                  <emma:literal>u</emma:literal>
                </emma:interpretation>
                <emma:interpretation id="interp4" emma:lang="en-US" emma:confidence="0">
                  <emma:literal>k</emma:literal>
                </emma:interpretation>
              </emma:one-of>
            </emma:emma>
          </inkml:annotationXML>
          <inkml:trace contextRef="#ctx0" brushRef="#br0">-3 0 43,'0'0'32,"0"0"2,0 0-1,0 0-16,3 34-4,-7-15-3,12 13-2,-9-3-2,11 7-1,-9-2-1,9 11 0,-8-3-1,4 11 0,-5 2 0,2 9-1,-3 2 0,1 8-1,-1 1 1,3 3-1,0 1 1,1 0-2,2 1 0,1-3 1,-1 3-1,1-1 0,0 2 1,-1-1-1,0 2 0,-3 1 0,0 0 1,-1 0-1,-2-2 0,0-1 0,0-1 0,0 1 0,2-3 0,-2-1 0,3-2 0,0 1 1,0-1-1,2 1 0,0 2 0,0-1 1,1 1-1,-2 2 0,1-1 0,-1 4-1,-1-1 0,0 2 0,-2 0 0,1-1 0,-1 1 0,1 1 0,0 2 0,1-6 1,0 0-1,1-1 2,2-2-2,0 2 2,1-4-1,-1-2-1,0 0 2,-1 3-2,0 0 2,0 1-2,0 3 2,-1-3-3,0 2 2,-1 1 0,0-3 0,1 2 1,1-3 0,-2 0 0,-1-5 0,1 2-1,-1 0 1,-1-1 0,1 1-1,-4 0 1,2 1-2,0 0 2,0 3-2,2-1 2,-1 2 0,2-1 0,1-1-1,2-1 1,1 1 0,0-1 0,1-3 1,0 1-1,1-1-2,-1-1 2,0 1-1,0 1-1,-2-2 1,1 4 0,-1-1-1,-2 1 2,-1 2-2,1 1 2,-2 3-1,-1-1 1,1 1-1,-2 1 0,1-1 1,1 4-1,-1-2 0,-1 0-1,1-2 1,1 5-1,1-2 2,-2 3-2,2 2 0,-1-3 1,-1 1-1,-1 3 1,1-1-1,-1-5 0,-1 1 0,-2-2 1,0-2-1,2-1 0,-1 0 1,1-5 0,-2-1 0,3-1 0,0-3 0,1-4-1,2 1 1,2-1-1,-1-2 1,2-2-1,-1-1 1,1 1-1,0-1 1,0 1-1,-2-5 1,0 3 0,-1-1 0,0-2 1,1-1-1,-1-3 0,2-2 0,-1-4 1,2-2-2,-1-7 2,3-2-1,0-4 0,2-4 0,0-1-1,2-4 1,1-1-1,-2-4 2,4-1-2,-1-2 1,0-2-1,1-3 1,0-2 0,3-2 0,-1 0 0,2-1 0,1-2 1,1 0-1,1 0 0,2-2 0,1 1 0,2-1 1,2-1-1,2 0 0,4 2 0,-1-2 0,4 1 0,0 1 1,3-1-1,0 2 0,5 0 1,2-2-1,1 2 0,2-2 0,5 1 0,2-1 0,2-1 1,2 0-1,1-1 0,0-1 0,4 0 1,-3-1-1,1-2 0,1 1 1,1 0-1,4-2 1,2 0-1,3 1 1,0-1-1,5 0 0,-1 0 0,2 1 0,3-1 1,-3 2-1,-2 2 0,1-1 1,1 3-1,-3 0 0,1 0 0,2 0 1,-3 0-1,2 0 0,-1-1 1,3 0-1,-2-2 1,2 1-1,-1 1 0,0-1 1,1 2-1,2 0 0,1 0 0,-2 0 0,0 0 0,0-1 0,0 0 0,0-2 0,-1-2 0,0 1 0,2-2 0,-1 2 0,0 0 0,4 0 0,-5-1-1,2 4 1,1-2 0,-1-1-1,-3 1 1,-2-3 0,4 3 0,-2-2 0,2-1 0,1-3 0,1 5 0,-1-3 0,1-2 0,5 5-1,-3 0 1,-2 1 0,-1 1 0,1 2-1,-3 0 1,3 0 0,2 3 0,-5-1 0,1-1 0,2-1-1,1 0 1,0 0 0,0 0 0,-1 0-1,4 1 1,-1 1 0,1-1 0,2 1 0,-3-1 0,2 2 0,-1 0 0,2-2-1,-3 1 1,2-2 0,-1 1 0,2-2 0,5-1 0,0 1 0,1-1 0,0 0 0,7 2 1,-5-3-2,4 0 2,0 1-1,0-2 0,2 1-1,1-1 2,3 0-1,-2-2 0,3 3 0,-1-4 1,5 1-1,0 2 0,1 0 1,2-2-1,0 2 0,3-2 0,-1 0 0,3 2 0,-1-3 0,1 1 0,2-2 1,2-1-1,2 0 0,-1-1 0,1 0 1,3 0-1,3 2 0,-4-1 0,0 3 1,0 1-1,-3 2 0,-2 0 0,0 3 0,-1-1 1,-4-1-1,-2 2 0,-1-3 0,-1 0 1,-4 2-1,-4-2 1,-4 2-1,-6-1 1,-4 2-1,-6 2 0,-7-1 1,-7 2-1,-8 1 0,-8 2 0,-8 0 0,-8-2-1,-10 2 1,-7-2 0,-8 0-1,-18-4 0,20 6 0,-20-6-1,0 0 0,0 0-2,0 0-8,-10-14-14,10 14-14,-8-17 0,8 17 1,-9-35-1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00:22:52.83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4D41134-D1A2-424E-AACA-4B8E18A257A2}" emma:medium="tactile" emma:mode="ink">
          <msink:context xmlns:msink="http://schemas.microsoft.com/ink/2010/main" type="writingRegion" rotatedBoundingBox="2865,11357 8872,11278 8886,12298 2879,12377"/>
        </emma:interpretation>
      </emma:emma>
    </inkml:annotationXML>
    <inkml:traceGroup>
      <inkml:annotationXML>
        <emma:emma xmlns:emma="http://www.w3.org/2003/04/emma" version="1.0">
          <emma:interpretation id="{FDA0CC41-3D56-4E4A-8D0A-A244C8FD7D46}" emma:medium="tactile" emma:mode="ink">
            <msink:context xmlns:msink="http://schemas.microsoft.com/ink/2010/main" type="paragraph" rotatedBoundingBox="2865,11357 8872,11278 8886,12298 2879,123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9E9A84-F4C2-428F-8201-72BE33BDE328}" emma:medium="tactile" emma:mode="ink">
              <msink:context xmlns:msink="http://schemas.microsoft.com/ink/2010/main" type="line" rotatedBoundingBox="2865,11357 8872,11278 8886,12298 2879,12377"/>
            </emma:interpretation>
          </emma:emma>
        </inkml:annotationXML>
        <inkml:traceGroup>
          <inkml:annotationXML>
            <emma:emma xmlns:emma="http://www.w3.org/2003/04/emma" version="1.0">
              <emma:interpretation id="{7D8FFFB1-DB0F-4425-9167-6A8C3A2B02ED}" emma:medium="tactile" emma:mode="ink">
                <msink:context xmlns:msink="http://schemas.microsoft.com/ink/2010/main" type="inkWord" rotatedBoundingBox="2865,11357 7170,11300 7183,12321 2879,12377"/>
              </emma:interpretation>
              <emma:one-of disjunction-type="recognition" id="oneOf0">
                <emma:interpretation id="interp0" emma:lang="en-US" emma:confidence="0">
                  <emma:literal>+120+(1+13)</emma:literal>
                </emma:interpretation>
                <emma:interpretation id="interp1" emma:lang="en-US" emma:confidence="0">
                  <emma:literal>1120+(1+13)</emma:literal>
                </emma:interpretation>
                <emma:interpretation id="interp2" emma:lang="en-US" emma:confidence="0">
                  <emma:literal>+120+(1+3)</emma:literal>
                </emma:interpretation>
                <emma:interpretation id="interp3" emma:lang="en-US" emma:confidence="0">
                  <emma:literal>H20+(et13)</emma:literal>
                </emma:interpretation>
                <emma:interpretation id="interp4" emma:lang="en-US" emma:confidence="0">
                  <emma:literal>t120+(etl3)</emma:literal>
                </emma:interpretation>
              </emma:one-of>
            </emma:emma>
          </inkml:annotationXML>
          <inkml:trace contextRef="#ctx0" brushRef="#br0">2 81 33,'-2'-23'29,"2"23"1,2-19-3,-5 2-8,3 17-6,6-16-2,-6 16-2,0 0-2,14-6-2,-14 6 0,0 0-1,7 19 0,-3 0-1,-2-2 0,2 10 0,-2 2-1,2 5 0,-3 3-2,4 3 2,-2-1-1,1 1-1,-1 3 1,0-5-3,0 0 2,-2-4-2,2-4 0,-5-7-3,5 1 0,-3-24-4,3 27-12,-3-27-14,0 0 0,0 0 0,-17-24 1</inkml:trace>
          <inkml:trace contextRef="#ctx0" brushRef="#br0" timeOffset="271.0154">-26 361 66,'0'0'33,"0"0"0,21-16-6,-1 22-14,-20-6-5,34-4-2,-14-2-3,8 4 0,-4-2-3,3 4 2,-1-1-2,-1 1 0,-4 1-2,-2-4 0,2 5-3,-21-2-2,31-6-10,-31 6-16,14-17 1,-14 17-3,9-24 4</inkml:trace>
          <inkml:trace contextRef="#ctx0" brushRef="#br0" timeOffset="549.0314">322 6 56,'-1'-18'34,"1"18"-2,0 0 1,0 0-20,-2 14-2,2-14-4,6 24-2,-5-7-1,8 11 0,-6-1-1,6 8 0,-5 1-1,2 6 0,-2-2-1,2 1 0,-2-2-1,-1-6-1,3 3-1,-6-18-6,13 12-5,-18-14-24,10-3 1,-5-13-1,0 0 1</inkml:trace>
          <inkml:trace contextRef="#ctx0" brushRef="#br0" timeOffset="1299.0742">523 507 29,'0'0'30,"2"-15"0,-2 15 1,0 0-11,0 0-9,23-8-5,-23 8-1,21-13-2,-21 13-1,28-19 1,-11 8-1,0 2 0,0-1-1,2 6 0,-5-3 0,4 7 1,-18 0-1,21 4 0,-21-4 1,13 17-2,-13-17 2,4 25-2,-6-12 2,2 2-1,-3 0 0,0 3-1,-4-5 1,1 6 0,-3-4-1,-1 1 1,0 3-1,-3-2 0,0 3-1,-1-1 1,-1 3 0,0 0 0,0-1 0,5-1 0,-3 0 1,6-4-1,0-3 1,4 0 1,3-13 0,0 0 0,0 0 0,19 11 0,-6-16 0,4 2-1,3-3 1,3 2-1,0-1-1,0 3 1,-1-1-1,-2 0-1,-3 4 0,-17-1-2,26 0-3,-26-13-9,0 13-22,13-11 2,-13 11-2,3-19 2</inkml:trace>
          <inkml:trace contextRef="#ctx0" brushRef="#br0" timeOffset="1826.1045">926 89 49,'0'0'31,"0"0"1,0 0-1,-8 20-17,8-20-6,-8 30 1,-1-13-4,11 12 0,-8-6-1,7 11 1,-4-4-1,9 9 0,-4-8 0,8 8-1,-2-8 0,7-1-2,3-8 2,7-8-3,-1-11 1,6-6 0,3-8-1,2-9 1,-1-7-2,1-6 2,-4-3-2,-5 0 2,-1-1-3,-8-2 1,-6 2 0,-6 0 0,-7 5 0,-8 4 1,-5 5-1,-7 4 0,-4 8 1,-4 5-1,-5 6 0,1 2-1,4 8-2,-6-12-7,21 15-21,-6-6-4,5 0 1,16-7-1</inkml:trace>
          <inkml:trace contextRef="#ctx0" brushRef="#br0" timeOffset="2803.1603">1832 315 58,'0'0'33,"0"0"1,-7-16-5,24 25-9,-17-9-7,28-4-4,-11-2-3,12 6-1,-2-7-2,4 3-2,1-4-1,-3 0-1,2 5-5,-12-14-10,1 10-20,-5-2 0,-15 9-1,13-21 1</inkml:trace>
          <inkml:trace contextRef="#ctx0" brushRef="#br0" timeOffset="2595.1483">1855 128 46,'0'0'32,"9"-16"1,-9 16 1,0 0-13,19-1-8,-19 1-5,14 15-2,-10-2-1,8 10-1,-4 1-1,4 5 0,-5 0-1,2 2 0,-2-1-2,-4-4-1,1-2 1,-4-7-3,1-1 0,-1-16-2,-2 17-3,-11-22-6,13 5-12,0 0-8,-13-3-2,13 3 3,-20-19 1</inkml:trace>
          <inkml:trace contextRef="#ctx0" brushRef="#br0" timeOffset="8674.4962">2651-198 51,'0'0'32,"2"-16"2,-2 16-1,-5-20-11,5 20-12,0 0-3,0 0-2,0 0-1,0 0-1,0 0 0,0 0-1,0 0-1,-13 20 0,5-3 0,1 6-1,-3 4 1,-2 6 0,1 6-1,-2 5 1,1 6-1,2 4 1,1 1 0,7 3 0,-1 0 0,6-1 1,1-4-1,7-3 0,4-10 0,3-4-1,3-9 1,0-6-2,2-4 0,-3-5-2,2-4 0,-8-8-3,6 10-6,-20-10-23,0 0-2,0 0 1,15-14-1</inkml:trace>
          <inkml:trace contextRef="#ctx0" brushRef="#br0" timeOffset="9342.5344">2974 49 54,'2'19'33,"-2"-19"-2,0 18 1,0-18-18,4 16-4,-4-16-4,0 0-3,0 0 0,20 9-2,-20-9 0,15-18 0,-8 6-1,0-7 0,-1 0-1,-3-2 0,1-1 0,-5 4 0,-1 1 0,-2 1 1,4 16-1,-15-19 0,15 19 1,-17-5 0,17 5 1,-18 7-1,18-7 1,-16 18 0,7-3-1,-1 3 1,0 5 0,0 4 0,-2 6 1,4 2-1,-5 2 1,3 6-1,1-5 1,6 4 0,2-4-1,8-2 1,-1-6-1,7-3-1,1-1 1,3-9-3,2 0 1,-2-8-4,2 7-4,-19-16-15,17 0-11,-17 0 0,20-15-1,-20 15 3</inkml:trace>
          <inkml:trace contextRef="#ctx0" brushRef="#br0" timeOffset="9909.5667">3184 311 44,'0'0'32,"0"0"2,0 0-1,0 0-8,-13 1-12,28 5-5,-15-6-3,27-3-2,-8-1-1,5 1-2,5-3 0,-2-2-3,9 3-3,-12-12-6,14 9-22,-9-4 0,-2-1-1,-4-1 1</inkml:trace>
          <inkml:trace contextRef="#ctx0" brushRef="#br0" timeOffset="9717.5557">3214 23 58,'0'0'32,"0"0"1,0 0-1,18 20-20,-18-20-2,4 22-3,-4-9-2,7 14-1,-5-1 0,5 9-1,-7 0-1,6 3 1,-5-3-2,3-1 0,1-5-1,-3-7-1,3-3-3,-5-19-2,5 19-5,-5-19-15,0 0-8,-17-12-2,17 12 1,-13-14 1</inkml:trace>
          <inkml:trace contextRef="#ctx0" brushRef="#br0" timeOffset="10172.5818">3508-34 61,'0'0'36,"-16"-1"-1,16 1 1,0 0-14,3 25-13,-3-7-3,10 9-1,-5 4-2,7 8-1,-2-1-1,1 4 0,1-2-1,-2-4-2,3 2-3,-13-19-17,10 5-16,-6-8 1,-4-16 0,10 13-1</inkml:trace>
          <inkml:trace contextRef="#ctx0" brushRef="#br0" timeOffset="11064.6329">3849 411 67,'0'0'35,"0"0"-1,0 0-4,0 0-17,0 0-4,13-4-4,2 4-2,-15 0-1,28-5 0,-13 4-1,-1 1-1,-1 1 0,-13-1 0,19 5 1,-19-5-1,0 0 0,0 0-1,0 0 1,0 0 0,6 13 0,-6-13 0,0 0 0,-13 21-1,7-8 1,-1 0-1,0 2 1,1 1-1,0-1 1,2-1 0,4-14 0,-3 17 0,3-17 1,0 0 0,0 0 0,20 6 0,-20-6 0,20-3 0,-20 3 0,23-4 0,-10 2 0,0 2 0,-13 0 0,23 6-1,-23-6 1,19 17 0,-19-17 0,10 27 0,-9-11-1,-2 1 1,-4 2-1,-2-4 0,-1 0 0,8-15-2,-23 21-1,5-21-4,18 0-13,-26 6-17,11-13 0,-3-12 0,3-5 0</inkml:trace>
          <inkml:trace contextRef="#ctx0" brushRef="#br0" timeOffset="11387.6514">3880-145 64,'13'-2'35,"2"4"-1,5 0 1,11 14-22,-8-9-4,14 15-2,-4-4-3,4 12 0,-2 3-2,2 12 1,-5 5-1,-2 5 1,-8 3-1,-2 9-1,-12 0 0,-1-1-2,-7-3 1,-7-4-3,-1-7 0,-10-14-8,16 0-23,-17-18-3,6-8-1,-3-15 1</inkml:trace>
        </inkml:traceGroup>
        <inkml:traceGroup>
          <inkml:annotationXML>
            <emma:emma xmlns:emma="http://www.w3.org/2003/04/emma" version="1.0">
              <emma:interpretation id="{A433268B-AFB1-40A1-9148-12C0CE7DCE06}" emma:medium="tactile" emma:mode="ink">
                <msink:context xmlns:msink="http://schemas.microsoft.com/ink/2010/main" type="inkWord" rotatedBoundingBox="7323,11548 7956,11540 7966,12299 7333,12307"/>
              </emma:interpretation>
              <emma:one-of disjunction-type="recognition" id="oneOf1">
                <emma:interpretation id="interp5" emma:lang="en-US" emma:confidence="0">
                  <emma:literal>39</emma:literal>
                </emma:interpretation>
                <emma:interpretation id="interp6" emma:lang="en-US" emma:confidence="0">
                  <emma:literal>3</emma:literal>
                </emma:interpretation>
                <emma:interpretation id="interp7" emma:lang="en-US" emma:confidence="0">
                  <emma:literal>3)</emma:literal>
                </emma:interpretation>
                <emma:interpretation id="interp8" emma:lang="en-US" emma:confidence="0">
                  <emma:literal>3'</emma:literal>
                </emma:interpretation>
                <emma:interpretation id="interp9" emma:lang="en-US" emma:confidence="0">
                  <emma:literal>35</emma:literal>
                </emma:interpretation>
              </emma:one-of>
            </emma:emma>
          </inkml:annotationXML>
          <inkml:trace contextRef="#ctx0" brushRef="#br0" timeOffset="12042.6888">4431 470 44,'0'0'32,"0"0"1,18 1 0,-18-1-15,0 0-10,28-10 1,-28 10-5,26-16-1,-13 8-1,3 3 0,-16 5-2,24-10 2,-24 10-2,18 2 0,-18-2 0,0 0-1,10 20 1,-10-20-1,-2 24 1,-1-10-1,-2 1 1,0 1 0,5-16 0,-10 22 1,10-22-1,-11 16 1,11-16-1,0 0 1,-6 14-1,6-14 1,0 0 0,0 0-1,0 0 0,17 6 1,-17-6-1,19-3 0,-19 3 1,23 2 0,-23-2 0,21 13 1,-21-13 0,13 25-1,-13-8 1,0 4-1,-5 0-1,-3-1 0,0 0-2,-8-10-4,12 11-13,-12-13-17,2-4 0,-4-6-1,4-2 1</inkml:trace>
          <inkml:trace contextRef="#ctx0" brushRef="#br0" timeOffset="12591.7202">4970-12 69,'0'0'36,"-24"0"-2,11 2 2,-13-6-25,26 4-4,-29 7-3,16-2-2,-1-3 0,14-2-1,-22 12 0,22-12 0,-20 27 0,13-5 1,0 5 0,1 8 0,0 6 0,5 4 0,-1 0 0,8 5 0,1-6-1,6-5-1,3-9 1,6-15-3,5-7 1,2-14-1,8 0-7,-15-22-15,12 9-14,-9-5 2,0 4-2,-6 4 1</inkml:trace>
        </inkml:traceGroup>
        <inkml:traceGroup>
          <inkml:annotationXML>
            <emma:emma xmlns:emma="http://www.w3.org/2003/04/emma" version="1.0">
              <emma:interpretation id="{8B1B0E76-2871-4E0A-ADA6-3A3C76B97140}" emma:medium="tactile" emma:mode="ink">
                <msink:context xmlns:msink="http://schemas.microsoft.com/ink/2010/main" type="inkWord" rotatedBoundingBox="8109,11504 8875,11494 8882,12064 8116,12074"/>
              </emma:interpretation>
              <emma:one-of disjunction-type="recognition" id="oneOf2">
                <emma:interpretation id="interp10" emma:lang="en-US" emma:confidence="0">
                  <emma:literal>Br</emma:literal>
                </emma:interpretation>
                <emma:interpretation id="interp11" emma:lang="en-US" emma:confidence="0">
                  <emma:literal>Be</emma:literal>
                </emma:interpretation>
                <emma:interpretation id="interp12" emma:lang="en-US" emma:confidence="0">
                  <emma:literal>Bo</emma:literal>
                </emma:interpretation>
                <emma:interpretation id="interp13" emma:lang="en-US" emma:confidence="0">
                  <emma:literal>Bar</emma:literal>
                </emma:interpretation>
                <emma:interpretation id="interp14" emma:lang="en-US" emma:confidence="0">
                  <emma:literal>B,</emma:literal>
                </emma:interpretation>
              </emma:one-of>
            </emma:emma>
          </inkml:annotationXML>
          <inkml:trace contextRef="#ctx0" brushRef="#br0" timeOffset="13628.7795">5243 116 63,'-17'-20'34,"17"20"-1,0 0-3,-14-27-16,26 21-5,-6-9-3,14 3-1,-2-6-2,6 3-1,0-3 0,4 8-1,-4-5 0,3 10 0,-5-2 0,-2 5-1,-6 2 0,-14 0 1,19 16-1,-19-16 0,4 26 1,-6-11-1,-3 7 0,0 1 1,-4 0 0,-1 1-1,-2-1 1,-1 0-1,0-2 0,1-2 1,0-4-1,1 0 0,11-15-1,-18 17 1,18-17 0,0 0 0,0 0 0,0 0 0,0 0 0,16-14 0,-3 8 0,3-1 0,1 2 0,3 4 0,2 2 0,-1 5 1,-1 4 0,1 4 0,-4 4 1,-1 4-1,-8 0 1,1 4 0,-8-1 0,1 5-1,-8-2 0,-3 0-2,-4-3 2,-2-3-2,-5-3 1,-2-3-1,-1-8 1,-1-9-2,1-9 1,1-6 0,3-1-2,2-4 2,7 1-2,-1-3 0,9 7-1,-2-1 2,4 17-3,8-17-2,10 18-3,-11-14-8,19 15-8,-2-7-8,2 0 0,6-3 0</inkml:trace>
          <inkml:trace contextRef="#ctx0" brushRef="#br0" timeOffset="12983.7426">5280 35 58,'0'0'37,"-5"18"-1,3-2 1,2-16-13,5 36-14,-8-15-3,11 12-3,-3-1 0,5 3-2,-2 0-1,2 1 0,-1-5-1,0-4-2,-1-4 0,-8-23-3,13 30-7,-13-30-21,0 0-3,0 0-1,-13-21-1</inkml:trace>
          <inkml:trace contextRef="#ctx0" brushRef="#br0" timeOffset="14087.8057">5758 284 70,'12'11'36,"-12"-11"-2,9 17-7,-9-17-13,0 0-4,16 15-4,-16-15-2,20 15-1,-20-15-1,22 13 0,-22-13 0,21 13 0,-21-13 0,17 10-1,-17-10 0,0 0 0,16 9 0,-16-9-1,0 0 1,0 0-1,-14-3 0,14 3 0,-20-6 0,7 2 0,13 4 0,-23-13 0,23 13 0,-18-22 0,14 10 0,3-3 0,2 0-1,5-3 1,3-2 0,3 0 0,4 2 0,2-2 0,0 3 0,1 1-1,-2 3 1,0 1-1,-2 4 0,-1 5-2,-14 3-3,19-1-13,-19 1-19,0 0 1,0 0-1,-2-16 2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00:24:51.51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5AC08BF-B8CB-4F3C-A9E1-32E638830F49}" emma:medium="tactile" emma:mode="ink">
          <msink:context xmlns:msink="http://schemas.microsoft.com/ink/2010/main" type="writingRegion" rotatedBoundingBox="3600,12558 7115,12345 7160,13086 3645,13298"/>
        </emma:interpretation>
      </emma:emma>
    </inkml:annotationXML>
    <inkml:traceGroup>
      <inkml:annotationXML>
        <emma:emma xmlns:emma="http://www.w3.org/2003/04/emma" version="1.0">
          <emma:interpretation id="{9CBF9356-B039-4588-8985-3EE78BB34E31}" emma:medium="tactile" emma:mode="ink">
            <msink:context xmlns:msink="http://schemas.microsoft.com/ink/2010/main" type="paragraph" rotatedBoundingBox="3600,12558 7115,12345 7160,13086 3645,132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34E883-81F6-4F6A-B359-5FAAE02002E5}" emma:medium="tactile" emma:mode="ink">
              <msink:context xmlns:msink="http://schemas.microsoft.com/ink/2010/main" type="line" rotatedBoundingBox="3600,12558 7115,12345 7160,13086 3645,13298"/>
            </emma:interpretation>
          </emma:emma>
        </inkml:annotationXML>
        <inkml:traceGroup>
          <inkml:annotationXML>
            <emma:emma xmlns:emma="http://www.w3.org/2003/04/emma" version="1.0">
              <emma:interpretation id="{EE9DCEAF-A819-448A-9914-70A721725B46}" emma:medium="tactile" emma:mode="ink">
                <msink:context xmlns:msink="http://schemas.microsoft.com/ink/2010/main" type="inkWord" rotatedBoundingBox="3600,12558 7115,12345 7160,13086 3645,13298"/>
              </emma:interpretation>
              <emma:one-of disjunction-type="recognition" id="oneOf0">
                <emma:interpretation id="interp0" emma:lang="en-US" emma:confidence="1">
                  <emma:literal>reactants</emma:literal>
                </emma:interpretation>
                <emma:interpretation id="interp1" emma:lang="en-US" emma:confidence="0">
                  <emma:literal>reach ants</emma:literal>
                </emma:interpretation>
                <emma:interpretation id="interp2" emma:lang="en-US" emma:confidence="0">
                  <emma:literal>reactant as</emma:literal>
                </emma:interpretation>
                <emma:interpretation id="interp3" emma:lang="en-US" emma:confidence="0">
                  <emma:literal>read ants</emma:literal>
                </emma:interpretation>
                <emma:interpretation id="interp4" emma:lang="en-US" emma:confidence="0">
                  <emma:literal>reactant Z</emma:literal>
                </emma:interpretation>
              </emma:one-of>
            </emma:emma>
          </inkml:annotationXML>
          <inkml:trace contextRef="#ctx0" brushRef="#br0">737 1501 78,'0'0'38,"-4"14"-1,8-1 1,-4-13-28,9 27-2,-2-10-4,8 6 0,-4-1-2,2 1 1,-3-3-2,0-2 1,-4-2-1,-2-3-1,-4-13 1,0 0-1,0 0 0,0 0 0,0 0 0,-17-32 0,10 7 0,1-5-1,0-6 1,0-4-1,4-5 1,0 0 0,5 2 0,1 0 0,4 4 0,0 5-1,4 7 0,-4 4-3,8 19-4,-13-11-16,-3 15-16,19 17 3,-8 5-3,-4-2 2</inkml:trace>
          <inkml:trace contextRef="#ctx0" brushRef="#br0" timeOffset="467.0266">1042 1514 78,'7'23'37,"-7"-23"0,16 11 0,-16-11-27,24-3-4,-9-4-2,8-2-1,-2-5-1,5 0-1,-3-6 0,-1 0 0,-2-5-1,-4 1 1,-5 0 0,-5 1-1,-5 1 1,-4 4 0,-5 4-1,8 14 1,-26-15-1,10 15 0,-1 5 0,0 6 0,1 5-1,1 2 0,3 7 1,2 2-1,2 4 1,5 5 0,3 0-1,3-2 1,5 2 0,2-5 0,4-3-1,2-8 0,7-6-1,0-11-2,8 0-1,-6-19-3,14 10-5,-18-21-16,12 8-7,-3-5-1,2 3 1</inkml:trace>
          <inkml:trace contextRef="#ctx0" brushRef="#br0" timeOffset="922.0527">1657 1351 57,'4'-18'37,"-4"18"-1,2-24 2,-2 24-17,-9-13-9,9 13-4,-17 2-3,17-2-1,-26 20-2,12-3-1,-4 3 0,4 6 0,-2 2 0,3 8 0,2 3 1,4-4-2,2 0 2,7-2-1,2-8 0,6-3-1,6-12 1,3-10-1,5-9 0,0-8 0,2-4 0,-3-5-1,-1-4 1,-5 1 0,-4 2 0,-4 4-1,-7 6 1,-2 17 0,-1-19 0,1 19 0,0 0 1,-9 20-1,8-4 1,2 4 0,2 0 0,2 0-1,2-1 0,1-5 0,5-1-2,0-10-2,7 7-7,-20-10-19,22-12-11,-22 12 2,27-11-2</inkml:trace>
          <inkml:trace contextRef="#ctx0" brushRef="#br0" timeOffset="1397.0799">2101 1329 75,'0'-14'40,"0"14"-2,-2-20 2,2 20-22,0 0-9,-12 13-3,12-13-3,-15 21-2,5-5 0,0 3 0,-1 2 0,0 0-1,1 7 0,5-3 0,-1 1 1,5 1 0,3-2 0,6-3-1,4 0 0,6-6 1,5-5-2,3-5 1,4-5-2,0-9 0,4 2-4,-9-18-10,12 8-23,-15-8-1,2 2 0,-9-6 0</inkml:trace>
          <inkml:trace contextRef="#ctx0" brushRef="#br0" timeOffset="2031.1161">2347 1025 57,'-2'-25'37,"-2"-1"-1,5 8 1,-5-11-10,4 29-15,7-21-3,-7 21-3,15-4-1,-15 4-2,20 20-1,-7 4 1,-1 10-1,4 12 0,0 8-2,0 12 2,1 3-2,0 2 0,1-4-1,-4-6 0,0-11 0,-4-12-2,2-9 0,-12-29-3,16 21-5,-28-34-20,12 13-9,-6-27 1,2 9-1</inkml:trace>
          <inkml:trace contextRef="#ctx0" brushRef="#br0" timeOffset="3014.1724">2387 1339 75,'0'0'38,"-12"14"1,12-14 0,0 0-20,35 11-12,-12-20-1,11 2-3,5-5-1,7-1 0,0-1-1,4 0 1,-2 0-2,1 1 1,-8 4-1,-1-1 0,-6 3 0,-6 1 0,-5 2 1,-4 0-1,-5 1 0,-14 3 0,0 0 1,0 0-1,0 0 1,2 16-1,-15-9 1,0 3-1,-3 1 0,0 5 0,-1 1 0,1 4 0,-1 2 0,3 6-1,2 0 1,3 1 0,4 0 0,2-6 0,3-3 0,3-5 0,-3-16 1,24 10-1,-7-17 0,5-7 0,1-5 1,1-5-2,-1-6 1,-1-2 1,-5 4-1,-5 0 0,-4 4 0,-2 7 0,-5 4 1,-1 13 0,0 0-1,0 0 0,3 20 1,0 2-2,2 3 1,0 3 0,1 0 0,3-2-1,-1-2 1,1-11-2,-9-13 0,17 7-1,-17-7-1,16-21-3,-3 9-3,-15-22-13,15 10-17,-13-3 1,6 14 5,-12-17 17,6 30 9,12-18 6,-12 18 7,0 0 14,8 22 20,4-2-2,-12-20-3,26 41-15,-22-28-8,16 14-4,-4-11-2,4 1-2,-4-5-1,-2-4 0,2-2-1,-16-6-1,22-1 1,-22 1-1,13-18 0,-12 6-1,3-6 1,1-7 0,-4-4 0,3 1 1,-1-3-1,6 4 0,-2 0 1,5 7 0,-4 7 0,5 15 1,2 6-1,-1 14 0,0 5 0,1 4-1,-1 4 1,-1-1-2,0-5 1,-2-5-1,2-4-1,-13-20-2,22 7 0,-22-7-5,24-13-17,-19-11-15,6 0 1,-8-14 0,7 3 2</inkml:trace>
          <inkml:trace contextRef="#ctx0" brushRef="#br0" timeOffset="3262.1865">3607 966 86,'1'-20'37,"-1"20"2,7-16 0,11 28-26,-18-12-4,14 21-3,-3 3-2,7 11-1,-3 6-1,8 12 1,-1 7-2,0 3-1,-2 0 1,-2-3-2,-2-7 0,-4-9-1,1-8 0,-11-17-4,6-1-3,-8-18-11,-5-14-21,-3-7 1,2-1-1,-10-15 2</inkml:trace>
          <inkml:trace contextRef="#ctx0" brushRef="#br0" timeOffset="3823.2186">3664 1190 63,'0'0'36,"-14"-1"1,14 1 0,3 20-14,-3-20-14,18 14-3,-2-9-3,10 0 0,0-3-1,5 1-1,1-6-1,3 0 0,-1-4 1,0-2-1,0-1 0,-6 0 1,-2 0 0,-1 2 0,-7-1 0,-2 6 1,-16 3-1,17 0 1,-17 0 0,0 0 0,-4 19-1,4-19 0,-13 15 0,13-15 0,-13 12 0,13-12-1,0 0 0,0 0 0,0 0 0,0 0 1,-4 14-1,4-14 0,10 15 0,-10-15 0,10 24 0,-7-6 0,1-2-1,-2 4 2,-2-3-1,-2-2-1,2-2 2,0-13-2,2 20 2,-2-20-2,0 0 2,24 12-2,-8-6 2,2 1-1,4 2 0,0 1 0,1 3 0,-2 0 0,-2-2 0,-3 0 0,-16-11-1,14 21 0,-14-21-1,-9 14-2,5 4-12,-26-19-18,11 7-8,-11-9 2,7 6-2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00:22:06.20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9E10422-4CDF-4A7E-A88F-EAF943F63A08}" emma:medium="tactile" emma:mode="ink">
          <msink:context xmlns:msink="http://schemas.microsoft.com/ink/2010/main" type="writingRegion" rotatedBoundingBox="16514,14097 17010,14097 17010,14995 16514,14995"/>
        </emma:interpretation>
      </emma:emma>
    </inkml:annotationXML>
    <inkml:traceGroup>
      <inkml:annotationXML>
        <emma:emma xmlns:emma="http://www.w3.org/2003/04/emma" version="1.0">
          <emma:interpretation id="{E7B8433B-40D2-4C9B-8E79-38CC5B482699}" emma:medium="tactile" emma:mode="ink">
            <msink:context xmlns:msink="http://schemas.microsoft.com/ink/2010/main" type="paragraph" rotatedBoundingBox="16514,14097 17010,14097 17010,14995 16514,149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349508-2A16-4072-866C-215F1AB41A56}" emma:medium="tactile" emma:mode="ink">
              <msink:context xmlns:msink="http://schemas.microsoft.com/ink/2010/main" type="line" rotatedBoundingBox="16514,14097 17010,14097 17010,14995 16514,14995"/>
            </emma:interpretation>
          </emma:emma>
        </inkml:annotationXML>
        <inkml:traceGroup>
          <inkml:annotationXML>
            <emma:emma xmlns:emma="http://www.w3.org/2003/04/emma" version="1.0">
              <emma:interpretation id="{7ED5A65A-ED49-412A-ABE2-87E579D55650}" emma:medium="tactile" emma:mode="ink">
                <msink:context xmlns:msink="http://schemas.microsoft.com/ink/2010/main" type="inkWord" rotatedBoundingBox="16514,14097 17010,14097 17010,14995 16514,14995"/>
              </emma:interpretation>
              <emma:one-of disjunction-type="recognition" id="oneOf0">
                <emma:interpretation id="interp0" emma:lang="en-US" emma:confidence="1">
                  <emma:literal>&gt;</emma:literal>
                </emma:interpretation>
                <emma:interpretation id="interp1" emma:lang="en-US" emma:confidence="0">
                  <emma:literal>}</emma:literal>
                </emma:interpretation>
                <emma:interpretation id="interp2" emma:lang="en-US" emma:confidence="0">
                  <emma:literal>y</emma:literal>
                </emma:interpretation>
                <emma:interpretation id="interp3" emma:lang="en-US" emma:confidence="0">
                  <emma:literal>3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2063 5654 24,'-18'-13'28,"18"13"3,0 0 2,-16-27-11,16 27-5,0 0-2,0 0-4,-2-18-2,2 18-1,0 0-2,0 0-1,0 0-1,18 18-1,-18-18-1,14 19 1,-5-5-2,2 0 1,2 4-1,3 2 0,1 1 0,5 5-1,-1-2 1,5 3 0,1-1-1,3 3 0,1-4 1,-1 0-1,0-5 0,-1-2 0,-2-1 0,-1-4 0,-3-1 0,-5-4 0,0 1 0,-4-2 0,-14-7 0,19 16 0,-19-16 0,7 17 0,-7-17 0,-6 20 0,-2-7 0,-4 0 0,-2 1 0,-4 2 0,-3 2-1,-2 4 1,-4 1 0,-4 4 0,1 3 0,-1 3-1,-1 0 1,2 4 0,3-4 0,4-2 0,4-5 0,5-2 0,6-6 0,8-18-1,-1 18-1,1-18-2,17 6-14,-17-6-20,13-22-1,-9-2 1,5 0-3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2:52:30.37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4D7DC44-5D83-45D4-A289-24A34157FD54}" emma:medium="tactile" emma:mode="ink">
          <msink:context xmlns:msink="http://schemas.microsoft.com/ink/2010/main" type="writingRegion" rotatedBoundingBox="3505,4502 3543,5831 2901,5849 2863,4520"/>
        </emma:interpretation>
      </emma:emma>
    </inkml:annotationXML>
    <inkml:traceGroup>
      <inkml:annotationXML>
        <emma:emma xmlns:emma="http://www.w3.org/2003/04/emma" version="1.0">
          <emma:interpretation id="{C6BC18F3-DFD9-46A5-94E5-7B2DBA0CD513}" emma:medium="tactile" emma:mode="ink">
            <msink:context xmlns:msink="http://schemas.microsoft.com/ink/2010/main" type="paragraph" rotatedBoundingBox="3505,4502 3543,5831 2901,5849 2863,45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FC3738-6213-4D3E-92E5-10739280A390}" emma:medium="tactile" emma:mode="ink">
              <msink:context xmlns:msink="http://schemas.microsoft.com/ink/2010/main" type="line" rotatedBoundingBox="3505,4502 3543,5831 2901,5849 2863,4520"/>
            </emma:interpretation>
          </emma:emma>
        </inkml:annotationXML>
        <inkml:traceGroup>
          <inkml:annotationXML>
            <emma:emma xmlns:emma="http://www.w3.org/2003/04/emma" version="1.0">
              <emma:interpretation id="{0BABE379-2B67-4E67-A902-9336E1CC26C4}" emma:medium="tactile" emma:mode="ink">
                <msink:context xmlns:msink="http://schemas.microsoft.com/ink/2010/main" type="inkWord" rotatedBoundingBox="3530,5373 3543,5831 2901,5849 2888,5392"/>
              </emma:interpretation>
              <emma:one-of disjunction-type="recognition" id="oneOf0">
                <emma:interpretation id="interp0" emma:lang="en-US" emma:confidence="0">
                  <emma:literal>:</emma:literal>
                </emma:interpretation>
                <emma:interpretation id="interp1" emma:lang="en-US" emma:confidence="0">
                  <emma:literal>¥</emma:literal>
                </emma:interpretation>
                <emma:interpretation id="interp2" emma:lang="en-US" emma:confidence="0">
                  <emma:literal>;</emma:literal>
                </emma:interpretation>
                <emma:interpretation id="interp3" emma:lang="en-US" emma:confidence="0">
                  <emma:literal>☺</emma:literal>
                </emma:interpretation>
                <emma:interpretation id="interp4" emma:lang="en-US" emma:confidence="0">
                  <emma:literal>=</emma:literal>
                </emma:interpretation>
              </emma:one-of>
            </emma:emma>
          </inkml:annotationXML>
          <inkml:trace contextRef="#ctx0" brushRef="#br0">570 993 24,'0'0'27,"-3"-16"4,3 16-3,0 0-7,-3-19-6,3 19-4,0 0-3,0 0 0,-5-22-3,5 22 0,-2-19-2,2 19-1,-1-23 0,1 23 0,-2-24-1,2 24 1,2-14-1,-2 14 0,0 0 0,0 0 0,0 0 0,0 0-1,0 0 1,0 0 0,0 0 0,0 0-1,0 0 1,0 0-1,0 0 0,0 0 0,0 0 1,9 14-1,-9-14 0,0 0 0,0 0 0,0 0 0,0 0 0,0 0 0,0 0 0,0 0 0,0 0-1,0 0 1,0 0 0,0 0-1,0 0-1,-14 0-5,14 0-23,0 0-6,0 0 1,0 0-2</inkml:trace>
          <inkml:trace contextRef="#ctx0" brushRef="#br0" timeOffset="904.8015">-40 1262 30,'-14'-23'28,"14"23"3,0 0-2,-12-20-10,12 20-6,0 0-3,0 0-2,0 0 1,0 0-2,0 0-1,0 0-1,0 0-2,0 0 0,15 4-1,-15-4 0,0 0-2,16 15 0,-16-15 0,0 0 1,0 0-1,0 0-1,0 0 1,0 0-1,0 0 1,0 0 0,0 0-1,-6-15 1,6 15 0,0 0-1,0 0 2,0 0-1,0 0 0,0 0 0,0 0 1,0 0-1,0 0-1,-8-17-2,8 17-12,0 0-20,0 0 0,0 0-1,0 0 1</inkml:trace>
          <inkml:trace contextRef="#ctx0" brushRef="#br0" timeOffset="1591.2027">255 1300 41,'0'0'28,"16"6"4,-16-6-8,0 0-7,0 0-4,0 0-4,12 16 0,-12-16-4,0 0 0,0 0-2,0 0 0,0 0-1,0 0-1,0 0 0,0 0-1,0-20 1,0 20-1,-5-23 0,5 23 0,-5-22 1,5 22 0,-5-18 0,5 18 0,0 0 1,0 0 0,-1-14 0,1 14 0,0 0-1,0 0 1,0 0-1,9 14 0,-9-14 0,0 0 0,0 0-1,0 0 1,0 0-1,0 0 0,0 0 0,0 0 0,8 15 0,-8-15-1,0 0-2,0 0-10,0 0-24,0 0 1,0 0 0,0 0-2</inkml:trace>
          <inkml:trace contextRef="#ctx0" brushRef="#br0" timeOffset="-2340.0042">3 33 34,'0'0'28,"0"0"3,0 0-2,-4-19-12,4 19-5,0 0-4,0 0-1,0 0 0,0 0-2,3-14-1,-3 14 0,0 0 0,0 0-3,0 0 2,0 0-3,6 17 2,-6-17-2,8 16 1,-8-16-2,8 16 2,-8-16 0,0 0-1,0 0 1,16 7-1,-16-7 0,0 0 1,4-16-1,-4 16 0,0 0 0,-4-16 0,4 16 0,0 0 0,0 0 0,0 0 0,0 0 0,0 0-1,0 0 1,0 0-2,0 0 0,0 0-12,0 0-20,0 0-1,15-2 0,-15 2 0</inkml:trace>
          <inkml:trace contextRef="#ctx0" brushRef="#br0" timeOffset="-1684.803">358 60 33,'0'0'27,"0"0"4,-11 16-8,11-16-6,0 0-5,0 0-2,10 26-3,-10-26 0,0 0 0,0 0-3,4 16-1,-4-16 0,0 0-1,0 0-1,-3-16-1,3 16 1,-5-14-1,5 14 1,-3-16-1,3 16 0,0 0 0,-3-15 0,3 15 0,0 0 1,0 0-1,0 0 0,0 0 0,0 0 0,0 0-1,11 18-4,-11-18-19,0 0-10,0 0 1,0 0-3,0 0 3</inkml:trace>
          <inkml:trace contextRef="#ctx0" brushRef="#br0" timeOffset="-748.8013">544 567 33,'0'0'31,"0"0"1,0 0-5,0 0-6,0 0-6,0 0-2,0 0-5,0 0-2,0 0-2,-13-16-1,13 16-1,0 0 0,0 0 0,0 0-1,-11-15 0,11 15 0,0 0 0,0 0 0,0 0 0,-16-8-1,16 8 0,0 0 0,0 0 0,0 0 0,0 0 0,0 0 0,0 0 0,0 0 0,0 0 1,-3-14-1,3 14 0,2-14 0,-2 14 0,0 0 0,0-18 0,0 18 0,0 0 0,0 0 0,0 0 1,0 0-1,0 0 0,0 0 0,0 0-1,0 0-1,0 0-2,0 0-8,0 0-23,1 18-1,-1-18 0,2 16 1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19:57:10.668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B012A07-8284-40AA-BA6F-1CE7508163B9}" emma:medium="tactile" emma:mode="ink">
          <msink:context xmlns:msink="http://schemas.microsoft.com/ink/2010/main" type="writingRegion" rotatedBoundingBox="2233,10387 10410,10330 10420,11799 2244,11857"/>
        </emma:interpretation>
      </emma:emma>
    </inkml:annotationXML>
    <inkml:traceGroup>
      <inkml:annotationXML>
        <emma:emma xmlns:emma="http://www.w3.org/2003/04/emma" version="1.0">
          <emma:interpretation id="{BA06AE8F-4D7A-4DB0-8D8B-F83948A8335A}" emma:medium="tactile" emma:mode="ink">
            <msink:context xmlns:msink="http://schemas.microsoft.com/ink/2010/main" type="paragraph" rotatedBoundingBox="2233,10387 10410,10330 10420,11799 2244,118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0826C2-6BA1-4A37-B680-7AF455DD7511}" emma:medium="tactile" emma:mode="ink">
              <msink:context xmlns:msink="http://schemas.microsoft.com/ink/2010/main" type="line" rotatedBoundingBox="2233,10387 10410,10330 10420,11799 2244,11857"/>
            </emma:interpretation>
          </emma:emma>
        </inkml:annotationXML>
        <inkml:traceGroup>
          <inkml:annotationXML>
            <emma:emma xmlns:emma="http://www.w3.org/2003/04/emma" version="1.0">
              <emma:interpretation id="{779CE4E3-AC5E-481C-80E1-9A9F9A51E1AA}" emma:medium="tactile" emma:mode="ink">
                <msink:context xmlns:msink="http://schemas.microsoft.com/ink/2010/main" type="inkWord" rotatedBoundingBox="2238,10997 2808,10993 2813,11828 2244,11832">
                  <msink:destinationLink direction="with" ref="{0389A417-2CB6-4511-B148-33E7B514D8EF}"/>
                </msink:context>
              </emma:interpretation>
              <emma:one-of disjunction-type="recognition" id="oneOf0">
                <emma:interpretation id="interp0" emma:lang="en-US" emma:confidence="1">
                  <emma:literal>C</emma:literal>
                </emma:interpretation>
                <emma:interpretation id="interp1" emma:lang="en-US" emma:confidence="0">
                  <emma:literal>c</emma:literal>
                </emma:interpretation>
                <emma:interpretation id="interp2" emma:lang="en-US" emma:confidence="0">
                  <emma:literal>e</emma:literal>
                </emma:interpretation>
                <emma:interpretation id="interp3" emma:lang="en-US" emma:confidence="0">
                  <emma:literal>E</emma:literal>
                </emma:interpretation>
                <emma:interpretation id="interp4" emma:lang="en-US" emma:confidence="0">
                  <emma:literal>q</emma:literal>
                </emma:interpretation>
              </emma:one-of>
            </emma:emma>
          </inkml:annotationXML>
          <inkml:trace contextRef="#ctx0" brushRef="#br0">234 127 65,'0'0'37,"0"0"1,0 0 1,-4 14-11,4-14-17,-1 32-2,-2-11-2,12 9-2,-6-2-1,7 4-1,-4-7 0,3 2-2,0-8 0,-1-4 0,-8-15-1,0 0 0,16 3 1,-14-17-1,1-4 0,0-11 0,-3-1-1,-1-5 0,-1-4 0,-4-2 0,-1 1 0,-2 3 0,-6 4 0,-1 7 0,-2 5 1,-2 10 0,-1 10 0,-3 10 0,1 12 0,-1 11 0,2 13 0,-2 11 1,4 11-1,1 8 1,3 3 0,6 3 1,7-4-1,8-2 1,6-11 0,15-10-2,8-12 0,9-10 0,10-13 0,8-11 0,1-10 0,1-7 0,-4-6 0,-7-2 0,-9-5 0,-11-4 0,-9 7 0,-19-7-5,-4 26-18,-4-30-18,-8 14-2,-10-6 2,4 9-1</inkml:trace>
        </inkml:traceGroup>
        <inkml:traceGroup>
          <inkml:annotationXML>
            <emma:emma xmlns:emma="http://www.w3.org/2003/04/emma" version="1.0">
              <emma:interpretation id="{8960FD1A-9DC2-421B-9FF9-340D88110A2A}" emma:medium="tactile" emma:mode="ink">
                <msink:context xmlns:msink="http://schemas.microsoft.com/ink/2010/main" type="inkWord" rotatedBoundingBox="4022,10374 6071,10360 6082,11830 4033,11844"/>
              </emma:interpretation>
              <emma:one-of disjunction-type="recognition" id="oneOf1">
                <emma:interpretation id="interp5" emma:lang="en-US" emma:confidence="0">
                  <emma:literal>ex</emma:literal>
                </emma:interpretation>
                <emma:interpretation id="interp6" emma:lang="en-US" emma:confidence="0">
                  <emma:literal>City</emma:literal>
                </emma:interpretation>
                <emma:interpretation id="interp7" emma:lang="en-US" emma:confidence="0">
                  <emma:literal>'EX</emma:literal>
                </emma:interpretation>
                <emma:interpretation id="interp8" emma:lang="en-US" emma:confidence="0">
                  <emma:literal>Cit</emma:literal>
                </emma:interpretation>
                <emma:interpretation id="interp9" emma:lang="en-US" emma:confidence="0">
                  <emma:literal>cit</emma:literal>
                </emma:interpretation>
              </emma:one-of>
            </emma:emma>
          </inkml:annotationXML>
          <inkml:trace contextRef="#ctx0" brushRef="#br0" timeOffset="1170.002">2076 84 107,'0'0'40,"0"0"0,0 0 1,-23 22-33,22 1-1,-6-4-3,4 5-1,2-4 0,4 1-1,-2-3-2,4-4 0,-5-14 0,11 15 0,-11-15 0,16-10 0,-16 10 0,12-32 0,-8 6 0,0-2 0,-3-4 0,-4 0 0,-3 0 0,-4 5 0,-1 4-2,-7 9 1,-1 8 1,-2 6 0,-3 11-1,-2 10 1,1 9 0,-1 8 1,0 9-1,2 10 0,2 4 1,4 7 1,4 1-2,4 0 0,8-4 0,9-4 0,9-8 0,10-10 0,6-11 0,11-11 0,7-10 0,6-10 0,3-5 0,-1-9 0,-5 0 0,-10-1 0,-3 1 0,-12-3 0,-6 14-8,-30-15-20,8 17-14,-19-7 0,1 3 0,-9-11 1</inkml:trace>
          <inkml:trace contextRef="#ctx0" brushRef="#br0" timeOffset="4227.6074">2082-574 73,'0'0'37,"-8"-21"0,2 7 2,6 14-23,0-16-6,0 16-3,0 0 0,14 6-2,-14-6 1,8 40-2,-5-8 1,2 8-2,-1 0 0,0 0 0,0-2-3,-1-6 0,2-5-2,-2-13-3,11 10-16,-14-24-19,0 0-3,0-22 2,3 8-2</inkml:trace>
          <inkml:trace contextRef="#ctx0" brushRef="#br0" timeOffset="4711.2082">2660 354 103,'0'0'41,"0"0"-1,21 8 0,-21-8-30,37-10-3,-8 4-3,11 3-2,0-1-1,2 0-1,-2 2-2,-7-1-2,4 14-9,-21-14-28,7 6 1,-23-3-1,19-10 0</inkml:trace>
          <inkml:trace contextRef="#ctx0" brushRef="#br1" timeOffset="20264.4356">3734 23 96,'0'0'38,"0"0"2,0 0-2,-28 15-28,23 5-3,-11 1-3,4 9-1,-8 4-1,-1 11 0,-4 4 0,-3 9 0,-5 2-1,-3 7 0,0 1 0,0-1 0,1-3 0,4-7 0,4-7-1,8-10 1,4-10-1,6-8 0,9-22 1,-5 16-1,5-16 0,0 0 0,16-24 0,-16 24-2,15-25 0,-9 7-1,-6 18-5,8-27-19,6 21-13,-14 6-2,18-21 2,-12 5-2</inkml:trace>
          <inkml:trace contextRef="#ctx0" brushRef="#br1" timeOffset="19890.0349">3356 145 71,'-14'-15'39,"14"15"-2,0 0 3,-16-22-19,16 22-10,0 0-4,26 19-1,-26-19-2,30 35-1,-9-6 0,9 11 0,1 5 0,6 4-1,-2 4 0,7 1-1,-4-3 1,2-4-2,-1-8 0,-4-7 0,-4-8 0,-4-3 0,-6-10 0,-3-4 0,-18-7-3,16-5 0,-16 5-2,-7-34-8,12 17-25,-21-18-5,5-4 3,-10-9-2</inkml:trace>
        </inkml:traceGroup>
        <inkml:traceGroup>
          <inkml:annotationXML>
            <emma:emma xmlns:emma="http://www.w3.org/2003/04/emma" version="1.0">
              <emma:interpretation id="{768E1814-39BD-4F9A-8366-30B79BA01566}" emma:medium="tactile" emma:mode="ink">
                <msink:context xmlns:msink="http://schemas.microsoft.com/ink/2010/main" type="inkWord" rotatedBoundingBox="7707,11240 8111,11237 8113,11575 7709,11577"/>
              </emma:interpretation>
              <emma:one-of disjunction-type="recognition" id="oneOf2">
                <emma:interpretation id="interp10" emma:lang="en-US" emma:confidence="0.5">
                  <emma:literal>+</emma:literal>
                </emma:interpretation>
                <emma:interpretation id="interp11" emma:lang="en-US" emma:confidence="0">
                  <emma:literal>x</emma:literal>
                </emma:interpretation>
                <emma:interpretation id="interp12" emma:lang="en-US" emma:confidence="0">
                  <emma:literal>t</emma:literal>
                </emma:interpretation>
                <emma:interpretation id="interp13" emma:lang="en-US" emma:confidence="0">
                  <emma:literal>k</emma:literal>
                </emma:interpretation>
                <emma:interpretation id="interp14" emma:lang="en-US" emma:confidence="0">
                  <emma:literal>X</emma:literal>
                </emma:interpretation>
              </emma:one-of>
            </emma:emma>
          </inkml:annotationXML>
          <inkml:trace contextRef="#ctx0" brushRef="#br0" timeOffset="9765.6171">5471 445 95,'0'0'38,"0"0"3,0 0-2,0 0-29,23-5-2,-1-5-3,10 7-1,4-6-1,4 6-1,3-5-1,-1 4 0,-4 3-1,-4-2-2,-2 1-1,-11-11-4,6 23-23,-27-10-13,13-16 3,-18 1-2,5 15 2</inkml:trace>
          <inkml:trace contextRef="#ctx0" brushRef="#br0" timeOffset="9484.8165">5515 255 76,'0'0'37,"14"-13"1,-14 13-7,0 0-9,0 0-8,0 0-5,2 19-3,4-4-1,-6-1-2,5 8 0,0 4-1,0 3-1,-1-1 0,3 4-1,-2 0 0,0-1 0,-1-3-1,0-7-1,2-2-1,-6-19-2,11 21-4,-11-21-17,0 0-16,-3-19 3,3 19-2,3-22 3</inkml:trace>
        </inkml:traceGroup>
        <inkml:traceGroup>
          <inkml:annotationXML>
            <emma:emma xmlns:emma="http://www.w3.org/2003/04/emma" version="1.0">
              <emma:interpretation id="{7A85E84E-7EE8-493F-891F-2E2951AC39E4}" emma:medium="tactile" emma:mode="ink">
                <msink:context xmlns:msink="http://schemas.microsoft.com/ink/2010/main" type="inkWord" rotatedBoundingBox="8584,10692 10412,10679 10420,11729 8592,11742"/>
              </emma:interpretation>
              <emma:one-of disjunction-type="recognition" id="oneOf3">
                <emma:interpretation id="interp15" emma:lang="en-US" emma:confidence="0.5">
                  <emma:literal>Niii</emma:literal>
                </emma:interpretation>
                <emma:interpretation id="interp16" emma:lang="en-US" emma:confidence="0">
                  <emma:literal>Nevi</emma:literal>
                </emma:interpretation>
                <emma:interpretation id="interp17" emma:lang="en-US" emma:confidence="0">
                  <emma:literal>Novi</emma:literal>
                </emma:interpretation>
                <emma:interpretation id="interp18" emma:lang="en-US" emma:confidence="0">
                  <emma:literal>Nair</emma:literal>
                </emma:interpretation>
                <emma:interpretation id="interp19" emma:lang="en-US" emma:confidence="0">
                  <emma:literal>Nazi</emma:literal>
                </emma:interpretation>
              </emma:one-of>
            </emma:emma>
          </inkml:annotationXML>
          <inkml:trace contextRef="#ctx0" brushRef="#br2" timeOffset="22963.2403">6436 191 51,'0'0'37,"-10"-27"0,10 27 0,-8-31-9,8 31-14,0 0-3,0 0-4,0 0-2,0 0-1,10 39-1,-4-1-1,-4 12 1,4 10-2,-4 7 1,3 5-1,-4-1 0,3-3-1,-4-10 1,0-14-1,1-15 0,1-14-1,-2-15 1,1-15 0,-1-12-1,0-11 1,-1-9-1,-2-10-1,-2-4 2,-2-4-1,-2-1 0,-1 2 1,-3 2-1,-1 4 1,1 9 0,2 9 1,-1 10 0,4 7-1,5 9 1,3 14 0,0 0 0,16-5 0,-1 15-1,4 4 2,7 7-1,6 6 0,5 7 0,4 7 1,4 5-1,2 6 1,-1 2 0,2-1-2,-1-4 0,-4-3 0,-3-7 0,-3-6 0,-6-10 0,1-7 0,-6-5 0,-2-8 0,-7-3 0,-1-6 0,-16 6 0,16-20 0,-14 6 0,-5-2 0,-2-3 0,-5-3 0,1-4 0,-6-3 0,3-6 0,-6-5 0,2-6 0,0-7 0,0-6 0,1-5 0,4-6 0,1-2 0,2 0 0,0 3 0,4 9 0,0 10 0,3 12 0,-1 14 0,2 24 0,0 0-3,2 24 0,-2 0-1,9 21-6,-13-17-15,16 19-15,-7-11-2,10 4 1,-4-8 0</inkml:trace>
          <inkml:trace contextRef="#ctx0" brushRef="#br2" timeOffset="23618.4415">7283 357 69,'-9'-24'38,"2"6"0,-4-4 1,11 22-21,-11-19-7,11 19-3,0 0-3,-5 18-2,0-1 0,5 9-1,-3 2 0,3 6 0,1 1 0,3 3-1,0-2 0,4-8 0,4-4 0,4-5 0,3-6-1,5-6 0,2-9 0,3-6 0,0-5 0,-4-6-1,-2-6 0,-1-4-1,-6-8 1,-3-5 0,-5 3 0,-5-1-1,-4 0 1,-1 5 0,2 6 1,-5 5 0,5 24 1,-9-15 0,9 15 0,-8 21 0,6 0 1,5 13 0,-3 2 0,10 6 0,-1 1 0,11 3 0,-3-3-1,9-1 0,-4-5 0,4-10-1,0-6 0,-4-7 0,-2-6-2,-20-8 0,27-10-1,-22-9-5,12 14-16,-25-20-16,11 4-3,-11-11 2,5 8-1</inkml:trace>
          <inkml:trace contextRef="#ctx0" brushRef="#br2" timeOffset="24055.2422">7890 45 89,'0'0'39,"0"0"1,-15 16 1,1-17-26,19 17-7,-5-16-3,1 19-1,-1-19-2,7 18-1,-7-18 0,0 0-1,0 0 0,0 0 0,0 0 0,0 0-1,0 0-1,0 0-1,0 0-1,0 0-6,21 0-21,-21 0-10,0 0 1,0 0-1</inkml:trace>
          <inkml:trace contextRef="#ctx0" brushRef="#br2" timeOffset="27658.8486">7912-221 60,'-3'-21'36,"3"21"0,-5-27-7,5 27-7,0 0-6,16-10-3,-16 10-4,0 0-1,0 0-3,24-8 0,-24 8-1,34 8-1,-15-1-1,5 1-1,0-2 0,0 4 0,-1-6-1,-4 0 0,0-3-1,-19-1-1,23-6-2,-23 6-3,21-7-14,-23-9-20,2 16-1,3-25 1,-3 25 0</inkml:trace>
          <inkml:trace contextRef="#ctx0" brushRef="#br2" timeOffset="24476.443">7972 336 73,'0'0'39,"-5"-16"1,5 16 1,0 0-23,0 0-8,0 0-3,0 0-2,0 29-2,0-15 0,1 2-1,-1-1 0,0-15 0,2 25-1,-2-25 0,-2 19 0,2-19 0,0 0-1,0 0-1,0 0-1,0 0-4,0 0-17,-1-25-19,4 6 0,-5-10 0,6 2 0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19:57:13.835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C313F91-A531-4EB4-ABD0-1D42238FF5BD}" emma:medium="tactile" emma:mode="ink">
          <msink:context xmlns:msink="http://schemas.microsoft.com/ink/2010/main" type="writingRegion" rotatedBoundingBox="2800,9501 3002,12766 2320,12809 2118,9543"/>
        </emma:interpretation>
      </emma:emma>
    </inkml:annotationXML>
    <inkml:traceGroup>
      <inkml:annotationXML>
        <emma:emma xmlns:emma="http://www.w3.org/2003/04/emma" version="1.0">
          <emma:interpretation id="{671E7B03-C664-43C7-9F54-0F0840FA5008}" emma:medium="tactile" emma:mode="ink">
            <msink:context xmlns:msink="http://schemas.microsoft.com/ink/2010/main" type="paragraph" rotatedBoundingBox="2800,9501 3002,12766 2320,12809 2118,95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025867-2455-4004-BA46-4F7C0D704352}" emma:medium="tactile" emma:mode="ink">
              <msink:context xmlns:msink="http://schemas.microsoft.com/ink/2010/main" type="line" rotatedBoundingBox="2800,9501 3002,12766 2320,12809 2118,9543"/>
            </emma:interpretation>
          </emma:emma>
        </inkml:annotationXML>
        <inkml:traceGroup>
          <inkml:annotationXML>
            <emma:emma xmlns:emma="http://www.w3.org/2003/04/emma" version="1.0">
              <emma:interpretation id="{1F9C42CD-7BE0-4A22-878B-6AD4A8377222}" emma:medium="tactile" emma:mode="ink">
                <msink:context xmlns:msink="http://schemas.microsoft.com/ink/2010/main" type="inkWord" rotatedBoundingBox="2800,9501 3002,12766 2320,12809 2118,9543"/>
              </emma:interpretation>
              <emma:one-of disjunction-type="recognition" id="oneOf0">
                <emma:interpretation id="interp0" emma:lang="en-US" emma:confidence="0">
                  <emma:literal>bit</emma:literal>
                </emma:interpretation>
                <emma:interpretation id="interp1" emma:lang="en-US" emma:confidence="0">
                  <emma:literal>lit</emma:literal>
                </emma:interpretation>
                <emma:interpretation id="interp2" emma:lang="en-US" emma:confidence="0">
                  <emma:literal>tie,</emma:literal>
                </emma:interpretation>
                <emma:interpretation id="interp3" emma:lang="en-US" emma:confidence="0">
                  <emma:literal>Hie,</emma:literal>
                </emma:interpretation>
                <emma:interpretation id="interp4" emma:lang="en-US" emma:confidence="0">
                  <emma:literal>Cit</emma:literal>
                </emma:interpretation>
              </emma:one-of>
            </emma:emma>
          </inkml:annotationXML>
          <inkml:trace contextRef="#ctx0" brushRef="#br0">-683 544 98,'0'0'40,"0"0"1,-14 5 1,32 6-28,-18-11-5,33-5-2,-7 0-3,16 0-4,-1-2 0,12-5 0,2 0 0,-2-1 0,-2 2 0,-6-2 0,-2 8-2,-27-14-30,7 19-11,-23 0 0,14-3-1,-14 3 1</inkml:trace>
          <inkml:trace contextRef="#ctx0" brushRef="#br0" timeOffset="-1357.2023">188-530 93,'0'0'39,"-21"-12"3,21 12-3,0 0-22,0 0-9,0 0-3,15 6-1,-15-6 0,17 35 0,-7-8-4,0 8 0,-4 1 0,2 4 0,-3-2 0,0-5 0,0-4 0,-4-10 0,-1-19-3,0 0-11,0 0-28,7-35 0,-5 8 0,-9-14 0</inkml:trace>
          <inkml:trace contextRef="#ctx0" brushRef="#br1" timeOffset="15615.6275">457-1490 95,'0'0'40,"-24"10"2,20 8-2,-16-6-28,28 20-4,-5 5-4,6 13 0,3 5-2,4 13 1,1 2-2,1 2 1,-2-2 0,0-3-2,-1-9 0,-1-12 0,-3-9-2,-3-13 0,0-8-2,-8-16-7,21-5-27,-23-14-5,7-5 1,-6-16-1</inkml:trace>
          <inkml:trace contextRef="#ctx0" brushRef="#br1" timeOffset="15147.6266">-9-1453 72,'0'0'40,"-16"16"0,11 0 0,5-16-17,-4 37-13,-3-13-4,14 14-2,-4 0-1,6 12 0,-2 1-1,4 7-1,-3 1 0,0-3 0,-1-2-1,-1-6 0,-3-3 0,-1-13-1,-1-9 0,-1-23-2,-1 16-1,1-16-3,-5-16-5,-11-17-16,11 7-12,-8-9 0,5 3 0,-3-1 1</inkml:trace>
          <inkml:trace contextRef="#ctx0" brushRef="#br1" timeOffset="15366.027">-68-1052 78,'0'0'38,"0"0"0,6-18-5,17 26-16,-15-22-6,19 14-2,-3-9-4,15 7-1,1-4-1,6 6-1,4-4-2,1 4 1,2 0-1,-4-3-1,-1 0-1,-8-8-1,-2 4-2,-14-17-3,10 20-12,-24-24-21,4 3 2,-9-5-2,-3-1 3</inkml:trace>
          <inkml:trace contextRef="#ctx0" brushRef="#br0" timeOffset="-2761.2047">911 453 82,'0'0'41,"-21"3"0,21-3 0,0 0-12,26-8-18,-9-2-5,15 4-2,5-4-4,5 4 0,-2-2 0,2 2 0,-4 3 0,-7-4-6,7 22-23,-17-19-14,0 9 0,-21-5 1,24-9 1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19:57:14.28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B5285EF-25F3-4DE8-B6C8-9E281BD9ED09}" emma:medium="tactile" emma:mode="ink">
          <msink:context xmlns:msink="http://schemas.microsoft.com/ink/2010/main" type="inkDrawing" rotatedBoundingBox="2679,12251 2805,12767 2721,12787 2595,12271" semanticType="callout" shapeName="Other"/>
        </emma:interpretation>
      </emma:emma>
    </inkml:annotationXML>
    <inkml:trace contextRef="#ctx0" brushRef="#br0">401 1263 96,'0'0'41,"-6"21"1,11 12-1,-10-11-19,16 30-15,-8-3-1,7 10-6,0-3 0,1 2 0,4-6 0,-2-9 0,0-7 0,-5-14 0,6-3-5,-14-19-25,10-16-12,-7-11-1,10-7 1,-3-23-1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19:57:15.94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389A417-2CB6-4511-B148-33E7B514D8EF}" emma:medium="tactile" emma:mode="ink">
          <msink:context xmlns:msink="http://schemas.microsoft.com/ink/2010/main" type="inkDrawing" rotatedBoundingBox="4451,12251 4539,12679 4508,12686 4420,12258" semanticType="callout" shapeName="Other">
            <msink:sourceLink direction="with" ref="{779CE4E3-AC5E-481C-80E1-9A9F9A51E1AA}"/>
          </msink:context>
        </emma:interpretation>
      </emma:emma>
    </inkml:annotationXML>
    <inkml:trace contextRef="#ctx0" brushRef="#br0">2187 1272 106,'0'0'39,"6"-14"1,-6 14-7,0 0-23,10 30-2,-9-15-2,6 17-2,-3 1 0,6 9-3,-4 1 3,3 3-4,-3-1 0,0-2 0,1-6 0,-4-12-3,2-6 1,-5-19-5,14 18-22,-14-18-12,3-24-1,-7-6 1,8-5-2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19:57:57.032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268A148-C60A-4568-A860-BE84715DFEB7}" emma:medium="tactile" emma:mode="ink">
          <msink:context xmlns:msink="http://schemas.microsoft.com/ink/2010/main" type="writingRegion" rotatedBoundingBox="10660,7640 24869,7270 25051,14270 10842,14640"/>
        </emma:interpretation>
      </emma:emma>
    </inkml:annotationXML>
    <inkml:traceGroup>
      <inkml:annotationXML>
        <emma:emma xmlns:emma="http://www.w3.org/2003/04/emma" version="1.0">
          <emma:interpretation id="{CB16A27E-692D-4B4E-AB0A-8337924D9A26}" emma:medium="tactile" emma:mode="ink">
            <msink:context xmlns:msink="http://schemas.microsoft.com/ink/2010/main" type="paragraph" rotatedBoundingBox="10794,7575 23251,7390 23298,10601 10842,107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D77AB6-DED0-453C-A9B7-E364103FB12F}" emma:medium="tactile" emma:mode="ink">
              <msink:context xmlns:msink="http://schemas.microsoft.com/ink/2010/main" type="line" rotatedBoundingBox="10794,7575 23251,7390 23298,10601 10842,10786"/>
            </emma:interpretation>
          </emma:emma>
        </inkml:annotationXML>
        <inkml:traceGroup>
          <inkml:annotationXML>
            <emma:emma xmlns:emma="http://www.w3.org/2003/04/emma" version="1.0">
              <emma:interpretation id="{483ED980-6F6E-400C-AC9B-23379323D855}" emma:medium="tactile" emma:mode="ink">
                <msink:context xmlns:msink="http://schemas.microsoft.com/ink/2010/main" type="inkWord" rotatedBoundingBox="10422,8651 16389,7471 16944,10277 10977,11457"/>
              </emma:interpretation>
              <emma:one-of disjunction-type="recognition" id="oneOf0">
                <emma:interpretation id="interp0" emma:lang="en-US" emma:confidence="0">
                  <emma:literal>site,</emma:literal>
                </emma:interpretation>
                <emma:interpretation id="interp1" emma:lang="en-US" emma:confidence="0">
                  <emma:literal>site'</emma:literal>
                </emma:interpretation>
                <emma:interpretation id="interp2" emma:lang="en-US" emma:confidence="0">
                  <emma:literal>rid</emma:literal>
                </emma:interpretation>
                <emma:interpretation id="interp3" emma:lang="en-US" emma:confidence="0">
                  <emma:literal>raid</emma:literal>
                </emma:interpretation>
                <emma:interpretation id="interp4" emma:lang="en-US" emma:confidence="0">
                  <emma:literal>rad</emma:literal>
                </emma:interpretation>
              </emma:one-of>
            </emma:emma>
          </inkml:annotationXML>
          <inkml:trace contextRef="#ctx0" brushRef="#br0">2675-2585 98,'0'0'39,"-25"5"3,25-5-2,0 0-26,16-12-7,11 0-2,16 2-2,5-9-2,7 6 0,3-3-2,-4 3-1,-1 10-3,-19-16-9,8 21-26,-25-6-2,-1 11 2,-16-7-2</inkml:trace>
          <inkml:trace contextRef="#ctx0" brushRef="#br1" timeOffset="12916.8227">3032-3969 70,'1'-19'40,"-1"19"-1,27-24 2,-7-6-19,21 22-11,-7-16-4,17 6-3,2-5-1,7 3-1,2-2-1,-1 4-1,-1 2 1,-7 2-2,-7 3 0,-6 0-1,-4 6-2,-20-6-2,6 17-6,-22-6-20,-5-16-9,5 16 1,-14-11 0</inkml:trace>
          <inkml:trace contextRef="#ctx0" brushRef="#br1" timeOffset="12698.4223">3187-4330 81,'-3'-19'39,"1"-3"0,2 22-3,-12-38-22,12 38-5,11-21-3,-11 21-1,0 0-1,0 0-1,14 32-1,-7 5 1,-9 7-1,4 11-1,-2 4 1,1 5-1,1-4-1,-1-2 1,-1-7-2,0-13 0,2-9-1,0-11-1,-1-2-2,-1-16-3,0 14-8,-21-20-22,21 6-3,-27-13 1,13 5 0</inkml:trace>
          <inkml:trace contextRef="#ctx0" brushRef="#br0" timeOffset="-405.6007">3489-2946 93,'0'0'39,"-2"-18"1,2 18 0,0 0-29,2 24-3,-2-5-3,6 10-1,-2-2-1,2 5 0,-3-3-1,2 1 0,-2-10-1,0 0 0,-3-20-1,0 0 1,0 0-1,0 0 0,15-9 0,-12-14 0,-3-1 0,2-8-1,-4-1 0,0-4 0,-2-1 0,-3 1 0,-1 0 1,-1 5-1,-3 7 0,0 4 1,12 21 0,-28-21-1,28 21 1,-25 15 0,10 10 0,1 9 0,-2 9 1,0 14-1,0 9 2,1 11-1,-1 4 1,6 1-1,6-7 2,8-4-3,6-10 0,12-11 0,9-15 0,9-11 0,10-16 0,8-10 0,4-9 0,1-8 0,-1-4 0,-5-4 0,-8 2 0,-9-2 0,-9 4 0,-17 1 0,-14 22-7,-3-34-18,3 34-18,-35-17 0,6 12 1,-14-5 0</inkml:trace>
          <inkml:trace contextRef="#ctx0" brushRef="#br0" timeOffset="9812.4172">3454-3623 72,'-2'-29'38,"0"5"0,-6-7-6,8 31-12,-4-25-9,4 25-2,0 0-2,0 0-1,0 0-3,0 0 0,0 0 0,0 0-1,14 32 2,-9-7-2,0 7-1,-1 10 1,1 3 0,2 6-2,-2 0 0,1-3 0,2-5 0,2-10 0,-2-2 0,3-15 0,-11-16 0,17 13 0,-17-13-2,15-20-5,6 20-22,-20-22-13,4-2-1,-8-6 1,5-7-2</inkml:trace>
          <inkml:trace contextRef="#ctx0" brushRef="#br0" timeOffset="405.6007">3531-1957 87,'0'0'39,"16"-18"1,-16 18 2,0 0-24,24 26-8,-19-4-2,6 18-3,-6 1 1,4 4-6,-2 0 0,-1-4 0,1-4 0,-3-11 0,4-7 0,-8-19 0,20 2-9,-28-30-26,20 0-8,-5-14 1,7-7-2</inkml:trace>
          <inkml:trace contextRef="#ctx0" brushRef="#br1" timeOffset="13244.4233">3598-4496 65,'0'0'39,"-8"-20"0,8 20 2,-3-18-17,3 18-13,8 18-4,1 1-1,-4 2-2,7 10-1,-1 1 0,5 15 0,-2 1-1,5 9 1,1 1-2,1 2 1,-2-4 0,0-6-2,-1-4 0,-4-9 0,1-8 0,-6-12 0,-9-17-3,16 15 0,-16-15-5,0 0-22,0 0-11,-3-26-3,3 26 1,-11-30 0</inkml:trace>
          <inkml:trace contextRef="#ctx0" brushRef="#br0" timeOffset="-13478.4237">-1836-1274 59,'0'0'36,"-9"16"-1,9-16 1,9 16-18,-9-16-6,0 0-3,0 0-2,0 0-2,0 0-1,0 0-1,5-24 0,-5 24-1,12-27-1,-4 8 0,0-5-1,1 0 1,1-5 0,3-4-1,1-4 0,4-3 0,3-6 0,3-1 0,1-2 0,3-2 0,2 0-1,1-2 1,-1-1 1,-1 1-2,-3-1 2,1-1-1,-5 3 0,4-4-1,-5 0 2,0 1-2,0 1 1,-4 6 0,-1 4 0,-3 7 0,2 2 0,-7 9 0,-2 7 0,-6 19 0,7-22 0,-7 22 0,0 0 0,4-15 0,-4 15 0,0 0 0,0 0 0,4-16 0,-4 16 0,0 0 0,0 0 0,3-14 0,-3 14 0,0 0 0,0 0 0,0 0 0,0 0 0,14-2 0,-14 2 0,0 0 1,18 2-1,-18-2 0,19 0 1,-19 0-1,24 0 0,-8-2 1,2 1-1,1-1 0,0 0 0,4 1 0,-1-1 1,4 1-1,1-3 0,-1 1 0,3-2 0,1 2 0,1-2 0,1 2 0,2-2 0,-2 2 0,1 0 0,1 2 0,0-1 1,-2 2-1,0-2 0,2 2 0,-2 0 1,0 2-1,0-2 0,-2 2 0,1-2 0,3 0 1,-1 0-1,1-4 0,0 1 0,-1-2 0,3-1 0,-3 0 0,3-1-1,-4 4 2,-2 0-2,1 1 1,-4 4 1,2-1-1,-2 3 1,1 0-1,-1 0 1,3-1-1,1-2 1,4-1-1,2-1 0,3-4 1,-1-3-1,4 2 0,-1-4 0,-2 5-1,-3-3 2,-2 8-2,-3 0 1,-5 5 0,1 5 1,-4-2-1,-2 3 1,4-3-1,0 1 1,1-5 0,0-3 0,4-2-1,1-3 0,0 0 1,0-1-1,-3-2 0,-2 4 0,-1 2 0,-2-1 0,-2 4 0,1 1 0,-1 0 1,-1 0-1,2 0 1,2 1 0,2-6-1,2 0 0,5-2 1,1-1-1,1 0 1,1 0-1,-2 2 0,-3 0 0,-2 4 2,-4 3-2,-3 0 0,-6 1 0,-1 2 0,-1-3 0,-15-4 0,25 8 0,-25-8 0,26-1 0,-26 1 0,26-8 0,-26 8 0,21-10-2,-21 10 1,14-6-1,-14 6-1,0 0-1,0 0-4,0 0-6,0 0-17,0 0-10,-16 3 2,16-3-2,0 0 3</inkml:trace>
          <inkml:trace contextRef="#ctx0" brushRef="#br0" timeOffset="-12807.6225">1377-3016 91,'-19'11'38,"-2"-3"1,7 12-6,-11-18-20,25 19-3,0-21-3,-6 22-3,6-22 0,15 24-1,-15-24-1,25 26 0,-7-13 0,4 2 0,2 0-1,5-1 0,3-1 0,5 0 1,5-2-2,3 5 0,-2-5 0,4 4 0,-4-3 0,-1 1 0,-5 1 0,-7 2 0,-2 0 0,-8-4 0,1 7 0,-6-6 0,-4 3 0,-3 1 0,-5 1 0,-3-1 0,-3 4 0,-5 0 0,-3 1 0,-5 2 0,-4 0 0,-2 2 0,-9 1 0,-2 3 0,-6 0 0,-3 1 0,-2-1 0,-3 1 0,0-3 0,4-2 0,5-5 0,6-5 0,4-5 0,7-3 0,21-8 0,-19 1 0,19-1 0,0 0 0,16-19 0,-16 19 0,34-14-8,-26-9-12,22 19-21,-14-8-2,5 9 2,-21 3-2</inkml:trace>
          <inkml:trace contextRef="#ctx0" brushRef="#br0" timeOffset="-5116.809">95-3547 75,'0'0'39,"0"0"-3,-16-8 2,16 8-26,-15 2-5,15-2-2,-25 0-2,9 3-1,-5 0-1,-2 4 1,-4-1 0,0 8-1,-4-1 0,2 6 1,-1 2-1,1 1-1,2 2 1,1 0-1,0-1 0,7 1 1,0-2-1,8-1 0,-1-2 0,9-1 1,3-18-1,5 22 1,-5-22 0,23 14 0,-4-10-1,0-4 1,8-4-1,1 3 1,2-2-1,5-1 0,2 1 1,3 3-1,1 2 0,0 3 0,-2 4 0,1 2 1,-3 7-1,0 3 0,-4 3 0,0 4 1,-6 1-1,-2 3 1,-4-2 0,-3 2 0,-7-1-1,-6 1 1,-8-2 0,-8 0 0,-9-1 0,-7 5 0,-7-6 0,-3 0-1,-7-9 1,-1 0-1,-2-10 1,1-4-1,2-8 0,4-8 0,5 1 0,1-7-1,8 4 0,1-5-1,12 4-1,0-7-2,13 21-12,2-29-19,14 12-6,0-10 2,11 3-1</inkml:trace>
        </inkml:traceGroup>
        <inkml:traceGroup>
          <inkml:annotationXML>
            <emma:emma xmlns:emma="http://www.w3.org/2003/04/emma" version="1.0">
              <emma:interpretation id="{7D6E4605-19DC-46CA-89F5-CDFB7F915AFC}" emma:medium="tactile" emma:mode="ink">
                <msink:context xmlns:msink="http://schemas.microsoft.com/ink/2010/main" type="inkWord" rotatedBoundingBox="17801,8151 21250,8238 21192,10533 17743,10445"/>
              </emma:interpretation>
              <emma:one-of disjunction-type="recognition" id="oneOf1">
                <emma:interpretation id="interp5" emma:lang="en-US" emma:confidence="0">
                  <emma:literal>Ex-Nutt</emma:literal>
                </emma:interpretation>
                <emma:interpretation id="interp6" emma:lang="en-US" emma:confidence="0">
                  <emma:literal>it-in</emma:literal>
                </emma:interpretation>
                <emma:interpretation id="interp7" emma:lang="en-US" emma:confidence="0">
                  <emma:literal>Ger-Nutt</emma:literal>
                </emma:interpretation>
                <emma:interpretation id="interp8" emma:lang="en-US" emma:confidence="0">
                  <emma:literal>to-in</emma:literal>
                </emma:interpretation>
                <emma:interpretation id="interp9" emma:lang="en-US" emma:confidence="0">
                  <emma:literal>ex-Nutt</emma:literal>
                </emma:interpretation>
              </emma:one-of>
            </emma:emma>
          </inkml:annotationXML>
          <inkml:trace contextRef="#ctx0" brushRef="#br0" timeOffset="1279.2023">5318-2935 92,'16'-3'40,"7"8"3,-23-5-2,29 22-24,-29-22-9,21 18-3,-21-18-2,22 19-1,-22-19-1,21 6 0,-21-6 1,19-13-2,-19 13 0,15-32 0,-12 12 0,-2-6 0,-2 2 0,-4-1-2,-5 4 2,-4 2-1,-5 6 0,-5 6 1,-4 7-1,-2 8 1,-5 10-1,1 6 1,-1 10 0,-1 5 1,3 9-1,2 8 1,4 5 0,4 4 0,9-1 1,7 0-2,11-5 0,8-4 0,13-11 0,15-12 0,9-11 0,9-11 0,6-10 0,5-10 0,-1-6 0,-2-5 0,-9-1 0,-7-4 0,-11 7 0,-15-5 0,-2 20-12,-32-20-21,10 24-11,-12-29 2,0 14-2,-10-5 2</inkml:trace>
          <inkml:trace contextRef="#ctx0" brushRef="#br0" timeOffset="4227.6074">5254-3799 68,'0'-19'38,"0"3"0,-3-7-3,3 23-17,0-16-8,0 16-2,0 0-1,0 0-2,0 0-1,11 32 0,-8-9 1,4 15-2,-1 2 1,4 9-2,-1 1 2,3 1-2,-3-3-2,4-3 0,-3-9 0,3-8 0,-2-11 0,-11-17 0,21 13-3,-21-13-2,22-5-7,-28-14-26,19 5-5,-9-10 1,9 0-1</inkml:trace>
          <inkml:trace contextRef="#ctx0" brushRef="#br0" timeOffset="5350.8094">5403-1889 61,'-11'-22'38,"13"8"-1,-2 14 3,3-36-18,18 36-8,-23-14-4,2 14-3,15-2-1,-15 2-1,9 18-1,-6 3-1,-3 1 0,4 10-1,-4 2 1,0 9-3,0 0 0,1 0 0,1-1 0,-1-6 0,3-7 0,1-5 0,-1-6 0,-4-18 0,0 0 0,16-7-6,5 7-22,-19-24-15,6 2 0,-7-13 0,7 0 0</inkml:trace>
          <inkml:trace contextRef="#ctx0" brushRef="#br0" timeOffset="4789.2083">5981-2740 56,'-24'-14'39,"8"9"-1,16 5 3,-34-15-17,34 15-10,0 0-3,0 0-3,0 0-2,0 0-1,34 2-1,0-5-1,4-5-1,10 1 0,7-4 0,3 3-2,1-1 0,-3-3 0,-1 4-2,-9-3-1,-4 3-2,-13-8-3,6 24-17,-35-8-19,26-11 3,-26 11-3,0 0 4</inkml:trace>
          <inkml:trace contextRef="#ctx0" brushRef="#br2" timeOffset="21730.8381">6721-2905 52,'0'-25'37,"0"25"0,-3-21 0,-5 3-13,8 18-12,0 0-4,0 0-2,0 0-1,0 21-1,-2 2-1,8 15 0,-4 7 1,3 9-2,-2 5 1,3 5-1,-2-5 0,0-3-1,0-10 0,-3-11-1,1-11 0,-2-24 0,2 16 0,-2-16-1,-2-24 1,-3-3-1,2-8-1,-4-8 1,3-6-1,-3-6 0,-1 1 1,0 0 0,0 2-1,0 6 1,0 9 1,2 7 0,-2 8 1,8 22 0,-8-21-1,8 21 1,0 0 0,3 16 0,5 0 0,5 6 0,1 5 0,10 9 1,4 3 0,4 6-1,1 3 1,6 3 0,1-1-1,2-2 0,-2-7 1,-2-6-1,-2-6-1,-3-8 1,-5-10-1,-3-5 0,-4-9 1,-3-5-1,-18 8-1,17-32 1,-13 10 0,-6-7 0,-3-4 0,-4-4-1,-4-5 1,0-2-1,-3-6 0,1-3 1,1-3-1,0 2 0,2-3 2,4 2-2,0 4 2,2 5-2,3 11 1,-2 3 0,2 11 0,-2 3-1,5 18-1,0 0-1,0 0 0,-18-4-4,26 31-13,-17-11-21,12 6-1,-5 1 2,9 5-2</inkml:trace>
          <inkml:trace contextRef="#ctx0" brushRef="#br2" timeOffset="22370.4392">7321-2764 80,'0'0'38,"0"0"1,-13-14-1,13 14-26,0 0-5,-6 27-1,6-27-2,-3 36-1,3-12 0,1 8-1,-1 2 1,5 3-1,-3-4 0,7-1-1,2-3 0,7-5 0,1-7-1,7-2 1,1-9-1,4-4-1,2-5 1,-4-9-1,0-2 0,-5-7 1,-4-3-2,-6-6 1,-3-5-1,-8-2 0,1-1 1,-6 1-1,0 2 1,-2 3 0,-1 6 0,-2 6 1,1 5 1,6 15 0,0 0 0,0 0 0,-16 15 1,18 7 0,-1 4 0,4 5 0,0 3 0,4 6 0,1-2 0,1 2-1,2-3 0,2-5-1,-1-5 0,0-5 0,2-7-2,-16-15-1,31 14-6,-33-31-21,2 17-12,10-34 0,-7 9-1,-9-9 2</inkml:trace>
          <inkml:trace contextRef="#ctx0" brushRef="#br0" timeOffset="19188.0337">8104-2679 91,'-19'-4'40,"19"4"0,0 0 1,17-6-30,-17 6-6,39-19-1,-7 8-3,8-2 1,4-1-2,4-1 1,0 2-2,-5 1 0,0 4-3,-15-10-6,12 18-25,-22-6-7,-4 4 2,-14 2-2</inkml:trace>
          <inkml:trace contextRef="#ctx0" brushRef="#br0" timeOffset="18954.0333">8205-2882 68,'0'0'40,"0"0"-1,0 0 2,-3-21-20,3 21-12,0 0-3,21 19-2,-21-19-1,24 18 0,-13-1-1,2 6 0,-2 9 0,0 4 0,-1 6 0,-3 1 0,-3 2-1,0-1 0,0-5 0,0-6-1,-1-9-1,0-8 0,-3-16-1,3 16-2,-3-16-2,0 0-6,0 0-24,8-25-6,-8 25 1,-13-27 0</inkml:trace>
        </inkml:traceGroup>
        <inkml:traceGroup>
          <inkml:annotationXML>
            <emma:emma xmlns:emma="http://www.w3.org/2003/04/emma" version="1.0">
              <emma:interpretation id="{908231F1-9D06-4D21-A4F4-EE87FD4F7105}" emma:medium="tactile" emma:mode="ink">
                <msink:context xmlns:msink="http://schemas.microsoft.com/ink/2010/main" type="inkWord" rotatedBoundingBox="21983,8673 23270,8654 23284,9630 21998,9649"/>
              </emma:interpretation>
              <emma:one-of disjunction-type="recognition" id="oneOf2">
                <emma:interpretation id="interp10" emma:lang="en-US" emma:confidence="0">
                  <emma:literal>*</emma:literal>
                </emma:interpretation>
                <emma:interpretation id="interp11" emma:lang="en-US" emma:confidence="0">
                  <emma:literal>€</emma:literal>
                </emma:interpretation>
                <emma:interpretation id="interp12" emma:lang="en-US" emma:confidence="0">
                  <emma:literal>¥</emma:literal>
                </emma:interpretation>
                <emma:interpretation id="interp13" emma:lang="en-US" emma:confidence="0">
                  <emma:literal>5</emma:literal>
                </emma:interpretation>
                <emma:interpretation id="interp14" emma:lang="en-US" emma:confidence="0">
                  <emma:literal>£</emma:literal>
                </emma:interpretation>
              </emma:one-of>
            </emma:emma>
          </inkml:annotationXML>
          <inkml:trace contextRef="#ctx0" brushRef="#br1" timeOffset="16146.0284">9900-3187 76,'-2'-21'39,"-4"5"-1,6 16 1,-26-29-28,26 29-3,-18-3-3,18 3-1,-22 10-1,8 9 0,-6 0-1,3 16 1,-6 7-1,1 12 1,-7 7-1,2 12 0,-6 4 0,1 1 0,-5-1-1,2-4 0,-3-4 0,-1-10 0,4-10-1,1-12 0,5-10 0,7-12 0,6-12 0,16-3-1,-13-21 0,14 0-1,9-1 0,1-5-2,17 11-7,-20-18-20,21 15-12,-5-5 2,9 5-1</inkml:trace>
          <inkml:trace contextRef="#ctx0" brushRef="#br1" timeOffset="15802.8278">9399-3146 87,'0'0'40,"-14"5"0,14-5 2,4 19-30,-4-19-4,0 0-3,26 21-2,-5-4 1,1-1-1,7 8 0,2 4-1,3 7 1,1 3 0,3 10-3,-1 0 0,2 1 0,-4 1 0,5-4 0,-8-4 0,2-5 0,-5-7 0,-5-9 0,-5-5 0,-4-8 0,-15-8-3,14-2-2,-14 2-3,-5-34-11,5 14-23,-8-14-1,5-1 2,-5-11-2</inkml:trace>
          <inkml:trace contextRef="#ctx0" brushRef="#br1" timeOffset="16520.429">10184-3307 102,'0'0'41,"14"13"2,-14-13-1,42 1-35,-16-7-2,11 1-3,4-3 0,3-2-2,-1 1-2,-5-4-2,6 18-10,-25-15-27,7 6-2,-26 4 1,25-21-1</inkml:trace>
        </inkml:traceGroup>
      </inkml:traceGroup>
    </inkml:traceGroup>
    <inkml:traceGroup>
      <inkml:annotationXML>
        <emma:emma xmlns:emma="http://www.w3.org/2003/04/emma" version="1.0">
          <emma:interpretation id="{AB6CFF84-1576-4B9B-88FB-F3442822144D}" emma:medium="tactile" emma:mode="ink">
            <msink:context xmlns:msink="http://schemas.microsoft.com/ink/2010/main" type="paragraph" rotatedBoundingBox="10770,11850 24978,11480 25051,14270 10842,146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29CB26-F765-4D71-9EA9-F45ED67B0647}" emma:medium="tactile" emma:mode="ink">
              <msink:context xmlns:msink="http://schemas.microsoft.com/ink/2010/main" type="inkBullet" rotatedBoundingBox="10770,11850 14738,11746 14777,13214 10808,13317"/>
            </emma:interpretation>
            <emma:one-of disjunction-type="recognition" id="oneOf3">
              <emma:interpretation id="interp15" emma:lang="en-US" emma:confidence="0">
                <emma:literal>↳</emma:literal>
              </emma:interpretation>
            </emma:one-of>
          </emma:emma>
        </inkml:annotationXML>
        <inkml:trace contextRef="#ctx0" brushRef="#br0" timeOffset="-10670.4187">-1917-178 58,'0'0'38,"3"16"-1,-3-16 2,0 29-13,0-29-15,1 19-2,-1-19-4,20 30 0,-7-14-2,7 5 0,1 0 0,3 5-1,-1 1 0,2 3 0,1 2-1,0 2 0,-1-1 0,1 1 1,0-4-1,1 2-1,-1-3 1,1 1-1,2-1 1,1-4-2,-2 2 1,2-3-1,-1 4 2,-2-3-2,-3 2 1,-1-4-1,-4 1 2,-3 3-1,-1-3 0,-4 1 0,-3-2 0,2 1 0,-4-4 0,2 1 0,-2-2 0,1 1 0,1-3 0,-2 2 0,1-1 0,1-1 0,0 1 0,-2 1 0,2-3 0,0-2 0,-8-14 0,16 23 1,-16-23-1,15 13 0,-15-13 0,0 0 0,16-2 0,-16 2 0,0 0 0,16-11 0,-16 11 0,14-10 0,-14 10 0,23-11 0,-7 6 0,1-1 0,6 0 0,1-2 0,2 0 0,6 1 0,0-1 0,3 0 0,4-1 0,-2 1 1,3-2-2,0 4 2,3-4-1,-1 0 0,-2-1 0,0 2 0,0 1 0,2 0 0,0 0 0,-4 1 0,1 4 0,-2 0 0,-1 1 0,0 1 0,1-1 0,-4 1 0,3-1 1,1 0-1,-1 1 0,0-1 0,1 2 0,1 0 1,1 2-1,-1 1 0,2 2 0,-1 1 2,1-3-2,2 4 0,1-2 0,-3-2 0,2 0 0,-2 2 0,-1-4 0,1 4 0,-5 1 0,3 1 0,-1-1 0,-1 4 0,-3-2 0,3-2 0,-4-1 0,0-3 0,2-4 0,-2 0 0,-2-2 0,4-3 0,-4 4 0,4 1 0,-2 1 0,0 2 0,-1-1 0,2 4 0,1-3 0,1-2 0,2-4 0,2-2 0,1-2 0,2 1 0,-1-2 0,-2 1 0,-2 4 0,-5 5 0,-2 3 0,-4 2 0,-2 3 0,0 3 0,-3-1 0,0-2 0,0-2 0,0-4 0,1-2 0,1-2 0,-1-1 0,-4-4 0,3-1 0,-4 2 0,-1 1 0,-16 5 0,24-9 0,-24 9 0,18-5 0,-18 5 0,0 0 0,0 0 0,16-2 0,-16 2 0,0 0 0,0 0 0,0 0-3,0 0-6,-2 19-10,-18-28-14,20 9-11,-24 0 1,24 0 0,-25-6 2</inkml:trace>
        <inkml:trace contextRef="#ctx0" brushRef="#br0" timeOffset="-9874.8172">1488 396 99,'14'20'38,"-14"-20"3,28 16-3,-28-16-30,38 13-2,-14-8-2,10 6-1,-4-3-1,4 7 0,-3-3-1,-1 4 1,-3-1-1,2 1 0,-2 0 1,-2 0-1,-1 0 0,3 0-1,-3-2 1,0 3 0,-3-2 0,-2 1-1,-1-2 2,-4-1-2,-14-13 0,19 22 0,-19-22 0,13 20 0,-13-20 0,10 17 0,-10-17 0,5 19 0,-5-19 0,3 21 0,-3-21 0,-2 24 0,2-24 0,-8 22 0,8-22 0,-12 18 0,12-18 0,-20 24 0,20-24 0,-24 24 0,10-13 0,-6 3 0,0 2 0,-3-1 0,-3-1 0,-2 1 0,-4-1 0,1-1 0,-1 1 0,-2-3 0,1 0 0,2-1 0,1 4 0,1 1 0,3-1 0,0 4 0,4-1 0,1-1 0,5 0 0,0-1 0,16-15 0,-18 12 0,18-12-3,0 0 0,0 0-7,-1-36-15,12 21-17,-10-15-2,9 0 1,-8-15-1</inkml:trace>
      </inkml:traceGroup>
      <inkml:traceGroup>
        <inkml:annotationXML>
          <emma:emma xmlns:emma="http://www.w3.org/2003/04/emma" version="1.0">
            <emma:interpretation id="{C7EDE5EC-9E3B-4081-A385-E725DAB0ED17}" emma:medium="tactile" emma:mode="ink">
              <msink:context xmlns:msink="http://schemas.microsoft.com/ink/2010/main" type="line" rotatedBoundingBox="15206,11853 24981,11598 25051,14270 15276,14525"/>
            </emma:interpretation>
          </emma:emma>
        </inkml:annotationXML>
        <inkml:traceGroup>
          <inkml:annotationXML>
            <emma:emma xmlns:emma="http://www.w3.org/2003/04/emma" version="1.0">
              <emma:interpretation id="{E78A0E35-B067-4760-A38F-8AD90D0DA2E3}" emma:medium="tactile" emma:mode="ink">
                <msink:context xmlns:msink="http://schemas.microsoft.com/ink/2010/main" type="inkWord" rotatedBoundingBox="20194,11980 23455,11895 23484,13020 20224,13105"/>
              </emma:interpretation>
              <emma:one-of disjunction-type="recognition" id="oneOf4">
                <emma:interpretation id="interp16" emma:lang="en-US" emma:confidence="0">
                  <emma:literal>ic=-,.+Nux-=H</emma:literal>
                </emma:interpretation>
                <emma:interpretation id="interp17" emma:lang="en-US" emma:confidence="0">
                  <emma:literal>ic=-..+Nux-=H</emma:literal>
                </emma:interpretation>
                <emma:interpretation id="interp18" emma:lang="en-US" emma:confidence="0">
                  <emma:literal>ic=-..+NuX-=H</emma:literal>
                </emma:interpretation>
                <emma:interpretation id="interp19" emma:lang="en-US" emma:confidence="0">
                  <emma:literal>ice-cit-Nutt-txt</emma:literal>
                </emma:interpretation>
                <emma:interpretation id="interp20" emma:lang="en-US" emma:confidence="0">
                  <emma:literal>ice-cit-Nia-txt</emma:literal>
                </emma:interpretation>
              </emma:one-of>
            </emma:emma>
          </inkml:annotationXML>
          <inkml:trace contextRef="#ctx0" brushRef="#br2" timeOffset="43555.2765">7557 345 89,'0'0'39,"-2"-20"0,2 20 2,0 0-29,0 0-4,0 0-3,10 28-2,-8-4 0,6 12-2,-4 7 1,3 13 0,-4 5-1,2 4 0,-2-2 0,0-1 0,0-8-1,1-6 0,-3-9 0,1-14 0,-2-10-1,0-15 1,0 0-1,-5-15 0,0-6 0,-1-6 0,1-9 0,-3-11-1,0-4 1,0-8 0,1-2 1,-1-1 0,0 0-1,2 4 2,0 9-2,1 7 2,0 10-1,2 11 2,3 21-2,0-16 1,0 16 1,0 0-1,24 15 1,-8-2 0,5 1 0,4 12 0,4 1 1,5 6-3,1 6 0,9 5 0,-4 4 0,1 3 0,0 0 0,-3-6 0,-3-6 0,-2-1 0,-3-13 0,-8-2 0,-4-9 0,-2-6 0,-16-8 0,19 2 0,-19-2 0,5-15 0,-5 15 0,-8-30 0,0 9 0,-1-6 0,-1-5 0,-1-5 0,-1-7 0,1-11 0,2-2 0,-1-5 0,5-6 0,0-2 0,5 0 0,0 1 0,2 5 0,1 12 0,0 5 0,1 9 0,-3 14 0,1 6 0,-2 18-2,0 0-2,-2 21-1,-6-6-8,19 24-20,-15-7-9,4 8 1,-4-3-1</inkml:trace>
          <inkml:trace contextRef="#ctx0" brushRef="#br2" timeOffset="44241.6776">8229 554 93,'0'0'39,"-3"-29"2,3 29-2,-11-22-29,11 22-3,0 0-2,6 20-2,-6 1 0,2 13-1,-1 3 0,4 4 0,-2 2-1,4-1 0,1-6 0,5-4 0,-2-11 0,3-10-1,2-6 0,2-6 0,3-9-1,-2-6 1,2-6-1,-3-7-1,-2 2 1,0-7 0,-3-1 0,-5-2-1,-3 4 1,-4-1 0,-1 7 1,-1 0 0,-3 5 0,3 4 0,-1 4 0,2 14 0,0 0 1,0 0 0,0 0 0,-6 20 1,7 6-1,1 9 1,1 8 0,4 8 0,1 4-1,3 4 1,0-3-2,3 0 0,1-7 0,3-7 0,-2-10 0,1-9 0,-1-8 0,-16-15 0,26 1 0,-26-1-2,16-23-3,-19-8-4,3 31-19,0-33-16,-8 10 3,-10-4-2,5 8 2</inkml:trace>
          <inkml:trace contextRef="#ctx0" brushRef="#br2" timeOffset="60465.7062">8775 463 48,'-19'3'31,"19"-3"3,0 0-10,-23-3-7,23 3-3,0 0-1,0 0-2,0 0-2,0 0-1,0 0-1,0 0-2,8 17-1,-8-17 0,2 18-1,-2-18 0,9 19-2,-9-19 1,28 11-1,-3-9 0,6-4 0,4-1 0,2-2-1,3 0 1,2 1-1,-2-1 1,-3 0-1,-2 2 0,-4 0 1,1 0-1,-5 1 0,-4-3 0,-4 2 0,-3 1 0,-16 2-1,19-1 1,-19 1 0,0 0 0,0 0-1,0 0 1,0 0-1,0 0-1,0 0 0,0 0-2,0 0-2,-11-29-13,11 29-22,0 0 1,0 0 0,0 0 0</inkml:trace>
          <inkml:trace contextRef="#ctx0" brushRef="#br1" timeOffset="62836.9104">9383 594 85,'0'0'38,"-14"17"1,14-17 1,0 0-28,17 8-5,3-14-2,13 1-3,4-6 0,8-2-1,3-6-1,5 1 0,0-2 0,-5-3-1,0 3-2,-9-8 1,3 14-5,-23-16-9,11 14-24,-18-5 3,-4 5-2,-8-3 0</inkml:trace>
          <inkml:trace contextRef="#ctx0" brushRef="#br1" timeOffset="62602.91">9495 19 82,'-3'-23'38,"3"23"-2,0 0-7,-17-4-17,25 24-2,-16-1-3,12 20-1,-5 4-1,6 22-1,-2 6 0,6 13-2,-2 6 1,4 4-3,0-3 2,2-1-2,0-11 0,-2-11-1,-1-14 0,-2-13 0,1-12-1,-5-14-1,-4-15-2,0 0-3,0 0-10,0-24-22,-4 0 1,-8-10-2,0-1 3</inkml:trace>
          <inkml:trace contextRef="#ctx0" brushRef="#br1" timeOffset="63148.9109">9813-31 90,'-22'-9'39,"22"9"0,-18 12 1,4-7-30,18 19-3,-4-2-3,8 9 0,-1 4-2,2 11 0,1 10 1,3 11-2,-2 10 2,4 8-2,-4 4 0,5 4 0,-3-5 0,3-7-1,0-12-1,-2-10 1,1-13-1,-4-14 0,2-13-1,-13-19-3,16 18-13,-29-34-23,8-3-1,-8-13 0,2-10-1</inkml:trace>
          <inkml:trace contextRef="#ctx0" brushRef="#br0" timeOffset="65364.1148">10259 472 74,'-21'2'39,"21"-2"-1,0 0 3,18 10-27,-18-10-4,40-8-4,-8-4-1,16 6 0,2-5-3,6 4 1,2-1-3,-2 2 0,-3 4-2,-8-2-2,2 23-18,-28-16-19,0 8 0,-19-11 0,5 15-1</inkml:trace>
          <inkml:trace contextRef="#ctx0" brushRef="#br0" timeOffset="65067.7143">10473 193 72,'-2'-15'36,"2"15"2,0 0-1,10 40-24,-17-22-4,17 22-3,-8-2 0,7 13-3,-2 4 0,4 4-2,-2-2 1,3 2-2,-1-4-1,-1-14-2,1 1-1,-10-21-4,17 9-20,-18-30-12,3 16 2,-3-16-2</inkml:trace>
          <inkml:trace contextRef="#ctx0" brushRef="#br0" timeOffset="29874.0525">3629 602 76,'0'0'38,"-8"-15"0,8 15 1,-13-20-23,13 20-6,0 0-3,0 0-2,13 20-1,-7 1 0,-3 0-1,2 8-1,-2-1 1,2 4-1,-2-4-1,2-5 0,-3-3 0,-2-20 0,4 19-1,-4-19 0,0 0 0,5-15 0,-5-2-1,0-5 1,0-7-1,-3-6 0,-2-4 1,-3-2-2,-1 1 1,-4 0 0,-2 6 0,-2 7 2,-4 10-2,-2 7 1,1 12 0,-1 10 0,-1 11 0,3 10 0,1 14 0,2 10 0,3 10 1,4 11 0,3 6 0,5 3 0,3 0 0,6-1 1,6-8-1,7-11-1,7-12 1,4-14-1,5-12 0,9-13 0,-1-13 0,4-5 1,-4-9-1,-5-3 2,-2-2-2,-11 0-2,-2 3-1,-14-3-1,6 18-10,-30-23-22,15 21-6,-8-19 0,8 19 1</inkml:trace>
          <inkml:trace contextRef="#ctx0" brushRef="#br0" timeOffset="30279.6531">4091 781 79,'0'0'40,"-15"-5"-2,15 5 2,0 0-20,15 0-11,-15 0-4,30 1-1,-7-1-2,9 4 0,3-6-1,7 0 0,1-2-1,0-6-1,1 1 0,-4-6-2,2 4-2,-15-10-3,10 28-13,-37-7-19,27-5 1,-27 5-1,8 19 1</inkml:trace>
          <inkml:trace contextRef="#ctx0" brushRef="#br0" timeOffset="30638.4538">4216 1051 96,'-11'17'40,"11"-17"0,-2 18-1,2-18-28,0 0-3,26 17-4,-2-12 0,3-5-1,8 0-1,2-6 0,7-1-1,-3-4 0,3 2-1,-3-1-1,-4-1-2,0 12-7,-37-1-25,37-9-6,-37 9-1,23-3 0</inkml:trace>
          <inkml:trace contextRef="#ctx0" brushRef="#br0" timeOffset="31434.0552">5349 591 79,'0'0'39,"1"-21"0,-1 21 0,2-19-19,-2 19-12,0 0-2,11 20-1,-11-20-2,5 20 0,-5-20 0,5 17-1,-5-17 0,0 0-1,0 0 0,0 0-1,11-14 1,-9-4-1,-1-1 0,-1-7 0,-3-4 0,0 0 1,-4 1-1,-2 2 1,-6 4-2,1 8 2,-4 3-1,1 16 2,-4 8-4,-3 11 1,0 7 1,0 12-1,1 9 2,1 9-1,1 11 0,0 4 0,8 3 1,3 3 1,9-4-2,6-5 0,9-10 0,10-9 0,8-13 0,13-16 0,5-11 0,8-12 0,4-9 0,2-6 0,-1-4 0,-7-2 0,-6 0 0,-11 1 0,-7 7 0,-18-12-13,9 24-21,-28-15-9,5 15 1,-18-35-1</inkml:trace>
          <inkml:trace contextRef="#ctx0" brushRef="#br0" timeOffset="32104.8564">2544-101 85,'-23'-21'39,"23"21"1,0 0 1,0 0-22,0 0-9,18 14-3,0-1-2,10 10 0,3 1-1,11 6-4,-1 0 0,6 4 0,-2-2 0,0 0 0,-5-5 0,-6-3 0,-5-3 0,-10-7 0,-5-1 0,-14-13 0,11 17 0,-11-17-25,-16-12-17,2-4-3,4 0 3,-9-18-2</inkml:trace>
          <inkml:trace contextRef="#ctx0" brushRef="#br0" timeOffset="32650.8574">3410 1932 52,'-1'-27'38,"2"11"-1,-7 0 1,6 16-8,-18 7-17,18 13-4,-19-4-1,8 18-3,-13 3 0,0 11-1,-9 8-1,1 1-1,-3 4 0,0-1-1,1 0-1,2-8-1,8-7-2,0-18-3,24 5-18,0-32-18,-3-16 0,9-24 0,21-13-1</inkml:trace>
          <inkml:trace contextRef="#ctx0" brushRef="#br0" timeOffset="33150.0582">5601 123 75,'-20'1'40,"20"-1"0,-24 7 0,24-7-14,0 0-16,0 0-3,23-34-3,11 7-1,7-12-1,12-4-1,8-5 0,7-1-1,-1 3 0,-3 1-2,-3 14-2,-21 0-6,8 27-24,-33 1-7,-15 3 0,3 15-1</inkml:trace>
          <inkml:trace contextRef="#ctx0" brushRef="#br0" timeOffset="33711.6592">5800 1741 80,'-12'-23'42,"12"23"-2,-3-16 2,3 16-20,16 7-13,7 1-2,1 1-2,10 9-2,2 3 0,9 7-1,4 4-2,0 7 0,3-1 0,-4 0 0,-3-1 0,-4-2 0,-5-3 0,-6-8 0,-9-3 0,-6-5 0,-6-2 0,-9-14-4,11 26-19,-11-26-20,-19-3-1,3-12 1,8-2-1</inkml:trace>
          <inkml:trace contextRef="#ctx0" brushRef="#br0" timeOffset="36145.2634">6803 469 86,'-5'-17'40,"5"17"0,0 0 2,11 27-23,-11-27-10,3 32-2,1-12-2,7 12-1,-3 4-1,1 7-3,1 3 0,-4 5 0,6-3 0,-6 2 0,4-7 0,-5-5 0,1-8 0,-1-7 0,1-7 0,-6-16-2,0 0-5,-6-23-9,6 23-25,-10-38-2,-3 19 2,-8-13-1</inkml:trace>
          <inkml:trace contextRef="#ctx0" brushRef="#br0" timeOffset="36394.8638">6658 715 86,'0'0'39,"0"0"1,0 0 1,11 16-23,-11-16-9,36-3-2,-9-3-1,12-1-2,1-4-1,8 1-1,2-4-2,1 0 0,-3 1 0,-5 2 0,-7 3 0,-9 1 0,-6 4-3,-21 3-1,24 2-7,-39-12-23,15 10-9,0 0 1,-19-16-1</inkml:trace>
          <inkml:trace contextRef="#ctx0" brushRef="#br1" timeOffset="51183.6899">11233 175 93,'0'0'40,"0"0"1,0 0-1,20 0-29,-20 0-3,38 13-3,-14-2-1,11 8 0,-1 5-1,8 16-1,0 5 0,1 9 0,0 4-2,1 3 0,-4-2 0,-3-2 0,-5-7 0,-7-12-2,-4-8 0,-6-10 0,-2-5-3,-13-15-3,14 12-24,-20-27-11,2-1 1,-5-17-1,5-1 2</inkml:trace>
          <inkml:trace contextRef="#ctx0" brushRef="#br1" timeOffset="51495.6904">11687 17 100,'0'0'41,"-22"-8"0,16 22 0,-14 2-34,14 16-1,-7 7-3,3 12 0,-6 6-1,0 10-1,-8 7 1,-3 9-2,-4 3 1,-2 4-2,-4-2 2,0-10-2,2-8 1,4-12 1,7-17-2,8-20 1,16-21-1,0 0 0,-2-42-1,15 1-2,8 1-1,-6-22-11,20 17-25,-16-6-1,7 12 0,-7-4 1</inkml:trace>
          <inkml:trace contextRef="#ctx0" brushRef="#br1" timeOffset="51823.2909">11931-186 94,'5'-22'42,"13"20"0,-18 2 0,37-5-29,-15-1-7,10 6-2,0-2-1,0 4-2,4 0 0,-6-2-2,1-2 0,-6-1-1,1 1-3,-16-18-10,15 15-26,-25 5-2,7-18 2,-7 18-2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19:57:52.82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113712D-C998-4D0F-B99D-286144D354A4}" emma:medium="tactile" emma:mode="ink">
          <msink:context xmlns:msink="http://schemas.microsoft.com/ink/2010/main" type="writingRegion" rotatedBoundingBox="12699,12587 12327,8511 12971,8452 13343,12528"/>
        </emma:interpretation>
      </emma:emma>
    </inkml:annotationXML>
    <inkml:traceGroup>
      <inkml:annotationXML>
        <emma:emma xmlns:emma="http://www.w3.org/2003/04/emma" version="1.0">
          <emma:interpretation id="{574096DD-4B44-449D-8B0F-2B88C6923079}" emma:medium="tactile" emma:mode="ink">
            <msink:context xmlns:msink="http://schemas.microsoft.com/ink/2010/main" type="paragraph" rotatedBoundingBox="12699,12587 12327,8511 12971,8452 13343,125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0CDFDA-B0CF-4953-A3B4-9927E383A764}" emma:medium="tactile" emma:mode="ink">
              <msink:context xmlns:msink="http://schemas.microsoft.com/ink/2010/main" type="line" rotatedBoundingBox="12699,12587 12327,8511 12971,8452 13343,12528"/>
            </emma:interpretation>
          </emma:emma>
        </inkml:annotationXML>
        <inkml:traceGroup>
          <inkml:annotationXML>
            <emma:emma xmlns:emma="http://www.w3.org/2003/04/emma" version="1.0">
              <emma:interpretation id="{A6DA7D45-2935-486E-AF5B-4D061BFE0F04}" emma:medium="tactile" emma:mode="ink">
                <msink:context xmlns:msink="http://schemas.microsoft.com/ink/2010/main" type="inkWord" rotatedBoundingBox="12971,8452 13343,12528 12699,12587 12327,8511"/>
              </emma:interpretation>
              <emma:one-of disjunction-type="recognition" id="oneOf0">
                <emma:interpretation id="interp0" emma:lang="en-US" emma:confidence="0">
                  <emma:literal>st.</emma:literal>
                </emma:interpretation>
                <emma:interpretation id="interp1" emma:lang="en-US" emma:confidence="0">
                  <emma:literal>2.</emma:literal>
                </emma:interpretation>
                <emma:interpretation id="interp2" emma:lang="en-US" emma:confidence="0">
                  <emma:literal>St</emma:literal>
                </emma:interpretation>
                <emma:interpretation id="interp3" emma:lang="en-US" emma:confidence="0">
                  <emma:literal>s.</emma:literal>
                </emma:interpretation>
                <emma:interpretation id="interp4" emma:lang="en-US" emma:confidence="0">
                  <emma:literal>SE</emma:literal>
                </emma:interpretation>
              </emma:one-of>
            </emma:emma>
          </inkml:annotationXML>
          <inkml:trace contextRef="#ctx0" brushRef="#br0">10448 1014 75,'-2'-18'38,"2"18"1,0 0 0,5 27-21,-5-27-10,3 30-1,-1-9-3,7 6 0,-2 1-1,2 5-1,-1 2 0,0 4-1,-3 7 1,0 2-2,-2-2 1,2-1-2,-2-5 1,2-3 0,1-9 0,3-2-1,-9-26 2,24 22-1,-5-19 0,5-4 0,6-2 0,7-5 1,5-2-1,8-1 0,3-2 0,-2 2-1,0 0 1,-2 0-1,-8 4 0,-7 1-1,-7 3 0,-11-2-3,-1 8-1,-18-17-8,3 14-22,0 0-5,0 0 2,-33-24-1</inkml:trace>
          <inkml:trace contextRef="#ctx0" brushRef="#br0" timeOffset="514.8009">10485 996 83,'0'0'40,"17"-27"-1,9 16 2,-5-17-25,22 17-8,-4-5-3,9 0-2,-2 5-1,1-2-1,-5 7-1,-9-2-1,-2 10-4,-31-2-7,32-8-26,-32 8-3,0 0 1,-16-4-2</inkml:trace>
          <inkml:trace contextRef="#ctx0" brushRef="#br0" timeOffset="234.0004">10735 1317 68,'-24'2'39,"24"-2"1,0 0 0,0 0-12,13-18-22,9 10-1,1-5-3,4-1 0,0 0-2,-1-1-2,-2 4 0,-10-2-3,7 13-8,-27-14-21,6 14-5,-2-18 0,2 18 0</inkml:trace>
          <inkml:trace contextRef="#ctx0" brushRef="#br0" timeOffset="4898.4086">14644-1584 103,'0'0'41,"-2"16"2,2-16-3,20 2-28,10 1-5,4-10-4,8 0 0,2-8-3,3-2-1,-2 1-2,-7-8-5,11 22-26,-25-14-9,-2 6 2,-22 10-2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02:25.53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577DA73-1171-41B9-AD44-BE772F15AE31}" emma:medium="tactile" emma:mode="ink">
          <msink:context xmlns:msink="http://schemas.microsoft.com/ink/2010/main" type="writingRegion" rotatedBoundingBox="1102,8517 4374,11904 3294,12948 22,9561"/>
        </emma:interpretation>
      </emma:emma>
    </inkml:annotationXML>
    <inkml:traceGroup>
      <inkml:annotationXML>
        <emma:emma xmlns:emma="http://www.w3.org/2003/04/emma" version="1.0">
          <emma:interpretation id="{BE50D421-8EB9-4DA4-8F3F-6B6B85AC4A37}" emma:medium="tactile" emma:mode="ink">
            <msink:context xmlns:msink="http://schemas.microsoft.com/ink/2010/main" type="paragraph" rotatedBoundingBox="1102,8517 4374,11904 3294,12948 22,95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F96B16-7488-48F3-88C1-512404119C56}" emma:medium="tactile" emma:mode="ink">
              <msink:context xmlns:msink="http://schemas.microsoft.com/ink/2010/main" type="line" rotatedBoundingBox="1102,8517 4374,11904 3294,12948 22,9561"/>
            </emma:interpretation>
          </emma:emma>
        </inkml:annotationXML>
        <inkml:traceGroup>
          <inkml:annotationXML>
            <emma:emma xmlns:emma="http://www.w3.org/2003/04/emma" version="1.0">
              <emma:interpretation id="{FF5C2C06-D22F-4C05-BD3B-1E44E21784E3}" emma:medium="tactile" emma:mode="ink">
                <msink:context xmlns:msink="http://schemas.microsoft.com/ink/2010/main" type="inkWord" rotatedBoundingBox="1102,8517 4374,11904 3294,12948 22,9561"/>
              </emma:interpretation>
              <emma:one-of disjunction-type="recognition" id="oneOf0">
                <emma:interpretation id="interp0" emma:lang="en-US" emma:confidence="0">
                  <emma:literal>win.</emma:literal>
                </emma:interpretation>
                <emma:interpretation id="interp1" emma:lang="en-US" emma:confidence="0">
                  <emma:literal>Nia, v</emma:literal>
                </emma:interpretation>
                <emma:interpretation id="interp2" emma:lang="en-US" emma:confidence="0">
                  <emma:literal>win v</emma:literal>
                </emma:interpretation>
                <emma:interpretation id="interp3" emma:lang="en-US" emma:confidence="0">
                  <emma:literal>win</emma:literal>
                </emma:interpretation>
                <emma:interpretation id="interp4" emma:lang="en-US" emma:confidence="0">
                  <emma:literal>Nin v</emma:literal>
                </emma:interpretation>
              </emma:one-of>
            </emma:emma>
          </inkml:annotationXML>
          <inkml:trace contextRef="#ctx0" brushRef="#br0">-1091-2625 57,'-3'-16'38,"3"16"0,0 0 0,-8-28-14,8 28-14,0 0-4,6 16-2,-6-16-1,0 27 0,0-10-1,2 9 1,-2 0-1,5 1-1,-2-3 1,2-2-1,1-4 0,-6-18 0,23 19-1,-6-21 0,3-6 0,0-3 0,1-3 0,0-6 0,0 1-1,-5-1 0,-2-3 0,-5 6 0,-3-3 0,-6 3 0,-2 1 1,-1 0-1,-2 0 1,-1 2-1,6 14 1,-11-24 0,11 24 1,-7-16-1,7 16 1,0 0 0,0 0 1,0 0-1,5 27 1,0-5 0,0 0 0,3 7-1,-2-2 1,2 1-1,0-3 0,3-4-1,-1-2 1,-10-19-1,21 19 0,-21-19-1,21 3-1,-21-3-1,19-8-3,-25-14-15,6 22-20,9-18-1,-9 18 1,-5-14-1</inkml:trace>
          <inkml:trace contextRef="#ctx0" brushRef="#br0" timeOffset="10374.0182">-650-2939 36,'-3'-18'34,"3"18"0,0 0 1,0-25-13,0 25-10,0 0-4,0 0-1,0 0-1,0 0-1,7 14 1,-1 0-3,-6-14 1,8 28-1,-8-28 0,5 25-1,-5-25 0,2 14-3,-2-14 2,0 0-1,0 0-1,0 0 1,0 0 0,-15 7-1,15-7 0,0 0 1,-8-26-2,3 10 2,2-1-2,3-2 2,-2 1-2,4 0 2,1 1 0,4 2 0,-7 15 1,19-15-1,-19 15 1,19 1 0,-19-1 0,0 0-1,16 21 0,-16-21-1,3 21-2,-3-21-2,7 19-22,-7-19-12,0 0 1,0 0-2,0 0 2</inkml:trace>
          <inkml:trace contextRef="#ctx0" brushRef="#br0" timeOffset="11107.2195">-576-2510 61,'0'0'35,"2"-17"0,-4 1-10,2 16-8,5-16-7,-5 16-2,11-14-3,-11 14 0,15-5-1,-15 5 0,0 0-1,21 13 0,-21-13-1,8 19 0,-8-19 0,3 22-1,-3-22-1,-3 22 1,3-22-1,-10 15 0,10-15 0,0 0 0,-18 8-1,18-8 1,0 0-1,-14-13 1,14 13 0,-3-19-1,3 19 1,5-26 0,-5 26 0,9-25 0,-9 25 1,13-18-1,-13 18 1,0 0 0,0 0-1,16 10 1,-16-10 0,-2 22-1,2-22 0,-6 24-1,6-24-2,0 0-2,-3 22-16,3-22-19,-15-12 1,9-4-1,3 0 1</inkml:trace>
          <inkml:trace contextRef="#ctx0" brushRef="#br0" timeOffset="12745.2224">-195-2669 62,'0'0'37,"-7"-16"-1,7 16 2,-9-18-22,9 18-7,0 0-3,20 0-2,-20 0-1,21 2 1,-21-2-1,31 6-1,-14-3 1,7 5-1,-3-1 1,5 2-1,0 2-1,3 1 1,-2 0-1,-1 3-1,-1 1 1,-1 3-1,0 2 0,-1-2 0,-4 0 1,0 3-1,-4 2 0,-1 0 0,-3-1 0,-3 1 0,-1-4 0,-4 6 0,-3 0 0,-2-2 1,-1 0-1,-3-1 0,-2 3 0,-2 0 0,-3 1 0,-1 0 0,-1 0 0,-1 3 0,0-1 1,4 3-1,-5-2 0,3 2 1,0 0 0,-1-1 0,2-1 1,0-1-1,2-2 0,-2-3 1,2-3-1,2-4 0,9-17-1,-15 24 1,15-24-1,0 0 0,0 0 1,-14 13-1,14-13 0,0 0 0,0 0 0,0 0 0,0 0 0,0 0 0,0 0 0,0 0 0,0 0 0,0 0 0,0 0 0,6-14 0,-6 14-1,0 0 1,11-21-2,-11 21 0,10-15-2,-10 15-4,16-8-17,-16 8-16,3-17 0,-3 17 1,5-21-1</inkml:trace>
          <inkml:trace contextRef="#ctx0" brushRef="#br0" timeOffset="15553.2273">-49-2011 53,'0'0'37,"0"0"-1,0 0 1,4-15-10,-4 15-17,0 0-4,16 12-1,-16-12-1,0 0-1,7 16 0,-7-16 1,11 24-2,-6-8 1,-2 0 0,2 3-1,0 0 1,0 0-1,-2 2 0,-2-2-1,1 0 1,0 2-2,-1-2 1,-1-1-1,0-1 0,-1-1 0,1-16 0,-2 23 0,2-23 0,0 0 1,-2 17-1,2-17 0,0 0 0,0 0 0,0 0 0,4 18 0,-4-18 0,0 0-1,3 16 1,-3-16 0,0 0 0,0 0 0,0 16 0,0-16 1,0 0-1,0 0 0,0 0 1,14-8-1,-14 8 0,15-16 1,-15 16-1,24-24 1,-8 8-1,3 0 0,2-3 1,3 1-1,2-3 1,1 2-1,0 2 0,-1 1 0,-2 3 0,-2 2 0,-4 1-1,-18 10 1,23-10 0,-23 10 0,0 0-1,0 0 1,16-1-2,-16 1-2,0 0-2,-15-7-19,15 7-16,0 0-1,0 0 2,0 0-2</inkml:trace>
          <inkml:trace contextRef="#ctx0" brushRef="#br0" timeOffset="-686.4011">-1879-2808 35,'0'-18'33,"0"18"3,3-21-2,-9 2-12,6 19-7,5-17-4,-5 17-4,0 0-1,14-12-1,-14 12-1,0 0 0,0 0-1,13 28 0,-11-9 0,3 11 0,-4 4-1,4 12 0,-3 0 0,2 4 0,1-2-1,0 0 0,-2-5 0,2-8-1,-2-6 0,0-12 0,-3-17 0,4 16 0,-4-16-1,0 0 1,-15-30-1,6 6-1,1-5 0,-5-8 0,1 1 0,-2-9 0,1 0-1,-1-4 1,1 2 1,-2 3 0,1 1-1,4 4 1,1 9 0,4 6 2,2 5-1,3 19 1,0 0 0,21-8 1,-21 8-1,29 13 2,-12-4 0,6 4-2,-1-2 2,5 0-1,2 2 0,3 3-1,2 5 2,3 3-2,0-2 0,3 5 1,-2 0-1,1 2 1,-2 0-2,-3 1 1,-2-3-1,-5 1 1,-5-4-1,-2-2 1,-6-3-1,-1-1 0,-3-4 0,-10-14 1,14 16-1,-14-16 0,0 0 0,0 0 0,0 0 0,0 0 0,0 0 0,0 0 0,-2-26 0,-1 10 0,-2-4 0,1-3 0,-1-4 0,-2-5 0,1-1 0,-2-7 0,0-7-1,0-2 0,3-5 1,2-4-1,1 1 0,2 2 1,2 7-1,-1 8 0,6 10 1,-5 8 0,-2 22 0,4-16-1,-4 16 0,0 0 0,0 17-1,0-17-2,2 26-1,-2-26-6,11 33-21,-12-17-10,7 5 2,-3-2-2</inkml:trace>
          <inkml:trace contextRef="#ctx0" brushRef="#br0" timeOffset="57626.5012">315-709 88,'0'0'37,"16"-18"0,-16 18 2,27-5-26,-27 5-6,23-11-2,-23 11-2,35-11 0,-14 5 0,6 4 0,-1-1-1,6 1 1,-2-1-2,4 3 1,-2 0 0,2 2-1,-4 1 0,2 0 0,-3 2 0,0 1-1,0 4 1,2 1-1,-6 2 0,4 3 2,-2 0-2,-1 1 0,0 1 0,-2 3 0,0-2 0,-6 2 0,2 1 0,-5 0 0,1 2 0,-2 3 0,-1-1 0,-2 3 0,1-1 0,-1-2 0,2 0 0,-4-1 0,1-1 0,1-3 0,-1 1 0,-1-3 0,1 2 0,-2-2 0,0 2 0,2-2 0,-4 2 0,2-2 0,0 0 0,0-1 0,-1 1 0,-1-1 0,2-2 0,-1 1 0,-1-1 0,0 0 0,1 0 0,-2 5 0,3-7 0,-2 4 0,-6-18 0,11 29 0,-11-29 0,12 24 0,-12-24 0,9 17 0,-9-17 0,7 19 0,-7-19 0,3 20 0,-3-20 0,-2 15 0,2-15 0,0 0 0,-6 16 0,6-16 0,0 0 0,0 0 0,0 0 0,0 0-2,0 0-4,-21-31-12,21 31-24,3-16 0,-3 16 0,0 0 0</inkml:trace>
          <inkml:trace contextRef="#ctx0" brushRef="#br0" timeOffset="58453.3027">1154 177 93,'0'0'38,"0"0"1,0 0-1,0 0-28,0 0-4,16-6-1,-16 6-1,19-8 0,-19 8-1,26 2 0,-26-2-1,32 6 1,-16 0-1,4 4-1,-4 4 0,3-3 0,-2 1-1,0 0 2,-3 0-2,-14-12 0,26 19 0,-26-19 0,19 14 0,-19-14 0,14 11 0,-14-11 0,0 0 0,18 12 0,-18-12 0,0 0 0,0 0 0,0 0 0,0 0 0,0 0 0,0 0 0,0 0 0,0 0 0,0 0 0,0 0 0,11-16 0,-11 16 0,5-18 0,-5 18 0,8-24 0,0 8 0,0-2 0,5-5 0,-2-5 0,4 0 0,-1-3 0,1 1 0,1 1 0,-2 2 0,-1 3 0,-4 5 0,-1 4 0,-8 15 0,10-19 0,-10 19 0,0 0 0,0 0 0,0 0 0,0 0 0,0 0 0,0 0 0,0 0 0,0 0-2,0 0-3,5 19-13,-20-20-22,15 1-2,0 0 0,0 0 1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02:02.42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9555415-D448-4C69-990B-F5B5926C9C0C}" emma:medium="tactile" emma:mode="ink">
          <msink:context xmlns:msink="http://schemas.microsoft.com/ink/2010/main" type="writingRegion" rotatedBoundingBox="1967,10330 2800,14110 1773,14336 940,10557"/>
        </emma:interpretation>
      </emma:emma>
    </inkml:annotationXML>
    <inkml:traceGroup>
      <inkml:annotationXML>
        <emma:emma xmlns:emma="http://www.w3.org/2003/04/emma" version="1.0">
          <emma:interpretation id="{76DCC8B2-9958-4C7E-8E14-EA72FFC03456}" emma:medium="tactile" emma:mode="ink">
            <msink:context xmlns:msink="http://schemas.microsoft.com/ink/2010/main" type="paragraph" rotatedBoundingBox="1967,10330 2800,14110 1773,14336 940,105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A5956B-540D-4545-81F8-105C41BAAA91}" emma:medium="tactile" emma:mode="ink">
              <msink:context xmlns:msink="http://schemas.microsoft.com/ink/2010/main" type="line" rotatedBoundingBox="1967,10330 2800,14110 1773,14336 940,10557"/>
            </emma:interpretation>
          </emma:emma>
        </inkml:annotationXML>
        <inkml:traceGroup>
          <inkml:annotationXML>
            <emma:emma xmlns:emma="http://www.w3.org/2003/04/emma" version="1.0">
              <emma:interpretation id="{BB1673F8-42CD-462E-B1D7-A01D575B543A}" emma:medium="tactile" emma:mode="ink">
                <msink:context xmlns:msink="http://schemas.microsoft.com/ink/2010/main" type="inkWord" rotatedBoundingBox="2348,13000 2602,14153 1773,14336 1519,13182"/>
              </emma:interpretation>
              <emma:one-of disjunction-type="recognition" id="oneOf0">
                <emma:interpretation id="interp0" emma:lang="en-US" emma:confidence="0">
                  <emma:literal>t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+</emma:literal>
                </emma:interpretation>
                <emma:interpretation id="interp3" emma:lang="en-US" emma:confidence="0">
                  <emma:literal>!</emma:literal>
                </emma:interpretation>
                <emma:interpretation id="interp4" emma:lang="en-US" emma:confidence="0">
                  <emma:literal>¥</emma:literal>
                </emma:interpretation>
              </emma:one-of>
            </emma:emma>
          </inkml:annotationXML>
          <inkml:trace contextRef="#ctx0" brushRef="#br0">-211 797 53,'1'-19'34,"-1"19"-1,0 0-6,-3-24-6,3 24-3,0 0-6,0 0-2,0 0-2,16 19-2,-16-19-2,8 24 0,-3-9-2,3 4 0,0-2 0,0 1-2,2 1 0,-4-3-1,0 0-1,-6-16-2,7 26-3,-7-26-7,0 0-21,-13 17-5,13-17 3,-21 13-2</inkml:trace>
          <inkml:trace contextRef="#ctx0" brushRef="#br0" timeOffset="405.6007">-409 875 52,'0'0'37,"3"-16"-1,-3 16 1,0 0-12,16 5-11,-16-5-6,0 0-3,12 16-2,-12-16-1,16 21 0,-16-21-1,17 24-1,-17-24 0,15 22 0,-15-22-2,11 21 0,-11-21-2,10 16-6,-10-16-12,0 0-15,0 0-1,0 0 2,-20-10-1</inkml:trace>
          <inkml:trace contextRef="#ctx0" brushRef="#br0" timeOffset="764.4014">-611 1008 65,'0'0'39,"0"0"-2,-14-11 2,14 11-20,0 0-10,4 14-5,-4-14-2,0 0-1,0 0-2,18 13 1,-18-13-1,0 0 0,18 11-3,-18-11-2,8 15-7,-8-15-16,0 0-7,0 0-1,-13 16-1</inkml:trace>
          <inkml:trace contextRef="#ctx0" brushRef="#br0" timeOffset="3478.8061">254 1236 50,'0'0'36,"0"0"-2,0 0 1,0 0-15,0 0-10,0 0-3,0 0-1,0 0-2,0 0-1,0 0 0,0 0-1,-2 15 0,2-15 0,-1 21 0,1-21-1,-5 28 0,2-10 0,1 3 0,-3 1 0,4 4 0,-4-1 0,2 4 0,-2 0 0,0 1 1,0 0-1,-1 2 0,-1 0 0,1 2-1,-2-2 1,0 0-1,-2 0 0,1-2 0,-1-3 0,0-3 0,2-3 0,0-5 1,8-16-1,-9 19 0,9-19 0,0 0 0,0 0 0,0 0 0,0 0 0,0 0 0,0 0 0,0 0 0,0 0 0,0 0 0,9-14 0,-9 14 0,0 0 0,0 0 0,0 0 0,15-10 0,-15 10 0,0 0 0,21-8 0,-21 8 0,20-6 0,-20 6 0,25-3 0,-11 1 0,-14 2 0,27 0 0,-12 3 0,-1-1 0,-14-2 0,26 6 0,-26-6 0,21 6 0,-21-6 0,14 8 0,-14-8 0,0 0 0,0 0 0,0 0 0,0 0 0,0 0 0,0 0 0,0 0 0,0 0 0,0 0 0,0 0 0,0 0 0,-19 4-1,19-4 1,0 0 0,-15-16 0,15 16 0,-4-15 0,4 15 0,-2-20 0,2 20 0,3-24 0,-1 9 0,-2 15-1,6-27 2,-3 11-2,1 2 1,-1-4 0,-2 2 0,3-3 0,-3 1 0,-1 1 0,2-2 0,-2-2 0,0 0 0,0 0-1,-2 2 1,1 0 0,1 0-1,-2 0 1,0 3 0,-1 1 0,2 1 0,1 14 0,-4-24 0,4 24 0,0-26 0,0 26 0,0-22 0,0 22 0,2-21 0,-2 21 0,0 0 0,2-14 0,-2 14 0,0 0 0,0 0 0,0 0 0,0 0 0,-8 16 0,8-16 1,0 0-1,-4 19 0,4-19 1,-3 18-1,3-18 0,-5 25 1,4-9-1,-2 0 0,1 7 1,-1-1-1,0 0 1,1 5-1,-1 1 1,-2 4-1,0-1 1,0 3 0,1-2-1,-3 0 1,1 1 0,-1-2-1,4-4 1,0-5 0,0-3-1,3-3 0,0-16 1,1 20-1,-1-20 0,0 0 0,0 0 0,0 0 0,0 0 0,15-7 0,-15 7 0,3-14-1,-3 14 1,3-15-1,-3 15 0,0 0 0,3-17 0,-3 17-1,0 0 1,0 0-1,4-14 1,-4 14 0,0 0 0,-4-20 0,4 20 1,-5-16-1,5 16-1,-4-16-1,4 16-3,0 0-17,0 0-16,0 0 1,-10-14-2,10 14 1</inkml:trace>
          <inkml:trace contextRef="#ctx0" brushRef="#br0" timeOffset="-858.0015">-199-789 72,'-12'-18'37,"0"-1"0,4 3 1,-9-9-20,17 25-8,0-20-2,0 20-2,0 0-2,20-4 0,-20 4 0,25 16 0,-9 1 0,8 12-1,0 3 0,5 13 0,1 4-3,4 4 0,0 0 0,-2 2 0,-2-5 0,-3-5 0,-4-10 0,-2-6 0,-7-9 0,-1-5 0,-13-15 0,0 0 0,0 0 0,0 0 0,3-19 0,-16-1-2,13 20-5,-29-43-10,23 29-24,-13-5-2,19 19 3,-29-19-2</inkml:trace>
          <inkml:trace contextRef="#ctx0" brushRef="#br0" timeOffset="18033.6316">-739-1791 86,'0'0'38,"-8"-14"1,8 14 0,-18-18-26,18 18-5,0 0-3,0 0-1,0 0 0,0 0-1,0 0 0,11 29-1,-9-8 1,1 9-1,-1 7 0,-1 6 0,-1 3 0,2 1-2,-1-6 0,1-1 0,1-6 0,-1-7 0,1-8 0,-3-19-2,8 21-1,-8-21-1,0 0-3,0 0-13,0 0-21,-11-15-1,11 15 2,-15-23-1</inkml:trace>
          <inkml:trace contextRef="#ctx0" brushRef="#br0" timeOffset="18283.2321">-847-1518 85,'0'0'39,"0"0"0,0 0 1,6-30-22,19 25-11,-5-9-3,14 3-1,3-5 0,8 1-2,1 1-1,4 1 0,-3 5 0,-6 0-2,0 5 0,-11 0-2,1 8-2,-31-5-8,35-4-22,-35 4-3,0 0 0,0 0 0</inkml:trace>
          <inkml:trace contextRef="#ctx0" brushRef="#br0" timeOffset="18642.0328">-423-1887 74,'-15'-22'38,"15"22"0,-9-16 1,2-5-21,7 21-12,0 0 0,0 0-3,10 23 1,-4-6 0,-3 6 1,5 12-1,-3 6 0,3 10 0,0 7 0,2 1 0,0 2-4,1-1 0,0-5 0,2-7 0,-2-8 0,2-10 0,-3-9 0,-1-5 0,-9-16 0,0 0-2,18 19-8,-33-38-23,15 19-10,-4-27 1,0 11-1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04:02.05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46EBF5A-5817-44A2-A210-8F2F365979BD}" emma:medium="tactile" emma:mode="ink">
          <msink:context xmlns:msink="http://schemas.microsoft.com/ink/2010/main" type="writingRegion" rotatedBoundingBox="12079,9876 21003,9876 21003,14748 12079,14748"/>
        </emma:interpretation>
      </emma:emma>
    </inkml:annotationXML>
    <inkml:traceGroup>
      <inkml:annotationXML>
        <emma:emma xmlns:emma="http://www.w3.org/2003/04/emma" version="1.0">
          <emma:interpretation id="{04E486AD-2A8F-461A-A7FB-B0B7BA9C1C5A}" emma:medium="tactile" emma:mode="ink">
            <msink:context xmlns:msink="http://schemas.microsoft.com/ink/2010/main" type="paragraph" rotatedBoundingBox="13970,9479 21107,10578 20931,11718 13794,106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269099C-86ED-4B25-84B8-044938B8D36B}" emma:medium="tactile" emma:mode="ink">
              <msink:context xmlns:msink="http://schemas.microsoft.com/ink/2010/main" type="inkBullet" rotatedBoundingBox="13921,9795 14613,9901 14534,10410 13843,10304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16067-1387 70,'-2'-17'35,"-1"-4"0,1-4-3,2 25-17,7-31-5,-7 31-3,13-27-1,-13 27-1,11-18-1,-11 18 0,0 0 0,18 4 0,-18-4-1,4 33 1,-4-2-1,2 12-1,-4 6 1,1 6-1,-1-1 0,-1 3-1,1-6 0,1-6 0,-2-11-1,3-4 0,-2-12 0,2-18 0,0 0 0,0 0-1,0 0 1,-3-29-1,1 3 1,0-12-2,1-4 1,-2-4 0,-1-3 0,-4-6 0,0 7 0,-3 2 0,0 1 1,-2 7-1,2 6 1,0 8 0,4 8 1,7 16-1,-6-17 1,6 17 0,0 0 0,21 11 0,-7-2 0,5 3 1,4 3-1,4 8 0,5 4 2,5 5-3,3 5 0,4 1 0,-1 5 0,2 2 0,0-2 0,-2-3 0,-3-5 0,-1-5 0,-6-4 0,1-7 0,-5-3 0,-3-5 0,-7-4 0,-3-4 0,-16-3 0,21-10 0,-21 10 0,5-30 0,-9 6 0,0-8 0,-3-8 0,-1-9 0,-1-1 0,-1-6 0,-1-3 0,-1-2 0,3 1 0,-1 4 0,1 6 0,1 9 0,1 6 0,2 7 0,0 11 0,5 17 0,0 0 0,0 0 0,0 0 0,0 0 0,-11 27 0,11-27-4,3 40-4,-3-40-12,4 40-22,-6-13 0,7 11 0,-5-1 0</inkml:trace>
        <inkml:trace contextRef="#ctx0" brushRef="#br0" timeOffset="639.6011">16879-1303 82,'3'-21'39,"-5"3"-2,2 18 2,-9-29-23,9 29-9,0 0-3,0 0 0,14 26-1,-9 0 0,0 1-1,1 6 1,-3 2-2,5 4 1,-1-3-1,4 0 0,0-9 0,5-5-1,4-6 0,2-8 0,4-5 0,-1-7 0,3-8-1,-6-2 0,1-7-1,-7-4 1,0-3-1,-8-2-1,-2-2 1,-6 0 0,0 3 0,-1 2 1,-3 3 1,1 7 0,3 17 1,-5-18 1,5 18 0,0 0 0,0 16 0,7 3 1,-2 2-1,6 3 0,-1 2 0,2 1-1,1-2-1,0-1 0,1-3 0,-1-7-1,2-2-2,-15-12-1,30 11-3,-28-26-14,15 12-19,-17 3-1,18-16 1,-18 16-1</inkml:trace>
        <inkml:trace contextRef="#ctx0" brushRef="#br0" timeOffset="873.6016">17553-1256 97,'0'0'39,"22"5"1,-7-8-3,20 5-30,-9-9-5,4-1-3,10 11-15,-11-14-23,8 0 1,-5-6-1,3 2 0</inkml:trace>
      </inkml:traceGroup>
      <inkml:traceGroup>
        <inkml:annotationXML>
          <emma:emma xmlns:emma="http://www.w3.org/2003/04/emma" version="1.0">
            <emma:interpretation id="{4F1D47EF-C8BD-4310-9231-55E13A1A6432}" emma:medium="tactile" emma:mode="ink">
              <msink:context xmlns:msink="http://schemas.microsoft.com/ink/2010/main" type="line" rotatedBoundingBox="18268,10141 21107,10578 20931,11718 18093,11281"/>
            </emma:interpretation>
          </emma:emma>
        </inkml:annotationXML>
        <inkml:traceGroup>
          <inkml:annotationXML>
            <emma:emma xmlns:emma="http://www.w3.org/2003/04/emma" version="1.0">
              <emma:interpretation id="{45414019-0FCE-4599-92BA-70C5A6D88410}" emma:medium="tactile" emma:mode="ink">
                <msink:context xmlns:msink="http://schemas.microsoft.com/ink/2010/main" type="inkWord" rotatedBoundingBox="18268,10141 21107,10578 20931,11718 18093,11281"/>
              </emma:interpretation>
              <emma:one-of disjunction-type="recognition" id="oneOf1">
                <emma:interpretation id="interp1" emma:lang="en-US" emma:confidence="0.5">
                  <emma:literal>Nutt</emma:literal>
                </emma:interpretation>
                <emma:interpretation id="interp2" emma:lang="en-US" emma:confidence="0">
                  <emma:literal>Nut H</emma:literal>
                </emma:interpretation>
                <emma:interpretation id="interp3" emma:lang="en-US" emma:confidence="0">
                  <emma:literal>Nu H</emma:literal>
                </emma:interpretation>
                <emma:interpretation id="interp4" emma:lang="en-US" emma:confidence="0">
                  <emma:literal>Nu- H</emma:literal>
                </emma:interpretation>
                <emma:interpretation id="interp5" emma:lang="en-US" emma:confidence="0">
                  <emma:literal>Nor H</emma:literal>
                </emma:interpretation>
              </emma:one-of>
            </emma:emma>
          </inkml:annotationXML>
          <inkml:trace contextRef="#ctx0" brushRef="#br0" timeOffset="1653.6028">18180-1195 73,'0'0'39,"-14"-17"0,14 17 1,14-26-17,12 23-14,-7-13-3,18 5-2,2-5-2,6 1 0,1-1-1,2 4-1,-1 2 0,-4 2-2,-1 3-2,-15-3-1,7 16-11,-34-8-22,24-6-3,-24 6 1,13-15 0</inkml:trace>
          <inkml:trace contextRef="#ctx0" brushRef="#br0" timeOffset="1435.2026">18256-1644 89,'-7'-17'39,"7"17"3,-8-15-2,8 15-25,3 19-8,5 2-1,-3 2-2,5 7-1,1 7 0,5 9-1,-3 5 0,1 5-1,-4 2 1,3-1-2,-8-1 0,3-8 0,-7-5 0,-1-11-2,0-6-1,-8-12-1,8-14-2,-14 8-7,14-8-27,0 0-3,-16-21 3,-3 4-2</inkml:trace>
          <inkml:trace contextRef="#ctx0" brushRef="#br0" timeOffset="2028.0036">18591-1757 78,'-10'-19'38,"6"4"-1,-3-2 2,7 17-28,0 0-3,0 0-2,0 0-1,23 17 0,-15 6-1,6 12 0,-3 5 0,7 16 0,-5 3-1,4 6 0,1-1-1,1 0 0,-1-6 0,0-4-2,-2-8 0,1-9 0,-2-5 0,-6-7 0,3-5 0,-6-4 0,-6-16 0,5 20 0,-5-20-4,0 0-1,0 0-8,-26 0-27,26 0-3,-16-24 1,11 10 0</inkml:trace>
          <inkml:trace contextRef="#ctx0" brushRef="#br0" timeOffset="21762.0383">11732-2126 66,'0'0'35,"-25"-18"0,25 18 0,-3-19-20,-9-5-6,20 10-4,-6-12 0,11 5-2,-2-7 0,10 2 0,-3-7 0,7 7 0,-4-4 0,5 7-1,-4 3 1,1 7-1,-6 5-1,-1 8 1,-16 0-1,26 17 0,-26-17 1,24 32-1,-11-14 1,5 3 0,-1-5 0,7 3 0,2-5 0,9-1-1,4-5 0,3-5 0,1-4 0,-1-6-1,-2-1-2,-7-6 0,1 3-3,-16-17-5,11 20-24,-21-12-8,0 2 1,-8-3 0</inkml:trace>
          <inkml:trace contextRef="#ctx0" brushRef="#br0" timeOffset="21044.437">11827-2232 68,'0'0'37,"8"-24"0,-8 24 1,3-20-18,13 31-9,-16-11-3,10 21-2,-10-5-2,8 11 0,-8 0-1,5 5-1,-4-2 0,1 2-1,1-5-2,-1-4 0,4-4-2,-6-19-3,23 22-17,-23-22-18,17-11 3,-7-7-2,6-1 0</inkml:trace>
          <inkml:trace contextRef="#ctx0" brushRef="#br0" timeOffset="21294.0374">12100-2281 109,'0'0'38,"-16"16"1,16 3-10,0-19-23,-2 27-1,2-9-2,5 6 0,-3 0-2,4 4 1,-4 0-1,1-1 0,0-2-1,-1-4-2,1 1 0,-3-22-3,8 29-10,-22-26-22,14-3-2,0 0 0,-8-17 0</inkml:trace>
        </inkml:traceGroup>
      </inkml:traceGroup>
    </inkml:traceGroup>
    <inkml:traceGroup>
      <inkml:annotationXML>
        <emma:emma xmlns:emma="http://www.w3.org/2003/04/emma" version="1.0">
          <emma:interpretation id="{283BFEAC-A061-43AA-9BF4-A73DF1DDE935}" emma:medium="tactile" emma:mode="ink">
            <msink:context xmlns:msink="http://schemas.microsoft.com/ink/2010/main" type="paragraph" rotatedBoundingBox="12705,11752 16181,11698 16201,12970 12725,130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12FEA7-7F15-4471-A460-061A1FB804C7}" emma:medium="tactile" emma:mode="ink">
              <msink:context xmlns:msink="http://schemas.microsoft.com/ink/2010/main" type="line" rotatedBoundingBox="12705,11752 16181,11698 16201,12970 12725,13024"/>
            </emma:interpretation>
          </emma:emma>
        </inkml:annotationXML>
        <inkml:traceGroup>
          <inkml:annotationXML>
            <emma:emma xmlns:emma="http://www.w3.org/2003/04/emma" version="1.0">
              <emma:interpretation id="{24041994-FD05-418D-9706-D32098C216EA}" emma:medium="tactile" emma:mode="ink">
                <msink:context xmlns:msink="http://schemas.microsoft.com/ink/2010/main" type="inkWord" rotatedBoundingBox="12705,11752 16181,11698 16201,12970 12725,13024"/>
              </emma:interpretation>
              <emma:one-of disjunction-type="recognition" id="oneOf2">
                <emma:interpretation id="interp6" emma:lang="en-US" emma:confidence="0">
                  <emma:literal>"re</emma:literal>
                </emma:interpretation>
                <emma:interpretation id="interp7" emma:lang="en-US" emma:confidence="0">
                  <emma:literal>"it</emma:literal>
                </emma:interpretation>
                <emma:interpretation id="interp8" emma:lang="en-US" emma:confidence="0">
                  <emma:literal>"Cct.</emma:literal>
                </emma:interpretation>
                <emma:interpretation id="interp9" emma:lang="en-US" emma:confidence="0">
                  <emma:literal>"if</emma:literal>
                </emma:interpretation>
                <emma:interpretation id="interp10" emma:lang="en-US" emma:confidence="0">
                  <emma:literal>"Co-cot</emma:literal>
                </emma:interpretation>
              </emma:one-of>
            </emma:emma>
          </inkml:annotationXML>
          <inkml:trace contextRef="#ctx0" brushRef="#br0" timeOffset="-27050.4475">11402-26 85,'0'0'38,"0"0"0,0 0 1,0 0-26,0 0-5,-7 16-3,7-16 0,-3 34-1,2-20 0,2 14-1,-1-6 0,3 2-2,1-5 0,-1-1-1,-3-18 1,10 16-1,-10-16 0,11-18 0,-5-1 0,1-7 1,-3-4-1,1-5 1,-3 0-2,-4-4 2,-3 9-2,-4 1 1,-4 4-1,-3 5 1,-3 8-1,-4 5 1,-4 9 0,-2 7 0,0 11 0,0 8 0,-1 16 0,1 8-1,-2 11 2,4 8-1,3 8 1,6 2-2,6-3 2,7 2 0,8-14 0,15-7 0,9-14 0,13-13 0,11-18 1,10-12-2,5-7 0,1-13 0,-4-1 0,-10-5 0,-5 2 0,-13 1-3,-9 5 1,-13 0-2,-13 16-3,-5-29-13,5 29-21,-5-21-2,5 21 1,-9-23 0</inkml:trace>
          <inkml:trace contextRef="#ctx0" brushRef="#br0" timeOffset="-26738.4469">11943 316 106,'0'0'40,"0"0"3,17 5-3,-2-11-33,15 1-3,7-5-1,8 2-2,5-1-2,0-4-1,3 7-3,-15-15-14,9 16-22,-14-8-1,1 8 0,-13-6 1</inkml:trace>
          <inkml:trace contextRef="#ctx0" brushRef="#br0" timeOffset="-23166.0406">10723-580 49,'-21'11'31,"21"-11"1,-25 21-7,0-22-12,14 18-3,-13-12-3,10 11-1,-6-7-4,3 3-2,17-12-10,-26 20-19,26-20-3,0 0-2,-9-16 1</inkml:trace>
          <inkml:trace contextRef="#ctx0" brushRef="#br0" timeOffset="-23415.6411">10799-502 69,'0'0'37,"0"0"-2,-18 0 2,18 0-21,-5 16-8,5-16-3,-14 23-2,4-9-2,10-14 0,-24 24-2,13-8 0,11-16-2,-16 24-2,16-24-10,0 0-22,0 0 1,-7-14-1,7 14 1</inkml:trace>
          <inkml:trace contextRef="#ctx0" brushRef="#br0" timeOffset="-23712.0416">10970-280 63,'5'-19'35,"-5"19"-1,13-19-3,-16-3-15,20 20-4,-15-15-2,12 17-2,-14 0-1,0 0-1,0 0-1,0 20-2,-9-2 0,-1 4-1,-4 2-1,-2 0 0,1 0-2,-1-5-1,3 1-1,-3-12-1,13 6-5,-18-22-18,21 8-12,0 0-1,0 0 1,-8-27 1</inkml:trace>
          <inkml:trace contextRef="#ctx0" brushRef="#br0" timeOffset="-19500.0341">13798-629 72,'0'0'37,"0"0"0,17 16 1,-17-16-17,29-5-15,-13 8-3,5-1-3,5 2-3,-8-12-11,7 10-24,-4-5 2,-2 1-1,-3-4 0</inkml:trace>
          <inkml:trace contextRef="#ctx0" brushRef="#br0" timeOffset="-19796.4347">13604-481 83,'0'0'39,"0"0"-2,0 0 1,0 0-26,30 13-5,-16-8-2,7 1-3,-1-4 0,2 4-1,-1 1-2,-2-3 0,-1 3-2,-18-7-3,27 9-12,-27-9-20,0 0 0,0 0 0,8-19 1</inkml:trace>
          <inkml:trace contextRef="#ctx0" brushRef="#br0" timeOffset="-20092.8351">13315-324 72,'0'0'38,"0"0"-1,0 0 1,17-3-20,-17 3-7,23-10-4,-9 4-1,14 10-1,-4-2 0,6 8-1,-1-1-2,1 6 0,-2 0 0,-4 1-2,-3-1 0,-4-2 0,-17-13-2,20 17-1,-20-17-1,0 0-7,17 3-26,-17-3-4,-3-19 1,-3 0-1</inkml:trace>
          <inkml:trace contextRef="#ctx0" brushRef="#br0" timeOffset="-25911.6455">13113-6 90,'-2'-15'40,"2"15"1,0 0-1,0 0-26,0 0-6,14 15-3,-14-15-1,4 28 0,-3-12-1,2 8-1,-1-1 0,3-1 0,-2-3-2,2-3 0,-5-16 0,0 0 0,21 2 0,-13-18 0,0-5 0,0-3 0,-3-6 0,-2-1 0,-5 4 0,-1-5 0,-7 8 0,-4 2 0,-4 3 0,-3 4 0,-1 4 0,-2 6 0,0 4 0,0 4 0,-2 8 0,2 5 0,-2 10 0,2 12 0,-1 7 0,-1 6 0,0 10 0,4 4 0,2 2 0,9 4 0,5-4 0,9-5 0,10-5 0,9-5 0,12-13 0,8-7 0,9-14 0,7-10 0,4-13 0,-1-6 0,-3-7 0,-6-6 0,-8 1 0,-7-1 0,-9 4 0,-15 4-3,-13 16-2,-5-24-13,5 24-24,-16-6-2,16 6 2,-34-11-1</inkml:trace>
        </inkml:traceGroup>
      </inkml:traceGroup>
    </inkml:traceGroup>
    <inkml:traceGroup>
      <inkml:annotationXML>
        <emma:emma xmlns:emma="http://www.w3.org/2003/04/emma" version="1.0">
          <emma:interpretation id="{E2F6A647-34BA-4911-A4FA-130E709D340A}" emma:medium="tactile" emma:mode="ink">
            <msink:context xmlns:msink="http://schemas.microsoft.com/ink/2010/main" type="paragraph" rotatedBoundingBox="12079,12932 20242,12932 20242,14748 12079,147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FD8C3B-7309-499F-A6D1-CC79AC7CD221}" emma:medium="tactile" emma:mode="ink">
              <msink:context xmlns:msink="http://schemas.microsoft.com/ink/2010/main" type="line" rotatedBoundingBox="12079,12932 20242,12932 20242,14748 12079,14748"/>
            </emma:interpretation>
          </emma:emma>
        </inkml:annotationXML>
        <inkml:traceGroup>
          <inkml:annotationXML>
            <emma:emma xmlns:emma="http://www.w3.org/2003/04/emma" version="1.0">
              <emma:interpretation id="{F2713BD9-81F2-47AA-BDFF-4A0D76395FEE}" emma:medium="tactile" emma:mode="ink">
                <msink:context xmlns:msink="http://schemas.microsoft.com/ink/2010/main" type="inkWord" rotatedBoundingBox="12042,13001 16540,12690 16651,14291 12153,14603"/>
              </emma:interpretation>
              <emma:one-of disjunction-type="recognition" id="oneOf3">
                <emma:interpretation id="interp11" emma:lang="en-US" emma:confidence="0">
                  <emma:literal>too</emma:literal>
                </emma:interpretation>
                <emma:interpretation id="interp12" emma:lang="en-US" emma:confidence="0">
                  <emma:literal>Too</emma:literal>
                </emma:interpretation>
                <emma:interpretation id="interp13" emma:lang="en-US" emma:confidence="0">
                  <emma:literal>*of</emma:literal>
                </emma:interpretation>
                <emma:interpretation id="interp14" emma:lang="en-US" emma:confidence="0">
                  <emma:literal>Toto</emma:literal>
                </emma:interpretation>
                <emma:interpretation id="interp15" emma:lang="en-US" emma:confidence="0">
                  <emma:literal>Too*</emma:literal>
                </emma:interpretation>
              </emma:one-of>
            </emma:emma>
          </inkml:annotationXML>
          <inkml:trace contextRef="#ctx0" brushRef="#br0" timeOffset="-13104.023">13523 676 34,'-4'-15'31,"4"15"4,-9-19-4,9 19-9,0 0-4,0 0-4,0 0-3,0 0-3,0 0-2,0 0-1,0 0 0,21 8-2,-21-8 0,23 15 0,-7-9 0,5 5-1,-2-1 0,5-1-1,-1 2 1,4 1-1,-2-3 0,4 2 0,0 1 0,0-1 0,2 2-1,-3-1 1,3 1 0,-2 2-1,0-1 1,-2-1 0,-1-1 0,-2 0-1,0-1 1,-2-3-1,-1 1 1,0-1-1,-2-1 0,1 2 0,-1-1 0,0 0 0,-3 0 0,2 2 0,-18-10 0,27 16 0,-27-16 0,26 16 0,-26-16 0,24 9 1,-8-5-1,-16-4 0,30 6 0,-30-6 1,28 5-1,-28-5 0,22 3 0,-22-3-1,0 0 1,18 8 0,-18-8 0,0 0 0,0 0 1,0 0-1,0 0 0,0 0 0,0 0 0,-2-14-1,2 14 1,0 0 0,0 0 0,-1-15 0,1 15 0,0 0 0,0 0 0,0 0 0,-9-16 0,9 16-1,0 0 2,-16-19-1,16 19-1,-12-22 1,12 22 0,-13-29 0,8 13 0,2-2-1,0 2 1,-1 0-1,4 16 1,-3-23 0,3 23 0,-5-15-1,5 15 1,0 0 0,0 0 0,0 0 0,0 0 0,0 0 0,0 0 0,0 0 0,0 0-1,0 0 1,0 0 0,0 0 0,0 0 0,0 0 0,0 0 0,0 0 1,-16 15-1,16-15 0,0 0 0,0 0 0,-19 9 0,19-9 0,-16-2 0,16 2 0,-21-4 0,7 1 1,-4-1-1,-1 0 0,-1 0 0,-4 0 0,0 0 0,-3 0 0,1 0 0,1 0 0,-1-3 0,2 2-1,0-3 1,0 0 0,1 0-1,-2 0 1,1 0 0,0 0 0,-4 0-1,1 2 1,0 1 0,-1 0 0,0 2 0,-3 0-1,-1 0 1,0 1 0,1 1 0,-1-2 0,2-1 0,-1 1 0,6-3 0,1 1 0,6-3 0,2 0 0,16 8 0,-19-14 0,19 14 0,0 0 0,-5-15 0,5 15 0,16 0 0,-16 0 0,30 8 1,-7-3-1,4 3 1,8 0-1,4 0 0,4 0 1,1 0-1,2 2 1,-1-1-1,-3 1 1,-2 2-1,-5 1 0,-3-2 1,-3 2-1,-2 0 1,-1-2-1,0-1 0,-2 1 0,0-3 1,-2 0-1,-1 1 0,-3 1 0,-4-2 0,-14-8-1,20 16 1,-20-16 0,0 0 0,6 16 0,-6-16 0,0 0 0,0 0 0,-18 0 0,18 0 0,-17-8-1,17 8 1,-24-11-1,9 4 1,-1 1-1,0 1 1,-2 0-1,1 2 1,1 2 0,1 1-1,15 0 1,-22 1 0,22-1 0,0 0 0,0 0 1,0 0-1,16 0 1,3 0 0,5 3 0,5 1-1,5 2 1,-1 2-1,3 2 1,-1-1-1,-4 1 0,-6 1 0,-2-1 0,-6-1 0,-17-9-1,21 11 1,-21-11-1,0 0-2,0 0-3,15 13-13,-33-26-16,18 13-8,-13-14 1,13 14 0</inkml:trace>
          <inkml:trace contextRef="#ctx0" brushRef="#br0" timeOffset="14835.6261">11253 848 30,'0'0'30,"0"0"4,4-16-3,-4 16-12,0 0-6,0 0-3,0 0-2,0 0-2,0 0-2,5 18 0,-5-18-1,-5 14-1,5-14 0,-6 19 0,6-19 0,-10 24-1,10-24 0,-14 31 0,6-15 0,2 3 1,-2-2-1,3 6 0,-3-1 0,1 2-1,2 0 1,2 0-1,-2-2 0,1 4 0,-1-2 0,-2-2 0,1 1 0,0-1 1,-1-1-1,1 3 1,-1-3-1,2 1 1,-1-1-1,1-1 1,2 0-1,0 0 1,1 0-1,1 2 0,-3-1 1,4-1-1,-3 3 0,2 2 1,-3 2-1,1-1 0,-2 1 0,2-1 1,0-2-1,-2-2 0,3-1 0,1-4 1,-1-2-1,2-15 1,2 24-1,-2-24 0,5 24 1,-5-24-1,5 25 0,-5-25 1,4 26-1,-2-12 0,0 1 0,-2-1 0,0-14 1,4 26-1,-4-26 0,10 25 0,-10-25 0,13 26 1,-13-26-1,21 25 0,-10-10 1,3-1-1,-1 0 0,2 6 0,1-8 0,-2 4 1,1-6-1,-15-10 0,27 14 0,-27-14 0,26 2 0,-26-2 0,27-10 0,-11 1 0,0 1-1,2-5 1,-1 3 0,2 1 0,-1-4-1,0 0 1,-4-1 0,1-2 0,-4 0 0,-1-2 0,-1-1 0,-2-2-1,1 2 1,-2-3 0,0-1-1,1-1 1,1-1 0,-2-2-1,1 0 0,-2-2 1,-1-1-1,0-1 0,-3 4 1,-2 0-1,-3 1 1,1-1 0,-2 2 0,-1-1 0,1 0 0,0 2 0,-1-3 0,1 0 0,2 2 0,-2-1 0,0 4 0,-1-2 0,-1 3 0,-1 0 0,2 0 0,-2 2 0,0 0 0,0 2 0,0-1 0,0-3 0,0 0 0,0 1 1,1-3-1,1 1 0,1 0 0,0-1 1,0 2-1,1 2 1,-1 2-1,-2 1 0,1 0 0,-2 1 0,8 15 0,-14-24 0,14 24 0,-17-20 1,17 20-1,-12-20 0,12 20 1,-13-17-1,13 17 0,-11-14 1,11 14-1,0 0 0,-13-15 1,13 15-1,0 0 0,0 0-1,0 0 0,0 0-1,0 0-3,0 0-13,0 0-19,0 0-2,13-19 0,-7 0 0</inkml:trace>
          <inkml:trace contextRef="#ctx0" brushRef="#br0" timeOffset="20373.6358">11392 1681 62,'0'0'37,"0"0"0,-19 19 2,27 6-22,-8-25-8,5 32-2,1-16-1,15 10-1,2-4-1,13 5 0,3-1-1,14 1 0,8-3-1,13 0 0,4-3-1,9-5 1,6-5-1,3-6-1,5-9 1,4-4 0,-4-8 0,5-4 0,-5-6 0,-3 1 0,-10-4 0,-8 2-1,-9 3 1,-15 5-1,-11 4 1,-13 2-2,-11 5 1,-7 2 0,-14 6 0,0 0-1,0 0 0,0 0 0,0 0-2,-14-16-2,14 16-8,-26-3-26,26 3-3,-22-24 0,14 8-1</inkml:trace>
          <inkml:trace contextRef="#ctx0" brushRef="#br0" timeOffset="18158.4319">12966 840 85,'7'-14'37,"-7"14"-1,0 0-4,-2-21-20,2 21-6,0 0-2,5 18-1,-5-18 0,-5 25-1,-1-7-1,1 4 1,-3 1-1,3 2 1,-4 1-1,1 4 0,-4 0 0,1 2-1,0 0 0,1 3-1,-1-1 2,1 0-2,1-1 1,1-3-1,-2 1 2,4-1-1,1-1 1,0-2-1,0-1 1,2 1-1,0-3 1,1 1-1,1-2 0,1-1 0,-2-1 1,4 0-1,-2-1 0,1 3 0,1 1 1,-2 0-1,0 1 0,1 2 0,-1 2 0,2 0 0,0-2 0,-1-3 0,2-2 0,2-1 0,0-3 0,2-1 1,1-1-1,0-1 0,-8-15 0,19 24 0,-19-24 0,25 22 1,-25-22-1,28 19 0,-14-9 0,2 1 0,-16-11 0,24 22 0,-24-22 0,20 21 0,-20-21 0,14 13 0,-14-13 0,16 0 0,-16 0 0,21-8 0,-7 1 0,2-1 0,0-1 0,4-1 0,-3 1 0,-1-4 0,2 0-1,-2-3 1,-1 0-1,-3-5 1,-2-1-1,1-4 0,-4-1 1,1-2-1,-3-2 1,-2-5-1,3 0 1,-4-3-1,3 1 1,-4-2-1,4 2 1,-3-1-1,1 3 1,-5-1 0,-1 5 0,1 0-1,-4 2 1,-2-1 0,0 3 1,0-4-2,-2 1 2,2-1-2,2-3 1,-4 0 2,4 1-2,-1 4 1,1 0-1,-2 3 1,0 1-1,-2 4 1,1 3-1,-3-1 0,1 3 0,0 1 0,-2 0 0,13 16 0,-24-24 0,24 24 0,-22-16 0,22 16 0,-20-10 0,20 10 0,-14-5 1,14 5-1,0 0 1,-15-7-1,15 7 1,0 0-1,0 0 1,0 0-1,0 0 0,0 0 0,-14-12 0,14 12 0,0 0 0,0 0-2,0 0-1,0 0-6,22 13-18,-22-13-13,0 0 1,0 0-3,16-11 3</inkml:trace>
          <inkml:trace contextRef="#ctx0" brushRef="#br0" timeOffset="-15756.0276">10856 642 47,'0'0'35,"16"-19"2,-16 19-1,0-22-14,15 30-8,-15-8-4,0 0-4,0 0-2,-16-7 0,16 7-2,-21 13 0,5-5 0,0 5-1,-7 3 0,-1 3 0,-3 2 0,-4 1 0,-2 2-1,-3 2 1,0 1-1,-5-2 0,3 2 1,-2-1-1,-2 0 0,0-1 0,2-1 0,0 0 1,-3-2-1,1 6 0,0-1 1,-1-2-2,1-1 1,-1 0-1,3-1 1,3-4-1,8 0 1,2-8-1,8-3 2,4-2-1,15-6 0,0 0 0,0 0 1,0 0-1,0 0 0,0 0 0,0 0 0,0 0 0,15 4 0,-15-4 0,0 0 0,0 0 0,16 6 1,-16-6-1,0 0 0,17 3 0,-17-3 0,15 2 0,-15-2 0,19 1 0,-19-1 0,19 5 0,-19-5 0,24 5 1,-24-5-1,28 2 0,-14-4 0,4 0 0,-2 1 0,1 1 0,-17 0 0,26-3 0,-26 3 0,16 0 0,-16 0 1,0 0-1,0 0 0,0 0 0,0 0 0,0 0 0,-16 4 0,16-4 0,0 0 0,-14-1 0,14 1 0,0 0 0,-15 0 0,15 0 0,0 0 0,-19-3 0,19 3 0,0 0 0,0 0 0,0 0 0,0 0 0,0 0 0,5-18 0,-5 18-1,22-14 1,-6 4 0,2-6 0,3 3 2,3-4-2,1-4 1,3 0-1,-3-1 1,6-2-1,-5 0 0,1 3 0,0-3 0,-1 3 0,-2 2-1,-2-1 1,1-1 0,-2 2 0,1-2 0,-1 2 0,-2 0 0,0-1 0,1 1 0,-1 2 0,-1-1 0,-2 2 0,-2 5 0,-14 11 0,21-19 0,-21 19 0,14-11 1,-14 11-1,0 0 0,0 0 0,0 0 0,0 0 0,0 0 0,0 0 1,0 0-1,15-8 0,-15 8 0,0 0 0,0 0 0,0 0 0,0 0 0,-10 16 0,-4-7 0,-2 5 0,-5 4 0,-5 4 0,-3 1 0,-4 4 0,-3 0 0,-1 2 0,1 1 0,-5 2 0,1 3 1,2-4-1,-1 2 0,-1-1 0,3-3-1,2-4 1,3-1-1,1-4 1,4-8-1,3 3 1,2-9-1,5-1 1,17-5 0,-22 2 0,22-2 0,0 0 0,-5-15 0,5 15 0,16-17 0,-3 2 0,5 7 1,1-5-3,2 1 0,8 13-9,-21-22-18,17 15-13,-8-8 2,5 7-2</inkml:trace>
        </inkml:traceGroup>
        <inkml:traceGroup>
          <inkml:annotationXML>
            <emma:emma xmlns:emma="http://www.w3.org/2003/04/emma" version="1.0">
              <emma:interpretation id="{6CC0C1A5-75A1-458B-8F8D-B0E464858782}" emma:medium="tactile" emma:mode="ink">
                <msink:context xmlns:msink="http://schemas.microsoft.com/ink/2010/main" type="inkWord" rotatedBoundingBox="18846,13789 20242,13789 20242,14748 18846,14748"/>
              </emma:interpretation>
              <emma:one-of disjunction-type="recognition" id="oneOf4">
                <emma:interpretation id="interp16" emma:lang="en-US" emma:confidence="0">
                  <emma:literal>L:'</emma:literal>
                </emma:interpretation>
                <emma:interpretation id="interp17" emma:lang="en-US" emma:confidence="0">
                  <emma:literal>L:"</emma:literal>
                </emma:interpretation>
                <emma:interpretation id="interp18" emma:lang="en-US" emma:confidence="0">
                  <emma:literal>L:</emma:literal>
                </emma:interpretation>
                <emma:interpretation id="interp19" emma:lang="en-US" emma:confidence="0">
                  <emma:literal>win</emma:literal>
                </emma:interpretation>
                <emma:interpretation id="interp20" emma:lang="en-US" emma:confidence="0">
                  <emma:literal>Lim</emma:literal>
                </emma:interpretation>
              </emma:one-of>
            </emma:emma>
          </inkml:annotationXML>
          <inkml:trace contextRef="#ctx0" brushRef="#br0" timeOffset="6177.6109">16675 1703 71,'0'0'37,"-5"-22"1,5 22 0,15-8-23,-15 8-5,0 0-3,0 0-2,24 1 0,-24-1-1,19 29 0,-13-8-1,2 6 0,-1 3-1,-1 4 0,-1 1 0,0 3 0,0 1-2,-4 2 1,2 1-1,-1-1 0,1-1 0,1 0 0,-4-2 0,-2 1-1,-1-1 2,1-4-1,-3-2 0,2-5 0,-2-3 0,2-4 0,5-4 0,-2-16 0,11 18 0,-11-18 0,32-3 0,-6-2 1,6-3-1,6-5 0,6 0 0,4 2 0,-3 0 0,1 3 0,-4 2 0,-5 1 0,-5 3 0,-8 1-1,-6 2 0,-18-1 0,21 0-1,-21 0-1,0 0-3,4-28-6,-4 28-27,7-28-3,-4 12 1,-8-9 0</inkml:trace>
          <inkml:trace contextRef="#ctx0" brushRef="#br0" timeOffset="6567.6116">17431 1827 82,'0'0'40,"0"0"-1,0 0 2,0 0-25,0 0-9,0 0-3,3 23 0,-3-23-1,10 24-1,-10-24 0,11 21-1,-11-21 0,10 14 0,-10-14-1,0 0-1,0 0 0,0 0-2,9-14-3,-17-9-10,8 23-23,3-21-3,-3 21 3,0-16-3</inkml:trace>
          <inkml:trace contextRef="#ctx0" brushRef="#br0" timeOffset="7129.2126">17522 2133 52,'-13'-16'35,"13"16"2,0 0-2,-9-20-13,9 20-9,0 0-4,9 16-2,-9-16-1,2 16-1,-2-16-1,0 21 1,0-21-2,0 23 0,0-23-1,2 19 0,-2-19-1,0 0-1,0 0 1,0 0-1,0 0 0,0 0-1,0 0 0,0 0-1,0 0-1,0 0-3,0 0-9,0 0-25,0 0-2,0 0 3,6-18-3</inkml:trace>
          <inkml:trace contextRef="#ctx0" brushRef="#br0" timeOffset="7768.8137">17753 1558 74,'0'0'38,"0"0"0,0 0-2,-3-16-21,26 16-5,-23 0-3,38-15-2,-14 9-1,8 3-2,0-2-1,0-3-2,2 9-4,-13-18-16,10 17-19,-12-10 0,0 4-1,-8-9 2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04:14.78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E6E3E0E-669A-40F4-B06D-9C0A150FF4EA}" emma:medium="tactile" emma:mode="ink">
          <msink:context xmlns:msink="http://schemas.microsoft.com/ink/2010/main" type="inkDrawing" rotatedBoundingBox="13748,10626 13787,12022 13173,12039 13134,10644" hotPoints="13147,10984 13311,10650 13595,10627 13780,11132 13552,12024 13254,11614" semanticType="enclosure" shapeName="Hexagon">
            <msink:destinationLink direction="with" ref="{4449E3E0-436C-4A85-9664-6541F8A1BC53}"/>
          </msink:context>
        </emma:interpretation>
      </emma:emma>
    </inkml:annotationXML>
    <inkml:trace contextRef="#ctx0" brushRef="#br0">313 1325 36,'0'0'30,"0"0"3,0 0-1,7 14-15,-7-14-5,-3-14-4,-4-2 0,7 16-3,-1-23-1,1 23 0,-7-24-1,7 24 0,-10-20 0,10 20-1,-19-16 0,19 16-1,-21-20 0,21 20 0,-22-22 0,11 8-1,11 14 0,-21-31 1,11 15-1,1-1 0,-3 1 0,1-2 0,1 1 0,-1-1 0,2 1 0,-3-1 0,3-1 0,1-2 0,0-1 0,0-1 0,0-1 0,1-3 0,-1 2 0,2-3-1,-2 0 1,1-1 1,1 3 0,1 2-1,-1 2 1,2 0-1,0 1 1,0 0 0,1 2-1,2 0 0,-1-2 0,0-1 0,2-1 0,0-2 0,2 1 0,0-2 0,-2 1 0,1-1 0,2 1 1,1 1-1,0 1 0,1 1 0,0 0 0,3 4 1,0 0-1,0-1 0,3 0 0,1-3 0,-1 1 0,2 0 0,0 0 1,-1-1-1,3 1 0,-2 5 0,-2 2 0,-11 14 0,24-16 1,-8 11-1,0 4 0,3-1 0,1-1 0,4 0 0,0-1 0,3 1 0,-1 2 0,-4-1 0,-1 4 1,-2 1-1,-3 5 0,-1 3 0,-4 3 0,-3 2 0,-2 0 0,1 3 1,-1-1-1,-1 0 0,0-1 0,1-2 1,-6-15-1,16 23 0,-6-8 0,0-1 1,-1 2-1,-1 2 0,0-2 0,-3 6 0,0-3 0,-2 0 1,0-1-1,1-2 0,-4-16 1,4 26-1,-4-26 0,10 22 0,-5-8 0,0 1 0,-2 1 0,-2 1 1,-1 2-1,-1 1 0,-2 0 0,-1-1 0,0-1 0,0 0 0,1-2 0,-2 0 0,4-2 0,-1 2 0,-1 0 0,1 1-1,2 1 1,-3 1-1,0-1 0,0 1 1,-2 0-1,0-1 0,0-1 1,-1 1 0,-1-2 0,3 0 0,-3 0 0,4-2 0,-2 1 0,5-15 0,-6 25 0,6-25 0,-3 21 0,3-21 0,-4 19 0,4-19 0,-4 19 0,4-19 0,-7 19 0,7-19 0,-8 23 0,8-23 0,-8 22 0,8-22 0,-6 26 0,6-26 0,-5 25 0,5-25 0,-3 23 0,3-23 0,-4 20 0,4-20 0,-4 21 0,4-21 0,-8 19 0,8-19 0,-12 24 0,12-24 0,-14 27 0,6-11 0,1 2 0,-1-1 0,4 1 1,-1 0-1,0-2 1,3 0-1,2-16 1,0 20 0,0-20 0,5 15-1,-5-15 1,0 0 0,0 0-1,0 0 1,0 0-1,0 0 0,0 0 0,0 0-2,0 0 0,0 0-6,11 14-19,-11-14-12,0 0 1,-16-16-2,16 16 2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3T23:42:02.009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context xml:id="ctx1">
      <inkml:inkSource xml:id="inkSrc2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1" timeString="2013-06-13T23:42:12.076"/>
    </inkml:context>
  </inkml:definitions>
  <inkml:traceGroup>
    <inkml:annotationXML>
      <emma:emma xmlns:emma="http://www.w3.org/2003/04/emma" version="1.0">
        <emma:interpretation id="{04FCAC70-57B9-428D-B628-C735BA877665}" emma:medium="tactile" emma:mode="ink">
          <msink:context xmlns:msink="http://schemas.microsoft.com/ink/2010/main" type="writingRegion" rotatedBoundingBox="17713,8685 18217,8685 18217,9680 17713,9680"/>
        </emma:interpretation>
      </emma:emma>
    </inkml:annotationXML>
    <inkml:traceGroup>
      <inkml:annotationXML>
        <emma:emma xmlns:emma="http://www.w3.org/2003/04/emma" version="1.0">
          <emma:interpretation id="{90576ADA-26B0-40EC-8F77-779765DC549D}" emma:medium="tactile" emma:mode="ink">
            <msink:context xmlns:msink="http://schemas.microsoft.com/ink/2010/main" type="paragraph" rotatedBoundingBox="17713,8685 18217,8685 18217,9680 17713,96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E37312-6EC4-4D99-9C6E-4F83165E04FB}" emma:medium="tactile" emma:mode="ink">
              <msink:context xmlns:msink="http://schemas.microsoft.com/ink/2010/main" type="line" rotatedBoundingBox="17713,8685 18217,8685 18217,9680 17713,9680"/>
            </emma:interpretation>
          </emma:emma>
        </inkml:annotationXML>
        <inkml:traceGroup>
          <inkml:annotationXML>
            <emma:emma xmlns:emma="http://www.w3.org/2003/04/emma" version="1.0">
              <emma:interpretation id="{5C0F6997-99D8-4CF6-89FE-C90AA710CBC3}" emma:medium="tactile" emma:mode="ink">
                <msink:context xmlns:msink="http://schemas.microsoft.com/ink/2010/main" type="inkWord" rotatedBoundingBox="17871,8919 18011,8682 18220,8805 18079,9043"/>
              </emma:interpretation>
              <emma:one-of disjunction-type="recognition" id="oneOf0">
                <emma:interpretation id="interp0" emma:lang="en-US" emma:confidence="0">
                  <emma:literal>..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...</emma:literal>
                </emma:interpretation>
                <emma:interpretation id="interp3" emma:lang="en-US" emma:confidence="0">
                  <emma:literal>it</emma:literal>
                </emma:interpretation>
                <emma:interpretation id="interp4" emma:lang="en-US" emma:confidence="0">
                  <emma:literal>of</emma:literal>
                </emma:interpretation>
              </emma:one-of>
            </emma:emma>
          </inkml:annotationXML>
          <inkml:trace contextRef="#ctx0" brushRef="#br0">8 135 64,'0'0'37,"0"0"0,0 0 1,-8-29-17,27 31-10,-11-16-4,11 7-2,-4-4-2,9 3-1,-3-2 0,6 1 0,-3 1-1,3 3 1,-4 0-1,-1 2-1,-4 1 1,0 2-1,-4 0 0,-14 0-1,21 0 1,-21 0-2,0 0-1,14-11-2,-14 11-9,0 0-22,0 0-4,5-16 0,-5 16 1</inkml:trace>
          <inkml:trace contextRef="#ctx0" brushRef="#br0" timeOffset="-362.0206">111-10 39,'-4'-15'23,"4"15"0,0 0-2,-5-25-4,5 25-3,-3-18-1,3 18 0,0-17-1,0 17-1,5-21-1,-5 21-2,0 0-1,13-14-1,-13 14-1,0 0-2,0 0 0,0 0-1,0 0 0,3 27-1,-3-7 0,0 6 0,-1 3 0,2 3-1,-2 0 0,2 0 0,-1-2 0,3-6 0,1-2-1,-3-4 1,2-4-2,-3-14-1,7 15-1,-7-15-5,0 0-13,0 0-17,3-15 0,-3 15-1,-6-17 2</inkml:trace>
          <inkml:trace contextRef="#ctx1" brushRef="#br0">-185 860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02:18.44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4DA3411-87CE-42EC-B652-AE4968B2B07F}" emma:medium="tactile" emma:mode="ink">
          <msink:context xmlns:msink="http://schemas.microsoft.com/ink/2010/main" type="inkDrawing" rotatedBoundingBox="4998,13578 5428,14098 5364,14151 4934,13631" semanticType="callout" shapeName="Other">
            <msink:sourceLink direction="with" ref="{3DDE96CC-5BFD-4F04-BA8D-E53F3A69810D}"/>
          </msink:context>
        </emma:interpretation>
      </emma:emma>
    </inkml:annotationXML>
    <inkml:trace contextRef="#ctx0" brushRef="#br0">2794 1280 70,'0'0'37,"0"0"-1,-14 3 2,22 13-22,-8-16-8,0 0-3,9 19-1,-9-19-1,18 19 0,-4-6 0,1-4 0,4 6-1,-1-2 1,9 9-1,0 0 1,4 7-1,-2 0 0,3 9 0,-5 2-1,0 2 1,-3-1-1,-4-1 0,-4-5-1,-3-3 1,-2-5-1,-2-9 0,-9-18 0,15 18 1,-15-18-2,0 0 1,14-15-1,-10 1 0,0-1-2,-4-5-2,0 20-12,-4-28-24,4 28 0,-10-28 0,10 28 0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04:18.57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874D199-FE08-480C-8AF1-2910D88E5869}" emma:medium="tactile" emma:mode="ink">
          <msink:context xmlns:msink="http://schemas.microsoft.com/ink/2010/main" type="inkDrawing" rotatedBoundingBox="14951,12112 14961,10661 15441,10664 15432,12115" hotPoints="14968,10813 15157,10642 15401,10802 15429,11348 15173,12111 14965,11507" semanticType="enclosure" shapeName="Hexagon">
            <msink:destinationLink direction="with" ref="{4449E3E0-436C-4A85-9664-6541F8A1BC53}"/>
          </msink:context>
        </emma:interpretation>
      </emma:emma>
    </inkml:annotationXML>
    <inkml:trace contextRef="#ctx0" brushRef="#br0">181 1327 54,'0'0'36,"0"0"0,0 0 0,3 21-10,-3-21-16,0 0-4,-2-23-3,2 23-1,2-19 0,-2 19-1,-5-24 0,0 10-1,-1-4 0,-2 1 0,-3-3 1,-2-5-2,0-1 2,0-3-2,0-2 1,1-3 0,-1-1 0,2-2-1,1 0 1,0 2 0,2 0 0,2 0 0,-1 0 0,3 1-1,0-1 1,0 0 1,2 1 0,-1 1-1,1-2 1,1 1 0,-1-1 0,2 0 0,0 0-1,2 0 0,-1-1 0,1 1 0,-1 0 0,1 2-1,0 1 2,-2 5-1,1 3 0,1 3 0,-1 2 0,4 3 0,0 0 0,3 1 0,-8 15 0,23-27 0,-11 10 0,4 2 0,-1 1 1,1-1-1,2 3 0,-2 0 0,0 4 1,1 2-1,-1 3 0,2 1 1,-2 2-1,3 4 1,-1-1-1,3 0 1,0 3-1,0 2 1,-1 0-1,1 5 1,-3 3-1,0 3 1,-6-3-1,0 5 1,-3 0 0,1 1-1,-7 2 1,2 0-1,-4 2 0,4-1 0,-3 7 1,1-2-1,-3 2 0,2 0 0,-1-1 1,3-3-1,-4 1 0,1 0 0,1-2 1,-2 0-1,0 2 0,-5 1 0,3-1 0,-4 3-1,1-2 1,-3 2 0,2-1 0,-2-1-1,0-4 1,1-1 0,1 1 0,-1-2 0,-1-2 0,0 4 0,-1-2 0,-3 3 0,1 0 0,0 2 0,-2-1 0,2 0 0,0 0 0,-2-2 0,3-1 0,1-1 0,-1-1 0,4-3 1,-1 0-1,2-3 0,2 1 1,0 1 0,1-1-1,1-1 1,-3-1 0,3 0 0,-4 0 0,2 0 0,3-16-1,-10 21 1,10-21-1,0 0 0,0 0 0,0 0-1,0 0-2,-14-21-1,14 21-9,0 0-19,-5-14-8,5 14 1,0 0-1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04:21.60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449E3E0-436C-4A85-9664-6541F8A1BC53}" emma:medium="tactile" emma:mode="ink">
          <msink:context xmlns:msink="http://schemas.microsoft.com/ink/2010/main" type="inkDrawing" rotatedBoundingBox="13449,10616 15078,10542 15091,10824 13462,10898" semanticType="10" shapeName="Other">
            <msink:sourceLink direction="with" ref="{BE6E3E0E-669A-40F4-B06D-9C0A150FF4EA}"/>
            <msink:sourceLink direction="with" ref="{2874D199-FE08-480C-8AF1-2910D88E5869}"/>
          </msink:context>
        </emma:interpretation>
      </emma:emma>
    </inkml:annotationXML>
    <inkml:trace contextRef="#ctx0" brushRef="#br0">-6 331 44,'0'0'33,"4"-19"2,-4 19-1,19-35-7,10 25-15,-15-15-3,17 10-3,-7-7-1,13 3-1,-2-2 0,7 3-1,3-2 0,8 4 0,4-2-1,12 4 0,2-4 0,11 5 1,3-3-1,8 5 0,-3 2-1,1 2 2,-4 4-2,-5 6 1,-7 4-1,-3 4 0,-12 5 0,-4 5 0,-10 1 0,-4 2-1,-7 0 1,-6-2-1,-3-1 0,-8-3 0,-4-4 0,-14-14 0,15 19-2,-15-19 0,0 0-3,-15 0-8,15 0-23,0 0-5,-22 2 1,7-9-2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03:26.97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8BF1FDC-C6F4-4803-A576-ED915ACA9311}" emma:medium="tactile" emma:mode="ink">
          <msink:context xmlns:msink="http://schemas.microsoft.com/ink/2010/main" type="writingRegion" rotatedBoundingBox="8148,11350 10030,11350 10030,12895 8148,12895"/>
        </emma:interpretation>
      </emma:emma>
    </inkml:annotationXML>
    <inkml:traceGroup>
      <inkml:annotationXML>
        <emma:emma xmlns:emma="http://www.w3.org/2003/04/emma" version="1.0">
          <emma:interpretation id="{E18FEA87-C89D-4182-8FCC-8568D1F9611F}" emma:medium="tactile" emma:mode="ink">
            <msink:context xmlns:msink="http://schemas.microsoft.com/ink/2010/main" type="paragraph" rotatedBoundingBox="8233,11350 9394,11350 9394,11991 8233,119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1EBE6E-5A3A-4FCE-9711-4B9D076DCC75}" emma:medium="tactile" emma:mode="ink">
              <msink:context xmlns:msink="http://schemas.microsoft.com/ink/2010/main" type="line" rotatedBoundingBox="8233,11350 9394,11350 9394,11991 8233,11991"/>
            </emma:interpretation>
          </emma:emma>
        </inkml:annotationXML>
        <inkml:traceGroup>
          <inkml:annotationXML>
            <emma:emma xmlns:emma="http://www.w3.org/2003/04/emma" version="1.0">
              <emma:interpretation id="{FEAB66B4-F69A-4600-87C0-29545D7E3834}" emma:medium="tactile" emma:mode="ink">
                <msink:context xmlns:msink="http://schemas.microsoft.com/ink/2010/main" type="inkWord" rotatedBoundingBox="8207,11452 9304,11277 9396,11857 8299,12032"/>
              </emma:interpretation>
              <emma:one-of disjunction-type="recognition" id="oneOf0">
                <emma:interpretation id="interp0" emma:lang="en-US" emma:confidence="0">
                  <emma:literal>52</emma:literal>
                </emma:interpretation>
                <emma:interpretation id="interp1" emma:lang="en-US" emma:confidence="0">
                  <emma:literal>€ 2</emma:literal>
                </emma:interpretation>
                <emma:interpretation id="interp2" emma:lang="en-US" emma:confidence="0">
                  <emma:literal>s 2</emma:literal>
                </emma:interpretation>
                <emma:interpretation id="interp3" emma:lang="en-US" emma:confidence="0">
                  <emma:literal>EX</emma:literal>
                </emma:interpretation>
                <emma:interpretation id="interp4" emma:lang="en-US" emma:confidence="0">
                  <emma:literal>I 2</emma:literal>
                </emma:interpretation>
              </emma:one-of>
            </emma:emma>
          </inkml:annotationXML>
          <inkml:trace contextRef="#ctx0" brushRef="#br0">6010 379 85,'-21'8'38,"21"-8"0,-17 11 2,36-2-26,-3-15-8,21 4-1,6-7-1,20 2 0,9-5-1,18 0 0,9-2 0,10 0-2,4-2 1,9 1-1,-4 3 0,-4 0-1,-8 3 0,-14 2 0,-15 4 0,-13 2-1,-16 2 0,-19 2-1,-8 2-1,-21-5-1,16 13-4,-31-19-22,15 6-12,0 0 2,0 0-2,2-24 2</inkml:trace>
          <inkml:trace contextRef="#ctx0" brushRef="#br0" timeOffset="639.6011">7273-32 85,'-18'-2'37,"18"2"2,-22 2 1,27 12-23,-5-14-8,0 0-3,0 0-1,20 18-2,-2-12 1,9 4-1,4-2 0,7 3-2,3-3 2,8 2-3,-1-1 0,5 6 0,-6-6 0,-2 7 0,-5-1 0,-5 1 0,-4 0 0,-9 1 0,-3 1 0,-19-18 0,26 28 0,-26-28 0,16 28 0,-16-28 0,10 25 0,-10-10 0,-5 1 0,-5 1 0,-6 1 0,-8 2 0,-11 3 0,-5 1 0,-5 3 0,-3-3 0,-2 3 0,2-6 0,3 0 0,5-5 0,9 0 0,7-8 0,7-2 0,2-6 0,15 0 0,0 0 0,0 0 0,5-22-7,13 23-10,-22-17-25,22 3-2,-10-9 2,7 0-2</inkml:trace>
          <inkml:trace contextRef="#ctx0" brushRef="#br0" timeOffset="1388.4025">6114-669 65,'-3'-15'39,"-3"-1"-1,6 16 2,-7-28-11,7 28-18,0 0-3,0 0-3,0 0 0,18 3-2,-18-3 0,10 24 0,-9-5-1,2 10 2,-4 3-4,-1 3 0,-4 2 0,3 2 0,-2 0 0,2-2 0,3-7 0,1-5 0,7-7 0,5-4 0,5-7 0,7-7 0,7-7 0,7-5 0,6-6 0,1 0 0,3 2 0,-3-1 0,-6 6 0,-8-2 0,-6 10 0,-10-5 0,-16 8-4,0 0 1,0 0-2,0 0-1,0 0-7,-43-23-22,43 23-6,-37-16 1,16 13-1</inkml:trace>
          <inkml:trace contextRef="#ctx0" brushRef="#br0" timeOffset="1809.6031">6057-791 107,'3'-19'40,"27"10"2,1-12-2,20 6-32,-3-5-4,10 2-1,-7 0-2,-1 3-2,-5 5-2,-13 0-1,0 14-4,-32-4-26,16-2-8,-16 2 2,0 0-1</inkml:trace>
        </inkml:traceGroup>
      </inkml:traceGroup>
    </inkml:traceGroup>
    <inkml:traceGroup>
      <inkml:annotationXML>
        <emma:emma xmlns:emma="http://www.w3.org/2003/04/emma" version="1.0">
          <emma:interpretation id="{EFBAB714-0362-472C-9B9A-997A8E7E1DFD}" emma:medium="tactile" emma:mode="ink">
            <msink:context xmlns:msink="http://schemas.microsoft.com/ink/2010/main" type="paragraph" rotatedBoundingBox="8148,12297 10030,12297 10030,12895 8148,128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D1CABE-5D1D-4900-AF81-C463BF3A8B69}" emma:medium="tactile" emma:mode="ink">
              <msink:context xmlns:msink="http://schemas.microsoft.com/ink/2010/main" type="inkBullet" rotatedBoundingBox="8148,12297 10030,12297 10030,12895 8148,12895"/>
            </emma:interpretation>
            <emma:one-of disjunction-type="recognition" id="oneOf1">
              <emma:interpretation id="interp5" emma:lang="en-US" emma:confidence="0">
                <emma:literal>→</emma:literal>
              </emma:interpretation>
            </emma:one-of>
          </emma:emma>
        </inkml:annotationXML>
        <inkml:trace contextRef="#ctx0" brushRef="#br0" timeOffset="2558.4045">6779-749 81,'-8'-19'37,"8"19"0,-12-24 1,-2 3-26,14 21-5,-2-27-3,6 12-1,-3-1 0,-1 16-1,13-30 0,-13 30 0,22-29 0,-7 18-1,-15 11 0,27-21 0,-27 21 0,28-14 0,-14 11-1,-14 3 1,29-2-1,-13 2 0,5 0 0,0 3 0,1 1 1,2 2-1,-5 2 0,-4 3 0,-15-11 1,11 31-1,-16-12 1,-6 5-1,-3 3 1,-9 2 0,4 1-1,-4 3 1,-1 3-1,0 0 0,0 1 1,0-2-1,0 0 0,2-1 1,2-7 0,6-1 0,3-6 0,6-2 0,5-18 0,8 22 1,-8-22-1,35 2 0,-6-5 1,6-4-2,7 3 0,6-8 0,0 4 0,-1 0 0,-4 4 0,-4-1 0,-9 5 0,-6 0 0,-6 0 0,-18 0 0,14 6-5,-14-6-13,0 0-24,0-14-1,0 14 0,-3-24-1</inkml:trace>
        <inkml:trace contextRef="#ctx0" brushRef="#br0" timeOffset="-89013.7562">249 42 96,'0'0'38,"-11"-24"0,11 24-1,-18-18-29,18 18-2,0 0 0,2 21-3,-2 1 2,5 12-2,-4 2 1,7 11-1,-5-1 0,7 4-1,-3-4 1,2-5-3,-1-10 0,2-10 0,-10-21 0,21 8 0,-21-8 0,22-32 0,-12 4 0,-1-5 0,-1-7 0,-4-2 0,-1 1 0,-6-1-2,-1 7 1,-5 2 1,-1 4-1,-4 7 2,-1 10-2,-2 8 0,-3 8 2,-2 12-2,-2 8 2,-2 13-2,-1 9 2,-2 12-2,-2 11 2,3 7-1,0 7 1,6 0-1,3 0 1,9-1 1,7-10-2,12-7 0,11-14 0,10-9 0,10-13 0,10-8 0,6-12 0,7-4 0,-4-7 0,-1-3 0,-8-2 0,-9-3 0,-7-1 0,-11-4 0,-4 4-2,-16-11-6,13 17-15,-19-19-19,8 8 0,-10-13 1,10 7 0</inkml:trace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02:11.2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1681B09-EA10-4B22-8FD6-8A3A7D67DB19}" emma:medium="tactile" emma:mode="ink">
          <msink:context xmlns:msink="http://schemas.microsoft.com/ink/2010/main" type="writingRegion" rotatedBoundingBox="2106,11962 6216,11710 6306,13170 2196,13422"/>
        </emma:interpretation>
      </emma:emma>
    </inkml:annotationXML>
    <inkml:traceGroup>
      <inkml:annotationXML>
        <emma:emma xmlns:emma="http://www.w3.org/2003/04/emma" version="1.0">
          <emma:interpretation id="{942D08D6-B29B-484D-A8B5-39E07ACD8F05}" emma:medium="tactile" emma:mode="ink">
            <msink:context xmlns:msink="http://schemas.microsoft.com/ink/2010/main" type="paragraph" rotatedBoundingBox="2106,11962 6216,11710 6306,13170 2196,134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DE6537-12E4-4B2B-A4AF-700F25B36478}" emma:medium="tactile" emma:mode="ink">
              <msink:context xmlns:msink="http://schemas.microsoft.com/ink/2010/main" type="line" rotatedBoundingBox="2106,11962 6216,11710 6306,13170 2196,13422"/>
            </emma:interpretation>
          </emma:emma>
        </inkml:annotationXML>
        <inkml:traceGroup>
          <inkml:annotationXML>
            <emma:emma xmlns:emma="http://www.w3.org/2003/04/emma" version="1.0">
              <emma:interpretation id="{904D967F-235A-4D87-83F0-0C334D093F62}" emma:medium="tactile" emma:mode="ink">
                <msink:context xmlns:msink="http://schemas.microsoft.com/ink/2010/main" type="inkWord" rotatedBoundingBox="4269,11830 6216,11710 6306,13170 4358,13290"/>
              </emma:interpretation>
              <emma:one-of disjunction-type="recognition" id="oneOf0">
                <emma:interpretation id="interp0" emma:lang="en-US" emma:confidence="0">
                  <emma:literal>Cts</emma:literal>
                </emma:interpretation>
                <emma:interpretation id="interp1" emma:lang="en-US" emma:confidence="0">
                  <emma:literal>CJs</emma:literal>
                </emma:interpretation>
                <emma:interpretation id="interp2" emma:lang="en-US" emma:confidence="0">
                  <emma:literal>Cct.</emma:literal>
                </emma:interpretation>
                <emma:interpretation id="interp3" emma:lang="en-US" emma:confidence="0">
                  <emma:literal>Co-Cts</emma:literal>
                </emma:interpretation>
                <emma:interpretation id="interp4" emma:lang="en-US" emma:confidence="0">
                  <emma:literal>Co-cats</emma:literal>
                </emma:interpretation>
              </emma:one-of>
            </emma:emma>
          </inkml:annotationXML>
          <inkml:trace contextRef="#ctx0" brushRef="#br0">2982-554 85,'0'0'35,"0"0"0,0 0-2,0 0-24,14-2-4,-14 2-2,0 0-1,15 2-1,-15-2-1,17 5-1,-17-5-1,21 6-4,-21-6-9,16-10-21,-16 10 1,21-6-2,-21 6 2</inkml:trace>
          <inkml:trace contextRef="#ctx0" brushRef="#br0" timeOffset="4243.2074">3155 516 23,'0'0'27,"0"0"1,0 0-1,0 0-8,0 0-2,0 0-3,0 0-1,0 0-1,0 0-3,0 0-2,0 0-2,0 0 0,0 0-2,0 0-1,0 0 0,16 2-1,-16-2 0,0 0 0,21-10-1,-21 10 1,23-11 0,-23 11 0,27-16-1,-9 6 1,1 2 0,3-3 0,2 0 0,2 0 0,1-2-1,4-1 1,4-2-1,0 0 1,6-4-1,-3 3 1,4-2-1,-1 0 1,3-1-1,-2 1 1,-2 3 0,-3 0-1,-4 0 0,1-1 1,-2 4 0,-3-3-1,-2 6 1,-4-2-1,-6 0 1,-1 3-1,-16 9 1,23-5-1,-23 5 0,0 0 0,0 0-1,0 0 1,0 0 0,0 0 0,0 0 0,0 0 0,0 0 1,0 0-1,0 0 0,0 0 0,0 0 0,1 16 0,-1-16-1,0 0 1,0 0 0,0 0 0,2 14-1,-2-14 1,0 0-1,5 15 1,-5-15 0,6 14 0,-6-14 0,0 0 0,12 21 1,-12-21-1,8 17 1,-8-17-1,8 20 0,-8-20 0,6 19 0,-6-19 1,5 14-1,-5-14 0,0 0 0,0 0 0,0 0 0,0 0 1,0 0-1,0 0 0,0 0 0,0 0 0,0 0 0,0 0 0,0 0 0,3-16 0,-3 16 0,0 0 0,0 0 0,-14-5 0,14 5 0,0 0 0,-20 5 0,20-5 0,-17 5 0,17-5 0,-28 10 0,11-4-1,-3 0 1,-2 2 0,-2 0 0,-3 2-1,-1 0 1,1-1 0,-2 1 0,0 1 0,-3-2 0,0 1 0,-2 0 0,-2-1 0,-3 2 0,0 2 0,-2-3 0,-1 3 0,2 1 0,0-1 0,1 1 0,6 0 0,2-1 0,2 0-1,5 0 1,5-2 0,4-5 0,15-6 0,-20 12 0,20-12 0,-16 8 0,16-8 0,0 0 0,-20 4 0,20-4 0,0 0 0,-19 5 0,19-5 0,0 0 0,0 0 0,0 0 0,11-19 0,-11 19 0,28-19 0,-11 8 1,2-1-1,6 0 0,-1-1 0,6-2 0,2 1 0,3-2 0,4-1 0,4-3 0,5 3 0,1-4 0,0 3 0,-1 1 0,-1-1 0,-2 2 0,-3 2 1,-5 1-2,-5 2 2,-5 1-2,-6 2 2,0 2-1,-7 0 0,-14 6 0,16-5 0,-16 5 0,0 0 0,0 0 0,0 0 0,-16 5 0,16-5 0,-14 4 0,14-4 0,0 0 0,-21 8 0,21-8 0,-18 7 0,18-7 0,-21 9 0,21-9 0,-21 13 0,21-13 0,-25 16 0,10-5 1,-2 1-1,-3 0 0,-2 0 0,-2-3 0,1-1 0,3 0 0,4-5 0,16-3 0,-21-1 0,21 1 0,0 0-2,0 0 1,14-13-3,-14 13-1,18-2-5,-18 2-15,0 0-14,6-14 0,-6 14 0,0 0 2</inkml:trace>
          <inkml:trace contextRef="#ctx0" brushRef="#br0" timeOffset="-12246.0215">2444 125 85,'0'0'39,"0"0"2,-4 25-1,4-25-13,0 31-20,3-6-2,8 9-1,-3-2-1,10-4-2,-6-4 2,6-3-3,0-8 0,-2-7 0,0-9 0,0-7 0,-3-7 0,-4-4 0,1-9 0,-5-4 0,-4-1 0,-1-2 0,-4 5 0,-4 2 0,-7 3 0,-1 5 0,-6 10 0,-1 8 0,-1 7 0,-3 11 0,0 7 0,-2 11 0,-2 9 0,-1 10 0,0 12 0,0 7 0,0 7 0,1 3 0,6 1 0,4-1 0,11-7 0,10-5 0,13-14 0,16-11 0,13-16 0,14-11 0,13-13 0,8-12 0,1-7 0,-1-5 0,-4-5 0,-12 1 0,-8-1 0,-18 2 0,-9 5 0,-15 5 0,-11 14 0,0-23-8,0 23-19,0 0-15,-24 5-1,0-16 2,8 8-2</inkml:trace>
          <inkml:trace contextRef="#ctx0" brushRef="#br0" timeOffset="-624.001">2773-288 5,'-24'-15'23,"24"15"4,0 0 1,-13-18-6,13 18-2,0 0-1,0 0-1,-6-18 0,6 18-4,0 0-3,0 0-2,0 0-3,19 12 0,-19-12-2,16 9-1,-16-9-1,23 15 0,-23-15-1,25 15 0,-25-15-1,24 13-1,-24-13 0,18 8-1,-18-8-2,0 0-1,16 8-5,-27-24-14,11 16-15,0 0 1,-2-17 0,2 17 1</inkml:trace>
          <inkml:trace contextRef="#ctx0" brushRef="#br0" timeOffset="-327.6006">2839-458 70,'0'0'36,"0"0"0,0 0-6,0 0-11,21 6-7,-21-6-5,14 8-3,-14-8-1,18 11-1,-18-11-2,23 7 0,-23-7-1,19-2-1,-5 7-3,-14-5-7,19-5-20,-19 5-5,0 0 1,0 0-1</inkml:trace>
          <inkml:trace contextRef="#ctx0" brushRef="#br0" timeOffset="77266.9357">6207-503 88,'0'0'38,"0"0"1,8-15 1,-1-9-24,25 12-9,-2-11-2,12 4-3,0-2-1,0 1-2,-2 5-1,-11-4-3,1 16-5,-27-15-17,-3 18-13,0 0 1,-14-11 0,-12 5 1</inkml:trace>
          <inkml:trace contextRef="#ctx0" brushRef="#br0" timeOffset="-13041.6229">1034 532 116,'0'0'41,"-5"30"2,5-30-2,24 15-34,-1-12-2,12 2-3,5-7-2,6 0 0,6-1 0,2-6 0,4 6-4,-10-20-11,12 17-26,-19-12-1,8 9 0,-13-11 0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04:38.67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6CC1FCE-A21D-4332-9EC9-9C7D50F10E4D}" emma:medium="tactile" emma:mode="ink">
          <msink:context xmlns:msink="http://schemas.microsoft.com/ink/2010/main" type="writingRegion" rotatedBoundingBox="5116,13926 6454,14724 6108,15304 4770,14507"/>
        </emma:interpretation>
      </emma:emma>
    </inkml:annotationXML>
    <inkml:traceGroup>
      <inkml:annotationXML>
        <emma:emma xmlns:emma="http://www.w3.org/2003/04/emma" version="1.0">
          <emma:interpretation id="{B8C1A0AB-FD86-4E9A-8C5A-19A75E715FA7}" emma:medium="tactile" emma:mode="ink">
            <msink:context xmlns:msink="http://schemas.microsoft.com/ink/2010/main" type="paragraph" rotatedBoundingBox="5116,13926 6454,14724 6108,15304 4770,145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11D35B-A561-4A53-83FC-47CBC0D01548}" emma:medium="tactile" emma:mode="ink">
              <msink:context xmlns:msink="http://schemas.microsoft.com/ink/2010/main" type="line" rotatedBoundingBox="5116,13926 6454,14724 6108,15304 4770,14507"/>
            </emma:interpretation>
          </emma:emma>
        </inkml:annotationXML>
        <inkml:traceGroup>
          <inkml:annotationXML>
            <emma:emma xmlns:emma="http://www.w3.org/2003/04/emma" version="1.0">
              <emma:interpretation id="{3DDE96CC-5BFD-4F04-BA8D-E53F3A69810D}" emma:medium="tactile" emma:mode="ink">
                <msink:context xmlns:msink="http://schemas.microsoft.com/ink/2010/main" type="inkWord" rotatedBoundingBox="5116,13926 6454,14724 6108,15304 4770,14507">
                  <msink:destinationLink direction="with" ref="{64DA3411-87CE-42EC-B652-AE4968B2B07F}"/>
                </msink:context>
              </emma:interpretation>
              <emma:one-of disjunction-type="recognition" id="oneOf0">
                <emma:interpretation id="interp0" emma:lang="en-US" emma:confidence="0">
                  <emma:literal>4,</emma:literal>
                </emma:interpretation>
                <emma:interpretation id="interp1" emma:lang="en-US" emma:confidence="0">
                  <emma:literal>Gel</emma:literal>
                </emma:interpretation>
                <emma:interpretation id="interp2" emma:lang="en-US" emma:confidence="0">
                  <emma:literal>4&gt;</emma:literal>
                </emma:interpretation>
                <emma:interpretation id="interp3" emma:lang="en-US" emma:confidence="0">
                  <emma:literal>Gil</emma:literal>
                </emma:interpretation>
                <emma:interpretation id="interp4" emma:lang="en-US" emma:confidence="0">
                  <emma:literal>Gal</emma:literal>
                </emma:interpretation>
              </emma:one-of>
            </emma:emma>
          </inkml:annotationXML>
          <inkml:trace contextRef="#ctx0" brushRef="#br0">140 80 49,'0'0'33,"-6"-23"2,6 23 0,-20-32-15,20 32-7,-6-16-4,6 16-1,0 0-2,0 0-1,-15-9-1,15 9-1,0 0-1,-17 14 0,17-14-1,-16 27 1,8-9-1,0 4 0,0 1 0,0 4 0,0 1-1,3 3 1,-2-2 0,4 3 0,0-4-1,1 4 1,2 3-1,2 2 1,3-2 0,1 2-1,1-2 2,4 0-2,2-3 2,1-3-1,2-10 0,7-1 0,-2-5 0,6-4 0,0-2 0,2-1 0,0-1 0,3-1 0,-3 0 0,-3 2 0,1-1 0,-5 1-1,-1-1 2,0-2-2,-3-1 0,-1-2 0,-2-3 0,-15 3 0,25-10 0,-25 10 0,18-13 0,-18 13 0,0 0 0,13-14 0,-13 14 0,0 0 0,0 0 0,0 0 0,0 0 0,-18-14 0,18 14 0,0 0 0,-19-10-2,19 10 1,-14-5 0,14 5-1,0 0-1,-20-1-1,20 1-7,-14 3-24,14-3-7,0 0 1,0 0-2</inkml:trace>
          <inkml:trace contextRef="#ctx0" brushRef="#br0" timeOffset="982.8017">403 540 59,'0'0'37,"-19"-5"0,19 5 1,0 0-14,0 0-13,3-16-4,-3 16-2,0 0-1,16-10-1,-16 10 0,0 0-1,21-11 0,-21 11 0,21 2 0,-7 3 0,-14-5-1,31 14 0,-15-5 0,3 1 0,0 1 0,-1 0-1,3-1 1,-3 0-1,-2-4 1,1 2-1,-17-8 0,26 14 0,-26-14 1,26 15-1,-26-15 0,17 13 0,-17-13 0,16 11 0,-16-11 0,16 9 0,-16-9 0,15 7 0,-15-7 0,0 0 0,0 0 0,14 6 0,-14-6 0,0 0 0,0 0 0,-13 19 0,13-19 0,-17 23 0,17-23 0,-29 30 0,16-11 1,-1-1-1,-2 1 0,-2 0 0,2-3 0,-3 3 0,3-4 0,-2-3 0,-1 0 0,1-4 0,2-1 1,2-2-1,14-5 0,-21 7 0,21-7 0,0 0 0,0 0-1,-15 3 1,15-3 0,0 0-1,0 0-2,16-24-3,8 30-17,-17-23-18,7 6-2,-9-13 1,6 1-1</inkml:trace>
          <inkml:trace contextRef="#ctx0" brushRef="#br0" timeOffset="-139121.0443">779 316 80,'0'0'39,"0"0"-1,16 13 1,-16-13-24,0 0-9,-2 14-2,2-14 0,10 23-1,-4-4-1,-1 1 0,3 4 0,-3 4 0,1 5 0,-1 1-1,2 4 0,-3 2 1,1-2-1,0 1-1,-2 1 1,0-5 0,1 0-1,-3-6 0,2-4 0,-1-1 1,1-6-1,-1-1 0,-2-17 0,5 24 0,-5-24 0,4 18 0,-4-18 0,0 0 0,10 14 0,-10-14 0,0 0 0,21 2 0,-21-2 0,29-10 0,-10 4 0,5-2 0,7 3 0,-1-5 0,7 4 1,0 0-1,0 2 1,-2 1-1,-1 3 0,-5 0 0,-5 2 1,0-1-1,-8-1 0,-2 2 0,-14-2-1,16 2 0,-16-2 0,0 0-2,0 0-2,0 0-11,0 0-23,0 0-4,-19-15 2,19 15-1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07:10.231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B3ECF2B-818B-46C5-BABB-7BE9DC72CD2D}" emma:medium="tactile" emma:mode="ink">
          <msink:context xmlns:msink="http://schemas.microsoft.com/ink/2010/main" type="writingRegion" rotatedBoundingBox="14674,10583 20735,9986 20943,12094 14881,12691"/>
        </emma:interpretation>
      </emma:emma>
    </inkml:annotationXML>
    <inkml:traceGroup>
      <inkml:annotationXML>
        <emma:emma xmlns:emma="http://www.w3.org/2003/04/emma" version="1.0">
          <emma:interpretation id="{E4B0F7DE-E5CA-4B96-A18E-3DC35B7BF712}" emma:medium="tactile" emma:mode="ink">
            <msink:context xmlns:msink="http://schemas.microsoft.com/ink/2010/main" type="paragraph" rotatedBoundingBox="14674,10583 20735,9986 20943,12094 14881,126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8F1A3D-8028-47A1-8044-970E13C86CCD}" emma:medium="tactile" emma:mode="ink">
              <msink:context xmlns:msink="http://schemas.microsoft.com/ink/2010/main" type="line" rotatedBoundingBox="14674,10583 20735,9986 20943,12094 14881,12691"/>
            </emma:interpretation>
          </emma:emma>
        </inkml:annotationXML>
        <inkml:traceGroup>
          <inkml:annotationXML>
            <emma:emma xmlns:emma="http://www.w3.org/2003/04/emma" version="1.0">
              <emma:interpretation id="{EE549FE8-6977-4021-A6B8-0F0A6A10ABAD}" emma:medium="tactile" emma:mode="ink">
                <msink:context xmlns:msink="http://schemas.microsoft.com/ink/2010/main" type="inkWord" rotatedBoundingBox="15603,10492 16716,10382 16923,12490 15811,12600"/>
              </emma:interpretation>
              <emma:one-of disjunction-type="recognition" id="oneOf0">
                <emma:interpretation id="interp0" emma:lang="en-US" emma:confidence="0">
                  <emma:literal>hic</emma:literal>
                </emma:interpretation>
                <emma:interpretation id="interp1" emma:lang="en-US" emma:confidence="0">
                  <emma:literal>hic,</emma:literal>
                </emma:interpretation>
                <emma:interpretation id="interp2" emma:lang="en-US" emma:confidence="0">
                  <emma:literal>hic.</emma:literal>
                </emma:interpretation>
                <emma:interpretation id="interp3" emma:lang="en-US" emma:confidence="0">
                  <emma:literal>-a</emma:literal>
                </emma:interpretation>
                <emma:interpretation id="interp4" emma:lang="en-US" emma:confidence="0">
                  <emma:literal>sic'</emma:literal>
                </emma:interpretation>
              </emma:one-of>
            </emma:emma>
          </inkml:annotationXML>
          <inkml:trace contextRef="#ctx0" brushRef="#br0">11515 93 110,'0'0'40,"5"-16"1,-5 16 0,0 0-33,4 16-2,-5 2-2,4 11-1,-1 1-1,4 5-2,-3-3 0,4 0 0,-3-5 0,4-8 0,0-4 0,-8-15 0,18-2 0,-18 2 0,13-27 0,-8 6 0,-2-4 0,-1-4 0,-2-2 0,-4 1 0,-2 6 0,-4 2 0,-3 7-2,-4 4 2,-2 10-1,-7 4 1,0 10 0,-3 6 0,-3 13 0,0 6 0,0 8 0,2 7 0,2 3 0,6 5 1,7-2 1,12 0-2,13-14 0,14-5 0,14-16 0,14-7 0,9-12 0,8-10 0,1-9 0,-2-10 0,-6-2 0,-12-4 0,-7 6-6,-22-16-8,7 16-25,-28-8-4,1 8 1,-15-6 0</inkml:trace>
          <inkml:trace contextRef="#ctx0" brushRef="#br0" timeOffset="1700.403">11486 1093 82,'-2'-17'39,"2"17"0,5-23 1,13 26-24,-18-3-5,0 0-3,0 0-2,24 31-2,-19-4 0,4 14-1,-6 4 0,2 5-3,-3-1 0,-1-2 0,3-7 0,-1-10-3,2-9 0,-5-21-2,0 0-2,0 0-21,11-16-14,-14-7 1,6 3-2,-8-11 2</inkml:trace>
          <inkml:trace contextRef="#ctx0" brushRef="#br0" timeOffset="748.8013">11452-680 76,'0'0'41,"-22"10"0,22 7 0,0-17-11,-2 43-21,-1-12-2,4 13-2,1-2-2,4 6-1,1-7-2,4 3 0,0-11 0,2-4 0,-2-10 0,-11-19 0,23 11-3,-23-11-2,16-11-4,-27-16-18,9 11-14,-8-13-1,6 2 2,-9-10-1</inkml:trace>
          <inkml:trace contextRef="#ctx0" brushRef="#br0" timeOffset="4399.2076">12139-76 96,'0'0'38,"0"0"1,-8-23-3,8 23-25,0 0-4,5 20-1,-5-20-1,0 32-2,0-10 0,1 8 0,-1 2 0,2 5-2,-2-2 1,3 4-2,0-11 2,1 3-4,0-6 1,1-7 0,-5-18-1,7 16-1,-7-16-1,0 0-2,0 0-3,-2-24-11,2 24-19,-5-31-1,5 31 2,-17-30-2</inkml:trace>
          <inkml:trace contextRef="#ctx0" brushRef="#br0" timeOffset="-639.6011">10322 374 97,'-16'-11'40,"16"11"0,2-14 0,19 15-29,-21-1-3,35-6-3,-8 1-2,9 4 0,4-3-2,2 1-1,3 2-2,-2-6-1,5 9-6,-21-17-25,15 11-8,-16-11 2,3 9-2</inkml:trace>
        </inkml:traceGroup>
        <inkml:traceGroup>
          <inkml:annotationXML>
            <emma:emma xmlns:emma="http://www.w3.org/2003/04/emma" version="1.0">
              <emma:interpretation id="{08DFF886-F3A3-48A8-B3AC-0ED7AF388001}" emma:medium="tactile" emma:mode="ink">
                <msink:context xmlns:msink="http://schemas.microsoft.com/ink/2010/main" type="inkWord" rotatedBoundingBox="16409,11198 16790,11137 16796,11175 16414,11235"/>
              </emma:interpretation>
              <emma:one-of disjunction-type="recognition" id="oneOf1">
                <emma:interpretation id="interp5" emma:lang="en-US" emma:confidence="0">
                  <emma:literal>_</emma:literal>
                </emma:interpretation>
                <emma:interpretation id="interp6" emma:lang="en-US" emma:confidence="0">
                  <emma:literal>-</emma:literal>
                </emma:interpretation>
                <emma:interpretation id="interp7" emma:lang="en-US" emma:confidence="0">
                  <emma:literal>~</emma:literal>
                </emma:interpretation>
                <emma:interpretation id="interp8" emma:lang="en-US" emma:confidence="0">
                  <emma:literal>•</emma:literal>
                </emma:interpretation>
                <emma:interpretation id="interp9" emma:lang="en-US" emma:confidence="0">
                  <emma:literal>.</emma:literal>
                </emma:interpretation>
              </emma:one-of>
            </emma:emma>
          </inkml:annotationXML>
          <inkml:trace contextRef="#ctx0" brushRef="#br0" timeOffset="4680.0082">11966 58 76,'0'0'38,"-16"-2"1,16 2 0,0 0-21,0 0-6,0 0-4,0 0-2,25 16-1,-7-16-2,6 4-1,3-6 0,5 0 0,4-2-2,1-1 1,1-3-2,-3-3 0,1-1-1,-9-3-3,3 13-6,-30 2-27,17-16-3,-17 16 0,0 0 1</inkml:trace>
        </inkml:traceGroup>
        <inkml:traceGroup>
          <inkml:annotationXML>
            <emma:emma xmlns:emma="http://www.w3.org/2003/04/emma" version="1.0">
              <emma:interpretation id="{5E303DA3-B463-4743-8D57-0106CA4124D6}" emma:medium="tactile" emma:mode="ink">
                <msink:context xmlns:msink="http://schemas.microsoft.com/ink/2010/main" type="inkWord" rotatedBoundingBox="19114,10652 20785,10488 20878,11438 19208,11602"/>
              </emma:interpretation>
              <emma:one-of disjunction-type="recognition" id="oneOf2">
                <emma:interpretation id="interp10" emma:lang="en-US" emma:confidence="0">
                  <emma:literal>+2:'</emma:literal>
                </emma:interpretation>
                <emma:interpretation id="interp11" emma:lang="en-US" emma:confidence="0">
                  <emma:literal>+2:</emma:literal>
                </emma:interpretation>
                <emma:interpretation id="interp12" emma:lang="en-US" emma:confidence="0">
                  <emma:literal>+L:~</emma:literal>
                </emma:interpretation>
                <emma:interpretation id="interp13" emma:lang="en-US" emma:confidence="0">
                  <emma:literal>+2:"</emma:literal>
                </emma:interpretation>
                <emma:interpretation id="interp14" emma:lang="en-US" emma:confidence="0">
                  <emma:literal>+2...</emma:literal>
                </emma:interpretation>
              </emma:one-of>
            </emma:emma>
          </inkml:annotationXML>
          <inkml:trace contextRef="#ctx0" brushRef="#br1" timeOffset="9406.8164">14687-222 56,'-5'-25'38,"1"-4"0,2 8 1,-3-14-14,5 35-11,5-25-4,-5 25-3,0 0-2,18-5 0,-18 5-2,14 6 0,-14-6-1,19 27 0,-11-6 0,2 6 0,-4 5 0,2 3 0,-1 7-2,-1 6 0,-1 3 0,0 5 0,-2-2 0,2 2 0,-2-1 0,2-6 0,0-3 0,1-6 0,1-5 0,-1-6 0,0-3 0,1-9 0,-2-1 0,0-1 0,-5-15 0,9 19 0,-9-19 0,0 0 0,23 8 0,-9-10 0,4-4 0,7-1 0,3-1 0,9-1 0,-1 1 0,6 1 0,0 1 0,0 3 0,-1 1 0,-5 1 0,-3 2 0,-5 1 0,-6 0 0,-4-2 0,-4 0 0,-14 0 0,18-7 0,-18 7 0,8-16 0,-10 2-8,2 14-6,-5-19-25,5 19-4,0-29 2,4 14-2</inkml:trace>
          <inkml:trace contextRef="#ctx0" brushRef="#br1" timeOffset="9968.4175">15470-190 86,'0'0'40,"0"0"-1,15-14 2,-15 14-25,16-6-9,-16 6-2,0 0-1,19 22-2,-19-22 0,16 24-1,-11-10 0,-5-14-1,6 20 1,-6-20-1,0 0 0,0 0 1,0 0-1,0 0-1,0 0 1,0 0 0,0 0 0,-19-10-1,19 10 1,0 0-1,-18-14 1,18 14-1,0 0 1,-16-12 0,16 12 0,0 0 1,0 0-1,0 0 0,0 0 0,0 0 1,0 0-1,0 0 0,0 0 0,-4 18 0,4-18 0,0 0-1,0 0-2,14 6-2,-19-22-11,20 16-23,-15 0-2,0 0 1,8-22-2</inkml:trace>
          <inkml:trace contextRef="#ctx0" brushRef="#br1" timeOffset="10514.4185">15584 192 85,'0'0'38,"4"-14"1,-6-1-3,2 15-22,0 0-6,0 0-2,0 0-2,19-4 0,-19 4-1,0 0 0,0 0-1,3 25 0,-3-25 0,-1 23 0,1-23-1,-2 20 0,2-20 0,0 0-1,0 0 0,0 0-1,0 0 1,0 0-1,0-20 0,2 5 1,-2 15-1,0-21 0,0 21 0,1-16 0,-1 16 1,0 0 0,0 0-1,0 0 0,0 0 0,0 0-4,21 5-15,-21-5-22,0 0 1,-5-14 0,5 14 0</inkml:trace>
          <inkml:trace contextRef="#ctx0" brushRef="#br1" timeOffset="13650.024">15994-583 17,'-15'-6'26,"15"6"2,0 0-3,-16-13-2,16 13-3,0 0-1,0 0-1,-18-14-3,18 14-1,0 0-3,7 14-2,-7-14-3,0 0 0,8 15-1,-8-15-1,24 9-2,-2-2 1,1-4-2,2-2 0,4-1 1,0-1-2,2-2 0,-2-1 0,-2 0-2,-5-4 1,-1 1-2,-3-2-2,3 9-3,-18-19-17,-3 19-18,22-16 2,-22 16-1,20-16 0</inkml:trace>
          <inkml:trace contextRef="#ctx0" brushRef="#br0" timeOffset="7082.4124">13403-4 100,'0'0'41,"-14"5"0,14-5 0,-14 17-30,20 4-4,-3 0-3,7 11 0,-2 3-1,5 3 0,0 4-3,-1 2 0,0-2 0,-3-2 0,2-5 0,-4-8 0,-1-5 0,-1-7 0,-5-15 0,0 0-3,0 0 0,0 0-1,11-15-3,-20-7-4,9 22-25,-5-29-5,-5 13 1,-9-3 0</inkml:trace>
          <inkml:trace contextRef="#ctx0" brushRef="#br0" timeOffset="7332.0129">13301 240 100,'0'0'39,"0"0"4,0 0-3,0 0-26,32 0-6,-8-9-3,14 7-1,3-6-2,8 5-2,-1-5 0,1 3 0,-4 2 0,-9 3 0,-3 0 0,-11-5 0,-3 5 0,-19 0-5,23 0-6,-23 0-30,-7-18-1,1 2 0,6 16 0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06:31.90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6165D03-25BE-4439-A8A9-D0CED6E27B57}" emma:medium="tactile" emma:mode="ink">
          <msink:context xmlns:msink="http://schemas.microsoft.com/ink/2010/main" type="writingRegion" rotatedBoundingBox="3903,12698 3746,9490 7824,9290 7981,12499"/>
        </emma:interpretation>
      </emma:emma>
    </inkml:annotationXML>
    <inkml:traceGroup>
      <inkml:annotationXML>
        <emma:emma xmlns:emma="http://www.w3.org/2003/04/emma" version="1.0">
          <emma:interpretation id="{7FB613A5-A8FF-4E9B-AFB7-C1975731ACA0}" emma:medium="tactile" emma:mode="ink">
            <msink:context xmlns:msink="http://schemas.microsoft.com/ink/2010/main" type="paragraph" rotatedBoundingBox="3903,12698 3746,9490 4754,9440 4911,126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FCE7E1-17F3-4022-8155-CE7A288EFC12}" emma:medium="tactile" emma:mode="ink">
              <msink:context xmlns:msink="http://schemas.microsoft.com/ink/2010/main" type="line" rotatedBoundingBox="3903,12698 3746,9490 4754,9440 4911,12649"/>
            </emma:interpretation>
          </emma:emma>
        </inkml:annotationXML>
        <inkml:traceGroup>
          <inkml:annotationXML>
            <emma:emma xmlns:emma="http://www.w3.org/2003/04/emma" version="1.0">
              <emma:interpretation id="{E50DB940-7C0F-4439-86AE-5D1EE12DEE8E}" emma:medium="tactile" emma:mode="ink">
                <msink:context xmlns:msink="http://schemas.microsoft.com/ink/2010/main" type="inkWord" rotatedBoundingBox="3903,12698 3746,9490 4754,9440 4911,12649"/>
              </emma:interpretation>
              <emma:one-of disjunction-type="recognition" id="oneOf0">
                <emma:interpretation id="interp0" emma:lang="en-US" emma:confidence="0">
                  <emma:literal>tie.</emma:literal>
                </emma:interpretation>
                <emma:interpretation id="interp1" emma:lang="en-US" emma:confidence="0">
                  <emma:literal>tie,</emma:literal>
                </emma:interpretation>
                <emma:interpretation id="interp2" emma:lang="en-US" emma:confidence="0">
                  <emma:literal>Hie.</emma:literal>
                </emma:interpretation>
                <emma:interpretation id="interp3" emma:lang="en-US" emma:confidence="0">
                  <emma:literal>Hie,</emma:literal>
                </emma:interpretation>
                <emma:interpretation id="interp4" emma:lang="en-US" emma:confidence="0">
                  <emma:literal>IT,</emma:literal>
                </emma:interpretation>
              </emma:one-of>
            </emma:emma>
          </inkml:annotationXML>
          <inkml:trace contextRef="#ctx0" brushRef="#br0">-606 521 95,'0'0'39,"3"-20"3,-3 20-2,18-29-23,13 24-7,-7-9-4,14 6 0,2-4-6,5 6 0,0-2 0,-1 3 0,-4 0 0,-5 1 0,-3 2 0,-13-4-5,12 20-21,-17-17-15,1 8-1,-15-5 0,16-4-1</inkml:trace>
          <inkml:trace contextRef="#ctx0" brushRef="#br0" timeOffset="-358.8007">249 96 59,'0'-16'36,"-3"-4"-1,6 4 2,-11-10-13,26 23-9,-26-13-3,8 16-4,0 0-1,15 22-2,-15-3 0,6 10-1,-4 2 0,1 9 0,0-2-4,2-1 0,-2-5 0,2-5 0,-2-7 0,-1-4 0,-2-16 0,0 0 0,0 0 0,0 0 0,-3-27 0,-4 7 0,-1-6 0,-3-1 0,-4-4 0,-3 3 0,2 4 0,-2 3 0,-3 5 0,0 6 0,2 6 0,-1 8 0,1 9 0,1 13 0,0 7 0,2 9 0,2 9 0,2 10 0,2 7 0,2 7 0,3 2 0,4 1 0,2-4 0,6-2 0,4-12 0,7-8 0,5-17 0,9-13 0,5-12 0,6-14 0,2-8 0,-1-11 0,-2-1 0,-5-4 0,-3 5 0,-18-2-6,10 23-18,-26-19-17,0 21-2,-16-17 2,1 14-1</inkml:trace>
          <inkml:trace contextRef="#ctx0" brushRef="#br0" timeOffset="483.6008">138-830 88,'3'-15'40,"-5"0"-1,2 15 3,0 0-24,0 0-10,13 22-1,-1 7-2,-3 3-1,6 6 0,-1 3-4,4 3 0,-3-3 0,-1-1 0,-2-3 0,-6-4 0,1-1 0,-9-5 0,4 4-2,-17-14-10,25 11-30,-23-3 0,10 12 0,-7-4 0</inkml:trace>
          <inkml:trace contextRef="#ctx0" brushRef="#br0" timeOffset="967.2017">317 1189 97,'0'-18'39,"-4"1"2,4 17-1,0 0-25,8 22-6,-7 5-3,11 12-2,-6 2 0,2 7-4,-1-3 0,-1-2 0,-1-5 0,-2-9 0,4-11-2,-7-18-3,16 6-9,-21-23-27,20-9-1,-10-17 2,11-5-2</inkml:trace>
          <inkml:trace contextRef="#ctx0" brushRef="#br0" timeOffset="6739.2118">181-1669 78,'-15'-24'40,"15"24"-1,0 0 3,0 0-20,-17-1-14,17 1-2,16 20-2,-4 0-1,-4 4 0,8 11-1,-3 6 1,3 10 0,-3 4-1,2 9-2,-6-1 0,2 1 0,-1-5 0,-2-6 0,2-8 0,-4-8 0,2-12 0,-3-9 0,-5-16 0,0 0 0,0 0-7,0-19-12,0 19-23,-6-37-1,2 17 1,-7-11-2</inkml:trace>
          <inkml:trace contextRef="#ctx0" brushRef="#br0" timeOffset="6208.8109">-142-1654 94,'0'0'39,"0"0"2,0 0-2,-22-18-26,30 32-6,-8-14-2,8 40-1,-4-8-1,4 16-1,-3 3 1,2 13-1,-4 2-1,0 2 1,-1-4-2,-2-6 0,1-10 0,-2-13-2,1-8-1,0-27-1,-2 21-3,2-21-6,-5-19-26,-8-1-3,5 1 1,-8-11 0</inkml:trace>
          <inkml:trace contextRef="#ctx0" brushRef="#br0" timeOffset="6427.2113">-240-1313 94,'0'0'39,"0"0"1,21-8 0,-21 8-28,31-9-6,-6-1-1,12 4-2,5-4-1,4 2-1,1-1-1,-1-1 0,-1 4-1,-5-4-1,-4 7 0,-11-7-2,0 12-3,-21-18-6,19 22-21,-23-6-6,0 0 0,-7-22 1</inkml:trace>
        </inkml:traceGroup>
      </inkml:traceGroup>
    </inkml:traceGroup>
    <inkml:traceGroup>
      <inkml:annotationXML>
        <emma:emma xmlns:emma="http://www.w3.org/2003/04/emma" version="1.0">
          <emma:interpretation id="{5A1848E0-4E58-495C-868B-C38E8CCB7E00}" emma:medium="tactile" emma:mode="ink">
            <msink:context xmlns:msink="http://schemas.microsoft.com/ink/2010/main" type="paragraph" rotatedBoundingBox="7946,12026 5419,12091 5398,11284 7925,112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FFF7E2D-B938-4470-B011-D9345FAA8B4B}" emma:medium="tactile" emma:mode="ink">
              <msink:context xmlns:msink="http://schemas.microsoft.com/ink/2010/main" type="line" rotatedBoundingBox="7946,12026 5419,12091 5398,11284 7925,11219"/>
            </emma:interpretation>
          </emma:emma>
        </inkml:annotationXML>
        <inkml:traceGroup>
          <inkml:annotationXML>
            <emma:emma xmlns:emma="http://www.w3.org/2003/04/emma" version="1.0">
              <emma:interpretation id="{5CA26A2E-E86C-48E6-A8F1-AE47A7847CE8}" emma:medium="tactile" emma:mode="ink">
                <msink:context xmlns:msink="http://schemas.microsoft.com/ink/2010/main" type="inkWord" rotatedBoundingBox="5398,11284 7925,11219 7946,12026 5419,12091">
                  <msink:destinationLink direction="with" ref="{77ED9BA1-B728-4FD7-876A-7F977BBC0257}"/>
                </msink:context>
              </emma:interpretation>
              <emma:one-of disjunction-type="recognition" id="oneOf1">
                <emma:interpretation id="interp5" emma:lang="en-US" emma:confidence="0">
                  <emma:literal>CC</emma:literal>
                </emma:interpretation>
                <emma:interpretation id="interp6" emma:lang="en-US" emma:confidence="0">
                  <emma:literal>-C _</emma:literal>
                </emma:interpretation>
                <emma:interpretation id="interp7" emma:lang="en-US" emma:confidence="0">
                  <emma:literal>-C -</emma:literal>
                </emma:interpretation>
                <emma:interpretation id="interp8" emma:lang="en-US" emma:confidence="0">
                  <emma:literal>-C-</emma:literal>
                </emma:interpretation>
                <emma:interpretation id="interp9" emma:lang="en-US" emma:confidence="0">
                  <emma:literal>-C ~</emma:literal>
                </emma:interpretation>
              </emma:one-of>
            </emma:emma>
          </inkml:annotationXML>
          <inkml:trace contextRef="#ctx0" brushRef="#br0" timeOffset="2121.6037">2262 229 103,'13'-16'40,"-13"16"2,0 0-3,17 10-28,-17-10-5,8 20-2,-8-20-1,13 28-1,-13-28 0,13 23-1,-13-23 1,11 15-2,-11-15 0,0 0 0,0 0 0,5-19 0,-5 4 0,-1-2 0,-1-4 0,-1-3-2,-2 0 2,-1 0-1,-6 3 1,1 4-1,-5 6 1,-3 4 0,-1 7 0,-2 8 0,-2 8 0,0 8 1,0 10-1,1 7 1,1 9-1,1 7 2,2 7-2,4 5 0,6 1 0,5 4 0,6-7 0,11-2 0,9-11 0,10-7 0,9-14 0,7-9 0,8-14 0,2-12 0,3-9 0,-5-8 0,-6-7 0,-9-2 0,-5 0 0,-14 0 0,-4 5-4,-18-9-7,0 32-22,3-32-10,-3 32 2,-18-32-1,13 15 2</inkml:trace>
          <inkml:trace contextRef="#ctx0" brushRef="#br0" timeOffset="4914.0086">2971 419 82,'0'0'38,"0"0"1,0 0 1,-8-18-21,27 20-9,-19-2-3,37-9-1,-11 2-2,9 4-1,2-2 0,7 2-1,2 1 0,4 1-2,-2 1 0,-6 0 0,-2 1-2,-6-1-1,-6 8-2,-28-8-11,26 8-25,-26-8-1,-5 18 0,-11-13 0</inkml:trace>
          <inkml:trace contextRef="#ctx0" brushRef="#br0" timeOffset="1326.0022">949 493 99,'0'0'39,"0"0"1,0 0-1,16-8-27,-16 8-5,40-7-1,-9 2-3,14 4 0,3-4-2,7 0 0,2 4-2,-2-4-1,1 8-4,-19-14-12,11 14-23,-19-8 0,3 7 0,-13-10 0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06:37.39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7ED9BA1-B728-4FD7-876A-7F977BBC0257}" emma:medium="tactile" emma:mode="ink">
          <msink:context xmlns:msink="http://schemas.microsoft.com/ink/2010/main" type="inkDrawing" rotatedBoundingBox="6862,12272 6936,12701 6905,12707 6832,12277" semanticType="callout" shapeName="Other">
            <msink:sourceLink direction="with" ref="{5CA26A2E-E86C-48E6-A8F1-AE47A7847CE8}"/>
          </msink:context>
        </emma:interpretation>
      </emma:emma>
    </inkml:annotationXML>
    <inkml:trace contextRef="#ctx0" brushRef="#br0">2379 1135 68,'0'0'38,"0"0"0,0 0 1,0 0-14,0 0-13,8 17-3,-8-17-2,10 34-2,-5-7 0,-1 8-3,1 5 1,0 5-2,0 0 2,0-1-3,-1-2 0,1-9 0,0-6 0,0-6 0,-5-21 0,8 19 0,-8-19 0,0 0-3,8-14-1,-13-7-3,5 21-19,5-32-15,-3 12-2,-12-14 2,7 4-1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06:43.88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7295E7E-487F-4852-BF59-81A5E1973245}" emma:medium="tactile" emma:mode="ink">
          <msink:context xmlns:msink="http://schemas.microsoft.com/ink/2010/main" type="inkDrawing" rotatedBoundingBox="8646,11100 9128,12008 8632,12272 8149,11364" semanticType="callout" shapeName="Other"/>
        </emma:interpretation>
      </emma:emma>
    </inkml:annotationXML>
    <inkml:trace contextRef="#ctx0" brushRef="#br0">3990 135 78,'0'0'38,"8"-31"-1,-8 31 2,-3-32-24,3 32-6,11-17-2,-11 17-2,0 0 0,0 0-2,0 0 0,16-5-1,-16 5 1,4 19-1,-3-4 0,2 4 0,1 5-1,2 8 1,-3 4 0,4 6-2,-3 3 0,3 3 0,-2 3 0,-1 3 0,0 0 0,-1-4 0,0-1 0,-1-1 0,-1 0 0,1 0 0,-4-5 0,2-3 0,0-5 0,0 1 0,0-8 0,0-5 0,0-6 0,0-17 0,5 16 0,-5-16 0,0 0 0,21-9 0,-21 9 0,30-18 0,-9 8 0,3-1 0,5 0 0,5 0 0,4 1 0,1 2 0,1 2 0,0 1 0,-1 0 0,-1 4 0,-2 1 0,-6 0 0,-4 1 0,-4 1 0,-3 0 0,-3-1 0,-16-1 0,23 0 0,-23 0 0,0 0 0,14-3 0,-14 3 0,0 0-5,-6-18-3,6 18-21,0 0-13,0 0 0,-18 0 0,18 0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3T23:42:03.14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FBEB2BA-7771-4A73-889B-F899D64B612E}" emma:medium="tactile" emma:mode="ink">
          <msink:context xmlns:msink="http://schemas.microsoft.com/ink/2010/main" type="writingRegion" rotatedBoundingBox="21512,9092 21829,9092 21829,9146 21512,9146"/>
        </emma:interpretation>
      </emma:emma>
    </inkml:annotationXML>
    <inkml:traceGroup>
      <inkml:annotationXML>
        <emma:emma xmlns:emma="http://www.w3.org/2003/04/emma" version="1.0">
          <emma:interpretation id="{DEBA444A-8219-4C2A-8516-A2F506D6118F}" emma:medium="tactile" emma:mode="ink">
            <msink:context xmlns:msink="http://schemas.microsoft.com/ink/2010/main" type="paragraph" rotatedBoundingBox="21512,9092 21829,9092 21829,9146 21512,91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E82C27-314F-46C1-AB76-02CB394C3C14}" emma:medium="tactile" emma:mode="ink">
              <msink:context xmlns:msink="http://schemas.microsoft.com/ink/2010/main" type="line" rotatedBoundingBox="21512,9092 21829,9092 21829,9146 21512,9146"/>
            </emma:interpretation>
          </emma:emma>
        </inkml:annotationXML>
        <inkml:traceGroup>
          <inkml:annotationXML>
            <emma:emma xmlns:emma="http://www.w3.org/2003/04/emma" version="1.0">
              <emma:interpretation id="{D6772C9E-5826-4EFD-9618-918DB23AB73A}" emma:medium="tactile" emma:mode="ink">
                <msink:context xmlns:msink="http://schemas.microsoft.com/ink/2010/main" type="inkWord" rotatedBoundingBox="21512,9092 21829,9092 21829,9146 21512,9146"/>
              </emma:interpretation>
              <emma:one-of disjunction-type="recognition" id="oneOf0">
                <emma:interpretation id="interp0" emma:lang="en-US" emma:confidence="0">
                  <emma:literal>-</emma:literal>
                </emma:interpretation>
                <emma:interpretation id="interp1" emma:lang="en-US" emma:confidence="0">
                  <emma:literal>_</emma:literal>
                </emma:interpretation>
                <emma:interpretation id="interp2" emma:lang="en-US" emma:confidence="0">
                  <emma:literal>~</emma:literal>
                </emma:interpretation>
                <emma:interpretation id="interp3" emma:lang="en-US" emma:confidence="0">
                  <emma:literal>.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3631 309 72,'0'0'37,"-17"5"1,17-5-7,0 0-14,0 0-5,0 0-4,0 0-2,20 10-1,-3-7-1,-3-3-1,5 3-1,-1-1 0,3-1 0,0 1-1,-4-1 0,3 1 0,-3 0 0,1-1-1,-2-1 1,-16 0-1,27-1 0,-27 1 0,21-7 0,-21 7-1,16-13 0,-16 13 0,11-16-2,-11 16-2,7-17-5,10 22-25,-17-5-6,0 0 1,0 0-1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07:07.34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DD97982-DEBA-44EE-9A71-F221BC999084}" emma:medium="tactile" emma:mode="ink">
          <msink:context xmlns:msink="http://schemas.microsoft.com/ink/2010/main" type="writingRegion" rotatedBoundingBox="14124,9304 14625,12458 13972,12562 13471,9408"/>
        </emma:interpretation>
      </emma:emma>
    </inkml:annotationXML>
    <inkml:traceGroup>
      <inkml:annotationXML>
        <emma:emma xmlns:emma="http://www.w3.org/2003/04/emma" version="1.0">
          <emma:interpretation id="{8AA2A93F-39AF-46CB-AFCD-5B4A1EE0E4AC}" emma:medium="tactile" emma:mode="ink">
            <msink:context xmlns:msink="http://schemas.microsoft.com/ink/2010/main" type="paragraph" rotatedBoundingBox="14124,9304 14625,12458 13972,12562 13471,94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E23844-97B3-44CD-937F-83A2FB0D2316}" emma:medium="tactile" emma:mode="ink">
              <msink:context xmlns:msink="http://schemas.microsoft.com/ink/2010/main" type="line" rotatedBoundingBox="14124,9304 14625,12458 13972,12562 13471,9408"/>
            </emma:interpretation>
          </emma:emma>
        </inkml:annotationXML>
        <inkml:traceGroup>
          <inkml:annotationXML>
            <emma:emma xmlns:emma="http://www.w3.org/2003/04/emma" version="1.0">
              <emma:interpretation id="{A663EF0E-99A0-4051-847F-9A88938D2E44}" emma:medium="tactile" emma:mode="ink">
                <msink:context xmlns:msink="http://schemas.microsoft.com/ink/2010/main" type="inkWord" rotatedBoundingBox="14124,9304 14625,12458 13972,12562 13471,9408"/>
              </emma:interpretation>
              <emma:one-of disjunction-type="recognition" id="oneOf0">
                <emma:interpretation id="interp0" emma:lang="en-US" emma:confidence="0">
                  <emma:literal>tie</emma:literal>
                </emma:interpretation>
                <emma:interpretation id="interp1" emma:lang="en-US" emma:confidence="0">
                  <emma:literal>tic</emma:literal>
                </emma:interpretation>
                <emma:interpretation id="interp2" emma:lang="en-US" emma:confidence="0">
                  <emma:literal>hic</emma:literal>
                </emma:interpretation>
                <emma:interpretation id="interp3" emma:lang="en-US" emma:confidence="0">
                  <emma:literal>"'i.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9517-931 112,'-2'27'40,"12"10"1,-12-2-1,23 15-32,-18-5-3,9 2-1,-1-5-2,2-5-2,3-7 0,-3-12-1,4-6-2,-17-12-4,34 13-21,-34-13-12,0 0-3,0 0 3,0 0-2</inkml:trace>
          <inkml:trace contextRef="#ctx0" brushRef="#br0" timeOffset="1341.6023">9148-1656 70,'3'-14'39,"-3"-6"0,0 20 0,2-31-18,12 37-8,-14-6-4,8 24-2,-5 3-1,5 19-2,-5 7 0,4 11 0,-5 1-4,1 3 0,-2-8 0,3-7 0,-1-10 0,-3-14 0,5-12-4,-5-17-1,0 0-4,-8-24-15,4 10-17,-7-13-1,5 3 2,-12-10-1</inkml:trace>
          <inkml:trace contextRef="#ctx0" brushRef="#br0" timeOffset="1544.4027">9063-1416 93,'0'0'40,"0"0"1,0 0-2,24-4-23,8 8-9,0-14-3,15 2-1,2-5-2,9-1-2,3 3 0,-3-7-3,1 13-3,-20-17-13,2 17-20,-13-3-1,-4 3 1,-24 5 0</inkml:trace>
          <inkml:trace contextRef="#ctx0" brushRef="#br0" timeOffset="1762.8031">9584-1808 108,'-14'-14'41,"14"14"1,-11 24-1,25 13-32,-17 3-2,8 12-3,-1 6-1,4 1-3,2 0 0,1 2 0,4-4 0,-4-6 0,5 0-7,-14-27-13,12 13-22,-9-15 0,5 2 0,-9-9 0</inkml:trace>
          <inkml:trace contextRef="#ctx0" brushRef="#br0" timeOffset="-374.4006">9735 48 75,'19'8'41,"-19"-8"-1,8 24 1,-8-24-10,7 36-23,-10-17-2,7 8-2,-2-5-1,4-1-2,-2-3 1,-4-18-2,9 14 1,-9-14 1,0 0-2,13-22 0,-10 4 0,-3-4 0,2-4 0,-4-3-2,-1 2 1,-3-5 0,-4 7 0,-6 1 0,0 5 0,-7 6 0,-2 8 0,-4 10 0,-3 8 1,-3 9 1,-1 8-1,-1 12 0,2 9 0,0 6 0,3 9 1,8 6 0,4 3-1,11 0 1,5-5 0,17-7 1,11-12-2,15-10 3,9-15-3,10-12 0,8-12 0,6-12 0,2-7 0,-9-7 0,-4 0-3,-14-7 1,-5 6-3,-20-12-4,5 19-17,-27-17-16,-1 5 1,-18-10 1,-1 0 0</inkml:trace>
          <inkml:trace contextRef="#ctx0" brushRef="#br0" timeOffset="390.0007">9647 1106 83,'0'0'41,"0"0"0,0 0 0,17 27-19,-20-3-15,10 14-2,-4-1-3,2 0-1,0-4-1,-1-5-2,1-3-1,-5-25-3,16 35-11,-16-35-23,0 0-2,0 0 2,24-16-2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06:55.474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C6625B1-81F6-435B-A1B0-F64B31D2CCF9}" emma:medium="tactile" emma:mode="ink">
          <msink:context xmlns:msink="http://schemas.microsoft.com/ink/2010/main" type="writingRegion" rotatedBoundingBox="6749,10084 13463,10425 13393,11806 6679,11465"/>
        </emma:interpretation>
      </emma:emma>
    </inkml:annotationXML>
    <inkml:traceGroup>
      <inkml:annotationXML>
        <emma:emma xmlns:emma="http://www.w3.org/2003/04/emma" version="1.0">
          <emma:interpretation id="{9913F176-5F8A-4C09-B9AA-D3EE076E6714}" emma:medium="tactile" emma:mode="ink">
            <msink:context xmlns:msink="http://schemas.microsoft.com/ink/2010/main" type="paragraph" rotatedBoundingBox="6749,10084 13463,10425 13393,11806 6679,114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CDB3A7-885D-48BA-8C7B-5D55313E9844}" emma:medium="tactile" emma:mode="ink">
              <msink:context xmlns:msink="http://schemas.microsoft.com/ink/2010/main" type="line" rotatedBoundingBox="6749,10084 13463,10425 13393,11806 6679,11465"/>
            </emma:interpretation>
          </emma:emma>
        </inkml:annotationXML>
        <inkml:traceGroup>
          <inkml:annotationXML>
            <emma:emma xmlns:emma="http://www.w3.org/2003/04/emma" version="1.0">
              <emma:interpretation id="{3C956DA6-C22D-4860-A4D0-01C4C3823328}" emma:medium="tactile" emma:mode="ink">
                <msink:context xmlns:msink="http://schemas.microsoft.com/ink/2010/main" type="inkWord" rotatedBoundingBox="6754,10310 9253,10777 9139,11386 6640,10920"/>
              </emma:interpretation>
              <emma:one-of disjunction-type="recognition" id="oneOf0">
                <emma:interpretation id="interp0" emma:lang="en-US" emma:confidence="0.5">
                  <emma:literal>in</emma:literal>
                </emma:interpretation>
                <emma:interpretation id="interp1" emma:lang="en-US" emma:confidence="0">
                  <emma:literal>'n</emma:literal>
                </emma:interpretation>
                <emma:interpretation id="interp2" emma:lang="en-US" emma:confidence="0">
                  <emma:literal>inv</emma:literal>
                </emma:interpretation>
                <emma:interpretation id="interp3" emma:lang="en-US" emma:confidence="0">
                  <emma:literal>n</emma:literal>
                </emma:interpretation>
                <emma:interpretation id="interp4" emma:lang="en-US" emma:confidence="0">
                  <emma:literal>in.</emma:literal>
                </emma:interpretation>
              </emma:one-of>
            </emma:emma>
          </inkml:annotationXML>
          <inkml:trace contextRef="#ctx0" brushRef="#br0">5651 163 38,'-14'7'28,"14"-7"2,-15-11-6,15 11-5,0 0-3,0 0-1,0 0-4,0 0-1,0 0-2,0 0-1,0 0-2,21-10-1,-21 10-1,18 0 0,-18 0 0,30 0-1,-11 0 0,10-1 0,3-1-1,7-1 1,3-2-1,4 2 0,4-2 0,6 0 0,2 2 0,-2 0-1,2 1 1,1 2-1,2 0 0,0 0 0,2-1 1,-1-1-1,1-3 1,4 2 0,-3-3 0,2-1-1,-3 1 1,-1-1 0,-5 1-1,-4 3 1,-5 1-1,-8 2 0,-5 2 1,-4 3-1,-7-1 0,-2 3 0,-4-2 1,-2-1-1,-16-4 0,26 7 0,-26-7 1,19 0-1,-19 0 0,14-3 0,-14 3 0,0 0 1,10-15-1,-10 15 0,0 0 0,-5-19 0,5 19 0,-8-16 0,8 16-1,-10-18 1,10 18 0,-19-19 0,19 19 0,-32-17 0,10 9-1,-6 0 1,-2 1 0,-4-1 0,0 2-1,1 0 1,2 1-1,2 0-1,10 2 0,1-2-1,18 5-2,-19-3-5,19 3-22,0 0-8,16 13 1,-16-13-2</inkml:trace>
          <inkml:trace contextRef="#ctx0" brushRef="#br0" timeOffset="936.0016">7145 394 42,'27'-5'29,"-12"-8"3,-2-3-8,11 18-7,-23-17-1,17 20-1,-18-5-2,0 0-1,-14-10-2,14 10-3,-20 7-1,6-2-2,-7-5-1,-2 3-1,-2-2 0,-6 3-1,-4-1-1,-7 0 1,-7 2-1,-8 1 0,-5-1 0,-4 1 0,-8 2 0,-1-1 0,-2 1 0,0 0 0,1-2 0,1 0 0,3 2 0,-1-1 0,6 1 0,3 0 0,-2-2 0,5 2 0,5 0 0,5-3 0,6 0 0,9-2 0,9-1 0,9-4 0,18 2 0,0 0 0,7-16 0,7 10 0,4-1 0,4 1 0,-1 1 1,0 2-1,-2 3 0,-1 0 0,-2 1 1,2 1-1,-1 1 0,-1 0 1,2 1-1,3 0 1,3 1-1,5 2 1,-2-3 0,4 1-1,1 2 1,1-1-1,0-3 1,-1 4-1,-3-4 0,-4-2 0,-2 1 0,-2-2-1,-4 0-1,-17 0-2,29 3-6,-29-3-20,0 0-11,0 0 0,0 0-1,0 0 2</inkml:trace>
          <inkml:trace contextRef="#ctx0" brushRef="#br1" timeOffset="-4430.4077">4305 20 67,'0'0'38,"0"0"-1,0 0 2,5-19-20,11 28-8,-16-9-3,14 7-3,-14-7 0,22 15-2,-22-15 0,31 20 0,-15-11-1,2 4 0,-1 0-1,3 0 0,-1-1 1,-3 1-1,0-2 0,-2 1-1,1-3 1,-15-9-1,22 18 1,-22-18-1,18 14 0,-18-14 0,0 0 1,19 13-1,-19-13 0,0 0 0,18 0 1,-18 0-1,0 0 0,0 0 0,14-10 0,-14 10 0,0 0 0,0 0 0,0 0 0,0-16 0,0 16 0,-1-16 0,1 16-1,1-24 1,1 10 0,0-4 0,2-1 0,3-2 0,-1 1 0,1-3 0,1 3 0,1 0 0,1 1 0,-2 5 0,-8 14 0,14-24 0,-14 24 0,0 0 0,12-15-1,-12 15 1,0 0-1,0 0 1,0 0-1,0 0-1,0 0 1,0 0-1,0 0 0,0 0-2,0 0-1,4-14-4,12 24-19,-16-10-13,0 0 2,0 0-2,0 0 3</inkml:trace>
        </inkml:traceGroup>
        <inkml:traceGroup>
          <inkml:annotationXML>
            <emma:emma xmlns:emma="http://www.w3.org/2003/04/emma" version="1.0">
              <emma:interpretation id="{11B14DDD-4E3E-4A2A-A1FB-377CE3FCB2A7}" emma:medium="tactile" emma:mode="ink">
                <msink:context xmlns:msink="http://schemas.microsoft.com/ink/2010/main" type="inkWord" rotatedBoundingBox="10076,10279 11735,10273 11740,11664 10082,11670"/>
              </emma:interpretation>
              <emma:one-of disjunction-type="recognition" id="oneOf1">
                <emma:interpretation id="interp5" emma:lang="en-US" emma:confidence="0">
                  <emma:literal>slow</emma:literal>
                </emma:interpretation>
                <emma:interpretation id="interp6" emma:lang="en-US" emma:confidence="0">
                  <emma:literal>Flow</emma:literal>
                </emma:interpretation>
                <emma:interpretation id="interp7" emma:lang="en-US" emma:confidence="0">
                  <emma:literal>stone</emma:literal>
                </emma:interpretation>
                <emma:interpretation id="interp8" emma:lang="en-US" emma:confidence="0">
                  <emma:literal>blow</emma:literal>
                </emma:interpretation>
                <emma:interpretation id="interp9" emma:lang="en-US" emma:confidence="0">
                  <emma:literal>sloe</emma:literal>
                </emma:interpretation>
              </emma:one-of>
            </emma:emma>
          </inkml:annotationXML>
          <inkml:trace contextRef="#ctx0" brushRef="#br2" timeOffset="4633.2081">5831-616 75,'5'-14'37,"-7"-1"1,2 15 0,-11-27-24,11 27-5,0 0-3,0 0-2,-18 10-2,9 4 0,-6 4 0,1 4 0,-2 0-1,1 4 0,-1-2 0,2 1 0,1-4 0,3-3-1,2-2 0,8-16 1,-6 20-1,6-20 0,0 0 0,14 5 0,-14-5 0,23-8 0,-7 2 0,6-2 0,1 0 0,2 0 0,1 3 0,1 4 0,-3 2 0,0 4 1,-4 3-1,-9 8 1,-3 3-1,-6 2 1,-6 3 0,-4 1 0,-3-1-1,-2 0 1,-6-1-1,1-6 0,1-4 0,-1-3 0,2-7-1,16-3 0,-23-11-1,12-7-3,11 18-6,-5-50-20,13 23-9,-6-11 1,11 4-2</inkml:trace>
          <inkml:trace contextRef="#ctx0" brushRef="#br2" timeOffset="4945.2086">6107-864 76,'0'0'38,"0"0"-1,0 0 3,0 0-24,0 0-8,-3 21-2,3 3-1,-5 2-1,6 7-1,-2 4 1,4 6-1,-1 3 0,2 4-1,1-1 0,2-1-1,1-3-1,0-5 0,0-6 0,0-9-1,0-6-1,-8-19-2,17 21-2,-17-21-9,0 0-25,12-19-1,-12 19 1,1-23-1</inkml:trace>
          <inkml:trace contextRef="#ctx0" brushRef="#br2" timeOffset="5366.4093">6307-544 77,'0'0'38,"0"0"-1,0 0 2,-14 3-25,16 13-4,-2-16-3,-5 30-2,6-12-1,3 6-1,-3-3-1,12 1 1,-3 0-2,11-1 1,-2-6-1,6-4-1,3-8 1,1-5-1,-2-7 0,-3-4-1,-3-5 1,-7-4-1,-6-4 1,-5-1-1,-7 0 1,-8-3-1,-2 4 1,-5 2-1,-1 3 0,-2 2 0,1 8-1,-1 3 0,6 10-2,-7-4-2,18 23-8,-17-13-21,17 11-5,-5-5 2,10 6-1</inkml:trace>
          <inkml:trace contextRef="#ctx0" brushRef="#br2" timeOffset="6021.6105">6701-573 75,'0'0'38,"0"0"0,-23 6 1,26 10-22,-3-16-8,-9 18-2,9-18-2,-7 35-1,7-14-1,2 4 0,1-1-2,3 0 1,3-1-1,3-6 0,-12-17-1,29 18 0,-13-18 0,2-8 0,-2-5 0,3-6-1,-6-3 1,2-4-1,-6 2 1,-1-1-1,-5 5 1,2 4 0,-5 16-1,-1-17 1,1 17 0,0 0 1,0 0-1,-4 22 0,4-22 1,13 27 0,2-11 0,-1 0-1,9-1 1,1-3 0,8-4-1,0-1 0,2-4 1,2-3-1,1-3 0,-3-5-1,-3-2 2,-6-1-1,-7-2 0,-4 0-1,-14 13 1,4-25 1,-11 11-1,-4-1 0,-2-1 0,-3 0 0,0 0 0,0 0-1,1 0 1,1 2-1,14 14-2,-22-19-2,22 19-11,-17 3-20,17-3-6,0 0 3,0 0-3</inkml:trace>
          <inkml:trace contextRef="#ctx0" brushRef="#br0" timeOffset="-19188.0337">2280-667 66,'-5'-27'38,"5"27"0,-2-18 1,2 18-16,0 0-13,0 0-2,5 21 0,3-4-3,-5 4-1,5 10 0,-5 4 0,4 8-1,-6 5 0,4 1-1,-2 1-2,2-2 0,-3-5 0,3-6 0,1-10 0,1-10 0,-7-17 0,16 8 0,-16-8-3,14-16-3,4 16-10,-22-20-25,14 4-1,-8-12 1,6 11-1</inkml:trace>
          <inkml:trace contextRef="#ctx0" brushRef="#br1" timeOffset="-5226.0092">3379 2 27,'0'0'29,"0"0"4,-15-3-5,15 3-5,0 0-6,0 0-3,-16-5-4,16 5-2,0 0-2,0 0-1,2-19-2,-2 19 0,11-22-2,-11 22 1,23-29-2,-6 10 1,1-5 0,8-2 0,-1-3 0,7 1 0,0-4 0,7 0 0,3-3 1,3 1-1,0 4 0,-1 1 0,1 2 0,0 3 0,-3 5 0,0 4-1,-7 6 2,0 2-2,-2 4 1,-1 3 0,-4 2 0,3 3-1,-2 1 1,-2 2 0,-1 0-1,-2 1 1,0 3-1,0-3 0,-2 4 0,-1 1 1,0-1-1,2 3 0,-4 0 0,2 0 0,-5 0 1,1 3-1,-4 0 0,2 1 1,-4 2-1,-1 0 1,-4 2-1,2 3 1,-2 2-1,1 0 1,-1 0-1,1-1 1,-1 1 0,2 0 0,-1-2 0,1-3-1,-2-2 1,0-2-1,1-4 1,-2-2-1,-5-14 0,6 16 0,-6-16 0,0 0 0,0 0 0,0 0-1,0 0 0,-1-16 0,1 16-1,-10-18-1,10 18-2,-13-22-1,13 22-6,-21-14-18,21 14-9,-19-8-1,19 8 2,-19-5 0</inkml:trace>
        </inkml:traceGroup>
        <inkml:traceGroup>
          <inkml:annotationXML>
            <emma:emma xmlns:emma="http://www.w3.org/2003/04/emma" version="1.0">
              <emma:interpretation id="{BA4536FB-CF9E-4DE5-A637-0B34164A91F7}" emma:medium="tactile" emma:mode="ink">
                <msink:context xmlns:msink="http://schemas.microsoft.com/ink/2010/main" type="inkWord" rotatedBoundingBox="12948,11318 13417,11342 13412,11433 12943,11409"/>
              </emma:interpretation>
              <emma:one-of disjunction-type="recognition" id="oneOf2">
                <emma:interpretation id="interp10" emma:lang="en-US" emma:confidence="1">
                  <emma:literal>-</emma:literal>
                </emma:interpretation>
                <emma:interpretation id="interp11" emma:lang="en-US" emma:confidence="0">
                  <emma:literal>_</emma:literal>
                </emma:interpretation>
                <emma:interpretation id="interp12" emma:lang="en-US" emma:confidence="0">
                  <emma:literal>~</emma:literal>
                </emma:interpretation>
                <emma:interpretation id="interp13" emma:lang="en-US" emma:confidence="0">
                  <emma:literal>.</emma:literal>
                </emma:interpretation>
                <emma:interpretation id="interp14" emma:lang="en-US" emma:confidence="0">
                  <emma:literal>v</emma:literal>
                </emma:interpretation>
              </emma:one-of>
            </emma:emma>
          </inkml:annotationXML>
          <inkml:trace contextRef="#ctx0" brushRef="#br0" timeOffset="10795.2189">8485 266 93,'0'0'40,"0"0"2,0 0-2,0 0-28,35 3-5,-11-5-3,12 6-1,-1-4-2,4 0-1,2 0-2,-4-7-6,18 14-20,-17-22-15,7 4 4,-5-11-2,8-1 1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11:39.410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516AD74-D6CD-4182-9ECC-4347D4246F96}" emma:medium="tactile" emma:mode="ink">
          <msink:context xmlns:msink="http://schemas.microsoft.com/ink/2010/main" type="writingRegion" rotatedBoundingBox="3521,9989 6198,12587 4131,14717 1454,12119"/>
        </emma:interpretation>
      </emma:emma>
    </inkml:annotationXML>
    <inkml:traceGroup>
      <inkml:annotationXML>
        <emma:emma xmlns:emma="http://www.w3.org/2003/04/emma" version="1.0">
          <emma:interpretation id="{572ABF8A-FE5C-4D7C-BA55-04A553C10373}" emma:medium="tactile" emma:mode="ink">
            <msink:context xmlns:msink="http://schemas.microsoft.com/ink/2010/main" type="paragraph" rotatedBoundingBox="4810,11272 5823,12224 5530,12536 4516,115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6839D3-8B96-4593-961D-36C5ADE58169}" emma:medium="tactile" emma:mode="ink">
              <msink:context xmlns:msink="http://schemas.microsoft.com/ink/2010/main" type="inkBullet" rotatedBoundingBox="4756,11328 5082,11634 4842,11890 4516,11584"/>
            </emma:interpretation>
            <emma:one-of disjunction-type="recognition" id="oneOf0">
              <emma:interpretation id="interp0" emma:lang="en-US" emma:confidence="0">
                <emma:literal>|</emma:literal>
              </emma:interpretation>
              <emma:interpretation id="interp1" emma:lang="en-US" emma:confidence="0">
                <emma:literal>I</emma:literal>
              </emma:interpretation>
              <emma:interpretation id="interp2" emma:lang="en-US" emma:confidence="0">
                <emma:literal>l</emma:literal>
              </emma:interpretation>
              <emma:interpretation id="interp3" emma:lang="en-US" emma:confidence="0">
                <emma:literal>'</emma:literal>
              </emma:interpretation>
              <emma:interpretation id="interp4" emma:lang="en-US" emma:confidence="0">
                <emma:literal>1</emma:literal>
              </emma:interpretation>
            </emma:one-of>
          </emma:emma>
        </inkml:annotationXML>
        <inkml:trace contextRef="#ctx0" brushRef="#br0">2033-763 76,'0'-22'38,"-7"-2"0,7 9 1,-6-9-18,6 24-8,0 0-5,18 7-2,-18-7-1,19 25-1,-10-1 0,6 8-1,-5 5-3,1 8 0,-3-1 0,0 3 0,-3-3 0,-2-2 0,-2-7 0,-1-6 0,2-5 0,-4-5 0,2-3 0,0-16-5,4 32-22,-4-32-15,-10 22 0,10-22 0,-11 32 0</inkml:trace>
      </inkml:traceGroup>
      <inkml:traceGroup>
        <inkml:annotationXML>
          <emma:emma xmlns:emma="http://www.w3.org/2003/04/emma" version="1.0">
            <emma:interpretation id="{5494952A-00EF-4A33-A1F6-221AE1CDDE79}" emma:medium="tactile" emma:mode="ink">
              <msink:context xmlns:msink="http://schemas.microsoft.com/ink/2010/main" type="line" rotatedBoundingBox="5568,11983 5824,12223 5552,12513 5296,12273"/>
            </emma:interpretation>
          </emma:emma>
        </inkml:annotationXML>
        <inkml:traceGroup>
          <inkml:annotationXML>
            <emma:emma xmlns:emma="http://www.w3.org/2003/04/emma" version="1.0">
              <emma:interpretation id="{C5EAD9BD-5430-44F1-9E8E-D9F9729EB838}" emma:medium="tactile" emma:mode="ink">
                <msink:context xmlns:msink="http://schemas.microsoft.com/ink/2010/main" type="inkWord" rotatedBoundingBox="5568,11983 5824,12223 5552,12513 5296,12273"/>
              </emma:interpretation>
              <emma:one-of disjunction-type="recognition" id="oneOf1">
                <emma:interpretation id="interp5" emma:lang="en-US" emma:confidence="0">
                  <emma:literal>+</emma:literal>
                </emma:interpretation>
                <emma:interpretation id="interp6" emma:lang="en-US" emma:confidence="0">
                  <emma:literal>t</emma:literal>
                </emma:interpretation>
                <emma:interpretation id="interp7" emma:lang="en-US" emma:confidence="0">
                  <emma:literal>x</emma:literal>
                </emma:interpretation>
                <emma:interpretation id="interp8" emma:lang="en-US" emma:confidence="0">
                  <emma:literal>X</emma:literal>
                </emma:interpretation>
                <emma:interpretation id="interp9" emma:lang="en-US" emma:confidence="0">
                  <emma:literal>h</emma:literal>
                </emma:interpretation>
              </emma:one-of>
            </emma:emma>
          </inkml:annotationXML>
          <inkml:trace contextRef="#ctx0" brushRef="#br1" timeOffset="10124.4178">2753-94 92,'3'-19'35,"-3"19"1,0 0-1,17-6-25,-17 6-5,0 0-1,16 11 0,-8 6-1,-4 3 0,6 8-1,-5 4 1,3 5-1,-5 0 0,2 1-1,0-4 0,1-6-1,-1-2 0,-2-10-2,0-2 0,-3-14-3,7 19-3,-7-19-13,0 0-18,-16-17 0,16 17 0,-16-18 2</inkml:trace>
          <inkml:trace contextRef="#ctx0" brushRef="#br1" timeOffset="10436.4183">2617 141 89,'0'0'37,"16"-21"-1,5 16 2,-8-10-27,24 13-3,-9-9-3,13 6-1,-5-1-2,6 4 0,-3-1 0,-1 1-1,-1-1-1,-5 0-1,-3 1-1,-5-4-2,0 7-3,-21-15-13,12 14-18,-15 0-1,0 0 2,0 0-3</inkml:trace>
        </inkml:traceGroup>
      </inkml:traceGroup>
    </inkml:traceGroup>
    <inkml:traceGroup>
      <inkml:annotationXML>
        <emma:emma xmlns:emma="http://www.w3.org/2003/04/emma" version="1.0">
          <emma:interpretation id="{F86DC510-7515-4791-9AD6-84F195D91D40}" emma:medium="tactile" emma:mode="ink">
            <msink:context xmlns:msink="http://schemas.microsoft.com/ink/2010/main" type="paragraph" rotatedBoundingBox="3032,10493 5709,13091 4131,14717 1454,121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C40D45-F79B-4BBB-9961-B1A5118711DD}" emma:medium="tactile" emma:mode="ink">
              <msink:context xmlns:msink="http://schemas.microsoft.com/ink/2010/main" type="line" rotatedBoundingBox="3032,10493 5709,13091 5010,13811 2333,11213"/>
            </emma:interpretation>
          </emma:emma>
        </inkml:annotationXML>
        <inkml:traceGroup>
          <inkml:annotationXML>
            <emma:emma xmlns:emma="http://www.w3.org/2003/04/emma" version="1.0">
              <emma:interpretation id="{D1B82E27-8FDE-4934-8990-81B3EA3E15E1}" emma:medium="tactile" emma:mode="ink">
                <msink:context xmlns:msink="http://schemas.microsoft.com/ink/2010/main" type="inkWord" rotatedBoundingBox="3032,10493 5709,13091 5010,13811 2333,11213"/>
              </emma:interpretation>
              <emma:one-of disjunction-type="recognition" id="oneOf2">
                <emma:interpretation id="interp10" emma:lang="en-US" emma:confidence="0">
                  <emma:literal>tie,</emma:literal>
                </emma:interpretation>
                <emma:interpretation id="interp11" emma:lang="en-US" emma:confidence="0">
                  <emma:literal>tie.</emma:literal>
                </emma:interpretation>
                <emma:interpretation id="interp12" emma:lang="en-US" emma:confidence="0">
                  <emma:literal>tine.</emma:literal>
                </emma:interpretation>
                <emma:interpretation id="interp13" emma:lang="en-US" emma:confidence="0">
                  <emma:literal>tine,</emma:literal>
                </emma:interpretation>
                <emma:interpretation id="interp14" emma:lang="en-US" emma:confidence="0">
                  <emma:literal>hie.</emma:literal>
                </emma:interpretation>
              </emma:one-of>
            </emma:emma>
          </inkml:annotationXML>
          <inkml:trace contextRef="#ctx0" brushRef="#br0" timeOffset="1326.0022">244-592 61,'0'0'37,"0"0"0,0 0 1,-10-24-11,10 24-14,0 0-4,11 17-3,-11-17-1,5 29 0,-5-6-1,5 7-1,-4 3 0,4 3-1,-2-1 0,2-2-1,2-6-1,-3-3 2,3-8-4,-7-16 1,9 16-1,-9-16-3,0 0-7,0 0-26,0 0-4,0 0 1,-16-22 0</inkml:trace>
          <inkml:trace contextRef="#ctx0" brushRef="#br2" timeOffset="5054.4087">771-456 54,'0'0'36,"0"0"-1,0 0 1,-19-16-11,19 16-10,0 0-4,18 6-4,-18-6-1,16 2-1,-16-2-1,24 8-1,-24-8 0,26 19-1,-12-6-1,4 3 1,-2-1-1,3 3 0,0 1-1,2 0 1,2-1-1,-1 0 1,-1-1-1,1 1 0,1-1 0,-2 2 1,-2-1-1,0 0 0,-1 1 0,-4 2 0,-1-1 0,-3-1 0,-2 2 0,-2 2 0,-1-1 0,0 0 0,-4-1 0,1 0 0,1 0 0,-1-4 0,1 2 0,-1 1 1,1-5-1,0 1-1,0 0 2,2-1-2,-5-15 2,8 22-2,-8-22 2,10 15-1,-10-15 0,0 0 0,0 0-1,0 0 1,14-4-2,-14 4 0,-1-16-2,-7 2-2,8 14-7,-18-24-21,18 24-6,-16-24 0,16 24 1</inkml:trace>
          <inkml:trace contextRef="#ctx0" brushRef="#br2" timeOffset="5772.0101">1039 119 86,'0'0'35,"0"0"2,0-19-2,16 25-22,-16-6-5,0 0-2,20-6-2,-6 10 0,-14-4 0,23 8-1,-23-8 0,24 15-1,-24-15 0,24 19-1,-24-19 0,24 21 0,-24-21 1,24 24-2,-24-24 1,21 27 0,-21-27-1,21 25 1,-21-25 0,16 21-1,-16-21 0,0 0 0,17 16 0,-17-16 1,0 0-1,0 0 0,18 2 0,-18-2 0,0 0 1,0 0-1,0 0 0,16-12 0,-16 12 0,5-14 0,-5 14 0,8-21 0,-8 21-1,16-32 1,-10 13-1,7-2 2,-3-1-2,4-2 1,-1 0 0,2 0 0,-3 2 0,-2 1 0,1 5 0,-3 2 0,-8 14 0,16-21 0,-16 21 0,0 0-1,15-14 1,-15 14-1,0 0 0,0 0-2,0 0-2,0 0-13,0 0-21,0 0-2,0 0 1,-8-20-1</inkml:trace>
          <inkml:trace contextRef="#ctx0" brushRef="#br1" timeOffset="7550.4132">6-1329 69,'0'-16'38,"-2"0"0,2 16 1,0-22-14,0 22-16,0 0-3,16-3-1,-16 3-2,15 6 1,-15-6-2,16 34 1,-8-2-1,2 9 0,-4 9-1,2 6 1,-3 1-1,0 4-1,-2-5 0,0-11 0,0-7-1,-3-14-2,3-7 0,-3-17-3,0 0-3,-17-14-10,17 14-21,-16-32 1,3 15 0,-10-9 0</inkml:trace>
          <inkml:trace contextRef="#ctx0" brushRef="#br1" timeOffset="7800.0137">-111-1075 87,'0'0'37,"19"4"2,-19-4-1,42 6-24,-23-14-6,21 6-3,-4-6-2,8 0-2,3-1 0,1 1-1,2 1 0,-7-1-2,-1 5 1,-10-3-2,0 7-1,-14-9-3,9 16-9,-27-8-21,0 0 0,10-22 0,-10 22 0</inkml:trace>
          <inkml:trace contextRef="#ctx0" brushRef="#br1" timeOffset="8127.6142">415-1407 74,'0'0'38,"-9"-16"1,9 16 0,0 0-13,0 0-18,0 0-2,12 23-2,-8-9-1,5 8 0,-4 5-1,5 10 0,-4 6 0,4 7 1,-4 1-2,1 2 1,-1-1 1,2 1-3,0-8 0,0-7 0,0-8 0,2-7 0,-1-9 0,-9-14 0,21 10-5,-21-10-2,24-7-16,-22-9-18,-2 16-1,3-35 1,-1 16 0</inkml:trace>
          <inkml:trace contextRef="#ctx0" brushRef="#br0" timeOffset="-3322.8059">2058 165 89,'13'-16'39,"-13"16"1,0 0 1,18 19-19,-18-19-15,8 39-2,-3-16-1,6 5-3,-1-4 1,1 0-2,0-7 1,0-1-1,-11-16 0,20 14 0,-20-14 0,0 0 0,12-20-1,-10 1 2,-4-4-2,-1-7 1,0-4-2,-5 1 2,0-2-1,-5 1 1,-3 9-1,-2 2 1,-2 10-1,-3 7 1,-3 8 1,1 10-1,-4 8 1,0 15 0,3 8 0,1 13-1,-3 8 2,4 11-2,2 0 2,6 8 0,5-5-2,11-6 0,4-10 0,12-9 0,15-15 0,12-12 0,10-13 0,10-15 0,6-14 0,3-5 0,-5-4 0,-2-4 0,-11-1 0,-11 1 0,-9 3-3,-15-1-2,-3 19-7,-32-21-20,16 29-10,-22-35 1,9 19-1,-6-11 2</inkml:trace>
          <inkml:trace contextRef="#ctx0" brushRef="#br0" timeOffset="702.0011">2238 1314 85,'0'0'37,"0"0"1,0 0 0,-8-15-26,8 15-5,0 0-3,0 0 0,0 0-1,15 16-1,-15-16 1,4 34-1,-4-9 0,4 9 0,-4 1 0,1 5-1,1-3 0,1-2 0,-1-6-1,1-7 0,2-8-1,-5-14-2,0 0-1,0 0-3,19 0-19,-22-21-15,3 21 1,-7-41-1,4 17 2</inkml:trace>
        </inkml:traceGroup>
      </inkml:traceGroup>
      <inkml:traceGroup>
        <inkml:annotationXML>
          <emma:emma xmlns:emma="http://www.w3.org/2003/04/emma" version="1.0">
            <emma:interpretation id="{B4C478BD-92D4-4BF4-BDAA-2394DCD9C485}" emma:medium="tactile" emma:mode="ink">
              <msink:context xmlns:msink="http://schemas.microsoft.com/ink/2010/main" type="line" rotatedBoundingBox="3562,11837 4277,13104 2804,13935 2089,12668"/>
            </emma:interpretation>
          </emma:emma>
        </inkml:annotationXML>
        <inkml:traceGroup>
          <inkml:annotationXML>
            <emma:emma xmlns:emma="http://www.w3.org/2003/04/emma" version="1.0">
              <emma:interpretation id="{FCB249B1-8D99-46D5-92AC-3CE8D2BF0273}" emma:medium="tactile" emma:mode="ink">
                <msink:context xmlns:msink="http://schemas.microsoft.com/ink/2010/main" type="inkWord" rotatedBoundingBox="3562,11837 4277,13104 2804,13935 2089,12668"/>
              </emma:interpretation>
              <emma:one-of disjunction-type="recognition" id="oneOf3">
                <emma:interpretation id="interp15" emma:lang="en-US" emma:confidence="0">
                  <emma:literal>CC,</emma:literal>
                </emma:interpretation>
                <emma:interpretation id="interp16" emma:lang="en-US" emma:confidence="0">
                  <emma:literal>-C,</emma:literal>
                </emma:interpretation>
                <emma:interpretation id="interp17" emma:lang="en-US" emma:confidence="0">
                  <emma:literal>-Cm</emma:literal>
                </emma:interpretation>
                <emma:interpretation id="interp18" emma:lang="en-US" emma:confidence="0">
                  <emma:literal>-G,</emma:literal>
                </emma:interpretation>
                <emma:interpretation id="interp19" emma:lang="en-US" emma:confidence="0">
                  <emma:literal>-Cc</emma:literal>
                </emma:interpretation>
              </emma:one-of>
            </emma:emma>
          </inkml:annotationXML>
          <inkml:trace contextRef="#ctx0" brushRef="#br0" timeOffset="-5319.6094">256 95 100,'0'0'39,"0"-15"-1,0 15 1,0 0-29,7 32-4,-4-11-1,7 11-1,-4 0 0,7 1-3,-5-2 2,6-2-2,-6-5 0,2-7-1,-10-17 1,14 13-2,-14-13 1,5-22 1,-5 1-2,-5-5 1,4-4-1,-6-5 1,1-4-1,-4 1 1,1 5-2,-1 2 2,-3 6-1,-1 2 1,-1 9-1,-2 6 1,-3 8 0,0 8 0,-4 9 0,-1 9 0,1 11 1,0 15 0,-1 8 0,2 10 0,-1 5 1,8 6-2,2-1 2,7 2 0,6-7-2,9-11 0,8-8 0,9-13 0,12-13 0,10-9 0,6-10 0,5-13 0,2-4 0,-2-5 0,-5-7 0,-9-1 0,-8 3 0,-15-8-8,0 24-14,-26-19-19,5 19-1,-30-27 0,4 20 1</inkml:trace>
          <inkml:trace contextRef="#ctx0" brushRef="#br0" timeOffset="-4945.2086">-559 635 114,'0'0'41,"0"0"2,0 0-2,0 0-34,16-8-3,10 4-1,3 0-1,8-1-2,1-2 0,7 0 0,0 0 0,-3-2-3,4 7-3,-18-19-15,13 21-20,-12-14-1,6 9 1,-7-11-1</inkml:trace>
          <inkml:trace contextRef="#ctx0" brushRef="#br0" timeOffset="-4305.6076">396 1165 105,'10'16'40,"-10"-16"1,11 40-2,-13-16-31,10 14-4,-3-1-1,1 3-1,-1 0-1,0-5-1,0-3 0,-2-7 0,4-4-2,-7-21-1,12 16-3,-15-35-13,3 19-21,13-35-1,-2 8 1,-8-20 0</inkml:trace>
          <inkml:trace contextRef="#ctx0" brushRef="#br0" timeOffset="-3946.807">868 537 106,'0'0'40,"0"0"1,17 7-1,-17-7-31,37-4-4,-3 1-2,11 0-1,1-2-2,3-3-2,2 5-4,-16-16-14,7 17-19,-13-6-2,-2 8 0,-11-8 0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11:54.7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DB38889-4327-4EE4-84D3-53D89C86746D}" emma:medium="tactile" emma:mode="ink">
          <msink:context xmlns:msink="http://schemas.microsoft.com/ink/2010/main" type="inkDrawing" rotatedBoundingBox="7402,11322 7679,14077 6896,14156 6618,11401" semanticType="callout" shapeName="Other">
            <msink:sourceLink direction="with" ref="{3CCC5AC2-BF79-497F-8947-836B1F955CD0}"/>
          </msink:context>
        </emma:interpretation>
      </emma:emma>
    </inkml:annotationXML>
    <inkml:trace contextRef="#ctx0" brushRef="#br0">0 1185 82,'0'0'36,"0"0"1,0 0-5,0 0-20,0 0-4,0 0-2,30 1-1,-16-2-2,7 6 1,-5-5-2,7 4 0,-4 0 0,5 0 0,-1 1 0,6 1-1,-1-4 0,8 0 1,1-2-1,4-2-1,1-1 1,0 1 0,0-1-1,-4 1 1,-4 1-1,-4 4 1,-4-1-1,-5 2 0,-4 0 1,-1 0-1,-16-4 0,26 5 0,-26-5 1,23 3-1,-23-3 0,16 0 0,-16 0 0,0 0 0,14-1 0,-14 1 0,0 0 0,0 0 0,0 0 0,0 0 0,0 0 0,0 0 0,0 0 0,0 0 1,0 0-1,-5-19 0,5 19 0,0 0 0,-9-27 0,9 27 1,-5-29-1,3 10 1,-1-5-1,1 0 1,1-5-2,1 0 3,0 0-3,-3-7 1,4 2 0,-2-4 0,-1-2 0,2-3-1,0-5 1,-2 0 0,2 2 0,0-1 0,0 1 0,-1 3-1,-1 4 1,-1 1 0,0 6 0,1 0 0,-3 2 0,2 1 0,0 2 0,0-2 0,1 4 0,1-3-1,-1 3 1,-1-1-1,3-1 1,-2 0 0,-1 1-1,1 3 1,1 0 0,1 6 0,-2 2 0,2 15 1,0-17-1,0 17 0,0 0-1,0 0 1,0 0 0,0 19 0,0-19 0,2 27 0,-2-11 0,1 2 0,1 1 1,1 3-1,-1 2 0,-1 2 0,-1 1 1,0 5-1,0 1 0,0 7 0,0 0 1,0 0-1,4 0 0,0 5 0,1-2 0,3 3 0,2 0 0,1-1 1,-1 2-1,1 2 0,-3 2 0,0-3 1,-2 0-1,1 3 0,-2-1 1,-4-1-2,1-1 1,-2 0-1,1-3 2,1-2-2,3-3 1,-4-3-1,6-4 1,1 2 0,1 2 0,1-2 0,0 2 0,-1 4 1,-4 4-2,0 3 2,-3 0-1,-2 1 0,-4 1 0,1 0 0,-2-3 0,2-5 1,2-2-1,1 0 0,1-7 0,4 4 1,0-3-1,0 1 0,1 0 0,-1 3-1,-2 2 1,-3-1-1,2 5 1,-6-4 0,3-1-1,-2-4 2,-1-5-1,3 0 0,1-7 0,0-6 0,3 1 0,-3-18 0,6 22 1,-6-22-1,12 16 0,-12-16 0,9 15 0,-9-15 0,0 0 0,13 20 0,-13-20 0,0 0 0,8 21 0,-8-21 0,0 0 0,10 19 0,-10-19 0,8 15 0,-8-15 0,5 19 0,-5-19 0,6 22 0,-6-22 0,5 24 0,-5-24 0,3 16-1,-3-16 0,0 0 0,0 0-2,3-35-3,-3 35-9,-13-57-17,12 17-10,-9-21 0,4-6 0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12:09.70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9C88288-983C-461A-9F81-1C3518A60356}" emma:medium="tactile" emma:mode="ink">
          <msink:context xmlns:msink="http://schemas.microsoft.com/ink/2010/main" type="writingRegion" rotatedBoundingBox="7406,10194 17510,10226 17495,15154 7391,15122"/>
        </emma:interpretation>
      </emma:emma>
    </inkml:annotationXML>
    <inkml:traceGroup>
      <inkml:annotationXML>
        <emma:emma xmlns:emma="http://www.w3.org/2003/04/emma" version="1.0">
          <emma:interpretation id="{1A4F7CB8-166C-44D1-AC4B-7FD59CF3BC93}" emma:medium="tactile" emma:mode="ink">
            <msink:context xmlns:msink="http://schemas.microsoft.com/ink/2010/main" type="paragraph" rotatedBoundingBox="7447,10051 15584,10331 15519,12224 7382,119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72B456-8F8D-48CE-9B44-E21C84C35482}" emma:medium="tactile" emma:mode="ink">
              <msink:context xmlns:msink="http://schemas.microsoft.com/ink/2010/main" type="line" rotatedBoundingBox="7447,10051 15584,10331 15519,12224 7382,11945"/>
            </emma:interpretation>
          </emma:emma>
        </inkml:annotationXML>
        <inkml:traceGroup>
          <inkml:annotationXML>
            <emma:emma xmlns:emma="http://www.w3.org/2003/04/emma" version="1.0">
              <emma:interpretation id="{DF375A29-6486-4A29-8155-D9704AC91136}" emma:medium="tactile" emma:mode="ink">
                <msink:context xmlns:msink="http://schemas.microsoft.com/ink/2010/main" type="inkWord" rotatedBoundingBox="7433,10448 10211,10543 10172,11687 7394,11592"/>
              </emma:interpretation>
              <emma:one-of disjunction-type="recognition" id="oneOf0">
                <emma:interpretation id="interp0" emma:lang="en-US" emma:confidence="0">
                  <emma:literal>Nut</emma:literal>
                </emma:interpretation>
                <emma:interpretation id="interp1" emma:lang="en-US" emma:confidence="0">
                  <emma:literal>Nuts</emma:literal>
                </emma:interpretation>
                <emma:interpretation id="interp2" emma:lang="en-US" emma:confidence="0">
                  <emma:literal>Nutt</emma:literal>
                </emma:interpretation>
                <emma:interpretation id="interp3" emma:lang="en-US" emma:confidence="0">
                  <emma:literal>Naito</emma:literal>
                </emma:interpretation>
                <emma:interpretation id="interp4" emma:lang="en-US" emma:confidence="0">
                  <emma:literal>Nutty</emma:literal>
                </emma:interpretation>
              </emma:one-of>
            </emma:emma>
          </inkml:annotationXML>
          <inkml:trace contextRef="#ctx0" brushRef="#br0">133-3119 75,'0'0'38,"-5"-18"-1,5 18 1,0 0-22,0 0-7,20 18-3,-17 1-1,6 15-1,-4 5-1,2 13 0,-4 3-1,2 5-1,-4-1 0,1-5 0,-1-8-1,-1-7 0,0-14 0,-1-9 0,1-16-1,0 0 1,-5-25-1,2-4 0,1-5 0,-1-7 0,0-7 1,-2-5-1,2 2 1,-5 2-1,1 5 2,1 9-1,-2 5 0,3 9 1,5 21-1,-5-14 1,5 14 0,7 17 0,1 1 0,5 6 0,3 6 0,6 2 0,5 5 0,2 6 1,3 2-1,5-1 0,0 0 0,0-3 0,0-6 0,-5-1-1,-3-9 1,-3-7-1,-7-8 1,-3-6-1,-16-4 0,16-11 0,-14-6 0,-6-4 0,0-8 0,-4-6 0,-2-3 0,-3-7-1,0-3 1,-1-2 0,-1-1 0,3 2 0,0 2 0,3 6-1,2 1 1,1 6-1,3 9 1,-1 1-1,4 10 0,-1-1-1,1 15-1,1-16 0,-1 16-2,0 0-2,18 13-10,-18-13-19,3 21-4,-3-21 1,15 36 0</inkml:trace>
          <inkml:trace contextRef="#ctx0" brushRef="#br0" timeOffset="608.401">741-2835 71,'-3'-14'37,"0"-1"-1,3 15 2,-18-22-22,18 22-6,0 0-4,3 14-1,-3-14-2,4 39 0,-4-14-1,3 9 0,-2 1 0,3 2-1,-1-1 0,2-4 1,1-4-2,4-9 1,-10-19-1,29 14 0,-10-19 0,3-6 0,-1-5 0,0-3 0,-2-5-1,-3-2 0,-4-2 0,-4-3 0,-5 3 1,-3-1-1,-2 7 1,-3-2-1,1 6 1,-3 4 1,7 14 0,0 0 0,0 0 0,0 0 0,-11 27 1,16 2-1,0-1 1,3 9-1,1-2-1,2 2 1,2-2-1,2-6 1,-1-7-2,-1-6 0,1-6 0,-14-10-2,25 0-2,-22-16-7,14 14-20,-15-14-9,-2 16 2,-2-29-1</inkml:trace>
          <inkml:trace contextRef="#ctx0" brushRef="#br0" timeOffset="1029.6018">1171-3082 58,'7'-16'35,"-7"16"2,0 0 0,1-26-14,14 36-9,-15-10-5,0 0-4,5 16-1,-5-16-1,8 24-1,-8-24-1,3 22-1,-3-22 1,2 14-2,-2-14 1,0 0 0,0 0-1,0 0 0,-5-20 0,5 20 0,-4-21 0,4 21 0,-1-23 0,1 23-1,0 0 1,0 0-1,0 0-2,0 0-6,0 0-18,0 0-10,-7 15 2,7-15-3</inkml:trace>
          <inkml:trace contextRef="#ctx0" brushRef="#br0" timeOffset="1622.4028">1195-2769 73,'0'0'36,"0"0"0,0 0-1,17 11-22,-17-11-7,0 0-1,3 16-2,-3-16-1,3 14 0,-3-14 0,0 0 0,3 15-1,-3-15 0,0 0 0,0 0 0,8-23-1,-8 23 0,7-22 0,-7 22 0,8-23 0,-8 23 1,0 0-1,6-16 1,-6 16 0,0 0 0,0 0 1,0 0-1,10 15 1,-10-15-1,6 14 0,-6-14 0,6 18 0,-6-18-1,5 14-1,-5-14 0,0 0-2,0 0-3,0 0-13,0 0-20,-14-6 0,14 6 1,-10-15-2</inkml:trace>
          <inkml:trace contextRef="#ctx0" brushRef="#br1" timeOffset="-14180.4249">-538-2364 52,'-14'-11'34,"14"11"3,0 0-1,0 21-11,0-21-11,0 0-3,18 2-4,4 6 0,-1-10-3,11 7 0,2-7-1,4 4-1,1-2 0,7 1 0,1 4 0,6 0-1,0 3 1,3-3-1,3 3 0,9-7 0,1-1 0,8-1 1,0-7-1,6 0 0,4-3 1,6-2-2,-2 2 0,1 3 0,-1 1 0,1 1 0,-2 1 0,3 0 0,-5 0 0,2 2 0,-2 0 0,0-2 0,-4 0 0,-6 1 0,-9-3 0,-9 2 0,-10-1 0,-12 0 0,-11-1 0,-11-1 0,-16 8 0,0 0-2,0 0-1,0 0-2,-20-4-1,0 0-5,22 25-14,-21-21-18,19 0 3,-20 3-1,20-3 3</inkml:trace>
          <inkml:trace contextRef="#ctx0" brushRef="#br1" timeOffset="-13681.224">1529-2691 91,'0'0'39,"-14"-6"1,14 6-1,0 0-27,29 19-3,-5-15-3,14 4-2,6-1-1,12 2-1,5-2-1,6 1 1,1 1-1,-4-1 0,-7 2 0,-4 1 0,-9 2 0,-7 0 1,-10 1-2,-6 2 0,-7 2 0,-4 1 0,-7 3 0,-3 7 0,-8 0 0,-5 1 0,-6 4 0,-8 1 0,-9 1 0,-7 1 0,-8 0 0,-5-4 0,-1-1 0,1-1 0,5-7 0,6-3 0,10-7 0,12-9 0,23-5 0,0 0-2,13-16-3,3-5-5,27 21-20,-15-16-12,5 13 0,-12 0 0,0 12 1</inkml:trace>
        </inkml:traceGroup>
        <inkml:traceGroup>
          <inkml:annotationXML>
            <emma:emma xmlns:emma="http://www.w3.org/2003/04/emma" version="1.0">
              <emma:interpretation id="{078BB6ED-08CB-45B9-9F38-21093A29FCD4}" emma:medium="tactile" emma:mode="ink">
                <msink:context xmlns:msink="http://schemas.microsoft.com/ink/2010/main" type="inkWord" rotatedBoundingBox="11717,10198 15584,10331 15519,12224 11652,12091"/>
              </emma:interpretation>
              <emma:one-of disjunction-type="recognition" id="oneOf1">
                <emma:interpretation id="interp5" emma:lang="en-US" emma:confidence="0">
                  <emma:literal>fut."</emma:literal>
                </emma:interpretation>
                <emma:interpretation id="interp6" emma:lang="en-US" emma:confidence="0">
                  <emma:literal>int.,</emma:literal>
                </emma:interpretation>
                <emma:interpretation id="interp7" emma:lang="en-US" emma:confidence="0">
                  <emma:literal>fut.,</emma:literal>
                </emma:interpretation>
                <emma:interpretation id="interp8" emma:lang="en-US" emma:confidence="0">
                  <emma:literal>fut..</emma:literal>
                </emma:interpretation>
                <emma:interpretation id="interp9" emma:lang="en-US" emma:confidence="0">
                  <emma:literal>fut.!</emma:literal>
                </emma:interpretation>
              </emma:one-of>
            </emma:emma>
          </inkml:annotationXML>
          <inkml:trace contextRef="#ctx0" brushRef="#br1" timeOffset="21918.0385">5939-2511 96,'0'0'39,"0"0"2,8-17-2,16 25-25,-9-15-7,13 9-3,5-4-2,3 1-2,9 1-3,-6-13-5,19 18-21,-20-15-12,1 5 1,-12-7-1,-1 7 2</inkml:trace>
          <inkml:trace contextRef="#ctx0" brushRef="#br1" timeOffset="22401.6392">5567-1867 99,'0'0'40,"0"0"1,3-14-2,7 30-30,-9 0-4,7 11-1,-3 0-1,1 8-1,1 2-1,-2 0 0,-1-4-1,3-6 0,-2-4-1,-4-7-2,-1-16-1,0 0-4,23 21-24,-23-21-9,6-15 1,-7-1-2</inkml:trace>
          <inkml:trace contextRef="#ctx0" brushRef="#br0" timeOffset="27658.8486">7207-2442 69,'-2'-17'37,"2"17"0,-3-29-1,3 29-21,2-15-6,-2 15-1,0 0-3,1 20-1,-6-6 0,4 10-2,-4 0 1,5 6-2,-2-1 1,6 0-1,2-4-1,4-2 0,2-9 0,4-4 1,7-7-1,1-6 0,3-5-1,1-4 1,-3-4-1,-2-6 0,-1-2 0,-3-3 0,-4 0 0,-6-2 1,-4 2-1,-5 0 1,0 3 0,-3 6 1,-2 4 0,5 14 0,-9-15 0,9 15 1,0 0-1,-4 23 0,6-9 1,6 5-1,0 2 1,3 3-2,1 2 0,0 2 1,3 0-1,-4-1 0,3-2 0,-2-4-1,-3-2 1,1-4-1,-10-15 0,13 14-2,-13-14-1,0 0-8,14-8-23,-14 8-5,-5-16 0,-3-2 0</inkml:trace>
          <inkml:trace contextRef="#ctx0" brushRef="#br0" timeOffset="27050.4475">6550-2710 79,'0'0'37,"-11"-15"0,11 15 2,0 0-23,-5 21-7,15 6-3,-8 2-1,7 11-1,-4 6-2,5 9 0,-6-1-1,1 0-1,-3-4 0,1-7 0,-4-8 0,1-6-1,-4-15 1,4-14-1,0 0 1,0 0-1,-16-17 0,10-7-1,-1-8 1,1-7 0,0-5 0,-2-4 1,0-3 0,-2 1 0,-1 4 0,1 3 1,-1 7 0,4 8-1,-2 9 1,9 19 0,-2-21 0,2 21 1,0 0-1,24 8 1,-8 3-1,2 7 1,6 1-1,3 6 0,2 4 1,6 3-1,2 3 0,5 2 1,0 0-1,0-4-1,-4-1 0,1-3 0,-4-5 0,-6-3-1,-5-4 1,-5-7-1,-19-10 1,24 12 0,-24-12 0,0 0 1,0 0-1,0 0 0,5-17 1,-5 17-2,-13-29 2,5 10-1,-2-5 1,1-3-1,-2-5 1,3-6-1,0-7 0,1-5 1,6-4-1,-4-2 0,5 8 0,-5 0 0,7 8-1,-6 4 1,4 13 0,-3 7-1,3 16 0,0 0 0,0 0-1,0 0-1,-8 23-1,8-23-1,6 35-5,-6-35-12,7 36-18,-2-13 1,4 9 0,1-3 0</inkml:trace>
          <inkml:trace contextRef="#ctx0" brushRef="#br1" timeOffset="20061.6351">4496-2458 88,'0'0'37,"0"0"1,0 0 1,31 19-26,-31-19-6,40 2-3,-13-2-3,5 0-2,7 5-5,-12-16-16,12 14-16,-9-6-1,1 3 0,-7-7 0</inkml:trace>
          <inkml:trace contextRef="#ctx0" brushRef="#br1" timeOffset="17035.2298">3938-2776 76,'-3'-21'38,"4"6"-1,-4-8-3,18 25-17,-27-18-5,12 16-3,0 0-3,13 22-1,-14-4-1,4 7-1,-2-1 0,3 5-1,-1-3-1,0-1 0,0-4 0,2-7-1,-5-14 1,0 0-1,16 7 0,-16-7 0,11-24 0,-6 4-1,-2-2 1,2-5-1,-3-3 1,-2-2-1,0 5 0,-3 1 0,-4 4 1,-1 2-1,-2 6 1,-4 4-1,14 10 1,-29-3 0,13 6 0,0 4 0,0 6 0,3 7 0,2 11 0,-2 4 1,3 10-1,1 6 1,-1 6 0,4 9-1,-1 1 1,6-2 0,-1-2 0,9-9 0,2-6 0,9-10-1,6-9 0,8-11 1,5-9-1,3-6 0,0-3 0,0-4 0,-1-4 0,-9-2 0,-2 0-1,-9-2-1,-5 2 1,-14 10-3,15-22 0,-15 4-3,0 18-9,-7-14-22,7 14-4,-8-16 1,8 16 0</inkml:trace>
          <inkml:trace contextRef="#ctx0" brushRef="#br1" timeOffset="19250.4338">3761-3496 86,'2'-21'40,"-2"21"-1,0 0 1,0 0-25,19 16-8,-16 5-2,7 12-2,-2 2 0,3 4-1,-3-2 0,2-1-1,-4-2-1,1-5 0,2-2-2,-4-10 0,5 7-6,-10-24-14,3 34-19,-4-13 1,10 7 0,-7 1-1</inkml:trace>
          <inkml:trace contextRef="#ctx0" brushRef="#br1" timeOffset="20701.2363">5562-2701 86,'8'-16'39,"-8"16"-1,0 0 2,6-19-23,-6 19-12,10 16-1,-10-16-1,13 23-1,-13-23-1,9 19-1,-9-19 1,0 0-1,0 0 1,0 0-1,15-5-1,-15-11 1,-2-2 0,1-4-1,-4-2 0,-2 0 0,-2 0 0,-4 5 0,-1 1 0,-3 10 1,0 4 0,-2 8 0,1 9 0,-5 8 1,4 11 0,-2 3 0,5 10 0,-1 4 1,2 7 0,2 0 0,5 3-1,7-6 0,9-5 0,5-5 0,9-6 0,7-10-1,6-10 0,9-7 0,5-8 0,4-6 0,-1-5 0,-1-2-1,-8-5-2,-1 3-1,-13-11-7,11 19-22,-29-12-9,-11 17 3,10-31-2</inkml:trace>
          <inkml:trace contextRef="#ctx0" brushRef="#br1" timeOffset="21372.0375">5379-3471 103,'0'0'40,"-10"29"1,7-5-1,19 21-31,-14-4-3,11 10-2,-2-1-2,5-1-1,2-5-2,-2-14 0,6-3-4,-7-22-6,15 5-28,-30-10-3,24-15 2,-18-4-2</inkml:trace>
        </inkml:traceGroup>
      </inkml:traceGroup>
    </inkml:traceGroup>
    <inkml:traceGroup>
      <inkml:annotationXML>
        <emma:emma xmlns:emma="http://www.w3.org/2003/04/emma" version="1.0">
          <emma:interpretation id="{DB08AB4A-0FE4-4B32-8D8D-39922113636E}" emma:medium="tactile" emma:mode="ink">
            <msink:context xmlns:msink="http://schemas.microsoft.com/ink/2010/main" type="paragraph" rotatedBoundingBox="7770,13006 17502,13037 17495,15154 7763,151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4E6D9A-C030-4F0E-98F7-CA63ED976F6A}" emma:medium="tactile" emma:mode="ink">
              <msink:context xmlns:msink="http://schemas.microsoft.com/ink/2010/main" type="line" rotatedBoundingBox="7770,13006 17502,13037 17495,15154 7763,15123"/>
            </emma:interpretation>
          </emma:emma>
        </inkml:annotationXML>
        <inkml:traceGroup>
          <inkml:annotationXML>
            <emma:emma xmlns:emma="http://www.w3.org/2003/04/emma" version="1.0">
              <emma:interpretation id="{3CCC5AC2-BF79-497F-8947-836B1F955CD0}" emma:medium="tactile" emma:mode="ink">
                <msink:context xmlns:msink="http://schemas.microsoft.com/ink/2010/main" type="inkWord" rotatedBoundingBox="7770,13006 10059,13013 10055,14409 7766,14402">
                  <msink:destinationLink direction="with" ref="{FDB38889-4327-4EE4-84D3-53D89C86746D}"/>
                </msink:context>
              </emma:interpretation>
              <emma:one-of disjunction-type="recognition" id="oneOf2">
                <emma:interpretation id="interp10" emma:lang="en-US" emma:confidence="0">
                  <emma:literal>-Hit,</emma:literal>
                </emma:interpretation>
                <emma:interpretation id="interp11" emma:lang="en-US" emma:confidence="0">
                  <emma:literal>-Hit</emma:literal>
                </emma:interpretation>
                <emma:interpretation id="interp12" emma:lang="en-US" emma:confidence="0">
                  <emma:literal>-Hits</emma:literal>
                </emma:interpretation>
                <emma:interpretation id="interp13" emma:lang="en-US" emma:confidence="0">
                  <emma:literal>Hi;</emma:literal>
                </emma:interpretation>
                <emma:interpretation id="interp14" emma:lang="en-US" emma:confidence="0">
                  <emma:literal>*Hits</emma:literal>
                </emma:interpretation>
              </emma:one-of>
            </emma:emma>
          </inkml:annotationXML>
          <inkml:trace contextRef="#ctx0" brushRef="#br2" timeOffset="11216.4197">0 17 68,'0'0'38,"0"0"0,19 4 1,-19-18-23,26 17-7,-10-9-3,10 4-3,-2-1-2,1 1-2,1 7-3,-12-14-10,15 15-25,-29-6 1,26 8-2,-26-8 2</inkml:trace>
          <inkml:trace contextRef="#ctx0" brushRef="#br2" timeOffset="8533.215">433-316 86,'-6'-25'40,"6"25"-1,-5-19 2,5 19-28,0 0-6,14 1-2,-14-1-2,13 19 0,-5 2-1,4 13-1,-1 4 1,0 13-1,-1 8 0,1 4 0,-2 0-1,0-3 0,-1-6 0,0-8-1,0-9 0,-2-13-1,2-10-1,-8-14-2,14 2-1,-17-21-4,18 17-15,-20-20-16,3 4 2,-11-11-1,7 9 1</inkml:trace>
          <inkml:trace contextRef="#ctx0" brushRef="#br2" timeOffset="8798.4154">459-31 87,'-13'17'38,"13"-17"1,0 0 0,0 0-29,16 3-4,0-7-2,11 2-2,4-3 0,7 2-1,3-2 0,0 2-1,-1 0 0,-3 1-1,-3 4 0,-7-5-1,-3 6-1,-24-3-2,26-5-4,-31-11-7,5 16-21,0 0-1,5-22-1,-13 3 2</inkml:trace>
          <inkml:trace contextRef="#ctx0" brushRef="#br2" timeOffset="9141.616">761-324 69,'0'0'38,"-13"-20"0,13 20 1,-16-20-22,16 20-6,0 0-5,0 0-1,9 16-1,-2 2-1,-2 1-1,4 7 0,-1 2 0,2 9-1,-1 3 1,4 8-1,-3 0 0,1 0-1,2-2 1,-2-1 0,-1-7-1,-2-3 0,0-7-1,-2-8 1,-6-20-2,8 16 0,-8-16-1,0 0-1,0 0-3,2-44-11,6 28-23,-14-13 1,7 10 0,-9-10 0</inkml:trace>
          <inkml:trace contextRef="#ctx0" brushRef="#br2" timeOffset="10249.218">995-538 68,'0'0'38,"-18"-8"-2,18 8 2,-5-14-23,21 17-6,-16-3-3,28-10-3,-12 3 0,6 2-2,1-2 0,-1 1-2,1 0 0,-4-2-3,7 12-9,-26-4-23,19-4-1,-19 4-2,0 0 1</inkml:trace>
          <inkml:trace contextRef="#ctx0" brushRef="#br2" timeOffset="9999.6175">1038-661 63,'-1'-14'37,"1"14"0,0-26 0,0 26-18,0 0-10,11-14-2,-11 14-3,0 0-1,0 0 0,19 14 0,-14 2 0,0 10-1,-2 1 0,3 5-1,-1 0 1,0 0-2,1-2 1,-1-4-2,0-4 0,1-6 0,-6-16-3,8 16 0,-8-16-4,0 0-8,0 0-22,0 0-2,4-14 2,-4 14 0</inkml:trace>
          <inkml:trace contextRef="#ctx0" brushRef="#br1" timeOffset="-12136.8213">1521-71 61,'0'0'38,"-25"-8"0,25 8 1,-25-8-19,29 22-8,-4-14-4,0 0-3,8 14-1,8-6-2,3-3 1,10 2-2,3-1 1,5 2-1,5-3 0,6 1 1,3 2-1,2 2 0,-3-1 0,0 4 0,-7-2 0,-3 5 0,-6 2-1,-7-2 0,-8 5 1,-4-2-1,-7 0 0,-3 3 0,-4 1 1,-2 1-1,-6-2 1,-3 4-1,-2-2 0,-3 1 1,-4 4-1,-4-2 0,-4-1 1,-3 1-1,-4 1 0,-3 3 1,-3-2-1,0-1 1,1-1-1,1-3 0,6-1 1,4-1-2,4-7 2,5-1-2,19-14 1,-21 13-1,21-13 1,0 0-1,0 0 0,0 0-1,0 0 0,0 0-1,15 3-3,-15-3-4,27 5-19,-27-5-14,18-8 2,-18 8-1,19-18 2</inkml:trace>
          <inkml:trace contextRef="#ctx0" brushRef="#br1" timeOffset="-12792.0225">-170 435 45,'-18'-16'35,"18"16"2,0 0-1,5 18-9,-5-18-12,0 0-4,-5 16-3,15-2-1,-10-14-3,21 16 0,-5-11-1,9 3 0,6-5-1,7-1 0,11-4 0,13 0-1,7-6 1,15 0-1,9-4 0,13-1 0,9-2 0,7 0 0,5-3-1,0 2 1,-2-2-1,-5 1 0,-11 4 1,-14 3-2,-15 2 1,-16 5 0,-14 2 0,-16 4 0,-13 3 0,-21-6-1,14 16 1,-14-16-1,0 0 0,0 0-1,-11 16-1,11-16 0,0 0-3,-15-13-1,15 13-5,-12-19-12,12 19-17,-10-17 1,10 17 0,-10-19 2</inkml:trace>
        </inkml:traceGroup>
        <inkml:traceGroup>
          <inkml:annotationXML>
            <emma:emma xmlns:emma="http://www.w3.org/2003/04/emma" version="1.0">
              <emma:interpretation id="{9AA5E6AB-1804-42E8-8A94-5AD854DABC5A}" emma:medium="tactile" emma:mode="ink">
                <msink:context xmlns:msink="http://schemas.microsoft.com/ink/2010/main" type="inkWord" rotatedBoundingBox="10972,13245 13058,13252 13052,15140 10966,15134"/>
              </emma:interpretation>
              <emma:one-of disjunction-type="recognition" id="oneOf3">
                <emma:interpretation id="interp15" emma:lang="en-US" emma:confidence="0">
                  <emma:literal>ice</emma:literal>
                </emma:interpretation>
                <emma:interpretation id="interp16" emma:lang="en-US" emma:confidence="0">
                  <emma:literal>icy</emma:literal>
                </emma:interpretation>
                <emma:interpretation id="interp17" emma:lang="en-US" emma:confidence="0">
                  <emma:literal>Fr</emma:literal>
                </emma:interpretation>
                <emma:interpretation id="interp18" emma:lang="en-US" emma:confidence="0">
                  <emma:literal>pct</emma:literal>
                </emma:interpretation>
                <emma:interpretation id="interp19" emma:lang="en-US" emma:confidence="0">
                  <emma:literal>F=</emma:literal>
                </emma:interpretation>
              </emma:one-of>
            </emma:emma>
          </inkml:annotationXML>
          <inkml:trace contextRef="#ctx0" brushRef="#br1" timeOffset="34304.4602">3033-479 62,'0'0'38,"-16"7"-1,16-7 3,0 0-20,21 22-9,-21-22-3,40 27-2,-13-11-2,10 10 0,0-1-1,8 3-2,-2-1 1,-1 0-2,-2-3 0,-6-2-1,-7-4-1,-6-10-1,-4 1-1,-17-9-2,0 0-8,0 0-26,-9 15 0,9-15 0,-19 3 0</inkml:trace>
          <inkml:trace contextRef="#ctx0" brushRef="#br1" timeOffset="34803.661">3509 924 59,'2'-18'40,"-2"18"-2,0 0 3,0 0-15,-10 20-19,7 7-2,-8 3-1,-2 12-1,-6 4-1,-4 10 0,-5 1-1,0 1 1,-2-4-2,4-6 1,0-10-1,7-10-1,19-28-1,0 0-2,0 0-3,0-52-16,24 16-18,-3-17 1,11 0-2,-3-9 2</inkml:trace>
          <inkml:trace contextRef="#ctx0" brushRef="#br1" timeOffset="33508.8588">3906 41 71,'-3'-28'38,"3"28"-1,-8-27 2,8 27-26,0 0-3,0 0-4,0 0 0,0 0-2,1 29 0,2-5-1,-1 0-1,1 3 0,0-1-1,1-1 0,0-6 0,0-3-1,-4-16 0,8 15 0,-8-15 0,0 0 0,0 0 0,8-21 0,-7 5-1,-2-5 0,-2-1 1,-4-5-1,-1-1 0,-3-3 0,-2 3 0,-1 4 1,-6 4-1,-1 5 0,1 9 1,-3 4 0,2 12 0,0 7 0,1 12 0,0 8 0,4 11 0,2 8 1,3 8-1,1 6 1,3 2 0,6 0 1,1-5-2,8 0 2,2-11-2,9-7 1,5-10 0,5-9-1,6-14 1,8-3-1,4-12 0,-1-9 1,3 0-1,-6-6 0,-5-4 0,-4 2 1,-7 2-1,-9-2 0,-18 16-1,18-17 0,-18 17-1,-3-15-1,3 15-3,-15-17-10,15 17-24,0 0-2,-16-13 2,16 13-2</inkml:trace>
          <inkml:trace contextRef="#ctx0" brushRef="#br1" timeOffset="35349.662">4605 178 88,'0'0'39,"0"0"1,0 0 0,0 0-31,20 16-2,-3-15-3,12 4-2,3-2-1,4 2 0,2 2-1,-1-3 0,0 4-1,-3 0-1,-5 2 0,-9-4-2,3 6 0,-23-12-4,30 14-7,-30-14-22,0 0-1,0 0-1,7-14 2</inkml:trace>
          <inkml:trace contextRef="#ctx0" brushRef="#br1" timeOffset="35614.8625">4596 526 90,'-5'19'40,"5"-19"0,3 24 0,-3-24-32,34 10-2,-2-12-3,11-1-1,7-2-1,5-1-1,1-2-1,-3-3-2,3 11-5,-24-16-23,11 16-9,-17-5 0,0 7-1</inkml:trace>
        </inkml:traceGroup>
        <inkml:traceGroup>
          <inkml:annotationXML>
            <emma:emma xmlns:emma="http://www.w3.org/2003/04/emma" version="1.0">
              <emma:interpretation id="{780B1DC9-C581-49E0-BCF1-9B5A596CB72F}" emma:medium="tactile" emma:mode="ink">
                <msink:context xmlns:msink="http://schemas.microsoft.com/ink/2010/main" type="inkWord" rotatedBoundingBox="13510,13055 14563,13058 14558,14759 13504,14755"/>
              </emma:interpretation>
              <emma:one-of disjunction-type="recognition" id="oneOf4">
                <emma:interpretation id="interp20" emma:lang="en-US" emma:confidence="0">
                  <emma:literal>C'.</emma:literal>
                </emma:interpretation>
                <emma:interpretation id="interp21" emma:lang="en-US" emma:confidence="0">
                  <emma:literal>C:</emma:literal>
                </emma:interpretation>
                <emma:interpretation id="interp22" emma:lang="en-US" emma:confidence="0">
                  <emma:literal>C',</emma:literal>
                </emma:interpretation>
                <emma:interpretation id="interp23" emma:lang="en-US" emma:confidence="0">
                  <emma:literal>C!</emma:literal>
                </emma:interpretation>
                <emma:interpretation id="interp24" emma:lang="en-US" emma:confidence="0">
                  <emma:literal>cm</emma:literal>
                </emma:interpretation>
              </emma:one-of>
            </emma:emma>
          </inkml:annotationXML>
          <inkml:trace contextRef="#ctx0" brushRef="#br1" timeOffset="36332.4638">5941 60 55,'3'-29'35,"0"3"0,-8-2 0,5 28-19,-14-40-7,14 40-2,-29-24-3,10 21 1,-9-2-2,3 11 1,-6 2-1,2 10 0,-4 2 0,2 12 0,-1 4-1,3 7 0,3 5 0,4 6-1,3 5 1,4 2 0,7-4-1,10-1 1,6-5 0,10-4-1,7-9 1,14-8-1,7-11 0,9-7-1,4-9 1,4-5-1,-4-3 0,-3-4-1,-8-1-1,-11-3 0,-8 2-2,-16-8-5,8 18-21,-27-17-12,6 18 2,-18-35-2,10 17 2</inkml:trace>
          <inkml:trace contextRef="#ctx0" brushRef="#br1" timeOffset="36816.0646">6387-643 87,'11'-18'38,"3"12"1,-14 6 0,0 0-29,2 29-4,-8-2-3,-10 5-1,-5 6 0,-5 2-2,-1 5 1,-5-1-2,-2-2-2,0 0 1,-1-9-4,11 4-3,-13-20-17,21 11-13,0-17 0,13 3 0,3-14 2</inkml:trace>
          <inkml:trace contextRef="#ctx0" brushRef="#br1" timeOffset="37284.0654">6189 834 77,'0'0'38,"4"-20"2,-4 20-1,0 0-27,35-4-5,-16 8-2,10 8-1,0 3-1,8 4-1,-2 0-1,4 4 0,-4-4 0,-1 1-1,-5-2 0,-2-4-1,-3 1-2,-24-15-2,35 30-19,-35-30-16,0 0 0,0 0-1,3 16 0</inkml:trace>
        </inkml:traceGroup>
        <inkml:traceGroup>
          <inkml:annotationXML>
            <emma:emma xmlns:emma="http://www.w3.org/2003/04/emma" version="1.0">
              <emma:interpretation id="{E3489C91-F98C-4805-B7D0-C383952CE7B0}" emma:medium="tactile" emma:mode="ink">
                <msink:context xmlns:msink="http://schemas.microsoft.com/ink/2010/main" type="inkWord" rotatedBoundingBox="15335,13590 15712,13591 15710,13972 15334,13971"/>
              </emma:interpretation>
              <emma:one-of disjunction-type="recognition" id="oneOf5">
                <emma:interpretation id="interp25" emma:lang="en-US" emma:confidence="1">
                  <emma:literal>t</emma:literal>
                </emma:interpretation>
                <emma:interpretation id="interp26" emma:lang="en-US" emma:confidence="0">
                  <emma:literal>g</emma:literal>
                </emma:interpretation>
                <emma:interpretation id="interp27" emma:lang="en-US" emma:confidence="0">
                  <emma:literal>+</emma:literal>
                </emma:interpretation>
                <emma:interpretation id="interp28" emma:lang="en-US" emma:confidence="0">
                  <emma:literal>5</emma:literal>
                </emma:interpretation>
                <emma:interpretation id="interp29" emma:lang="en-US" emma:confidence="0">
                  <emma:literal>y</emma:literal>
                </emma:interpretation>
              </emma:one-of>
            </emma:emma>
          </inkml:annotationXML>
          <inkml:trace contextRef="#ctx0" brushRef="#br1" timeOffset="40216.8706">7396 72 89,'-16'-3'39,"16"3"1,0 0 0,8 18-29,-8-18-4,23 5-2,-3-10-2,11-2 0,3-4-2,6-3 0,3-4 0,0-2-2,-1-1-1,-8-2-1,-2 12-3,-22-14-15,7 18-20,-17 7 0,0-20-1,0 20 2</inkml:trace>
          <inkml:trace contextRef="#ctx0" brushRef="#br1" timeOffset="39982.8702">7532-71 77,'0'-18'38,"-6"-3"0,6 21-2,-10-24-22,10 24-6,0 0-2,15 4-1,-15-4-2,10 35 0,-6-7 0,4 11-1,-1-1-1,-1 7 0,1-2-1,-3-3 0,3-5-2,-2-9 0,1-4-3,-6-22-1,8 26-6,-22-34-20,14 8-8,0 0 1,-20-16 0</inkml:trace>
        </inkml:traceGroup>
        <inkml:traceGroup>
          <inkml:annotationXML>
            <emma:emma xmlns:emma="http://www.w3.org/2003/04/emma" version="1.0">
              <emma:interpretation id="{3D74CE02-5618-426A-ACF5-297415CFFD44}" emma:medium="tactile" emma:mode="ink">
                <msink:context xmlns:msink="http://schemas.microsoft.com/ink/2010/main" type="inkWord" rotatedBoundingBox="16443,13211 17501,13214 17498,14277 16439,14274"/>
              </emma:interpretation>
              <emma:one-of disjunction-type="recognition" id="oneOf6">
                <emma:interpretation id="interp30" emma:lang="en-US" emma:confidence="0">
                  <emma:literal>Ht</emma:literal>
                </emma:interpretation>
                <emma:interpretation id="interp31" emma:lang="en-US" emma:confidence="0">
                  <emma:literal>H+</emma:literal>
                </emma:interpretation>
                <emma:interpretation id="interp32" emma:lang="en-US" emma:confidence="0">
                  <emma:literal>Hit</emma:literal>
                </emma:interpretation>
                <emma:interpretation id="interp33" emma:lang="en-US" emma:confidence="0">
                  <emma:literal>Hat</emma:literal>
                </emma:interpretation>
                <emma:interpretation id="interp34" emma:lang="en-US" emma:confidence="0">
                  <emma:literal>H*</emma:literal>
                </emma:interpretation>
              </emma:one-of>
            </emma:emma>
          </inkml:annotationXML>
          <inkml:trace contextRef="#ctx0" brushRef="#br2" timeOffset="42198.0741">8486 223 93,'0'0'38,"0"0"2,0 0-1,19 11-30,-5-13-4,18 5-1,4-7-2,6-1 0,9-5-1,0-3 0,4 2-1,-5-3-1,-2 3-1,-8-2 0,-3 5-1,-13-6-2,1 10-3,-23-15-7,16 19-20,-18 0-3,-4-21 1,-2 7-1</inkml:trace>
          <inkml:trace contextRef="#ctx0" brushRef="#br2" timeOffset="41964.0736">8632-87 72,'-13'-29'38,"5"10"0,-3-5 1,11 24-23,-7-19-7,7 19-3,0 0-1,0 0-2,15 32 0,-7 1 0,-2 10-1,4 13 1,-2 5-1,1 11 0,-1 1-1,0-1 0,-1-3-1,-2-10 1,-1-10-2,1-9 0,-1-9 0,-4-14-2,0-17-2,0 0-1,3 21-10,-18-32-24,15 11 0,-19-30 0,9 9 1</inkml:trace>
          <inkml:trace contextRef="#ctx0" brushRef="#br2" timeOffset="42494.4746">8901-143 82,'-16'-16'39,"16"16"-2,-24-18 3,24 18-28,0 0-4,-5 18-3,5-18-1,8 33 0,0-7-2,7 9 1,-1 5 0,4 8-1,0 5-1,4 6 1,-1 0-1,0 2 0,-2-4 0,0-6-1,-4-6 0,-2-8-1,-4-7-1,-4-11-1,3-4-2,-8-15-5,0 0-21,2-15-11,-1-1 2,-9-19-1</inkml:trace>
          <inkml:trace contextRef="#ctx0" brushRef="#br2" timeOffset="43024.8756">9254-276 96,'-17'-1'40,"17"1"-1,0 0 1,21 6-33,-21-6-2,33-5-3,-10 0 0,6-1-2,0-5 0,3-4-1,1 3-2,-7-6-1,8 20-14,-34-2-22,32-19 0,-32 19 3,17-10-4</inkml:trace>
          <inkml:trace contextRef="#ctx0" brushRef="#br2" timeOffset="42790.8751">9285-504 77,'0'0'38,"0"0"-1,19-7 2,-19 7-20,18 13-11,-12 5-3,5 14-1,-4 1-1,4 9-1,-5-1-1,3 6-1,-5-6 0,1-1-1,0-3 0,-3-12-3,1 1-1,-3-26-5,3 29-23,-3-29-7,0 0 1,-21 6 0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12:34.22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32F10D9-7D94-46F6-AAA6-AF7229A8C639}" emma:medium="tactile" emma:mode="ink">
          <msink:context xmlns:msink="http://schemas.microsoft.com/ink/2010/main" type="writingRegion" rotatedBoundingBox="11827,9411 13699,12094 12531,12909 10659,10226"/>
        </emma:interpretation>
      </emma:emma>
    </inkml:annotationXML>
    <inkml:traceGroup>
      <inkml:annotationXML>
        <emma:emma xmlns:emma="http://www.w3.org/2003/04/emma" version="1.0">
          <emma:interpretation id="{D0D56BC1-5C8F-4594-AEB9-96B5465172A5}" emma:medium="tactile" emma:mode="ink">
            <msink:context xmlns:msink="http://schemas.microsoft.com/ink/2010/main" type="paragraph" rotatedBoundingBox="11827,9411 13699,12094 12531,12909 10659,102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5E0592-C81B-40BC-9357-16A304CE1829}" emma:medium="tactile" emma:mode="ink">
              <msink:context xmlns:msink="http://schemas.microsoft.com/ink/2010/main" type="line" rotatedBoundingBox="11827,9411 13699,12094 12531,12909 10659,10226"/>
            </emma:interpretation>
          </emma:emma>
        </inkml:annotationXML>
        <inkml:traceGroup>
          <inkml:annotationXML>
            <emma:emma xmlns:emma="http://www.w3.org/2003/04/emma" version="1.0">
              <emma:interpretation id="{8239A3F9-0069-46F6-AEC9-2CAE6C64F61C}" emma:medium="tactile" emma:mode="ink">
                <msink:context xmlns:msink="http://schemas.microsoft.com/ink/2010/main" type="inkWord" rotatedBoundingBox="11827,9411 13699,12094 12531,12909 10659,10226"/>
              </emma:interpretation>
              <emma:one-of disjunction-type="recognition" id="oneOf0">
                <emma:interpretation id="interp0" emma:lang="en-US" emma:confidence="0">
                  <emma:literal>I."</emma:literal>
                </emma:interpretation>
                <emma:interpretation id="interp1" emma:lang="en-US" emma:confidence="0">
                  <emma:literal>it.</emma:literal>
                </emma:interpretation>
                <emma:interpretation id="interp2" emma:lang="en-US" emma:confidence="0">
                  <emma:literal>I,"</emma:literal>
                </emma:interpretation>
                <emma:interpretation id="interp3" emma:lang="en-US" emma:confidence="0">
                  <emma:literal>I.'</emma:literal>
                </emma:interpretation>
                <emma:interpretation id="interp4" emma:lang="en-US" emma:confidence="0">
                  <emma:literal>I!</emma:literal>
                </emma:interpretation>
              </emma:one-of>
            </emma:emma>
          </inkml:annotationXML>
          <inkml:trace contextRef="#ctx0" brushRef="#br0">3362-3709 68,'-18'-22'38,"18"22"0,-1-18 1,15 23-16,-16-19-12,23 12-3,-6-9-3,14 6-1,-1-6-1,6 5-2,3-2 1,3 1-2,0 1 0,-1 0-1,-2 2-1,-5-4-2,-2 7-1,-12-10-4,11 22-11,-29-11-21,0 0 2,6-18-1,-6 18 3</inkml:trace>
          <inkml:trace contextRef="#ctx0" brushRef="#br0" timeOffset="-218.4004">3436-3991 106,'0'0'39,"-4"-15"2,4 15-8,0 0-25,8 23-2,-4-9-2,4 12-2,-2 5 0,2 9 0,-3 7-1,0 1 0,-2 1-1,0-2 0,-3-1 0,-1-9-1,-1-7-1,-3-11-1,5-1-2,0-18-4,-6 14-12,6-14-20,-18-16 1,7-3 0,3 0 1</inkml:trace>
          <inkml:trace contextRef="#ctx0" brushRef="#br0" timeOffset="265.2004">3710-4015 83,'-8'-15'39,"8"15"0,-10-14 1,10 14-24,0 0-8,12 29-2,-11-13-1,7 11-2,-1 5 0,4 9 0,-3 7-1,3 6-1,-1 1 1,-1-1-1,-1-3 0,0-4-1,1-8 0,-5-10-1,4-8-2,-8-21-1,12 19-8,-12-19-28,-7-21-2,1-4 0,3-5 0</inkml:trace>
          <inkml:trace contextRef="#ctx0" brushRef="#br1" timeOffset="-4804.8085">4010-1781 93,'0'0'39,"-5"16"1,13 10-1,-16-7-30,18 15-3,-7-6-3,7 3-1,-2-4-1,1-6-1,1-5-1,-10-16-2,19 9-2,-17-25-8,16 10-24,-17-13-3,6 1 2,-6-12-2</inkml:trace>
          <inkml:trace contextRef="#ctx0" brushRef="#br1" timeOffset="-5772.0102">2975-2463 92,'-19'8'38,"19"-8"3,0 0-3,26 10-26,-12-15-5,16 7-2,4-7-1,8 3-2,1-1 0,5 2-1,-1 1-1,-5 0-1,-5 4-1,-9-4-2,-2 10-3,-26-10-18,16-6-15,-16 6 0,0 0 0,-1-29 1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13:07.41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77B11F5-5C0A-4224-838D-019CECFDD85B}" emma:medium="tactile" emma:mode="ink">
          <msink:context xmlns:msink="http://schemas.microsoft.com/ink/2010/main" type="writingRegion" rotatedBoundingBox="21442,10344 23309,10492 23228,11512 21362,11365"/>
        </emma:interpretation>
      </emma:emma>
    </inkml:annotationXML>
    <inkml:traceGroup>
      <inkml:annotationXML>
        <emma:emma xmlns:emma="http://www.w3.org/2003/04/emma" version="1.0">
          <emma:interpretation id="{6C0AA351-665B-45B2-B9E6-790E623AFF86}" emma:medium="tactile" emma:mode="ink">
            <msink:context xmlns:msink="http://schemas.microsoft.com/ink/2010/main" type="paragraph" rotatedBoundingBox="21442,10344 23309,10492 23228,11512 21362,113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E85008-F7A0-4A1D-BDC0-F2539A8D002A}" emma:medium="tactile" emma:mode="ink">
              <msink:context xmlns:msink="http://schemas.microsoft.com/ink/2010/main" type="line" rotatedBoundingBox="21442,10344 23309,10492 23228,11512 21362,11365"/>
            </emma:interpretation>
          </emma:emma>
        </inkml:annotationXML>
        <inkml:traceGroup>
          <inkml:annotationXML>
            <emma:emma xmlns:emma="http://www.w3.org/2003/04/emma" version="1.0">
              <emma:interpretation id="{6074AC83-42B5-46A7-9A98-F83AF7615761}" emma:medium="tactile" emma:mode="ink">
                <msink:context xmlns:msink="http://schemas.microsoft.com/ink/2010/main" type="inkWord" rotatedBoundingBox="21442,10344 23309,10492 23228,11512 21362,11365"/>
              </emma:interpretation>
              <emma:one-of disjunction-type="recognition" id="oneOf0">
                <emma:interpretation id="interp0" emma:lang="en-US" emma:confidence="0">
                  <emma:literal>Sent</emma:literal>
                </emma:interpretation>
                <emma:interpretation id="interp1" emma:lang="en-US" emma:confidence="0">
                  <emma:literal>Sort</emma:literal>
                </emma:interpretation>
                <emma:interpretation id="interp2" emma:lang="en-US" emma:confidence="0">
                  <emma:literal>Snr</emma:literal>
                </emma:interpretation>
                <emma:interpretation id="interp3" emma:lang="en-US" emma:confidence="0">
                  <emma:literal>Sn1</emma:literal>
                </emma:interpretation>
                <emma:interpretation id="interp4" emma:lang="en-US" emma:confidence="0">
                  <emma:literal>Snot</emma:literal>
                </emma:interpretation>
              </emma:one-of>
            </emma:emma>
          </inkml:annotationXML>
          <inkml:trace contextRef="#ctx0" brushRef="#br0">411 82 56,'8'-18'36,"-1"4"-1,-4-7-5,11 19-9,-22-17-8,8 19-4,0 0-2,0 0-2,-19-14-2,19 14 0,-32 6 0,11 2-1,-6 0 0,0 6 0,-10 4-1,1 4 1,-2 4-1,3 3-1,-2-1 1,3 6-1,3-4 1,6 1-1,7-6 0,5-4 0,13-21 0,-5 24 0,5-24 0,21 0 0,-1-6 1,7-6-1,5 1 0,3-2 0,5 2 1,5 0-1,3 0 0,5 5 1,2 1-1,0 6 0,-1 3 1,-1 4-1,-5 3 0,-3 8 1,-10 6 0,-9 6-1,-13 4 1,-11 5 0,-7 3 0,-11 2 0,-12-1-1,-5 0 1,-6-5-1,-4-5 0,0-7 1,-1-6-1,-1-8 0,2-7 0,3-9 0,3-5 0,3-8-1,4-6 0,4-4 1,5-3-2,5 2 0,2-2 0,4 9-1,2-4-1,8 24-2,-5-31-5,21 39-14,-16-8-15,16-1 2,-16 1-2,24 3 3</inkml:trace>
          <inkml:trace contextRef="#ctx0" brushRef="#br0" timeOffset="936.0017">821 697 40,'-4'-18'33,"1"2"4,1 0-1,2 16-8,-9-21-12,9 21-5,0 0-3,16 5-2,-16-5-1,5 22-1,-5-4-2,5 11 1,-2 1 0,-2 2-2,1 0 1,1-2-1,-1-4-1,-2-4 0,0-4 1,0-18-2,0 0 1,0 0-1,0 0 0,-18-30 0,12 6 0,-1-5 0,-1-2 0,2 0 1,-1-1-1,3 1 1,0 7 0,1 3 0,3 5 0,0 16 1,5-20 0,-5 20 0,0 0 0,24 0 0,-9 5 0,4 4 0,2 1 0,6 2 0,2 3 0,4 1 0,1 0 0,0 1 0,0-1-1,-2 2 2,-3-2-1,1 0 0,-3-3 0,-3 3 1,-1-7-1,-2 2 0,-2-7 0,-1 2-1,-2-4-1,-16-2 2,19 3-1,-19-3 0,0 0 0,0 0 0,10-16 0,-10 16-1,-8-19 1,3 1-1,5 18 1,-13-35-1,5 16 1,1 0-1,-1-4 1,2 1 0,-4-1 0,7 4 0,-5 2-1,8 17 1,-9-24-1,9 24 0,0 0-1,-12-18-2,12 18-2,0 0-5,0 0-19,0 0-12,8-19 2,-8 19-2,10-26 3</inkml:trace>
          <inkml:trace contextRef="#ctx0" brushRef="#br0" timeOffset="1918.8033">1443 663 80,'-19'6'40,"19"-6"-3,0 0 3,-15-6-27,33 8-5,-3-10-3,12 4-1,3-4 0,6 2-2,1 0 0,6 1 0,-1 0-1,-1 5 0,-5 0 0,-4 3-1,-7 0-1,-4 2 0,-3 2-2,-18-7-2,21 16-12,-21-16-23,0 0-1,-20 6 1,20-6-1</inkml:trace>
          <inkml:trace contextRef="#ctx0" brushRef="#br0" timeOffset="1606.8029">1387 147 75,'-16'-5'39,"16"5"-1,0 0 1,0 0-24,-2-17-9,17 9-2,-4-10-2,7 2-1,1-5 0,2 1-1,0-4 1,1 1-1,-3 3 0,-3 0 0,-3 6 0,-13 14 1,15-21 0,-15 21-1,0 0 1,0 0 1,-5 24-1,2-6 0,-2 3 1,2 4-1,1 2 0,2 5 0,3 2 0,4 2 0,-1 4 0,5 2 0,1 3-1,0 1 1,1-1-1,-2-1 0,-1-2 0,-2-5 0,-1-4 0,-3-6 0,-2-4 0,-2-9-1,0-14-1,-2 19 0,2-19-3,0 0-1,0 0-7,-14-4-9,14 4-18,0 0 0,0 0 2,0 0 0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13:10.74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99FC356-3C7A-4945-BE6C-2B71D8516A68}" emma:medium="tactile" emma:mode="ink">
          <msink:context xmlns:msink="http://schemas.microsoft.com/ink/2010/main" type="writingRegion" rotatedBoundingBox="21966,13279 23242,13648 22977,14563 21701,14193"/>
        </emma:interpretation>
      </emma:emma>
    </inkml:annotationXML>
    <inkml:traceGroup>
      <inkml:annotationXML>
        <emma:emma xmlns:emma="http://www.w3.org/2003/04/emma" version="1.0">
          <emma:interpretation id="{D6512AA3-41EB-4A40-83B8-7BEBE07F7D99}" emma:medium="tactile" emma:mode="ink">
            <msink:context xmlns:msink="http://schemas.microsoft.com/ink/2010/main" type="paragraph" rotatedBoundingBox="21966,13279 23242,13648 22977,14563 21701,141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6DD404-8DC2-4314-B89D-22BE1A8DD8A6}" emma:medium="tactile" emma:mode="ink">
              <msink:context xmlns:msink="http://schemas.microsoft.com/ink/2010/main" type="line" rotatedBoundingBox="21966,13279 23242,13648 22977,14563 21701,14193"/>
            </emma:interpretation>
          </emma:emma>
        </inkml:annotationXML>
        <inkml:traceGroup>
          <inkml:annotationXML>
            <emma:emma xmlns:emma="http://www.w3.org/2003/04/emma" version="1.0">
              <emma:interpretation id="{2054BA13-522F-405E-884F-5F46FF186C16}" emma:medium="tactile" emma:mode="ink">
                <msink:context xmlns:msink="http://schemas.microsoft.com/ink/2010/main" type="inkWord" rotatedBoundingBox="21966,13279 23242,13648 22977,14563 21701,14193"/>
              </emma:interpretation>
              <emma:one-of disjunction-type="recognition" id="oneOf0">
                <emma:interpretation id="interp0" emma:lang="en-US" emma:confidence="0">
                  <emma:literal>Ed</emma:literal>
                </emma:interpretation>
                <emma:interpretation id="interp1" emma:lang="en-US" emma:confidence="0">
                  <emma:literal>EL</emma:literal>
                </emma:interpretation>
                <emma:interpretation id="interp2" emma:lang="en-US" emma:confidence="0">
                  <emma:literal>EX</emma:literal>
                </emma:interpretation>
                <emma:interpretation id="interp3" emma:lang="en-US" emma:confidence="0">
                  <emma:literal>El</emma:literal>
                </emma:interpretation>
                <emma:interpretation id="interp4" emma:lang="en-US" emma:confidence="0">
                  <emma:literal>Eh</emma:literal>
                </emma:interpretation>
              </emma:one-of>
            </emma:emma>
          </inkml:annotationXML>
          <inkml:trace contextRef="#ctx0" brushRef="#br0">477 3101 69,'0'0'38,"0"-27"-1,0 27 1,-3-26-24,3 26-5,14-5-3,-14 5-2,0 0 0,23 7-2,-23-7 0,11 14 0,-11-14 0,10 32-1,-7-11 0,0 9 0,-1 4 0,1 6 0,-3 3 0,0 3 0,-2 2 0,1 0-1,-1 0 1,0-2-1,1-3 0,1-4 0,0-3 0,1-5 1,4-4-2,2-6 1,4-4 0,3-4 0,4-7 0,4-3 0,6-4 0,4-4 0,5-3 0,1-3 0,4-2-1,-5 0 1,0 1-1,-3-3 0,-6 4-1,-7-2-1,-3 7-1,-18 6-1,16-15-3,-24 1-3,8 14-7,-16-1-19,16 1 0,-32-10-1,13 4 3</inkml:trace>
          <inkml:trace contextRef="#ctx0" brushRef="#br0" timeOffset="234.0004">577 3490 80,'0'0'39,"0"0"-1,28-12 1,-18-7-28,27 9-5,-3-9-2,9 0-2,0-2-2,-1 0-2,-2 7 0,-9-7-4,1 15-4,-27-18-10,9 16-19,-14 8 1,-10-18 0,-7 5 2</inkml:trace>
          <inkml:trace contextRef="#ctx0" brushRef="#br0" timeOffset="514.8009">493 3093 83,'0'0'39,"7"-16"-1,13 11 1,-5-11-29,22 11-3,-4-9-3,12 3-2,0-2 0,2 2-2,-2 1-2,-8-3-1,1 12-3,-19-17-13,9 17-21,-28 1 1,27-13-1,-27 13 2</inkml:trace>
          <inkml:trace contextRef="#ctx0" brushRef="#br0" timeOffset="5132.409">1146 3141 59,'0'-15'35,"0"15"1,0 0-8,-3-27-10,17 27-7,-9-16-4,11 11-2,-4-9-1,5 4-1,-2-2-1,2-1 0,1-3-1,0 3 0,-6-1-1,-12 14 1,23-21-1,-23 21 0,16-10 1,-16 10-1,0 0 1,11 18 0,-11-4 0,2 5 0,-2 1 0,1 4 0,1 1-1,1 4 1,-1 0 0,3 7 0,-1 0 0,3 5 0,-1 5 0,2 4 1,0 1-2,0 2 2,4-4-2,-1-2 1,-2-4 0,3-7-1,-1-8 0,2-6 1,-2-6-1,-11-16-1,19 14 1,-19-14-1,0 0-1,16-16-1,-16 16-2,0-24-3,0 24-10,0 0-22,-9-17 2,9 17-2,-20-15 3</inkml:trace>
          <inkml:trace contextRef="#ctx0" brushRef="#br0" timeOffset="5475.6096">1259 3733 73,'0'0'39,"0"0"-2,-5 15 3,5-15-26,16-7-6,-16 7-3,38-9-1,-12 1-1,9 3 0,1-1-2,4 1 0,0-2 0,3 6-1,-4-1 1,-7-1-2,-2 3 0,-10-2-2,-1 7-3,-19-5-16,0 0-18,0 0 0,0 0 0,0 0-1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18:35.85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ECAFC57-CCAF-4DA6-B37B-673C12AA3E57}" emma:medium="tactile" emma:mode="ink">
          <msink:context xmlns:msink="http://schemas.microsoft.com/ink/2010/main" type="inkDrawing" rotatedBoundingBox="10514,8722 15297,8578 15301,8723 10519,8866" semanticType="strikethrough" shapeName="Other">
            <msink:sourceLink direction="with" ref="{0FDE5C02-6B10-47EC-B2BC-D2FEE36486D2}"/>
          </msink:context>
        </emma:interpretation>
      </emma:emma>
    </inkml:annotationXML>
    <inkml:trace contextRef="#ctx0" brushRef="#br0">0 284 30,'0'0'27,"0"0"1,0 0-8,13-19-4,-13 19-4,0 0-1,16-8-2,-19-7-1,3 15 1,0 0-3,0 0 1,8-16-1,-8 16-1,0 0 0,14 2 0,-14-2-1,18 2-1,-18-2 0,31 0 0,-11 0-1,6 0 0,0-4 0,4 1-1,1 0 1,1 2-2,-2-1 1,-1 2 0,-3-2 0,0 4-1,-1 1 1,-1 0-1,0 0 1,2-1 0,1 0-1,2-2 0,2 1 1,1-2-1,-2 1 1,2 0-1,-3-2 0,3 5 1,-1-3-1,-1 7 1,1-7-1,1 1 0,2-1 1,-1-3-1,4 1 0,-3-2 1,3-1-1,-2-1 0,2 2 0,-2 0 0,1 2 0,-3 4 0,-1-1 0,2 2 1,0 1-1,3-3 0,1 1 0,4-1 0,3-4 1,1 2-1,4-4 0,0-3 0,-2 1 0,3-1 1,-2 0-1,-3 4 0,-3-1 0,-2 2 0,-1 1 0,0 4 1,-3 1-1,-2 0 0,0 2 0,2-2 0,2 0 0,2-1 1,1-4-1,3 1 0,2-4 1,1 0-1,-2 0 0,-1 2 0,-1 0 0,-3 1 0,-1 4 0,-1-1 0,-2 1 0,-2 0 0,2-1 1,5-1-1,-2 0 0,2-1 1,-1-3-1,0 1 0,-3 0 0,1 0 0,-3 0 1,-3-1-1,-1 1 0,0 3 0,-3-1 0,-1 1 0,3 0-1,-4 1 2,2 1-1,0 1 0,2 0 0,-3-1 0,3-1 0,3 1 0,-2-2 0,1 0 0,1-2 0,-2-1 0,2-2 0,0 1 1,-2 0-1,3 0 0,-3 0 0,2 1 0,-4 2 0,-1 2 0,0 1 0,-3 1 0,-1-1 0,-1 1 1,1 0-1,0-1 0,1-2 0,3-2 0,-2 0 0,0 2 0,-1-1 0,0 2 0,-4 1 0,1 0 0,-4 1 0,0 0 0,0 0 0,1-1 0,-1-1 0,5-2 0,2-2 1,1-2-1,3-2 0,4-2 0,0-1 0,3-1 0,-4 1 0,0 1 0,-6 1 0,-2 2 0,-4 2 0,-3 4 0,-18 0 0,24 4 0,-24-4 0,19 6 0,-19-6 0,18 2 0,-18-2 0,18-5-1,-18 5 0,14-16-2,-14 16 0,11-24-3,-11 24-1,7-29-6,7 32-9,-14-3-19,-1-17 2,1 17 0,0 0 1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18:38.77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75F574A-5466-4E24-8BC7-BBA3D0ADB4A1}" emma:medium="tactile" emma:mode="ink">
          <msink:context xmlns:msink="http://schemas.microsoft.com/ink/2010/main" type="inkDrawing" rotatedBoundingBox="10497,10640 15130,10823 15106,11417 10474,11234" semanticType="strikethrough" shapeName="Other">
            <msink:sourceLink direction="with" ref="{EBB892DA-D5B5-40CB-AE9E-8E386D66F4C6}"/>
            <msink:sourceLink direction="with" ref="{BF30BB43-6BD4-4C0E-B1FD-2A44F8486136}"/>
          </msink:context>
        </emma:interpretation>
      </emma:emma>
    </inkml:annotationXML>
    <inkml:trace contextRef="#ctx0" brushRef="#br0">-5-16 25,'0'0'25,"0"0"0,0 0-1,6-19-2,-6 19-3,0 0-4,0 0 0,0 0-3,0 0-2,0 0-3,0 0 0,0 0-3,13 26 0,-13-26-1,5 33 0,-5-12 0,5 3-1,-2-2-1,2 7 1,-4-2 0,3 5-1,-1-3 0,-2 1 0,-1 0 0,2 2 0,-2-1-1,2-4 1,-2 0-1,1-3 0,1-2 1,1-1-1,0-3 0,2-4 0,-5-14 0,11 24 0,-11-24 0,15 13 0,-15-13 0,17 6 0,-17-6 0,24 3 0,-9-1 0,1 0 0,3-1 0,4 1 0,1-2 1,6 1-1,4-1 0,3 0 0,3 0 0,2 0 0,1 0 1,2 2-1,-2 1 0,-1 0 0,0 2 0,-1 0 0,0 1 1,-5 1-1,3-2 0,-2 1 0,0-1 0,0-2 1,1 2-1,-1-2 0,3-1 0,4 1 0,0-3 0,3 0 1,1 0-1,2 0 0,0-2 0,-1 2 1,0-1-1,-5 1 0,1 1 0,-1 1 0,-1-1 0,-1 1 1,-1 0-1,4 1 0,2-3 1,-2 1-1,1-1 0,-1-1 1,-1 1-1,-1-2 1,-3 2-1,-3-1 0,-3 1 1,3 0-1,-2-2 0,2 2 0,1-2 1,4 1-1,5-4 0,1 0 0,2-1 1,-1-1-1,3-1 0,-3 4 0,-1-3 0,-3 2 0,-1 1 1,-6 0-2,-1 3 2,2 1-1,-4 0 0,0 0 0,-3 1 0,2 1 1,-2 0-1,2-1 0,-4 2 0,-1 1 0,0-3 1,0 1-1,2-1 0,1 1 0,-2-2 0,2 0 0,0 0 0,2-2 0,0 1 2,-1 1-2,1-2 0,-2-1 0,0 1 0,0 2 0,0 0 0,-1 2 0,-1-2 0,-1 3 0,0-1 0,0-1 0,0 1 0,0 0 0,1-2 0,4-2 0,0 0 0,-2-1 0,2 2 0,-2-1 0,-2 0 0,-3 2 0,1 2 0,-6 0 0,1-1 0,-1 1 0,2-1 0,2-1 0,1 0 0,2-1 0,-2-2 0,-1 3 0,1-2 0,-3 2 0,-4 0 0,-1 2 0,-2-1 0,0 1 0,0-1 0,2-1 0,1 0 0,2-1 0,2-1 0,0-1 0,2 0 0,-4-2 0,-2 2 0,-4 0 0,-16 3 0,22-7 0,-22 7 0,0 0 0,0 0 0,0 0 0,0 0 0,0 0 0,0 0 0,0 0 0,0 0-2,0 0 0,0 0 1,0 0-1,0 0-1,0 0-2,-8 18-3,8-18-8,0 0-16,0 0-9,0 0 3,-21-5-3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3T23:43:15.92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016495D-C5E5-4DEA-BE98-08F7CDDCA430}" emma:medium="tactile" emma:mode="ink">
          <msink:context xmlns:msink="http://schemas.microsoft.com/ink/2010/main" type="writingRegion" rotatedBoundingBox="2089,9323 2175,9323 2175,9843 2089,9843"/>
        </emma:interpretation>
      </emma:emma>
    </inkml:annotationXML>
    <inkml:traceGroup>
      <inkml:annotationXML>
        <emma:emma xmlns:emma="http://www.w3.org/2003/04/emma" version="1.0">
          <emma:interpretation id="{623EF87D-13DA-4BF0-80C8-9F9EEFCBEB66}" emma:medium="tactile" emma:mode="ink">
            <msink:context xmlns:msink="http://schemas.microsoft.com/ink/2010/main" type="paragraph" rotatedBoundingBox="2089,9323 2175,9323 2175,9843 2089,98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DD44BF-80BD-41B2-8F46-FDA8C052B04F}" emma:medium="tactile" emma:mode="ink">
              <msink:context xmlns:msink="http://schemas.microsoft.com/ink/2010/main" type="line" rotatedBoundingBox="2089,9323 2175,9323 2175,9843 2089,9843"/>
            </emma:interpretation>
          </emma:emma>
        </inkml:annotationXML>
        <inkml:traceGroup>
          <inkml:annotationXML>
            <emma:emma xmlns:emma="http://www.w3.org/2003/04/emma" version="1.0">
              <emma:interpretation id="{2C518BCE-CD8F-44B9-B5A7-BBAABC6A82B7}" emma:medium="tactile" emma:mode="ink">
                <msink:context xmlns:msink="http://schemas.microsoft.com/ink/2010/main" type="inkWord" rotatedBoundingBox="2089,9323 2175,9323 2175,9843 2089,9843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p</emma:literal>
                </emma:interpretation>
                <emma:interpretation id="interp2" emma:lang="en-US" emma:confidence="0">
                  <emma:literal>!</emma:literal>
                </emma:interpretation>
                <emma:interpretation id="interp3" emma:lang="en-US" emma:confidence="0">
                  <emma:literal>b</emma:literal>
                </emma:interpretation>
                <emma:interpretation id="interp4" emma:lang="en-US" emma:confidence="0">
                  <emma:literal>:</emma:literal>
                </emma:interpretation>
              </emma:one-of>
            </emma:emma>
          </inkml:annotationXML>
          <inkml:trace contextRef="#ctx0" brushRef="#br0">22 101 44,'-14'-16'35,"14"16"1,-8-15-1,8 15-12,0 0-11,0 0-2,-1-27-4,1 27 1,9-14-3,-9 14 0,13-16 0,-13 16-1,17-11 0,-17 11-1,16-4 0,-16 4-1,14 8 0,-14-8-1,9 15 1,-9-15-1,5 16 1,-5-16-1,0 0 0,-3 17 0,3-17 0,0 0-1,0 0 0,-18 7 1,18-7-1,0 0 0,-17 3 0,17-3 0,-14-3 0,14 3 1,0 0-1,-17-16 1,17 16 0,-6-16 0,6 16 0,0 0 0,1-18 1,-1 18 0,0 0-1,0 0 1,0 0 0,0 0-1,17 16 0,-17-16 0,3 21-1,-3-21-3,11 29-21,-11-29-16,0 0 2,0 0-2,0 0 1</inkml:trace>
          <inkml:trace contextRef="#ctx0" brushRef="#br0" timeOffset="-774.0443">14-308 59,'0'0'35,"0"0"-1,0 0 1,-18-15-19,18 15-8,7-16-3,-7 16-1,8-20-1,-8 20 1,8-15 0,-8 15-1,0 0 0,0 0-1,14-6 0,-14 6 0,0 0-1,0 0 0,14 17 0,-14-17-1,0 0 0,10 20 1,-10-20-1,4 14 0,-4-14 0,-1 14 0,1-14 0,0 0 1,-6 15-2,6-15 1,0 0 0,0 0 0,-21-7 0,21 7 0,-11-19-1,11 19 1,-5-27 1,5 27-1,-1-27 0,1 27 0,8-24 1,-8 24-1,11-15 1,-11 15 0,0 0-1,14 0 1,-14 0-1,0 0-1,5 16 0,-5-16-1,-5 18-3,5-18-4,-5 27-22,5-27-9,-9 29 2,9-29-2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19:15.151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8AF01CB-E3C9-49F6-96C7-2F65389DC8DD}" emma:medium="tactile" emma:mode="ink">
          <msink:context xmlns:msink="http://schemas.microsoft.com/ink/2010/main" type="writingRegion" rotatedBoundingBox="18712,8837 22737,8766 22753,9678 18729,9750"/>
        </emma:interpretation>
      </emma:emma>
    </inkml:annotationXML>
    <inkml:traceGroup>
      <inkml:annotationXML>
        <emma:emma xmlns:emma="http://www.w3.org/2003/04/emma" version="1.0">
          <emma:interpretation id="{77A53D68-5833-478A-8A75-49B84A8C7894}" emma:medium="tactile" emma:mode="ink">
            <msink:context xmlns:msink="http://schemas.microsoft.com/ink/2010/main" type="paragraph" rotatedBoundingBox="18712,8837 22737,8766 22753,9678 18729,97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2669FF-C80B-42E3-80EB-0C38B6298A7F}" emma:medium="tactile" emma:mode="ink">
              <msink:context xmlns:msink="http://schemas.microsoft.com/ink/2010/main" type="line" rotatedBoundingBox="18712,8837 22737,8766 22753,9678 18729,9750"/>
            </emma:interpretation>
          </emma:emma>
        </inkml:annotationXML>
        <inkml:traceGroup>
          <inkml:annotationXML>
            <emma:emma xmlns:emma="http://www.w3.org/2003/04/emma" version="1.0">
              <emma:interpretation id="{8C41D707-A3ED-4B55-A289-36352A764C51}" emma:medium="tactile" emma:mode="ink">
                <msink:context xmlns:msink="http://schemas.microsoft.com/ink/2010/main" type="inkWord" rotatedBoundingBox="18718,9125 19141,9117 19148,9528 18725,9535"/>
              </emma:interpretation>
              <emma:one-of disjunction-type="recognition" id="oneOf0">
                <emma:interpretation id="interp0" emma:lang="en-US" emma:confidence="1">
                  <emma:literal>3</emma:literal>
                </emma:interpretation>
                <emma:interpretation id="interp1" emma:lang="en-US" emma:confidence="0">
                  <emma:literal>s</emma:literal>
                </emma:interpretation>
                <emma:interpretation id="interp2" emma:lang="en-US" emma:confidence="0">
                  <emma:literal>3D</emma:literal>
                </emma:interpretation>
                <emma:interpretation id="interp3" emma:lang="en-US" emma:confidence="0">
                  <emma:literal>3M</emma:literal>
                </emma:interpretation>
                <emma:interpretation id="interp4" emma:lang="en-US" emma:confidence="0">
                  <emma:literal>bf</emma:literal>
                </emma:interpretation>
              </emma:one-of>
            </emma:emma>
          </inkml:annotationXML>
          <inkml:trace contextRef="#ctx0" brushRef="#br0">17176 320 60,'0'0'35,"7"-14"1,-4-1-7,13 20-10,-18-19-6,23 15-3,-21-1-3,26-11 0,-26 11-2,35-6-1,-17 2-1,3 4-1,0 0 0,-2 4-1,-3-3-1,0 4 1,-16-5-1,23 8 0,-23-8 0,0 0 0,0 0-1,12 18 2,-12-18-2,0 0 1,-12 17 0,12-17 0,-18 13 0,18-13 0,-23 17 0,23-17 0,-24 18-1,24-18 2,-22 16-2,22-16 1,-18 13 0,18-13 0,0 0 0,0 0 0,0 0 0,0 0 0,0 0 0,16 8 0,-16-8 0,28-5 0,-12 3 0,4 1-1,1 1 1,2 3 0,1 0 0,0 4 0,-2-1 0,2 7 1,-4-4-1,-3 6 1,-2-1 0,-4 0-1,-5 1 2,-2 1-2,-3 1 2,-6-1-1,-3 4 0,-4-3 0,-6 1-1,-3 1 1,-3-3 0,0 0-1,-3-5 0,-1-3 0,3-3 0,1-4 0,3-2 0,0-6-2,6 3-1,-5-11-6,20 15-19,0 0-13,-18-14 1,10-2-1,8 16 0</inkml:trace>
        </inkml:traceGroup>
        <inkml:traceGroup>
          <inkml:annotationXML>
            <emma:emma xmlns:emma="http://www.w3.org/2003/04/emma" version="1.0">
              <emma:interpretation id="{4B3F4E8A-252C-43F7-9F06-F2BB5BD87C07}" emma:medium="tactile" emma:mode="ink">
                <msink:context xmlns:msink="http://schemas.microsoft.com/ink/2010/main" type="inkWord" rotatedBoundingBox="20726,8802 22737,8766 22753,9678 20743,9714"/>
              </emma:interpretation>
              <emma:one-of disjunction-type="recognition" id="oneOf1">
                <emma:interpretation id="interp5" emma:lang="en-US" emma:confidence="0">
                  <emma:literal>80%</emma:literal>
                </emma:interpretation>
                <emma:interpretation id="interp6" emma:lang="en-US" emma:confidence="0">
                  <emma:literal>5-80%</emma:literal>
                </emma:interpretation>
                <emma:interpretation id="interp7" emma:lang="en-US" emma:confidence="0">
                  <emma:literal>1-80%</emma:literal>
                </emma:interpretation>
                <emma:interpretation id="interp8" emma:lang="en-US" emma:confidence="0">
                  <emma:literal>50%</emma:literal>
                </emma:interpretation>
                <emma:interpretation id="interp9" emma:lang="en-US" emma:confidence="0">
                  <emma:literal>580%</emma:literal>
                </emma:interpretation>
              </emma:one-of>
            </emma:emma>
          </inkml:annotationXML>
          <inkml:trace contextRef="#ctx0" brushRef="#br1" timeOffset="27099.2477">19227 540 58,'0'0'37,"0"0"-2,-21 5-3,26 11-15,-5-16-5,0 0-3,-16 5-3,16-5 0,0 0-2,0 0 0,0 0-1,0 0 0,5-21-1,-5 21-1,3-29 0,2 12 0,0-2-1,1 1 0,2-1 0,2 1 0,1 4 0,4 1 0,1 2 0,-2 1 0,4 2 0,-2 4 0,-16 4 0,25 0 0,-25 0 0,21 17 0,-21-17 1,16 29-1,-4-15 0,-1 1 1,3-6-1,5-2 1,6-6-1,-1-6-1,6-1-1,-4-11-2,11 10-12,-20-14-24,9 1 0,-10-8 0,2 3-1</inkml:trace>
          <inkml:trace contextRef="#ctx0" brushRef="#br1" timeOffset="17066.43">20002 91 63,'5'-16'37,"0"1"-1,-5 15-8,-10-24-9,10 24-7,0 0-4,0 0-3,-19 11-2,19-11-1,-27 28-1,9-8 0,-3 2 0,-1 2-1,-4-2 0,-1 4 1,0-2-1,1 0 0,3-3 0,3-2 0,5-3 0,15-16 1,-14 22-1,14-22 1,0 0-1,24 10 1,-3-14 0,4 3 0,6-1-1,7 2 1,4 2 0,3 4 0,0 2-1,-2 3 1,-3 5-1,-3 7 1,-8 4-1,-11 2 1,-9 4-1,-9 2 1,-6 1-1,-10 0 1,-7 3-1,-4-7 0,-5-4 0,0-2 0,-2-5 0,1-5-1,-1-7 1,3-6 0,9-7 0,3-6 0,7-6 1,4-6-1,8-4 0,7-4 0,7-10 1,7-3-1,8-8 0,5-2 0,1-3 0,2 2 0,-2-1-1,-3 6 1,-4 6 0,-6 8 0,-11 11-1,-4 6 0,-7 18-2,0 0-1,0 0-4,-28 6-10,25 14-21,-10-6-1,9 5 1,-4-3 0</inkml:trace>
          <inkml:trace contextRef="#ctx0" brushRef="#br1" timeOffset="17503.2308">20330 243 43,'-8'15'34,"8"-15"2,-20 24 0,12 6-13,-14-13-10,20 23-4,-12-9-1,11 12-2,-5-6-1,11 6-1,-2-10 0,12 2-1,2-11 0,6-4-1,3-9-1,6-6 0,1-7-1,-2-4 1,-5-6-1,-2-5 1,-4-6-2,-7-4 2,-3-3-2,-6-5 1,-9-2-1,-1 2 1,-6 0-1,-4 1 1,-3 5-1,-1 6 0,-4 8 0,-1 4-1,6 9 0,-2 2-1,23 0-3,-32 16-6,37 8-19,-5-24-8,2 27 1,-2-27-2</inkml:trace>
          <inkml:trace contextRef="#ctx0" brushRef="#br1" timeOffset="18174.032">20789 93 43,'-4'-26'34,"0"9"1,-4-2 0,-4-2-10,12 21-14,-21 3-4,13 13-1,-4-1-1,7 10-1,-2-1 0,11 8-1,-3-8 0,10 2 0,4-9-1,4-4-1,2-7 0,3-3-1,-3-4 1,-2-6-2,-19 7 1,21-17-1,-21 17 0,-5-24-1,5 24 1,-30-29-1,10 12-1,-5-4 2,2 2-1,-1-4 1,7 3 0,2-3 1,7 4 0,7 1 1,7 1 0,-6 17-1,34-24 1,-7 16-1,3-2 0,6 6 1,1 2-2,0 5 2,-1 2-1,-3 3 0,-6 6 0,-5 7 1,-7 5 0,-6 7 0,-9 4 0,-6 6 1,-8 2 0,-1 6 0,-6-3 0,2 6 0,-5-3 0,0 0 0,0-1-1,1-2 0,1-3 0,1-2 0,2-3 0,1-5-1,4-5 0,4-6 0,5-5-1,5-19-1,2 21-3,-2-21-5,22-2-19,-12-12-11,9 1 0,-1-6 0,6 0 1</inkml:trace>
          <inkml:trace contextRef="#ctx0" brushRef="#br1" timeOffset="18501.6324">21039 550 56,'0'0'39,"0"0"-2,-14 21 3,7 6-13,-14-13-17,21 17-2,-13-7-4,10 7 0,-2-2-2,7 2 1,0-7-1,10-2 0,3-11-1,6-5 0,4-10-1,4-9 0,0-8 1,2-4-1,-2-6-1,-10-2 1,-6 2 0,-9 1-1,-10 1 1,-7 7-1,-11 6-1,-8 0 0,0 13-4,-16-13-12,16 16-22,-7-2 1,10 7-1,2-3 0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17:57.43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1631D03-2753-4FE4-B482-50B5E4958171}" emma:medium="tactile" emma:mode="ink">
          <msink:context xmlns:msink="http://schemas.microsoft.com/ink/2010/main" type="writingRegion" rotatedBoundingBox="7594,8254 24692,8080 24781,16856 7683,17029"/>
        </emma:interpretation>
      </emma:emma>
    </inkml:annotationXML>
    <inkml:traceGroup>
      <inkml:annotationXML>
        <emma:emma xmlns:emma="http://www.w3.org/2003/04/emma" version="1.0">
          <emma:interpretation id="{FF5EFB87-618A-4F1C-BFB2-31375DF169DD}" emma:medium="tactile" emma:mode="ink">
            <msink:context xmlns:msink="http://schemas.microsoft.com/ink/2010/main" type="paragraph" rotatedBoundingBox="8499,9350 20595,7551 20855,9302 8759,111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41D1356-6C54-40CB-A6E7-1F397EC06C3C}" emma:medium="tactile" emma:mode="ink">
              <msink:context xmlns:msink="http://schemas.microsoft.com/ink/2010/main" type="line" rotatedBoundingBox="8499,9350 20595,7551 20855,9302 8759,11101"/>
            </emma:interpretation>
          </emma:emma>
        </inkml:annotationXML>
        <inkml:traceGroup>
          <inkml:annotationXML>
            <emma:emma xmlns:emma="http://www.w3.org/2003/04/emma" version="1.0">
              <emma:interpretation id="{7F99F715-A355-4E6C-95AD-49985A510737}" emma:medium="tactile" emma:mode="ink">
                <msink:context xmlns:msink="http://schemas.microsoft.com/ink/2010/main" type="inkWord" rotatedBoundingBox="8499,9350 15453,8316 15713,10067 8759,11101"/>
              </emma:interpretation>
              <emma:one-of disjunction-type="recognition" id="oneOf0">
                <emma:interpretation id="interp0" emma:lang="en-US" emma:confidence="0">
                  <emma:literal>(H3..cr.+31r?</emma:literal>
                </emma:interpretation>
                <emma:interpretation id="interp1" emma:lang="en-US" emma:confidence="0">
                  <emma:literal>erect-BAs</emma:literal>
                </emma:interpretation>
                <emma:interpretation id="interp2" emma:lang="en-US" emma:confidence="0">
                  <emma:literal>(H3..cr.+3lr?</emma:literal>
                </emma:interpretation>
                <emma:interpretation id="interp3" emma:lang="en-US" emma:confidence="0">
                  <emma:literal>[H3..cr.+3lr?</emma:literal>
                </emma:interpretation>
                <emma:interpretation id="interp4" emma:lang="en-US" emma:confidence="0">
                  <emma:literal>erect-BAs.</emma:literal>
                </emma:interpretation>
              </emma:one-of>
            </emma:emma>
          </inkml:annotationXML>
          <inkml:trace contextRef="#ctx0" brushRef="#br0">7168 841 44,'13'-20'31,"-13"20"2,0-27-7,0 27-6,4-19-3,11 22-4,-23-17-1,8 14-2,0 0-2,16 16-1,-16-16-1,-2 37-2,-1-15 0,5 5-1,-2 0-1,1-1-1,2-5 1,1-2-2,-4-19 1,9 16-1,-9-16 0,15-15 0,-7-1 0,-2-4 0,1-4 0,-4-5-1,0 0 1,-1 4-1,-4 2 1,-3 6 0,5 17-1,-16-19 1,16 19 0,-24 9 0,10 7 0,-2 10 0,-2 6 1,0 9 0,-3 12 0,4 8 0,-2 4 1,4 5-1,5-1 1,12-3-1,6-6 0,13-4 2,9-17-3,12-8 0,8-15 0,4-9 0,1-9 0,-5-7 0,-4-4 0,-9-6 0,-5 3 0,-12-5-3,-8 5 2,-8 2-1,-4 14-1,-8-20 0,8 20-1,-24-9-2,24 9-6,-29-7-19,29 7-9,-20-8 0,20 8 0,-4-20 1</inkml:trace>
          <inkml:trace contextRef="#ctx0" brushRef="#br0" timeOffset="-1638.0028">7222 1117 11,'0'0'16,"0"0"-6,0 0-6,-11 14-2,11-14-2,0 0-1,0 0 1,0 0-1,0 0 0,0 0 1,-14-4 0,14 4 0,0 0-1,0 0-1,-15 0-1,15 0-1,0 0-1,0 0 0,0 0 0,-16-23 0,16 23 0,-6-22 1</inkml:trace>
          <inkml:trace contextRef="#ctx0" brushRef="#br0" timeOffset="-1965.6033">7181 1106 0,'0'0'10,"20"5"-6,-20-5-4,18 8-2,-18-8 0,0 0-1,19 6 0,-19-6 1,0 0 0</inkml:trace>
          <inkml:trace contextRef="#ctx0" brushRef="#br0" timeOffset="-1794.0031">7254 1120 0,'0'0'0</inkml:trace>
          <inkml:trace contextRef="#ctx0" brushRef="#br0" timeOffset="1092.002">7691 943 62,'0'0'38,"-8"-21"0,8 21 2,-11-14-15,19 28-12,-8-14-4,-8 21-3,4-7-2,8 13 0,-1 2-2,5 6 0,-3 7-1,4 3 0,-1 3 0,2-1-1,1 0 1,0-4-1,-3-6-1,-3-5 0,2-10-1,-6-4 0,6-4-3,-7-14-1,0 0-3,-18-13-7,18 13-13,-11-21-11,11 21 6,-39-46 13,28 28 12,-11-7 6,-2-1 6,24 26 10,-41-33 13,41 33 12,-22-24-3,22 24-15,0 0-8,0 0-5,24-3-1,5 1-3,1-4-1,11 2 0,0-4-1,6 2-1,-1-2 0,-2-3-2,-1 3 0,-13-5-2,1 8-4,-20-19-5,15 23-11,-26-18-16,5-1 2,-12-5-1,4 3 6,-13-17 20,11 10 10,-3 4 9,-13-15 14,16 14 16,-9 4 2,14 22 0,-19-27-2,19 27-19,0 0-6,-11 24-4,6-10-2,8 12-1,-1 2-1,4 9-1,-1 6 0,3 5-1,-2 3-1,4-1 1,-1-1-1,1-4-1,3-2 0,-2-12-2,5-3-3,-16-28-7,32 24-27,-32-24-1,26 8 1,-26-8-1</inkml:trace>
          <inkml:trace contextRef="#ctx0" brushRef="#br0" timeOffset="1762.8031">8102 1486 63,'0'0'39,"-15"6"-2,15-6 2,0 0-13,0 0-17,13-19-3,5 10-2,-1-4-3,6 2 1,1-2-1,3 2-1,-1 1 0,-2 5 1,-5 4-1,-4 2 0,-15-1 0,14 12 0,-14-12 0,-11 25 0,-2-11 0,-3 2 0,0 2 0,-2 0 0,2-1 0,-1-1 1,2-3-1,15-13 1,-19 21 0,19-21-1,0 0 1,-13 16 0,13-16-1,0 0 0,0 0 1,18-2-1,-18 2-1,24-10 1,-7 4-1,4 0 1,2-1 0,6 4 0,-4 0 0,3 5 1,-1 2 1,-5 4-1,-2 5 1,-6 3 0,-3 2 0,-4 4-1,-4-1 0,-5 1 0,-3 2 0,-1-2 0,-5 1-1,-4-2 1,-2-1-1,-3-2 0,-2-2 0,-2-2 0,-2-4 0,1-5-1,2-2 0,1-6-1,4-1 0,-1-7-1,19 11-3,-29-27-5,29 27-15,-5-14-14,5 14 0,-6-23 1,6 23 0</inkml:trace>
          <inkml:trace contextRef="#ctx0" brushRef="#br0" timeOffset="21013.2369">9002 956 48,'0'-27'35,"-3"-1"1,-2 4 0,-8-12-10,13 36-13,-29-34-3,13 29-3,-13-4-2,5 12-2,-13 2 0,5 12-1,-6 2 0,4 7 0,-3 6-1,5 8 0,-2 5 1,7 7-1,3 3 1,8 4 0,3-3-1,10 4 1,4-4-1,12-5 1,8-7-1,11-8 0,8-9 0,7-4 0,4-9 0,4-4-1,-4-7 1,-1-1-1,-5-4 0,-8-3 0,-8-4 0,-7-1-1,-4-3 0,-7-6-1,-1 1-3,-10-12-6,19 14-22,-21-13-9,5 9 2,-6-9-1</inkml:trace>
          <inkml:trace contextRef="#ctx0" brushRef="#br0" timeOffset="21855.6384">9507 714 61,'-3'-17'38,"3"17"-1,-6-26 1,6 26-17,0 0-8,0 0-3,0 0-3,-2 15-1,1 1-2,7 12-1,-3 3 0,5 7-1,0 4 0,4 6-1,-1-4 0,0 1-1,2-5 1,-4-8-2,1-5 1,-4-6-1,-1-7 0,-5-14-1,0 0-1,0 0-2,-11-19-1,-5-8-4,16 27-5,-26-40-13,17 19-12,-11-1 2,8 4 0,-11-3 10,23 21 13,-34-9 10,15-1 10,19 10 15,-29 2 14,29-2 2,-25 3 1,25-3-7,0 0-11,0 0-5,0 0-4,29-16-3,-10 5-1,11-2-2,1-4 0,7 2-2,-1-1 0,3 2-1,-3-1 0,0 0-1,-6 7-2,-6-5-1,1 16-5,-26-3-21,0 0-13,0 0 2,0 0-2,-14 6 1</inkml:trace>
          <inkml:trace contextRef="#ctx0" brushRef="#br1" timeOffset="27534.0484">10162 1290 95,'-19'-4'38,"19"4"1,0 0-1,0 0-28,0 0-3,22 7-3,-4-12-1,9 2-1,2-5-1,7 0 0,0-2-1,1-1-1,2 5-1,-4-6-4,7 19-9,-21-12-24,11 5-1,-10-5 1,9 4-1</inkml:trace>
          <inkml:trace contextRef="#ctx0" brushRef="#br1" timeOffset="27300.048">10217 1096 75,'-2'-19'37,"4"0"-1,-2-3 2,0 22-23,6-29-7,-6 29-2,0 0 0,16-2-1,-17 17-1,5 12 1,-5 5-2,4 9 1,-3 2-2,3 2 0,-3-2-1,7-4 0,-4-6-1,5-7 0,0-9-1,-8-17-1,16 21-1,-16-21-2,16 6-5,-16-6-13,-6-14-17,6 14-1,-12-14 1,12 14 1</inkml:trace>
          <inkml:trace contextRef="#ctx0" brushRef="#br1" timeOffset="28563.6501">11139 1007 79,'-16'-10'37,"16"10"0,-24-16 1,24 16-25,0 0-4,0 0-3,-9-21-1,9 21-1,16-12 0,1 5-1,3-2 0,4 1-1,6-2 0,6 2-1,5-1 0,4-1 0,3 2-1,0-2 0,-3 2 0,0 2 1,-5 1-1,-9 4 0,-9 4 0,-7 5 0,-10 6 0,-7 4 1,-9 6-1,-7 4 0,-4 4 0,-6 2 0,-2 0 0,-2-4 0,0-3 0,1-1 0,1-6 0,4-5 0,4-4 0,6-5 0,16-6 0,-15 2-1,15-2 2,0 0-1,24-16 0,-5 8 0,9 2 0,2-1 0,7 2 0,2 4 0,2 1 0,3 5 0,-3 3 0,-2 3 0,-4 3 0,-3 5 0,-6 4 0,-7 2 0,-8 6 1,-7 1-1,-9 1 0,-6 1 1,-9-2-1,-5-1-1,-6-5 2,-6 0-2,-1-10 1,-2-4-1,-4-5 1,3-7 0,-1-5 0,3-6 0,7 0 0,0-4 0,8 2-1,2-3 0,22 16 0,-18-23-2,18 23 0,13-21-2,11 21-3,-6-19-9,27 15-21,-7-4-2,9 5 2,-1-3-1</inkml:trace>
          <inkml:trace contextRef="#ctx0" brushRef="#br1" timeOffset="27846.0489">11152 1044 87,'0'0'39,"0"0"0,0 0 1,-1 20-21,1-20-12,1 27-1,4-6-2,5 6-2,-1 4 0,4 4 0,-2 2-1,2-1-1,-3-2 0,-2-4 0,-2-4-2,-2-7 0,2-3-1,-6-16-4,5 14-7,-5-14-24,-10-19-3,5-3 1,5-4 1</inkml:trace>
          <inkml:trace contextRef="#ctx0" brushRef="#br1" timeOffset="28953.6508">11849 1333 97,'0'0'38,"24"0"2,-24 0-1,29 11-28,-29-11-4,22 14-2,-22-14-1,31 23-2,-15-9 1,0 2-2,-2 0 1,1 5-2,-6-7 0,1 5 0,-10-19 0,10 26 0,-10-26 0,-5 16-1,5-16 1,0 0 1,-20-15-1,11-1 1,2 2-1,1-8 1,4-1-1,-1-4 1,8 0-1,1 0 0,6 0 0,2 0 0,7-1 0,5 1 0,1 5-1,0-1 0,0 8-1,-4 0-2,1 15-3,-24 0-14,0 0-19,0 0-2,0 19 2,0-19-1</inkml:trace>
          <inkml:trace contextRef="#ctx0" brushRef="#br1" timeOffset="29296.8515">12439 818 115,'0'0'41,"0"0"1,0 0-1,0 0-35,29-11-2,0 2-1,6-1-2,7-3 1,5-1-2,-1-1 0,1 1-3,-2 9-1,-20-12-14,7 20-23,-32-3-1,21 5 0,-21-5-1</inkml:trace>
          <inkml:trace contextRef="#ctx0" brushRef="#br1" timeOffset="39062.4686">13400-469 93,'-20'5'38,"20"-5"1,-26 11-8,36 9-19,-10-20-3,11 20-1,-11-20-3,40 12-2,-13-7 0,12 3 0,-1-3-1,6 1 0,-1-2 0,2 2-1,-2 0 0,2 1 0,-5 1 1,-3 0-2,-3 1 0,-7 1 0,-3 3 0,-3-1 0,-7 0 0,-4 2 0,-10-14 0,10 29 0,-12-13 0,1 1 0,-6 1 0,-3 3 0,-7 1 0,-6 5 0,-4 2 0,-5 4 0,-5 1 0,-1 1 0,-1 0 0,1-1 0,5-4 0,5-3 0,2-6 0,8-5 0,4-5 0,14-11 0,-16 8 0,16-8 0,0 0 0,0 0 0,0 0 0,-7-20-12,7 20-17,0 0-14,0 0 1,-24-12 0,-3 9 0</inkml:trace>
        </inkml:traceGroup>
        <inkml:traceGroup>
          <inkml:annotationXML>
            <emma:emma xmlns:emma="http://www.w3.org/2003/04/emma" version="1.0">
              <emma:interpretation id="{7817AF16-D9A5-4C66-A924-AB6E228FA76A}" emma:medium="tactile" emma:mode="ink">
                <msink:context xmlns:msink="http://schemas.microsoft.com/ink/2010/main" type="inkWord" rotatedBoundingBox="16199,8442 20629,7783 20818,9051 16387,9710"/>
              </emma:interpretation>
              <emma:one-of disjunction-type="recognition" id="oneOf1">
                <emma:interpretation id="interp5" emma:lang="en-US" emma:confidence="0">
                  <emma:literal>Capote</emma:literal>
                </emma:interpretation>
                <emma:interpretation id="interp6" emma:lang="en-US" emma:confidence="0">
                  <emma:literal>capote</emma:literal>
                </emma:interpretation>
                <emma:interpretation id="interp7" emma:lang="en-US" emma:confidence="0">
                  <emma:literal>(Capote</emma:literal>
                </emma:interpretation>
                <emma:interpretation id="interp8" emma:lang="en-US" emma:confidence="0">
                  <emma:literal>(capote</emma:literal>
                </emma:interpretation>
                <emma:interpretation id="interp9" emma:lang="en-US" emma:confidence="0">
                  <emma:literal>(ascot</emma:literal>
                </emma:interpretation>
              </emma:one-of>
            </emma:emma>
          </inkml:annotationXML>
          <inkml:trace contextRef="#ctx0" brushRef="#br1" timeOffset="61370.5078">14931-420 75,'2'-14'37,"-2"14"0,-14 8 0,-7-5-22,14 21-7,-14-5-3,5 13 0,-6-3-2,4 9 1,-6 2-1,10 5 1,-4 3-1,7 8 0,0 0-1,6 6 1,5-3-1,9 0 1,7-5-2,9-2 1,5-9-1,4-5 1,4-8-2,-1-6 0,0-6 0,-3-4 0,-5-4 0,-8-5 0,-4-5 0,-17 0-2,21-15 0,-19-1-3,-2 16-3,-2-40-17,2 24-16,-5-9-1,8 6 1,-6-5-1</inkml:trace>
          <inkml:trace contextRef="#ctx0" brushRef="#br1" timeOffset="61932.1088">15546-302 97,'0'0'39,"19"-1"1,-19 1-1,13 19-30,-13-19-3,10 21-2,-10-21-2,11 16-1,-11-16 0,0 0-1,18-7 1,-18 7-1,8-28 0,-5 7 0,-3-1 0,0-4 0,-3 2 0,-4 2-1,-1 4 1,8 18-1,-29-18 1,10 20-1,-2 8 1,-3 6 0,-2 9 0,2 7 1,0 6-1,0 7 1,3 5 0,4 10 1,-1 4-1,4 7 0,4-3 0,7-1 0,1-4-1,13-9 1,9-9-1,9-15 0,7-12 0,13-15 0,4-8-1,-2-11-1,5 0-2,-13-14-3,10 15-9,-29-20-23,7 3-2,-15-9 1,-2-1 0</inkml:trace>
          <inkml:trace contextRef="#ctx0" brushRef="#br1" timeOffset="62415.7096">15775-38 95,'-3'30'40,"3"-30"0,36 26 0,-12-29-28,24 9-6,2-7-3,7-4-2,6-3-2,-4-7-2,1 12-4,-27-22-12,6 13-21,-17-3 0,-4 0 1,-15-7-2</inkml:trace>
          <inkml:trace contextRef="#ctx0" brushRef="#br1" timeOffset="62212.9093">15865-335 70,'-3'-18'40,"3"18"-2,-5-20 2,5 20-16,0 0-15,18 1-2,-18-1-3,21 18 0,-8 3-2,0 12 1,-1 5-2,-2 14 1,0 5-1,-1 5 0,-1 1-1,2-3 1,-2-4-3,2-13 1,-2-3-3,-5-19-1,8 1-5,-11-22-12,0 0-19,-19-25 1,11 4-1,-8-12 2</inkml:trace>
          <inkml:trace contextRef="#ctx0" brushRef="#br1" timeOffset="62634.11">16225-479 81,'-11'-24'41,"11"24"-2,0 0 3,0 0-25,-20 19-8,28 13-2,-4 0-3,5 13-2,1 3 0,3 3 0,-1 3-2,1 5 1,2 2-2,-2-3-1,4 1-4,-15-22-12,14 9-23,-13-13-1,7-5 2,-5-14-2</inkml:trace>
          <inkml:trace contextRef="#ctx0" brushRef="#br1" timeOffset="63180.111">16417 162 72,'0'0'37,"0"0"1,5-16 0,16 19-21,-11-21-8,15 14-4,-2-8-1,7 8-2,-1-1 0,2 3-1,-6 4-1,-2 3 1,-6 4-1,-17-9 0,18 24 0,-18-9 0,-8 1 0,-5 1 0,-4 1 0,-3-4 0,-1 2 0,2-2 0,-2 1 1,5-4-1,2-1 0,14-10 0,-16 16 0,16-16 0,0 0 1,0 0-1,21 4 0,-4-7 1,7 0-1,4 0 1,2 0 0,2 3 0,0 3 0,-1 6 0,-7 2 1,-5 9 0,-9 0-1,-5 9 0,-12 2 1,-4-3 0,-8 1-1,-5-3-1,-4-6 0,-2-4-1,3-4-2,-5-19-2,15 12-10,-21-29-21,22-2-5,-3-14 0,14-6 0</inkml:trace>
          <inkml:trace contextRef="#ctx0" brushRef="#br1" timeOffset="63538.9116">16621-696 75,'0'0'40,"24"-18"-2,-3 25 3,-21-7-26,50 38-4,-23-8-2,20 15-4,-2 1 0,8 10-2,1 2 1,4 6-3,-4 1 2,-2 6-2,-7-1 0,-12 3 0,-12 1 1,-11-1-2,-15-1 0,-11-6 0,-8-2-2,-8-9-1,1-2-2,-17-32-10,26 1-26,-15-18-2,16-8 2,2-18-2</inkml:trace>
          <inkml:trace contextRef="#ctx0" brushRef="#br1" timeOffset="64131.7127">17725-429 81,'8'-21'40,"-8"21"-1,0 0 2,0 0-26,3 17-7,5-1-2,-8-16-2,10 28-1,-10-28-1,15 24 0,-15-24-1,16 11 0,-16-11 0,14-3-1,-14 3 1,8-18-1,-8 4 0,-2-2-1,-1-2 1,-5-1-1,-1 1 1,-3 4-1,-2 3 0,-4 6 1,-1 5-1,-3 8 1,-3 6 0,0 9 1,-2 9-1,-1 6 1,1 7 0,3 6 0,3 3 0,10 7 1,4-4 0,12 2 0,11-9-1,8-4 0,13-12-1,7-9 2,5-9-4,3-8 2,-3-9-2,0-7 0,-6 0-2,-16-11-3,7 20-13,-31-15-21,-3 14-1,6-26 0,-6 26 0</inkml:trace>
          <inkml:trace contextRef="#ctx0" brushRef="#br1" timeOffset="64630.9136">18240-394 65,'0'0'38,"4"-23"1,-4 23 1,-13-14-15,9 30-15,-16-6-3,5 15-2,-6 2-2,5 10 0,-3 5 0,3 4-1,3 0 0,8 5 1,2-1-1,10-2 0,5-7-1,9-2 0,8-12 0,8-5 0,6-9-1,9-10 0,-1-9 0,4-9 0,-4-9 0,-3-4 0,-6-4 0,-10-7-1,-10 0 1,-12-5 0,-10 1-1,-8-1 1,-8 4-1,-8 0 0,-2 3 1,-3 3-1,-3 7 0,-1 5 0,2 9-1,-3 3-1,5 12 0,-4 0-3,12 17-6,-18-13-17,19 13-13,0-4 2,12 4-1,3-5 2</inkml:trace>
          <inkml:trace contextRef="#ctx0" brushRef="#br1" timeOffset="65286.1147">18662-110 79,'0'0'39,"-11"-21"0,11 21 1,5-25-28,21 23-3,-10-11-3,14 12-2,-1-6-1,6 4-2,1 2 1,4-1-2,0 4 0,-2-4-1,1 4-2,-7-7-1,7 11-5,-22-22-12,10 15-20,-27 1 2,29-15-2,-29 15 2</inkml:trace>
          <inkml:trace contextRef="#ctx0" brushRef="#br1" timeOffset="65020.9142">18797-429 61,'-1'-23'39,"1"23"-1,-10-16 3,10 16-19,-15 4-10,15-4-3,-4 14-2,5 0-2,-2 2-1,5 10-1,-2 1 0,5 8-1,-3 3 0,8 6 0,-3 2-1,2 5 0,-1-1-1,1-1 0,-3-4 0,0-5 0,0-7-1,-4-7-1,0-5-1,-4-21-1,0 0-6,0 0-11,20-24-22,-17-3 2,8 3 0,-6-7-1</inkml:trace>
          <inkml:trace contextRef="#ctx0" brushRef="#br1" timeOffset="65691.7154">19094-535 78,'-6'-22'38,"2"4"1,0-6-4,4 24-20,0 0-4,0 0-4,0 0 1,20 15-4,-16 4 1,4 10-2,-3 1 0,3 8-1,-4 4 1,4 9-2,-1 2 0,1-2 1,0 3-2,3 2 0,-1-3 0,3 1 0,-2-8 0,2-2 0,-1-8 0,0-4 0,-1-6 0,-3-9 0,-8-17 0,11 21 0,-11-21-2,0 0-4,-5 24-10,-19-30-25,24 6-3,-30-15 2,30 15-1</inkml:trace>
        </inkml:traceGroup>
      </inkml:traceGroup>
    </inkml:traceGroup>
    <inkml:traceGroup>
      <inkml:annotationXML>
        <emma:emma xmlns:emma="http://www.w3.org/2003/04/emma" version="1.0">
          <emma:interpretation id="{65FD3323-32EB-4B00-A541-79F2BD75D350}" emma:medium="tactile" emma:mode="ink">
            <msink:context xmlns:msink="http://schemas.microsoft.com/ink/2010/main" type="paragraph" rotatedBoundingBox="11913,10579 24716,10449 24729,11709 11925,1183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1F5F0CA-71CF-4567-AAC7-C6DA5F72FF36}" emma:medium="tactile" emma:mode="ink">
              <msink:context xmlns:msink="http://schemas.microsoft.com/ink/2010/main" type="line" rotatedBoundingBox="11913,10579 24716,10449 24729,11709 11925,11839"/>
            </emma:interpretation>
          </emma:emma>
        </inkml:annotationXML>
        <inkml:traceGroup>
          <inkml:annotationXML>
            <emma:emma xmlns:emma="http://www.w3.org/2003/04/emma" version="1.0">
              <emma:interpretation id="{EBB892DA-D5B5-40CB-AE9E-8E386D66F4C6}" emma:medium="tactile" emma:mode="ink">
                <msink:context xmlns:msink="http://schemas.microsoft.com/ink/2010/main" type="inkWord" rotatedBoundingBox="11915,10799 13010,10788 13015,11281 11920,11292">
                  <msink:destinationLink direction="with" ref="{975F574A-5466-4E24-8BC7-BBA3D0ADB4A1}"/>
                </msink:context>
              </emma:interpretation>
              <emma:one-of disjunction-type="recognition" id="oneOf2">
                <emma:interpretation id="interp10" emma:lang="en-US" emma:confidence="0">
                  <emma:literal>Ed</emma:literal>
                </emma:interpretation>
                <emma:interpretation id="interp11" emma:lang="en-US" emma:confidence="0">
                  <emma:literal>E</emma:literal>
                </emma:interpretation>
                <emma:interpretation id="interp12" emma:lang="en-US" emma:confidence="0">
                  <emma:literal>Ex</emma:literal>
                </emma:interpretation>
                <emma:interpretation id="interp13" emma:lang="en-US" emma:confidence="0">
                  <emma:literal>EI</emma:literal>
                </emma:interpretation>
                <emma:interpretation id="interp14" emma:lang="en-US" emma:confidence="0">
                  <emma:literal>Et</emma:literal>
                </emma:interpretation>
              </emma:one-of>
            </emma:emma>
          </inkml:annotationXML>
          <inkml:trace contextRef="#ctx0" brushRef="#br1" timeOffset="55426.8974">10382 2149 42,'-2'-19'33,"2"19"1,0-18 1,-6 1-12,20 20-6,-22-18-5,8 15-3,0 0-1,21 0-2,-21 0-1,0 0 0,7 21-2,-4-3 0,-5 1-1,4 7 0,-4-3-1,4 5 0,0-3 0,2-1 0,1-3-1,3 0 1,3-5-1,4-2 0,1-1 1,5-2-1,1-5 0,5-1 0,2-3 0,2-5-1,1-2 1,5-3-1,-7 0 0,1-5-1,-2 3-1,-8-4-1,-1 8-3,-16-15-7,18 19-17,-27-12-9,5 14 2,-3-19-2</inkml:trace>
          <inkml:trace contextRef="#ctx0" brushRef="#br1" timeOffset="55926.0983">10400 2087 80,'0'0'37,"0"0"0,0 0 1,32-32-25,8 25-7,-5-7-2,10 4-2,-3 4-3,-4-7-4,9 23-10,-26-10-22,0 6 0,-21-6 0,19 13-1</inkml:trace>
          <inkml:trace contextRef="#ctx0" brushRef="#br1" timeOffset="55707.6978">10506 2222 93,'0'0'37,"16"-8"0,1 4 0,-17 4-29,40-15-3,-14 6-4,1-2-1,2 3-2,-8-7-2,8 15-5,-23-17-15,-6 17-13,0 0 0,7-15-1,-7 15 2</inkml:trace>
          <inkml:trace contextRef="#ctx0" brushRef="#br1" timeOffset="56503.2992">10984 2047 61,'0'0'37,"-2"-15"-1,2 15 1,5-24-11,-5 24-18,16-11-3,-16 11-1,24-8-2,-6 3-1,-1-3 1,3 2-1,-1-2 0,0 3-1,-1-4 1,-1 2 0,-17 7-1,23-11 0,-23 11 1,0 0-1,0 0 0,0 0 1,10 14-1,-10-14 1,-8 28 1,4-8-1,3 3 1,1 2-1,0 1 1,3 6 0,2-2-1,6 1 0,0-3 0,0 1 0,2-2-1,2-1 0,-2-4 0,-2-1 0,-3-2 0,-3-5-1,-5-14-1,0 18-1,0-18-2,0 0-6,0 0-18,-16 6-12,16-6 3,-20-8-2,20 8 3</inkml:trace>
          <inkml:trace contextRef="#ctx0" brushRef="#br1" timeOffset="56784.0998">11054 2408 71,'0'0'38,"0"0"1,0 0 0,31 16-13,-17-24-17,18 8-3,1-8-3,7 3-1,1-1 0,4-1-2,-3 1 0,-5-2-2,0 3-3,-16-13-10,6 14-23,-27 4-2,18-15 1,-18 15-1</inkml:trace>
        </inkml:traceGroup>
        <inkml:traceGroup>
          <inkml:annotationXML>
            <emma:emma xmlns:emma="http://www.w3.org/2003/04/emma" version="1.0">
              <emma:interpretation id="{BF30BB43-6BD4-4C0E-B1FD-2A44F8486136}" emma:medium="tactile" emma:mode="ink">
                <msink:context xmlns:msink="http://schemas.microsoft.com/ink/2010/main" type="inkWord" rotatedBoundingBox="14898,10973 15452,10968 15458,11560 14905,11566">
                  <msink:destinationLink direction="with" ref="{975F574A-5466-4E24-8BC7-BBA3D0ADB4A1}"/>
                </msink:context>
              </emma:interpretation>
              <emma:one-of disjunction-type="recognition" id="oneOf3">
                <emma:interpretation id="interp15" emma:lang="en-US" emma:confidence="0">
                  <emma:literal>&gt;</emma:literal>
                </emma:interpretation>
                <emma:interpretation id="interp16" emma:lang="en-US" emma:confidence="0">
                  <emma:literal>•</emma:literal>
                </emma:interpretation>
                <emma:interpretation id="interp17" emma:lang="en-US" emma:confidence="0">
                  <emma:literal>7</emma:literal>
                </emma:interpretation>
                <emma:interpretation id="interp18" emma:lang="en-US" emma:confidence="0">
                  <emma:literal>y</emma:literal>
                </emma:interpretation>
                <emma:interpretation id="interp19" emma:lang="en-US" emma:confidence="0">
                  <emma:literal>,</emma:literal>
                </emma:interpretation>
              </emma:one-of>
            </emma:emma>
          </inkml:annotationXML>
          <inkml:trace contextRef="#ctx0" brushRef="#br1" timeOffset="42151.274">13449 2122 88,'0'0'37,"-15"-10"1,15 10 1,0 0-28,0 0-3,15 7-1,-15-7-3,22 12 0,-6-4-1,-1 0 0,4 2-1,0-2 0,5 3 0,0-1 0,5-1-1,0 1 1,3-1 0,-1 1-2,2 0 0,-7-1 0,3-1 0,-3 0 0,-4 2 0,-3-2 0,-3-2 0,-16-6 0,21 15 0,-21-15 0,0 0 0,11 22 0,-11-22 0,-9 21 0,9-21 0,-21 28 0,6-12 0,-4 2 0,0 3 0,-5-1 0,-2 1 0,1 2 0,-8 2 0,1-1 0,-1 0 0,-3 0 0,1-2 0,1-1 0,2-2 0,2-3 0,2-3 0,3-3 0,4-2 0,2-4 0,4 0 0,15-4 0,-19 3 0,19-3 0,0 0 0,0 0 0,0 0 0,0 0-2,18-10 0,-18 10-1,22-8-4,4 15-7,-26-7-17,21-16-11,-21 16 1,32-23-1,-18 7 3</inkml:trace>
        </inkml:traceGroup>
        <inkml:traceGroup>
          <inkml:annotationXML>
            <emma:emma xmlns:emma="http://www.w3.org/2003/04/emma" version="1.0">
              <emma:interpretation id="{1BFAE681-06A0-4A17-8CA4-637DC65C5208}" emma:medium="tactile" emma:mode="ink">
                <msink:context xmlns:msink="http://schemas.microsoft.com/ink/2010/main" type="inkWord" rotatedBoundingBox="16412,10533 24716,10449 24729,11709 16425,11793"/>
              </emma:interpretation>
              <emma:one-of disjunction-type="recognition" id="oneOf4">
                <emma:interpretation id="interp20" emma:lang="en-US" emma:confidence="0">
                  <emma:literal>Gusset</emma:literal>
                </emma:interpretation>
                <emma:interpretation id="interp21" emma:lang="en-US" emma:confidence="0">
                  <emma:literal>Gazette</emma:literal>
                </emma:interpretation>
                <emma:interpretation id="interp22" emma:lang="en-US" emma:confidence="0">
                  <emma:literal>Gazettes</emma:literal>
                </emma:interpretation>
                <emma:interpretation id="interp23" emma:lang="en-US" emma:confidence="0">
                  <emma:literal>Grizzliest</emma:literal>
                </emma:interpretation>
                <emma:interpretation id="interp24" emma:lang="en-US" emma:confidence="0">
                  <emma:literal>Gazette*</emma:literal>
                </emma:interpretation>
              </emma:one-of>
            </emma:emma>
          </inkml:annotationXML>
          <inkml:trace contextRef="#ctx0" brushRef="#br1" timeOffset="72820.9279">14963 2045 30,'18'-22'26,"-5"-7"1,3 2 0,3 9-4,-12-15-4,15 22-4,-19-18-1,17 19-3,-20-11-2,0 21-1,11-25-1,-11 25-2,3-16 0,-3 16-2,0 0 1,-16 11-2,2 3 0,-2 9 0,-2 7 0,-3 9 0,-1 5-1,-1 9 1,-1 4-1,6 4 1,-1 3 0,6 8-1,0-2 0,12 1 1,2-8-2,7-3 0,9-8 0,3-7 0,8-10 0,2-11 0,2-8 0,-1-6 0,-4-6 0,-3-7 0,-5-3 0,-4-4 0,-15 10 0,13-28 0,-12 13-3,-4-4-1,3 19-3,-8-43-12,13 24-23,-13-5 1,8 5 1,-3-5-1</inkml:trace>
          <inkml:trace contextRef="#ctx0" brushRef="#br1" timeOffset="73242.1287">15604 2053 92,'6'-22'37,"-6"-1"0,0 7 0,-16-3-29,16 19-3,-24-14-1,8 15-2,-6 3 0,-3 7 0,-3 3 0,-3 9 0,-3 5 0,2 9 0,-1 5 0,4 6 0,1 1 0,8 4 1,2-1-1,10 6 0,8-4-1,10-4 0,9-7 0,10-5 0,6-7-1,8-7 0,4-8 0,-1-10-1,3-3-1,-9-8-1,0 4-4,-21-22-13,10 12-21,-16-13-1,1 0 2,-7-11-1</inkml:trace>
          <inkml:trace contextRef="#ctx0" brushRef="#br1" timeOffset="74006.53">15751 2371 101,'0'0'39,"0"0"1,0 0 0,0 0-29,34 5-5,-3-12-2,10 3-1,7-4-2,5-4-1,2 1-1,-4-3-1,-3 1-1,-11-3-2,0 7-1,-21-14-5,10 18-7,-31-23-11,13 12-8,-14-16 4,12 13 15,-20-17 10,9 3 7,0 2 5,-12-13 11,20 20 12,-18-11 9,15 19-2,-19-16-15,19 32-7,-2-16-3,2 16-2,0 0-3,15 29 0,-9-2-1,4 14 0,-2 10 0,3 10-1,-1 6-2,3 5 0,-4 0 0,2 0 0,1-8 0,1-12 0,1-8 0,0-14 0,2-6 0,-16-24-5,33 19-6,-32-37-15,15 10-15,-11-16-3,8 1 4,-8-8-1</inkml:trace>
          <inkml:trace contextRef="#ctx0" brushRef="#br1" timeOffset="73522.9292">15853 2018 102,'0'0'39,"0"0"1,0 0 0,0 0-31,-2 14-2,2-14-3,13 31 0,-5-7-2,3 8 0,-1 6 0,1 7 0,-3 6 0,3 3-2,-4 2 0,2-3 0,1-4 0,-4-7 0,4-5-2,-5-14-1,4 0-2,-9-23-2,10 17-9,-26-20-22,16 3-4,-19-21 3,4 4-1</inkml:trace>
          <inkml:trace contextRef="#ctx0" brushRef="#br1" timeOffset="74599.3311">16424 2417 82,'0'0'39,"0"0"-2,6 15-1,-6-15-22,0 0-2,16-10-5,4 13-2,-3-7-1,7 4-1,0-5-2,5 0 0,-2 2 1,2 0-2,-1-1 0,-4 3 0,-3 1 1,-5 1-1,-16-1 0,16 12 0,-16-12 0,-8 22 0,-5-5 0,-3-1-1,-2 4 1,-1-3 0,-2 1 0,2-2 0,1-2 0,2-4 0,16-10 0,-22 14 0,22-14 0,0 0 0,0 0 0,0 0 0,0 0 1,16 0-1,1-3 0,3 0 0,2 1 1,4 0-1,1 2 1,0 4-1,1-1 0,-3 3 1,-2 4-1,-4 1 1,-5 2 0,-6 1-1,-6 2 0,-5 0 1,-7 2-1,-4-1 0,-7-2-1,-3-4 1,-4 0-2,-2-6 0,6 0-4,-13-17-7,37 12-22,-40-24-5,24 2-1,-2-16-1</inkml:trace>
          <inkml:trace contextRef="#ctx0" brushRef="#br1" timeOffset="74973.7317">16682 1852 83,'-3'-16'39,"-2"-3"-1,5 19 1,2-34-24,17 37-6,-19-3-2,35 12-1,-12 2-2,12 11 0,0 6-1,5 12 0,1 6-1,4 7 1,-2 3-3,2 2 0,-3 0 0,-6 1 0,-3-4 0,-6-4 0,-10-4 0,-7-4 0,-8-5 0,-10-4 0,-8-2 0,-8-6 0,-2 0-2,-11-16-8,16 14-18,-14-23-13,9 0-2,-4-11 2,15-2-2</inkml:trace>
          <inkml:trace contextRef="#ctx0" brushRef="#br1" timeOffset="80776.9418">17310 2505 53,'0'0'36,"0"0"-2,0 0 2,0 0-12,0 0-12,0 0-3,19-3-4,0 1 0,-19 2-1,32-11 0,-32 11-1,31-8 0,-15 5-2,0 5 1,0-1 0,0 4-2,0 3 1,0 0-1,-16-8 0,26 21 0,-26-21 0,14 21 0,-14-21 0,2 22-1,-2-22 1,-7 21 0,7-21 0,-14 24 0,1-8 0,-3 0 0,0 3 0,-3 3 0,-4 0 0,-2 2 0,0 0-1,1-1 2,4-6-1,2-1 0,2-1 0,16-15 1,-16 16-1,16-16 1,0 0 0,14 8 0,1-10 0,6 0 0,4-2 0,6-1-1,4 0 0,2-3-1,0 2 0,-4-7-3,4 11-3,-19-15-15,11 12-19,-13-8 2,3 5 0,-8-6-1</inkml:trace>
          <inkml:trace contextRef="#ctx0" brushRef="#br1" timeOffset="81369.7429">18110 2115 68,'0'0'38,"0"0"1,0 0 0,0 0-15,0 0-16,5 29-1,-5-29-2,2 24-2,-2-24-1,1 19 0,-1-19-1,0 0 0,0 0 0,7-16-1,-6 0 1,1-3-1,0-6 0,-4-4-1,0-1 1,-4-6-1,0 1 0,-6-2 0,-1 7 0,-1 3 0,-7 8 1,-1 9 0,-1 12 1,1 6 0,-2 13 0,0 12 0,0 10 0,1 7 1,4 4-1,1 5 1,1 0 0,5 5 0,4-3-1,7-2 1,7-8 0,7-5-1,9-7 1,11-9-2,7-6 0,5-10 0,4-7 0,4-10 0,-3-7-2,-3-6 1,-4 0-2,-13-6 0,-1 7-4,-19-13-10,11 12-22,-21-5-3,0 21 2,0-30-2</inkml:trace>
          <inkml:trace contextRef="#ctx0" brushRef="#br1" timeOffset="81666.1434">18520 2063 100,'1'-15'39,"14"14"2,-1-15-4,20 17-27,-10-10-4,16 6-2,-2-4-2,6 2-1,-1 1 0,-1-1-1,-5 5-1,-7-3 0,-2 6-2,-11-6-1,4 12-4,-21-9-13,0 0-19,0 0 0,-2 18-1,2-18 2</inkml:trace>
          <inkml:trace contextRef="#ctx0" brushRef="#br1" timeOffset="81931.3438">18601 2315 86,'0'0'38,"-16"18"1,16-18 1,10 19-26,-10-19-7,22 5-2,-1-5-1,8 1-2,3-4-1,7 0 0,3-4-1,1-1-2,3 4-2,-15-14-8,15 12-26,-18-5-3,1 4 1,-12-4-1</inkml:trace>
          <inkml:trace contextRef="#ctx0" brushRef="#br1" timeOffset="82430.5447">19774 2013 80,'16'-24'39,"-7"0"-1,-5 3 0,-17-9-25,13 30-8,-20-24-1,4 15-2,-10 2 0,-1 7-1,-7 2 1,0 6-1,-1 3 1,3 8 0,-5 5 0,5 8 1,0 3-1,6 5 1,5 3-1,8 5 0,2 2 0,11-2 0,8-2 0,8-3 0,8-6-1,13-4 2,5-9-3,6-6 0,7-10 0,-1-7 0,4-5 0,-4-11 0,-2 1 0,-7-5-2,-12 3 0,-8-2-1,-6 12-5,-24-15-16,5 21-17,0 0-2,-19-5 1,3-1-1</inkml:trace>
          <inkml:trace contextRef="#ctx0" brushRef="#br1" timeOffset="84817.349">19988 2227 91,'-24'8'39,"24"-8"1,0 0-1,25 21-28,-10-23-5,15 2-2,3-4-1,7-3-2,3-2-1,3-4 0,3-2-2,-11 1-1,2 4-2,-16-10-4,13 18-12,-27-14-20,4 0 3,-12-6-2,3 1 2</inkml:trace>
          <inkml:trace contextRef="#ctx0" brushRef="#br1" timeOffset="84598.9485">20213 1960 87,'0'0'39,"-5"-17"-1,5 17 2,0 0-30,-7-14-3,7 14-3,0 0-1,0 0-1,0 0 1,-6 22-1,3 0 0,4 12 0,-1 7 0,5 9 0,0 1 0,5 8-1,1-3 0,5-3 0,0-9 0,0-7 0,0-8-2,-3-10 1,-2-3 0,-11-16-1,0 0-2,0 0-2,0 0-4,-8-14-9,8 14-22,-24-31-2,6 12 1,-9-8 0</inkml:trace>
          <inkml:trace contextRef="#ctx0" brushRef="#br1" timeOffset="85066.9494">20383 1890 72,'-5'-19'39,"-6"1"0,11 18-1,-26-12-20,31 29-6,-5-17-4,-10 39-2,7-14-2,4 12 0,1 1-2,3 7 1,1 0-2,4-1 0,0 3 0,2-3 0,3-4-1,1-3 0,0-7-1,0-6 0,0-3-2,-16-21-1,24 26-3,-24-26-9,16 0-24,-16 0-2,0 0 2,0 0-1</inkml:trace>
          <inkml:trace contextRef="#ctx0" brushRef="#br1" timeOffset="85644.1505">20517 2462 64,'-11'19'39,"11"-19"-2,0 0 3,0 0-16,0 0-13,3-16-6,-3 16 1,23-6-4,-9 3 1,1-1-1,7 3-1,-1-1 0,0 2 0,0 2-1,0 1 1,-4 0-1,-2 2 1,-15-5-1,21 8 0,-21-8 1,8 18 0,-8-18-1,-4 27 0,0-11 1,-4 0-1,-4 3 1,1 0-2,-3 2 2,-4-4-2,-1 1 1,-2 3 1,2-2-1,-5 3 1,1 1-1,1 1 0,2-2 0,1 0 1,3-3 0,3 1-1,2-6 1,11-14 0,-3 21 0,3-21 0,16 8 0,0-10 0,5-1-1,4 0 1,6-2 0,-1-1-1,3 1 0,-3 2 0,-4-1 0,-2 1-1,-5 3-1,-19 0-3,27 5-9,-27-5-20,0 0-9,-11-26 1,11 26 0</inkml:trace>
          <inkml:trace contextRef="#ctx0" brushRef="#br1" timeOffset="87906.1544">21207 2186 67,'-16'-23'38,"16"23"0,-6-19 1,6 19-16,0 0-14,26-9-3,-12-1-2,12 4-1,-1-2-1,6 1-2,1 1 0,-1-2-2,5 11-5,-16-17-13,12 15-20,-7-6 1,6 7-1,-4-7 1</inkml:trace>
          <inkml:trace contextRef="#ctx0" brushRef="#br1" timeOffset="87672.154">21284 1970 86,'0'0'38,"-1"-26"1,1 26-8,-10-19-16,10 19-5,0 0-3,20 2-2,-20-2-1,14 24-1,-6-3 0,5 9-1,-5 2-1,3 3 0,-1 2 0,-2-4-1,-2 1 0,-3-7-1,1-1-1,-6-9-1,2 1-2,0-18-5,-10 24-16,-6-23-16,16-1 2,-30-3-1,14-2 2</inkml:trace>
          <inkml:trace contextRef="#ctx0" brushRef="#br1" timeOffset="88670.5558">21966 2190 85,'-16'2'39,"16"-2"0,0 0 0,34 6-27,-18-14-6,21 7-1,0-7-2,10 2-1,4-2 0,5 0-2,153-15-4,-169 26-2,-18-17-7,14 19-21,-36-5-7,19-11 2,-19 11-1</inkml:trace>
          <inkml:trace contextRef="#ctx0" brushRef="#br1" timeOffset="88264.9551">22119 1911 55,'2'-22'39,"-2"22"0,0 0 2,-8-23-12,8 23-17,0 16-4,3-1-2,-5-1-2,4 11-1,-1 6-1,3 7 0,-1 5 0,3 7 0,-1 1-1,3 5 0,0-2 0,2-6 0,-1-6-2,-1-9 1,2-6-2,-4-9 1,-6-18-2,0 0-2,13 14-4,-27-34-10,14 20-22,-15-32 0,4 9 1,-8-6-1</inkml:trace>
          <inkml:trace contextRef="#ctx0" brushRef="#br1" timeOffset="88764.1559">22456 1844 85,'0'0'39,"-21"-11"1,21 11 1,-26 4-29,30 14-4,-9-4-2,10 10-3,-2 2 0,8 9 0,-1 3-1,3 9 0,1 2 0,0 4-1,2 1 0,0-3 0,-1-1-1,-1-9 0,1-7 0,-2-12-1,1-7-2,-14-15-1,27 6-6,-33-28-17,16 4-15,-7-14 0,6-5 0,-4-14 1</inkml:trace>
          <inkml:trace contextRef="#ctx0" brushRef="#br1" timeOffset="89310.1569">22806 1813 86,'0'0'39,"0"0"0,0 0 1,11-20-31,18 18-2,-3-9-3,10 3-1,5-2-1,2 4-2,-1 0-2,-7-2-3,8 19-14,-20-14-21,-1 4 0,-22-1-1,18-5 1</inkml:trace>
          <inkml:trace contextRef="#ctx0" brushRef="#br1" timeOffset="89060.5564">22868 1604 78,'0'0'40,"23"-13"-2,-23 13 2,29 10-26,-29-10-7,17 24-1,-10-5-2,4 12 0,-5 2-1,4 10-1,-5-1 0,4-1-1,-2-2 0,1-3-1,-2-5 0,-1-7-1,2-7-2,-7-17-3,9 21-10,-23-24-23,14 3-2,-10-23 0,5 7 0</inkml:trace>
        </inkml:traceGroup>
      </inkml:traceGroup>
    </inkml:traceGroup>
    <inkml:traceGroup>
      <inkml:annotationXML>
        <emma:emma xmlns:emma="http://www.w3.org/2003/04/emma" version="1.0">
          <emma:interpretation id="{87F43144-F051-4AC8-856E-85472939163D}" emma:medium="tactile" emma:mode="ink">
            <msink:context xmlns:msink="http://schemas.microsoft.com/ink/2010/main" type="paragraph" rotatedBoundingBox="22661,11502 24649,11436 24680,12360 22692,12426" alignmentLevel="5"/>
          </emma:interpretation>
        </emma:emma>
      </inkml:annotationXML>
      <inkml:traceGroup>
        <inkml:annotationXML>
          <emma:emma xmlns:emma="http://www.w3.org/2003/04/emma" version="1.0">
            <emma:interpretation id="{E6C8629C-B44A-48C7-ADFB-E2437F5CDD0C}" emma:medium="tactile" emma:mode="ink">
              <msink:context xmlns:msink="http://schemas.microsoft.com/ink/2010/main" type="line" rotatedBoundingBox="22661,11502 24649,11436 24680,12360 22692,12426"/>
            </emma:interpretation>
          </emma:emma>
        </inkml:annotationXML>
        <inkml:traceGroup>
          <inkml:annotationXML>
            <emma:emma xmlns:emma="http://www.w3.org/2003/04/emma" version="1.0">
              <emma:interpretation id="{6BE49874-A115-4BB9-8E5C-E91AE9836D94}" emma:medium="tactile" emma:mode="ink">
                <msink:context xmlns:msink="http://schemas.microsoft.com/ink/2010/main" type="inkWord" rotatedBoundingBox="22661,11502 24649,11436 24680,12360 22692,12426"/>
              </emma:interpretation>
              <emma:one-of disjunction-type="recognition" id="oneOf5">
                <emma:interpretation id="interp25" emma:lang="en-US" emma:confidence="0">
                  <emma:literal>20%</emma:literal>
                </emma:interpretation>
                <emma:interpretation id="interp26" emma:lang="en-US" emma:confidence="0">
                  <emma:literal>220%</emma:literal>
                </emma:interpretation>
                <emma:interpretation id="interp27" emma:lang="en-US" emma:confidence="0">
                  <emma:literal>020%</emma:literal>
                </emma:interpretation>
                <emma:interpretation id="interp28" emma:lang="en-US" emma:confidence="0">
                  <emma:literal>40%</emma:literal>
                </emma:interpretation>
                <emma:interpretation id="interp29" emma:lang="en-US" emma:confidence="0">
                  <emma:literal>70%</emma:literal>
                </emma:interpretation>
              </emma:one-of>
            </emma:emma>
          </inkml:annotationXML>
          <inkml:trace contextRef="#ctx0" brushRef="#br0" timeOffset="97468.9712">21737 2948 70,'-22'-8'36,"22"8"0,-13-23 1,0-2-24,27 12-5,-7-13-2,14 7-2,-2-8 0,8 6-1,-1-1 0,4 4-1,-2 2 0,0 5 0,-3 2-1,-1 5-1,-7 4 1,-1 5 0,-16-5-1,23 21 1,-20-3-1,-1 6 1,-6 1 0,1 7 0,-5 0 0,0 3-1,-2 2 1,1 3-1,-4-2 1,2 0-1,-2 1 0,0-1 0,-1-3 0,-1 0 1,-2 1-2,-1-4 2,-3-2-1,0 0 0,0-1 0,-1-3-1,3-2 1,1-5 0,4-3 1,14-16-1,-10 17 0,10-17 1,16 2 0,2-5 0,7-4 0,7-1 0,5 0 0,0 3 0,0 1-1,0-1 1,-7 5-1,-1 0-1,-8 3 0,-5 0 0,-1 0-3,-15-3-1,25 2-7,-25-2-20,7-21-9,-1 2 1,10 0 0</inkml:trace>
          <inkml:trace contextRef="#ctx0" brushRef="#br0" timeOffset="97905.772">22292 2952 86,'-19'-4'37,"19"4"1,-27 3 1,24 13-29,-17-3-4,9 12-2,-7-1-1,7 10 0,-3 1 0,4 8-1,0-3 1,9 1 0,1-7-1,9-2 0,8-10-1,7-6 0,6-11 0,9-8 0,6-10-1,1-8 0,2-6 0,-4-6 0,-6-6 0,-9 1-1,-10 0 1,-8 1 0,-14 6-1,-8 3 1,-12 5-1,-2 7 1,-7 5-1,-2 2 0,2 9-1,-2-4 0,9 8-1,-4-3-2,17 15-6,-13-16-15,25 0-14,-11 16 0,11-16 0,0 0 2</inkml:trace>
          <inkml:trace contextRef="#ctx0" brushRef="#br0" timeOffset="98545.3731">22705 2695 66,'0'0'39,"-7"-17"-1,7 17 1,-25 0-19,26 22-9,-14-8-4,17 9-2,-1-4-2,13 2-1,5-8 0,8-2-1,1-5-1,2-6 1,-1-3-1,-6-2 0,-7-4-1,-18 9 1,11-21-1,-20 6-1,-7 3 1,-7-4-1,-1 1 0,-3-2 0,1 4 1,0-3-1,5 5 2,5 1 0,16 10 1,0 0 0,-8-19 0,24 14 0,7-3 0,9 2 0,7-2 0,4 1-1,3 1 1,4 3-1,-7 1 0,-1 7 0,-5 5 0,-10 4 0,-9 5 0,-10 7 0,-8 4 1,-11 8 0,-5 7-1,-7 5 2,-6 4 0,-1 7 0,-4 3-1,2 3 2,-3-2-2,0-1 1,1-3-1,0-7-1,4-6 1,2-6-1,4-7 0,7-10 0,1-4 0,16-21-1,-15 19 0,15-19-1,0 0-3,11-19-2,13 19-11,-20-22-18,20 6-6,-7-8 2,12 6 0</inkml:trace>
          <inkml:trace contextRef="#ctx0" brushRef="#br0" timeOffset="98841.7736">22899 3318 89,'3'16'38,"-8"0"2,5-16-3,-8 34-27,-6-20-1,12 12-4,-4-9-1,7 4-2,4-5 0,6 2 0,4-10 0,6-5-1,4-6 0,3-5 0,-1-7-1,3-1 1,-4-5-1,-2-6 0,-9 2 0,-9 1 0,-8 1 0,-6 3-1,-6 4 0,-10-2-1,3 13-4,-22-15-14,20 18-20,-12-8-3,8 2 3,-4-8-3</inkml:trace>
          <inkml:trace contextRef="#ctx0" brushRef="#br0" timeOffset="105926.1862">21166 3211 47,'0'0'34,"0"0"0,-20 8 1,20-8-12,0 0-12,0 0-3,0 0-2,-9-19-1,9 19-1,5-25 0,1 9-1,-3-10 0,9 4-1,-3-6 0,6 4 0,1-1-1,0 3 0,1 4-1,1 4 1,-4 6-1,1 4 0,-15 4 0,19 0 1,-19 0-1,11 16 1,-11-16 0,13 29 1,-6-14-1,2 4 0,1-2 1,4-1-1,2-1-1,4-6 1,0-2-1,3-7 0,1-4-1,0-7-2,3 2-1,-11-17-8,18 15-23,-19-13-6,2 6 2,-7-6-2</inkml:trace>
        </inkml:traceGroup>
      </inkml:traceGroup>
    </inkml:traceGroup>
    <inkml:traceGroup>
      <inkml:annotationXML>
        <emma:emma xmlns:emma="http://www.w3.org/2003/04/emma" version="1.0">
          <emma:interpretation id="{864BF6A0-13D6-4CB9-8B6C-E7CD4D5B1E02}" emma:medium="tactile" emma:mode="ink">
            <msink:context xmlns:msink="http://schemas.microsoft.com/ink/2010/main" type="paragraph" rotatedBoundingBox="10105,13556 22964,14497 22857,15948 9999,1500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B1B4699-D2B6-4732-B1A3-2329B4935554}" emma:medium="tactile" emma:mode="ink">
              <msink:context xmlns:msink="http://schemas.microsoft.com/ink/2010/main" type="inkBullet" rotatedBoundingBox="10094,13696 10508,13727 10462,14354 10049,14324"/>
            </emma:interpretation>
            <emma:one-of disjunction-type="recognition" id="oneOf6">
              <emma:interpretation id="interp30" emma:lang="en-US" emma:confidence="0">
                <emma:literal>*</emma:literal>
              </emma:interpretation>
              <emma:interpretation id="interp31" emma:lang="en-US" emma:confidence="0">
                <emma:literal>&amp;</emma:literal>
              </emma:interpretation>
              <emma:interpretation id="interp32" emma:lang="en-US" emma:confidence="0">
                <emma:literal>•</emma:literal>
              </emma:interpretation>
              <emma:interpretation id="interp33" emma:lang="en-US" emma:confidence="0">
                <emma:literal>j</emma:literal>
              </emma:interpretation>
              <emma:interpretation id="interp34" emma:lang="en-US" emma:confidence="0">
                <emma:literal>b</emma:literal>
              </emma:interpretation>
            </emma:one-of>
          </emma:emma>
        </inkml:annotationXML>
        <inkml:trace contextRef="#ctx0" brushRef="#br1" timeOffset="210259.1693">18784 6168 26,'0'0'25,"0"0"2,-11-27-1,11 27-4,-3-21-2,3 21-2,0-16-1,0 16-3,0 0-2,0 0-3,10-14-2,-10 14-2,4 22 0,0 2-1,-3 5-1,4 8 0,0 6-1,3 3 0,0 2-1,1-3 0,1-4-1,0-7 0,-1-5 0,-2-9-1,-2-4 0,-5-16-1,-2 18-2,2-18-2,0 0-7,-32-16-26,32 16-2,-21-32 0,15 13 0</inkml:trace>
        <inkml:trace contextRef="#ctx0" brushRef="#br1" timeOffset="209884.7688">18820 6341 0,'0'0'0</inkml:trace>
      </inkml:traceGroup>
      <inkml:traceGroup>
        <inkml:annotationXML>
          <emma:emma xmlns:emma="http://www.w3.org/2003/04/emma" version="1.0">
            <emma:interpretation id="{24A560F2-3173-4185-923E-46EFFD8F1484}" emma:medium="tactile" emma:mode="ink">
              <msink:context xmlns:msink="http://schemas.microsoft.com/ink/2010/main" type="line" rotatedBoundingBox="10741,13603 22964,14497 22857,15948 10635,15054"/>
            </emma:interpretation>
          </emma:emma>
        </inkml:annotationXML>
        <inkml:traceGroup>
          <inkml:annotationXML>
            <emma:emma xmlns:emma="http://www.w3.org/2003/04/emma" version="1.0">
              <emma:interpretation id="{7811CFAF-5764-40A2-ACC4-91BF4AF1BCD0}" emma:medium="tactile" emma:mode="ink">
                <msink:context xmlns:msink="http://schemas.microsoft.com/ink/2010/main" type="inkWord" rotatedBoundingBox="10872,14344 11137,14804 10887,14949 10621,14489"/>
              </emma:interpretation>
              <emma:one-of disjunction-type="recognition" id="oneOf7">
                <emma:interpretation id="interp35" emma:lang="en-US" emma:confidence="0">
                  <emma:literal>1</emma:literal>
                </emma:interpretation>
                <emma:interpretation id="interp36" emma:lang="en-US" emma:confidence="0">
                  <emma:literal>☺</emma:literal>
                </emma:interpretation>
                <emma:interpretation id="interp37" emma:lang="en-US" emma:confidence="0">
                  <emma:literal>;</emma:literal>
                </emma:interpretation>
                <emma:interpretation id="interp38" emma:lang="en-US" emma:confidence="0">
                  <emma:literal>X</emma:literal>
                </emma:interpretation>
                <emma:interpretation id="interp39" emma:lang="en-US" emma:confidence="0">
                  <emma:literal>i</emma:literal>
                </emma:interpretation>
              </emma:one-of>
            </emma:emma>
          </inkml:annotationXML>
          <inkml:trace contextRef="#ctx0" brushRef="#br1" timeOffset="161852.2843">11460 6297 90,'0'0'40,"0"0"1,0 0-2,23 26-31,-23-26-3,3 24-1,-3-24-2,3 18-1,-3-18 0,0 0-1,15-12 0,-15 12 1,13-32-1,-7 10 0,2-5 0,-3 0 0,-2-2 0,-3 3 0,-5 2-1,-3 7 1,-6 6 0,-6 6 0,-2 8-1,-5 7 1,-2 6 0,-5 6 0,2 7 0,2 1 0,-3 7 0,5 1 1,0 7-1,4 0 1,5 1 0,6 4 1,4-4-1,10-3 0,7-3 0,10-3 0,9-9 0,12-4 0,7-8-1,7-6 0,5-7 1,0-4 0,-2-4-1,0-3 0,-8-2 0,-6 1 0,-8-1-1,-10 0 0,-4 2-2,-20 8-3,25-11-10,-38-8-23,13 19-4,-8-33 1,4 17 0</inkml:trace>
          <inkml:trace contextRef="#ctx0" brushRef="#br1" timeOffset="171789.5019">11693 5913 45,'0'0'32,"-14"-7"2,14 7-9,0 0-8,-18-19-4,18 19 0,0 0-3,0 0-2,0 0-1,16 2-1,-16-2-1,0 0-1,18 22-2,-7-6 1,-3 0-2,3 1 0,-1-1-1,-1-1-1,-9-15-1,18 14-1,-18-14-2,0 0-3,31-1-6,-39-23-11,8 24-13,11-28 0,-11 28 0,0-28 2</inkml:trace>
          <inkml:trace contextRef="#ctx0" brushRef="#br1" timeOffset="210555.57">18633 6352 85,'0'0'38,"-27"6"0,27-6 2,-16-1-30,16 1-3,19 0-2,1 0-1,1-7 0,6 4-1,2-5 0,4 5-1,1-5 0,5 5 0,-4-2-1,3 3 0,-4-1 0,-2 0-1,-4 1-1,-8-1-1,0 5-2,-20-2-5,27-2-21,-27 2-13,0 0 2,-3-29-1</inkml:trace>
        </inkml:traceGroup>
        <inkml:traceGroup>
          <inkml:annotationXML>
            <emma:emma xmlns:emma="http://www.w3.org/2003/04/emma" version="1.0">
              <emma:interpretation id="{2F885EAD-7C15-4052-A03F-25EDA3C47FE5}" emma:medium="tactile" emma:mode="ink">
                <msink:context xmlns:msink="http://schemas.microsoft.com/ink/2010/main" type="inkWord" rotatedBoundingBox="13369,13787 19163,14785 18959,15972 13165,14973"/>
              </emma:interpretation>
              <emma:one-of disjunction-type="recognition" id="oneOf8">
                <emma:interpretation id="interp40" emma:lang="en-US" emma:confidence="0">
                  <emma:literal>act-tri-ort</emma:literal>
                </emma:interpretation>
                <emma:interpretation id="interp41" emma:lang="en-US" emma:confidence="0">
                  <emma:literal>sect-tri-ort</emma:literal>
                </emma:interpretation>
                <emma:interpretation id="interp42" emma:lang="en-US" emma:confidence="0">
                  <emma:literal>tact-tri-ort</emma:literal>
                </emma:interpretation>
                <emma:interpretation id="interp43" emma:lang="en-US" emma:confidence="0">
                  <emma:literal>fact-tri-ort</emma:literal>
                </emma:interpretation>
                <emma:interpretation id="interp44" emma:lang="en-US" emma:confidence="0">
                  <emma:literal>feet-tri-ort</emma:literal>
                </emma:interpretation>
              </emma:one-of>
            </emma:emma>
          </inkml:annotationXML>
          <inkml:trace contextRef="#ctx0" brushRef="#br1" timeOffset="194440.7417">14087 6452 96,'0'0'40,"0"0"1,15 13 0,-15-13-33,29-6-2,-2-1-3,10 3 0,3-6-1,8 0-1,0-1-1,0 0-1,-1 0-1,-5-5-2,6 14-12,-21-15-24,10 6-2,-15-12 1,7 6-1</inkml:trace>
          <inkml:trace contextRef="#ctx0" brushRef="#br1" timeOffset="194159.9412">14214 6242 81,'7'-15'39,"-11"-6"-1,4 21 2,-5-24-29,5 24-4,12 18-1,-4 4-1,-5 6-1,3 7 0,-1 3-1,2 7 0,-4-2-1,5-3-1,-3-3 0,3-7 0,-2-8-1,-1-4 0,-5-18-1,10 16-1,-10-16-2,0 0-2,0 0-9,0 0-28,0 0 2,-29-21 0,29 21 0</inkml:trace>
          <inkml:trace contextRef="#ctx0" brushRef="#br0" timeOffset="223456.7926">15288 6095 70,'0'0'36,"-7"-28"-1,7 28-8,-11-16-12,11 16-5,0 0-2,14 5-2,-14-5 0,5 24-1,-5-8-1,7 13 0,-6 1 0,2 12-1,1-1-1,2 10 0,-1-1-1,3 0 1,-2-1-1,2-4-1,2-8 0,-2-4 1,2-9-2,-4-6 0,-6-18 0,11 14-1,-11-14-1,0 0 0,8-16-2,-14-3-2,6 19-5,-19-35-8,19 35-15,-18-32-3,18 32 0,-34-29 1,34 29 14,-37-24 10,37 24 11,-22-11 12,-1 0 17,23 11 7,-19-13 2,19 13 0,-14-14-12,14 14-5,0 0-7,17 1-4,-17-1-2,29-9-1,-6-1-1,6 4 0,4-4-2,6 4 0,1-2-1,-1 1 0,-3 2-1,-2 4 0,-7 1-1,-3 0 0,-4 0-1,-20 0 0,22-3-1,-22 3-2,0 0-3,7-34-5,7 31-14,-17-16-13,3 4 3,-7-7-1,6 6 2</inkml:trace>
          <inkml:trace contextRef="#ctx0" brushRef="#br0" timeOffset="223815.5933">15554 6095 54,'-13'-31'36,"13"31"0,-11-28 0,11 28-13,-10-16-11,10 16-3,0 0-3,0 0-2,0 0 0,15 8 0,-15-8-1,9 35 0,-5-8 0,4 10-1,-2 4 0,2 7 0,0 2 0,2 2-1,1-2 1,0-2-1,0-7 0,1-2 0,-1-9-1,0-3 1,-3-5-1,2-6-1,-10-16 1,8 18 0,-8-18-1,0 0 0,0 0-1,3-19-2,-3 19-4,-14-32-16,14 32-18,-12-34 0,9 18 1,-6-11-1</inkml:trace>
          <inkml:trace contextRef="#ctx0" brushRef="#br1" timeOffset="225921.597">15856 6234 42,'0'0'35,"0"0"2,0 0 0,-10-23-9,25 33-12,-15-10-5,0 0-2,0 0-3,0 0 0,0 0-1,14-7-2,-14 7 1,16 4-2,-16-4 1,26 1-2,-9-1 1,3 3-1,2-3 0,-1 0 0,5 2-1,-2-4 1,-2 2-1,2-1 0,-1-2 0,-2 1 0,-1-4 0,0 1 0,-1-3 0,-1 1-1,-4 1 1,-14 6-1,26-6 0,-26 6-1,16 3-1,-16-3-1,8 14-4,-8-14-11,0 0-22,0 0-1,0 0 2,0 0-2</inkml:trace>
          <inkml:trace contextRef="#ctx0" brushRef="#br2" timeOffset="248401.2364">16700 6170 40,'0'0'31,"-11"-18"3,11 18-6,0 0-8,-29-9-6,29 26-1,-20-12-4,16 19-2,-16-7 0,12 17-2,-8-4 0,7 12 0,-6-2-1,9 6-1,-1-3 0,9 4 0,6-9-1,8-5-1,8-9 0,10-9 0,8-15-1,9-13 1,3-9 0,1-13-1,-5-9 1,-5-2-1,-7-7 1,-11 2-1,-7-1 0,-15 5 0,-12 6 0,-7 6 0,-7 6 0,-3 3-1,-7 10 1,1 2 0,-6 7-1,3 6 1,1 4-2,1 3 1,2 4-1,2 1-1,5 7 0,-3 1-2,13 10-2,-9-17-6,24 22-19,-13-15-7,12 7 1,0-9 0</inkml:trace>
          <inkml:trace contextRef="#ctx0" brushRef="#br2" timeOffset="249009.6375">16992 6414 90,'0'0'38,"-16"-13"-1,16 13-1,0 0-27,27-9-4,-8-2-2,15-1-1,-2-2 0,8 0-1,2-1 0,5 2-1,-3 2 0,0 0-2,-7 6-1,-7-3-2,4 15-7,-26-22-11,6 17-16,-14-2 1,0 0 0,5-19 2</inkml:trace>
          <inkml:trace contextRef="#ctx0" brushRef="#br2" timeOffset="248744.437">17083 6114 75,'0'0'38,"-9"-19"-1,9 19 1,0 0-23,0 0-8,-12 22-2,17 0-1,-3 2 0,4 8-1,1 5 0,2 5-1,-1 4 0,4 2 0,-3-2-2,2 0 1,-1-2-1,-2-8-1,-3-4-1,-3-9-1,-1-4 0,-1-19-4,-5 24-5,-14-34-19,19 10-10,-24-19 2,13 3 0</inkml:trace>
          <inkml:trace contextRef="#ctx0" brushRef="#br1" timeOffset="166251.4921">8651 4949 73,'0'0'38,"0"0"1,0 0 1,0 0-26,4 15-6,4 5-2,-6 3-2,4 13 0,-4 4-1,3 12 0,-2-1-1,3 5 0,-1-4-2,0-2 1,0-7-1,-2-10-1,2-7 0,-5-8-1,0-18-1,-8 14-1,8-14-2,-23-10-5,23 10-7,-35-17-14,19 7-6,-8-7-1,24 17 17,-43-26 11,43 26 6,-29-13 8,10-3 10,19 16 15,0 0 8,0 0 0,4-30-12,24 30-10,-14-19-5,20 9-3,-2-10-1,10 2-2,-2-3 0,3 4-2,-3 1 0,-3 3-2,-5 5 0,-8 0-1,-5 8-2,-19 0-2,20 5-5,-20-5-17,0 0-12,-21-16 2,21 16-1,-15-24 2</inkml:trace>
          <inkml:trace contextRef="#ctx0" brushRef="#br1" timeOffset="166516.6926">8848 4876 85,'-7'-19'39,"7"19"1,0 0 1,5 43-29,-8-18-5,10 18-1,-6 4-1,7 7-2,-3 4 0,1 1-1,-1-3-1,2-7 0,-1-4 0,0-10-1,1-8 0,-1-8-1,-6-19-1,8 15-1,-8-15-4,0 0-13,10-16-21,-13 0-2,3 16 2,3-27-2</inkml:trace>
          <inkml:trace contextRef="#ctx0" brushRef="#br1" timeOffset="165081.4901">9241 5553 55,'-6'-14'36,"6"14"0,0 0-11,0 0-7,-26 14-7,23 8-4,-16-4-2,4 8-2,-1-7-1,3 2-2,0-4 0,13-17-5,0 0-15,0 0-17,0 0 0,21-27-1,-6 3 2</inkml:trace>
          <inkml:trace contextRef="#ctx0" brushRef="#br2" timeOffset="249259.2379">17372 6067 69,'-13'-24'37,"13"24"0,-17-28-1,17 28-19,0 0-7,0 0-2,-7 14-3,14 4 0,-6 2-1,9 12 0,-4 8-1,6 8 0,-3 5 0,2 8-1,1 1-1,1-1 0,-4-5 0,2-8-1,-1-10 0,0-9-1,-1-10 0,-9-19-2,18 8-1,-16-24-5,18 6-25,-23-15-8,6 1 1,-11-13-1</inkml:trace>
          <inkml:trace contextRef="#ctx0" brushRef="#br1" timeOffset="164629.0893">9437 5745 43,'0'0'34,"0"0"3,-21-5-3,21 5-11,0 0-15,-21 3-3,21-3-3,-16 18-1,16-18-1,-19 21 0,19-21-1,-18 22 0,18-22-4,-11 21-8,-5-18-16,16-3-7,0 0 1,0 0 0</inkml:trace>
          <inkml:trace contextRef="#ctx0" brushRef="#br1" timeOffset="172070.3023">11789 5834 34,'2'-17'31,"-2"17"3,0 0-1,-3-21-13,3 21-9,0 0-3,0 0-2,16 13-2,-16-13-1,21 11 0,-21-11-1,22 13 1,-7-5-2,-15-8 1,22 6-2,-22-6-1,14-2-3,1 9-8,-15-7-17,8-15-6,-8 15-2,11-14 2</inkml:trace>
          <inkml:trace contextRef="#ctx0" brushRef="#br1" timeOffset="173817.5054">12380 5315 75,'0'0'39,"0"0"-3,0 0 3,0 0-26,0 0-7,11-19-2,-11 19-2,7-16 0,-7 16-1,0-26 0,-4 10 0,-2-1 0,0-1-1,-6-1 0,1 2 1,11 17-1,-24-21 0,24 21 0,-26-8 0,26 8 0,-27 8 0,14 6 0,-1 4 0,-2 2 0,0 6 1,0 4-1,1 4 2,2 4-1,2 2 0,5 2 1,4 4 0,4-1-1,7-4 0,7-2 1,5-9-2,5-4 1,6-6-1,2-7 0,1-8 0,-1-4 0,-5-2-1,-2-4 1,-5-3-2,-2-3 0,-9-7-2,3 7-4,-19-21-10,23 15-22,-18-12 1,10 5-1,-9-8 2</inkml:trace>
          <inkml:trace contextRef="#ctx0" brushRef="#br1" timeOffset="172319.9028">11963 5761 60,'0'0'34,"0"0"0,14-8-1,-14 8-22,0 0-5,16 0-3,-16 0-2,19 5-2,-19-5-5,24 3-10,-24-3-18,0 0 0,17-7-1,-17 7 1</inkml:trace>
          <inkml:trace contextRef="#ctx0" brushRef="#br1" timeOffset="174410.3064">12515 5496 76,'0'0'38,"0"0"-1,1-16 2,1 0-26,24 11-7,-2-8-2,9 2-1,1-2-2,5 0 0,-1 4-1,1-2-1,-1 6-2,-11-6-2,7 15-7,-34-4-17,24-14-8,-24 14-1,15-14 0</inkml:trace>
        </inkml:traceGroup>
        <inkml:traceGroup>
          <inkml:annotationXML>
            <emma:emma xmlns:emma="http://www.w3.org/2003/04/emma" version="1.0">
              <emma:interpretation id="{3139B43D-5669-4146-A0E7-4D918AE0CF6E}" emma:medium="tactile" emma:mode="ink">
                <msink:context xmlns:msink="http://schemas.microsoft.com/ink/2010/main" type="inkWord" rotatedBoundingBox="20153,14938 20603,14971 20570,15415 20120,15382"/>
              </emma:interpretation>
              <emma:one-of disjunction-type="recognition" id="oneOf9">
                <emma:interpretation id="interp45" emma:lang="en-US" emma:confidence="1">
                  <emma:literal>l</emma:literal>
                </emma:interpretation>
                <emma:interpretation id="interp46" emma:lang="en-US" emma:confidence="0">
                  <emma:literal>1</emma:literal>
                </emma:interpretation>
                <emma:interpretation id="interp47" emma:lang="en-US" emma:confidence="0">
                  <emma:literal>e</emma:literal>
                </emma:interpretation>
                <emma:interpretation id="interp48" emma:lang="en-US" emma:confidence="0">
                  <emma:literal>A</emma:literal>
                </emma:interpretation>
                <emma:interpretation id="interp49" emma:lang="en-US" emma:confidence="0">
                  <emma:literal>☺</emma:literal>
                </emma:interpretation>
              </emma:one-of>
            </emma:emma>
          </inkml:annotationXML>
          <inkml:trace contextRef="#ctx0" brushRef="#br1" timeOffset="174145.106">12603 5242 54,'0'0'35,"-5"-24"-1,5 24-5,-11-16-10,11 16-5,0 0-3,11 17-3,-11-17-1,0 27-2,-1-7 0,4 10-1,-2 2-1,3 6 0,-1 1-2,3 4 1,2 0-1,0-3-1,2-5 0,-4-5-1,2-4 0,-3-7-2,3-1-1,-8-18-4,8 15-11,-8-15-21,0 0 0,-27-22 0,27 22 1</inkml:trace>
          <inkml:trace contextRef="#ctx0" brushRef="#br1" timeOffset="174613.1068">12824 5125 76,'-12'-29'38,"12"29"0,0 0 1,0 0-25,0 0-6,6 29-3,-6-7 0,8 13-1,-3 7-1,4 8 0,-4 1-2,8 3 1,-2-1-1,2-1-1,2-5 0,-4-7-2,5-7-1,-8-12-3,11 8-6,-19-29-21,7 19-9,-7-19 2,0 0-1</inkml:trace>
          <inkml:trace contextRef="#ctx0" brushRef="#br1" timeOffset="175237.1079">13039 5607 71,'-14'5'38,"14"-5"-1,0 0 1,0 0-26,11-16-5,-11 16-2,18-14-1,-4 6-1,-14 8 0,28-19 0,-14 14-2,2 2 0,0-1 0,0 1-1,-16 3 1,24-1-1,-24 1 0,0 0 0,15 16 0,-15-16 0,-8 22 0,0-8-1,-4 1 1,0-1-1,0 1 1,12-15 0,-24 22 0,24-22-1,-17 16 1,17-16 0,0 0 0,-16 17 0,16-17 0,0 0 0,0 0 0,0 0 0,0 0 1,0 0-1,16 8 0,-16-8 0,24-8 1,-7 4-1,3 0 0,2 4 1,1 2-1,-1 4 1,0 6 0,-5 4 0,-1 3-1,-5 5 1,-8 0 0,-5 1-1,-6-1 1,-1-3-1,-7-3-1,1-7 1,-2-3-2,-4-7-1,6 3-3,-12-22-12,27 18-22,-26-18 1,26 18-2,-25-17 1</inkml:trace>
        </inkml:traceGroup>
        <inkml:traceGroup>
          <inkml:annotationXML>
            <emma:emma xmlns:emma="http://www.w3.org/2003/04/emma" version="1.0">
              <emma:interpretation id="{CFD8CD33-DB61-41AC-B289-E35F191A1A6E}" emma:medium="tactile" emma:mode="ink">
                <msink:context xmlns:msink="http://schemas.microsoft.com/ink/2010/main" type="inkWord" rotatedBoundingBox="21362,14379 22964,14497 22894,15443 21293,15326"/>
              </emma:interpretation>
              <emma:one-of disjunction-type="recognition" id="oneOf10">
                <emma:interpretation id="interp50" emma:lang="en-US" emma:confidence="0">
                  <emma:literal>Bri</emma:literal>
                </emma:interpretation>
                <emma:interpretation id="interp51" emma:lang="en-US" emma:confidence="0">
                  <emma:literal>Br"</emma:literal>
                </emma:interpretation>
                <emma:interpretation id="interp52" emma:lang="en-US" emma:confidence="0">
                  <emma:literal>Brit</emma:literal>
                </emma:interpretation>
                <emma:interpretation id="interp53" emma:lang="en-US" emma:confidence="0">
                  <emma:literal>Brie</emma:literal>
                </emma:interpretation>
                <emma:interpretation id="interp54" emma:lang="en-US" emma:confidence="0">
                  <emma:literal>Bret</emma:literal>
                </emma:interpretation>
              </emma:one-of>
            </emma:emma>
          </inkml:annotationXML>
          <inkml:trace contextRef="#ctx0" brushRef="#br0" timeOffset="253128.0447">19835 5968 80,'-27'-19'39,"27"19"-1,-19-13 1,19 13-25,0 0-9,0 0-2,16-20 0,2 9-1,2-4 0,14 1 0,0-4 0,6 5-1,0-3 0,2 5 1,0 3-2,-2 5 1,-3 3-1,-10 3 0,-3 4 0,-6 2 0,-6 6 0,-7 1 0,-6 3 0,-9 2 0,-3 1 0,-5 0 1,-6 4-1,-1-2 0,-6-2 0,-1 2 0,0 0 0,0-3 0,3-2 0,0 2 0,5-7 0,5 1 0,19-15 0,-23 19 0,23-19 0,0 0 0,0 0 0,0 0 0,29 4 0,-3-5 0,4-2 0,4 1 0,6 2 0,2 2 0,1 2 0,1 4 0,-1 4 0,-8 2 0,-3 4 0,-4 2 1,-11 1-1,-4 5 1,-10-1-1,-6 2 0,-11-1 1,-6 1-1,-7-3 1,-7-2-1,-2-4 0,-3-5 1,-4-4-1,1-4 0,2-6 0,5-4-1,1-3 1,7-3-1,4 1-1,5-1 0,18 11-1,-8-21-2,8 21-4,10-17-15,16 15-16,-4-8 0,14 7 0,-3-6 1</inkml:trace>
          <inkml:trace contextRef="#ctx0" brushRef="#br0" timeOffset="252426.0435">19827 6040 74,'0'-17'39,"-4"-4"1,4 21 0,3-29-22,11 32-9,-14-3-3,21 24-2,-10 4 0,2 7-2,-2 6 0,1 4 0,-6 0-2,0-2 1,-4-2-2,0-9 0,-1-5-3,-1-27-2,3 37-12,-3-37-23,0 0 0,-14-9 1,14 9-1</inkml:trace>
          <inkml:trace contextRef="#ctx0" brushRef="#br0" timeOffset="253549.2455">20421 6318 72,'21'3'40,"-21"-3"-1,29 5 1,-29-5-18,30 15-16,-30-15-1,32 28-2,-15-10-1,2 3 0,-5-4 0,4-1-1,-18-16 1,22 26-1,-22-26 0,12 14 0,-12-14 0,0 0-1,0 0 1,-20-1-1,20 1 0,-25-13 0,10 2 0,-1-2-1,7-3 2,-3-3-2,11-4 1,1-1 0,5-1 0,6-2 0,6 0 1,7 1-2,2 0 1,3 4 0,-3 3 0,-1 4-1,1 6 0,-7-2-2,1 9-1,-11-12-5,14 25-14,-23-11-18,17-13 0,-12-3 0,-5 16 2</inkml:trace>
          <inkml:trace contextRef="#ctx0" brushRef="#br0" timeOffset="254500.8472">20896 5633 58,'0'0'40,"0"0"-2,0 0 3,0 0-16,0 0-15,18 24-4,-18-24-1,17 30-1,-7-12-1,5 3-1,-4-2-1,2-2-1,-2-2 0,-11-15 0,19 17-2,-19-17-2,0 0-5,0 0-22,0 0-10,0 0 1,-3-14-2</inkml:trace>
          <inkml:trace contextRef="#ctx0" brushRef="#br0" timeOffset="254734.8476">21148 5643 68,'0'0'42,"27"-4"-2,-11-2 2,10 19-13,-5-15-24,9 4-1,-1-2-2,-1 1-2,-1 3-3,-9-12-8,12 9-29,-30-1-1,21-8-1,-21 8 0</inkml:trace>
        </inkml:traceGroup>
      </inkml:traceGroup>
    </inkml:traceGroup>
    <inkml:traceGroup>
      <inkml:annotationXML>
        <emma:emma xmlns:emma="http://www.w3.org/2003/04/emma" version="1.0">
          <emma:interpretation id="{62331A0A-C25E-4B34-993D-5E611D219B75}" emma:medium="tactile" emma:mode="ink">
            <msink:context xmlns:msink="http://schemas.microsoft.com/ink/2010/main" type="paragraph" rotatedBoundingBox="7759,14414 13376,15005 13277,15945 7660,153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74239B-F661-4689-82CC-64C7A6D87CA2}" emma:medium="tactile" emma:mode="ink">
              <msink:context xmlns:msink="http://schemas.microsoft.com/ink/2010/main" type="line" rotatedBoundingBox="7759,14414 13376,15005 13277,15945 7660,15354"/>
            </emma:interpretation>
          </emma:emma>
        </inkml:annotationXML>
        <inkml:traceGroup>
          <inkml:annotationXML>
            <emma:emma xmlns:emma="http://www.w3.org/2003/04/emma" version="1.0">
              <emma:interpretation id="{CEAB5B12-5651-41BB-847B-404F359E2F01}" emma:medium="tactile" emma:mode="ink">
                <msink:context xmlns:msink="http://schemas.microsoft.com/ink/2010/main" type="inkWord" rotatedBoundingBox="7759,14414 9478,14595 9379,15535 7660,15354"/>
              </emma:interpretation>
              <emma:one-of disjunction-type="recognition" id="oneOf11">
                <emma:interpretation id="interp55" emma:lang="en-US" emma:confidence="0">
                  <emma:literal>E,</emma:literal>
                </emma:interpretation>
                <emma:interpretation id="interp56" emma:lang="en-US" emma:confidence="0">
                  <emma:literal>EX</emma:literal>
                </emma:interpretation>
                <emma:interpretation id="interp57" emma:lang="en-US" emma:confidence="0">
                  <emma:literal>ET</emma:literal>
                </emma:interpretation>
                <emma:interpretation id="interp58" emma:lang="en-US" emma:confidence="0">
                  <emma:literal>Et</emma:literal>
                </emma:interpretation>
                <emma:interpretation id="interp59" emma:lang="en-US" emma:confidence="0">
                  <emma:literal>Eh,</emma:literal>
                </emma:interpretation>
              </emma:one-of>
            </emma:emma>
          </inkml:annotationXML>
          <inkml:trace contextRef="#ctx0" brushRef="#br1" timeOffset="156329.8746">6447 5702 80,'0'0'40,"0"0"-1,0 0 0,3-18-25,12 16-9,-1-4-2,6 1-2,0-1 0,3-2-2,3 5-2,-9-7-3,14 20-19,-31-10-14,32 3 0,-32-3-1,21 6 1</inkml:trace>
          <inkml:trace contextRef="#ctx0" brushRef="#br1" timeOffset="156064.6743">6460 5941 86,'5'-21'36,"-5"21"0,27-14-7,-14-2-20,16 10-5,-5-4-1,8 2-2,-3 0-1,0-1-1,-2 2-2,-12-7-6,10 19-10,-25-5-18,0 0 1,-3-15-2,3 15 2</inkml:trace>
          <inkml:trace contextRef="#ctx0" brushRef="#br1" timeOffset="156953.8758">6913 5770 40,'-13'-16'34,"13"16"2,-13-20 0,13 20-16,-11-20-5,11 20-5,-4-17-3,4 17-2,4-19-1,-4 19-1,13-16 0,-13 16-1,16-15 0,-16 15-1,22-8 1,-7 5-1,-15 3-1,27-1 1,-13 1-1,1 1 0,-1 4 0,-14-5 0,21 11 0,-21-11 1,10 21-1,-10-21 0,-2 29 0,-1-12 0,-2 2 0,0 2 1,-1 2-1,-1 0 0,1 5 0,-2-1 0,0 0 1,0 2-1,0-2 0,0-3 0,-2 0 1,2-2-1,0-3 0,0 0 0,2-3 0,-1 0 1,1-1-1,-1-1 0,7-14 0,-8 19 1,8-19-1,0 0 0,0 0 1,15 10 0,-15-10 0,29-11-1,-10 1 1,7 4 0,-1-2 0,4 3-1,2 2 1,-1 3-1,-1 0 0,-3 1 0,-2 4 0,-5-3-1,-1 1-1,-18-3-2,29 10-8,-29-10-21,0 0-8,-7-15 0,7 15-2</inkml:trace>
          <inkml:trace contextRef="#ctx0" brushRef="#br1" timeOffset="155815.0738">6396 5742 53,'0'0'37,"0"0"1,0 0-1,-7-21-9,7 21-19,0 0-3,21 13-2,-21-13 0,13 16-1,-13-16-1,13 22 0,-10-8 0,2 5 0,0 4-1,-2 2 0,-1 4 0,-2 3 0,-2 0-1,-1-2 1,1-1-1,-1 0 1,0-7-1,1-1 0,1-7 0,1-14 0,0 0 0,14 15 0,-14-15 0,24-8 0,-5 0 0,4-3 0,3-1 0,2 1 0,3 2 0,-2 2 0,-2-1-1,-4 8 0,-4 2-1,-19-2 0,24 5-2,-24-5-2,0 0-3,0 0-7,0 0-17,-18-5-6,18 5 0,-30-8 1</inkml:trace>
          <inkml:trace contextRef="#ctx0" brushRef="#br1" timeOffset="153443.8696">6138 6441 77,'0'0'39,"-15"-3"-1,15 3-1,0 0-25,15 6-4,-15-6-2,38 0-1,-6-1-1,15 1-1,4-2 1,20 2-2,4-3 1,12 1-1,1-2-1,8 0 0,2 1 0,0-2 0,-2-1-1,-7 0 0,-6-2 0,-8 1 0,-9 3-1,-11-1 1,-10 0-1,-12 2 1,-5 3-1,-11-2 0,-2 4-1,-15-2 1,16 3-2,-16-3 0,0 0-1,0 0-2,14 5-1,-14-5-5,0 0-7,0 0-21,0 0 1,-19 1 0,19-1 2</inkml:trace>
          <inkml:trace contextRef="#ctx0" brushRef="#br1" timeOffset="154036.6707">7407 6171 48,'-13'-14'37,"13"14"-1,0 0 1,-13-30-15,13 30-9,0 0-4,21 12-2,-21-12-2,0 0-1,19 18 0,-4-7-1,-1-1 0,7 1-1,2-2 0,5 1-1,3-2 1,7 2-1,1-1 0,-1-1-1,-1 3 1,-1 1-1,-6-1 0,-1 3 1,-7-1-1,-5 0 0,-17-13 0,22 27 0,-22-27 0,8 24 0,-8-24 1,-6 25-1,6-25 0,-20 26 1,6-12-1,-4 1 0,-7-1 0,-1 2 0,-5-2 1,3 1-1,-5-1 1,5 1-1,-1-1 1,3 0-1,4-1 1,4 0 0,3 0-1,15-13 0,-20 19 1,20-19-2,0 0 0,0 0-1,-7 17-1,7-17-1,15-1-4,-19-18-13,24 15-22,-14-10 1,9 6 0,-6-10 1</inkml:trace>
        </inkml:traceGroup>
        <inkml:traceGroup>
          <inkml:annotationXML>
            <emma:emma xmlns:emma="http://www.w3.org/2003/04/emma" version="1.0">
              <emma:interpretation id="{10786F4F-133A-4D8E-8C15-48F6ABC04D02}" emma:medium="tactile" emma:mode="ink">
                <msink:context xmlns:msink="http://schemas.microsoft.com/ink/2010/main" type="inkWord" rotatedBoundingBox="11105,14790 13373,15029 13279,15921 11011,15683"/>
              </emma:interpretation>
              <emma:one-of disjunction-type="recognition" id="oneOf12">
                <emma:interpretation id="interp60" emma:lang="en-US" emma:confidence="0">
                  <emma:literal>EC</emma:literal>
                </emma:interpretation>
                <emma:interpretation id="interp61" emma:lang="en-US" emma:confidence="0">
                  <emma:literal>C=C</emma:literal>
                </emma:interpretation>
                <emma:interpretation id="interp62" emma:lang="en-US" emma:confidence="0">
                  <emma:literal>CFC</emma:literal>
                </emma:interpretation>
                <emma:interpretation id="interp63" emma:lang="en-US" emma:confidence="0">
                  <emma:literal>FC</emma:literal>
                </emma:interpretation>
                <emma:interpretation id="interp64" emma:lang="en-US" emma:confidence="0">
                  <emma:literal>EEC</emma:literal>
                </emma:interpretation>
              </emma:one-of>
            </emma:emma>
          </inkml:annotationXML>
          <inkml:trace contextRef="#ctx0" brushRef="#br1" timeOffset="161228.2833">10371 6596 70,'0'0'40,"0"0"-1,3 15 1,-3-15-26,22-4-5,-4-4-3,17 8-1,-1-8-2,5 2-1,2-2 0,-2-2-2,3 4 0,-9-4-1,1 9-3,-13-10-5,13 19-27,-34-8-6,25 0 1,-25 0-1</inkml:trace>
          <inkml:trace contextRef="#ctx0" brushRef="#br1" timeOffset="160479.482">9820 6224 72,'-1'-19'39,"1"19"-1,0 0 1,-13-15-27,21 30-5,-8-15-1,3 25-2,-3-9-1,5 4 0,-3-4-1,1-1-1,-3-15 0,5 23 0,-5-23 0,0 0-1,0 0 1,0 0-1,0 0 0,4-19 0,-4 19 0,-8-27 0,0 9-1,-1 0 1,-2 1-1,-6 2 1,1 1 0,-3 4-1,2 2 1,-8 7-1,3 4 1,0 8 0,-1 7 0,1 6 0,-1 9-1,1 7 2,1 8-1,3 8 0,0 3 1,6 4 0,2-3 0,10 1 0,5-8 0,9-4 0,7-12 1,11-8 0,8-12-1,12-9 1,1-8-1,4-8-1,0-6 1,-4-2-1,-5-3 1,-7-2-2,-5 2 1,-14 3 0,-6 1 0,-16 15-1,11-24 0,-11 24-1,-8-14-1,8 14-1,-16-8-4,-6-6-10,22 14-25,-15-2 3,15 2-3,-19-3 3</inkml:trace>
          <inkml:trace contextRef="#ctx0" brushRef="#br1" timeOffset="160978.6829">10268 6349 93,'0'0'39,"0"0"1,-8 16-11,8-16-19,18 1-3,3-4-2,12 1-1,6-6-1,6 2-1,3-4 0,3 1-1,-1 1 0,-7 1-2,-6 4 0,-8 2-1,-5 7-1,-24-6-3,26 22-6,-26-22-20,-11 20-8,11-20-1,-13 22 1</inkml:trace>
          <inkml:trace contextRef="#ctx0" brushRef="#br1" timeOffset="164363.8887">9517 5865 23,'2'-15'34,"-2"-1"2,0 16 0,-4-29-10,4 29-7,0 0-6,0 0-3,0 0-4,-12 28-1,-4-9-2,1 10-1,-6 3 0,2 3-1,-3 1-1,1 0 0,1-6-1,3-8-1,9-6-1,8-16-1,0 0-6,-8-21-7,29 7-20,-13-15-1,8 4 0,-5-6 1</inkml:trace>
        </inkml:traceGroup>
      </inkml:traceGroup>
    </inkml:traceGroup>
    <inkml:traceGroup>
      <inkml:annotationXML>
        <emma:emma xmlns:emma="http://www.w3.org/2003/04/emma" version="1.0">
          <emma:interpretation id="{B0357C90-921D-4B26-BDEC-99F757B6AF92}" emma:medium="tactile" emma:mode="ink">
            <msink:context xmlns:msink="http://schemas.microsoft.com/ink/2010/main" type="paragraph" rotatedBoundingBox="9858,16698 10811,15598 11286,16009 10333,1711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A2667F6-5F0C-4F84-9028-D000A204C800}" emma:medium="tactile" emma:mode="ink">
              <msink:context xmlns:msink="http://schemas.microsoft.com/ink/2010/main" type="line" rotatedBoundingBox="9858,16698 10811,15598 11286,16009 10333,17110"/>
            </emma:interpretation>
          </emma:emma>
        </inkml:annotationXML>
        <inkml:traceGroup>
          <inkml:annotationXML>
            <emma:emma xmlns:emma="http://www.w3.org/2003/04/emma" version="1.0">
              <emma:interpretation id="{C1D95A82-AD8C-48E2-80E8-B77ABD9FBFF9}" emma:medium="tactile" emma:mode="ink">
                <msink:context xmlns:msink="http://schemas.microsoft.com/ink/2010/main" type="inkWord" rotatedBoundingBox="9858,16698 10811,15598 11286,16009 10333,17110"/>
              </emma:interpretation>
              <emma:one-of disjunction-type="recognition" id="oneOf13">
                <emma:interpretation id="interp65" emma:lang="en-US" emma:confidence="0">
                  <emma:literal>the</emma:literal>
                </emma:interpretation>
                <emma:interpretation id="interp66" emma:lang="en-US" emma:confidence="0">
                  <emma:literal>tithe</emma:literal>
                </emma:interpretation>
                <emma:interpretation id="interp67" emma:lang="en-US" emma:confidence="0">
                  <emma:literal>Itoh</emma:literal>
                </emma:interpretation>
                <emma:interpretation id="interp68" emma:lang="en-US" emma:confidence="0">
                  <emma:literal>thr</emma:literal>
                </emma:interpretation>
                <emma:interpretation id="interp69" emma:lang="en-US" emma:confidence="0">
                  <emma:literal>toke</emma:literal>
                </emma:interpretation>
              </emma:one-of>
            </emma:emma>
          </inkml:annotationXML>
          <inkml:trace contextRef="#ctx0" brushRef="#br1" timeOffset="168575.8962">9406 6962 70,'0'0'37,"-4"-14"-1,5 30-9,-15-20-14,19 22-4,-5-18-3,-12 27-1,-1-9-1,4 7-1,-7-1 0,-2 8 0,-3 0-2,-1 6 1,-4-1-1,0 5 0,-1-2 0,1-2 0,4-4-1,1-6 0,4-4 1,0-5-1,6-4 0,11-15 0,-11 14 0,11-14 0,0 0 0,0 0 0,0 0 0,0 0 0,0 0 1,0 0-1,8 18 0,-8-18 0,0 0 0,0 0 1,16 14-1,-16-14 1,19 7-1,-19-7 0,29 3 1,-13-3-1,2 1 0,3 3 1,-2-1-1,0 2 0,-3 1 0,0 0 1,-16-6-1,28 16 0,-28-16 0,21 16 0,-21-16 0,12 15 0,-12-15 0,0 0-1,8 14 1,-8-14 0,0 0 0,0 0 0,0 0 0,-11 14 0,11-14 0,0 0 0,0 0 0,0 0 0,0 0 0,-16-1 0,16 1 0,0 0 0,0 0 0,-18-23 1,18 23-1,-9-16 0,9 16 0,-8-20 0,8 20 0,-5-23-1,5 23 1,0-22 0,0 22 0,5-27 0,0 11 0,3-2 0,1-3 0,1-1 0,1-2 0,0-3 0,2-3 0,-2-1 0,1-2 0,-3 1 0,1-2 0,-2 2 0,-2 4-1,1-1 1,-2 2 0,-1-2 0,1 3 0,-2 1 0,1 4 0,-1 0 0,0 2 0,0 1 0,-3 18 0,5-19 0,-5 19 0,0 0 0,0 0 0,0 0 0,0 0 0,0 0 0,0 0 0,8 15 0,-8-15 0,-3 17 0,3-17 0,-7 24 0,1-8 0,0-1 0,-4 2 0,-1 6 0,-2 2 0,-2 4 0,-2 3 0,-1 1 1,-3 4-1,2 1 0,-2 6 0,4-5 0,-3 0 0,1-2 0,3-5 0,0-5 0,5-3 0,1-8 0,10-16 0,0 0 0,-14 8 0,14-8 0,6-23 0,0 7 0,1-6 0,1-4 0,2-1 0,-4-2 0,5 1 0,-3-3 0,0 3 0,2-1 0,1 2 0,2 3 0,-5 5 0,3 3 0,-11 16 0,15-18 0,-15 18 0,0 0 0,0 0 0,0 27 0,-8-8 1,0 2-1,-2 6 0,-1 0 0,0 4 0,1-4 0,-1 2 0,1-4 0,2-1 0,2-5 0,-2-3 0,8-16 0,-7 21 0,7-21 0,0 0 0,0 0 0,16-19 0,-5 3 0,2-2 0,0 1 0,2-1 0,-4 4 0,-11 14 0,16-18-1,-16 18 1,0 0-1,0 0 0,0 0-1,-11 24-1,11-24 0,-13 26-3,13-26-2,-8 35-8,-10-29-16,16 15-7,2-21-1,-9 27 2</inkml:trace>
          <inkml:trace contextRef="#ctx0" brushRef="#br1" timeOffset="169636.6981">8805 7604 54,'-7'-19'38,"7"19"1,-8-24 1,8 24-19,0 0-9,0 0-5,0 0-1,13 22-2,-11-6 1,2 12-2,1 2 0,-2 13-1,4 3 0,-4 9 0,0 2 0,2 1-2,0-4 1,1-3 0,-1-8-1,2-9 0,-1-7 0,0-11 0,-6-16-1,0 0-1,18-5-1,-16-16-3,-2 21-9,4-38-26,4 16-3,-11-13 2,10 11-2</inkml:trace>
          <inkml:trace contextRef="#ctx0" brushRef="#br1" timeOffset="169355.8976">8503 7885 68,'0'0'40,"0"0"0,0 0 1,-7-28-24,24 32-7,-17-4-4,33-12-2,-9-1 0,8 2-2,2-4 0,5 4-1,1-2-1,-3 2 0,-2 3-1,-6 0 0,-4 7-2,-7-4 0,-2 6-2,-16-1-2,0 0-7,-6-14-15,6 14-13,0 0 2,-16-14-1</inkml:trace>
          <inkml:trace contextRef="#ctx0" brushRef="#br1" timeOffset="169121.8972">8549 7607 74,'0'-22'39,"0"22"0,8-26 1,10 33-29,-18-7-3,15 8-4,-15-8 1,16 37-2,-12-9 0,3 11-1,-6 4 0,1 8 0,-2 2-1,-2 3 0,1-7-1,-2-1 0,1-6-1,-1-11 0,3-5-2,0-26-2,1 16-1,-12-32-7,11 16-14,0 0-14,-6-27 0,-9-2 1,7 8 2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20:20.158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2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B5DFB2-2C95-4977-BE22-C5202BF6EBE5}" emma:medium="tactile" emma:mode="ink">
          <msink:context xmlns:msink="http://schemas.microsoft.com/ink/2010/main" type="writingRegion" rotatedBoundingBox="3341,11931 7226,15979 3509,19546 -375,15498"/>
        </emma:interpretation>
      </emma:emma>
    </inkml:annotationXML>
    <inkml:traceGroup>
      <inkml:annotationXML>
        <emma:emma xmlns:emma="http://www.w3.org/2003/04/emma" version="1.0">
          <emma:interpretation id="{562A8AE4-F82D-463B-8274-442C9E94E11B}" emma:medium="tactile" emma:mode="ink">
            <msink:context xmlns:msink="http://schemas.microsoft.com/ink/2010/main" type="paragraph" rotatedBoundingBox="4776,13416 7144,16071 6232,16885 3864,142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F529D1F-0CAD-43D6-BCF2-ACE3D33DEE46}" emma:medium="tactile" emma:mode="ink">
              <msink:context xmlns:msink="http://schemas.microsoft.com/ink/2010/main" type="line" rotatedBoundingBox="4776,13416 7144,16071 6232,16885 3864,14230"/>
            </emma:interpretation>
          </emma:emma>
        </inkml:annotationXML>
        <inkml:traceGroup>
          <inkml:annotationXML>
            <emma:emma xmlns:emma="http://www.w3.org/2003/04/emma" version="1.0">
              <emma:interpretation id="{C5B0AF05-5475-499A-AC5B-FE4F37F4A202}" emma:medium="tactile" emma:mode="ink">
                <msink:context xmlns:msink="http://schemas.microsoft.com/ink/2010/main" type="inkWord" rotatedBoundingBox="5140,14842 7191,15632 6919,16340 4868,15550"/>
              </emma:interpretation>
              <emma:one-of disjunction-type="recognition" id="oneOf0">
                <emma:interpretation id="interp0" emma:lang="en-US" emma:confidence="0">
                  <emma:literal>Fact's</emma:literal>
                </emma:interpretation>
                <emma:interpretation id="interp1" emma:lang="en-US" emma:confidence="0">
                  <emma:literal>in 'Cts</emma:literal>
                </emma:interpretation>
                <emma:interpretation id="interp2" emma:lang="en-US" emma:confidence="0">
                  <emma:literal>I. 'Cts</emma:literal>
                </emma:interpretation>
                <emma:interpretation id="interp3" emma:lang="en-US" emma:confidence="0">
                  <emma:literal>Fiat's</emma:literal>
                </emma:interpretation>
                <emma:interpretation id="interp4" emma:lang="en-US" emma:confidence="0">
                  <emma:literal>i. 'Cts</emma:literal>
                </emma:interpretation>
              </emma:one-of>
            </emma:emma>
          </inkml:annotationXML>
          <inkml:trace contextRef="#ctx0" brushRef="#br0">3356 968 40,'0'0'34,"-7"-23"1,7 23 1,-8-36-14,8 36-8,-3-24-4,3 24-4,-11-19-1,11 19-1,-19-13-1,19 13 0,-26-3-1,26 3 0,-30 13-1,12 0 1,-1 3-1,-1 6 1,-2 4 0,1 7-1,-3 4 2,3 6-2,-3 2 2,8 6-2,0 0 2,6 5-2,7-3 1,8-7 0,8-6-1,9-8 0,9-8 0,6-11-1,3-9 1,2-7-1,-1-6 0,-4-3-1,-5-3 1,-8-1-2,-3-2 0,-11 0-1,-10 18-2,8-38-5,-8 38-19,3-19-12,-3 19 1,-8-26 0,8 26 0</inkml:trace>
          <inkml:trace contextRef="#ctx0" brushRef="#br0" timeOffset="561.601">3420 1227 66,'0'0'39,"0"0"0,-2 19 1,2-19-11,23-1-21,-4 1-2,10 3-3,3-3 0,5 0-2,3-2 0,2 1-1,-2-1-1,-6-3-1,-1 7-1,-8-8-3,3 12-7,-28-6-18,21-14-10,-16-1 2,-5 15-1</inkml:trace>
          <inkml:trace contextRef="#ctx0" brushRef="#br0" timeOffset="327.6006">3577 1000 85,'0'0'39,"0"0"-1,0 0 2,-27 0-29,29 18-5,-9-2 0,7 10-2,-3 2 0,5 11-2,-2 1 1,4 7-1,0 1-1,2-3 0,1 1 0,1-6-1,1-6-1,-1-9 0,2-4-2,-10-21-1,13 16-2,-13-16-6,0 0-16,0-24-13,-4 10 1,-10-13 0,6 3 2</inkml:trace>
          <inkml:trace contextRef="#ctx0" brushRef="#br0" timeOffset="842.4015">3802 946 70,'0'0'40,"-13"-27"-1,13 27 1,-9-22-18,9 22-13,0 0-3,0 0-1,12 24-2,-4-7 0,-3 5 0,5 7-1,-2 5 1,1 6-2,1 1 0,0 4 0,-1-2 0,-1-1-2,2-4 0,-2-4-1,2-4-2,-6-13-3,13 12-15,-17-29-18,14 10-3,-14-10 2,0 0-1</inkml:trace>
          <inkml:trace contextRef="#ctx0" brushRef="#br0" timeOffset="1513.2027">4049 1389 79,'0'0'39,"0"0"1,5 20-1,-5-20-22,0 0-11,24-14-1,-6 11-3,-1-5 0,6 1-1,-1 1 0,1 0 0,-4 2 0,-1 3-1,-18 1 0,22 9 1,-22-9-1,7 20 0,-7-20 0,-9 25 0,1-9 0,-1 0 0,-4-2 0,2 2 0,-4-1 0,4 1 0,-2-2 0,2 4 0,11-18 0,-18 27 0,14-13 0,4-14 0,-8 18 0,8-18 0,0 0 0,0 0 0,6 14 0,-6-14 1,16-5-1,-16 5 0,26-4 0,-10 2 0,3-1 0,0 3 1,-1 1-1,1 4 1,-3 2 0,-1 1-1,-15-8 1,19 27 0,-16-8 0,0 0-1,-4 0 1,-3 2 0,-4 1-1,-1-1 0,-4-2 0,-1-1 0,-4-4 0,-1-1 0,-2-3-1,-3-7-2,1 0-1,-6-14-6,29 11-18,-37-10-14,17 2 2,-8-12-2,9 7 2</inkml:trace>
          <inkml:trace contextRef="#ctx0" brushRef="#br0" timeOffset="-2636.4046">2327 758 59,'3'-15'36,"-3"15"0,0 0 0,20 2-17,-20-2-8,0 0-3,-3 19-2,6 2-2,-8 0 0,3 9-1,-4 0 0,1 4-1,-3-1 0,2 1-1,-1-7 0,4-5-2,3-6 1,0-16-2,0 0-3,0 0-3,26 4-12,-25-22-21,14 5 2,-10-6 0,-5 19 1</inkml:trace>
          <inkml:trace contextRef="#ctx0" brushRef="#br0" timeOffset="-2340.0041">2555 834 81,'0'0'38,"0"0"-2,-3 16 1,3-16-28,-10 21-3,10-21-3,-6 30-1,4-14 0,1 4-1,-1-5 0,0 3 0,2-4 0,0-14-1,-1 23 0,1-23-1,5 14-3,-5-14-8,0 0-21,14-5-5,-14 5 1,0 0-2</inkml:trace>
          <inkml:trace contextRef="#ctx0" brushRef="#br0" timeOffset="-2028.0035">2732 898 55,'14'2'37,"-14"-2"-3,0 0 3,0 0-16,5 22-11,-5-22-4,-2 19-1,2-19-2,2 21 0,-2-21-1,3 21 0,-3-21 0,3 17-1,-3-17-1,0 0-3,16 24-13,-16-24-23,0 0 2,0 0-1,0 0-2</inkml:trace>
          <inkml:trace contextRef="#ctx0" brushRef="#br0" timeOffset="-22791.64">-139-306 61,'0'0'37,"0"0"0,-7-23 0,7 23-18,0 0-9,28-19-4,-19 5-3,-9 14-1,24-16-1,-24 16-3,23-2-7,-23 2-27,0 0-1,0 0 0,0 0-1</inkml:trace>
          <inkml:trace contextRef="#ctx0" brushRef="#br1" timeOffset="99340.9745">2080-121 66,'0'0'34,"0"0"1,-5-21-10,5 21-9,0 0-5,0 0-3,0 0-2,0 0-2,0 0 0,0 0-1,-6-21-1,6 21 0,-10-15 0,10 15-1,-14-18 0,14 18 0,-23-21-1,23 21 1,-24-27-1,11 13 0,2-4 0,0-1 0,1-2 0,4-3 0,1-1 0,2-1 0,3-1 0,-3-3 0,3-4 0,5 0 0,1-2 0,2 1 0,3-2 1,4 2-1,1-2 1,6 7 0,-1 2-1,-2 6 1,1 3 0,-1 5-1,-3 2 0,-2 3 1,1 4-1,-15 5 0,21-10 0,-21 10 1,17-9-1,-17 9 0,0 0 0,15-8 0,-15 8 0,0 0-1,0 0 1,0 0-1,1-15 0,-1 15-1,0 0-1,-5-19 0,5 19-4,0 0-7,0 0-21,0 0-2,0 0-1,-14 7 1</inkml:trace>
          <inkml:trace contextRef="#ctx0" brushRef="#br1" timeOffset="100198.976">1900-806 65,'-24'5'37,"24"-5"-1,-16 0 1,16 0-21,0 0-7,-3-16-3,3 16-2,24-15-1,-6 7 0,-2-3-1,6 3 0,-1-2 0,5 4 0,-4 1 0,4 4-1,-5-3 0,5 4 0,-4-1-1,-1 1 0,-3 0 0,-2 0 1,-2-2-1,-14 2-1,21-3 1,-21 3 0,0 0 0,18-8 1,-18 8-2,0 0 1,0 0 0,0 0 0,0 0 0,0 0 0,0 0 0,0 0 0,0 0 0,0 0 1,0 0-1,0 0 0,0 0 0,0 0 0,14 0 0,-14 0 0,0 0 0,0 0 0,0 0 0,0 0 0,0 0 0,0 0 0,0 0 0,-2 14 0,2-14 0,-1 18 1,1-18-1,0 29 1,-2-12-1,1 6 1,-1-1-1,0 4 1,-1-1 0,2 2-1,-3-1 1,4-1 0,-1-2-1,1-6 1,0 1-1,0-18 0,3 21 1,-3-21-1,0 0 0,0 0-1,0 0 1,0 0-1,0 0 0,10-15-3,-10 15-12,-2-14-20,2 14-5,-5-26 0,5 26-1</inkml:trace>
        </inkml:traceGroup>
      </inkml:traceGroup>
    </inkml:traceGroup>
    <inkml:traceGroup>
      <inkml:annotationXML>
        <emma:emma xmlns:emma="http://www.w3.org/2003/04/emma" version="1.0">
          <emma:interpretation id="{CD598FE4-1B04-44E3-A5E7-A910E92908C4}" emma:medium="tactile" emma:mode="ink">
            <msink:context xmlns:msink="http://schemas.microsoft.com/ink/2010/main" type="paragraph" rotatedBoundingBox="2712,12859 6417,16718 5418,17677 1713,138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44891F-EF64-41E6-921B-68862CD0D623}" emma:medium="tactile" emma:mode="ink">
              <msink:context xmlns:msink="http://schemas.microsoft.com/ink/2010/main" type="inkBullet" rotatedBoundingBox="2428,13132 3321,14063 2725,14635 1831,13704"/>
            </emma:interpretation>
            <emma:one-of disjunction-type="recognition" id="oneOf1">
              <emma:interpretation id="interp5" emma:lang="en-US" emma:confidence="0">
                <emma:literal>tie.</emma:literal>
              </emma:interpretation>
              <emma:interpretation id="interp6" emma:lang="en-US" emma:confidence="0">
                <emma:literal>tie</emma:literal>
              </emma:interpretation>
              <emma:interpretation id="interp7" emma:lang="en-US" emma:confidence="0">
                <emma:literal>tin</emma:literal>
              </emma:interpretation>
              <emma:interpretation id="interp8" emma:lang="en-US" emma:confidence="0">
                <emma:literal>tif.</emma:literal>
              </emma:interpretation>
              <emma:interpretation id="interp9" emma:lang="en-US" emma:confidence="0">
                <emma:literal>i.</emma:literal>
              </emma:interpretation>
            </emma:one-of>
          </emma:emma>
        </inkml:annotationXML>
        <inkml:trace contextRef="#ctx0" brushRef="#br0" timeOffset="-4726.8083">2038 168 36,'0'0'32,"-14"10"1,14-10-3,0 0-10,0 0-4,0 0-3,6-15-4,-6 15-1,0 0-2,20-12 0,-20 12-2,12-18-1,-5 4 0,-7 14-1,26-34 0,-10 12 0,1-5-1,6-2 1,2-6-1,6-4 1,3-4-1,3 0 0,-1 0 0,6 1-1,-5 2 1,0 5-1,-7 5 1,-2 6-1,-9 6 0,-3 4 0,-16 14 0,16-14 0,-16 14 0,0 0 0,0 0 0,0 0 0,0 0 0,0 0 0,0 0-1,0 0 1,-14 17 0,14-17 0,0 0 0,-13 16 0,13-16 0,0 0 0,0 0-1,0 0 1,0 0-1,-3-16 1,3 16-2,0 0 0,0 0-2,0-19-7,14 30-23,-14-11-6,0 0 1,-16 13-1</inkml:trace>
        <inkml:trace contextRef="#ctx0" brushRef="#br0" timeOffset="-21574.8379">-131-1199 99,'0'0'39,"0"0"1,0 0 0,-24-7-30,29 23-3,-9 4-3,9 11-1,-3 8-1,1 9 0,2 1-1,0 6 0,3-3-1,0-1 1,0-4-1,1-12 0,1-6-1,0-10 0,-1-3-1,-9-16-1,15 11-5,-23-25-19,8 14-15,-4-16 1,4 16-1,-9-28 1</inkml:trace>
        <inkml:trace contextRef="#ctx0" brushRef="#br0" timeOffset="-22089.6388">-438-1075 76,'-3'-17'38,"3"17"1,-3-15 0,-7 1-24,10 14-7,0 0-2,13 30-2,-10-10-1,4 10-1,-2 3 0,1 9-1,-1 1 0,1 3 0,-3-1-1,2-3 0,-2-7-1,1-6 0,-3-5-1,-1-24-2,2 27-4,-2-27-12,-16-2-20,16 2 1,-19-14-1,3 1 1</inkml:trace>
        <inkml:trace contextRef="#ctx0" brushRef="#br0" timeOffset="-21840.0383">-510-825 89,'0'0'39,"18"-18"0,1 13 0,-11-9-28,23 12-4,-4-6-3,8 5-2,0-3-1,4 2 0,-2 0-1,0-1-1,-5 2 0,-6-4-2,-2 6-1,-24 1-4,37-8-13,-37 8-18,9-16-1,-10 1 1,1 15 1</inkml:trace>
        <inkml:trace contextRef="#ctx0" brushRef="#br0" timeOffset="-23462.4412">81 154 17,'-16'-8'18,"16"8"-3,0 0-7,0 0-6,0 0 1,-21-3 4,21 3 3,-15-7 4,15 7 0,-14-5 3,14 5 0,0 0 1,0 0-2,-16-1-4,16 1-3,0 0-3,0 0 0,0 0-2,0 0-1,0 0 0,0 0-1,19 3 0,-19-3 0,21-14-1,-7 4-1,2-6 1,2 5-1,0-3-1,-4 2 0,2 6-2,-6-8-2,6 17-6,-21-22-14,5 19-15,0 0 0,0 0 2,8-21 1</inkml:trace>
        <inkml:trace contextRef="#ctx0" brushRef="#br0" timeOffset="-23150.4406">-85-41 48,'-14'-2'35,"14"2"0,0 0 0,-11-20-15,27 23-7,-16-3-5,19-18-2,-19 18-2,30-24-2,-12 10 0,1 1-1,-1 2-1,-4 0-1,1 4-1,-15 7-3,19-1-8,-19 1-19,0 0-3,0 0-3,-14 3 3</inkml:trace>
      </inkml:traceGroup>
      <inkml:traceGroup>
        <inkml:annotationXML>
          <emma:emma xmlns:emma="http://www.w3.org/2003/04/emma" version="1.0">
            <emma:interpretation id="{E3DBC41F-622D-4274-8F7B-837DFF79D47F}" emma:medium="tactile" emma:mode="ink">
              <msink:context xmlns:msink="http://schemas.microsoft.com/ink/2010/main" type="line" rotatedBoundingBox="4205,14414 6417,16718 5418,17677 3206,15372"/>
            </emma:interpretation>
          </emma:emma>
        </inkml:annotationXML>
        <inkml:traceGroup>
          <inkml:annotationXML>
            <emma:emma xmlns:emma="http://www.w3.org/2003/04/emma" version="1.0">
              <emma:interpretation id="{CC0B7684-7110-4418-9E4E-8F766B384356}" emma:medium="tactile" emma:mode="ink">
                <msink:context xmlns:msink="http://schemas.microsoft.com/ink/2010/main" type="inkWord" rotatedBoundingBox="4305,14465 6270,16914 5316,17679 3352,15229"/>
              </emma:interpretation>
              <emma:one-of disjunction-type="recognition" id="oneOf2">
                <emma:interpretation id="interp10" emma:lang="en-US" emma:confidence="0">
                  <emma:literal>incants</emma:literal>
                </emma:interpretation>
                <emma:interpretation id="interp11" emma:lang="en-US" emma:confidence="0">
                  <emma:literal>-enact 3</emma:literal>
                </emma:interpretation>
                <emma:interpretation id="interp12" emma:lang="en-US" emma:confidence="0">
                  <emma:literal>-conceit 3</emma:literal>
                </emma:interpretation>
                <emma:interpretation id="interp13" emma:lang="en-US" emma:confidence="0">
                  <emma:literal>incant</emma:literal>
                </emma:interpretation>
                <emma:interpretation id="interp14" emma:lang="en-US" emma:confidence="0">
                  <emma:literal>-Conceit 3</emma:literal>
                </emma:interpretation>
              </emma:one-of>
            </emma:emma>
          </inkml:annotationXML>
          <inkml:trace contextRef="#ctx0" brushRef="#br0" timeOffset="5740.8101">2310 2091 50,'-4'-17'35,"3"1"1,-7-6-2,8 22-16,-11-32-8,11 32 0,-17-26-5,17 26-2,-25-19 0,10 17-2,-4 2 1,1 7 0,-4 2 0,4 7-1,-3 3 2,5 9-2,-3 2 1,6 10 0,1 3 1,3 8-2,5-1 1,2 6 0,2-2 0,5 2-1,3-7 1,5-2-1,3-11 0,5-9-1,4-11 1,3-8-1,4-9 1,-2-9-1,-1-4-1,-2-7 0,-3 2-1,-6-7-3,3 17-5,-26-25-18,5 34-13,8-32 1,-8 32 0,2-35 1</inkml:trace>
          <inkml:trace contextRef="#ctx0" brushRef="#br0" timeOffset="6037.2106">2523 2090 59,'0'0'35,"-6"-18"1,6 18-1,0 0-14,0 0-10,-10 16-3,15 5-1,-10-2-2,8 15 0,-4-2-1,4 9 0,-3 1-1,3 2-1,-1-2-1,2-7 0,1-4-2,-2-9 0,2-6-2,-5-16-1,0 0-6,0 0-15,0-18-15,-8-4 1,7 8-1,-12-14 1</inkml:trace>
          <inkml:trace contextRef="#ctx0" brushRef="#br0" timeOffset="6583.2116">2801 1959 90,'-13'-21'38,"13"21"2,0 0-1,-5 21-28,5-21-4,-5 37-3,5-12 0,5 9-2,-2 1 1,2 6-2,0 3 1,3 3-1,-3-5 0,1 3 0,2-5-2,0-5 1,0-6-1,0-9-2,3-2-1,-11-18-4,26 21-12,-26-21-21,0 0 0,5-18 1,-5 18-1</inkml:trace>
          <inkml:trace contextRef="#ctx0" brushRef="#br0" timeOffset="6286.8111">2438 2312 82,'0'0'39,"5"17"-1,-5-17 1,27-1-25,-11-10-8,11 6-2,2-8-1,5 2-1,1 0-1,-1 0-1,-2 4-1,-3 1-1,0 6-1,-10-5-2,10 16-9,-29-11-18,18-3-8,-18 3 2,14-8-1</inkml:trace>
          <inkml:trace contextRef="#ctx0" brushRef="#br0" timeOffset="7238.4127">2996 2444 70,'0'0'39,"0"0"-2,12-17 2,2 23-21,-7-22-11,13 8-2,-5-4-1,6 4-2,-2-2 0,0 4-1,-1 1 0,-2 3 0,-2 2-1,-14 0 1,20 7-1,-20-7 0,0 0 0,11 24 0,-11-24 0,-5 24 0,-1-8 0,-1-1 0,-1 1 0,-1 0 0,1-1 0,-2-1 0,10-14 0,-15 24 0,15-24 0,-12 21 0,12-21 0,-10 16 1,10-16-1,0 0 0,0 0 0,0 0 0,0 0 0,0 0 0,18 6 0,-18-6 1,22-11-1,-7 6 0,1-1 1,-2 1-1,2 0 0,0 5 1,-16 0-1,26 8 1,-26-8-1,21 18 1,-21-18 0,11 27 0,-8-9-1,0-1 1,-3-1 0,-3 3 0,-2-3 0,-1 2 0,-4-2 0,10-16 0,-27 25-1,9-17 1,1-1-1,-3-6 0,1-1 0,-2-3-1,2 0-1,0-5-1,4 6-2,-9-17-13,24 19-20,-17-13-4,17 13 2,-15-25-2</inkml:trace>
          <inkml:trace contextRef="#ctx0" brushRef="#br0" timeOffset="-26707.2469">697 777 78,'0'0'39,"0"0"0,0-15 1,27 20-24,-11-16-7,18 6-2,0-3-2,12 3-2,2-3 0,4 7-1,-1-2-1,-1 1 0,-5 4-1,-7-1 0,-6-1 0,-8 0-2,-6 2 0,-18-2-1,21-3-3,-26-12-10,5 15-23,0 0-3,0 0 2,-3-19-1</inkml:trace>
          <inkml:trace contextRef="#ctx0" brushRef="#br0" timeOffset="-25958.4456">1846 435 94,'0'0'39,"-10"25"2,10-25-2,5 24-29,-5-24-5,2 26-2,-2-26-1,11 16 0,-11-16-2,16 0 1,-16 0-1,16-18 0,-10 2 1,2-3-1,-3-3 0,-2-2 0,-1-2 0,-5 2 0,-2 4 0,-5 2-1,-4 5 1,-4 4 0,-3 6 0,-4 6-1,-1 6 1,-3 7 0,2 3 0,-2 7 1,3 8-1,-1 7 0,1 5 1,2 7 0,2 3 0,4 2 0,5 1 1,7-2-1,6-6 0,11-4 1,5-9 0,8-5-1,8-9 1,4-1-1,2-10 0,6-2 1,-3-5-2,1-4 0,-4-7 0,3-3 0,-3-3 0,-3-5-2,-4 1 1,-5-2 0,-6 2-1,-3 1-1,0 6-2,-10-6-3,13 22-18,-20-8-16,15-10 2,-15 10-3,0 0 3</inkml:trace>
          <inkml:trace contextRef="#ctx0" brushRef="#br0" timeOffset="4867.2086">1796 1272 48,'0'0'34,"-3"-16"1,3 16-1,0 0-13,-7-16-8,7 16-4,0 0-2,0 0-2,10 18 0,-10-18-2,8 25 1,-1-6-1,-4 0-1,2 9 1,-2 0-1,3 4 0,-3 0-1,4 3 1,-2 2-1,-1 0 0,3 1-1,-1 1 1,1-3-1,-1 6 0,1-4 0,-3-1 1,3-2-1,-1-1 0,-1-4 0,-2-1 0,5-7 0,-6-3 0,4-4 0,-6-15 0,5 17 0,-5-17 1,0 0-1,0 0 0,3-24 0,-1 8 0,-4-1 0,4-2 0,-4-1 0,4 3 0,-2 1 0,2 1-1,-2 15 1,1-19 0,-1 19 0,0 0 0,2-16 0,-2 16 0,0 0 0,0 0 0,0 0 0,17-16 0,-17 16 0,18-11 0,-18 11 0,26-11 0,-26 11 0,27-10-1,-11 7 2,-16 3-1,26-5 0,-26 5 0,21 0 0,-21 0 0,0 0 0,17 2 0,-17-2 0,0 0 0,0 0 0,0 0 0,0 0 0,0 0 0,0 0 0,0 0 0,0 0 0,0 0 0,-14-2 0,14 2 0,0 0 0,0 0 0,-16-8 0,16 8 0,0 0 0,-15-19 0,15 19 0,-13-17 0,13 17 0,-14-26 0,6 12 0,0-4 0,0-1 0,-2-2 0,4-1 0,-5-2 0,4-2 0,-2-2-1,-1-3 1,2 1 0,-2 1 0,1 0 0,-1 1 0,2 4 0,-2 6-1,1 2 1,9 16 0,-16-19 0,16 19 0,0 0 0,-15-18 0,15 18 0,0 0 0,-3-14 0,3 14 0,0 0 0,0 0 0,0 0 1,0 0-1,15-3 0,-15 3 0,0 0 0,0 0 1,8 17-1,-8-17 0,4 18 0,-4-18 0,4 24 1,-1-8-1,2 8 0,-1 1 1,3 4-1,-1 5 0,1 4 0,1 7 1,-2 1-1,4 2 0,-5-3 0,-1-2 0,-2-3 0,1-5 0,-1-6 0,-1-9 0,-1-4 0,0-16 0,2 15 0,-2-15 0,0 0 0,2-16 0,-4 0 0,0-8 0,-1-8 0,0-6 0,0-9 0,-5 1 0,3-2-1,-3 2 1,1 1 0,-1 5 0,4 8-1,-3 8 1,2 7 0,4 2 0,1 15 0,0 0 0,0 0 0,0 0 0,0 0 0,8 29 0,-3-8 0,-1 3 0,1 8 1,0 0-1,-2 3 0,-1 0 0,1-3 0,-1-2-1,-2-1 0,3-3 0,-3-26-2,3 25-4,-3-25-9,0 0-16,7-24-8,-3 8 0,-8-14-1</inkml:trace>
        </inkml:traceGroup>
      </inkml:traceGroup>
    </inkml:traceGroup>
    <inkml:traceGroup>
      <inkml:annotationXML>
        <emma:emma xmlns:emma="http://www.w3.org/2003/04/emma" version="1.0">
          <emma:interpretation id="{7671D983-3FA3-4683-821F-07B5F4B3AAB7}" emma:medium="tactile" emma:mode="ink">
            <msink:context xmlns:msink="http://schemas.microsoft.com/ink/2010/main" type="paragraph" rotatedBoundingBox="1456,13688 3897,15775 2854,16996 413,149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1D16B5-4252-4F33-8A02-52FDF9D30453}" emma:medium="tactile" emma:mode="ink">
              <msink:context xmlns:msink="http://schemas.microsoft.com/ink/2010/main" type="line" rotatedBoundingBox="1456,13688 3897,15775 2854,16996 413,14909"/>
            </emma:interpretation>
          </emma:emma>
        </inkml:annotationXML>
        <inkml:traceGroup>
          <inkml:annotationXML>
            <emma:emma xmlns:emma="http://www.w3.org/2003/04/emma" version="1.0">
              <emma:interpretation id="{F7DE41D8-8BB9-42A1-9305-40DF67119C33}" emma:medium="tactile" emma:mode="ink">
                <msink:context xmlns:msink="http://schemas.microsoft.com/ink/2010/main" type="inkWord" rotatedBoundingBox="1456,13688 3897,15775 2854,16996 413,14909"/>
              </emma:interpretation>
              <emma:one-of disjunction-type="recognition" id="oneOf3">
                <emma:interpretation id="interp15" emma:lang="en-US" emma:confidence="0">
                  <emma:literal>in</emma:literal>
                </emma:interpretation>
                <emma:interpretation id="interp16" emma:lang="en-US" emma:confidence="0">
                  <emma:literal>C Hair</emma:literal>
                </emma:interpretation>
                <emma:interpretation id="interp17" emma:lang="en-US" emma:confidence="0">
                  <emma:literal>C Hein</emma:literal>
                </emma:interpretation>
                <emma:interpretation id="interp18" emma:lang="en-US" emma:confidence="0">
                  <emma:literal>rain</emma:literal>
                </emma:interpretation>
                <emma:interpretation id="interp19" emma:lang="en-US" emma:confidence="0">
                  <emma:literal>C Haifa</emma:literal>
                </emma:interpretation>
              </emma:one-of>
            </emma:emma>
          </inkml:annotationXML>
          <inkml:trace contextRef="#ctx0" brushRef="#br0" timeOffset="-11013.6193">-46 1304 64,'0'0'38,"0"0"-1,6-16 2,9 26-21,-15-10-9,0 0-2,0 0-2,-18 22-1,8-6-1,1 9 0,-9 3-1,-3 10 0,-6 5-1,-3 10 1,-4 3-1,-1 3 0,-4 0-1,1-2 1,1-2 0,3-6 0,7-9-1,3-6 0,6-10 1,5-7-1,13-17 0,-13 16 1,13-16-1,0 0 0,0 0 0,0 0 0,13-17 1,-13 17-1,10-15 0,-10 15-1,0 0 0,11-17-1,-11 17-2,5-18-4,14 25-22,-19-7-13,10-15 2,-9 1-2,-1 14 2</inkml:trace>
          <inkml:trace contextRef="#ctx0" brushRef="#br1" timeOffset="96642.1698">-28 2060 56,'0'0'35,"0"0"1,-5 14-1,5-14-18,0 0-9,0 0-3,37 14 0,-20-20-1,14 4 0,-2-11-1,8 2 1,-1-8-1,8 2 0,-4-6-1,5-1 1,0-1-2,-3-4 1,-1-1-1,1-4-1,-2-3 1,0-3 0,-1-3-1,-4-1 0,-3-1 0,-1 0 0,-3 2 1,0 0-2,-4 4 2,-3 6-2,-2 3 2,-1 2-1,-2 3 0,0-1 0,0 2 0,-2 0 0,1 0 0,-1 2 0,-1 1 0,-2 2 0,-1 3 0,-10 16 0,11-22 0,-11 22 1,0 0-1,0 0 0,0 0 0,0 0 0,0 0 0,0 0 0,-14 5 0,14-5 1,0 0-1,0 0 0,0 0 0,-16 3 0,16-3 0,0 0 0,0 0 0,0 0 0,0 0 0,0 0 0,0 0 0,0 0 0,-15-5 0,15 5 0,0 0 0,0 0 0,0 0 0,0 0 0,0 0 0,0 0 0,-14 2 0,14-2 0,-16 8 0,16-8 0,-26 14 0,8-6 0,-1 3 0,-3 2 0,-1 0 0,-3 3 0,2 1 0,-3 2-1,3 1 1,0 0 0,3-1 0,2-1 0,4-4-1,15-14 1,-13 16 0,13-16 0,0 0 0,18-14 0,-3 1 1,5-6-2,3-2 2,3-4-1,2-1-1,3 1 1,-2 2 0,0 1 0,-2 3 0,-5 1 1,1 5-1,-5 2 0,-4 5 0,-14 6 0,21-11 0,-21 11 0,14-10 0,-14 10 0,0 0 0,20-8 0,-20 8 0,0 0 0,16-5 1,-16 5-1,0 0 0,0 0 0,16 10 0,-16-10 0,0 0 0,6 19 1,-6-19-1,3 19 1,-3-19-1,8 26 1,-1-10 0,-1 3-1,2 0 1,0 3 0,3-1 0,-1 3 0,1-5 0,1 4-1,-1-6 1,0 1 0,-1-2-1,-10-16 0,17 22 0,-17-22 1,13 18-1,-13-18 0,0 0 0,0 0 0,0 0 0,0 0-1,0 0 0,0 0-2,0 0-1,-13-29-8,13 29-16,0 0-14,0-18 1,-6 2-1,6 16 0</inkml:trace>
          <inkml:trace contextRef="#ctx0" brushRef="#br0" timeOffset="-16676.4293">-1453-420 81,'-7'-24'39,"7"24"0,-6-30 0,6 30-24,0 0-8,0 0-1,8 21-2,-3 0-1,-2 2-1,0 9 0,0 7 0,0 2-1,-1 4 0,-2 1 0,-2-1-1,1 1 0,-2-2-1,-4-8-1,2-2-1,-6-9-2,5-1 0,-9-14-4,12 6-3,-19-30-3,22 14 0,-21-15 1,21 15 5,-10-22 5,7 7 3,3 15 6,-7-28 3,7 28 7,0 0-1,29-8 0,-25-7-4,15 14-1,-5-9-4,10 5-1,0-7-1,7 0-1,-1 0 0,4 0-1,-2 1-1,0 3 0,-1 2-1,-4 1 0,-3 5-2,-6-5-1,1 10-3,-17-19-8,20 20-18,-22-6-8,0 0 2,2-29-2</inkml:trace>
          <inkml:trace contextRef="#ctx0" brushRef="#br0" timeOffset="-16364.4287">-1205-461 67,'-8'-27'38,"-3"1"-1,11 26 3,-22-34-23,22 34-6,0 0-4,1 23-1,-4-4-1,8 15-1,-4 6-1,4 11 0,-3 5-1,3 6 0,-4 3 0,1 1-1,1-4 0,0-9-2,-3-10 1,3-9-1,-1-9 0,-2-11-2,0-14-1,0 0-5,18 2-23,-22-23-11,11 4 2,-10-14-1</inkml:trace>
          <inkml:trace contextRef="#ctx0" brushRef="#br0" timeOffset="-17799.6311">-866 288 12,'0'0'26,"0"0"1,0 0 2,0 0-9,-21-13-7,21 13-1,0 0-2,0 0 0,3-19 1,-3 19-2,0 0 0,15 0-2,-15 0-1,0 0-1,0 0-1,22 10 0,-22-10-1,23 11 0,-9-3-1,4 3 0,-1-1-1,3 2 1,-1 1-1,2 0 0,0 1 0,4 2 1,-4-3-1,5 5 0,-2-6-1,0 3 2,0-1-2,2-3 1,-2 4 0,0-6-1,0 1 0,-3-4 0,0 1 1,-1-1-1,0-1 0,-1 0 0,-3-7 0,-2 4 0,-14-2 0,25 1 0,-25-1 0,14 0 1,-14 0-1,0 0 0,0 0 0,0 0 0,0 0 0,0 0 1,0 0-1,0 0 0,0 0 0,0 0 0,0 0 0,0 0 0,-18-5 0,18 5 0,-17-4 0,17 4 0,-18-12 0,18 12 0,-21-12 0,21 12 0,-21-13 0,21 13 0,-19-13-1,19 13 1,-21-10 0,21 10 0,-17-9 0,17 9 0,-18-8 0,18 8 0,-18-6 0,18 6 0,-17-7 0,17 7 0,-16-8 0,16 8 0,-21-11 0,21 11 0,-20-14 0,20 14 0,-20-15 0,20 15-1,-25-14 1,25 14 0,-20-13 0,20 13 0,-23-13 0,23 13-1,-24-11 1,24 11 0,-21-11 0,21 11 0,-21-11 0,21 11 0,-20-13 1,20 13-2,-20-13 1,20 13 0,-16-11 0,16 11 0,-16-10 0,16 10 0,-14-6 0,14 6 0,0 0 0,-18-3 0,18 3 0,0 0 0,0 0 0,-14-8 0,14 8 0,0 0 0,0 0 0,0 0 0,-10-16 0,10 16-1,0 0 1,0 0 0,0 0 0,0 0 0,0 0 0,0 0 0,0 0 0,0 0 0,0 0 0,0 0 0,0 0 0,0 0 0,0 0 0,14 5 0,-14-5 0,0 0 0,0 0 0,0 0 0,0 0 0,0 0 1,16 12-1,-16-12 0,0 0 0,20 15 0,-20-15 0,19 13 1,-19-13-1,27 14 0,-11-6 1,0 2-1,0-1 0,0 1 0,1-1 0,0 4 1,-17-13-1,27 24 0,-27-24 0,26 26 0,-26-26 0,24 22 0,-24-22 0,24 19 0,-24-19 0,24 15 1,-24-15-1,20 9 0,-20-9 0,0 0 0,19 8 0,-19-8 0,0 0 0,0 0 0,0 0 0,14 6 0,-14-6 0,0 0 0,0 0 0,0 0 0,16 5 0,-16-5 0,0 0 0,15 8-1,-15-8 1,0 0 0,16 13 0,-16-13 0,0 0 0,14 13 0,-14-13 0,0 0 0,15 8 0,-15-8-1,0 0 1,0 0 0,16 9-1,-16-9 1,0 0-1,0 0 1,0 0-1,0 0 0,0 0-1,0 0 0,16-8-1,-16 8-2,0 0-7,0 0-12,0 0-17,0 0 2,0 0-2,-18 13 2</inkml:trace>
          <inkml:trace contextRef="#ctx0" brushRef="#br0" timeOffset="-14133.6248">-718 240 8,'0'0'16,"0"0"-3,-18-10-3,18 10-2,0 0-1,0 0-1,0 0-1,-18 7-1,18-7-1,0 0 0,0 0 2,0 0 0,0 0 0,-16 1 1,16-1 0,0 0 1,0 0-1,0 0 0,0 0 0,0 0 0,0 0-1,-16 8 0,16-8 1,0 0 0,0 0 1,-1-14-2,1 14 0,0 0 0,0 0-1,-4-14 0,4 14-1,0 0-1,0 0 0,0 0 1,0 0-1,0 0 0,13-15 0,-13 15 0,0 0 1,16-20-1,-16 20 0,11-16 0,-11 16-1,0 0 0,18-16 0,-18 16 0,0 0-1,15-12 1,-15 12-1,0 0 0,0 0 0,16-17 0,-16 17 1,0 0-1,6-18 0,-6 18 0,0 0 0,0 0 0,2-16 0,-2 16-1,0 0 1,0 0 0,0 0 0,0 0 0,0 19 0,0-19 0,0 0 0,3 20 0,-3-20 1,0 0-1,6 20 0,-6-20 0,8 15 0,-8-15 1,11 17-1,-11-17 0,15 21 0,-15-21 1,21 26-1,-21-26 0,22 25 1,-22-25-1,24 26 0,-24-26 1,26 21-1,-26-21 0,22 16 1,-22-16-1,23 14 0,-23-14 1,19 16-1,-19-16 0,18 16 1,-18-16-1,16 17 0,-16-17 0,18 18 1,-18-18-1,17 14 0,-17-14 0,21 16 1,-21-16-1,21 18 0,-21-18 0,21 14 0,-21-14 0,17 16 1,-17-16-1,15 15 0,-15-15 0,0 0 0,21 17 0,-21-17 0,14 13 0,-14-13 0,0 0 1,21 22-1,-21-22 0,0 0 0,16 20 1,-16-20-1,0 0 0,15 15 0,-15-15 0,0 0 0,0 0 0,0 0 0,0 0 0,0 0 0,0 0 0,0 0 0,0 0 0,0 0 0,-23-20 0,10 5-1,-3 3 1,-3-4-1,1 1 1,-3-1-1,2 2 0,-2-2 1,4 0-1,-1 2 0,0-1 1,2-1-1,2 0 1,-2-1 0,1-1-1,2 1 1,-3 1 0,0-2-1,0 2 1,0 0 0,0 5 0,0-2-1,2 3 1,-1 4 0,15 6-1,-17-10 1,17 10 0,0 0 0,-16-6 0,16 6 1,0 0-1,0 0 0,0 0 0,0 0 0,0 0 1,0 0-1,0 0 0,0 0 0,0 0 0,0 0 0,0 0 0,4 14 0,-4-14-1,0 0-1,0 0-5,0 0-12,16-11-20,-16 11-1,0-16-1,-3 0 0</inkml:trace>
          <inkml:trace contextRef="#ctx0" brushRef="#br0" timeOffset="-28688.4504">124 435 73,'0'0'38,"-11"-19"-1,11 19 2,0 0-24,-2 19-6,2-19-3,5 35-1,-3-16-1,4 5-1,-1-3-1,1-2 0,-3-4-1,-3-15 0,10 19 0,-10-19-1,0 0 0,0 0 1,14-26-1,-12 9 0,-2-4 0,-2-2-1,1-2 1,-4-2-1,-3 4 1,-2 3-1,-4 0 1,-2 6 0,-5 6 0,-1 5-1,-2 8 1,-4 9 0,3 7 0,-1 9 0,0 8 0,-1 9 1,3 9-1,1 4 1,6 7 0,1 5 0,4 0 1,8-1-1,7-6 1,8-6-1,7-9 1,11-10-2,8-12 2,7-12-2,8-11 1,1-8-1,0-8 1,-2-5 0,-4-3-1,-9-1 1,-7-2-1,-9 1 0,-7 2-1,-9 3 1,-3 2-3,-6-1 1,3 15-5,-14-27-7,14 27-26,0 0-3,-15-11 2,15 11-1</inkml:trace>
        </inkml:traceGroup>
      </inkml:traceGroup>
    </inkml:traceGroup>
    <inkml:traceGroup>
      <inkml:annotationXML>
        <emma:emma xmlns:emma="http://www.w3.org/2003/04/emma" version="1.0">
          <emma:interpretation id="{1FA82B59-07AA-412D-BBD0-374F7F6D5899}" emma:medium="tactile" emma:mode="ink">
            <msink:context xmlns:msink="http://schemas.microsoft.com/ink/2010/main" type="paragraph" rotatedBoundingBox="980,14942 2608,16783 1643,17637 14,157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95DF9C-9309-4CC8-A238-30DF1A498A0C}" emma:medium="tactile" emma:mode="ink">
              <msink:context xmlns:msink="http://schemas.microsoft.com/ink/2010/main" type="line" rotatedBoundingBox="980,14942 2608,16783 1643,17637 14,15795"/>
            </emma:interpretation>
          </emma:emma>
        </inkml:annotationXML>
        <inkml:traceGroup>
          <inkml:annotationXML>
            <emma:emma xmlns:emma="http://www.w3.org/2003/04/emma" version="1.0">
              <emma:interpretation id="{E2A7029E-FD4D-477A-BD59-36474426DC13}" emma:medium="tactile" emma:mode="ink">
                <msink:context xmlns:msink="http://schemas.microsoft.com/ink/2010/main" type="inkWord" rotatedBoundingBox="980,14942 2608,16783 1643,17637 14,15795"/>
              </emma:interpretation>
              <emma:one-of disjunction-type="recognition" id="oneOf4">
                <emma:interpretation id="interp20" emma:lang="en-US" emma:confidence="0">
                  <emma:literal>Hoist</emma:literal>
                </emma:interpretation>
                <emma:interpretation id="interp21" emma:lang="en-US" emma:confidence="0">
                  <emma:literal>toilet</emma:literal>
                </emma:interpretation>
                <emma:interpretation id="interp22" emma:lang="en-US" emma:confidence="0">
                  <emma:literal>toil</emma:literal>
                </emma:interpretation>
                <emma:interpretation id="interp23" emma:lang="en-US" emma:confidence="0">
                  <emma:literal>toile</emma:literal>
                </emma:interpretation>
                <emma:interpretation id="interp24" emma:lang="en-US" emma:confidence="0">
                  <emma:literal>Hoist.</emma:literal>
                </emma:interpretation>
              </emma:one-of>
            </emma:emma>
          </inkml:annotationXML>
          <inkml:trace contextRef="#ctx0" brushRef="#br1" timeOffset="88218.155">-1699 1143 48,'0'0'34,"0"0"2,0 0-1,-19-18-14,22 34-13,-3-16-2,-14 32-2,2-11 0,7 11 0,-6-2-1,6 8 1,-1-3-1,4 2 1,2-2-2,5-1 0,2-7 0,5-1-1,5-10 0,2-5 0,2-5-1,6-4 0,0-12 0,-3-3 0,0-3 0,-3-8 0,-3-1 0,-7-2-1,-3-5 1,-9 3 0,-8 0 0,1 2 0,-6 3 0,-4 3 0,-2 4 0,-3 1 0,1 3-1,-2 0 0,6 4-1,-5-2 0,23 11-3,-30-20-6,30 20-22,0 0-5,0 0-1,-15 4 0</inkml:trace>
          <inkml:trace contextRef="#ctx0" brushRef="#br1" timeOffset="87734.5541">-2002 1106 13,'-7'-27'26,"6"12"5,-3 1 3,4 14-4,-8-29-10,23 29-4,-25-16-5,10 16-1,0 0-4,16-6 0,-16 6-1,0 0-1,15 22 0,-7-1-1,-3 5 0,3 9 0,-2 1 0,2 11-2,-2-3 1,3 4-1,-3-3 1,4-3-1,-2-6-1,1-8 1,1-5-1,-4-8-1,2-1 1,-8-14-2,0 0 0,0 0-1,16 13-3,-16-13-8,0 0-26,0 0 0,0 0 0,-12-18-1</inkml:trace>
          <inkml:trace contextRef="#ctx0" brushRef="#br1" timeOffset="87438.1536">-2334 1368 83,'-20'-10'38,"20"10"-1,0-16-7,15 19-20,-15-3-4,24-17-1,-8 6-3,10 1 0,1-3 0,3 1-1,1 2-1,1 0 0,0 4 0,-5-2-2,1 3 0,-8-1-1,1 6-1,-21 0-2,29-8-4,-30-8-3,17 19-5,-28-22-5,12 19-7,7-19-5,-7 19 2,-7-29 6</inkml:trace>
          <inkml:trace contextRef="#ctx0" brushRef="#br1" timeOffset="87157.3531">-2309 1090 45,'2'-15'34,"-1"1"4,-1 14-2,-6-25-15,6 25-8,0 0-5,16 8-1,-16-8-3,6 22 0,-4-6 0,5 9-2,-6 3 1,4 7-1,-3 0-1,1 5 0,-2-2 0,3 4-1,-1-2 0,-2-4 0,3-4-2,-3-8-1,6-3-2,-7-21-5,11 22-10,-11-22-20,0 0 1,-8-17 0,8 17 1</inkml:trace>
          <inkml:trace contextRef="#ctx0" brushRef="#br1" timeOffset="92929.3633">-1133 2539 33,'-1'-15'32,"1"15"3,0 0-1,-7-27-14,7 27-8,0 0-1,0 0-4,0 0 0,17 2-2,-17-2 0,0 0-1,0 0 0,0-15-1,0 15 0,0 0 0,0 0-1,0 0 0,0 0 0,0 0-1,-21 2 0,21-2 0,-21 22 0,6-4 0,-4 4 0,-3 4 0,-2 1 0,-4 3 0,1-2 0,0-3-1,3-1 1,3-6-1,3-6 0,4-4 1,14-8-1,-15 0 0,15 0 0,0 0 0,2-20 0,-2 20 0,0 0-1,9-20 1,-9 20-1,0 0-2,15-9-3,-20-9-12,23 22-23,-18-4 0,16-20-1,-10 0 0</inkml:trace>
          <inkml:trace contextRef="#ctx0" brushRef="#br1" timeOffset="92274.1621">-1668 1839 73,'-2'-21'36,"2"21"0,-3-14-8,3 14-19,0 0-3,0 0-2,0 0 0,0 0-2,3 16 1,-3-16 0,-3 21-1,3-5 0,-5 0 1,3 3-1,-1 2-1,1 3 1,1 1 0,1 2-1,0 0 1,1 4-2,1-1 2,1 2-2,0-2 1,4 1 0,-2-6 0,1 2 0,4-3-1,3-1 1,1-4 0,4 0 0,1-1-1,2-2 1,3 1 0,3 1-1,2-2 1,-2 1-1,1-2 1,0 1-1,1-4 1,2 1-1,-4-2 1,-1-1-1,-2 0 0,0-6 0,-5 3 0,0-4 1,-4-1-1,-15-2 0,22-4 0,-22 4 0,15-9 0,-15 9 0,0 0 1,0 0-1,9-19 0,-9 19 0,0 0 0,-3-15 0,3 15 0,0 0 0,-11-16 0,11 16 0,0 0 0,-13-14 0,13 14 0,0 0 0,0 0-1,-14-13 1,14 13 1,0 0-2,0 0 1,0 0 0,-13-14 0,13 14 0,0 0 0,-11-15 0,11 15 0,0 0 0,-16-20 0,16 20 0,-16-26 1,8 8-1,0-1 0,0-1 0,-2-3 0,0-2-1,1 4 1,-1 0 0,2 4 0,0 1 0,8 16-1,-11-20 1,11 20 0,0 0 0,0 0-1,0 0 1,0 0 0,0 0 0,0 0 0,0 0 0,0 0 0,0 0 0,0 0 0,0 0 0,0 0 0,9 16 0,-9-16 0,0 0-1,0 0 2,8 16-1,-8-16 0,0 0 0,0 0 0,0 0 0,0 0 0,0 0 0,0 0 0,0 0-1,0 0 1,0 0-1,0 0 0,0 0-2,8 15-3,-8-15-8,0 0-20,0 0-7,0 0 0,0 0 0</inkml:trace>
          <inkml:trace contextRef="#ctx0" brushRef="#br1" timeOffset="88826.556">-1595 917 97,'0'0'39,"0"0"2,0 0-13,32-8-20,-17-3-2,12 5-3,-1-5 0,1 1-3,-1 2 0,-4-2-3,6 15-9,-28-5-27,20-3-1,-20 3 0,0 0-1</inkml:trace>
          <inkml:trace contextRef="#ctx0" brushRef="#br2" timeOffset="75160.9319">-861 2157 63,'-12'-18'38,"12"18"1,0 0 0,-19-24-22,19 24-6,0 0-4,18 28-1,-15-12-2,3 12 0,-4 4-1,3 15 0,-4 1-1,-1 7 0,-3 3-1,2-1 1,-3-1-2,0-8 1,2-5-2,-1-12 0,1-7-1,2-24 0,2 22-3,-2-22-1,0 0-4,-11-27-8,11 27-22,1-32 0,-2 18 0,-11-14 1</inkml:trace>
          <inkml:trace contextRef="#ctx0" brushRef="#br2" timeOffset="75426.1324">-937 2521 71,'-5'-17'38,"5"17"-1,4-15-3,13 31-17,-17-16-7,0 0-3,21-14-2,-2 11 0,1-7-2,5-1 0,6-5-1,6-2-1,1 1 0,6-2 0,-3 3-1,-2 1 0,-4 7 0,-4 0-1,-7 5 0,-7 1 0,-1 2-2,-16 0-1,15 0-2,-18-14-6,17 22-8,-14-8-21,-3-18 2,-2 1-1,5 17 2</inkml:trace>
          <inkml:trace contextRef="#ctx0" brushRef="#br2" timeOffset="75753.7331">-508 2175 79,'0'0'38,"-16"-21"0,16 21-8,-18-15-15,18 15-6,0 0-3,0 0-2,0 0 0,0 0-1,0 0-1,0 0 0,19 8 0,-16 8 0,4 4 0,-2 10 0,0 3 0,1 12-1,0 1 1,2 6-1,-1-4 0,1 1-1,-2-6 0,2-5 0,-1-6 0,-1-11 0,-1-3-1,-5-18 1,0 0-2,0 0-1,18 5-2,-23-31-10,21 20-26,-18-18-1,7 8 0,-7-13-1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17:30.786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0D62A79-148E-4983-B934-9483EDF64023}" emma:medium="tactile" emma:mode="ink">
          <msink:context xmlns:msink="http://schemas.microsoft.com/ink/2010/main" type="writingRegion" rotatedBoundingBox="1477,8888 14430,7464 14627,9254 1674,10679"/>
        </emma:interpretation>
      </emma:emma>
    </inkml:annotationXML>
    <inkml:traceGroup>
      <inkml:annotationXML>
        <emma:emma xmlns:emma="http://www.w3.org/2003/04/emma" version="1.0">
          <emma:interpretation id="{C05C0D02-9A02-490C-8C22-0AD857266323}" emma:medium="tactile" emma:mode="ink">
            <msink:context xmlns:msink="http://schemas.microsoft.com/ink/2010/main" type="paragraph" rotatedBoundingBox="1477,8888 14430,7464 14627,9254 1674,106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7C3928-A881-442D-BBFD-44387619A918}" emma:medium="tactile" emma:mode="ink">
              <msink:context xmlns:msink="http://schemas.microsoft.com/ink/2010/main" type="line" rotatedBoundingBox="1477,8888 14430,7464 14627,9254 1674,10679"/>
            </emma:interpretation>
          </emma:emma>
        </inkml:annotationXML>
        <inkml:traceGroup>
          <inkml:annotationXML>
            <emma:emma xmlns:emma="http://www.w3.org/2003/04/emma" version="1.0">
              <emma:interpretation id="{2A898F9E-3306-4A17-86E8-8F9A5E637C9E}" emma:medium="tactile" emma:mode="ink">
                <msink:context xmlns:msink="http://schemas.microsoft.com/ink/2010/main" type="inkWord" rotatedBoundingBox="1514,8846 8563,8541 8628,10056 1579,10361"/>
              </emma:interpretation>
              <emma:one-of disjunction-type="recognition" id="oneOf0">
                <emma:interpretation id="interp0" emma:lang="en-US" emma:confidence="0">
                  <emma:literal>calibrate.</emma:literal>
                </emma:interpretation>
                <emma:interpretation id="interp1" emma:lang="en-US" emma:confidence="0">
                  <emma:literal>calibrated.</emma:literal>
                </emma:interpretation>
                <emma:interpretation id="interp2" emma:lang="en-US" emma:confidence="0">
                  <emma:literal>Calibrate.</emma:literal>
                </emma:interpretation>
                <emma:interpretation id="interp3" emma:lang="en-US" emma:confidence="0">
                  <emma:literal>(aspirated.</emma:literal>
                </emma:interpretation>
                <emma:interpretation id="interp4" emma:lang="en-US" emma:confidence="0">
                  <emma:literal>Calibrated.</emma:literal>
                </emma:interpretation>
              </emma:one-of>
            </emma:emma>
          </inkml:annotationXML>
          <inkml:trace contextRef="#ctx0" brushRef="#br0">189 83 45,'6'-20'36,"-3"1"1,-1-2 0,-2 21-11,-8-24-14,8 24-3,0 0-3,0 0-1,-21 8-1,12 13 0,-11-1-2,4 11 1,-5 4-1,1 8 0,-3 5 0,2 6 0,7 8 0,-1 6 0,7 2 0,3 3 0,4 1 1,9-1-1,6-2 0,10-8 0,0-8 0,10-7 0,-3-10-2,4-3 0,-3-9 0,-3-5 0,-5-7 0,-6-1 0,-18-13 0,19 11 0,-19-11 0,0 0 0,0 0-3,-2-22 0,2 22-2,-16-29-5,16 29-18,-11-23-15,11 23 2,-19-35-1,12 19 2</inkml:trace>
          <inkml:trace contextRef="#ctx0" brushRef="#br0" timeOffset="624.001">699 368 74,'0'0'39,"0"0"1,0 0-1,0 0-19,0 0-12,0 25-2,0-25-3,5 21-1,-5-21 0,8 19 0,-8-19-1,0 0-1,0 0 1,0 0-1,0 0 0,0 0 0,6-24 0,-10 5 0,-4-2 0,-4 1 0,1 0-1,-3 1 1,-2 3 0,0 7-1,-5 2 1,3 7 0,-1 7 0,0 6 0,1 6 0,0 6 0,1 6 0,1 12 2,3 8 0,-2 5-1,4 4 1,3 6 0,3-2 0,5 1-1,7-7 1,5-13-2,9-10 1,7-8-1,7-14 0,7-17 0,3-5 0,-1-12-2,1-4 0,-9-6-2,1 6-4,-23-20-10,9 19-23,-20-4-1,2 8 2,-12-4-1</inkml:trace>
          <inkml:trace contextRef="#ctx0" brushRef="#br0" timeOffset="920.4017">932 373 78,'13'-20'38,"-13"20"1,0 0 0,14 7-25,-14-7-5,-1 17-3,-3-2-1,8 15-1,-1 2 1,5 13-2,0 3 0,3 4-1,2 4 1,1 2-2,1-7 1,1-6-3,-2-5 0,-4-12-1,3-2-1,-13-26-2,14 27-7,-30-40-18,16 13-12,-19-19 2,6 3-1,-11-8 1</inkml:trace>
          <inkml:trace contextRef="#ctx0" brushRef="#br0" timeOffset="1138.802">864 748 95,'0'0'39,"0"0"2,18 3-2,-18-3-28,42-9-4,-8 2-3,12 1-2,2-4-2,0-1 0,0 0-1,-9-3-2,-1 2-2,-15-7-2,4 14-7,-28-23-12,1 28-14,4-37 1,-4 11 0,-6-4 1</inkml:trace>
          <inkml:trace contextRef="#ctx0" brushRef="#br0" timeOffset="1357.2023">1237 294 74,'-8'-28'38,"8"12"2,0 16-1,0 0-21,0 0-8,1 33-2,-1-4-3,7 17-1,-1 4 0,4 6-2,-2 3 1,5 0-1,-2-3-1,0-4-1,2-7 1,-2-10-3,2-6-2,-7-11-2,12 10-10,-18-28-24,0 0-2,0 0 2,0 0-2</inkml:trace>
          <inkml:trace contextRef="#ctx0" brushRef="#br0" timeOffset="1996.8035">1477 831 85,'0'0'38,"0"0"0,0 0 2,2 19-27,-2-19-6,14-5-2,1 1-2,6-1-1,1 0 0,4 0 0,0-1-1,2 1-1,0 0 1,-6 4-1,-3 1 0,-2 1 0,-17-1 0,20 10 0,-20-10 0,4 19 0,-9-5 0,-5 4 0,1 0 0,-3 1 1,-1 0-1,1-2 0,0-1 0,12-16 0,-20 21 0,20-21 0,-15 15 0,15-15 0,0 0 0,0 0 1,-14 11-1,14-11 0,0 0 0,0 0 0,16-7 0,-16 7 0,27-8 1,-9 5-1,4 0 0,2 5 0,0 2 1,2 9 0,-7 5 0,-1 6 0,-7 3 0,-5 6 0,-9-1 0,-3 4 0,-9-5 0,-2-2-1,-4-5 0,-3-6-1,0-5 0,-2-10 0,5-6-2,-6-15-2,12 5-7,-21-28-21,21 4-9,-9-14 2,14 0-1</inkml:trace>
          <inkml:trace contextRef="#ctx0" brushRef="#br0" timeOffset="2355.6041">1485 60 88,'4'30'40,"-3"-3"-1,17 11 3,-13-10-30,32 13-4,0-6-2,12 7-1,6-2-2,9 8 0,2-2 1,-5 7-2,-8-1 1,-5 9-3,-13 1 0,-11 4 0,-14 3 0,-12-2 0,-15 1 0,-11-4 0,-2 3-3,-13-19-8,18 8-26,-16-24-6,9-3 1,-4-23-1</inkml:trace>
          <inkml:trace contextRef="#ctx0" brushRef="#br0" timeOffset="3354.0059">2262 978 85,'0'0'39,"0"0"0,0 0 0,0 0-24,0 0-8,21 8-3,-2-16-1,4 5-1,2-7 0,4 1-1,0-3 0,-2 4-1,-2 1 1,-5 2-1,-5 5 0,-15 0 0,0 0-1,9 22 2,-18-6-2,-4 2 1,-5 2 0,-1 1 0,0 0 0,-2-4 0,2 1 0,1 0 0,2-4 0,3 0 0,13-14 0,-19 23 0,19-23 0,-13 16 0,13-16 0,0 0 0,0 14 1,0-14-1,0 0 0,23-5 0,-9 1 0,4-3 0,4-1 0,5 2 1,1 3-1,4 3 1,-5 6 0,0 4 0,-6 6 0,-3 4 0,-10 6-1,-7 1 1,-7 0 0,-7 2-1,-1-5 0,-7-7 0,2-2 0,-5-6-1,3-5 0,0-12-1,5-2-1,-5-19-5,16 15-12,-17-23-20,17 0-1,-5-11 1,13 4-1</inkml:trace>
          <inkml:trace contextRef="#ctx0" brushRef="#br0" timeOffset="15334.827">4419 716 72,'0'0'35,"-5"-18"0,5 18-10,0 0-10,0 0-5,0 0-3,0 0-1,15-8-1,-15 8 0,14 2-1,-14-2-1,21 6 0,-7-1 0,-14-5-1,31 7-1,-10-6 1,3 4-1,3-2-1,2 0 1,0 2 0,3-2-1,0 2 0,3 0 1,2-2-1,0 0 0,5-3 0,6 0 0,0-3 0,7 0 0,1-3 1,0 1-1,2-2 0,-4 4 1,-2-2-1,-6 5 1,-1 0-1,-5 2 0,-3 0 1,-2 1-1,-1 0 0,1 2 1,2-5-1,0 1 1,2-2-1,-1-1 1,-1-1 0,2 0-1,-2 1 1,-5-1-1,-3 3 0,-4 0 0,-2 2 0,-2-1 0,-7 1 0,-14-2 0,21 6 0,-21-6 0,0 0 0,18 5 0,-18-5 0,0 0 1,0 0-1,0 0 0,0 0 0,14 3 0,-14-3 0,0 0 0,0 0 0,0 0 0,0 0 1,-3-14-1,3 14 0,0 0 0,-5-21 0,5 21 0,-8-16-1,8 16 1,-18-17 0,18 17 0,-32-20 0,8 11 0,-5 1 0,-3 1-1,0-1 1,-3 4 0,-1 0 0,9 1 0,1 2 0,9-1 0,17 2-1,-21-2 1,21 2-1,0 0 0,0 0-2,0 0-2,0 0-7,0 0-18,0 0-12,0 0 3,21-14-3,-21 14 3</inkml:trace>
          <inkml:trace contextRef="#ctx0" brushRef="#br0" timeOffset="16551.629">6012 1024 69,'-16'7'34,"16"-7"0,-24 8-1,-1-13-23,25 5-2,-36 2-3,15 2-2,-9-7-1,-2 5 1,-13-7-1,-2 8 1,-10-4-1,-3 5 1,-6-2-1,1 4 0,-8-1-1,4 3 1,0-2-1,5 1 0,3 1 0,2-2 0,4 1-1,6-3 0,4 1 0,5-2 0,3 1 0,1-1 0,3-3 0,2-2 0,4 1-1,1-1 1,0-1 0,4 0 0,1-1 0,3 0 0,4 2 0,14 2 0,-24 0 0,24 0-1,-22 5 1,22-5 0,-21 6 0,21-6 0,-20 7 0,20-7 0,0 0 0,0 0 0,0 0 0,0 0 1,0 0-1,0 0 0,0 0 1,0 0-1,-8 16 0,8-16 0,0 0 0,0 0 0,0 0 1,-16 8-1,16-8 1,0 0-1,0 0 1,0 0-1,0 0 1,18 6 0,-18-6-1,14 10 1,-14-10 0,16 12 0,-16-12 0,23 15 0,-9-9 0,6 4 0,0-4 0,6 2 0,1 0 0,6 0-1,0-2 1,-1 1 0,0 1-1,1-2 0,-6 2 0,-2-1 0,-5-1 0,-3 0 0,-17-6 0,20 10-1,-20-10-1,0 0-2,0 0-8,0 0-19,0 0-9,-10-14-1,10 14 1</inkml:trace>
          <inkml:trace contextRef="#ctx0" brushRef="#br0" timeOffset="38266.8672">2806 325 57,'0'0'29,"3"-15"-1,-3 15 0,0 0-3,0 0-4,0 0-6,10 27-4,-10-27-3,0 34-2,-2-15-1,7 10-1,-2-8-2,1 3 0,0-7-1,0-1 0,-4-16-1,8 18 1,-8-18-1,0 0 0,4-15 0,-5 1-1,-4 0 1,2-9-1,-4 1 1,1-7-1,-4 4 0,1-1 0,-2 4 1,-2 1-1,13 21 1,-28-22-1,14 22 1,-2 6 0,0 8 0,0 9 0,0 4 0,1 11 0,1 7 1,6 4-1,-3 4 2,6 5-2,3 1 2,4 1-1,4-4 0,4-5 0,8-7 0,1-9-1,10-11 1,3-10-1,5-12 1,6-10-1,0-7 0,-3-7 0,-1 1-1,-7-3 0,-3 7-1,-10-3-2,-1 14-3,-23-15-12,5 21-22,-2-16 0,2 16 1,-12-22 0</inkml:trace>
          <inkml:trace contextRef="#ctx0" brushRef="#br0" timeOffset="39249.6689">3225 516 91,'-13'-20'38,"13"20"0,-8-32 2,27 28-28,-12-16-5,17 5-3,2-4-1,7 0-1,6-5 0,2 2-1,1-2 0,2 5 0,-3 1 0,-5 7-1,-6 6 1,-7 7-1,-9 10 0,-6 8 1,-8 3-1,-11 8 0,-5 2 0,-4 6 0,-4-3 0,-1 1 0,1-5 1,-4-1-2,3-1 2,2-5-1,4-2 1,1-6-1,4-1-1,14-16 2,-18 23-1,18-23 0,0 0 0,0 0 0,0 0 0,21 9 0,-5-12 0,2-2 0,6 0-1,1 1 1,4 1 1,5 1-1,1 0 0,-1 7 0,-2 3 0,-5 6 1,-2 6-1,-6 5 0,-6 7 0,-10 5 1,-6 3-1,-5 0 1,-8-4-1,-4 1 0,-4-5 1,-1-3-1,-4-7 0,1-7 0,-2-9 0,-1-3-1,6-6 1,-1-8-1,4-2 0,1-8 0,6 1 0,2-6-2,7 5 0,0-4-3,6 25-3,3-35-10,16 27-21,-19 8 1,31-15-1,-14 7 1</inkml:trace>
          <inkml:trace contextRef="#ctx0" brushRef="#br0" timeOffset="38610.0678">3255 433 75,'0'0'38,"0"0"2,0 0-1,21 15-21,-21-15-8,5 36-3,-3-8-1,7 10-2,-1 3-1,4 7-1,-4 2 0,3-1-1,-1-4 0,-1-2 0,-1-6-2,-1-10 0,-1-4 0,-6-23-2,8 19-3,-14-34-6,6 15-25,4-25-4,-5 2 1,-10-10 0</inkml:trace>
          <inkml:trace contextRef="#ctx0" brushRef="#br0" timeOffset="39686.4696">3801 818 79,'0'0'39,"15"7"-1,-15-7 2,17 24-24,-17-24-8,13 30-1,-5-11-3,5 2-1,-4-2-1,4 3 0,-3-2 0,0-3-1,-4-2 0,-6-15 0,13 17 0,-13-17-1,3 15 1,-3-15-1,0 0 0,0 0 0,0 0 0,-6-18 1,6 18-1,-10-21 0,7 5 0,0-3 0,1-7 0,4 1 1,1-4-1,5-1 0,3-4 1,3 1-1,6 2 0,1 4 0,-1 3 0,5 2 0,-3 6 0,-1 2-1,-2 6 0,-19 8-1,27-2-5,-27 2-14,0 0-20,0 0 0,0 0 0,7-21-1</inkml:trace>
          <inkml:trace contextRef="#ctx0" brushRef="#br0" timeOffset="17643.6309">4493 135 81,'0'0'38,"0"0"1,0 0 1,0 0-25,0 0-7,25 6-3,-9-9-2,10 1-1,3-4-1,5-2 0,3-2-1,-2-3-2,0 1 0,-3-6-2,2 10-3,-20-16-6,17 21-15,-21-16-11,-1 4 0,-9-4 1,3 2 1</inkml:trace>
          <inkml:trace contextRef="#ctx0" brushRef="#br0" timeOffset="17409.6305">4525-155 68,'-8'-24'38,"8"24"0,0 0 1,0 0-20,0 0-8,1 20-3,-1-20-2,8 35-1,-3-11-1,5 13-1,-4 2-1,2 9 0,-1 2-1,-1 1 0,1 2-1,-3-4 1,0-4-2,-4-10 1,1-8-2,-1-8 0,0-3-3,0-16-2,-1 16-10,-17-22-23,18 6-1,-15-24 1,11 8 1</inkml:trace>
          <inkml:trace contextRef="#ctx0" brushRef="#br0" timeOffset="17908.8314">4810-220 75,'0'0'38,"-14"-3"0,14 3 1,-18 1-22,25 19-7,-7-20-4,1 28-1,3-7-2,5 6 0,-2 7-1,4 7 1,-3 6-2,3 2 1,-3 4-2,2-4 1,-4-1-1,1-6 0,-1-5-1,-1-13-2,3-2-1,-8-22-5,19 19-18,-19-19-14,0 0 1,13-26-1,-13 26 2</inkml:trace>
          <inkml:trace contextRef="#ctx0" brushRef="#br0" timeOffset="18532.8325">5098 238 82,'0'0'38,"0"0"-1,0 0 1,0 0-27,0 0-5,13-14-2,-13 14-1,14-19-1,-14 19-1,24-19 0,-24 19 0,32-16 0,-14 11-1,-1 0 0,-2 4 0,-1 1 0,-14 0 0,18 4 0,-18-4 0,0 0 0,6 20 0,-6-20 0,-8 19 0,8-19 1,-11 25-1,11-25 1,-18 29-1,9-13 1,-2 2-1,-2 1 0,-2 0 0,1 2 1,3-2-1,-4 3 0,2-4 0,1 3 0,0-6 0,4 1 1,8-16 0,-8 23 0,8-23 0,0 0 0,0 16 0,0-16 1,0 0-1,24 1 0,-24-1-1,29 0 1,-11-4-1,3 4 0,0-5 0,-1 3 0,5-3-1,-8 2 0,2-2-1,-4-1-1,1 9-2,-10-19-7,18 24-19,-17-22-9,-7 14 1,19-22-1</inkml:trace>
          <inkml:trace contextRef="#ctx0" brushRef="#br0" timeOffset="19094.4336">5663-134 73,'0'0'37,"-28"8"0,28-8 1,-29 11-20,25 9-11,-14-8-2,11 12 0,-4-3-2,5 11 0,-4 0-1,5 5 1,1 1 0,4 5-1,3-1 0,6-1 0,3-6-1,10-4 0,5-9 0,7-6-1,5-11 0,4-5 0,2-10 0,-2-7 0,1-9 0,-6-4 0,-6-5-1,-5-5 1,-11-3 0,-6-2-1,-12 3 1,-6 2 0,-6 2 0,-8 1 0,-6 7 0,-4 8 0,0 6 0,-3 4 0,-1 8 0,3 2-1,2 8-1,-1-2-3,19 21-15,-17-18-20,15 4-1,-1-11 1,16 0-2</inkml:trace>
          <inkml:trace contextRef="#ctx0" brushRef="#br1" timeOffset="25209.6443">7078 1016 13,'0'0'5,"0"0"0,-21 0-1,21 0-1,0 0-3,0 0-1,-14 10-2,14-10 0,0 0 0,0 0 1,-15 11 0,15-11 0,0 0-1,0 0 0,0 0-1,0 0 0</inkml:trace>
        </inkml:traceGroup>
        <inkml:traceGroup>
          <inkml:annotationXML>
            <emma:emma xmlns:emma="http://www.w3.org/2003/04/emma" version="1.0">
              <emma:interpretation id="{0FDE5C02-6B10-47EC-B2BC-D2FEE36486D2}" emma:medium="tactile" emma:mode="ink">
                <msink:context xmlns:msink="http://schemas.microsoft.com/ink/2010/main" type="inkWord" rotatedBoundingBox="10455,8293 14510,7999 14594,9159 10539,9452">
                  <msink:destinationLink direction="with" ref="{FECAFC57-CCAF-4DA6-B37B-673C12AA3E57}"/>
                </msink:context>
              </emma:interpretation>
              <emma:one-of disjunction-type="recognition" id="oneOf1">
                <emma:interpretation id="interp5" emma:lang="en-US" emma:confidence="0">
                  <emma:literal>1+20.51</emma:literal>
                </emma:interpretation>
                <emma:interpretation id="interp6" emma:lang="en-US" emma:confidence="0">
                  <emma:literal>1+120.51</emma:literal>
                </emma:interpretation>
                <emma:interpretation id="interp7" emma:lang="en-US" emma:confidence="0">
                  <emma:literal>1+220.51</emma:literal>
                </emma:interpretation>
                <emma:interpretation id="interp8" emma:lang="en-US" emma:confidence="0">
                  <emma:literal>"+120.51</emma:literal>
                </emma:interpretation>
                <emma:interpretation id="interp9" emma:lang="en-US" emma:confidence="0">
                  <emma:literal>1+120.511</emma:literal>
                </emma:interpretation>
              </emma:one-of>
            </emma:emma>
          </inkml:annotationXML>
          <inkml:trace contextRef="#ctx0" brushRef="#br0" timeOffset="76518.1344">9453-300 54,'0'0'35,"-19"0"0,19 0-2,0 0-12,0 0-8,0 0-4,0 0-2,19 3-2,-3-8-2,8 4 0,3-6-1,4 1-1,4-2-1,0 0 0,4 0-1,-4-1-2,1 4-1,-12-6-3,9 15-7,-33-4-16,23-14-7,-23 14 0,16-16-2</inkml:trace>
          <inkml:trace contextRef="#ctx0" brushRef="#br0" timeOffset="76299.734">9485-455 21,'-6'-22'25,"6"22"-4,0-23-1,-4 3-3,4 20-3,-1-34-2,1 34 0,1-29-1,-1 29 0,7-22 0,-7 22-1,0 0-2,19-2 0,-19 2-1,8 16-1,-6 5 0,2 9-3,-4 2 2,5 10-3,-3 1 2,1 0-3,0 0 1,2-1-1,-2-10-1,4-5 0,-1-5 0,-1-4-1,-5-18 0,11 19-1,-11-19 0,0 0-2,0 0-2,0 0-3,15-9-7,-30-14-13,15 23-9,-9-27 0,1 13 0,8 14 2</inkml:trace>
          <inkml:trace contextRef="#ctx0" brushRef="#br0" timeOffset="76783.3349">9820-594 52,'0'0'36,"-14"-21"-1,14 21 2,-21-16-18,21 16-6,0 0-4,3 24-3,-3-24 0,5 37-2,-3-8 1,3 8-3,-1 1 2,4 5-3,-1-3 2,2 0-3,-1-5 0,0-8-1,4-6 0,-12-21-2,24 24-3,-24-24-8,25-2-23,-25 2-3,20-9 1,-20 9 0</inkml:trace>
          <inkml:trace contextRef="#ctx0" brushRef="#br0" timeOffset="77391.7359">10080-210 57,'0'0'35,"-17"6"0,17-6-4,0 0-14,-16-5-5,16 5-3,0 0-3,0 0-1,0 0-1,16-14 0,-16 14-2,19-13 1,-19 13-2,32-13 1,-13 7-1,2 1 1,2-1-2,1 2 1,0 3 0,-2-1-1,-3 2 0,-2 3 0,-17-3 0,22 12 0,-22-12 0,6 19 0,-6-19-1,-8 29 2,0-15-1,-1 3 0,-1 1 0,-1 1 0,-2 2 1,-3 0-1,0-2 0,0 0 0,0-3 0,1 0 0,1-5 0,14-11 1,-19 15-1,19-15 0,0 0 1,0 0-1,19-5 0,-1-5 1,6 1-1,5-4 0,4 2 0,1-2-1,1 5 0,-6-3 0,0 6-3,-6-6-1,5 20-10,-28-9-19,20-14-6,-11 0 1,6 1 0</inkml:trace>
          <inkml:trace contextRef="#ctx0" brushRef="#br0" timeOffset="77875.3367">10656-573 58,'-16'-18'35,"16"18"-1,-17-4 2,9 18-17,-12-12-10,17 21-1,-14-5-1,9 12-2,-10-2 1,8 10-2,-4-5 0,7 6 0,1-4-1,8-5-1,4-6 0,10-3 0,5-8-1,9-10 0,7-6 0,10-8-1,1-9 1,0-2-1,-1-5 0,-6-2 0,-7-3-1,-7 0 2,-7 0-3,-16 4 2,-5 0-2,-10 4 2,-7 2-2,-4 3 2,-4 5-2,-6 1 1,0 5 1,1 1-1,1 7 0,1 0-1,8 8 0,-2-3-4,22 24-7,-18-12-23,17 9-3,-3-2 0,10 3 0</inkml:trace>
          <inkml:trace contextRef="#ctx0" brushRef="#br0" timeOffset="78343.3376">11083-150 66,'18'-25'37,"-4"14"0,1-5 1,14 16-21,-20-16-5,17 20-4,-26-4-3,24 16-1,-21 0-1,-3 5-1,-9 3-1,-4 3-1,-2 2-3,-7-11-2,12 15-12,-14-20-23,24-13 2,-19 9-1,19-9-1</inkml:trace>
          <inkml:trace contextRef="#ctx0" brushRef="#br0" timeOffset="78998.5388">11735-552 58,'8'-15'37,"-3"-4"-2,-5 19 2,-5-29-18,5 29-7,0 0-5,0 0-2,-24 10-1,24-10-1,-32 21 0,12-8-1,-4-1 1,3 9-2,-4-3 2,1 2-3,0 1 3,3-2-3,2 1 1,2-1-1,5-3 0,12-16 0,-10 17 0,10-17 0,0 0 1,27 5-1,-6-10 0,5 0 0,6-1 1,2-2-1,3 2 0,4-1 0,1 4 0,-4 5 1,-1 2-1,-3 6 1,-5 4 0,-7 7 0,-4 2 0,-10 4 0,-5 1 0,-4 1 0,-9 0 0,-4-2 0,-7-4-1,-2-3 0,-4-5 0,-2-6 0,-1-6 0,1-6 0,2-5 0,-1-5-1,6 1 0,-2-6-1,4 7 0,1-3-1,19 14-2,-30-20-2,30 20-6,-20-6-16,20 6-11,0 0 1,25-3 0,-6-2 2</inkml:trace>
          <inkml:trace contextRef="#ctx0" brushRef="#br0" timeOffset="79747.3401">12064-325 58,'0'0'38,"16"9"-2,-16-9 3,9 22-16,-9-22-11,0 23-2,0-23-4,-1 35-2,-1-19-1,5 5-1,-3-4 0,0-1-2,0-16 1,-1 15-1,1-15-1,0 0 1,0 0-1,-5-20 0,5 20-1,-6-30 0,1 16 1,-2-5-1,1 1 0,0 0 1,-1 4 1,1 0-1,6 14 1,-4-19 1,4 19 0,0 0 0,15-18 0,-15 18 0,22-2 1,-6 6 0,0 0-1,4 4 1,-3 0 0,6 3-1,-1 2 1,2 0 0,-1 1-1,3 1 0,-2-2 0,1-1 0,-1 0 0,0-1-1,-3-3 1,0 0-1,-3-4 0,-2 1 0,-2-3 1,-14-2-1,21-3 0,-21 3 0,0 0 0,15-13 0,-15 13 1,0 0-1,-4-24 0,4 24 0,-14-22 0,4 6-1,1-2 1,-1 0 0,0-1 0,2-1 0,0 4 0,2-4 0,6 20 0,-10-25-1,10 25 1,-3-15-1,3 15-1,0 0-1,0 0-2,0 0-4,24 5-15,-24-5-16,0 0 0,21-5 0,-3 4 1</inkml:trace>
          <inkml:trace contextRef="#ctx0" brushRef="#br0" timeOffset="80418.1413">12635-557 80,'0'0'37,"0"0"0,0 0-9,-24-16-14,24 16-5,0 0-4,21-11 0,-21 11-3,19-19 1,-19 19-3,24-24 2,-24 24 0,24-21-1,-24 21 0,19-16 0,-19 16 0,0 0-1,20-16 0,-20 16 0,0 0 0,0 0 0,14-10 1,-14 10-1,0 0 0,0 0 1,0 0-1,11 19 1,-11-19 0,7 28 0,-4-11 1,2 10-1,0 2 2,3 1-2,-2 4 1,2 0-1,2-1 1,-2-3-2,0-1 1,0-8-1,0-3 0,-8-18-1,14 20 0,-14-20-1,0 0-2,0 0-1,23 8-5,-23-8-10,0 0-19,0 0-1,0 0 1,-24-1 0</inkml:trace>
          <inkml:trace contextRef="#ctx0" brushRef="#br0" timeOffset="80776.9418">12674-185 65,'0'0'38,"0"0"0,0 0 1,0-24-20,20 29-7,-13-19-3,17 10-3,-6-4-2,7 4-1,-1-4 0,4 4-2,-1-2 0,2 3 0,-2-4-1,-3 4 0,0-2-1,-5-1-1,1 6-3,-15-16-12,9 16-22,-14 0-2,0 0 1,0 0 0</inkml:trace>
          <inkml:trace contextRef="#ctx0" brushRef="#br0" timeOffset="63570.1116">8996 72 24,'-10'-22'20,"3"1"1,3 7 1,-4-10-2,8 24-3,-12-32-2,12 32-2,-6-27-2,6 27 0,-2-18-3,2 18-1,0 0-1,0 0 0,0 0-1,13 23-1,-10-6 0,5 13 0,-4 2-1,4 10 0,-3 3-1,4 9 1,-2 0-2,1 2 1,-2-3 0,0 0-1,1-7 0,-1-3 0,-1-8 0,1-6-1,-2-5 1,-1-7-1,-3-17 1,3 20-1,-3-20-1,0 0 1,0 0-2,0 0 0,0 0-3,-18-13-2,18 13-11,-8-24-22,8 2 2,-6-12-2,4 0 1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21:33.99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AF578F5-0B2F-426D-9A83-217C59BF5ADA}" emma:medium="tactile" emma:mode="ink">
          <msink:context xmlns:msink="http://schemas.microsoft.com/ink/2010/main" type="writingRegion" rotatedBoundingBox="5375,13532 6411,13532 6411,14138 5375,14138"/>
        </emma:interpretation>
      </emma:emma>
    </inkml:annotationXML>
    <inkml:traceGroup>
      <inkml:annotationXML>
        <emma:emma xmlns:emma="http://www.w3.org/2003/04/emma" version="1.0">
          <emma:interpretation id="{D4B6DE34-8145-4707-B0D8-EA687FA9CEFB}" emma:medium="tactile" emma:mode="ink">
            <msink:context xmlns:msink="http://schemas.microsoft.com/ink/2010/main" type="paragraph" rotatedBoundingBox="5375,13532 6411,13532 6411,14138 5375,141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A754EA-BE78-4F0A-AE5D-86158533410E}" emma:medium="tactile" emma:mode="ink">
              <msink:context xmlns:msink="http://schemas.microsoft.com/ink/2010/main" type="line" rotatedBoundingBox="5375,13532 6411,13532 6411,14138 5375,14138"/>
            </emma:interpretation>
          </emma:emma>
        </inkml:annotationXML>
        <inkml:traceGroup>
          <inkml:annotationXML>
            <emma:emma xmlns:emma="http://www.w3.org/2003/04/emma" version="1.0">
              <emma:interpretation id="{947C3FE5-BE9C-4CED-B3AF-2B24D7FAA18C}" emma:medium="tactile" emma:mode="ink">
                <msink:context xmlns:msink="http://schemas.microsoft.com/ink/2010/main" type="inkWord" rotatedBoundingBox="5375,13532 6411,13532 6411,14138 5375,14138"/>
              </emma:interpretation>
              <emma:one-of disjunction-type="recognition" id="oneOf0">
                <emma:interpretation id="interp0" emma:lang="en-US" emma:confidence="0">
                  <emma:literal>Be</emma:literal>
                </emma:interpretation>
                <emma:interpretation id="interp1" emma:lang="en-US" emma:confidence="0">
                  <emma:literal>Br</emma:literal>
                </emma:interpretation>
                <emma:interpretation id="interp2" emma:lang="en-US" emma:confidence="0">
                  <emma:literal>Bo</emma:literal>
                </emma:interpretation>
                <emma:interpretation id="interp3" emma:lang="en-US" emma:confidence="0">
                  <emma:literal>Be.</emma:literal>
                </emma:interpretation>
                <emma:interpretation id="interp4" emma:lang="en-US" emma:confidence="0">
                  <emma:literal>Bet</emma:literal>
                </emma:interpretation>
              </emma:one-of>
            </emma:emma>
          </inkml:annotationXML>
          <inkml:trace contextRef="#ctx0" brushRef="#br0">2730-701 76,'0'0'37,"-21"-19"-2,12 5 3,9 14-25,1-16-5,-1 16-3,11-24-1,-11 24-1,24-27 1,-6 15-1,1-2 0,7 3-1,1-2 0,4 0-1,3 2 0,2 0-1,1 0 1,-3 1-1,-2 4-1,-6 1 1,-7 3 0,-4 5 0,-15-3 0,8 21 0,-13-3 0,-5 1 0,-1 3 0,-5 2 0,1 0 0,-4 0 0,1 0 0,-1-1 0,0-4 0,0 0 0,-1-5 0,3-1 0,-2-5 0,19-8 0,-28 11 0,28-11 0,-17 3 0,17-3 0,0 0 0,0 0 0,17-17 0,-2 9 0,6-2 0,4 1 0,7 2 0,4 1 0,2 3 0,1 3 0,1 5 1,0 4-1,-3 5 0,-7 7 0,-4 2 0,-4 2 0,-7 4 1,-6 3-1,-5-2 1,-8 4-1,-5-4 1,-6 0-1,-7-4 1,-5-2-1,-5-5 0,-2-6 0,-1-3 1,-1-7-1,-1-5 0,2-4-1,1-1 1,2-4 0,7 2-1,1-3 0,6 4-2,0-1 1,18 9-2,-17-7-1,17 7-2,0 0-6,25 15-17,-10-12-10,7 5 3,1-6-2</inkml:trace>
          <inkml:trace contextRef="#ctx0" brushRef="#br0" timeOffset="-733.2013">2802-608 85,'-6'-16'37,"6"16"0,0 0 2,-21-18-28,21 18-4,5 23-2,4-7-1,-4 3 0,5 8-1,-2 2-1,3 3 0,-4-2-1,2-1 0,-2-5-1,-3-2 0,1-3-2,-5-19-2,5 18-3,-16-33-10,11 15-23,0-17 0,0 2 1,-10-10-1</inkml:trace>
          <inkml:trace contextRef="#ctx0" brushRef="#br0" timeOffset="499.2009">3386-477 75,'0'0'37,"15"-19"0,-15 19 2,-5-18-24,5 18-6,0 0-2,21 6-3,-21-6 0,18 10 0,-18-10-2,22 16 0,-22-16 0,27 24-1,-27-24 0,24 24 0,-24-24 0,18 22-1,-18-22 1,8 21-1,-8-21 0,0 0 0,-19 16 0,19-16 0,-26 3 0,10-6 0,0-3 0,2-4 0,14 10 0,-21-27 0,16 6 0,5 2 0,3-3 0,8-4 0,5-1 0,7-2 0,6-1 1,3-1-1,5 4 1,1 2-1,-1 2 0,-6 7 1,-6 7-1,-4 6 0,-21 3-1,16 14 1,-16-14-2,-8 22-2,3-1-3,-17-23-15,22 2-19,-21 13 0,21-13 0,-21-6 0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21:05.336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15FC708-F0D3-484F-BD6D-4718A68AEF79}" emma:medium="tactile" emma:mode="ink">
          <msink:context xmlns:msink="http://schemas.microsoft.com/ink/2010/main" type="writingRegion" rotatedBoundingBox="13542,15206 17105,17298 16404,18492 12841,16401"/>
        </emma:interpretation>
      </emma:emma>
    </inkml:annotationXML>
    <inkml:traceGroup>
      <inkml:annotationXML>
        <emma:emma xmlns:emma="http://www.w3.org/2003/04/emma" version="1.0">
          <emma:interpretation id="{35809086-69C5-4AE4-8173-43C0A81C556A}" emma:medium="tactile" emma:mode="ink">
            <msink:context xmlns:msink="http://schemas.microsoft.com/ink/2010/main" type="paragraph" rotatedBoundingBox="13542,15206 17105,17298 16404,18492 12841,164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AD201C-1742-4FBF-B72A-8A24221707C3}" emma:medium="tactile" emma:mode="ink">
              <msink:context xmlns:msink="http://schemas.microsoft.com/ink/2010/main" type="line" rotatedBoundingBox="13542,15206 17105,17298 16404,18492 12841,16401"/>
            </emma:interpretation>
          </emma:emma>
        </inkml:annotationXML>
        <inkml:traceGroup>
          <inkml:annotationXML>
            <emma:emma xmlns:emma="http://www.w3.org/2003/04/emma" version="1.0">
              <emma:interpretation id="{67A4E35A-323E-44FC-BF00-8E0DAC85E624}" emma:medium="tactile" emma:mode="ink">
                <msink:context xmlns:msink="http://schemas.microsoft.com/ink/2010/main" type="inkWord" rotatedBoundingBox="13542,15206 17105,17298 16404,18492 12841,16401"/>
              </emma:interpretation>
              <emma:one-of disjunction-type="recognition" id="oneOf0">
                <emma:interpretation id="interp0" emma:lang="en-US" emma:confidence="0">
                  <emma:literal>actor.</emma:literal>
                </emma:interpretation>
                <emma:interpretation id="interp1" emma:lang="en-US" emma:confidence="0">
                  <emma:literal>dictator</emma:literal>
                </emma:interpretation>
                <emma:interpretation id="interp2" emma:lang="en-US" emma:confidence="0">
                  <emma:literal>octavo.</emma:literal>
                </emma:interpretation>
                <emma:interpretation id="interp3" emma:lang="en-US" emma:confidence="0">
                  <emma:literal>auction.</emma:literal>
                </emma:interpretation>
                <emma:interpretation id="interp4" emma:lang="en-US" emma:confidence="0">
                  <emma:literal>octoroon.</emma:literal>
                </emma:interpretation>
              </emma:one-of>
            </emma:emma>
          </inkml:annotationXML>
          <inkml:trace contextRef="#ctx0" brushRef="#br0">12199 7107 6,'0'0'24,"0"0"-3,0 0-1,0 0 0,-16-24-2,16 24-2,-4-14-1,4 14-3,0 0-2,0 0 0,0 0-3,0 0-1,2 14-2,1 1-1,-4 1 0,4 0-1,-3 1-1,3 1 1,-3-18-2,10 17 1,-10-17-1,0 0 1,14 4-1,-14-4 0,0 0 1,0 0-1,11-15 0,-11 15 0,0 0 0,0 0 0,0 0 0,0 0 0,0 0 0,0 0 0,0 0 0,0 0 1,0 0 0,0 0 0,2 18-1,-2-18 1,0 0 0,0 0-1,0 0 1,0 0-1,14 11 0,-14-11-1,0 0 1,0 0-1,-11 16 1,11-16-2,0 0 0,-14 16-1,14-16-1,0 0-2,0 0-4,0 0-3,0 0-3,-4-24-9,4 24-10,5-16-1,-5 16 4</inkml:trace>
          <inkml:trace contextRef="#ctx0" brushRef="#br0" timeOffset="-1310.4023">12166 7125 16,'0'0'29,"0"0"2,0 0-1,0-27-10,0 27-5,7-15-2,-7 15-2,0 0-1,21-6-3,-21 6 0,0 0-2,14 3-1,-14-3 0,15 19-1,-15-19 0,16 24-2,-8-9 1,-2-1-1,1 0 0,-3 1-1,-4-15 0,8 24 0,-8-24 0,5 14 0,-5-14 0,0 0 0,0 0-1,0 0 0,0 0 0,0 0-1,-8-16-1,8 16-1,0 0-4,0 0-9,0 0-20,0 0 1,0 0-2,0 0 2</inkml:trace>
          <inkml:trace contextRef="#ctx0" brushRef="#br0" timeOffset="-1903.2034">12229 7317 1,'0'0'5,"0"0"-9</inkml:trace>
          <inkml:trace contextRef="#ctx0" brushRef="#br0" timeOffset="1201.2021">12727 7139 60,'0'0'37,"0"-25"0,0 25 0,-13-27-23,13 27-5,0 0-3,0 0-1,-26-7-1,26 7-1,-27 24-1,9-1 0,-1 4 0,0 8-1,-2 5 0,1 6 0,1 4 0,5 2 1,-1 3-1,6 2 0,2 1 1,7 1-2,3-5 2,9-3-1,2-6 0,5-5 0,7-11 0,5-10-1,1-11 0,5-10 1,-2-11-1,2-7-1,-4-6 1,-2-4-2,-9 1 0,-2-3-1,-7 10-3,-15-12-4,18 26-19,-29-14-12,13 22 1,-18-29 0</inkml:trace>
          <inkml:trace contextRef="#ctx0" brushRef="#br0" timeOffset="1513.2026">12972 7280 67,'0'0'38,"-10"-16"-2,10 16 3,0 0-26,-8 27-4,4-9-3,7 12-1,-3 2-1,3 11-1,0 2 0,2 6-1,1-2 0,2 1-2,0-7 1,2-3-1,0-10-1,-4-9-2,5-6 0,-11-15-4,15 6-4,-23-30-14,8 24-16,-3-37 2,1 16-1,-9-9 2</inkml:trace>
          <inkml:trace contextRef="#ctx0" brushRef="#br0" timeOffset="1731.603">12882 7535 76,'0'0'38,"-6"15"1,6-15 0,21 11-28,-21-11-4,41-5-2,-13-3-2,9 2-1,1-2-1,4-2-1,1 2 0,-3 2-1,0 1-3,-11-4-1,8 15-9,-37-6-24,32-13 0,-32 13-2,18-21 2</inkml:trace>
          <inkml:trace contextRef="#ctx0" brushRef="#br0" timeOffset="1996.8035">13242 7127 71,'-18'-26'39,"18"26"-1,-26-22 2,26 22-25,-8 20-8,10 6-1,-5 3-2,7 11-1,-2 4 0,6 11 0,0 5-1,3 7 0,-1 4 0,3-1-2,1-4 1,1-4-1,1-11 0,0-9-2,1-7-1,-4-19-4,13 9-9,-26-25-25,19-3 0,-12-15 1,-7 18-1</inkml:trace>
          <inkml:trace contextRef="#ctx0" brushRef="#br0" timeOffset="2714.4047">13468 7751 87,'0'0'37,"0"0"2,0 0-2,0 0-30,24 2-3,-24-2-1,32-7-1,-13 3 0,1 0 0,-3 0-1,1 2 0,-18 2 0,26-5 0,-26 5-1,16-3 1,-16 3-1,0 0 0,0 0 0,-2 19 0,2-19-1,-18 31 1,6-12 0,-1 1 0,-2 3 0,1-1 0,1-1 0,3-5 0,4-2 0,6-14 0,-5 18 0,5-18 0,0 0 0,0 0 0,19 6 0,-19-6 0,18-6 1,-18 6-1,22-7 0,-22 7 0,25-3 0,-25 3 0,25 3 1,-25-3-1,24 13 0,-24-13 0,20 26 0,-11-10 1,-4 0-1,-2 3 1,-3 0 0,-1 2 0,-4-2-1,-2 0 1,-2 2 0,-4-2-1,-3 0 1,-2-3-1,-1-3 0,-2-3 1,-1-4-2,-1-6 1,1-6-2,-2-6-1,6 4-3,-14-22-13,32 30-21,-32-37-1,19 21-1,-6-9 2</inkml:trace>
          <inkml:trace contextRef="#ctx0" brushRef="#br0" timeOffset="-2511.6043">11833 6826 42,'-18'2'35,"18"-2"1,0 0-1,0 0-15,-16-2-8,16 2-4,0 0-2,0 0-2,0 0 0,0 0 0,0 0 0,0 0-1,13-14-1,-13 14 0,0 0 0,16 9 0,-16-9-1,14 18 0,-2-4 0,-1 6 1,5 0-1,-3 6 0,6 4 0,-1 1-1,1 2 1,0 5 0,2 1-1,0 2 1,-2 1-1,0-2 0,-1-5 1,-2 2-1,-3-7 0,0-6 0,-4-6 0,-9-18 0,15 20 0,-15-20 0,0 0 0,0 0 0,0 0 0,0 0 1,13-20-1,-13 20 0,1-18 0,-1 18 0,-1-16 0,1 16 0,0 0 0,0 0 0,1-18 0,-1 18 0,0 0 0,0 0 0,16-6 0,-16 6 0,16-6 0,-16 6 0,24-8 0,-9 1 0,-15 7 0,24-12 0,-24 12 0,21-15 0,-21 15 0,0 0 0,16-16 0,-16 16 0,0 0 0,0 0 0,-11-14 0,11 14 0,-16-15 0,16 15 0,-23-22 0,9 8 0,1-4 0,-3 1 0,1 1 0,-1-5 0,2 5 0,-2 0-1,1 0 1,1 1 0,-1 3 0,1-3-1,0-4 1,-3 5 0,1-4-1,-1-1 1,1 1 0,-4-2 0,3 1-1,-1-1 1,-1 3 0,4-1 0,-2 2 0,2 3 0,15 13 0,-25-19 0,25 19 0,-23-11 0,23 11 0,-17-8 0,17 8 0,-15-8 0,15 8 0,0 0 0,-16-14 0,16 14 0,0 0 0,0 0 0,0 0 0,0 0 0,0 0 0,0 0 0,0 0 0,10 16 0,-10-16 0,17 24 0,-7-10 1,4 5-1,3 0 0,0 4 0,4 1 0,0 3 1,3 2-1,-3-2 0,4 0 0,-4 3 1,0-1-1,0 0 0,-3-2 0,-1 0 0,-4-6 0,0 1 1,-3-3-1,-2-4 0,-8-15 0,11 17 0,-11-17 0,0 0 0,0 0 0,0 0 0,0 0 0,-5-17 0,5 17 0,-11-15-1,11 15 1,0 0 0,-18-14 0,18 14 0,0 0 0,0 0 0,0 0 0,0 0 0,0 0-1,0 0 1,0 0-1,0 0 1,15-5 0,-15 5-1,0 0 1,-2-16-1,2 16 1,-10-16-1,10 16 1,-12-17-1,12 17 0,-13-19 0,13 19 0,-11-16 0,11 16 1,0 0-1,0 0 1,0 0-1,0 0 1,0 0 0,0 0 0,0 0 0,16 20 0,-12-5 0,3 1 0,-2 1 0,-1 4 0,3-2 0,-1 0 0,1-3 0,1-1-1,-8-15-1,13 17-2,-13-17-2,14 8-8,-22-22-16,8 14-8,0 0-1,6-16 0</inkml:trace>
          <inkml:trace contextRef="#ctx0" brushRef="#br1" timeOffset="78858.1385">13503 8496 58,'0'0'37,"0"0"1,-8-20-1,8 20-18,0 0-9,0 0-3,0 0-2,21 15 0,-21-15 0,8 32-1,-8-8-1,5 11 0,-4 0-1,1 5 0,0 0-1,-1 0 0,3-7-1,-3-7 0,2-4 0,1-6-1,-4-16 0,6 21-1,-6-21-1,0 0-3,21 21-8,-21-21-25,0 0-3,13-31 2,4 17 0</inkml:trace>
          <inkml:trace contextRef="#ctx0" brushRef="#br1" timeOffset="79310.5393">13866 8497 80,'-21'16'37,"3"-8"-1,10 18-7,-13-14-21,17 16-2,-9-8-1,8 11-2,-5-4 1,9 5 0,-1-5 0,5 2-2,2-8 2,8-1-3,1-5 2,12-7-2,5-8 0,2-5 0,4-8-1,3-6 1,-3-5-2,-1-3 2,-4-4-1,-13-2 0,-5-2-1,-7 0 1,-9 3 0,-7 3-1,-7 3 0,-4 4 0,-2 8 1,-4 2-1,-3 9 0,-1 0 0,4 8-2,0-4 0,9 9-2,-4-10-3,19 21-8,-17-18-22,19-3 1,0 19-3,0-19 4</inkml:trace>
          <inkml:trace contextRef="#ctx0" brushRef="#br1" timeOffset="79778.5401">14354 8456 71,'-16'8'37,"16"-8"-1,-23 9 2,-6-9-28,23 15-4,-12-3-2,7 11-2,-2-1 1,4 7 0,-4 0 0,6 3-1,2-1 1,5 5-1,5-8 1,10-2-1,4-7 0,7-6-2,9-8 1,8-7 0,7-12-1,5-7 1,-2-11-1,-5-5 0,-5-3 0,-6 0 0,-13 0 0,-10 2 0,-12 6 0,-13 5 0,-7 8-1,-9 3 1,-5 8-1,-7 5 0,2 4 0,-3 6 0,5 4-1,-2 2-1,8 6-1,0-3-1,15 13-2,-12-18-8,28 21-22,-13-15-1,14 9 0,-3-26 1</inkml:trace>
          <inkml:trace contextRef="#ctx0" brushRef="#br1" timeOffset="80449.3413">14744 8395 55,'1'-19'38,"-1"19"0,0 0-1,16 11-10,-16-11-18,37 13-4,-8-8-2,8 2-1,2-3 0,2-3-1,-2-4-1,-6-3 1,-5-2-1,-12-2 0,-16 10 0,3-21-1,-3 21 0,-31-24 0,7 13-1,-6-2 1,-2 4-1,-2-1 1,4 2-1,-1 2 1,4 1 1,4 2 0,9 3 0,14 0 0,0 0 1,0 0 0,0 0 0,34-18-1,-7 10 2,8 2-2,4-5 1,2 3 0,3-2 0,1 4-1,-7-1 1,-4 4 0,-7 3 0,-6 5 0,-21-5 0,15 29 0,-23-5 0,-5 8 1,-8 6-1,-5 5 1,-4 13 0,-2 5-1,-5 1 0,0 7 1,-2-4-1,2 1-1,4-9 1,4-4 0,5-16-1,4-7 0,11-14 0,9-16 0,0 0-2,0-14 1,13-2-3,-4-10 0,14 12-4,-14-20-6,25 25-25,-15-12 1,9 11-2,-8-6 0</inkml:trace>
          <inkml:trace contextRef="#ctx0" brushRef="#br1" timeOffset="80776.9418">15121 8721 72,'19'-7'38,"-19"7"-1,0 0 1,0 0-25,0 21-7,0-21 1,-6 35-4,-1-16 1,7 4-1,-3-4 0,5 0 0,-1-3-1,-1-16 0,24 16-1,-3-14 0,2-7 0,5 0 0,1-6-1,0 0 0,-1-5 0,-8 3 0,-5 0 0,-15 13 0,5-22-1,-5 22 1,-28-19 0,3 8 0,-4 1-1,-2-4 1,2 4-3,-3-4 0,15 15-8,-17-17-24,34 16-5,-22-6-1,22 6 1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25:34.90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EADD882-0FC6-4383-B404-34321A26F8EA}" emma:medium="tactile" emma:mode="ink">
          <msink:context xmlns:msink="http://schemas.microsoft.com/ink/2010/main" type="writingRegion" rotatedBoundingBox="1261,13186 2555,14040 2055,14796 762,13942"/>
        </emma:interpretation>
      </emma:emma>
    </inkml:annotationXML>
    <inkml:traceGroup>
      <inkml:annotationXML>
        <emma:emma xmlns:emma="http://www.w3.org/2003/04/emma" version="1.0">
          <emma:interpretation id="{1D5C93E7-0DC5-4C2D-A46E-BF46195A76C0}" emma:medium="tactile" emma:mode="ink">
            <msink:context xmlns:msink="http://schemas.microsoft.com/ink/2010/main" type="paragraph" rotatedBoundingBox="1261,13186 2555,14040 2055,14796 762,139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CB580C-45B8-4D52-ABCB-4CDFD0C9249C}" emma:medium="tactile" emma:mode="ink">
              <msink:context xmlns:msink="http://schemas.microsoft.com/ink/2010/main" type="line" rotatedBoundingBox="1261,13186 2555,14040 2055,14796 762,13942"/>
            </emma:interpretation>
          </emma:emma>
        </inkml:annotationXML>
        <inkml:traceGroup>
          <inkml:annotationXML>
            <emma:emma xmlns:emma="http://www.w3.org/2003/04/emma" version="1.0">
              <emma:interpretation id="{B3F2E046-9E9E-404C-9F95-654FA35939E4}" emma:medium="tactile" emma:mode="ink">
                <msink:context xmlns:msink="http://schemas.microsoft.com/ink/2010/main" type="inkWord" rotatedBoundingBox="1261,13186 2555,14040 2055,14796 762,13942"/>
              </emma:interpretation>
              <emma:one-of disjunction-type="recognition" id="oneOf0">
                <emma:interpretation id="interp0" emma:lang="en-US" emma:confidence="1">
                  <emma:literal>Cts</emma:literal>
                </emma:interpretation>
                <emma:interpretation id="interp1" emma:lang="en-US" emma:confidence="0">
                  <emma:literal>C++</emma:literal>
                </emma:interpretation>
                <emma:interpretation id="interp2" emma:lang="en-US" emma:confidence="0">
                  <emma:literal>Cty</emma:literal>
                </emma:interpretation>
                <emma:interpretation id="interp3" emma:lang="en-US" emma:confidence="0">
                  <emma:literal>ch</emma:literal>
                </emma:interpretation>
                <emma:interpretation id="interp4" emma:lang="en-US" emma:confidence="0">
                  <emma:literal>Ctl</emma:literal>
                </emma:interpretation>
              </emma:one-of>
            </emma:emma>
          </inkml:annotationXML>
          <inkml:trace contextRef="#ctx0" brushRef="#br0">224 32 67,'-9'19'37,"9"-19"-2,3 26 2,13-2-23,-16-24-7,11 33-2,-6-17-3,4 0 0,-9-16 0,18 21-2,-18-21 1,15 5-1,-15-5 1,0 0-1,11-19 0,-11 19 0,0-31 0,-3 12 0,-2-2 0,-3 1-1,-2-1 1,-3 2 0,-1 1 0,-4 5 0,-4 5 0,1 4 0,-3 7 0,1 5 0,-2 6 0,2 9 1,1 4 0,1 8 0,3 6 1,5 9 0,2 3 0,6 6 1,2 0-1,8 3 1,3-3-1,13-4 0,3-8-1,6-7 0,6-9 0,2-11-1,2-7-1,-1-8 1,-1-3-2,-10-9-1,-1 4-2,-16-19-8,12 14-24,-23-8-4,0 16 3,-8-34-2</inkml:trace>
          <inkml:trace contextRef="#ctx0" brushRef="#br0" timeOffset="312.0005">481 157 66,'0'0'36,"5"-18"1,-5 18-1,-5-19-19,5 19-9,0 0-2,13 21-1,-13-7-1,9 12 0,-4 6 0,8 9-1,-3 7 0,4 6 0,2 4-2,-1 1 0,-1-3-1,1-7-1,1-4-1,-8-11-1,1-4-3,-9-30-8,10 21-23,-10-21-3,0 0 1,-32-29-1</inkml:trace>
          <inkml:trace contextRef="#ctx0" brushRef="#br0" timeOffset="530.4009">412 411 105,'10'19'39,"7"-6"2,-1-20-6,15 17-30,1-9-2,8 3-1,3-4-3,1 0 0,2 1-2,-11-4-1,6 8-4,-21-18-7,17 19-16,-37-6-8,28-16 2,-24-1-2</inkml:trace>
          <inkml:trace contextRef="#ctx0" brushRef="#br0" timeOffset="780.0013">791 27 90,'-12'-16'39,"12"16"0,0 0 2,0 0-28,4 24-7,7 2-1,-2 3-2,6 7 0,-1 8-2,2 5 0,2 2 0,-2 2-1,2 1-1,-5-3-1,-1 0-1,-4-11-3,9 8-7,-24-22-26,15 4-2,-9-15 1,7 1 0</inkml:trace>
          <inkml:trace contextRef="#ctx0" brushRef="#br0" timeOffset="1388.4024">1031 738 76,'0'0'36,"0"0"-2,0 0 2,0 0-29,0 0-2,0 0-1,18 7-1,-18-7 0,19-8 0,-19 8-1,31-10 0,-17 2 0,5 2-1,1-2 0,-1 1 0,0 1-1,-3 1 1,-16 5-1,23-2 0,-23 2 1,0 0 0,8 20 0,-8-20 0,-8 24 0,8-24 0,-13 25 0,13-25 0,-16 24 0,16-24-1,-15 21 1,15-21 0,-14 17-1,14-17 0,-8 15 0,8-15 1,0 0-1,0 0 0,0 0 0,16 14 0,-2-12 0,2-2 0,4 1 0,1 3 0,1-1 1,1 3 0,-6 4 0,-2 3 0,-6 1 0,-2 7 1,-9-1-1,-3 6 0,-6-2-1,-3-2 0,-6-1 0,1-2-1,-2-3 0,-3-11-3,5 0 0,-10-23-9,29 18-22,-21-28-7,21 4 3,2-15-1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26:01.62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82EA1A0-E49F-4167-8B9D-CA2A773A4C5E}" emma:medium="tactile" emma:mode="ink">
          <msink:context xmlns:msink="http://schemas.microsoft.com/ink/2010/main" type="inkDrawing" rotatedBoundingBox="7472,12650 7811,14816 7748,14826 7409,12660" semanticType="callout" shapeName="Other">
            <msink:sourceLink direction="with" ref="{EC88693F-BF76-4CE1-A5F1-2035DC9789A8}"/>
            <msink:sourceLink direction="with" ref="{E5E51586-C120-4F86-8114-7107FC30233F}"/>
          </msink:context>
        </emma:interpretation>
      </emma:emma>
    </inkml:annotationXML>
    <inkml:trace contextRef="#ctx0" brushRef="#br0">23 128 41,'-6'-38'34,"3"8"2,-2 1-1,5 29-10,-10-32-9,10 32-5,0 0-4,21 16-2,-21-16-1,16 37 0,-8-8-2,7 9 1,-4 3-1,2 11 1,-2 5-2,2 7 2,-2 5-2,2 3 1,-2 6-1,2 2 0,-2 1 0,4 1-1,-2-3 1,1 0-1,-1-6 0,-2 1 0,0-9 0,0-1 0,1-3 1,-4-4-1,-3-2 0,-1-4 1,0 0-1,0-3 1,-2-5-1,3-2-1,-5-5 1,6-3 0,-1-2 0,0-4 0,0-2-1,-1-2 1,1 1 0,-1-5 0,0 3 0,-2-3 0,0 0-1,-1 1 2,-1-3-1,2 1 0,-4-4 0,2 0 0,0-14 0,0 23 0,0-23 0,-1 22 0,1-22 0,0 21 0,0-21 0,1 19 0,-1-19 0,3 19 0,-3-19 0,5 15 0,-5-15 0,0 0 0,0 0 0,7 16 0,-7-16 0,0 0 0,0 0 0,0 0 0,0 0 0,0 0 0,0 0 0,11 14 0,-11-14 0,0 0 0,0 0 0,0 0 0,0 0 0,8 14 0,-8-14 0,0 0 0,0 0 0,0 0 0,0 0 0,0 0 1,0 0-1,0 0 0,0 0 0,0 0-1,0 0 1,0 0 0,0 0 1,0 0-1,0 0 0,0 0-1,0 0 1,0 0 0,0 0 0,0 0 0,0 0 0,0 0 0,0 0 0,0 0 0,0 0 0,0 0 0,0 0 0,0 0 0,0 0-1,0 0 1,0 0-1,0 0-1,0 0-2,0 0-2,0 0-8,0 0-18,0 0-9,-7-22 1,12 8-1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26:04.76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C88693F-BF76-4CE1-A5F1-2035DC9789A8}" emma:medium="tactile" emma:mode="ink">
          <msink:context xmlns:msink="http://schemas.microsoft.com/ink/2010/main" type="inkDrawing" rotatedBoundingBox="7887,14797 11623,14700 11626,14840 7890,14936" semanticType="underline" shapeName="Other">
            <msink:sourceLink direction="with" ref="{551F4C5E-FDF0-4C5B-BC97-6846DF3E7688}"/>
            <msink:destinationLink direction="with" ref="{D82EA1A0-E49F-4167-8B9D-CA2A773A4C5E}"/>
          </msink:context>
        </emma:interpretation>
      </emma:emma>
    </inkml:annotationXML>
    <inkml:trace contextRef="#ctx0" brushRef="#br0">-2 71 46,'0'-15'33,"0"15"1,1-16-7,-1 16-8,0 0-5,21 12-3,-21-12-4,0 0 0,16 12-1,-1 1-1,-15-13-1,28 21 0,-10-10-1,9 0 0,1-3-1,10-1 0,2-4 0,8 3 0,4-6-1,4 0 0,3 0 0,2 2 0,3-4-1,-4 4 1,1-2-1,1-2 0,-1-1 0,2 2 1,-2-6-1,1 1 0,-2-4 0,4 2 0,-5 2 0,1-2 0,-6 3 1,-1 3-1,-3 1 0,-2 4 0,-3 2 0,-3 1 0,3-1 1,-5 3-1,3 0 0,2-2 1,2-2-1,4-3 0,2-4 0,3 0 1,2-2 0,0-3-1,-1 0 0,0 0 0,-3 2 0,-1 1 0,-3 3 0,-5 1 1,-2-3-2,1 4 1,0-3 1,5-2-1,0 1 0,3-1 1,1-2-1,1 3 0,1 0 1,-2 1-1,-2 5 0,-1-1 0,-4 4 0,-2-2 0,-3 1 0,1-1 1,1-2-1,2-2 0,0-2 0,3-2 0,2-2 0,-2-1 0,0 2 0,-1 0 0,-5 1 0,-4 2 0,-4 3 0,-8 0 0,-6 0 0,-3 1 0,-3-1 0,-14 0 0,21-1-1,-21 1-1,14-5 0,-14 5-1,0 0-2,5-18-7,8 33-16,-13-15-14,0 0 0,-18-19 0,18 19 1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6-14T20:26:06.72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5E51586-C120-4F86-8114-7107FC30233F}" emma:medium="tactile" emma:mode="ink">
          <msink:context xmlns:msink="http://schemas.microsoft.com/ink/2010/main" type="inkDrawing" rotatedBoundingBox="7478,12528 11128,12315 11132,12378 7481,12591" semanticType="underline" shapeName="Other">
            <msink:sourceLink direction="with" ref="{BB475767-7FDB-49EE-906C-F5D010D10BF8}"/>
            <msink:destinationLink direction="with" ref="{D82EA1A0-E49F-4167-8B9D-CA2A773A4C5E}"/>
          </msink:context>
        </emma:interpretation>
      </emma:emma>
    </inkml:annotationXML>
    <inkml:trace contextRef="#ctx0" brushRef="#br0">41 185 38,'-18'3'32,"18"-3"3,0 0-2,-24-8-14,24 8-3,0 0-5,0 0-2,0 0-2,26 2-1,-26-2-2,21-3 0,-21 3-1,27 3 1,-27-3-2,31 8 0,-15-4 0,3 4 0,2-1 0,8-1 0,4-1 0,8-2 0,3-3-1,8-1 0,2-6 1,7 1-1,4-4 0,-4 1-1,-1-1 1,-3 2-1,-4 2 1,-4 1-1,-2 2 1,-2 1-1,-7 1 0,2 1 1,-1-2-1,-1 2 0,3-2 0,0-1 0,3 0 0,2-2 0,2-1 1,2 1-2,1-1 1,4 1 0,0 0 0,-2 2 0,-1 0 0,1 3 0,-1-4 0,-2 6 2,-4-4-2,-1 4 1,-2-5-1,2 0 1,0-4-1,-2 1 1,2 1-1,0-3 0,0 2 0,2-2 0,1 5 0,-3 1 0,-3 0 0,-2 2 0,-2 0 0,2 5 0,-4-3 0,-1 2 0,-1-4 0,-1 0 0,1-1 0,1-2 0,-4-2 0,3-3 0,-1 3 0,-4-3 0,2 3-1,-4 2 2,0 0-2,-4 1 1,4 2 0,-5 0 0,2 0 0,2 0 1,0 0-2,3 0 1,0-1 0,3-1 0,0-1 0,3 1 1,0-1-1,1 5 0,1-4 0,-2 4 1,0-1-1,-1 3 2,0-1-2,-2 0 0,-2-1 0,1-4 0,-4 2 0,-1 0 0,-4-2 0,-3 1 0,-4-2 0,-15 3 0,21-4 0,-21 4 0,0 0-2,0 0 1,0 0 0,0 0 0,0 0-2,0 0 0,0 0-3,0 0-2,-2 15-10,-14-28-17,16 13-7,-6-16 2,6 16 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3329F-4FFB-4FB8-A7B2-C4CADEDD03F5}" type="datetimeFigureOut">
              <a:rPr lang="en-US" smtClean="0"/>
              <a:t>2/4/16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3BDA0-8152-4ED6-BE73-3BE878829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46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3B32-14F8-4003-BA0F-E7CA2357DF29}" type="datetime1">
              <a:rPr lang="en-US" smtClean="0"/>
              <a:t>2/4/16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343D688-25D0-4C36-872D-BDD83B0FCE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5F6F-5EEA-472D-818D-12646477ECA1}" type="datetime1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98D0-37EC-49E2-93AD-BB1464CC8D93}" type="datetime1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48EC-C31E-418E-ABD2-F93C9ED54A0F}" type="datetime1">
              <a:rPr lang="en-US" smtClean="0"/>
              <a:t>2/4/16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343D688-25D0-4C36-872D-BDD83B0FCE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37B3-D459-4318-917A-95CBC57873DA}" type="datetime1">
              <a:rPr lang="en-US" smtClean="0"/>
              <a:t>2/4/16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473D-70C3-4709-ABDC-15E049A43D66}" type="datetime1">
              <a:rPr lang="en-US" smtClean="0"/>
              <a:t>2/4/16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0ADD-6E82-41CB-A271-999C8577ABFA}" type="datetime1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343D688-25D0-4C36-872D-BDD83B0FCE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DFA6-B563-4C84-8B6B-8348A5083AE6}" type="datetime1">
              <a:rPr lang="en-US" smtClean="0"/>
              <a:t>2/4/16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478C-CF9B-4389-946C-9B11DEC344E8}" type="datetime1">
              <a:rPr lang="en-US" smtClean="0"/>
              <a:t>2/4/16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62D2-CC6C-465A-BE2C-A907D4EC92FC}" type="datetime1">
              <a:rPr lang="en-US" smtClean="0"/>
              <a:t>2/4/16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D9C4-4A6E-41DB-BA02-67BA65175734}" type="datetime1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012887-B574-4E8F-8063-6F85BB2215BA}" type="datetime1">
              <a:rPr lang="en-US" smtClean="0"/>
              <a:t>2/4/16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43D688-25D0-4C36-872D-BDD83B0FCE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customXml" Target="../ink/ink24.xml"/><Relationship Id="rId20" Type="http://schemas.openxmlformats.org/officeDocument/2006/relationships/image" Target="../media/image33.emf"/><Relationship Id="rId21" Type="http://schemas.openxmlformats.org/officeDocument/2006/relationships/customXml" Target="../ink/ink30.xml"/><Relationship Id="rId22" Type="http://schemas.openxmlformats.org/officeDocument/2006/relationships/image" Target="../media/image34.emf"/><Relationship Id="rId23" Type="http://schemas.openxmlformats.org/officeDocument/2006/relationships/customXml" Target="../ink/ink31.xml"/><Relationship Id="rId24" Type="http://schemas.openxmlformats.org/officeDocument/2006/relationships/image" Target="../media/image35.emf"/><Relationship Id="rId10" Type="http://schemas.openxmlformats.org/officeDocument/2006/relationships/image" Target="../media/image28.emf"/><Relationship Id="rId11" Type="http://schemas.openxmlformats.org/officeDocument/2006/relationships/customXml" Target="../ink/ink25.xml"/><Relationship Id="rId12" Type="http://schemas.openxmlformats.org/officeDocument/2006/relationships/image" Target="../media/image29.emf"/><Relationship Id="rId13" Type="http://schemas.openxmlformats.org/officeDocument/2006/relationships/customXml" Target="../ink/ink26.xml"/><Relationship Id="rId14" Type="http://schemas.openxmlformats.org/officeDocument/2006/relationships/image" Target="../media/image30.emf"/><Relationship Id="rId15" Type="http://schemas.openxmlformats.org/officeDocument/2006/relationships/customXml" Target="../ink/ink27.xml"/><Relationship Id="rId16" Type="http://schemas.openxmlformats.org/officeDocument/2006/relationships/image" Target="../media/image31.emf"/><Relationship Id="rId17" Type="http://schemas.openxmlformats.org/officeDocument/2006/relationships/customXml" Target="../ink/ink28.xml"/><Relationship Id="rId18" Type="http://schemas.openxmlformats.org/officeDocument/2006/relationships/image" Target="../media/image32.emf"/><Relationship Id="rId19" Type="http://schemas.openxmlformats.org/officeDocument/2006/relationships/customXml" Target="../ink/ink29.xml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customXml" Target="../ink/ink21.xml"/><Relationship Id="rId4" Type="http://schemas.openxmlformats.org/officeDocument/2006/relationships/image" Target="../media/image25.emf"/><Relationship Id="rId5" Type="http://schemas.openxmlformats.org/officeDocument/2006/relationships/customXml" Target="../ink/ink22.xml"/><Relationship Id="rId6" Type="http://schemas.openxmlformats.org/officeDocument/2006/relationships/image" Target="../media/image26.emf"/><Relationship Id="rId7" Type="http://schemas.openxmlformats.org/officeDocument/2006/relationships/customXml" Target="../ink/ink23.xml"/><Relationship Id="rId8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customXml" Target="../ink/ink36.xml"/><Relationship Id="rId12" Type="http://schemas.openxmlformats.org/officeDocument/2006/relationships/image" Target="../media/image40.emf"/><Relationship Id="rId13" Type="http://schemas.openxmlformats.org/officeDocument/2006/relationships/customXml" Target="../ink/ink37.xml"/><Relationship Id="rId14" Type="http://schemas.openxmlformats.org/officeDocument/2006/relationships/image" Target="../media/image41.emf"/><Relationship Id="rId15" Type="http://schemas.openxmlformats.org/officeDocument/2006/relationships/customXml" Target="../ink/ink38.xml"/><Relationship Id="rId16" Type="http://schemas.openxmlformats.org/officeDocument/2006/relationships/image" Target="../media/image42.emf"/><Relationship Id="rId17" Type="http://schemas.openxmlformats.org/officeDocument/2006/relationships/customXml" Target="../ink/ink39.xml"/><Relationship Id="rId18" Type="http://schemas.openxmlformats.org/officeDocument/2006/relationships/image" Target="../media/image43.emf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customXml" Target="../ink/ink32.xml"/><Relationship Id="rId4" Type="http://schemas.openxmlformats.org/officeDocument/2006/relationships/image" Target="../media/image36.emf"/><Relationship Id="rId5" Type="http://schemas.openxmlformats.org/officeDocument/2006/relationships/customXml" Target="../ink/ink33.xml"/><Relationship Id="rId6" Type="http://schemas.openxmlformats.org/officeDocument/2006/relationships/image" Target="../media/image37.emf"/><Relationship Id="rId7" Type="http://schemas.openxmlformats.org/officeDocument/2006/relationships/customXml" Target="../ink/ink34.xml"/><Relationship Id="rId8" Type="http://schemas.openxmlformats.org/officeDocument/2006/relationships/image" Target="../media/image38.emf"/><Relationship Id="rId9" Type="http://schemas.openxmlformats.org/officeDocument/2006/relationships/customXml" Target="../ink/ink35.xml"/><Relationship Id="rId10" Type="http://schemas.openxmlformats.org/officeDocument/2006/relationships/image" Target="../media/image3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customXml" Target="../ink/ink43.xml"/><Relationship Id="rId20" Type="http://schemas.openxmlformats.org/officeDocument/2006/relationships/image" Target="../media/image52.emf"/><Relationship Id="rId10" Type="http://schemas.openxmlformats.org/officeDocument/2006/relationships/image" Target="../media/image47.emf"/><Relationship Id="rId11" Type="http://schemas.openxmlformats.org/officeDocument/2006/relationships/customXml" Target="../ink/ink44.xml"/><Relationship Id="rId12" Type="http://schemas.openxmlformats.org/officeDocument/2006/relationships/image" Target="../media/image48.emf"/><Relationship Id="rId13" Type="http://schemas.openxmlformats.org/officeDocument/2006/relationships/customXml" Target="../ink/ink45.xml"/><Relationship Id="rId14" Type="http://schemas.openxmlformats.org/officeDocument/2006/relationships/image" Target="../media/image49.emf"/><Relationship Id="rId15" Type="http://schemas.openxmlformats.org/officeDocument/2006/relationships/customXml" Target="../ink/ink46.xml"/><Relationship Id="rId16" Type="http://schemas.openxmlformats.org/officeDocument/2006/relationships/image" Target="../media/image50.emf"/><Relationship Id="rId17" Type="http://schemas.openxmlformats.org/officeDocument/2006/relationships/customXml" Target="../ink/ink47.xml"/><Relationship Id="rId18" Type="http://schemas.openxmlformats.org/officeDocument/2006/relationships/image" Target="../media/image51.emf"/><Relationship Id="rId19" Type="http://schemas.openxmlformats.org/officeDocument/2006/relationships/customXml" Target="../ink/ink48.xml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customXml" Target="../ink/ink40.xml"/><Relationship Id="rId4" Type="http://schemas.openxmlformats.org/officeDocument/2006/relationships/image" Target="../media/image44.emf"/><Relationship Id="rId5" Type="http://schemas.openxmlformats.org/officeDocument/2006/relationships/customXml" Target="../ink/ink41.xml"/><Relationship Id="rId6" Type="http://schemas.openxmlformats.org/officeDocument/2006/relationships/image" Target="../media/image45.emf"/><Relationship Id="rId7" Type="http://schemas.openxmlformats.org/officeDocument/2006/relationships/customXml" Target="../ink/ink42.xml"/><Relationship Id="rId8" Type="http://schemas.openxmlformats.org/officeDocument/2006/relationships/image" Target="../media/image4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.xml"/><Relationship Id="rId4" Type="http://schemas.openxmlformats.org/officeDocument/2006/relationships/image" Target="../media/image53.emf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customXml" Target="../ink/ink53.xml"/><Relationship Id="rId20" Type="http://schemas.openxmlformats.org/officeDocument/2006/relationships/image" Target="../media/image62.emf"/><Relationship Id="rId21" Type="http://schemas.openxmlformats.org/officeDocument/2006/relationships/customXml" Target="../ink/ink59.xml"/><Relationship Id="rId22" Type="http://schemas.openxmlformats.org/officeDocument/2006/relationships/image" Target="../media/image63.emf"/><Relationship Id="rId10" Type="http://schemas.openxmlformats.org/officeDocument/2006/relationships/image" Target="../media/image57.emf"/><Relationship Id="rId11" Type="http://schemas.openxmlformats.org/officeDocument/2006/relationships/customXml" Target="../ink/ink54.xml"/><Relationship Id="rId12" Type="http://schemas.openxmlformats.org/officeDocument/2006/relationships/image" Target="../media/image58.emf"/><Relationship Id="rId13" Type="http://schemas.openxmlformats.org/officeDocument/2006/relationships/customXml" Target="../ink/ink55.xml"/><Relationship Id="rId14" Type="http://schemas.openxmlformats.org/officeDocument/2006/relationships/image" Target="../media/image59.emf"/><Relationship Id="rId15" Type="http://schemas.openxmlformats.org/officeDocument/2006/relationships/customXml" Target="../ink/ink56.xml"/><Relationship Id="rId16" Type="http://schemas.openxmlformats.org/officeDocument/2006/relationships/image" Target="../media/image60.emf"/><Relationship Id="rId17" Type="http://schemas.openxmlformats.org/officeDocument/2006/relationships/customXml" Target="../ink/ink57.xml"/><Relationship Id="rId18" Type="http://schemas.openxmlformats.org/officeDocument/2006/relationships/image" Target="../media/image61.emf"/><Relationship Id="rId19" Type="http://schemas.openxmlformats.org/officeDocument/2006/relationships/customXml" Target="../ink/ink58.xml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Relationship Id="rId3" Type="http://schemas.openxmlformats.org/officeDocument/2006/relationships/customXml" Target="../ink/ink50.xml"/><Relationship Id="rId4" Type="http://schemas.openxmlformats.org/officeDocument/2006/relationships/image" Target="../media/image54.emf"/><Relationship Id="rId5" Type="http://schemas.openxmlformats.org/officeDocument/2006/relationships/customXml" Target="../ink/ink51.xml"/><Relationship Id="rId6" Type="http://schemas.openxmlformats.org/officeDocument/2006/relationships/image" Target="../media/image55.emf"/><Relationship Id="rId7" Type="http://schemas.openxmlformats.org/officeDocument/2006/relationships/customXml" Target="../ink/ink52.xml"/><Relationship Id="rId8" Type="http://schemas.openxmlformats.org/officeDocument/2006/relationships/image" Target="../media/image5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31.xml"/><Relationship Id="rId2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customXml" Target="../ink/ink64.xml"/><Relationship Id="rId12" Type="http://schemas.openxmlformats.org/officeDocument/2006/relationships/image" Target="../media/image68.emf"/><Relationship Id="rId13" Type="http://schemas.openxmlformats.org/officeDocument/2006/relationships/customXml" Target="../ink/ink65.xml"/><Relationship Id="rId14" Type="http://schemas.openxmlformats.org/officeDocument/2006/relationships/image" Target="../media/image69.emf"/><Relationship Id="rId1" Type="http://schemas.openxmlformats.org/officeDocument/2006/relationships/tags" Target="../tags/tag32.xml"/><Relationship Id="rId2" Type="http://schemas.openxmlformats.org/officeDocument/2006/relationships/slideLayout" Target="../slideLayouts/slideLayout2.xml"/><Relationship Id="rId3" Type="http://schemas.openxmlformats.org/officeDocument/2006/relationships/customXml" Target="../ink/ink60.xml"/><Relationship Id="rId4" Type="http://schemas.openxmlformats.org/officeDocument/2006/relationships/image" Target="../media/image64.emf"/><Relationship Id="rId5" Type="http://schemas.openxmlformats.org/officeDocument/2006/relationships/customXml" Target="../ink/ink61.xml"/><Relationship Id="rId6" Type="http://schemas.openxmlformats.org/officeDocument/2006/relationships/image" Target="../media/image65.emf"/><Relationship Id="rId7" Type="http://schemas.openxmlformats.org/officeDocument/2006/relationships/customXml" Target="../ink/ink62.xml"/><Relationship Id="rId8" Type="http://schemas.openxmlformats.org/officeDocument/2006/relationships/image" Target="../media/image66.emf"/><Relationship Id="rId9" Type="http://schemas.openxmlformats.org/officeDocument/2006/relationships/customXml" Target="../ink/ink63.xml"/><Relationship Id="rId10" Type="http://schemas.openxmlformats.org/officeDocument/2006/relationships/image" Target="../media/image67.emf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customXml" Target="../ink/ink69.xml"/><Relationship Id="rId20" Type="http://schemas.openxmlformats.org/officeDocument/2006/relationships/image" Target="../media/image78.emf"/><Relationship Id="rId21" Type="http://schemas.openxmlformats.org/officeDocument/2006/relationships/customXml" Target="../ink/ink75.xml"/><Relationship Id="rId22" Type="http://schemas.openxmlformats.org/officeDocument/2006/relationships/image" Target="../media/image79.emf"/><Relationship Id="rId10" Type="http://schemas.openxmlformats.org/officeDocument/2006/relationships/image" Target="../media/image73.emf"/><Relationship Id="rId11" Type="http://schemas.openxmlformats.org/officeDocument/2006/relationships/customXml" Target="../ink/ink70.xml"/><Relationship Id="rId12" Type="http://schemas.openxmlformats.org/officeDocument/2006/relationships/image" Target="../media/image74.emf"/><Relationship Id="rId13" Type="http://schemas.openxmlformats.org/officeDocument/2006/relationships/customXml" Target="../ink/ink71.xml"/><Relationship Id="rId14" Type="http://schemas.openxmlformats.org/officeDocument/2006/relationships/image" Target="../media/image75.emf"/><Relationship Id="rId15" Type="http://schemas.openxmlformats.org/officeDocument/2006/relationships/customXml" Target="../ink/ink72.xml"/><Relationship Id="rId16" Type="http://schemas.openxmlformats.org/officeDocument/2006/relationships/image" Target="../media/image76.emf"/><Relationship Id="rId17" Type="http://schemas.openxmlformats.org/officeDocument/2006/relationships/customXml" Target="../ink/ink73.xml"/><Relationship Id="rId18" Type="http://schemas.openxmlformats.org/officeDocument/2006/relationships/image" Target="../media/image77.emf"/><Relationship Id="rId19" Type="http://schemas.openxmlformats.org/officeDocument/2006/relationships/customXml" Target="../ink/ink74.xml"/><Relationship Id="rId1" Type="http://schemas.openxmlformats.org/officeDocument/2006/relationships/tags" Target="../tags/tag33.xml"/><Relationship Id="rId2" Type="http://schemas.openxmlformats.org/officeDocument/2006/relationships/slideLayout" Target="../slideLayouts/slideLayout2.xml"/><Relationship Id="rId3" Type="http://schemas.openxmlformats.org/officeDocument/2006/relationships/customXml" Target="../ink/ink66.xml"/><Relationship Id="rId4" Type="http://schemas.openxmlformats.org/officeDocument/2006/relationships/image" Target="../media/image70.emf"/><Relationship Id="rId5" Type="http://schemas.openxmlformats.org/officeDocument/2006/relationships/customXml" Target="../ink/ink67.xml"/><Relationship Id="rId6" Type="http://schemas.openxmlformats.org/officeDocument/2006/relationships/image" Target="../media/image71.emf"/><Relationship Id="rId7" Type="http://schemas.openxmlformats.org/officeDocument/2006/relationships/customXml" Target="../ink/ink68.xml"/><Relationship Id="rId8" Type="http://schemas.openxmlformats.org/officeDocument/2006/relationships/image" Target="../media/image72.emf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customXml" Target="../ink/ink80.xml"/><Relationship Id="rId12" Type="http://schemas.openxmlformats.org/officeDocument/2006/relationships/image" Target="../media/image84.emf"/><Relationship Id="rId13" Type="http://schemas.openxmlformats.org/officeDocument/2006/relationships/customXml" Target="../ink/ink81.xml"/><Relationship Id="rId14" Type="http://schemas.openxmlformats.org/officeDocument/2006/relationships/image" Target="../media/image85.emf"/><Relationship Id="rId1" Type="http://schemas.openxmlformats.org/officeDocument/2006/relationships/tags" Target="../tags/tag34.xml"/><Relationship Id="rId2" Type="http://schemas.openxmlformats.org/officeDocument/2006/relationships/slideLayout" Target="../slideLayouts/slideLayout2.xml"/><Relationship Id="rId3" Type="http://schemas.openxmlformats.org/officeDocument/2006/relationships/customXml" Target="../ink/ink76.xml"/><Relationship Id="rId4" Type="http://schemas.openxmlformats.org/officeDocument/2006/relationships/image" Target="../media/image80.emf"/><Relationship Id="rId5" Type="http://schemas.openxmlformats.org/officeDocument/2006/relationships/customXml" Target="../ink/ink77.xml"/><Relationship Id="rId6" Type="http://schemas.openxmlformats.org/officeDocument/2006/relationships/image" Target="../media/image81.emf"/><Relationship Id="rId7" Type="http://schemas.openxmlformats.org/officeDocument/2006/relationships/customXml" Target="../ink/ink78.xml"/><Relationship Id="rId8" Type="http://schemas.openxmlformats.org/officeDocument/2006/relationships/image" Target="../media/image82.emf"/><Relationship Id="rId9" Type="http://schemas.openxmlformats.org/officeDocument/2006/relationships/customXml" Target="../ink/ink79.xml"/><Relationship Id="rId10" Type="http://schemas.openxmlformats.org/officeDocument/2006/relationships/image" Target="../media/image83.emf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customXml" Target="../ink/ink86.xml"/><Relationship Id="rId12" Type="http://schemas.openxmlformats.org/officeDocument/2006/relationships/image" Target="../media/image90.emf"/><Relationship Id="rId13" Type="http://schemas.openxmlformats.org/officeDocument/2006/relationships/customXml" Target="../ink/ink87.xml"/><Relationship Id="rId14" Type="http://schemas.openxmlformats.org/officeDocument/2006/relationships/image" Target="../media/image91.emf"/><Relationship Id="rId1" Type="http://schemas.openxmlformats.org/officeDocument/2006/relationships/tags" Target="../tags/tag35.xml"/><Relationship Id="rId2" Type="http://schemas.openxmlformats.org/officeDocument/2006/relationships/slideLayout" Target="../slideLayouts/slideLayout2.xml"/><Relationship Id="rId3" Type="http://schemas.openxmlformats.org/officeDocument/2006/relationships/customXml" Target="../ink/ink82.xml"/><Relationship Id="rId4" Type="http://schemas.openxmlformats.org/officeDocument/2006/relationships/image" Target="../media/image86.emf"/><Relationship Id="rId5" Type="http://schemas.openxmlformats.org/officeDocument/2006/relationships/customXml" Target="../ink/ink83.xml"/><Relationship Id="rId6" Type="http://schemas.openxmlformats.org/officeDocument/2006/relationships/image" Target="../media/image87.emf"/><Relationship Id="rId7" Type="http://schemas.openxmlformats.org/officeDocument/2006/relationships/customXml" Target="../ink/ink84.xml"/><Relationship Id="rId8" Type="http://schemas.openxmlformats.org/officeDocument/2006/relationships/image" Target="../media/image88.emf"/><Relationship Id="rId9" Type="http://schemas.openxmlformats.org/officeDocument/2006/relationships/customXml" Target="../ink/ink85.xml"/><Relationship Id="rId10" Type="http://schemas.openxmlformats.org/officeDocument/2006/relationships/image" Target="../media/image89.emf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customXml" Target="../ink/ink92.xml"/><Relationship Id="rId12" Type="http://schemas.openxmlformats.org/officeDocument/2006/relationships/image" Target="../media/image96.emf"/><Relationship Id="rId13" Type="http://schemas.openxmlformats.org/officeDocument/2006/relationships/customXml" Target="../ink/ink93.xml"/><Relationship Id="rId14" Type="http://schemas.openxmlformats.org/officeDocument/2006/relationships/image" Target="../media/image97.emf"/><Relationship Id="rId15" Type="http://schemas.openxmlformats.org/officeDocument/2006/relationships/customXml" Target="../ink/ink94.xml"/><Relationship Id="rId16" Type="http://schemas.openxmlformats.org/officeDocument/2006/relationships/image" Target="../media/image98.emf"/><Relationship Id="rId17" Type="http://schemas.openxmlformats.org/officeDocument/2006/relationships/customXml" Target="../ink/ink95.xml"/><Relationship Id="rId18" Type="http://schemas.openxmlformats.org/officeDocument/2006/relationships/image" Target="../media/image99.emf"/><Relationship Id="rId1" Type="http://schemas.openxmlformats.org/officeDocument/2006/relationships/tags" Target="../tags/tag36.xml"/><Relationship Id="rId2" Type="http://schemas.openxmlformats.org/officeDocument/2006/relationships/slideLayout" Target="../slideLayouts/slideLayout2.xml"/><Relationship Id="rId3" Type="http://schemas.openxmlformats.org/officeDocument/2006/relationships/customXml" Target="../ink/ink88.xml"/><Relationship Id="rId4" Type="http://schemas.openxmlformats.org/officeDocument/2006/relationships/image" Target="../media/image92.emf"/><Relationship Id="rId5" Type="http://schemas.openxmlformats.org/officeDocument/2006/relationships/customXml" Target="../ink/ink89.xml"/><Relationship Id="rId6" Type="http://schemas.openxmlformats.org/officeDocument/2006/relationships/image" Target="../media/image93.emf"/><Relationship Id="rId7" Type="http://schemas.openxmlformats.org/officeDocument/2006/relationships/customXml" Target="../ink/ink90.xml"/><Relationship Id="rId8" Type="http://schemas.openxmlformats.org/officeDocument/2006/relationships/image" Target="../media/image94.emf"/><Relationship Id="rId9" Type="http://schemas.openxmlformats.org/officeDocument/2006/relationships/customXml" Target="../ink/ink91.xml"/><Relationship Id="rId10" Type="http://schemas.openxmlformats.org/officeDocument/2006/relationships/image" Target="../media/image95.emf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customXml" Target="../ink/ink100.xml"/><Relationship Id="rId12" Type="http://schemas.openxmlformats.org/officeDocument/2006/relationships/image" Target="../media/image104.emf"/><Relationship Id="rId13" Type="http://schemas.openxmlformats.org/officeDocument/2006/relationships/customXml" Target="../ink/ink101.xml"/><Relationship Id="rId14" Type="http://schemas.openxmlformats.org/officeDocument/2006/relationships/image" Target="../media/image105.emf"/><Relationship Id="rId15" Type="http://schemas.openxmlformats.org/officeDocument/2006/relationships/customXml" Target="../ink/ink102.xml"/><Relationship Id="rId16" Type="http://schemas.openxmlformats.org/officeDocument/2006/relationships/image" Target="../media/image106.emf"/><Relationship Id="rId17" Type="http://schemas.openxmlformats.org/officeDocument/2006/relationships/customXml" Target="../ink/ink103.xml"/><Relationship Id="rId18" Type="http://schemas.openxmlformats.org/officeDocument/2006/relationships/image" Target="../media/image107.emf"/><Relationship Id="rId1" Type="http://schemas.openxmlformats.org/officeDocument/2006/relationships/tags" Target="../tags/tag37.xml"/><Relationship Id="rId2" Type="http://schemas.openxmlformats.org/officeDocument/2006/relationships/slideLayout" Target="../slideLayouts/slideLayout2.xml"/><Relationship Id="rId3" Type="http://schemas.openxmlformats.org/officeDocument/2006/relationships/customXml" Target="../ink/ink96.xml"/><Relationship Id="rId4" Type="http://schemas.openxmlformats.org/officeDocument/2006/relationships/image" Target="../media/image100.emf"/><Relationship Id="rId5" Type="http://schemas.openxmlformats.org/officeDocument/2006/relationships/customXml" Target="../ink/ink97.xml"/><Relationship Id="rId6" Type="http://schemas.openxmlformats.org/officeDocument/2006/relationships/image" Target="../media/image101.emf"/><Relationship Id="rId7" Type="http://schemas.openxmlformats.org/officeDocument/2006/relationships/customXml" Target="../ink/ink98.xml"/><Relationship Id="rId8" Type="http://schemas.openxmlformats.org/officeDocument/2006/relationships/image" Target="../media/image102.emf"/><Relationship Id="rId9" Type="http://schemas.openxmlformats.org/officeDocument/2006/relationships/customXml" Target="../ink/ink99.xml"/><Relationship Id="rId10" Type="http://schemas.openxmlformats.org/officeDocument/2006/relationships/image" Target="../media/image103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customXml" Target="../ink/ink108.xml"/><Relationship Id="rId12" Type="http://schemas.openxmlformats.org/officeDocument/2006/relationships/image" Target="../media/image112.emf"/><Relationship Id="rId1" Type="http://schemas.openxmlformats.org/officeDocument/2006/relationships/tags" Target="../tags/tag39.xml"/><Relationship Id="rId2" Type="http://schemas.openxmlformats.org/officeDocument/2006/relationships/slideLayout" Target="../slideLayouts/slideLayout2.xml"/><Relationship Id="rId3" Type="http://schemas.openxmlformats.org/officeDocument/2006/relationships/customXml" Target="../ink/ink104.xml"/><Relationship Id="rId4" Type="http://schemas.openxmlformats.org/officeDocument/2006/relationships/image" Target="../media/image108.emf"/><Relationship Id="rId5" Type="http://schemas.openxmlformats.org/officeDocument/2006/relationships/customXml" Target="../ink/ink105.xml"/><Relationship Id="rId6" Type="http://schemas.openxmlformats.org/officeDocument/2006/relationships/image" Target="../media/image109.emf"/><Relationship Id="rId7" Type="http://schemas.openxmlformats.org/officeDocument/2006/relationships/customXml" Target="../ink/ink106.xml"/><Relationship Id="rId8" Type="http://schemas.openxmlformats.org/officeDocument/2006/relationships/image" Target="../media/image110.emf"/><Relationship Id="rId9" Type="http://schemas.openxmlformats.org/officeDocument/2006/relationships/customXml" Target="../ink/ink107.xml"/><Relationship Id="rId10" Type="http://schemas.openxmlformats.org/officeDocument/2006/relationships/image" Target="../media/image11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5.em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41.xml"/><Relationship Id="rId2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ags" Target="../tags/tag43.x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2.vml"/><Relationship Id="rId2" Type="http://schemas.openxmlformats.org/officeDocument/2006/relationships/tags" Target="../tags/tag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customXml" Target="../ink/ink6.xml"/><Relationship Id="rId12" Type="http://schemas.openxmlformats.org/officeDocument/2006/relationships/image" Target="../media/image10.em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customXml" Target="../ink/ink2.xml"/><Relationship Id="rId4" Type="http://schemas.openxmlformats.org/officeDocument/2006/relationships/image" Target="../media/image6.emf"/><Relationship Id="rId5" Type="http://schemas.openxmlformats.org/officeDocument/2006/relationships/customXml" Target="../ink/ink3.xml"/><Relationship Id="rId6" Type="http://schemas.openxmlformats.org/officeDocument/2006/relationships/image" Target="../media/image7.emf"/><Relationship Id="rId7" Type="http://schemas.openxmlformats.org/officeDocument/2006/relationships/customXml" Target="../ink/ink4.xml"/><Relationship Id="rId8" Type="http://schemas.openxmlformats.org/officeDocument/2006/relationships/image" Target="../media/image8.emf"/><Relationship Id="rId9" Type="http://schemas.openxmlformats.org/officeDocument/2006/relationships/customXml" Target="../ink/ink5.xml"/><Relationship Id="rId10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4" Type="http://schemas.openxmlformats.org/officeDocument/2006/relationships/image" Target="../media/image11.emf"/><Relationship Id="rId5" Type="http://schemas.openxmlformats.org/officeDocument/2006/relationships/customXml" Target="../ink/ink8.xml"/><Relationship Id="rId8" Type="http://schemas.openxmlformats.org/officeDocument/2006/relationships/image" Target="../media/image13.emf"/><Relationship Id="rId9" Type="http://schemas.openxmlformats.org/officeDocument/2006/relationships/customXml" Target="../ink/ink9.xml"/><Relationship Id="rId12" Type="http://schemas.openxmlformats.org/officeDocument/2006/relationships/image" Target="../media/image15.emf"/><Relationship Id="rId13" Type="http://schemas.openxmlformats.org/officeDocument/2006/relationships/customXml" Target="../ink/ink10.xml"/><Relationship Id="rId14" Type="http://schemas.openxmlformats.org/officeDocument/2006/relationships/image" Target="../media/image16.emf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customXml" Target="../ink/ink15.xml"/><Relationship Id="rId12" Type="http://schemas.openxmlformats.org/officeDocument/2006/relationships/image" Target="../media/image19.emf"/><Relationship Id="rId13" Type="http://schemas.openxmlformats.org/officeDocument/2006/relationships/customXml" Target="../ink/ink16.xml"/><Relationship Id="rId14" Type="http://schemas.openxmlformats.org/officeDocument/2006/relationships/image" Target="../media/image20.emf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customXml" Target="../ink/ink11.xml"/><Relationship Id="rId4" Type="http://schemas.openxmlformats.org/officeDocument/2006/relationships/image" Target="../media/image11.emf"/><Relationship Id="rId5" Type="http://schemas.openxmlformats.org/officeDocument/2006/relationships/customXml" Target="../ink/ink12.xml"/><Relationship Id="rId6" Type="http://schemas.openxmlformats.org/officeDocument/2006/relationships/image" Target="../media/image13.emf"/><Relationship Id="rId7" Type="http://schemas.openxmlformats.org/officeDocument/2006/relationships/customXml" Target="../ink/ink13.xml"/><Relationship Id="rId8" Type="http://schemas.openxmlformats.org/officeDocument/2006/relationships/image" Target="../media/image17.emf"/><Relationship Id="rId9" Type="http://schemas.openxmlformats.org/officeDocument/2006/relationships/customXml" Target="../ink/ink14.xml"/><Relationship Id="rId10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4" Type="http://schemas.openxmlformats.org/officeDocument/2006/relationships/image" Target="../media/image21.emf"/><Relationship Id="rId5" Type="http://schemas.openxmlformats.org/officeDocument/2006/relationships/customXml" Target="../ink/ink18.xml"/><Relationship Id="rId6" Type="http://schemas.openxmlformats.org/officeDocument/2006/relationships/image" Target="../media/image22.emf"/><Relationship Id="rId7" Type="http://schemas.openxmlformats.org/officeDocument/2006/relationships/customXml" Target="../ink/ink19.xml"/><Relationship Id="rId8" Type="http://schemas.openxmlformats.org/officeDocument/2006/relationships/image" Target="../media/image23.emf"/><Relationship Id="rId9" Type="http://schemas.openxmlformats.org/officeDocument/2006/relationships/customXml" Target="../ink/ink20.xml"/><Relationship Id="rId10" Type="http://schemas.openxmlformats.org/officeDocument/2006/relationships/image" Target="../media/image24.emf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Organic halogen compounds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Substitution &amp; Elimination Reactions</a:t>
            </a:r>
            <a:endParaRPr lang="en-US" dirty="0"/>
          </a:p>
        </p:txBody>
      </p:sp>
      <p:pic>
        <p:nvPicPr>
          <p:cNvPr id="1026" name="Picture 2" descr="http://openoceanas.weebly.com/uploads/1/4/2/7/14279049/9492290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8836"/>
            <a:ext cx="55245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977442"/>
              </p:ext>
            </p:extLst>
          </p:nvPr>
        </p:nvGraphicFramePr>
        <p:xfrm>
          <a:off x="533400" y="457200"/>
          <a:ext cx="2648488" cy="1853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hemSketch" r:id="rId5" imgW="1359360" imgH="951120" progId="ACD.ChemSketch.20">
                  <p:embed/>
                </p:oleObj>
              </mc:Choice>
              <mc:Fallback>
                <p:oleObj name="ChemSketch" r:id="rId5" imgW="1359360" imgH="95112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457200"/>
                        <a:ext cx="2648488" cy="1853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2310524"/>
            <a:ext cx="190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  <a:r>
              <a:rPr lang="en-US" i="1" dirty="0" smtClean="0"/>
              <a:t>rans</a:t>
            </a:r>
            <a:r>
              <a:rPr lang="en-US" dirty="0" smtClean="0"/>
              <a:t>-</a:t>
            </a:r>
            <a:r>
              <a:rPr lang="en-US" dirty="0" err="1" smtClean="0"/>
              <a:t>rhodophytin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1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1648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get it?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Write a complete equation for the reaction of sodium hydroxide with 1-bromopropane.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775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get it?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Write an equation that will give you 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CH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CH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Label nucleophile, </a:t>
            </a:r>
            <a:r>
              <a:rPr lang="en-US" sz="2800" dirty="0" err="1" smtClean="0"/>
              <a:t>substrate,and</a:t>
            </a:r>
            <a:r>
              <a:rPr lang="en-US" sz="2800" dirty="0" smtClean="0"/>
              <a:t>  leaving group.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87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Nucleophilic</a:t>
            </a:r>
            <a:r>
              <a:rPr lang="en-US" dirty="0" smtClean="0"/>
              <a:t> substitution mechanisms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mechanisms</a:t>
            </a:r>
          </a:p>
          <a:p>
            <a:r>
              <a:rPr lang="en-US" dirty="0" smtClean="0"/>
              <a:t>Depends on structures of nucleophile, alkyl halide, solvent, temperature</a:t>
            </a:r>
          </a:p>
          <a:p>
            <a:r>
              <a:rPr lang="en-US" dirty="0" smtClean="0"/>
              <a:t>Two main types</a:t>
            </a:r>
          </a:p>
          <a:p>
            <a:pPr lvl="1"/>
            <a:r>
              <a:rPr lang="en-US" dirty="0" smtClean="0"/>
              <a:t>S</a:t>
            </a:r>
            <a:r>
              <a:rPr lang="en-US" baseline="-25000" dirty="0" smtClean="0"/>
              <a:t>N</a:t>
            </a:r>
            <a:r>
              <a:rPr lang="en-US" dirty="0" smtClean="0"/>
              <a:t>2</a:t>
            </a:r>
          </a:p>
          <a:p>
            <a:pPr lvl="1"/>
            <a:r>
              <a:rPr lang="en-US" dirty="0" smtClean="0"/>
              <a:t>S</a:t>
            </a:r>
            <a:r>
              <a:rPr lang="en-US" baseline="-25000" dirty="0" smtClean="0"/>
              <a:t>N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45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N</a:t>
            </a:r>
            <a:r>
              <a:rPr lang="en-US" dirty="0" smtClean="0"/>
              <a:t>2 Mechanism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step process</a:t>
            </a:r>
          </a:p>
          <a:p>
            <a:pPr lvl="1"/>
            <a:r>
              <a:rPr lang="en-US" dirty="0" smtClean="0"/>
              <a:t>Bond to leaving group begins to break as bond to nucleophile begins to form—2 reactants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300249" y="3773327"/>
              <a:ext cx="379800" cy="553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7289" y="3759287"/>
                <a:ext cx="407520" cy="5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/>
              <p14:cNvContentPartPr/>
              <p14:nvPr/>
            </p14:nvContentPartPr>
            <p14:xfrm>
              <a:off x="983009" y="3456527"/>
              <a:ext cx="1442880" cy="4190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9689" y="3442487"/>
                <a:ext cx="147096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0"/>
              <p14:cNvContentPartPr/>
              <p14:nvPr/>
            </p14:nvContentPartPr>
            <p14:xfrm>
              <a:off x="4073969" y="3491087"/>
              <a:ext cx="276840" cy="8906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59569" y="3477047"/>
                <a:ext cx="305280" cy="9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4" name="Ink 53"/>
              <p14:cNvContentPartPr/>
              <p14:nvPr/>
            </p14:nvContentPartPr>
            <p14:xfrm>
              <a:off x="317009" y="3632567"/>
              <a:ext cx="5115240" cy="5961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3329" y="3618887"/>
                <a:ext cx="5142960" cy="6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5" name="Ink 54"/>
              <p14:cNvContentPartPr/>
              <p14:nvPr/>
            </p14:nvContentPartPr>
            <p14:xfrm>
              <a:off x="4332809" y="3441767"/>
              <a:ext cx="871560" cy="26100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19489" y="3429167"/>
                <a:ext cx="8946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6" name="Ink 55"/>
              <p14:cNvContentPartPr/>
              <p14:nvPr/>
            </p14:nvContentPartPr>
            <p14:xfrm>
              <a:off x="5390849" y="3450407"/>
              <a:ext cx="644760" cy="5252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80409" y="3437447"/>
                <a:ext cx="66996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2" name="Ink 71"/>
              <p14:cNvContentPartPr/>
              <p14:nvPr/>
            </p14:nvContentPartPr>
            <p14:xfrm>
              <a:off x="4212209" y="4622927"/>
              <a:ext cx="1857600" cy="62532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02129" y="4615727"/>
                <a:ext cx="188208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5" name="Ink 74"/>
              <p14:cNvContentPartPr/>
              <p14:nvPr/>
            </p14:nvContentPartPr>
            <p14:xfrm>
              <a:off x="6075209" y="3437087"/>
              <a:ext cx="185760" cy="82836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66929" y="3422687"/>
                <a:ext cx="208800" cy="85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6" name="Ink 75"/>
              <p14:cNvContentPartPr/>
              <p14:nvPr/>
            </p14:nvContentPartPr>
            <p14:xfrm>
              <a:off x="7817609" y="3450767"/>
              <a:ext cx="197280" cy="78840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03209" y="3437447"/>
                <a:ext cx="225000" cy="81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7" name="Ink 86"/>
              <p14:cNvContentPartPr/>
              <p14:nvPr/>
            </p14:nvContentPartPr>
            <p14:xfrm>
              <a:off x="6447089" y="3666767"/>
              <a:ext cx="1313280" cy="28872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434129" y="3652367"/>
                <a:ext cx="133344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" name="Ink 91"/>
              <p14:cNvContentPartPr/>
              <p14:nvPr/>
            </p14:nvContentPartPr>
            <p14:xfrm>
              <a:off x="8018849" y="3622847"/>
              <a:ext cx="1007280" cy="41796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007329" y="3608807"/>
                <a:ext cx="1032480" cy="441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864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N</a:t>
            </a:r>
            <a:r>
              <a:rPr lang="en-US" dirty="0" smtClean="0"/>
              <a:t>2 Mechanism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OH</a:t>
            </a:r>
            <a:r>
              <a:rPr lang="en-US" baseline="30000" dirty="0" smtClean="0"/>
              <a:t>-</a:t>
            </a:r>
            <a:r>
              <a:rPr lang="en-US" dirty="0" smtClean="0"/>
              <a:t> + </a:t>
            </a:r>
            <a:r>
              <a:rPr lang="en-US" dirty="0" err="1" smtClean="0"/>
              <a:t>bromoethane</a:t>
            </a:r>
            <a:r>
              <a:rPr lang="en-US" dirty="0" smtClean="0"/>
              <a:t> is example of S</a:t>
            </a:r>
            <a:r>
              <a:rPr lang="en-US" baseline="-25000" dirty="0" smtClean="0"/>
              <a:t>N</a:t>
            </a:r>
            <a:r>
              <a:rPr lang="en-US" dirty="0" smtClean="0"/>
              <a:t>2</a:t>
            </a:r>
          </a:p>
          <a:p>
            <a:r>
              <a:rPr lang="en-US" dirty="0" smtClean="0"/>
              <a:t>Energy diagram</a:t>
            </a:r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/>
              <p14:cNvContentPartPr/>
              <p14:nvPr/>
            </p14:nvContentPartPr>
            <p14:xfrm>
              <a:off x="672329" y="2836607"/>
              <a:ext cx="5296680" cy="29581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449" y="2831926"/>
                <a:ext cx="5313240" cy="2975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/>
              <p14:cNvContentPartPr/>
              <p14:nvPr/>
            </p14:nvContentPartPr>
            <p14:xfrm>
              <a:off x="106049" y="4110287"/>
              <a:ext cx="190800" cy="2570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049" y="4104167"/>
                <a:ext cx="20520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Ink 29"/>
              <p14:cNvContentPartPr/>
              <p14:nvPr/>
            </p14:nvContentPartPr>
            <p14:xfrm>
              <a:off x="1007849" y="2892767"/>
              <a:ext cx="3399480" cy="18205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7049" y="2879087"/>
                <a:ext cx="3424320" cy="18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" name="Ink 38"/>
              <p14:cNvContentPartPr/>
              <p14:nvPr/>
            </p14:nvContentPartPr>
            <p14:xfrm>
              <a:off x="828209" y="4127567"/>
              <a:ext cx="1649520" cy="32544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8489" y="4114247"/>
                <a:ext cx="167148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" name="Ink 60"/>
              <p14:cNvContentPartPr/>
              <p14:nvPr/>
            </p14:nvContentPartPr>
            <p14:xfrm>
              <a:off x="3035369" y="2733287"/>
              <a:ext cx="1870200" cy="83052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27809" y="2722127"/>
                <a:ext cx="1888560" cy="8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8" name="Ink 77"/>
              <p14:cNvContentPartPr/>
              <p14:nvPr/>
            </p14:nvContentPartPr>
            <p14:xfrm>
              <a:off x="3901169" y="2456807"/>
              <a:ext cx="455400" cy="22284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87489" y="2444207"/>
                <a:ext cx="48276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0" name="Ink 99"/>
              <p14:cNvContentPartPr/>
              <p14:nvPr/>
            </p14:nvContentPartPr>
            <p14:xfrm>
              <a:off x="4693529" y="2606207"/>
              <a:ext cx="282240" cy="16128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80209" y="2593247"/>
                <a:ext cx="3002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0" name="Ink 119"/>
              <p14:cNvContentPartPr/>
              <p14:nvPr/>
            </p14:nvContentPartPr>
            <p14:xfrm>
              <a:off x="3918809" y="4711127"/>
              <a:ext cx="2457360" cy="39312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05849" y="4697434"/>
                <a:ext cx="2480400" cy="420505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407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N</a:t>
            </a:r>
            <a:r>
              <a:rPr lang="en-US" dirty="0" smtClean="0"/>
              <a:t>2 Mechanism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determine when it occurs</a:t>
            </a:r>
          </a:p>
          <a:p>
            <a:pPr lvl="1"/>
            <a:r>
              <a:rPr lang="en-US" dirty="0" smtClean="0"/>
              <a:t>Rate of </a:t>
            </a:r>
            <a:r>
              <a:rPr lang="en-US" dirty="0" err="1" smtClean="0"/>
              <a:t>rxn</a:t>
            </a:r>
            <a:r>
              <a:rPr lang="en-US" dirty="0" smtClean="0"/>
              <a:t> depends on both nucleophile and substrate concentrations</a:t>
            </a:r>
          </a:p>
          <a:p>
            <a:pPr lvl="1"/>
            <a:r>
              <a:rPr lang="en-US" dirty="0" smtClean="0"/>
              <a:t>Every S</a:t>
            </a:r>
            <a:r>
              <a:rPr lang="en-US" baseline="-25000" dirty="0" smtClean="0"/>
              <a:t>N</a:t>
            </a:r>
            <a:r>
              <a:rPr lang="en-US" dirty="0" smtClean="0"/>
              <a:t>2 displacement occurs with inversion of configuration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rxn</a:t>
            </a:r>
            <a:r>
              <a:rPr lang="en-US" dirty="0" smtClean="0"/>
              <a:t> is fastest when the alkyl group of the substrate is methyl or primary and slowest when it is tertiary.  Secondary are intermediate.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687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N</a:t>
            </a:r>
            <a:r>
              <a:rPr lang="en-US" dirty="0" smtClean="0"/>
              <a:t>2 Mechanism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Illustrate the transition state and the product when cyanide ion reacts with </a:t>
            </a:r>
            <a:r>
              <a:rPr lang="en-US" i="1" dirty="0" smtClean="0"/>
              <a:t>cis</a:t>
            </a:r>
            <a:r>
              <a:rPr lang="en-US" dirty="0" smtClean="0"/>
              <a:t>-4-methylcyclohexyl bromide.</a:t>
            </a:r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996329" y="3637247"/>
              <a:ext cx="1326240" cy="719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3729" y="3632207"/>
                <a:ext cx="1353240" cy="73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3" name="Ink 32"/>
              <p14:cNvContentPartPr/>
              <p14:nvPr/>
            </p14:nvContentPartPr>
            <p14:xfrm>
              <a:off x="522209" y="3718247"/>
              <a:ext cx="2297880" cy="2970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8169" y="3704927"/>
                <a:ext cx="232344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7" name="Ink 36"/>
              <p14:cNvContentPartPr/>
              <p14:nvPr/>
            </p14:nvContentPartPr>
            <p14:xfrm>
              <a:off x="3150569" y="4019207"/>
              <a:ext cx="789120" cy="723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36889" y="4004447"/>
                <a:ext cx="81720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3" name="Ink 42"/>
              <p14:cNvContentPartPr/>
              <p14:nvPr/>
            </p14:nvContentPartPr>
            <p14:xfrm>
              <a:off x="3796769" y="3914807"/>
              <a:ext cx="245880" cy="3207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84169" y="3908687"/>
                <a:ext cx="2732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4" name="Ink 43"/>
              <p14:cNvContentPartPr/>
              <p14:nvPr/>
            </p14:nvContentPartPr>
            <p14:xfrm>
              <a:off x="2315009" y="3172487"/>
              <a:ext cx="1702800" cy="68544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03129" y="3158807"/>
                <a:ext cx="1729440" cy="71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5" name="Ink 44"/>
              <p14:cNvContentPartPr/>
              <p14:nvPr/>
            </p14:nvContentPartPr>
            <p14:xfrm>
              <a:off x="1091369" y="4042607"/>
              <a:ext cx="473760" cy="158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80209" y="4028927"/>
                <a:ext cx="4989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6" name="Ink 45"/>
              <p14:cNvContentPartPr/>
              <p14:nvPr/>
            </p14:nvContentPartPr>
            <p14:xfrm>
              <a:off x="1505369" y="4017407"/>
              <a:ext cx="500400" cy="3441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90609" y="4004447"/>
                <a:ext cx="52956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7" name="Ink 46"/>
              <p14:cNvContentPartPr/>
              <p14:nvPr/>
            </p14:nvContentPartPr>
            <p14:xfrm>
              <a:off x="1040249" y="3997247"/>
              <a:ext cx="451080" cy="3528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27289" y="3983207"/>
                <a:ext cx="4780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8" name="Ink 47"/>
              <p14:cNvContentPartPr/>
              <p14:nvPr/>
            </p14:nvContentPartPr>
            <p14:xfrm>
              <a:off x="870689" y="3950807"/>
              <a:ext cx="234000" cy="1173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57369" y="3937487"/>
                <a:ext cx="262080" cy="1454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6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get it?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Predict the product from the S</a:t>
            </a:r>
            <a:r>
              <a:rPr lang="en-US" sz="2800" baseline="-25000" dirty="0" smtClean="0"/>
              <a:t>N</a:t>
            </a:r>
            <a:r>
              <a:rPr lang="en-US" sz="2800" dirty="0" smtClean="0"/>
              <a:t>2 </a:t>
            </a:r>
            <a:r>
              <a:rPr lang="en-US" sz="2800" dirty="0" err="1" smtClean="0"/>
              <a:t>rxn</a:t>
            </a:r>
            <a:r>
              <a:rPr lang="en-US" sz="2800" dirty="0" smtClean="0"/>
              <a:t> of cyanide ion and </a:t>
            </a:r>
            <a:r>
              <a:rPr lang="en-US" sz="2800" i="1" dirty="0" smtClean="0"/>
              <a:t>trans</a:t>
            </a:r>
            <a:r>
              <a:rPr lang="en-US" sz="2800" dirty="0" smtClean="0"/>
              <a:t>-4-methylcyclohexyl bromide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465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get it?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Arrange the structures in order of decreasing S</a:t>
            </a:r>
            <a:r>
              <a:rPr lang="en-US" sz="2800" baseline="-25000" dirty="0" smtClean="0"/>
              <a:t>N</a:t>
            </a:r>
            <a:r>
              <a:rPr lang="en-US" sz="2800" dirty="0" smtClean="0"/>
              <a:t>2 reactivity toward sodium </a:t>
            </a:r>
            <a:r>
              <a:rPr lang="en-US" sz="2800" dirty="0" err="1" smtClean="0"/>
              <a:t>ethoxide</a:t>
            </a:r>
            <a:r>
              <a:rPr lang="en-US" sz="2800" dirty="0" smtClean="0"/>
              <a:t>.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" name="Ink 32"/>
              <p14:cNvContentPartPr/>
              <p14:nvPr/>
            </p14:nvContentPartPr>
            <p14:xfrm>
              <a:off x="4258289" y="573287"/>
              <a:ext cx="3534480" cy="36345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4969" y="562847"/>
                <a:ext cx="3560760" cy="36568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318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N</a:t>
            </a:r>
            <a:r>
              <a:rPr lang="en-US" dirty="0" smtClean="0"/>
              <a:t>2 Mechanism 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One-step process</a:t>
            </a:r>
          </a:p>
          <a:p>
            <a:r>
              <a:rPr lang="en-US" dirty="0" smtClean="0"/>
              <a:t>Favors methyl and primary halides</a:t>
            </a:r>
          </a:p>
          <a:p>
            <a:r>
              <a:rPr lang="en-US" dirty="0" smtClean="0"/>
              <a:t>Occurs more slowly with secondary halides</a:t>
            </a:r>
          </a:p>
          <a:p>
            <a:r>
              <a:rPr lang="en-US" dirty="0" smtClean="0"/>
              <a:t>Usually not at all with tertiary halides</a:t>
            </a:r>
          </a:p>
          <a:p>
            <a:r>
              <a:rPr lang="en-US" dirty="0" smtClean="0"/>
              <a:t>Occurs with inversion of configuration</a:t>
            </a:r>
          </a:p>
          <a:p>
            <a:r>
              <a:rPr lang="en-US" dirty="0" smtClean="0"/>
              <a:t>Rate depends on concentration of both nucleophile and substrate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43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Halocarbons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Cl</a:t>
            </a:r>
            <a:r>
              <a:rPr lang="en-US" dirty="0" smtClean="0"/>
              <a:t> and Br found in sponges, mollusks</a:t>
            </a:r>
          </a:p>
          <a:p>
            <a:r>
              <a:rPr lang="en-US" dirty="0" smtClean="0"/>
              <a:t>Other than that, really just labs</a:t>
            </a:r>
          </a:p>
          <a:p>
            <a:r>
              <a:rPr lang="en-US" dirty="0" smtClean="0"/>
              <a:t>Versatile reagents in synthesis </a:t>
            </a:r>
            <a:r>
              <a:rPr lang="en-US" dirty="0" err="1" smtClean="0"/>
              <a:t>rxns</a:t>
            </a:r>
            <a:endParaRPr lang="en-US" dirty="0" smtClean="0"/>
          </a:p>
          <a:p>
            <a:r>
              <a:rPr lang="en-US" dirty="0" smtClean="0"/>
              <a:t>Active in substitution </a:t>
            </a:r>
            <a:r>
              <a:rPr lang="en-US" dirty="0" err="1" smtClean="0"/>
              <a:t>rxns</a:t>
            </a:r>
            <a:endParaRPr lang="en-US" dirty="0" smtClean="0"/>
          </a:p>
          <a:p>
            <a:r>
              <a:rPr lang="en-US" dirty="0" smtClean="0"/>
              <a:t>Converted to unsaturated compou</a:t>
            </a:r>
            <a:r>
              <a:rPr lang="en-US" dirty="0"/>
              <a:t>n</a:t>
            </a:r>
            <a:r>
              <a:rPr lang="en-US" dirty="0" smtClean="0"/>
              <a:t>ds through </a:t>
            </a:r>
            <a:r>
              <a:rPr lang="en-US" dirty="0" err="1" smtClean="0"/>
              <a:t>dehydrohalogenation</a:t>
            </a:r>
            <a:endParaRPr lang="en-US" dirty="0" smtClean="0"/>
          </a:p>
          <a:p>
            <a:r>
              <a:rPr lang="en-US" dirty="0" smtClean="0"/>
              <a:t>Two or more halogens, practical like fire retardants, refrigerants, Teflon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720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N</a:t>
            </a:r>
            <a:r>
              <a:rPr lang="en-US" dirty="0"/>
              <a:t>1</a:t>
            </a:r>
            <a:r>
              <a:rPr lang="en-US" dirty="0" smtClean="0"/>
              <a:t> Mechanism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Two-step process</a:t>
            </a:r>
          </a:p>
          <a:p>
            <a:pPr lvl="1"/>
            <a:r>
              <a:rPr lang="en-US" dirty="0" smtClean="0"/>
              <a:t>First step is bond btw carbon and leaving group breaking as substrate dissociates…slow—1 reactant</a:t>
            </a:r>
          </a:p>
          <a:p>
            <a:pPr lvl="1"/>
            <a:r>
              <a:rPr lang="en-US" dirty="0" smtClean="0"/>
              <a:t>Carbocation is formed</a:t>
            </a:r>
          </a:p>
          <a:p>
            <a:pPr lvl="1"/>
            <a:r>
              <a:rPr lang="en-US" dirty="0" smtClean="0"/>
              <a:t>Second step is fast and carbocation combines with nucleophile to give product</a:t>
            </a:r>
          </a:p>
          <a:p>
            <a:pPr lvl="1"/>
            <a:r>
              <a:rPr lang="en-US" dirty="0" smtClean="0"/>
              <a:t>If nucleophile is neutral, like H</a:t>
            </a:r>
            <a:r>
              <a:rPr lang="en-US" baseline="-25000" dirty="0" smtClean="0"/>
              <a:t>2</a:t>
            </a:r>
            <a:r>
              <a:rPr lang="en-US" dirty="0" smtClean="0"/>
              <a:t>O or ROH, loss of proton from nucleophile O gives final product in 3</a:t>
            </a:r>
            <a:r>
              <a:rPr lang="en-US" baseline="30000" dirty="0" smtClean="0"/>
              <a:t>rd</a:t>
            </a:r>
            <a:r>
              <a:rPr lang="en-US" dirty="0" smtClean="0"/>
              <a:t> step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414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N</a:t>
            </a:r>
            <a:r>
              <a:rPr lang="en-US" dirty="0"/>
              <a:t>1</a:t>
            </a:r>
            <a:r>
              <a:rPr lang="en-US" dirty="0" smtClean="0"/>
              <a:t> Mechanism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89249" y="1478327"/>
              <a:ext cx="273960" cy="261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6289" y="1467527"/>
                <a:ext cx="29916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/>
              <p14:cNvContentPartPr/>
              <p14:nvPr/>
            </p14:nvContentPartPr>
            <p14:xfrm>
              <a:off x="408449" y="3174647"/>
              <a:ext cx="177480" cy="3646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9449" y="3171047"/>
                <a:ext cx="19872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/>
              <p14:cNvContentPartPr/>
              <p14:nvPr/>
            </p14:nvContentPartPr>
            <p14:xfrm>
              <a:off x="2162729" y="5368487"/>
              <a:ext cx="2463120" cy="3412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49769" y="5355887"/>
                <a:ext cx="248400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Ink 31"/>
              <p14:cNvContentPartPr/>
              <p14:nvPr/>
            </p14:nvContentPartPr>
            <p14:xfrm>
              <a:off x="1147889" y="1568687"/>
              <a:ext cx="4867560" cy="24026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7809" y="1556087"/>
                <a:ext cx="4890240" cy="24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0" name="Ink 39"/>
              <p14:cNvContentPartPr/>
              <p14:nvPr/>
            </p14:nvContentPartPr>
            <p14:xfrm>
              <a:off x="1233209" y="3974207"/>
              <a:ext cx="312480" cy="3492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19889" y="3960887"/>
                <a:ext cx="3402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8" name="Ink 107"/>
              <p14:cNvContentPartPr/>
              <p14:nvPr/>
            </p14:nvContentPartPr>
            <p14:xfrm>
              <a:off x="2479169" y="2630687"/>
              <a:ext cx="5374080" cy="199692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66209" y="2620607"/>
                <a:ext cx="5400720" cy="20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1" name="Ink 170"/>
              <p14:cNvContentPartPr/>
              <p14:nvPr/>
            </p14:nvContentPartPr>
            <p14:xfrm>
              <a:off x="748649" y="1519727"/>
              <a:ext cx="5232600" cy="384912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7489" y="1509647"/>
                <a:ext cx="5257800" cy="38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2" name="Ink 171"/>
              <p14:cNvContentPartPr/>
              <p14:nvPr/>
            </p14:nvContentPartPr>
            <p14:xfrm>
              <a:off x="1034489" y="4076807"/>
              <a:ext cx="2157840" cy="37512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25849" y="4064567"/>
                <a:ext cx="217800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3" name="Ink 172"/>
              <p14:cNvContentPartPr/>
              <p14:nvPr/>
            </p14:nvContentPartPr>
            <p14:xfrm>
              <a:off x="1308089" y="4486847"/>
              <a:ext cx="1267200" cy="28836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97649" y="4473527"/>
                <a:ext cx="129168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4" name="Ink 173"/>
              <p14:cNvContentPartPr/>
              <p14:nvPr/>
            </p14:nvContentPartPr>
            <p14:xfrm>
              <a:off x="5945609" y="5075447"/>
              <a:ext cx="177480" cy="32184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33009" y="5062847"/>
                <a:ext cx="203400" cy="3466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274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N</a:t>
            </a:r>
            <a:r>
              <a:rPr lang="en-US" dirty="0"/>
              <a:t>1</a:t>
            </a:r>
            <a:r>
              <a:rPr lang="en-US" dirty="0" smtClean="0"/>
              <a:t> Mechanism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 an energy diagram </a:t>
            </a:r>
            <a:r>
              <a:rPr lang="en-US" dirty="0" smtClean="0"/>
              <a:t>indicating the intermediates and the products expected from the S</a:t>
            </a:r>
            <a:r>
              <a:rPr lang="en-US" baseline="-25000" dirty="0" smtClean="0"/>
              <a:t>N</a:t>
            </a:r>
            <a:r>
              <a:rPr lang="en-US" dirty="0" smtClean="0"/>
              <a:t>1 </a:t>
            </a:r>
            <a:r>
              <a:rPr lang="en-US" dirty="0" err="1" smtClean="0"/>
              <a:t>rxn</a:t>
            </a:r>
            <a:r>
              <a:rPr lang="en-US" dirty="0" smtClean="0"/>
              <a:t> of (CH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  <a:r>
              <a:rPr lang="en-US" dirty="0" smtClean="0"/>
              <a:t>CCl with CH</a:t>
            </a:r>
            <a:r>
              <a:rPr lang="en-US" baseline="-25000" dirty="0" smtClean="0"/>
              <a:t>3</a:t>
            </a:r>
            <a:r>
              <a:rPr lang="en-US" dirty="0" smtClean="0"/>
              <a:t>OH?.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386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N</a:t>
            </a:r>
            <a:r>
              <a:rPr lang="en-US" dirty="0"/>
              <a:t>1</a:t>
            </a:r>
            <a:r>
              <a:rPr lang="en-US" dirty="0" smtClean="0"/>
              <a:t> Mechanism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determine when it occurs</a:t>
            </a:r>
          </a:p>
          <a:p>
            <a:pPr lvl="1"/>
            <a:r>
              <a:rPr lang="en-US" dirty="0" smtClean="0"/>
              <a:t>Rate of </a:t>
            </a:r>
            <a:r>
              <a:rPr lang="en-US" dirty="0" err="1" smtClean="0"/>
              <a:t>rxn</a:t>
            </a:r>
            <a:r>
              <a:rPr lang="en-US" dirty="0" smtClean="0"/>
              <a:t> does not depend on concentration of nucleophile</a:t>
            </a:r>
          </a:p>
          <a:p>
            <a:pPr lvl="1"/>
            <a:r>
              <a:rPr lang="en-US" dirty="0" smtClean="0"/>
              <a:t>If C bearing LG is stereogenic, the </a:t>
            </a:r>
            <a:r>
              <a:rPr lang="en-US" dirty="0" err="1" smtClean="0"/>
              <a:t>rxn</a:t>
            </a:r>
            <a:r>
              <a:rPr lang="en-US" dirty="0" smtClean="0"/>
              <a:t> occurs mainly with loss of optical activity…racemization</a:t>
            </a:r>
          </a:p>
          <a:p>
            <a:pPr lvl="1"/>
            <a:r>
              <a:rPr lang="en-US" dirty="0" err="1" smtClean="0"/>
              <a:t>Rxn</a:t>
            </a:r>
            <a:r>
              <a:rPr lang="en-US" dirty="0" smtClean="0"/>
              <a:t> is fastest when alkyl group of substrate is tertiary and slowest when it is primary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53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get it?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Which will react faster with methanol via S</a:t>
            </a:r>
            <a:r>
              <a:rPr lang="en-US" sz="2800" baseline="-25000" dirty="0" smtClean="0"/>
              <a:t>N</a:t>
            </a:r>
            <a:r>
              <a:rPr lang="en-US" sz="2800" dirty="0" smtClean="0"/>
              <a:t>1 </a:t>
            </a:r>
            <a:r>
              <a:rPr lang="en-US" sz="2800" dirty="0" err="1" smtClean="0"/>
              <a:t>rxn</a:t>
            </a:r>
            <a:r>
              <a:rPr lang="en-US" sz="2800" dirty="0" smtClean="0"/>
              <a:t>?  Illustrate all products using dash and wedge configuration.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CBr(CH</a:t>
            </a:r>
            <a:r>
              <a:rPr lang="en-US" baseline="-25000" dirty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CHBrCH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2659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N</a:t>
            </a:r>
            <a:r>
              <a:rPr lang="en-US" dirty="0" smtClean="0"/>
              <a:t>2 and S</a:t>
            </a:r>
            <a:r>
              <a:rPr lang="en-US" baseline="-25000" dirty="0" smtClean="0"/>
              <a:t>N</a:t>
            </a:r>
            <a:r>
              <a:rPr lang="en-US" dirty="0" smtClean="0"/>
              <a:t>1 compared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</a:p>
          <a:p>
            <a:pPr lvl="1"/>
            <a:r>
              <a:rPr lang="en-US" dirty="0" smtClean="0"/>
              <a:t>Care about rate of </a:t>
            </a:r>
            <a:r>
              <a:rPr lang="en-US" dirty="0" err="1" smtClean="0"/>
              <a:t>rxn</a:t>
            </a:r>
            <a:r>
              <a:rPr lang="en-US" dirty="0" smtClean="0"/>
              <a:t> to obtain product in reasonable </a:t>
            </a:r>
            <a:r>
              <a:rPr lang="en-US" dirty="0" err="1" smtClean="0"/>
              <a:t>amt</a:t>
            </a:r>
            <a:r>
              <a:rPr lang="en-US" dirty="0" smtClean="0"/>
              <a:t> of time</a:t>
            </a:r>
          </a:p>
          <a:p>
            <a:pPr lvl="1"/>
            <a:r>
              <a:rPr lang="en-US" dirty="0" smtClean="0"/>
              <a:t>Want to know about inversion or racemization beforehand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6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N</a:t>
            </a:r>
            <a:r>
              <a:rPr lang="en-US" dirty="0" smtClean="0"/>
              <a:t>2 and S</a:t>
            </a:r>
            <a:r>
              <a:rPr lang="en-US" baseline="-25000" dirty="0" smtClean="0"/>
              <a:t>N</a:t>
            </a:r>
            <a:r>
              <a:rPr lang="en-US" dirty="0" smtClean="0"/>
              <a:t>1 compared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halides, almost always S</a:t>
            </a:r>
            <a:r>
              <a:rPr lang="en-US" baseline="-25000" dirty="0" smtClean="0"/>
              <a:t>N</a:t>
            </a:r>
            <a:r>
              <a:rPr lang="en-US" dirty="0" smtClean="0"/>
              <a:t>2</a:t>
            </a:r>
          </a:p>
          <a:p>
            <a:r>
              <a:rPr lang="en-US" dirty="0" smtClean="0"/>
              <a:t>Tertiary halides, almost always S</a:t>
            </a:r>
            <a:r>
              <a:rPr lang="en-US" baseline="-25000" dirty="0" smtClean="0"/>
              <a:t>N</a:t>
            </a:r>
            <a:r>
              <a:rPr lang="en-US" dirty="0" smtClean="0"/>
              <a:t>1</a:t>
            </a:r>
          </a:p>
          <a:p>
            <a:r>
              <a:rPr lang="en-US" dirty="0" smtClean="0"/>
              <a:t>Secondary are the questionable ones</a:t>
            </a:r>
          </a:p>
          <a:p>
            <a:pPr lvl="1"/>
            <a:r>
              <a:rPr lang="en-US" dirty="0" smtClean="0"/>
              <a:t>Dependence on solvent polarity and nucleophile solvation</a:t>
            </a:r>
          </a:p>
          <a:p>
            <a:pPr lvl="2"/>
            <a:r>
              <a:rPr lang="en-US" dirty="0" smtClean="0"/>
              <a:t>Water and alcohol, polar </a:t>
            </a:r>
            <a:r>
              <a:rPr lang="en-US" dirty="0" err="1" smtClean="0"/>
              <a:t>protic</a:t>
            </a:r>
            <a:r>
              <a:rPr lang="en-US" dirty="0" smtClean="0"/>
              <a:t> solvents, S</a:t>
            </a:r>
            <a:r>
              <a:rPr lang="en-US" baseline="-25000" dirty="0" smtClean="0"/>
              <a:t>N</a:t>
            </a:r>
            <a:r>
              <a:rPr lang="en-US" dirty="0" smtClean="0"/>
              <a:t>1 first step makes ions, so rate is enhanced, and retarded in S</a:t>
            </a:r>
            <a:r>
              <a:rPr lang="en-US" baseline="-25000" dirty="0" smtClean="0"/>
              <a:t>N</a:t>
            </a:r>
            <a:r>
              <a:rPr lang="en-US" dirty="0" smtClean="0"/>
              <a:t>2</a:t>
            </a:r>
          </a:p>
          <a:p>
            <a:pPr lvl="2"/>
            <a:r>
              <a:rPr lang="en-US" dirty="0" smtClean="0"/>
              <a:t>Aprotic solvents (i.e. acetone), accelerate S</a:t>
            </a:r>
            <a:r>
              <a:rPr lang="en-US" baseline="-25000" dirty="0" smtClean="0"/>
              <a:t>N</a:t>
            </a:r>
            <a:r>
              <a:rPr lang="en-US" dirty="0" smtClean="0"/>
              <a:t>2 </a:t>
            </a:r>
            <a:r>
              <a:rPr lang="en-US" dirty="0" err="1" smtClean="0"/>
              <a:t>rxns</a:t>
            </a:r>
            <a:r>
              <a:rPr lang="en-US" dirty="0" smtClean="0"/>
              <a:t> because they leave the anion more naked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26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194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N</a:t>
            </a:r>
            <a:r>
              <a:rPr lang="en-US" dirty="0" smtClean="0"/>
              <a:t>2 and S</a:t>
            </a:r>
            <a:r>
              <a:rPr lang="en-US" baseline="-25000" dirty="0" smtClean="0"/>
              <a:t>N</a:t>
            </a:r>
            <a:r>
              <a:rPr lang="en-US" dirty="0" smtClean="0"/>
              <a:t>1 compared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Nucleophile strength</a:t>
            </a:r>
          </a:p>
          <a:p>
            <a:pPr lvl="1"/>
            <a:r>
              <a:rPr lang="en-US" dirty="0" smtClean="0"/>
              <a:t>Negative ions are more </a:t>
            </a:r>
            <a:r>
              <a:rPr lang="en-US" dirty="0" err="1" smtClean="0"/>
              <a:t>nucleophilic</a:t>
            </a:r>
            <a:r>
              <a:rPr lang="en-US" dirty="0" smtClean="0"/>
              <a:t> than neutral</a:t>
            </a:r>
          </a:p>
          <a:p>
            <a:pPr lvl="2"/>
            <a:r>
              <a:rPr lang="en-US" dirty="0" smtClean="0"/>
              <a:t>HO</a:t>
            </a:r>
            <a:r>
              <a:rPr lang="en-US" baseline="30000" dirty="0" smtClean="0"/>
              <a:t>1-</a:t>
            </a:r>
            <a:r>
              <a:rPr lang="en-US" dirty="0" smtClean="0"/>
              <a:t>&gt; HOH		RS</a:t>
            </a:r>
            <a:r>
              <a:rPr lang="en-US" baseline="30000" dirty="0" smtClean="0"/>
              <a:t>1-</a:t>
            </a:r>
            <a:r>
              <a:rPr lang="en-US" dirty="0" smtClean="0"/>
              <a:t>&gt;RSH		RO</a:t>
            </a:r>
            <a:r>
              <a:rPr lang="en-US" baseline="30000" dirty="0" smtClean="0"/>
              <a:t>1-</a:t>
            </a:r>
            <a:r>
              <a:rPr lang="en-US" dirty="0" smtClean="0"/>
              <a:t>&gt;ROH</a:t>
            </a:r>
          </a:p>
          <a:p>
            <a:pPr lvl="1"/>
            <a:r>
              <a:rPr lang="en-US" dirty="0" smtClean="0"/>
              <a:t>Elements low on periodic table tend to be more </a:t>
            </a:r>
            <a:r>
              <a:rPr lang="en-US" dirty="0" err="1" smtClean="0"/>
              <a:t>nucleophilic</a:t>
            </a:r>
            <a:r>
              <a:rPr lang="en-US" dirty="0" smtClean="0"/>
              <a:t> than those above in the same group</a:t>
            </a:r>
          </a:p>
          <a:p>
            <a:pPr lvl="2"/>
            <a:r>
              <a:rPr lang="en-US" dirty="0" smtClean="0"/>
              <a:t>HS</a:t>
            </a:r>
            <a:r>
              <a:rPr lang="en-US" baseline="30000" dirty="0" smtClean="0"/>
              <a:t>1-</a:t>
            </a:r>
            <a:r>
              <a:rPr lang="en-US" dirty="0" smtClean="0"/>
              <a:t>&gt;HO</a:t>
            </a:r>
            <a:r>
              <a:rPr lang="en-US" baseline="30000" dirty="0" smtClean="0"/>
              <a:t>1-</a:t>
            </a:r>
            <a:r>
              <a:rPr lang="en-US" dirty="0" smtClean="0"/>
              <a:t>		I</a:t>
            </a:r>
            <a:r>
              <a:rPr lang="en-US" baseline="30000" dirty="0" smtClean="0"/>
              <a:t>1-</a:t>
            </a:r>
            <a:r>
              <a:rPr lang="en-US" dirty="0" smtClean="0"/>
              <a:t>&gt;Br</a:t>
            </a:r>
            <a:r>
              <a:rPr lang="en-US" baseline="30000" dirty="0" smtClean="0"/>
              <a:t>1-</a:t>
            </a:r>
            <a:r>
              <a:rPr lang="en-US" dirty="0" smtClean="0"/>
              <a:t>	&gt;Cl</a:t>
            </a:r>
            <a:r>
              <a:rPr lang="en-US" baseline="30000" dirty="0" smtClean="0"/>
              <a:t>1-</a:t>
            </a:r>
            <a:r>
              <a:rPr lang="en-US" dirty="0" smtClean="0"/>
              <a:t>&gt;F</a:t>
            </a:r>
            <a:r>
              <a:rPr lang="en-US" baseline="30000" dirty="0" smtClean="0"/>
              <a:t>1-</a:t>
            </a:r>
            <a:r>
              <a:rPr lang="en-US" dirty="0" smtClean="0"/>
              <a:t>		</a:t>
            </a:r>
          </a:p>
          <a:p>
            <a:pPr lvl="1"/>
            <a:r>
              <a:rPr lang="en-US" dirty="0" smtClean="0"/>
              <a:t>Elements in the same period tend to be less </a:t>
            </a:r>
            <a:r>
              <a:rPr lang="en-US" dirty="0" err="1" smtClean="0"/>
              <a:t>nucleophilic</a:t>
            </a:r>
            <a:r>
              <a:rPr lang="en-US" dirty="0" smtClean="0"/>
              <a:t>, the more EN it is</a:t>
            </a:r>
          </a:p>
          <a:p>
            <a:pPr lvl="2"/>
            <a:r>
              <a:rPr lang="en-US" dirty="0" smtClean="0"/>
              <a:t>R</a:t>
            </a:r>
            <a:r>
              <a:rPr lang="en-US" baseline="-25000" dirty="0" smtClean="0"/>
              <a:t>3</a:t>
            </a:r>
            <a:r>
              <a:rPr lang="en-US" dirty="0" smtClean="0"/>
              <a:t>C</a:t>
            </a:r>
            <a:r>
              <a:rPr lang="en-US" baseline="30000" dirty="0" smtClean="0"/>
              <a:t>1-</a:t>
            </a:r>
            <a:r>
              <a:rPr lang="en-US" dirty="0" smtClean="0"/>
              <a:t>&gt;R</a:t>
            </a:r>
            <a:r>
              <a:rPr lang="en-US" baseline="-25000" dirty="0" smtClean="0"/>
              <a:t>2</a:t>
            </a:r>
            <a:r>
              <a:rPr lang="en-US" dirty="0" smtClean="0"/>
              <a:t>N</a:t>
            </a:r>
            <a:r>
              <a:rPr lang="en-US" baseline="30000" dirty="0" smtClean="0"/>
              <a:t>1-</a:t>
            </a:r>
            <a:r>
              <a:rPr lang="en-US" dirty="0" smtClean="0"/>
              <a:t>&gt;RO</a:t>
            </a:r>
            <a:r>
              <a:rPr lang="en-US" baseline="30000" dirty="0" smtClean="0"/>
              <a:t>1-</a:t>
            </a:r>
            <a:r>
              <a:rPr lang="en-US" dirty="0" smtClean="0"/>
              <a:t>&gt;F</a:t>
            </a:r>
            <a:r>
              <a:rPr lang="en-US" baseline="30000" dirty="0" smtClean="0"/>
              <a:t>1-</a:t>
            </a:r>
            <a:r>
              <a:rPr lang="en-US" dirty="0" smtClean="0"/>
              <a:t>	H</a:t>
            </a:r>
            <a:r>
              <a:rPr lang="en-US" baseline="-25000" dirty="0" smtClean="0"/>
              <a:t>3</a:t>
            </a:r>
            <a:r>
              <a:rPr lang="en-US" dirty="0" smtClean="0"/>
              <a:t>N&gt;HOH&gt;HF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27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177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N</a:t>
            </a:r>
            <a:r>
              <a:rPr lang="en-US" dirty="0" smtClean="0"/>
              <a:t>2 and S</a:t>
            </a:r>
            <a:r>
              <a:rPr lang="en-US" baseline="-25000" dirty="0" smtClean="0"/>
              <a:t>N</a:t>
            </a:r>
            <a:r>
              <a:rPr lang="en-US" dirty="0" smtClean="0"/>
              <a:t>1 compared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088867"/>
              </p:ext>
            </p:extLst>
          </p:nvPr>
        </p:nvGraphicFramePr>
        <p:xfrm>
          <a:off x="304800" y="1554163"/>
          <a:ext cx="8686800" cy="430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Variables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N</a:t>
                      </a:r>
                      <a:r>
                        <a:rPr lang="en-US" baseline="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N</a:t>
                      </a:r>
                      <a:r>
                        <a:rPr lang="en-US" baseline="0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Halide</a:t>
                      </a:r>
                      <a:r>
                        <a:rPr lang="en-US" baseline="0" dirty="0" smtClean="0"/>
                        <a:t> Structure</a:t>
                      </a:r>
                    </a:p>
                    <a:p>
                      <a:pPr algn="r"/>
                      <a:r>
                        <a:rPr lang="en-US" baseline="0" dirty="0" smtClean="0"/>
                        <a:t>Primary</a:t>
                      </a:r>
                    </a:p>
                    <a:p>
                      <a:pPr algn="r"/>
                      <a:r>
                        <a:rPr lang="en-US" baseline="0" dirty="0" smtClean="0"/>
                        <a:t>Secondary</a:t>
                      </a:r>
                    </a:p>
                    <a:p>
                      <a:pPr algn="r"/>
                      <a:r>
                        <a:rPr lang="en-US" baseline="0" dirty="0" smtClean="0"/>
                        <a:t>Tertiary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Common</a:t>
                      </a:r>
                    </a:p>
                    <a:p>
                      <a:pPr algn="ctr"/>
                      <a:r>
                        <a:rPr lang="en-US" dirty="0" smtClean="0"/>
                        <a:t>Sometimes</a:t>
                      </a:r>
                    </a:p>
                    <a:p>
                      <a:pPr algn="ctr"/>
                      <a:r>
                        <a:rPr lang="en-US" dirty="0" smtClean="0"/>
                        <a:t>Rarely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Rarely</a:t>
                      </a:r>
                    </a:p>
                    <a:p>
                      <a:pPr algn="ctr"/>
                      <a:r>
                        <a:rPr lang="en-US" dirty="0" smtClean="0"/>
                        <a:t>Sometimes</a:t>
                      </a:r>
                    </a:p>
                    <a:p>
                      <a:pPr algn="ctr"/>
                      <a:r>
                        <a:rPr lang="en-US" dirty="0" smtClean="0"/>
                        <a:t>Common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Stereochemistry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Racemization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Solvent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Rate</a:t>
                      </a:r>
                      <a:r>
                        <a:rPr lang="en-US" baseline="0" dirty="0" smtClean="0"/>
                        <a:t> is retarded by polar </a:t>
                      </a:r>
                      <a:r>
                        <a:rPr lang="en-US" baseline="0" dirty="0" err="1" smtClean="0"/>
                        <a:t>protic</a:t>
                      </a:r>
                      <a:r>
                        <a:rPr lang="en-US" baseline="0" dirty="0" smtClean="0"/>
                        <a:t> solvents and increased by polar aprotic solvents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Because</a:t>
                      </a:r>
                      <a:r>
                        <a:rPr lang="en-US" baseline="0" dirty="0" smtClean="0"/>
                        <a:t> intermediates are ions, the rate is increased by polar </a:t>
                      </a:r>
                      <a:r>
                        <a:rPr lang="en-US" baseline="0" dirty="0" err="1" smtClean="0"/>
                        <a:t>protic</a:t>
                      </a:r>
                      <a:r>
                        <a:rPr lang="en-US" baseline="0" dirty="0" smtClean="0"/>
                        <a:t> solvents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Nucleophile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Rate depends on nucleophile concentration; mechanism</a:t>
                      </a:r>
                      <a:r>
                        <a:rPr lang="en-US" baseline="0" dirty="0" smtClean="0"/>
                        <a:t> favored when nucleophile is an anion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Rate</a:t>
                      </a:r>
                      <a:r>
                        <a:rPr lang="en-US" baseline="0" dirty="0" smtClean="0"/>
                        <a:t> is independent of nucleophile concentration; mechanism is more likely with neutral nucleophiles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28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478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get it?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Which mechanism would you predict for this </a:t>
            </a:r>
            <a:r>
              <a:rPr lang="en-US" sz="2800" dirty="0" err="1" smtClean="0"/>
              <a:t>rxn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8229600" cy="3124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(CH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  <a:r>
              <a:rPr lang="en-US" dirty="0" smtClean="0"/>
              <a:t>CBr + CH</a:t>
            </a:r>
            <a:r>
              <a:rPr lang="en-US" baseline="-25000" dirty="0" smtClean="0"/>
              <a:t>3</a:t>
            </a:r>
            <a:r>
              <a:rPr lang="en-US" dirty="0" smtClean="0"/>
              <a:t>OH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/>
              <a:t>(</a:t>
            </a: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  <a:r>
              <a:rPr lang="en-US" dirty="0" smtClean="0"/>
              <a:t>COCH</a:t>
            </a:r>
            <a:r>
              <a:rPr lang="en-US" baseline="-25000" dirty="0" smtClean="0"/>
              <a:t>3</a:t>
            </a:r>
            <a:r>
              <a:rPr lang="en-US" dirty="0" smtClean="0"/>
              <a:t> + </a:t>
            </a:r>
            <a:r>
              <a:rPr lang="en-US" dirty="0" err="1" smtClean="0"/>
              <a:t>HBr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23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Nucleophilic</a:t>
            </a:r>
            <a:r>
              <a:rPr lang="en-US" dirty="0" smtClean="0"/>
              <a:t> 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nucleophile displaces halide </a:t>
            </a:r>
            <a:r>
              <a:rPr lang="en-US" b="1" dirty="0" smtClean="0"/>
              <a:t>leaving group </a:t>
            </a:r>
            <a:r>
              <a:rPr lang="en-US" dirty="0" smtClean="0"/>
              <a:t>from alkyl halide </a:t>
            </a:r>
            <a:r>
              <a:rPr lang="en-US" b="1" dirty="0" smtClean="0"/>
              <a:t>substrate</a:t>
            </a:r>
          </a:p>
          <a:p>
            <a:r>
              <a:rPr lang="en-US" dirty="0" smtClean="0"/>
              <a:t>Leaving group takes with it both electrons from carbon-halide bond</a:t>
            </a:r>
          </a:p>
          <a:p>
            <a:r>
              <a:rPr lang="en-US" dirty="0" smtClean="0"/>
              <a:t>Nucleophile supplies both electrons for new carbon bond</a:t>
            </a:r>
          </a:p>
          <a:p>
            <a:r>
              <a:rPr lang="en-US" dirty="0" smtClean="0"/>
              <a:t>HO</a:t>
            </a:r>
            <a:r>
              <a:rPr lang="en-US" baseline="30000" dirty="0" smtClean="0"/>
              <a:t>1-</a:t>
            </a:r>
            <a:r>
              <a:rPr lang="en-US" dirty="0" smtClean="0"/>
              <a:t> + CH</a:t>
            </a:r>
            <a:r>
              <a:rPr lang="en-US" baseline="-25000" dirty="0" smtClean="0"/>
              <a:t>3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Br </a:t>
            </a:r>
            <a:r>
              <a:rPr lang="en-US" dirty="0" smtClean="0">
                <a:sym typeface="Wingdings" pitchFamily="2" charset="2"/>
              </a:rPr>
              <a:t> CH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CH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OH + Br</a:t>
            </a:r>
            <a:r>
              <a:rPr lang="en-US" baseline="30000" dirty="0" smtClean="0">
                <a:sym typeface="Wingdings" pitchFamily="2" charset="2"/>
              </a:rPr>
              <a:t>1-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45720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562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get it?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Which mechanism would you predict for this </a:t>
            </a:r>
            <a:r>
              <a:rPr lang="en-US" sz="2800" dirty="0" err="1" smtClean="0"/>
              <a:t>rxn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8229600" cy="3124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I + NaOCH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OCH</a:t>
            </a:r>
            <a:r>
              <a:rPr lang="en-US" baseline="-25000" dirty="0" smtClean="0"/>
              <a:t>3</a:t>
            </a:r>
            <a:r>
              <a:rPr lang="en-US" dirty="0" smtClean="0"/>
              <a:t> + </a:t>
            </a:r>
            <a:r>
              <a:rPr lang="en-US" dirty="0" err="1" smtClean="0"/>
              <a:t>NaI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30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032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Elimination reactions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Dehydrohalogenation</a:t>
            </a:r>
            <a:endParaRPr lang="en-US" dirty="0" smtClean="0"/>
          </a:p>
          <a:p>
            <a:pPr lvl="1"/>
            <a:r>
              <a:rPr lang="en-US" dirty="0" smtClean="0"/>
              <a:t>H and X from adjacent C’s are eliminated and a C=C bond is formed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Ink 25"/>
              <p14:cNvContentPartPr/>
              <p14:nvPr/>
            </p14:nvContentPartPr>
            <p14:xfrm>
              <a:off x="805918" y="3734944"/>
              <a:ext cx="2941560" cy="5259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1518" y="3721624"/>
                <a:ext cx="296820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" name="Ink 28"/>
              <p14:cNvContentPartPr/>
              <p14:nvPr/>
            </p14:nvContentPartPr>
            <p14:xfrm>
              <a:off x="554998" y="3423184"/>
              <a:ext cx="718920" cy="7369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2038" y="3414544"/>
                <a:ext cx="736560" cy="7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8" name="Ink 37"/>
              <p14:cNvContentPartPr/>
              <p14:nvPr/>
            </p14:nvContentPartPr>
            <p14:xfrm>
              <a:off x="949918" y="4414264"/>
              <a:ext cx="50400" cy="1875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5878" y="4405264"/>
                <a:ext cx="691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" name="Ink 38"/>
              <p14:cNvContentPartPr/>
              <p14:nvPr/>
            </p14:nvContentPartPr>
            <p14:xfrm>
              <a:off x="1594678" y="4417864"/>
              <a:ext cx="33480" cy="1486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83518" y="4404544"/>
                <a:ext cx="561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3" name="Ink 62"/>
              <p14:cNvContentPartPr/>
              <p14:nvPr/>
            </p14:nvContentPartPr>
            <p14:xfrm>
              <a:off x="3880678" y="2698504"/>
              <a:ext cx="5113080" cy="252072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69158" y="2685544"/>
                <a:ext cx="5133240" cy="254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3" name="Ink 82"/>
              <p14:cNvContentPartPr/>
              <p14:nvPr/>
            </p14:nvContentPartPr>
            <p14:xfrm>
              <a:off x="4567558" y="3355864"/>
              <a:ext cx="1652040" cy="117252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56038" y="3347584"/>
                <a:ext cx="1671840" cy="11948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31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506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Elimination </a:t>
            </a:r>
            <a:r>
              <a:rPr lang="en-US" dirty="0" err="1" smtClean="0"/>
              <a:t>reactoins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E2</a:t>
            </a:r>
          </a:p>
          <a:p>
            <a:pPr lvl="1"/>
            <a:r>
              <a:rPr lang="en-US" dirty="0" smtClean="0"/>
              <a:t>One-step process</a:t>
            </a:r>
          </a:p>
          <a:p>
            <a:pPr lvl="2"/>
            <a:r>
              <a:rPr lang="en-US" dirty="0" smtClean="0"/>
              <a:t>Nucleophile removes proton on C adjacent to C with leaving group at same time as leaving group leaves and double bond forms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74398" y="3292864"/>
              <a:ext cx="1294920" cy="1256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98" y="3278824"/>
                <a:ext cx="1320840" cy="12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" name="Ink 30"/>
              <p14:cNvContentPartPr/>
              <p14:nvPr/>
            </p14:nvContentPartPr>
            <p14:xfrm>
              <a:off x="478678" y="3739264"/>
              <a:ext cx="423000" cy="13712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6438" y="3726304"/>
                <a:ext cx="448920" cy="13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0" name="Ink 69"/>
              <p14:cNvContentPartPr/>
              <p14:nvPr/>
            </p14:nvContentPartPr>
            <p14:xfrm>
              <a:off x="4348678" y="3555664"/>
              <a:ext cx="3211200" cy="175428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35358" y="3541984"/>
                <a:ext cx="3239280" cy="178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5" name="Ink 74"/>
              <p14:cNvContentPartPr/>
              <p14:nvPr/>
            </p14:nvContentPartPr>
            <p14:xfrm>
              <a:off x="4733878" y="3827464"/>
              <a:ext cx="220320" cy="49212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21278" y="3814864"/>
                <a:ext cx="24624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8" name="Ink 77"/>
              <p14:cNvContentPartPr/>
              <p14:nvPr/>
            </p14:nvContentPartPr>
            <p14:xfrm>
              <a:off x="1787638" y="4901344"/>
              <a:ext cx="151560" cy="19368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76478" y="4891264"/>
                <a:ext cx="1771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9" name="Ink 78"/>
              <p14:cNvContentPartPr/>
              <p14:nvPr/>
            </p14:nvContentPartPr>
            <p14:xfrm>
              <a:off x="5385838" y="3839344"/>
              <a:ext cx="172440" cy="52200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72878" y="3826384"/>
                <a:ext cx="19908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7" name="Ink 86"/>
              <p14:cNvContentPartPr/>
              <p14:nvPr/>
            </p14:nvContentPartPr>
            <p14:xfrm>
              <a:off x="4848718" y="3804424"/>
              <a:ext cx="583920" cy="11952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40798" y="3790384"/>
                <a:ext cx="6062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0" name="Ink 89"/>
              <p14:cNvContentPartPr/>
              <p14:nvPr/>
            </p14:nvContentPartPr>
            <p14:xfrm>
              <a:off x="783598" y="4085944"/>
              <a:ext cx="2827800" cy="70128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8838" y="4072264"/>
                <a:ext cx="2857320" cy="72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1" name="Ink 90"/>
              <p14:cNvContentPartPr/>
              <p14:nvPr/>
            </p14:nvContentPartPr>
            <p14:xfrm>
              <a:off x="1155118" y="4185664"/>
              <a:ext cx="1972440" cy="59508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1078" y="4180264"/>
                <a:ext cx="199836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" name="Ink 91"/>
              <p14:cNvContentPartPr/>
              <p14:nvPr/>
            </p14:nvContentPartPr>
            <p14:xfrm>
              <a:off x="1796278" y="5039944"/>
              <a:ext cx="486720" cy="34596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82598" y="5026984"/>
                <a:ext cx="514800" cy="3733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32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619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E1</a:t>
            </a:r>
          </a:p>
          <a:p>
            <a:pPr lvl="1"/>
            <a:r>
              <a:rPr lang="en-US" dirty="0" smtClean="0"/>
              <a:t>Two-step process with slow first step (like S</a:t>
            </a:r>
            <a:r>
              <a:rPr lang="en-US" baseline="-25000" dirty="0" smtClean="0"/>
              <a:t>N</a:t>
            </a:r>
            <a:r>
              <a:rPr lang="en-US" dirty="0" smtClean="0"/>
              <a:t>1) that ionizes substrate and forms carbocation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5317438" y="3766624"/>
              <a:ext cx="2165760" cy="761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5198" y="3758704"/>
                <a:ext cx="2182320" cy="78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/>
              <p14:cNvContentPartPr/>
              <p14:nvPr/>
            </p14:nvContentPartPr>
            <p14:xfrm>
              <a:off x="1389838" y="3401584"/>
              <a:ext cx="1466280" cy="11534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8318" y="3387904"/>
                <a:ext cx="1489320" cy="11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5" name="Ink 44"/>
              <p14:cNvContentPartPr/>
              <p14:nvPr/>
            </p14:nvContentPartPr>
            <p14:xfrm>
              <a:off x="2461918" y="4420024"/>
              <a:ext cx="29520" cy="1548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48958" y="4407064"/>
                <a:ext cx="561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6" name="Ink 45"/>
              <p14:cNvContentPartPr/>
              <p14:nvPr/>
            </p14:nvContentPartPr>
            <p14:xfrm>
              <a:off x="3044038" y="4029424"/>
              <a:ext cx="241560" cy="3315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33238" y="4015384"/>
                <a:ext cx="26712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7" name="Ink 46"/>
              <p14:cNvContentPartPr/>
              <p14:nvPr/>
            </p14:nvContentPartPr>
            <p14:xfrm>
              <a:off x="4868158" y="3355864"/>
              <a:ext cx="350280" cy="11541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55558" y="3344344"/>
                <a:ext cx="375480" cy="11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3" name="Ink 52"/>
              <p14:cNvContentPartPr/>
              <p14:nvPr/>
            </p14:nvContentPartPr>
            <p14:xfrm>
              <a:off x="2424478" y="3700384"/>
              <a:ext cx="2406240" cy="50076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11518" y="3687784"/>
                <a:ext cx="2423160" cy="5266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33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449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Elimination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E1</a:t>
            </a:r>
          </a:p>
          <a:p>
            <a:pPr lvl="1"/>
            <a:r>
              <a:rPr lang="en-US" dirty="0" smtClean="0"/>
              <a:t>Two </a:t>
            </a:r>
            <a:r>
              <a:rPr lang="en-US" dirty="0" err="1" smtClean="0"/>
              <a:t>rxns</a:t>
            </a:r>
            <a:r>
              <a:rPr lang="en-US" dirty="0" smtClean="0"/>
              <a:t> are then possible for carbocation</a:t>
            </a:r>
          </a:p>
          <a:p>
            <a:pPr lvl="2"/>
            <a:r>
              <a:rPr lang="en-US" dirty="0" smtClean="0"/>
              <a:t>May combine with nucleophile (S</a:t>
            </a:r>
            <a:r>
              <a:rPr lang="en-US" baseline="-25000" dirty="0" smtClean="0"/>
              <a:t>N</a:t>
            </a:r>
            <a:r>
              <a:rPr lang="en-US" dirty="0" smtClean="0"/>
              <a:t>1)</a:t>
            </a:r>
          </a:p>
          <a:p>
            <a:pPr lvl="2"/>
            <a:r>
              <a:rPr lang="en-US" dirty="0" smtClean="0"/>
              <a:t>May lose proton from C adjacent to C</a:t>
            </a:r>
            <a:r>
              <a:rPr lang="en-US" baseline="30000" dirty="0" smtClean="0"/>
              <a:t>+</a:t>
            </a:r>
            <a:r>
              <a:rPr lang="en-US" dirty="0" smtClean="0"/>
              <a:t> to give an alkene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782518" y="3875704"/>
              <a:ext cx="1314720" cy="1093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8118" y="3862384"/>
                <a:ext cx="1339200" cy="11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" name="Ink 29"/>
              <p14:cNvContentPartPr/>
              <p14:nvPr/>
            </p14:nvContentPartPr>
            <p14:xfrm>
              <a:off x="2423398" y="4079104"/>
              <a:ext cx="334440" cy="9903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0798" y="4064704"/>
                <a:ext cx="361080" cy="10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5" name="Ink 54"/>
              <p14:cNvContentPartPr/>
              <p14:nvPr/>
            </p14:nvContentPartPr>
            <p14:xfrm>
              <a:off x="2671798" y="3676624"/>
              <a:ext cx="3629160" cy="177228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59198" y="3663664"/>
                <a:ext cx="3646080" cy="179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6" name="Ink 75"/>
              <p14:cNvContentPartPr/>
              <p14:nvPr/>
            </p14:nvContentPartPr>
            <p14:xfrm>
              <a:off x="3933958" y="3486184"/>
              <a:ext cx="407160" cy="89460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21358" y="3472864"/>
                <a:ext cx="427320" cy="9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8" name="Ink 87"/>
              <p14:cNvContentPartPr/>
              <p14:nvPr/>
            </p14:nvContentPartPr>
            <p14:xfrm>
              <a:off x="7704958" y="3767704"/>
              <a:ext cx="662040" cy="34956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91278" y="3754384"/>
                <a:ext cx="68832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4" name="Ink 93"/>
              <p14:cNvContentPartPr/>
              <p14:nvPr/>
            </p14:nvContentPartPr>
            <p14:xfrm>
              <a:off x="7879198" y="4857064"/>
              <a:ext cx="426600" cy="28836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66958" y="4847704"/>
                <a:ext cx="451800" cy="3099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34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693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Substitution and elimination in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Tertiary Halides</a:t>
            </a:r>
          </a:p>
          <a:p>
            <a:pPr lvl="1"/>
            <a:r>
              <a:rPr lang="en-US" dirty="0" smtClean="0"/>
              <a:t>S</a:t>
            </a:r>
            <a:r>
              <a:rPr lang="en-US" baseline="-25000" dirty="0" smtClean="0"/>
              <a:t>N</a:t>
            </a:r>
            <a:r>
              <a:rPr lang="en-US" dirty="0" smtClean="0"/>
              <a:t>1 or E1</a:t>
            </a:r>
          </a:p>
          <a:p>
            <a:pPr lvl="2"/>
            <a:r>
              <a:rPr lang="en-US" dirty="0" smtClean="0"/>
              <a:t>Weak nucleophile and polar solvent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E2</a:t>
            </a:r>
          </a:p>
          <a:p>
            <a:pPr lvl="2"/>
            <a:r>
              <a:rPr lang="en-US" dirty="0" smtClean="0"/>
              <a:t>Strong nucleophile (OH</a:t>
            </a:r>
            <a:r>
              <a:rPr lang="en-US" baseline="30000" dirty="0" smtClean="0"/>
              <a:t>1-</a:t>
            </a:r>
            <a:r>
              <a:rPr lang="en-US" dirty="0" smtClean="0"/>
              <a:t>, CN</a:t>
            </a:r>
            <a:r>
              <a:rPr lang="en-US" baseline="30000" dirty="0" smtClean="0"/>
              <a:t>1-</a:t>
            </a:r>
            <a:r>
              <a:rPr lang="en-US" dirty="0" smtClean="0"/>
              <a:t>) and less polar solvent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" name="Ink 50"/>
              <p14:cNvContentPartPr/>
              <p14:nvPr/>
            </p14:nvContentPartPr>
            <p14:xfrm>
              <a:off x="3787078" y="3088744"/>
              <a:ext cx="1719000" cy="1026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9878" y="3081184"/>
                <a:ext cx="17377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5" name="Ink 54"/>
              <p14:cNvContentPartPr/>
              <p14:nvPr/>
            </p14:nvContentPartPr>
            <p14:xfrm>
              <a:off x="3780958" y="3843664"/>
              <a:ext cx="1655280" cy="22032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0518" y="3831064"/>
                <a:ext cx="168048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7" name="Ink 116"/>
              <p14:cNvContentPartPr/>
              <p14:nvPr/>
            </p14:nvContentPartPr>
            <p14:xfrm>
              <a:off x="6739078" y="3158224"/>
              <a:ext cx="1451520" cy="32796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32238" y="3145624"/>
                <a:ext cx="147204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9" name="Ink 138"/>
              <p14:cNvContentPartPr/>
              <p14:nvPr/>
            </p14:nvContentPartPr>
            <p14:xfrm>
              <a:off x="2769718" y="2938264"/>
              <a:ext cx="6129360" cy="318312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57478" y="2928184"/>
                <a:ext cx="6145920" cy="32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7" name="Ink 146"/>
              <p14:cNvContentPartPr/>
              <p14:nvPr/>
            </p14:nvContentPartPr>
            <p14:xfrm>
              <a:off x="117238" y="4768864"/>
              <a:ext cx="2399040" cy="1428840"/>
            </p14:xfrm>
          </p:contentPart>
        </mc:Choice>
        <mc:Fallback xmlns="">
          <p:pic>
            <p:nvPicPr>
              <p:cNvPr id="147" name="Ink 14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5718" y="4755544"/>
                <a:ext cx="2424600" cy="14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6" name="Ink 235"/>
              <p14:cNvContentPartPr/>
              <p14:nvPr/>
            </p14:nvContentPartPr>
            <p14:xfrm>
              <a:off x="555718" y="2941864"/>
              <a:ext cx="4683600" cy="742320"/>
            </p14:xfrm>
          </p:contentPart>
        </mc:Choice>
        <mc:Fallback xmlns="">
          <p:pic>
            <p:nvPicPr>
              <p:cNvPr id="236" name="Ink 23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1318" y="2928544"/>
                <a:ext cx="4708800" cy="76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7" name="Ink 236"/>
              <p14:cNvContentPartPr/>
              <p14:nvPr/>
            </p14:nvContentPartPr>
            <p14:xfrm>
              <a:off x="1935238" y="4872904"/>
              <a:ext cx="371160" cy="217080"/>
            </p14:xfrm>
          </p:contentPart>
        </mc:Choice>
        <mc:Fallback xmlns="">
          <p:pic>
            <p:nvPicPr>
              <p:cNvPr id="237" name="Ink 23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22998" y="4859224"/>
                <a:ext cx="39744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9" name="Ink 248"/>
              <p14:cNvContentPartPr/>
              <p14:nvPr/>
            </p14:nvContentPartPr>
            <p14:xfrm>
              <a:off x="4792918" y="5615584"/>
              <a:ext cx="1288800" cy="790560"/>
            </p14:xfrm>
          </p:contentPart>
        </mc:Choice>
        <mc:Fallback xmlns="">
          <p:pic>
            <p:nvPicPr>
              <p:cNvPr id="249" name="Ink 24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79598" y="5602264"/>
                <a:ext cx="1315800" cy="8175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35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57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Substitution and elimination in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Halides</a:t>
            </a:r>
          </a:p>
          <a:p>
            <a:pPr lvl="1"/>
            <a:r>
              <a:rPr lang="en-US" dirty="0" smtClean="0"/>
              <a:t>Only S</a:t>
            </a:r>
            <a:r>
              <a:rPr lang="en-US" baseline="-25000" dirty="0" smtClean="0"/>
              <a:t>N</a:t>
            </a:r>
            <a:r>
              <a:rPr lang="en-US" dirty="0" smtClean="0"/>
              <a:t>2 or E2</a:t>
            </a:r>
          </a:p>
          <a:p>
            <a:pPr lvl="1"/>
            <a:r>
              <a:rPr lang="en-US" dirty="0" smtClean="0"/>
              <a:t>Most give substitution products</a:t>
            </a:r>
          </a:p>
          <a:p>
            <a:pPr lvl="1"/>
            <a:r>
              <a:rPr lang="en-US" dirty="0" smtClean="0"/>
              <a:t>With strongly basic nucleophile E2 is favored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340798" y="4853464"/>
              <a:ext cx="483480" cy="387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838" y="4840864"/>
                <a:ext cx="51012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" name="Ink 29"/>
              <p14:cNvContentPartPr/>
              <p14:nvPr/>
            </p14:nvContentPartPr>
            <p14:xfrm>
              <a:off x="2667838" y="4558264"/>
              <a:ext cx="133560" cy="7765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55598" y="4546024"/>
                <a:ext cx="159840" cy="80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8" name="Ink 37"/>
              <p14:cNvContentPartPr/>
              <p14:nvPr/>
            </p14:nvContentPartPr>
            <p14:xfrm>
              <a:off x="2840638" y="5312824"/>
              <a:ext cx="1342800" cy="529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30198" y="5301304"/>
                <a:ext cx="136476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" name="Ink 38"/>
              <p14:cNvContentPartPr/>
              <p14:nvPr/>
            </p14:nvContentPartPr>
            <p14:xfrm>
              <a:off x="2692678" y="4445944"/>
              <a:ext cx="1305720" cy="813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80798" y="4435504"/>
                <a:ext cx="13323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7" name="Ink 56"/>
              <p14:cNvContentPartPr/>
              <p14:nvPr/>
            </p14:nvContentPartPr>
            <p14:xfrm>
              <a:off x="2680438" y="3647464"/>
              <a:ext cx="6454800" cy="222300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66398" y="3640264"/>
                <a:ext cx="6481080" cy="22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9" name="Ink 68"/>
              <p14:cNvContentPartPr/>
              <p14:nvPr/>
            </p14:nvContentPartPr>
            <p14:xfrm>
              <a:off x="915358" y="4783984"/>
              <a:ext cx="843480" cy="50508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01318" y="4770664"/>
                <a:ext cx="87156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0" name="Ink 69"/>
              <p14:cNvContentPartPr/>
              <p14:nvPr/>
            </p14:nvContentPartPr>
            <p14:xfrm>
              <a:off x="1686838" y="4840144"/>
              <a:ext cx="830160" cy="2354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74238" y="4826464"/>
                <a:ext cx="85716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2" name="Ink 81"/>
              <p14:cNvContentPartPr/>
              <p14:nvPr/>
            </p14:nvContentPartPr>
            <p14:xfrm>
              <a:off x="2455438" y="4942024"/>
              <a:ext cx="329760" cy="1944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44638" y="4928344"/>
                <a:ext cx="354240" cy="460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36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949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Substitution and elimination in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Secondary Halides</a:t>
            </a:r>
          </a:p>
          <a:p>
            <a:pPr lvl="1"/>
            <a:r>
              <a:rPr lang="en-US" dirty="0" smtClean="0"/>
              <a:t>All four are possible</a:t>
            </a:r>
          </a:p>
          <a:p>
            <a:pPr lvl="2"/>
            <a:r>
              <a:rPr lang="en-US" dirty="0" smtClean="0"/>
              <a:t>Stronger nucleophiles that are not bases favor substitution (S</a:t>
            </a:r>
            <a:r>
              <a:rPr lang="en-US" baseline="-25000" dirty="0" smtClean="0"/>
              <a:t>N</a:t>
            </a:r>
            <a:r>
              <a:rPr lang="en-US" dirty="0" smtClean="0"/>
              <a:t>2)</a:t>
            </a:r>
          </a:p>
          <a:p>
            <a:pPr lvl="2"/>
            <a:r>
              <a:rPr lang="en-US" dirty="0" smtClean="0"/>
              <a:t>Weaker nucleophiles in polar solvents favor substitution (S</a:t>
            </a:r>
            <a:r>
              <a:rPr lang="en-US" baseline="-25000" dirty="0" smtClean="0"/>
              <a:t>N</a:t>
            </a:r>
            <a:r>
              <a:rPr lang="en-US" dirty="0" smtClean="0"/>
              <a:t>1)</a:t>
            </a:r>
          </a:p>
          <a:p>
            <a:pPr lvl="2"/>
            <a:r>
              <a:rPr lang="en-US" dirty="0" smtClean="0"/>
              <a:t>Strong bases favor elimination (E2)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37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152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Substitution and elimination in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Secondary Halides</a:t>
            </a:r>
          </a:p>
          <a:p>
            <a:pPr lvl="2"/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/>
              <p14:cNvContentPartPr/>
              <p14:nvPr/>
            </p14:nvContentPartPr>
            <p14:xfrm>
              <a:off x="299038" y="3705064"/>
              <a:ext cx="1698840" cy="9021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998" y="3693904"/>
                <a:ext cx="1727640" cy="9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/>
              <p14:cNvContentPartPr/>
              <p14:nvPr/>
            </p14:nvContentPartPr>
            <p14:xfrm>
              <a:off x="2243398" y="3915304"/>
              <a:ext cx="2019600" cy="478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34758" y="3901264"/>
                <a:ext cx="20426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/>
              <p14:cNvContentPartPr/>
              <p14:nvPr/>
            </p14:nvContentPartPr>
            <p14:xfrm>
              <a:off x="2131798" y="2833144"/>
              <a:ext cx="1991880" cy="1382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19198" y="2822704"/>
                <a:ext cx="20149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/>
              <p14:cNvContentPartPr/>
              <p14:nvPr/>
            </p14:nvContentPartPr>
            <p14:xfrm>
              <a:off x="2105878" y="2969584"/>
              <a:ext cx="2241720" cy="23266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94358" y="2961664"/>
                <a:ext cx="2267280" cy="23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5" name="Ink 44"/>
              <p14:cNvContentPartPr/>
              <p14:nvPr/>
            </p14:nvContentPartPr>
            <p14:xfrm>
              <a:off x="2246638" y="2477104"/>
              <a:ext cx="6827760" cy="362628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32958" y="2464504"/>
                <a:ext cx="6852600" cy="36522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38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786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get it?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2766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Predict the possible products of the </a:t>
            </a:r>
            <a:r>
              <a:rPr lang="en-US" sz="2800" dirty="0" err="1" smtClean="0"/>
              <a:t>rxn</a:t>
            </a:r>
            <a:r>
              <a:rPr lang="en-US" sz="2800" dirty="0" smtClean="0"/>
              <a:t> of 1-bromo-1-methylcyclohexane with sodium </a:t>
            </a:r>
            <a:r>
              <a:rPr lang="en-US" sz="2800" dirty="0" err="1" smtClean="0"/>
              <a:t>ethoxide</a:t>
            </a:r>
            <a:r>
              <a:rPr lang="en-US" sz="2800" dirty="0" smtClean="0"/>
              <a:t> in ethanol.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39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56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Nucleophilic</a:t>
            </a:r>
            <a:r>
              <a:rPr lang="en-US" dirty="0" smtClean="0"/>
              <a:t> 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Generalized reactions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975616" y="2163724"/>
              <a:ext cx="7472520" cy="27201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1576" y="2150044"/>
                <a:ext cx="7500240" cy="27482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72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get it?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2766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Draw line structures for all possible elimination products obtainable from 2-bromo-2-methylbutane.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40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498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Polyhalogenated</a:t>
            </a:r>
            <a:r>
              <a:rPr lang="en-US" dirty="0" smtClean="0"/>
              <a:t> aliphatic compounds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Useful properties</a:t>
            </a:r>
          </a:p>
          <a:p>
            <a:r>
              <a:rPr lang="en-US" dirty="0" smtClean="0"/>
              <a:t>Effective solvents for organic </a:t>
            </a:r>
            <a:r>
              <a:rPr lang="en-US" dirty="0" err="1" smtClean="0"/>
              <a:t>cpds</a:t>
            </a:r>
            <a:endParaRPr lang="en-US" dirty="0" smtClean="0"/>
          </a:p>
          <a:p>
            <a:r>
              <a:rPr lang="en-US" dirty="0" smtClean="0"/>
              <a:t>Some suspected carcinogens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41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2134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Polyhalogenated</a:t>
            </a:r>
            <a:r>
              <a:rPr lang="en-US" dirty="0" smtClean="0"/>
              <a:t> aliphatic compounds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Carbon tetrachloride—</a:t>
            </a:r>
            <a:r>
              <a:rPr lang="en-US" dirty="0" err="1" smtClean="0"/>
              <a:t>hepatotoxin</a:t>
            </a:r>
            <a:r>
              <a:rPr lang="en-US" dirty="0" smtClean="0"/>
              <a:t>…used to be used</a:t>
            </a:r>
          </a:p>
          <a:p>
            <a:pPr lvl="1"/>
            <a:r>
              <a:rPr lang="en-US" dirty="0" smtClean="0"/>
              <a:t>Chloroform—used to make refrigerants and </a:t>
            </a:r>
            <a:r>
              <a:rPr lang="en-US" dirty="0" err="1" smtClean="0"/>
              <a:t>tetrafluoroethylene</a:t>
            </a:r>
            <a:r>
              <a:rPr lang="en-US" dirty="0" smtClean="0"/>
              <a:t>…once anesthetic</a:t>
            </a:r>
          </a:p>
          <a:p>
            <a:pPr lvl="1"/>
            <a:r>
              <a:rPr lang="en-US" dirty="0" smtClean="0"/>
              <a:t>Methylene chloride—solvent, paint stripper, degreaser</a:t>
            </a:r>
          </a:p>
          <a:p>
            <a:pPr lvl="1"/>
            <a:r>
              <a:rPr lang="en-US" dirty="0" smtClean="0"/>
              <a:t>Trichloroethylene—degreaser…once anesthetic</a:t>
            </a:r>
          </a:p>
          <a:p>
            <a:pPr lvl="1"/>
            <a:r>
              <a:rPr lang="en-US" dirty="0" err="1" smtClean="0"/>
              <a:t>Tetrachloroethylene</a:t>
            </a:r>
            <a:r>
              <a:rPr lang="en-US" dirty="0" smtClean="0"/>
              <a:t>—(PERC) dry cleaning, degreaser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42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017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Polyhalogenated</a:t>
            </a:r>
            <a:r>
              <a:rPr lang="en-US" dirty="0" smtClean="0"/>
              <a:t> aliphatic compounds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Chlorofluorocarbons</a:t>
            </a:r>
          </a:p>
          <a:p>
            <a:pPr lvl="2"/>
            <a:r>
              <a:rPr lang="en-US" dirty="0" smtClean="0"/>
              <a:t>CFC’s (</a:t>
            </a:r>
            <a:r>
              <a:rPr lang="en-US" dirty="0" err="1" smtClean="0"/>
              <a:t>Freons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Made by fluorinating CCl</a:t>
            </a:r>
            <a:r>
              <a:rPr lang="en-US" baseline="-25000" dirty="0" smtClean="0"/>
              <a:t>4</a:t>
            </a:r>
            <a:endParaRPr lang="en-US" dirty="0" smtClean="0"/>
          </a:p>
          <a:p>
            <a:pPr lvl="2"/>
            <a:r>
              <a:rPr lang="en-US" dirty="0" smtClean="0"/>
              <a:t>Stable</a:t>
            </a:r>
          </a:p>
          <a:p>
            <a:pPr lvl="2"/>
            <a:r>
              <a:rPr lang="en-US" dirty="0" smtClean="0"/>
              <a:t>Banned use in most countries</a:t>
            </a:r>
          </a:p>
          <a:p>
            <a:pPr lvl="1"/>
            <a:r>
              <a:rPr lang="en-US" dirty="0" err="1" smtClean="0"/>
              <a:t>Tetrafluoroethylene</a:t>
            </a:r>
            <a:endParaRPr lang="en-US" dirty="0" smtClean="0"/>
          </a:p>
          <a:p>
            <a:pPr lvl="2"/>
            <a:r>
              <a:rPr lang="en-US" dirty="0" smtClean="0"/>
              <a:t>Raw material for Teflon—polymer</a:t>
            </a:r>
          </a:p>
          <a:p>
            <a:pPr lvl="2"/>
            <a:r>
              <a:rPr lang="en-US" dirty="0" smtClean="0"/>
              <a:t>Non-stick coating because it’s so nonreactive</a:t>
            </a:r>
          </a:p>
          <a:p>
            <a:pPr lvl="2"/>
            <a:r>
              <a:rPr lang="en-US" dirty="0" smtClean="0"/>
              <a:t>Gore-Tex fabrics (9 billion pores/in</a:t>
            </a:r>
            <a:r>
              <a:rPr lang="en-US" baseline="30000" dirty="0" smtClean="0"/>
              <a:t>2</a:t>
            </a:r>
            <a:r>
              <a:rPr lang="en-US" dirty="0" smtClean="0"/>
              <a:t>) due to breathability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43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134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Polyhalogenated</a:t>
            </a:r>
            <a:r>
              <a:rPr lang="en-US" dirty="0" smtClean="0"/>
              <a:t> aliphatic compounds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err="1"/>
              <a:t>Halons</a:t>
            </a:r>
            <a:endParaRPr lang="en-US" dirty="0"/>
          </a:p>
          <a:p>
            <a:pPr lvl="2"/>
            <a:r>
              <a:rPr lang="en-US" dirty="0"/>
              <a:t>Bromine-containing  </a:t>
            </a:r>
            <a:r>
              <a:rPr lang="en-US" dirty="0" err="1"/>
              <a:t>chloro-fluoro</a:t>
            </a:r>
            <a:r>
              <a:rPr lang="en-US" dirty="0"/>
              <a:t> carbons</a:t>
            </a:r>
          </a:p>
          <a:p>
            <a:pPr lvl="2"/>
            <a:r>
              <a:rPr lang="en-US" dirty="0"/>
              <a:t>Great fire extinguisher</a:t>
            </a:r>
          </a:p>
          <a:p>
            <a:pPr lvl="1"/>
            <a:r>
              <a:rPr lang="en-US" dirty="0" err="1" smtClean="0"/>
              <a:t>Halomon</a:t>
            </a:r>
            <a:endParaRPr lang="en-US" dirty="0" smtClean="0"/>
          </a:p>
          <a:p>
            <a:pPr lvl="2"/>
            <a:r>
              <a:rPr lang="en-US" dirty="0" smtClean="0"/>
              <a:t>Produced by red algae</a:t>
            </a:r>
          </a:p>
          <a:p>
            <a:pPr lvl="2"/>
            <a:r>
              <a:rPr lang="en-US" dirty="0" smtClean="0"/>
              <a:t>Anti-tumor properties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355158"/>
              </p:ext>
            </p:extLst>
          </p:nvPr>
        </p:nvGraphicFramePr>
        <p:xfrm>
          <a:off x="1600200" y="4495800"/>
          <a:ext cx="2514600" cy="1441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hemSketch" r:id="rId4" imgW="1213200" imgH="694800" progId="ACD.ChemSketch.20">
                  <p:embed/>
                </p:oleObj>
              </mc:Choice>
              <mc:Fallback>
                <p:oleObj name="ChemSketch" r:id="rId4" imgW="1213200" imgH="6948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200" y="4495800"/>
                        <a:ext cx="2514600" cy="1441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44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9590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Nucleophilic</a:t>
            </a:r>
            <a:r>
              <a:rPr lang="en-US" dirty="0" smtClean="0"/>
              <a:t> 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Nucleophile Classification</a:t>
            </a:r>
          </a:p>
          <a:p>
            <a:pPr lvl="1"/>
            <a:r>
              <a:rPr lang="en-US" dirty="0" smtClean="0"/>
              <a:t>Oxygen (OH</a:t>
            </a:r>
            <a:r>
              <a:rPr lang="en-US" baseline="30000" dirty="0" smtClean="0"/>
              <a:t>1-</a:t>
            </a:r>
            <a:r>
              <a:rPr lang="en-US" dirty="0" smtClean="0"/>
              <a:t>, RO</a:t>
            </a:r>
            <a:r>
              <a:rPr lang="en-US" baseline="30000" dirty="0" smtClean="0"/>
              <a:t>1-</a:t>
            </a:r>
            <a:r>
              <a:rPr lang="en-US" dirty="0" smtClean="0"/>
              <a:t>, HOH, ROH)</a:t>
            </a:r>
          </a:p>
          <a:p>
            <a:pPr lvl="1"/>
            <a:r>
              <a:rPr lang="en-US" dirty="0" smtClean="0"/>
              <a:t>Nitrogen (NH</a:t>
            </a:r>
            <a:r>
              <a:rPr lang="en-US" baseline="-25000" dirty="0" smtClean="0"/>
              <a:t>3</a:t>
            </a:r>
            <a:r>
              <a:rPr lang="en-US" dirty="0" smtClean="0"/>
              <a:t>, RNH</a:t>
            </a:r>
            <a:r>
              <a:rPr lang="en-US" baseline="-25000" dirty="0" smtClean="0"/>
              <a:t>2</a:t>
            </a:r>
            <a:r>
              <a:rPr lang="en-US" dirty="0" smtClean="0"/>
              <a:t>, R</a:t>
            </a:r>
            <a:r>
              <a:rPr lang="en-US" baseline="-25000" dirty="0" smtClean="0"/>
              <a:t>2</a:t>
            </a:r>
            <a:r>
              <a:rPr lang="en-US" dirty="0" smtClean="0"/>
              <a:t>NH)</a:t>
            </a:r>
          </a:p>
          <a:p>
            <a:pPr lvl="1"/>
            <a:r>
              <a:rPr lang="en-US" dirty="0" smtClean="0"/>
              <a:t>Sulfur (HS, RS</a:t>
            </a:r>
            <a:r>
              <a:rPr lang="en-US" baseline="30000" dirty="0" smtClean="0"/>
              <a:t>1-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Halogen (I</a:t>
            </a:r>
            <a:r>
              <a:rPr lang="en-US" baseline="30000" dirty="0" smtClean="0"/>
              <a:t>1-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Carbon (CN</a:t>
            </a:r>
            <a:r>
              <a:rPr lang="en-US" baseline="30000" dirty="0" smtClean="0"/>
              <a:t>1-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087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Nucleophilic</a:t>
            </a:r>
            <a:r>
              <a:rPr lang="en-US" dirty="0" smtClean="0"/>
              <a:t> 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</a:t>
            </a:r>
            <a:r>
              <a:rPr lang="en-US" baseline="30000" dirty="0" smtClean="0"/>
              <a:t>1-</a:t>
            </a:r>
            <a:endParaRPr lang="en-US" dirty="0" smtClean="0"/>
          </a:p>
          <a:p>
            <a:pPr lvl="1"/>
            <a:r>
              <a:rPr lang="en-US" dirty="0" smtClean="0"/>
              <a:t>Write </a:t>
            </a:r>
            <a:r>
              <a:rPr lang="en-US" dirty="0" err="1" smtClean="0"/>
              <a:t>rxn</a:t>
            </a:r>
            <a:r>
              <a:rPr lang="en-US" dirty="0" smtClean="0"/>
              <a:t> for sodium </a:t>
            </a:r>
            <a:r>
              <a:rPr lang="en-US" dirty="0" err="1" smtClean="0"/>
              <a:t>ethoxide</a:t>
            </a:r>
            <a:r>
              <a:rPr lang="en-US" dirty="0" smtClean="0"/>
              <a:t> and </a:t>
            </a:r>
            <a:r>
              <a:rPr lang="en-US" dirty="0" err="1" smtClean="0"/>
              <a:t>bromoethane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30000" dirty="0" smtClean="0"/>
              <a:t> </a:t>
            </a: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+ CH</a:t>
            </a:r>
            <a:r>
              <a:rPr lang="en-US" baseline="-25000" dirty="0" smtClean="0"/>
              <a:t>3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Br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2032003" y="3228500"/>
              <a:ext cx="135000" cy="450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8683" y="3215540"/>
                <a:ext cx="1620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/>
              <p14:cNvContentPartPr/>
              <p14:nvPr/>
            </p14:nvContentPartPr>
            <p14:xfrm>
              <a:off x="2072683" y="3251900"/>
              <a:ext cx="234000" cy="4075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60083" y="3243620"/>
                <a:ext cx="26064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/>
              <p14:cNvContentPartPr/>
              <p14:nvPr/>
            </p14:nvContentPartPr>
            <p14:xfrm>
              <a:off x="8453683" y="3180260"/>
              <a:ext cx="525240" cy="990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41803" y="3167660"/>
                <a:ext cx="5504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Ink 28"/>
              <p14:cNvContentPartPr/>
              <p14:nvPr/>
            </p14:nvContentPartPr>
            <p14:xfrm>
              <a:off x="6425443" y="3166940"/>
              <a:ext cx="134280" cy="4798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13203" y="3160095"/>
                <a:ext cx="158760" cy="500776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TextBox 29"/>
          <p:cNvSpPr txBox="1"/>
          <p:nvPr/>
        </p:nvSpPr>
        <p:spPr>
          <a:xfrm>
            <a:off x="5186609" y="3145270"/>
            <a:ext cx="3881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ym typeface="Wingdings" pitchFamily="2" charset="2"/>
              </a:rPr>
              <a:t>CH</a:t>
            </a:r>
            <a:r>
              <a:rPr lang="en-US" sz="2800" baseline="-25000" dirty="0" smtClean="0">
                <a:sym typeface="Wingdings" pitchFamily="2" charset="2"/>
              </a:rPr>
              <a:t>3</a:t>
            </a:r>
            <a:r>
              <a:rPr lang="en-US" sz="2800" dirty="0" smtClean="0">
                <a:sym typeface="Wingdings" pitchFamily="2" charset="2"/>
              </a:rPr>
              <a:t>CH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OCH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CH</a:t>
            </a:r>
            <a:r>
              <a:rPr lang="en-US" sz="2800" baseline="-25000" dirty="0" smtClean="0">
                <a:sym typeface="Wingdings" pitchFamily="2" charset="2"/>
              </a:rPr>
              <a:t>3</a:t>
            </a:r>
            <a:r>
              <a:rPr lang="en-US" sz="2800" dirty="0" smtClean="0">
                <a:sym typeface="Wingdings" pitchFamily="2" charset="2"/>
              </a:rPr>
              <a:t> + </a:t>
            </a:r>
            <a:r>
              <a:rPr lang="en-US" sz="2800" dirty="0" err="1" smtClean="0">
                <a:sym typeface="Wingdings" pitchFamily="2" charset="2"/>
              </a:rPr>
              <a:t>NaBr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5" name="Ink 34"/>
              <p14:cNvContentPartPr/>
              <p14:nvPr/>
            </p14:nvContentPartPr>
            <p14:xfrm>
              <a:off x="1046038" y="1626536"/>
              <a:ext cx="226080" cy="4759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4158" y="1615016"/>
                <a:ext cx="248400" cy="4989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156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Nucleophilic</a:t>
            </a:r>
            <a:r>
              <a:rPr lang="en-US" dirty="0" smtClean="0"/>
              <a:t> 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endParaRPr lang="en-US" dirty="0" smtClean="0"/>
          </a:p>
          <a:p>
            <a:pPr lvl="1"/>
            <a:r>
              <a:rPr lang="en-US" dirty="0" smtClean="0"/>
              <a:t>Complete the reaction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 + CH</a:t>
            </a:r>
            <a:r>
              <a:rPr lang="en-US" baseline="-25000" dirty="0" smtClean="0"/>
              <a:t>3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Br </a:t>
            </a:r>
            <a:r>
              <a:rPr lang="en-US" dirty="0" smtClean="0">
                <a:sym typeface="Wingdings" pitchFamily="2" charset="2"/>
              </a:rPr>
              <a:t>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3200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CH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CH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NH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+ Br</a:t>
            </a:r>
            <a:endParaRPr lang="en-US" sz="2800" baseline="30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6376918" y="3127049"/>
              <a:ext cx="180360" cy="3528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8638" y="3113369"/>
                <a:ext cx="1998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/>
              <p14:cNvContentPartPr/>
              <p14:nvPr/>
            </p14:nvContentPartPr>
            <p14:xfrm>
              <a:off x="7745998" y="3273569"/>
              <a:ext cx="113040" cy="190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33038" y="3260609"/>
                <a:ext cx="137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/>
              <p14:cNvContentPartPr/>
              <p14:nvPr/>
            </p14:nvContentPartPr>
            <p14:xfrm>
              <a:off x="752998" y="3356369"/>
              <a:ext cx="30600" cy="1875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1478" y="3343049"/>
                <a:ext cx="558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/>
              <p14:cNvContentPartPr/>
              <p14:nvPr/>
            </p14:nvContentPartPr>
            <p14:xfrm>
              <a:off x="818518" y="1603496"/>
              <a:ext cx="119880" cy="421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7718" y="1595936"/>
                <a:ext cx="139680" cy="604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87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Nucleophilic</a:t>
            </a:r>
            <a:r>
              <a:rPr lang="en-US" dirty="0" smtClean="0"/>
              <a:t> 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HS</a:t>
            </a:r>
            <a:r>
              <a:rPr lang="en-US" baseline="30000" dirty="0" smtClean="0"/>
              <a:t>-</a:t>
            </a:r>
            <a:endParaRPr lang="en-US" dirty="0" smtClean="0"/>
          </a:p>
          <a:p>
            <a:pPr lvl="1"/>
            <a:r>
              <a:rPr lang="en-US" dirty="0" smtClean="0"/>
              <a:t>Complete the reaction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err="1" smtClean="0"/>
              <a:t>NaHS</a:t>
            </a:r>
            <a:r>
              <a:rPr lang="en-US" dirty="0" smtClean="0"/>
              <a:t> + CH</a:t>
            </a:r>
            <a:r>
              <a:rPr lang="en-US" baseline="-25000" dirty="0" smtClean="0"/>
              <a:t>3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Br </a:t>
            </a:r>
            <a:r>
              <a:rPr lang="en-US" dirty="0" smtClean="0">
                <a:sym typeface="Wingdings" pitchFamily="2" charset="2"/>
              </a:rPr>
              <a:t>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3200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CH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CH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SH + </a:t>
            </a:r>
            <a:r>
              <a:rPr lang="en-US" sz="2800" dirty="0" err="1" smtClean="0"/>
              <a:t>NaBr</a:t>
            </a:r>
            <a:endParaRPr lang="en-US" sz="2800" baseline="30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7467600" y="3222734"/>
              <a:ext cx="180360" cy="3528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59320" y="3209054"/>
                <a:ext cx="1998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/>
              <p14:cNvContentPartPr/>
              <p14:nvPr/>
            </p14:nvContentPartPr>
            <p14:xfrm>
              <a:off x="7924800" y="3264029"/>
              <a:ext cx="113040" cy="190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11840" y="3251069"/>
                <a:ext cx="137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1547878" y="3232136"/>
              <a:ext cx="230040" cy="493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34558" y="3224216"/>
                <a:ext cx="25308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/>
              <p14:cNvContentPartPr/>
              <p14:nvPr/>
            </p14:nvContentPartPr>
            <p14:xfrm>
              <a:off x="6357478" y="3222776"/>
              <a:ext cx="125640" cy="234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47369" y="3211076"/>
                <a:ext cx="147663" cy="47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6413998" y="3687176"/>
              <a:ext cx="142920" cy="381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01398" y="3674936"/>
                <a:ext cx="1630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Ink 27"/>
              <p14:cNvContentPartPr/>
              <p14:nvPr/>
            </p14:nvContentPartPr>
            <p14:xfrm>
              <a:off x="1032358" y="1647056"/>
              <a:ext cx="205200" cy="4399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21558" y="1635176"/>
                <a:ext cx="226800" cy="4633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75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Nucleophilic</a:t>
            </a:r>
            <a:r>
              <a:rPr lang="en-US" dirty="0" smtClean="0"/>
              <a:t> 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CN</a:t>
            </a:r>
            <a:r>
              <a:rPr lang="en-US" baseline="30000" dirty="0" smtClean="0"/>
              <a:t>1-</a:t>
            </a:r>
            <a:endParaRPr lang="en-US" dirty="0" smtClean="0"/>
          </a:p>
          <a:p>
            <a:pPr lvl="1"/>
            <a:r>
              <a:rPr lang="en-US" dirty="0" smtClean="0"/>
              <a:t>Write </a:t>
            </a:r>
            <a:r>
              <a:rPr lang="en-US" dirty="0" err="1" smtClean="0"/>
              <a:t>rxn</a:t>
            </a:r>
            <a:r>
              <a:rPr lang="en-US" dirty="0" smtClean="0"/>
              <a:t> for the synthesis of propyl cyanide using a </a:t>
            </a:r>
            <a:r>
              <a:rPr lang="en-US" dirty="0" err="1" smtClean="0"/>
              <a:t>nucleophilic</a:t>
            </a:r>
            <a:r>
              <a:rPr lang="en-US" dirty="0" smtClean="0"/>
              <a:t> substitution reaction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370079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CH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CH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C=N</a:t>
            </a:r>
            <a:endParaRPr lang="en-US" sz="2800" baseline="-25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379525" y="38862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9200" y="370079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 C=N  + 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CH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CH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Cl </a:t>
            </a:r>
            <a:r>
              <a:rPr lang="en-US" sz="2800" dirty="0" smtClean="0">
                <a:sym typeface="Wingdings" pitchFamily="2" charset="2"/>
              </a:rPr>
              <a:t></a:t>
            </a:r>
            <a:endParaRPr lang="en-US" sz="2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44702" y="3886200"/>
            <a:ext cx="152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1505911" y="3713416"/>
              <a:ext cx="838080" cy="322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4031" y="3700096"/>
                <a:ext cx="86400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/>
              <p14:cNvContentPartPr/>
              <p14:nvPr/>
            </p14:nvContentPartPr>
            <p14:xfrm>
              <a:off x="7835071" y="3900616"/>
              <a:ext cx="23040" cy="1242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28231" y="3889096"/>
                <a:ext cx="42840" cy="14868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TextBox 25"/>
          <p:cNvSpPr txBox="1"/>
          <p:nvPr/>
        </p:nvSpPr>
        <p:spPr>
          <a:xfrm>
            <a:off x="7467600" y="3694093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/>
              <a:t>+ K </a:t>
            </a:r>
            <a:r>
              <a:rPr lang="en-US" sz="2800" dirty="0" err="1" smtClean="0"/>
              <a:t>Cl</a:t>
            </a:r>
            <a:endParaRPr lang="en-US" sz="2800" baseline="30000" dirty="0" smtClean="0"/>
          </a:p>
          <a:p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Ink 29"/>
              <p14:cNvContentPartPr/>
              <p14:nvPr/>
            </p14:nvContentPartPr>
            <p14:xfrm>
              <a:off x="8470152" y="3745526"/>
              <a:ext cx="542520" cy="7452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58992" y="3732566"/>
                <a:ext cx="5666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" name="Ink 34"/>
              <p14:cNvContentPartPr/>
              <p14:nvPr/>
            </p14:nvContentPartPr>
            <p14:xfrm>
              <a:off x="6269998" y="4001975"/>
              <a:ext cx="95400" cy="1310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61718" y="3993695"/>
                <a:ext cx="111960" cy="1476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3D688-25D0-4C36-872D-BDD83B0FCEB6}" type="slidenum">
              <a:rPr lang="en-US" smtClean="0"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053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4.0"/>
  <p:tag name="TPVERSION" val="2008"/>
  <p:tag name="PPVERSION" val="14.0"/>
  <p:tag name="TPFULLVERSION" val="4.3.2.1178"/>
  <p:tag name="DELIMITERS" val="3.1"/>
  <p:tag name="TASKPANEKEY" val="019ff8db-bfef-43dc-a2ff-7e50d1c1e62b"/>
  <p:tag name="SHOWBARVISIBLE" val="True"/>
  <p:tag name="EXPANDSHOWBAR" val="True"/>
  <p:tag name="USESECONDARYMONITOR" val="True"/>
  <p:tag name="SAVECSVWITHSESSION" val="Fals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0"/>
  <p:tag name="CHARTLABELS" val="1"/>
  <p:tag name="RESETCHARTS" val="True"/>
  <p:tag name="INCLUDENONRESPONDERS" val="False"/>
  <p:tag name="MULTIRESPDIVISOR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1550</TotalTime>
  <Words>1299</Words>
  <Application>Microsoft Macintosh PowerPoint</Application>
  <PresentationFormat>On-screen Show (4:3)</PresentationFormat>
  <Paragraphs>263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Trek</vt:lpstr>
      <vt:lpstr>ChemSketch</vt:lpstr>
      <vt:lpstr>Organic halogen compounds</vt:lpstr>
      <vt:lpstr>Halocarbons</vt:lpstr>
      <vt:lpstr>Nucleophilic substitution</vt:lpstr>
      <vt:lpstr>Nucleophilic substitution</vt:lpstr>
      <vt:lpstr>Nucleophilic substitution</vt:lpstr>
      <vt:lpstr>Nucleophilic substitution</vt:lpstr>
      <vt:lpstr>Nucleophilic substitution</vt:lpstr>
      <vt:lpstr>Nucleophilic substitution</vt:lpstr>
      <vt:lpstr>Nucleophilic substitution</vt:lpstr>
      <vt:lpstr>Do you get it?</vt:lpstr>
      <vt:lpstr>Do you get it?</vt:lpstr>
      <vt:lpstr>Nucleophilic substitution mechanisms</vt:lpstr>
      <vt:lpstr>SN2 Mechanism</vt:lpstr>
      <vt:lpstr>SN2 Mechanism</vt:lpstr>
      <vt:lpstr>SN2 Mechanism</vt:lpstr>
      <vt:lpstr>SN2 Mechanism</vt:lpstr>
      <vt:lpstr>Do you get it?</vt:lpstr>
      <vt:lpstr>Do you get it?</vt:lpstr>
      <vt:lpstr>SN2 Mechanism summary</vt:lpstr>
      <vt:lpstr>SN1 Mechanism</vt:lpstr>
      <vt:lpstr>SN1 Mechanism</vt:lpstr>
      <vt:lpstr>SN1 Mechanism</vt:lpstr>
      <vt:lpstr>SN1 Mechanism</vt:lpstr>
      <vt:lpstr>Do you get it?</vt:lpstr>
      <vt:lpstr>SN2 and SN1 compared</vt:lpstr>
      <vt:lpstr>SN2 and SN1 compared</vt:lpstr>
      <vt:lpstr>SN2 and SN1 compared</vt:lpstr>
      <vt:lpstr>SN2 and SN1 compared</vt:lpstr>
      <vt:lpstr>Do you get it?</vt:lpstr>
      <vt:lpstr>Do you get it?</vt:lpstr>
      <vt:lpstr>Elimination reactions</vt:lpstr>
      <vt:lpstr>Elimination reactoins</vt:lpstr>
      <vt:lpstr>Elimination reactions</vt:lpstr>
      <vt:lpstr>Elimination reactions</vt:lpstr>
      <vt:lpstr>Substitution and elimination in competition</vt:lpstr>
      <vt:lpstr>Substitution and elimination in competition</vt:lpstr>
      <vt:lpstr>Substitution and elimination in competition</vt:lpstr>
      <vt:lpstr>Substitution and elimination in competition</vt:lpstr>
      <vt:lpstr>Do you get it?</vt:lpstr>
      <vt:lpstr>Do you get it?</vt:lpstr>
      <vt:lpstr>Polyhalogenated aliphatic compounds</vt:lpstr>
      <vt:lpstr>Polyhalogenated aliphatic compounds</vt:lpstr>
      <vt:lpstr>Polyhalogenated aliphatic compounds</vt:lpstr>
      <vt:lpstr>Polyhalogenated aliphatic compounds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halogen compounds</dc:title>
  <dc:creator>Kris Clements</dc:creator>
  <cp:lastModifiedBy>Kris Clements</cp:lastModifiedBy>
  <cp:revision>35</cp:revision>
  <dcterms:created xsi:type="dcterms:W3CDTF">2013-06-13T22:52:28Z</dcterms:created>
  <dcterms:modified xsi:type="dcterms:W3CDTF">2016-02-04T18:45:16Z</dcterms:modified>
</cp:coreProperties>
</file>