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134959279" r:id="rId4"/>
    <p:sldId id="267" r:id="rId5"/>
    <p:sldId id="270" r:id="rId6"/>
    <p:sldId id="308" r:id="rId7"/>
    <p:sldId id="2134959280" r:id="rId8"/>
    <p:sldId id="290" r:id="rId9"/>
    <p:sldId id="2134959270" r:id="rId10"/>
    <p:sldId id="2134959281" r:id="rId11"/>
    <p:sldId id="322" r:id="rId12"/>
    <p:sldId id="2134959268" r:id="rId13"/>
    <p:sldId id="302" r:id="rId14"/>
    <p:sldId id="2134959282" r:id="rId15"/>
    <p:sldId id="321" r:id="rId16"/>
    <p:sldId id="2134959288" r:id="rId17"/>
    <p:sldId id="2134959289" r:id="rId18"/>
    <p:sldId id="2134959285" r:id="rId19"/>
    <p:sldId id="2134959271" r:id="rId20"/>
    <p:sldId id="2134959283" r:id="rId21"/>
    <p:sldId id="295" r:id="rId22"/>
    <p:sldId id="294" r:id="rId23"/>
    <p:sldId id="323" r:id="rId24"/>
    <p:sldId id="2134959284" r:id="rId25"/>
    <p:sldId id="307" r:id="rId26"/>
    <p:sldId id="318" r:id="rId27"/>
    <p:sldId id="2134959269" r:id="rId28"/>
    <p:sldId id="2134959272" r:id="rId29"/>
    <p:sldId id="2134959286" r:id="rId30"/>
    <p:sldId id="2134959273" r:id="rId31"/>
    <p:sldId id="2134959287" r:id="rId32"/>
    <p:sldId id="2134959274" r:id="rId33"/>
    <p:sldId id="319" r:id="rId34"/>
    <p:sldId id="320" r:id="rId35"/>
    <p:sldId id="27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272DE8-BF1B-B628-66BB-E92D477E0B01}" name="Linda Pullan" initials="LP" userId="S::linda@pullanconsulting.com::ac839c20-0ef9-43d8-a968-0fdc05eeb8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6F3520-1204-4513-8FF6-E4C35087A009}" v="297" dt="2023-09-01T03:35:43.5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5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-59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4599AB-91B9-449C-8382-2FC8B6F58020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2036D5D-5AD9-4A6B-8ACA-217499D3A3EE}">
      <dgm:prSet/>
      <dgm:spPr/>
      <dgm:t>
        <a:bodyPr/>
        <a:lstStyle/>
        <a:p>
          <a:r>
            <a:rPr lang="en-US" dirty="0"/>
            <a:t>Deck should speak clearly without you</a:t>
          </a:r>
        </a:p>
      </dgm:t>
    </dgm:pt>
    <dgm:pt modelId="{9A3578D6-C9FF-46FF-8B84-7D9D12F5AD74}" type="parTrans" cxnId="{48C146FD-1499-4D26-B720-ED9B3AAF63FB}">
      <dgm:prSet/>
      <dgm:spPr/>
      <dgm:t>
        <a:bodyPr/>
        <a:lstStyle/>
        <a:p>
          <a:endParaRPr lang="en-US"/>
        </a:p>
      </dgm:t>
    </dgm:pt>
    <dgm:pt modelId="{2FEFA84F-0D17-45A7-A0B8-D68FFDF54AAA}" type="sibTrans" cxnId="{48C146FD-1499-4D26-B720-ED9B3AAF63FB}">
      <dgm:prSet/>
      <dgm:spPr/>
      <dgm:t>
        <a:bodyPr/>
        <a:lstStyle/>
        <a:p>
          <a:endParaRPr lang="en-US"/>
        </a:p>
      </dgm:t>
    </dgm:pt>
    <dgm:pt modelId="{EEBC67C3-F473-4250-8722-953FA9D1EA70}">
      <dgm:prSet/>
      <dgm:spPr/>
      <dgm:t>
        <a:bodyPr/>
        <a:lstStyle/>
        <a:p>
          <a:r>
            <a:rPr lang="en-US"/>
            <a:t>First slide - Why should I care?  What should I watch for?</a:t>
          </a:r>
        </a:p>
      </dgm:t>
    </dgm:pt>
    <dgm:pt modelId="{CC23302B-B91E-4407-91A8-29E243ED151B}" type="parTrans" cxnId="{237F49F8-0633-4DA7-A173-C1021EB49D43}">
      <dgm:prSet/>
      <dgm:spPr/>
      <dgm:t>
        <a:bodyPr/>
        <a:lstStyle/>
        <a:p>
          <a:endParaRPr lang="en-US"/>
        </a:p>
      </dgm:t>
    </dgm:pt>
    <dgm:pt modelId="{B82CD7B6-8A57-4ACB-AC6B-256EB729E997}" type="sibTrans" cxnId="{237F49F8-0633-4DA7-A173-C1021EB49D43}">
      <dgm:prSet/>
      <dgm:spPr/>
      <dgm:t>
        <a:bodyPr/>
        <a:lstStyle/>
        <a:p>
          <a:endParaRPr lang="en-US"/>
        </a:p>
      </dgm:t>
    </dgm:pt>
    <dgm:pt modelId="{2511BA21-0137-4EA8-A429-2091AE5C9C27}">
      <dgm:prSet/>
      <dgm:spPr/>
      <dgm:t>
        <a:bodyPr/>
        <a:lstStyle/>
        <a:p>
          <a:r>
            <a:rPr lang="en-US"/>
            <a:t>Slide titles as take-away messages – a flip thru summary</a:t>
          </a:r>
        </a:p>
      </dgm:t>
    </dgm:pt>
    <dgm:pt modelId="{4D0D8DB6-1E4C-40D8-A546-ED29E3001EA7}" type="parTrans" cxnId="{DDF6B7BF-DEE8-4F6B-9A5F-01BA50F4A0FC}">
      <dgm:prSet/>
      <dgm:spPr/>
      <dgm:t>
        <a:bodyPr/>
        <a:lstStyle/>
        <a:p>
          <a:endParaRPr lang="en-US"/>
        </a:p>
      </dgm:t>
    </dgm:pt>
    <dgm:pt modelId="{5713D1CB-9CBF-4ECE-8E02-90FAEAB72329}" type="sibTrans" cxnId="{DDF6B7BF-DEE8-4F6B-9A5F-01BA50F4A0FC}">
      <dgm:prSet/>
      <dgm:spPr/>
      <dgm:t>
        <a:bodyPr/>
        <a:lstStyle/>
        <a:p>
          <a:endParaRPr lang="en-US"/>
        </a:p>
      </dgm:t>
    </dgm:pt>
    <dgm:pt modelId="{B34FF51D-2A11-4EBD-9A34-EE34CA59CE51}">
      <dgm:prSet/>
      <dgm:spPr/>
      <dgm:t>
        <a:bodyPr/>
        <a:lstStyle/>
        <a:p>
          <a:r>
            <a:rPr lang="en-US" dirty="0"/>
            <a:t>Clear away clutter, jargon and generic statements</a:t>
          </a:r>
        </a:p>
      </dgm:t>
    </dgm:pt>
    <dgm:pt modelId="{04EAAE60-4C4E-43ED-AD7C-98C4FA50F11B}" type="parTrans" cxnId="{8A42632D-05A8-4902-B4E2-F052E02DF1F2}">
      <dgm:prSet/>
      <dgm:spPr/>
      <dgm:t>
        <a:bodyPr/>
        <a:lstStyle/>
        <a:p>
          <a:endParaRPr lang="en-US"/>
        </a:p>
      </dgm:t>
    </dgm:pt>
    <dgm:pt modelId="{BDA783D8-4127-45ED-9D32-1F05B4DFD249}" type="sibTrans" cxnId="{8A42632D-05A8-4902-B4E2-F052E02DF1F2}">
      <dgm:prSet/>
      <dgm:spPr/>
      <dgm:t>
        <a:bodyPr/>
        <a:lstStyle/>
        <a:p>
          <a:endParaRPr lang="en-US"/>
        </a:p>
      </dgm:t>
    </dgm:pt>
    <dgm:pt modelId="{97D3BC5B-91C6-4C84-8EB4-ADAFB5BAA22B}">
      <dgm:prSet/>
      <dgm:spPr/>
      <dgm:t>
        <a:bodyPr/>
        <a:lstStyle/>
        <a:p>
          <a:r>
            <a:rPr lang="en-US" dirty="0"/>
            <a:t>Fewer words, more space, no tiny print</a:t>
          </a:r>
        </a:p>
      </dgm:t>
    </dgm:pt>
    <dgm:pt modelId="{2FA81932-1A10-4294-AF84-C3DA30B37C32}" type="parTrans" cxnId="{D84298E4-1AD9-4A41-A040-E28601571701}">
      <dgm:prSet/>
      <dgm:spPr/>
      <dgm:t>
        <a:bodyPr/>
        <a:lstStyle/>
        <a:p>
          <a:endParaRPr lang="en-US"/>
        </a:p>
      </dgm:t>
    </dgm:pt>
    <dgm:pt modelId="{E491AE49-A883-4508-B878-1C661F6C1C6E}" type="sibTrans" cxnId="{D84298E4-1AD9-4A41-A040-E28601571701}">
      <dgm:prSet/>
      <dgm:spPr/>
      <dgm:t>
        <a:bodyPr/>
        <a:lstStyle/>
        <a:p>
          <a:endParaRPr lang="en-US"/>
        </a:p>
      </dgm:t>
    </dgm:pt>
    <dgm:pt modelId="{E67A2B30-6486-43A0-956E-8E0F1ED1AA3C}">
      <dgm:prSet/>
      <dgm:spPr/>
      <dgm:t>
        <a:bodyPr/>
        <a:lstStyle/>
        <a:p>
          <a:r>
            <a:rPr lang="en-US" dirty="0"/>
            <a:t>Every graph has its own take-away as caption</a:t>
          </a:r>
        </a:p>
      </dgm:t>
    </dgm:pt>
    <dgm:pt modelId="{1286228C-258D-47C1-B164-9F146F0F303D}" type="parTrans" cxnId="{7BC75E5D-8CEB-4CAB-AD06-4520FA1EED86}">
      <dgm:prSet/>
      <dgm:spPr/>
      <dgm:t>
        <a:bodyPr/>
        <a:lstStyle/>
        <a:p>
          <a:endParaRPr lang="en-US"/>
        </a:p>
      </dgm:t>
    </dgm:pt>
    <dgm:pt modelId="{A1632B3E-A151-4121-9D2B-754910210ED5}" type="sibTrans" cxnId="{7BC75E5D-8CEB-4CAB-AD06-4520FA1EED86}">
      <dgm:prSet/>
      <dgm:spPr/>
      <dgm:t>
        <a:bodyPr/>
        <a:lstStyle/>
        <a:p>
          <a:endParaRPr lang="en-US"/>
        </a:p>
      </dgm:t>
    </dgm:pt>
    <dgm:pt modelId="{22E74AE6-AEF6-45FE-B256-0195A6B2B744}">
      <dgm:prSet/>
      <dgm:spPr/>
      <dgm:t>
        <a:bodyPr/>
        <a:lstStyle/>
        <a:p>
          <a:r>
            <a:rPr lang="en-US" dirty="0"/>
            <a:t>Use circles, arrows to call attention </a:t>
          </a:r>
          <a:r>
            <a:rPr lang="en-US"/>
            <a:t>to where to look</a:t>
          </a:r>
          <a:endParaRPr lang="en-US" dirty="0"/>
        </a:p>
      </dgm:t>
    </dgm:pt>
    <dgm:pt modelId="{565083DC-4C0E-46A6-B37D-AF0954A89A0C}" type="parTrans" cxnId="{3F655969-4B2E-474B-BA47-C91301BB0550}">
      <dgm:prSet/>
      <dgm:spPr/>
      <dgm:t>
        <a:bodyPr/>
        <a:lstStyle/>
        <a:p>
          <a:endParaRPr lang="en-US"/>
        </a:p>
      </dgm:t>
    </dgm:pt>
    <dgm:pt modelId="{8FEC6FE4-1A8A-4DE5-A434-C1CF5A444ADF}" type="sibTrans" cxnId="{3F655969-4B2E-474B-BA47-C91301BB0550}">
      <dgm:prSet/>
      <dgm:spPr/>
      <dgm:t>
        <a:bodyPr/>
        <a:lstStyle/>
        <a:p>
          <a:endParaRPr lang="en-US"/>
        </a:p>
      </dgm:t>
    </dgm:pt>
    <dgm:pt modelId="{C0F6DF1A-814B-45DA-97BC-BA86961FC259}">
      <dgm:prSet/>
      <dgm:spPr/>
      <dgm:t>
        <a:bodyPr/>
        <a:lstStyle/>
        <a:p>
          <a:r>
            <a:rPr lang="en-US" dirty="0"/>
            <a:t>Summary of key items – what they should remember</a:t>
          </a:r>
        </a:p>
      </dgm:t>
    </dgm:pt>
    <dgm:pt modelId="{BE4D3E7B-DE42-4EED-A823-9C6CC68984BD}" type="parTrans" cxnId="{D67DFA93-CC53-411F-9921-642D52FB51B8}">
      <dgm:prSet/>
      <dgm:spPr/>
      <dgm:t>
        <a:bodyPr/>
        <a:lstStyle/>
        <a:p>
          <a:endParaRPr lang="en-US"/>
        </a:p>
      </dgm:t>
    </dgm:pt>
    <dgm:pt modelId="{051A8B72-2B11-4B73-AA06-44121BD92236}" type="sibTrans" cxnId="{D67DFA93-CC53-411F-9921-642D52FB51B8}">
      <dgm:prSet/>
      <dgm:spPr/>
      <dgm:t>
        <a:bodyPr/>
        <a:lstStyle/>
        <a:p>
          <a:endParaRPr lang="en-US"/>
        </a:p>
      </dgm:t>
    </dgm:pt>
    <dgm:pt modelId="{A90D21F2-5BB6-4D25-94F9-8A1428911562}">
      <dgm:prSet/>
      <dgm:spPr/>
      <dgm:t>
        <a:bodyPr/>
        <a:lstStyle/>
        <a:p>
          <a:r>
            <a:rPr lang="en-US"/>
            <a:t>Share as a PDF (under 5 Mbytes- compress pictures)</a:t>
          </a:r>
        </a:p>
      </dgm:t>
    </dgm:pt>
    <dgm:pt modelId="{6A54A730-9805-41B7-A203-4615B223F6F4}" type="parTrans" cxnId="{296B3B2B-486E-4A33-A77F-78BA32168BBC}">
      <dgm:prSet/>
      <dgm:spPr/>
      <dgm:t>
        <a:bodyPr/>
        <a:lstStyle/>
        <a:p>
          <a:endParaRPr lang="en-US"/>
        </a:p>
      </dgm:t>
    </dgm:pt>
    <dgm:pt modelId="{D72514F8-D5E4-4D3B-8ECE-330503E34861}" type="sibTrans" cxnId="{296B3B2B-486E-4A33-A77F-78BA32168BBC}">
      <dgm:prSet/>
      <dgm:spPr/>
      <dgm:t>
        <a:bodyPr/>
        <a:lstStyle/>
        <a:p>
          <a:endParaRPr lang="en-US"/>
        </a:p>
      </dgm:t>
    </dgm:pt>
    <dgm:pt modelId="{BB0A9799-98B3-4C54-AF33-AB8389F80BC2}" type="pres">
      <dgm:prSet presAssocID="{DC4599AB-91B9-449C-8382-2FC8B6F58020}" presName="vert0" presStyleCnt="0">
        <dgm:presLayoutVars>
          <dgm:dir/>
          <dgm:animOne val="branch"/>
          <dgm:animLvl val="lvl"/>
        </dgm:presLayoutVars>
      </dgm:prSet>
      <dgm:spPr/>
    </dgm:pt>
    <dgm:pt modelId="{85A0DA07-27E1-4E9A-BC23-6B07A5FA6DEA}" type="pres">
      <dgm:prSet presAssocID="{22036D5D-5AD9-4A6B-8ACA-217499D3A3EE}" presName="thickLine" presStyleLbl="alignNode1" presStyleIdx="0" presStyleCnt="9"/>
      <dgm:spPr/>
    </dgm:pt>
    <dgm:pt modelId="{C280C16D-181F-481B-B04C-56F3F63F1FCF}" type="pres">
      <dgm:prSet presAssocID="{22036D5D-5AD9-4A6B-8ACA-217499D3A3EE}" presName="horz1" presStyleCnt="0"/>
      <dgm:spPr/>
    </dgm:pt>
    <dgm:pt modelId="{48AAD2C8-3893-4029-9978-DC982DF1DD7A}" type="pres">
      <dgm:prSet presAssocID="{22036D5D-5AD9-4A6B-8ACA-217499D3A3EE}" presName="tx1" presStyleLbl="revTx" presStyleIdx="0" presStyleCnt="9"/>
      <dgm:spPr/>
    </dgm:pt>
    <dgm:pt modelId="{C2531945-DA32-4DE1-9856-DF213E838FFE}" type="pres">
      <dgm:prSet presAssocID="{22036D5D-5AD9-4A6B-8ACA-217499D3A3EE}" presName="vert1" presStyleCnt="0"/>
      <dgm:spPr/>
    </dgm:pt>
    <dgm:pt modelId="{B5294560-3AED-40FC-918B-B2D201AF4045}" type="pres">
      <dgm:prSet presAssocID="{EEBC67C3-F473-4250-8722-953FA9D1EA70}" presName="thickLine" presStyleLbl="alignNode1" presStyleIdx="1" presStyleCnt="9"/>
      <dgm:spPr/>
    </dgm:pt>
    <dgm:pt modelId="{E618DD46-382B-4B88-9540-E18549D7BBC2}" type="pres">
      <dgm:prSet presAssocID="{EEBC67C3-F473-4250-8722-953FA9D1EA70}" presName="horz1" presStyleCnt="0"/>
      <dgm:spPr/>
    </dgm:pt>
    <dgm:pt modelId="{A83841B1-4074-470F-BCA7-A67C7EC8FA17}" type="pres">
      <dgm:prSet presAssocID="{EEBC67C3-F473-4250-8722-953FA9D1EA70}" presName="tx1" presStyleLbl="revTx" presStyleIdx="1" presStyleCnt="9"/>
      <dgm:spPr/>
    </dgm:pt>
    <dgm:pt modelId="{5EFA5CC7-18B9-41D2-8915-F761A545AB21}" type="pres">
      <dgm:prSet presAssocID="{EEBC67C3-F473-4250-8722-953FA9D1EA70}" presName="vert1" presStyleCnt="0"/>
      <dgm:spPr/>
    </dgm:pt>
    <dgm:pt modelId="{12573731-52A6-406D-8F82-4DF82EAFA572}" type="pres">
      <dgm:prSet presAssocID="{2511BA21-0137-4EA8-A429-2091AE5C9C27}" presName="thickLine" presStyleLbl="alignNode1" presStyleIdx="2" presStyleCnt="9"/>
      <dgm:spPr/>
    </dgm:pt>
    <dgm:pt modelId="{02DB7182-72D5-4F09-A421-5826F25295F5}" type="pres">
      <dgm:prSet presAssocID="{2511BA21-0137-4EA8-A429-2091AE5C9C27}" presName="horz1" presStyleCnt="0"/>
      <dgm:spPr/>
    </dgm:pt>
    <dgm:pt modelId="{5C7E19FC-B288-45E6-AF38-46B42B65D984}" type="pres">
      <dgm:prSet presAssocID="{2511BA21-0137-4EA8-A429-2091AE5C9C27}" presName="tx1" presStyleLbl="revTx" presStyleIdx="2" presStyleCnt="9"/>
      <dgm:spPr/>
    </dgm:pt>
    <dgm:pt modelId="{A4554410-CA34-4BA6-AB31-6081C86BB929}" type="pres">
      <dgm:prSet presAssocID="{2511BA21-0137-4EA8-A429-2091AE5C9C27}" presName="vert1" presStyleCnt="0"/>
      <dgm:spPr/>
    </dgm:pt>
    <dgm:pt modelId="{9DB50BBC-89CE-4C38-ADE9-495302B82FF9}" type="pres">
      <dgm:prSet presAssocID="{B34FF51D-2A11-4EBD-9A34-EE34CA59CE51}" presName="thickLine" presStyleLbl="alignNode1" presStyleIdx="3" presStyleCnt="9"/>
      <dgm:spPr/>
    </dgm:pt>
    <dgm:pt modelId="{4929BFCE-A216-4908-B493-0CB5328B0371}" type="pres">
      <dgm:prSet presAssocID="{B34FF51D-2A11-4EBD-9A34-EE34CA59CE51}" presName="horz1" presStyleCnt="0"/>
      <dgm:spPr/>
    </dgm:pt>
    <dgm:pt modelId="{264DD27F-7689-46BE-B003-7DD26C43D130}" type="pres">
      <dgm:prSet presAssocID="{B34FF51D-2A11-4EBD-9A34-EE34CA59CE51}" presName="tx1" presStyleLbl="revTx" presStyleIdx="3" presStyleCnt="9"/>
      <dgm:spPr/>
    </dgm:pt>
    <dgm:pt modelId="{C1BC93DF-F03F-4139-BEF8-E33C36C174CC}" type="pres">
      <dgm:prSet presAssocID="{B34FF51D-2A11-4EBD-9A34-EE34CA59CE51}" presName="vert1" presStyleCnt="0"/>
      <dgm:spPr/>
    </dgm:pt>
    <dgm:pt modelId="{14B048F5-D578-4150-B4D2-A26C010D5C92}" type="pres">
      <dgm:prSet presAssocID="{97D3BC5B-91C6-4C84-8EB4-ADAFB5BAA22B}" presName="thickLine" presStyleLbl="alignNode1" presStyleIdx="4" presStyleCnt="9"/>
      <dgm:spPr/>
    </dgm:pt>
    <dgm:pt modelId="{24CD97BB-23CD-4D1C-8D58-F629D745FF7F}" type="pres">
      <dgm:prSet presAssocID="{97D3BC5B-91C6-4C84-8EB4-ADAFB5BAA22B}" presName="horz1" presStyleCnt="0"/>
      <dgm:spPr/>
    </dgm:pt>
    <dgm:pt modelId="{E33C7E75-EF6F-432E-857E-7DE6011191F8}" type="pres">
      <dgm:prSet presAssocID="{97D3BC5B-91C6-4C84-8EB4-ADAFB5BAA22B}" presName="tx1" presStyleLbl="revTx" presStyleIdx="4" presStyleCnt="9"/>
      <dgm:spPr/>
    </dgm:pt>
    <dgm:pt modelId="{77B0B063-AC44-4211-9215-557202209A61}" type="pres">
      <dgm:prSet presAssocID="{97D3BC5B-91C6-4C84-8EB4-ADAFB5BAA22B}" presName="vert1" presStyleCnt="0"/>
      <dgm:spPr/>
    </dgm:pt>
    <dgm:pt modelId="{68F0FA81-682F-49EA-B463-13D080A2ACA0}" type="pres">
      <dgm:prSet presAssocID="{E67A2B30-6486-43A0-956E-8E0F1ED1AA3C}" presName="thickLine" presStyleLbl="alignNode1" presStyleIdx="5" presStyleCnt="9"/>
      <dgm:spPr/>
    </dgm:pt>
    <dgm:pt modelId="{5DE63EF2-7B57-4108-AAF4-65E9B5E3A1A3}" type="pres">
      <dgm:prSet presAssocID="{E67A2B30-6486-43A0-956E-8E0F1ED1AA3C}" presName="horz1" presStyleCnt="0"/>
      <dgm:spPr/>
    </dgm:pt>
    <dgm:pt modelId="{24201157-A329-475F-88F0-42C7A6A17A6C}" type="pres">
      <dgm:prSet presAssocID="{E67A2B30-6486-43A0-956E-8E0F1ED1AA3C}" presName="tx1" presStyleLbl="revTx" presStyleIdx="5" presStyleCnt="9"/>
      <dgm:spPr/>
    </dgm:pt>
    <dgm:pt modelId="{C16FD7F2-81A9-49EC-9931-DD89355AA6D1}" type="pres">
      <dgm:prSet presAssocID="{E67A2B30-6486-43A0-956E-8E0F1ED1AA3C}" presName="vert1" presStyleCnt="0"/>
      <dgm:spPr/>
    </dgm:pt>
    <dgm:pt modelId="{11BA8524-5522-4C96-BB1E-0819237D0D75}" type="pres">
      <dgm:prSet presAssocID="{22E74AE6-AEF6-45FE-B256-0195A6B2B744}" presName="thickLine" presStyleLbl="alignNode1" presStyleIdx="6" presStyleCnt="9"/>
      <dgm:spPr/>
    </dgm:pt>
    <dgm:pt modelId="{80090225-391B-4379-8DA4-F334B37545F5}" type="pres">
      <dgm:prSet presAssocID="{22E74AE6-AEF6-45FE-B256-0195A6B2B744}" presName="horz1" presStyleCnt="0"/>
      <dgm:spPr/>
    </dgm:pt>
    <dgm:pt modelId="{76A16309-57ED-4E1C-9F38-516C529825A3}" type="pres">
      <dgm:prSet presAssocID="{22E74AE6-AEF6-45FE-B256-0195A6B2B744}" presName="tx1" presStyleLbl="revTx" presStyleIdx="6" presStyleCnt="9"/>
      <dgm:spPr/>
    </dgm:pt>
    <dgm:pt modelId="{28CAAD4A-8CC5-4275-BBD3-3D4D8AF93454}" type="pres">
      <dgm:prSet presAssocID="{22E74AE6-AEF6-45FE-B256-0195A6B2B744}" presName="vert1" presStyleCnt="0"/>
      <dgm:spPr/>
    </dgm:pt>
    <dgm:pt modelId="{9EAF8335-B0E7-4EDD-987E-0E091A743FD7}" type="pres">
      <dgm:prSet presAssocID="{C0F6DF1A-814B-45DA-97BC-BA86961FC259}" presName="thickLine" presStyleLbl="alignNode1" presStyleIdx="7" presStyleCnt="9"/>
      <dgm:spPr/>
    </dgm:pt>
    <dgm:pt modelId="{1186F245-35EA-4ACE-B103-074C7DEC5A8E}" type="pres">
      <dgm:prSet presAssocID="{C0F6DF1A-814B-45DA-97BC-BA86961FC259}" presName="horz1" presStyleCnt="0"/>
      <dgm:spPr/>
    </dgm:pt>
    <dgm:pt modelId="{CD3FA7E4-380F-4F59-8593-0754F713460B}" type="pres">
      <dgm:prSet presAssocID="{C0F6DF1A-814B-45DA-97BC-BA86961FC259}" presName="tx1" presStyleLbl="revTx" presStyleIdx="7" presStyleCnt="9"/>
      <dgm:spPr/>
    </dgm:pt>
    <dgm:pt modelId="{ABD989B7-41EB-49AA-A862-3E8919DD07B1}" type="pres">
      <dgm:prSet presAssocID="{C0F6DF1A-814B-45DA-97BC-BA86961FC259}" presName="vert1" presStyleCnt="0"/>
      <dgm:spPr/>
    </dgm:pt>
    <dgm:pt modelId="{B31A1318-063C-4CCA-BAB6-51A008C6958F}" type="pres">
      <dgm:prSet presAssocID="{A90D21F2-5BB6-4D25-94F9-8A1428911562}" presName="thickLine" presStyleLbl="alignNode1" presStyleIdx="8" presStyleCnt="9"/>
      <dgm:spPr/>
    </dgm:pt>
    <dgm:pt modelId="{45F26E53-2878-4C7F-A600-266C11E6E6B1}" type="pres">
      <dgm:prSet presAssocID="{A90D21F2-5BB6-4D25-94F9-8A1428911562}" presName="horz1" presStyleCnt="0"/>
      <dgm:spPr/>
    </dgm:pt>
    <dgm:pt modelId="{08F690C4-997C-4B86-9271-ED33B27801C8}" type="pres">
      <dgm:prSet presAssocID="{A90D21F2-5BB6-4D25-94F9-8A1428911562}" presName="tx1" presStyleLbl="revTx" presStyleIdx="8" presStyleCnt="9"/>
      <dgm:spPr/>
    </dgm:pt>
    <dgm:pt modelId="{32D90EE1-81AA-4735-891B-1F056E6655A5}" type="pres">
      <dgm:prSet presAssocID="{A90D21F2-5BB6-4D25-94F9-8A1428911562}" presName="vert1" presStyleCnt="0"/>
      <dgm:spPr/>
    </dgm:pt>
  </dgm:ptLst>
  <dgm:cxnLst>
    <dgm:cxn modelId="{2BDC0715-5051-48D5-A4B2-6A161A152360}" type="presOf" srcId="{2511BA21-0137-4EA8-A429-2091AE5C9C27}" destId="{5C7E19FC-B288-45E6-AF38-46B42B65D984}" srcOrd="0" destOrd="0" presId="urn:microsoft.com/office/officeart/2008/layout/LinedList"/>
    <dgm:cxn modelId="{4F942829-B2D9-4357-9408-253C649CEEAC}" type="presOf" srcId="{97D3BC5B-91C6-4C84-8EB4-ADAFB5BAA22B}" destId="{E33C7E75-EF6F-432E-857E-7DE6011191F8}" srcOrd="0" destOrd="0" presId="urn:microsoft.com/office/officeart/2008/layout/LinedList"/>
    <dgm:cxn modelId="{296B3B2B-486E-4A33-A77F-78BA32168BBC}" srcId="{DC4599AB-91B9-449C-8382-2FC8B6F58020}" destId="{A90D21F2-5BB6-4D25-94F9-8A1428911562}" srcOrd="8" destOrd="0" parTransId="{6A54A730-9805-41B7-A203-4615B223F6F4}" sibTransId="{D72514F8-D5E4-4D3B-8ECE-330503E34861}"/>
    <dgm:cxn modelId="{8A42632D-05A8-4902-B4E2-F052E02DF1F2}" srcId="{DC4599AB-91B9-449C-8382-2FC8B6F58020}" destId="{B34FF51D-2A11-4EBD-9A34-EE34CA59CE51}" srcOrd="3" destOrd="0" parTransId="{04EAAE60-4C4E-43ED-AD7C-98C4FA50F11B}" sibTransId="{BDA783D8-4127-45ED-9D32-1F05B4DFD249}"/>
    <dgm:cxn modelId="{7BC75E5D-8CEB-4CAB-AD06-4520FA1EED86}" srcId="{DC4599AB-91B9-449C-8382-2FC8B6F58020}" destId="{E67A2B30-6486-43A0-956E-8E0F1ED1AA3C}" srcOrd="5" destOrd="0" parTransId="{1286228C-258D-47C1-B164-9F146F0F303D}" sibTransId="{A1632B3E-A151-4121-9D2B-754910210ED5}"/>
    <dgm:cxn modelId="{E01D3845-BFA4-44FD-A559-35BE7E6E0D8C}" type="presOf" srcId="{A90D21F2-5BB6-4D25-94F9-8A1428911562}" destId="{08F690C4-997C-4B86-9271-ED33B27801C8}" srcOrd="0" destOrd="0" presId="urn:microsoft.com/office/officeart/2008/layout/LinedList"/>
    <dgm:cxn modelId="{AE118B68-7EB7-4FDE-8630-7C5882E8C9EF}" type="presOf" srcId="{C0F6DF1A-814B-45DA-97BC-BA86961FC259}" destId="{CD3FA7E4-380F-4F59-8593-0754F713460B}" srcOrd="0" destOrd="0" presId="urn:microsoft.com/office/officeart/2008/layout/LinedList"/>
    <dgm:cxn modelId="{AE9F9C48-76F0-465E-BA3A-B3AC8187CE56}" type="presOf" srcId="{E67A2B30-6486-43A0-956E-8E0F1ED1AA3C}" destId="{24201157-A329-475F-88F0-42C7A6A17A6C}" srcOrd="0" destOrd="0" presId="urn:microsoft.com/office/officeart/2008/layout/LinedList"/>
    <dgm:cxn modelId="{3F655969-4B2E-474B-BA47-C91301BB0550}" srcId="{DC4599AB-91B9-449C-8382-2FC8B6F58020}" destId="{22E74AE6-AEF6-45FE-B256-0195A6B2B744}" srcOrd="6" destOrd="0" parTransId="{565083DC-4C0E-46A6-B37D-AF0954A89A0C}" sibTransId="{8FEC6FE4-1A8A-4DE5-A434-C1CF5A444ADF}"/>
    <dgm:cxn modelId="{16C3158D-10FE-4D7C-A6AE-F170564F6863}" type="presOf" srcId="{B34FF51D-2A11-4EBD-9A34-EE34CA59CE51}" destId="{264DD27F-7689-46BE-B003-7DD26C43D130}" srcOrd="0" destOrd="0" presId="urn:microsoft.com/office/officeart/2008/layout/LinedList"/>
    <dgm:cxn modelId="{D67DFA93-CC53-411F-9921-642D52FB51B8}" srcId="{DC4599AB-91B9-449C-8382-2FC8B6F58020}" destId="{C0F6DF1A-814B-45DA-97BC-BA86961FC259}" srcOrd="7" destOrd="0" parTransId="{BE4D3E7B-DE42-4EED-A823-9C6CC68984BD}" sibTransId="{051A8B72-2B11-4B73-AA06-44121BD92236}"/>
    <dgm:cxn modelId="{DDF6B7BF-DEE8-4F6B-9A5F-01BA50F4A0FC}" srcId="{DC4599AB-91B9-449C-8382-2FC8B6F58020}" destId="{2511BA21-0137-4EA8-A429-2091AE5C9C27}" srcOrd="2" destOrd="0" parTransId="{4D0D8DB6-1E4C-40D8-A546-ED29E3001EA7}" sibTransId="{5713D1CB-9CBF-4ECE-8E02-90FAEAB72329}"/>
    <dgm:cxn modelId="{E43FA6D7-B377-4840-8D53-5B5FAF852891}" type="presOf" srcId="{EEBC67C3-F473-4250-8722-953FA9D1EA70}" destId="{A83841B1-4074-470F-BCA7-A67C7EC8FA17}" srcOrd="0" destOrd="0" presId="urn:microsoft.com/office/officeart/2008/layout/LinedList"/>
    <dgm:cxn modelId="{4F0156D8-8129-4987-8596-41BD0F4FC637}" type="presOf" srcId="{22E74AE6-AEF6-45FE-B256-0195A6B2B744}" destId="{76A16309-57ED-4E1C-9F38-516C529825A3}" srcOrd="0" destOrd="0" presId="urn:microsoft.com/office/officeart/2008/layout/LinedList"/>
    <dgm:cxn modelId="{D84298E4-1AD9-4A41-A040-E28601571701}" srcId="{DC4599AB-91B9-449C-8382-2FC8B6F58020}" destId="{97D3BC5B-91C6-4C84-8EB4-ADAFB5BAA22B}" srcOrd="4" destOrd="0" parTransId="{2FA81932-1A10-4294-AF84-C3DA30B37C32}" sibTransId="{E491AE49-A883-4508-B878-1C661F6C1C6E}"/>
    <dgm:cxn modelId="{18B06AEB-59FB-47A9-8374-5100C49D6970}" type="presOf" srcId="{22036D5D-5AD9-4A6B-8ACA-217499D3A3EE}" destId="{48AAD2C8-3893-4029-9978-DC982DF1DD7A}" srcOrd="0" destOrd="0" presId="urn:microsoft.com/office/officeart/2008/layout/LinedList"/>
    <dgm:cxn modelId="{B97EE4EE-AD93-44CB-9BB7-520E4F4FCB76}" type="presOf" srcId="{DC4599AB-91B9-449C-8382-2FC8B6F58020}" destId="{BB0A9799-98B3-4C54-AF33-AB8389F80BC2}" srcOrd="0" destOrd="0" presId="urn:microsoft.com/office/officeart/2008/layout/LinedList"/>
    <dgm:cxn modelId="{237F49F8-0633-4DA7-A173-C1021EB49D43}" srcId="{DC4599AB-91B9-449C-8382-2FC8B6F58020}" destId="{EEBC67C3-F473-4250-8722-953FA9D1EA70}" srcOrd="1" destOrd="0" parTransId="{CC23302B-B91E-4407-91A8-29E243ED151B}" sibTransId="{B82CD7B6-8A57-4ACB-AC6B-256EB729E997}"/>
    <dgm:cxn modelId="{48C146FD-1499-4D26-B720-ED9B3AAF63FB}" srcId="{DC4599AB-91B9-449C-8382-2FC8B6F58020}" destId="{22036D5D-5AD9-4A6B-8ACA-217499D3A3EE}" srcOrd="0" destOrd="0" parTransId="{9A3578D6-C9FF-46FF-8B84-7D9D12F5AD74}" sibTransId="{2FEFA84F-0D17-45A7-A0B8-D68FFDF54AAA}"/>
    <dgm:cxn modelId="{949648AB-8509-46CF-B707-6F933BC5D9CB}" type="presParOf" srcId="{BB0A9799-98B3-4C54-AF33-AB8389F80BC2}" destId="{85A0DA07-27E1-4E9A-BC23-6B07A5FA6DEA}" srcOrd="0" destOrd="0" presId="urn:microsoft.com/office/officeart/2008/layout/LinedList"/>
    <dgm:cxn modelId="{CD9CD5FC-1E0F-4046-88CD-3C0DEB834F6D}" type="presParOf" srcId="{BB0A9799-98B3-4C54-AF33-AB8389F80BC2}" destId="{C280C16D-181F-481B-B04C-56F3F63F1FCF}" srcOrd="1" destOrd="0" presId="urn:microsoft.com/office/officeart/2008/layout/LinedList"/>
    <dgm:cxn modelId="{C29F244E-629F-4A35-8513-60BB11BF291C}" type="presParOf" srcId="{C280C16D-181F-481B-B04C-56F3F63F1FCF}" destId="{48AAD2C8-3893-4029-9978-DC982DF1DD7A}" srcOrd="0" destOrd="0" presId="urn:microsoft.com/office/officeart/2008/layout/LinedList"/>
    <dgm:cxn modelId="{33C2B50F-4425-44AC-A68C-92C439A15591}" type="presParOf" srcId="{C280C16D-181F-481B-B04C-56F3F63F1FCF}" destId="{C2531945-DA32-4DE1-9856-DF213E838FFE}" srcOrd="1" destOrd="0" presId="urn:microsoft.com/office/officeart/2008/layout/LinedList"/>
    <dgm:cxn modelId="{DB66A6DE-C239-44FA-9037-A80836451D7B}" type="presParOf" srcId="{BB0A9799-98B3-4C54-AF33-AB8389F80BC2}" destId="{B5294560-3AED-40FC-918B-B2D201AF4045}" srcOrd="2" destOrd="0" presId="urn:microsoft.com/office/officeart/2008/layout/LinedList"/>
    <dgm:cxn modelId="{5EAC4725-7025-478D-8E0A-234CAACA12C7}" type="presParOf" srcId="{BB0A9799-98B3-4C54-AF33-AB8389F80BC2}" destId="{E618DD46-382B-4B88-9540-E18549D7BBC2}" srcOrd="3" destOrd="0" presId="urn:microsoft.com/office/officeart/2008/layout/LinedList"/>
    <dgm:cxn modelId="{736F6BB6-6EF9-4520-887C-E7A25B368D21}" type="presParOf" srcId="{E618DD46-382B-4B88-9540-E18549D7BBC2}" destId="{A83841B1-4074-470F-BCA7-A67C7EC8FA17}" srcOrd="0" destOrd="0" presId="urn:microsoft.com/office/officeart/2008/layout/LinedList"/>
    <dgm:cxn modelId="{7445368B-47A8-49E3-AF79-F58ECEA2F1DA}" type="presParOf" srcId="{E618DD46-382B-4B88-9540-E18549D7BBC2}" destId="{5EFA5CC7-18B9-41D2-8915-F761A545AB21}" srcOrd="1" destOrd="0" presId="urn:microsoft.com/office/officeart/2008/layout/LinedList"/>
    <dgm:cxn modelId="{82065033-F854-44A3-9F5F-94465E23EFCD}" type="presParOf" srcId="{BB0A9799-98B3-4C54-AF33-AB8389F80BC2}" destId="{12573731-52A6-406D-8F82-4DF82EAFA572}" srcOrd="4" destOrd="0" presId="urn:microsoft.com/office/officeart/2008/layout/LinedList"/>
    <dgm:cxn modelId="{001DC854-E93E-4F9A-9AB5-B7D602B33186}" type="presParOf" srcId="{BB0A9799-98B3-4C54-AF33-AB8389F80BC2}" destId="{02DB7182-72D5-4F09-A421-5826F25295F5}" srcOrd="5" destOrd="0" presId="urn:microsoft.com/office/officeart/2008/layout/LinedList"/>
    <dgm:cxn modelId="{8154E20F-4EE9-4073-A142-78229C1D7C07}" type="presParOf" srcId="{02DB7182-72D5-4F09-A421-5826F25295F5}" destId="{5C7E19FC-B288-45E6-AF38-46B42B65D984}" srcOrd="0" destOrd="0" presId="urn:microsoft.com/office/officeart/2008/layout/LinedList"/>
    <dgm:cxn modelId="{A8012315-7A8D-4BF2-ABB4-66DA43D5B0A6}" type="presParOf" srcId="{02DB7182-72D5-4F09-A421-5826F25295F5}" destId="{A4554410-CA34-4BA6-AB31-6081C86BB929}" srcOrd="1" destOrd="0" presId="urn:microsoft.com/office/officeart/2008/layout/LinedList"/>
    <dgm:cxn modelId="{45F23703-9A28-4ACB-BE50-C0F65068E868}" type="presParOf" srcId="{BB0A9799-98B3-4C54-AF33-AB8389F80BC2}" destId="{9DB50BBC-89CE-4C38-ADE9-495302B82FF9}" srcOrd="6" destOrd="0" presId="urn:microsoft.com/office/officeart/2008/layout/LinedList"/>
    <dgm:cxn modelId="{9E03FE03-78C4-4B74-B5BB-953BCF72F48D}" type="presParOf" srcId="{BB0A9799-98B3-4C54-AF33-AB8389F80BC2}" destId="{4929BFCE-A216-4908-B493-0CB5328B0371}" srcOrd="7" destOrd="0" presId="urn:microsoft.com/office/officeart/2008/layout/LinedList"/>
    <dgm:cxn modelId="{5A620185-DB53-45A2-A485-D47AF9742F9D}" type="presParOf" srcId="{4929BFCE-A216-4908-B493-0CB5328B0371}" destId="{264DD27F-7689-46BE-B003-7DD26C43D130}" srcOrd="0" destOrd="0" presId="urn:microsoft.com/office/officeart/2008/layout/LinedList"/>
    <dgm:cxn modelId="{4A6CECFB-5846-4B28-A5C4-C883C7A7B9A4}" type="presParOf" srcId="{4929BFCE-A216-4908-B493-0CB5328B0371}" destId="{C1BC93DF-F03F-4139-BEF8-E33C36C174CC}" srcOrd="1" destOrd="0" presId="urn:microsoft.com/office/officeart/2008/layout/LinedList"/>
    <dgm:cxn modelId="{40F07A9F-BFC3-44D1-83FF-F4FFF538AA10}" type="presParOf" srcId="{BB0A9799-98B3-4C54-AF33-AB8389F80BC2}" destId="{14B048F5-D578-4150-B4D2-A26C010D5C92}" srcOrd="8" destOrd="0" presId="urn:microsoft.com/office/officeart/2008/layout/LinedList"/>
    <dgm:cxn modelId="{CDE5C230-2772-4DFA-9F7E-4408CCECB832}" type="presParOf" srcId="{BB0A9799-98B3-4C54-AF33-AB8389F80BC2}" destId="{24CD97BB-23CD-4D1C-8D58-F629D745FF7F}" srcOrd="9" destOrd="0" presId="urn:microsoft.com/office/officeart/2008/layout/LinedList"/>
    <dgm:cxn modelId="{62424F64-153F-4596-AA4F-23C1E99C490B}" type="presParOf" srcId="{24CD97BB-23CD-4D1C-8D58-F629D745FF7F}" destId="{E33C7E75-EF6F-432E-857E-7DE6011191F8}" srcOrd="0" destOrd="0" presId="urn:microsoft.com/office/officeart/2008/layout/LinedList"/>
    <dgm:cxn modelId="{BB020759-0B2C-40CD-9BB7-3E08A2E0CA1F}" type="presParOf" srcId="{24CD97BB-23CD-4D1C-8D58-F629D745FF7F}" destId="{77B0B063-AC44-4211-9215-557202209A61}" srcOrd="1" destOrd="0" presId="urn:microsoft.com/office/officeart/2008/layout/LinedList"/>
    <dgm:cxn modelId="{31338048-A1CE-4C3F-8059-419AA604D93A}" type="presParOf" srcId="{BB0A9799-98B3-4C54-AF33-AB8389F80BC2}" destId="{68F0FA81-682F-49EA-B463-13D080A2ACA0}" srcOrd="10" destOrd="0" presId="urn:microsoft.com/office/officeart/2008/layout/LinedList"/>
    <dgm:cxn modelId="{510A02D8-1440-4BB5-8DE6-C62888F28B24}" type="presParOf" srcId="{BB0A9799-98B3-4C54-AF33-AB8389F80BC2}" destId="{5DE63EF2-7B57-4108-AAF4-65E9B5E3A1A3}" srcOrd="11" destOrd="0" presId="urn:microsoft.com/office/officeart/2008/layout/LinedList"/>
    <dgm:cxn modelId="{9CE9708B-AF07-425F-B663-50C5FA913DFD}" type="presParOf" srcId="{5DE63EF2-7B57-4108-AAF4-65E9B5E3A1A3}" destId="{24201157-A329-475F-88F0-42C7A6A17A6C}" srcOrd="0" destOrd="0" presId="urn:microsoft.com/office/officeart/2008/layout/LinedList"/>
    <dgm:cxn modelId="{13DE3668-A20E-4498-996D-507C75077CA6}" type="presParOf" srcId="{5DE63EF2-7B57-4108-AAF4-65E9B5E3A1A3}" destId="{C16FD7F2-81A9-49EC-9931-DD89355AA6D1}" srcOrd="1" destOrd="0" presId="urn:microsoft.com/office/officeart/2008/layout/LinedList"/>
    <dgm:cxn modelId="{7B8F3634-1116-4389-9B9B-53C68A4FA956}" type="presParOf" srcId="{BB0A9799-98B3-4C54-AF33-AB8389F80BC2}" destId="{11BA8524-5522-4C96-BB1E-0819237D0D75}" srcOrd="12" destOrd="0" presId="urn:microsoft.com/office/officeart/2008/layout/LinedList"/>
    <dgm:cxn modelId="{A6D15029-4BEC-4A8F-9507-02CAE41EF5C5}" type="presParOf" srcId="{BB0A9799-98B3-4C54-AF33-AB8389F80BC2}" destId="{80090225-391B-4379-8DA4-F334B37545F5}" srcOrd="13" destOrd="0" presId="urn:microsoft.com/office/officeart/2008/layout/LinedList"/>
    <dgm:cxn modelId="{D70C2AA6-2117-4662-B7D2-C13B02F1501E}" type="presParOf" srcId="{80090225-391B-4379-8DA4-F334B37545F5}" destId="{76A16309-57ED-4E1C-9F38-516C529825A3}" srcOrd="0" destOrd="0" presId="urn:microsoft.com/office/officeart/2008/layout/LinedList"/>
    <dgm:cxn modelId="{04527D35-401D-4651-992E-7FFCE55EFA81}" type="presParOf" srcId="{80090225-391B-4379-8DA4-F334B37545F5}" destId="{28CAAD4A-8CC5-4275-BBD3-3D4D8AF93454}" srcOrd="1" destOrd="0" presId="urn:microsoft.com/office/officeart/2008/layout/LinedList"/>
    <dgm:cxn modelId="{BD7A119C-D853-45D0-94C4-E7A26B4D9317}" type="presParOf" srcId="{BB0A9799-98B3-4C54-AF33-AB8389F80BC2}" destId="{9EAF8335-B0E7-4EDD-987E-0E091A743FD7}" srcOrd="14" destOrd="0" presId="urn:microsoft.com/office/officeart/2008/layout/LinedList"/>
    <dgm:cxn modelId="{20B4F804-850E-484A-9A8E-EAC85A83B518}" type="presParOf" srcId="{BB0A9799-98B3-4C54-AF33-AB8389F80BC2}" destId="{1186F245-35EA-4ACE-B103-074C7DEC5A8E}" srcOrd="15" destOrd="0" presId="urn:microsoft.com/office/officeart/2008/layout/LinedList"/>
    <dgm:cxn modelId="{1D986E46-9418-4F41-9F58-BE0842D123EF}" type="presParOf" srcId="{1186F245-35EA-4ACE-B103-074C7DEC5A8E}" destId="{CD3FA7E4-380F-4F59-8593-0754F713460B}" srcOrd="0" destOrd="0" presId="urn:microsoft.com/office/officeart/2008/layout/LinedList"/>
    <dgm:cxn modelId="{A597CD99-EB92-4120-9B4A-6AEE42BE00DA}" type="presParOf" srcId="{1186F245-35EA-4ACE-B103-074C7DEC5A8E}" destId="{ABD989B7-41EB-49AA-A862-3E8919DD07B1}" srcOrd="1" destOrd="0" presId="urn:microsoft.com/office/officeart/2008/layout/LinedList"/>
    <dgm:cxn modelId="{C4183CB0-4BCB-4EFC-A3D5-9E3727E4162B}" type="presParOf" srcId="{BB0A9799-98B3-4C54-AF33-AB8389F80BC2}" destId="{B31A1318-063C-4CCA-BAB6-51A008C6958F}" srcOrd="16" destOrd="0" presId="urn:microsoft.com/office/officeart/2008/layout/LinedList"/>
    <dgm:cxn modelId="{E5F6380C-D573-4E85-9A72-C09001273D69}" type="presParOf" srcId="{BB0A9799-98B3-4C54-AF33-AB8389F80BC2}" destId="{45F26E53-2878-4C7F-A600-266C11E6E6B1}" srcOrd="17" destOrd="0" presId="urn:microsoft.com/office/officeart/2008/layout/LinedList"/>
    <dgm:cxn modelId="{4F1631F7-7C3D-4F95-B173-FA21C7775CB3}" type="presParOf" srcId="{45F26E53-2878-4C7F-A600-266C11E6E6B1}" destId="{08F690C4-997C-4B86-9271-ED33B27801C8}" srcOrd="0" destOrd="0" presId="urn:microsoft.com/office/officeart/2008/layout/LinedList"/>
    <dgm:cxn modelId="{51B139A5-4EAB-49E4-A2BC-6E971E591214}" type="presParOf" srcId="{45F26E53-2878-4C7F-A600-266C11E6E6B1}" destId="{32D90EE1-81AA-4735-891B-1F056E6655A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4FA20B-5D02-4DE9-8EB8-F1927D39F6E5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A261F33-0218-4099-8A04-F6F87F11242F}">
      <dgm:prSet/>
      <dgm:spPr/>
      <dgm:t>
        <a:bodyPr/>
        <a:lstStyle/>
        <a:p>
          <a:r>
            <a:rPr lang="en-US" dirty="0"/>
            <a:t>Hook them in the 1</a:t>
          </a:r>
          <a:r>
            <a:rPr lang="en-US" baseline="30000" dirty="0"/>
            <a:t>st</a:t>
          </a:r>
          <a:r>
            <a:rPr lang="en-US" dirty="0"/>
            <a:t> slide</a:t>
          </a:r>
        </a:p>
      </dgm:t>
    </dgm:pt>
    <dgm:pt modelId="{D1C1FFE7-62D9-474B-9FEE-FD35F260E6DF}" type="parTrans" cxnId="{7229A808-D894-48D4-8F4C-BB2A455E8022}">
      <dgm:prSet/>
      <dgm:spPr/>
      <dgm:t>
        <a:bodyPr/>
        <a:lstStyle/>
        <a:p>
          <a:endParaRPr lang="en-US"/>
        </a:p>
      </dgm:t>
    </dgm:pt>
    <dgm:pt modelId="{F813BE3A-D130-4CEA-9AAE-C03CBB529407}" type="sibTrans" cxnId="{7229A808-D894-48D4-8F4C-BB2A455E8022}">
      <dgm:prSet/>
      <dgm:spPr/>
      <dgm:t>
        <a:bodyPr/>
        <a:lstStyle/>
        <a:p>
          <a:endParaRPr lang="en-US"/>
        </a:p>
      </dgm:t>
    </dgm:pt>
    <dgm:pt modelId="{0A376022-5480-4370-847D-28A0AF8B16DB}">
      <dgm:prSet/>
      <dgm:spPr/>
      <dgm:t>
        <a:bodyPr/>
        <a:lstStyle/>
        <a:p>
          <a:r>
            <a:rPr lang="en-US" dirty="0"/>
            <a:t>Answer </a:t>
          </a:r>
          <a:r>
            <a:rPr lang="en-US"/>
            <a:t>the Questions </a:t>
          </a:r>
          <a:r>
            <a:rPr lang="en-US" dirty="0"/>
            <a:t>Who, How and How Much</a:t>
          </a:r>
        </a:p>
      </dgm:t>
    </dgm:pt>
    <dgm:pt modelId="{8799576C-6DB9-465A-A608-BBB2BCF11B5E}" type="parTrans" cxnId="{D3FB2950-DC71-455D-BB1A-88B635A0E110}">
      <dgm:prSet/>
      <dgm:spPr/>
      <dgm:t>
        <a:bodyPr/>
        <a:lstStyle/>
        <a:p>
          <a:endParaRPr lang="en-US"/>
        </a:p>
      </dgm:t>
    </dgm:pt>
    <dgm:pt modelId="{16270515-D98B-4B31-915B-6E1A4F6B63CD}" type="sibTrans" cxnId="{D3FB2950-DC71-455D-BB1A-88B635A0E110}">
      <dgm:prSet/>
      <dgm:spPr/>
      <dgm:t>
        <a:bodyPr/>
        <a:lstStyle/>
        <a:p>
          <a:endParaRPr lang="en-US"/>
        </a:p>
      </dgm:t>
    </dgm:pt>
    <dgm:pt modelId="{995476AC-965F-4E90-935D-B2CE40047702}">
      <dgm:prSet/>
      <dgm:spPr/>
      <dgm:t>
        <a:bodyPr/>
        <a:lstStyle/>
        <a:p>
          <a:r>
            <a:rPr lang="en-US" dirty="0"/>
            <a:t>Make </a:t>
          </a:r>
          <a:r>
            <a:rPr lang="en-US"/>
            <a:t>it easy</a:t>
          </a:r>
          <a:endParaRPr lang="en-US" dirty="0"/>
        </a:p>
      </dgm:t>
    </dgm:pt>
    <dgm:pt modelId="{51214C33-789C-4262-80DD-FB8D0C2CC1DA}" type="parTrans" cxnId="{77C9F10B-8270-4790-94BC-54C49F31A8B9}">
      <dgm:prSet/>
      <dgm:spPr/>
      <dgm:t>
        <a:bodyPr/>
        <a:lstStyle/>
        <a:p>
          <a:endParaRPr lang="en-US"/>
        </a:p>
      </dgm:t>
    </dgm:pt>
    <dgm:pt modelId="{635F80BE-AF82-4689-A4AD-D6993E9B702B}" type="sibTrans" cxnId="{77C9F10B-8270-4790-94BC-54C49F31A8B9}">
      <dgm:prSet/>
      <dgm:spPr/>
      <dgm:t>
        <a:bodyPr/>
        <a:lstStyle/>
        <a:p>
          <a:endParaRPr lang="en-US"/>
        </a:p>
      </dgm:t>
    </dgm:pt>
    <dgm:pt modelId="{328BCD88-4CAC-4514-A86E-44B5A713C99E}" type="pres">
      <dgm:prSet presAssocID="{D84FA20B-5D02-4DE9-8EB8-F1927D39F6E5}" presName="vert0" presStyleCnt="0">
        <dgm:presLayoutVars>
          <dgm:dir/>
          <dgm:animOne val="branch"/>
          <dgm:animLvl val="lvl"/>
        </dgm:presLayoutVars>
      </dgm:prSet>
      <dgm:spPr/>
    </dgm:pt>
    <dgm:pt modelId="{11F38115-DC5E-4D6D-99CB-B78E39C2D1EA}" type="pres">
      <dgm:prSet presAssocID="{BA261F33-0218-4099-8A04-F6F87F11242F}" presName="thickLine" presStyleLbl="alignNode1" presStyleIdx="0" presStyleCnt="3"/>
      <dgm:spPr/>
    </dgm:pt>
    <dgm:pt modelId="{99EE9139-0A54-44FF-8C3A-7F1AFC2FBB56}" type="pres">
      <dgm:prSet presAssocID="{BA261F33-0218-4099-8A04-F6F87F11242F}" presName="horz1" presStyleCnt="0"/>
      <dgm:spPr/>
    </dgm:pt>
    <dgm:pt modelId="{5F75E5A6-69F6-4A0B-B033-24299941C689}" type="pres">
      <dgm:prSet presAssocID="{BA261F33-0218-4099-8A04-F6F87F11242F}" presName="tx1" presStyleLbl="revTx" presStyleIdx="0" presStyleCnt="3"/>
      <dgm:spPr/>
    </dgm:pt>
    <dgm:pt modelId="{96274E1F-82BE-4F46-9FA0-647A812C623E}" type="pres">
      <dgm:prSet presAssocID="{BA261F33-0218-4099-8A04-F6F87F11242F}" presName="vert1" presStyleCnt="0"/>
      <dgm:spPr/>
    </dgm:pt>
    <dgm:pt modelId="{50453FB0-BB0A-4E55-8905-DDE680DAAF16}" type="pres">
      <dgm:prSet presAssocID="{0A376022-5480-4370-847D-28A0AF8B16DB}" presName="thickLine" presStyleLbl="alignNode1" presStyleIdx="1" presStyleCnt="3"/>
      <dgm:spPr/>
    </dgm:pt>
    <dgm:pt modelId="{A9AAD480-005F-4FF3-9A31-495B14020764}" type="pres">
      <dgm:prSet presAssocID="{0A376022-5480-4370-847D-28A0AF8B16DB}" presName="horz1" presStyleCnt="0"/>
      <dgm:spPr/>
    </dgm:pt>
    <dgm:pt modelId="{EC8AC2A0-B444-43F4-8921-509B9884B6D5}" type="pres">
      <dgm:prSet presAssocID="{0A376022-5480-4370-847D-28A0AF8B16DB}" presName="tx1" presStyleLbl="revTx" presStyleIdx="1" presStyleCnt="3"/>
      <dgm:spPr/>
    </dgm:pt>
    <dgm:pt modelId="{E3B6C791-67FD-4560-AF75-26BE5E89A5FD}" type="pres">
      <dgm:prSet presAssocID="{0A376022-5480-4370-847D-28A0AF8B16DB}" presName="vert1" presStyleCnt="0"/>
      <dgm:spPr/>
    </dgm:pt>
    <dgm:pt modelId="{14F48B6C-7793-412A-AAD2-DB0EFBFA99E0}" type="pres">
      <dgm:prSet presAssocID="{995476AC-965F-4E90-935D-B2CE40047702}" presName="thickLine" presStyleLbl="alignNode1" presStyleIdx="2" presStyleCnt="3"/>
      <dgm:spPr/>
    </dgm:pt>
    <dgm:pt modelId="{0F724769-73A7-4693-A33D-322D2B49FA99}" type="pres">
      <dgm:prSet presAssocID="{995476AC-965F-4E90-935D-B2CE40047702}" presName="horz1" presStyleCnt="0"/>
      <dgm:spPr/>
    </dgm:pt>
    <dgm:pt modelId="{744D0E67-EE59-4FB7-8D0F-272EB81CA1ED}" type="pres">
      <dgm:prSet presAssocID="{995476AC-965F-4E90-935D-B2CE40047702}" presName="tx1" presStyleLbl="revTx" presStyleIdx="2" presStyleCnt="3"/>
      <dgm:spPr/>
    </dgm:pt>
    <dgm:pt modelId="{26CC0D0C-BF09-474F-BC26-15536053E095}" type="pres">
      <dgm:prSet presAssocID="{995476AC-965F-4E90-935D-B2CE40047702}" presName="vert1" presStyleCnt="0"/>
      <dgm:spPr/>
    </dgm:pt>
  </dgm:ptLst>
  <dgm:cxnLst>
    <dgm:cxn modelId="{7229A808-D894-48D4-8F4C-BB2A455E8022}" srcId="{D84FA20B-5D02-4DE9-8EB8-F1927D39F6E5}" destId="{BA261F33-0218-4099-8A04-F6F87F11242F}" srcOrd="0" destOrd="0" parTransId="{D1C1FFE7-62D9-474B-9FEE-FD35F260E6DF}" sibTransId="{F813BE3A-D130-4CEA-9AAE-C03CBB529407}"/>
    <dgm:cxn modelId="{77C9F10B-8270-4790-94BC-54C49F31A8B9}" srcId="{D84FA20B-5D02-4DE9-8EB8-F1927D39F6E5}" destId="{995476AC-965F-4E90-935D-B2CE40047702}" srcOrd="2" destOrd="0" parTransId="{51214C33-789C-4262-80DD-FB8D0C2CC1DA}" sibTransId="{635F80BE-AF82-4689-A4AD-D6993E9B702B}"/>
    <dgm:cxn modelId="{0223F735-8790-43CB-8443-7764689CD028}" type="presOf" srcId="{995476AC-965F-4E90-935D-B2CE40047702}" destId="{744D0E67-EE59-4FB7-8D0F-272EB81CA1ED}" srcOrd="0" destOrd="0" presId="urn:microsoft.com/office/officeart/2008/layout/LinedList"/>
    <dgm:cxn modelId="{635AF55C-E5A6-46ED-8C54-7B2B3FC5895A}" type="presOf" srcId="{0A376022-5480-4370-847D-28A0AF8B16DB}" destId="{EC8AC2A0-B444-43F4-8921-509B9884B6D5}" srcOrd="0" destOrd="0" presId="urn:microsoft.com/office/officeart/2008/layout/LinedList"/>
    <dgm:cxn modelId="{CA663566-8AF9-4696-BF50-130996D3FAE4}" type="presOf" srcId="{D84FA20B-5D02-4DE9-8EB8-F1927D39F6E5}" destId="{328BCD88-4CAC-4514-A86E-44B5A713C99E}" srcOrd="0" destOrd="0" presId="urn:microsoft.com/office/officeart/2008/layout/LinedList"/>
    <dgm:cxn modelId="{D3FB2950-DC71-455D-BB1A-88B635A0E110}" srcId="{D84FA20B-5D02-4DE9-8EB8-F1927D39F6E5}" destId="{0A376022-5480-4370-847D-28A0AF8B16DB}" srcOrd="1" destOrd="0" parTransId="{8799576C-6DB9-465A-A608-BBB2BCF11B5E}" sibTransId="{16270515-D98B-4B31-915B-6E1A4F6B63CD}"/>
    <dgm:cxn modelId="{36BF3488-1CB0-4BDC-BB54-FBF47E0E16F5}" type="presOf" srcId="{BA261F33-0218-4099-8A04-F6F87F11242F}" destId="{5F75E5A6-69F6-4A0B-B033-24299941C689}" srcOrd="0" destOrd="0" presId="urn:microsoft.com/office/officeart/2008/layout/LinedList"/>
    <dgm:cxn modelId="{0C42CE07-899D-403C-AE98-CC4644317567}" type="presParOf" srcId="{328BCD88-4CAC-4514-A86E-44B5A713C99E}" destId="{11F38115-DC5E-4D6D-99CB-B78E39C2D1EA}" srcOrd="0" destOrd="0" presId="urn:microsoft.com/office/officeart/2008/layout/LinedList"/>
    <dgm:cxn modelId="{AC04B511-ACAC-40B0-880A-FB795097B487}" type="presParOf" srcId="{328BCD88-4CAC-4514-A86E-44B5A713C99E}" destId="{99EE9139-0A54-44FF-8C3A-7F1AFC2FBB56}" srcOrd="1" destOrd="0" presId="urn:microsoft.com/office/officeart/2008/layout/LinedList"/>
    <dgm:cxn modelId="{640DE175-8CD2-4452-A94D-3ADFDE0112E7}" type="presParOf" srcId="{99EE9139-0A54-44FF-8C3A-7F1AFC2FBB56}" destId="{5F75E5A6-69F6-4A0B-B033-24299941C689}" srcOrd="0" destOrd="0" presId="urn:microsoft.com/office/officeart/2008/layout/LinedList"/>
    <dgm:cxn modelId="{45CFF151-0117-4CED-A7ED-2452D1578F68}" type="presParOf" srcId="{99EE9139-0A54-44FF-8C3A-7F1AFC2FBB56}" destId="{96274E1F-82BE-4F46-9FA0-647A812C623E}" srcOrd="1" destOrd="0" presId="urn:microsoft.com/office/officeart/2008/layout/LinedList"/>
    <dgm:cxn modelId="{2933D796-EAA3-4FF4-99DB-8D554F0264F5}" type="presParOf" srcId="{328BCD88-4CAC-4514-A86E-44B5A713C99E}" destId="{50453FB0-BB0A-4E55-8905-DDE680DAAF16}" srcOrd="2" destOrd="0" presId="urn:microsoft.com/office/officeart/2008/layout/LinedList"/>
    <dgm:cxn modelId="{B1F81F5A-A9C1-4395-A6BB-21CCC55BAF6D}" type="presParOf" srcId="{328BCD88-4CAC-4514-A86E-44B5A713C99E}" destId="{A9AAD480-005F-4FF3-9A31-495B14020764}" srcOrd="3" destOrd="0" presId="urn:microsoft.com/office/officeart/2008/layout/LinedList"/>
    <dgm:cxn modelId="{1ECFE3D1-7EAD-40E0-8F73-3DF98D6E24E6}" type="presParOf" srcId="{A9AAD480-005F-4FF3-9A31-495B14020764}" destId="{EC8AC2A0-B444-43F4-8921-509B9884B6D5}" srcOrd="0" destOrd="0" presId="urn:microsoft.com/office/officeart/2008/layout/LinedList"/>
    <dgm:cxn modelId="{C5B13DD1-F414-47DE-88FA-AE4740DEDAE1}" type="presParOf" srcId="{A9AAD480-005F-4FF3-9A31-495B14020764}" destId="{E3B6C791-67FD-4560-AF75-26BE5E89A5FD}" srcOrd="1" destOrd="0" presId="urn:microsoft.com/office/officeart/2008/layout/LinedList"/>
    <dgm:cxn modelId="{91FB1901-2F63-4CE6-A762-D1B913CCD7C1}" type="presParOf" srcId="{328BCD88-4CAC-4514-A86E-44B5A713C99E}" destId="{14F48B6C-7793-412A-AAD2-DB0EFBFA99E0}" srcOrd="4" destOrd="0" presId="urn:microsoft.com/office/officeart/2008/layout/LinedList"/>
    <dgm:cxn modelId="{B614A60B-1149-4ABB-BBA0-BE7F20EE21CD}" type="presParOf" srcId="{328BCD88-4CAC-4514-A86E-44B5A713C99E}" destId="{0F724769-73A7-4693-A33D-322D2B49FA99}" srcOrd="5" destOrd="0" presId="urn:microsoft.com/office/officeart/2008/layout/LinedList"/>
    <dgm:cxn modelId="{4B083C48-14B8-472D-84FA-A84EB5C57AEB}" type="presParOf" srcId="{0F724769-73A7-4693-A33D-322D2B49FA99}" destId="{744D0E67-EE59-4FB7-8D0F-272EB81CA1ED}" srcOrd="0" destOrd="0" presId="urn:microsoft.com/office/officeart/2008/layout/LinedList"/>
    <dgm:cxn modelId="{20B3CD90-2747-4C63-95C3-3C86AFB0C338}" type="presParOf" srcId="{0F724769-73A7-4693-A33D-322D2B49FA99}" destId="{26CC0D0C-BF09-474F-BC26-15536053E09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0DA07-27E1-4E9A-BC23-6B07A5FA6DEA}">
      <dsp:nvSpPr>
        <dsp:cNvPr id="0" name=""/>
        <dsp:cNvSpPr/>
      </dsp:nvSpPr>
      <dsp:spPr>
        <a:xfrm>
          <a:off x="0" y="502"/>
          <a:ext cx="671355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AAD2C8-3893-4029-9978-DC982DF1DD7A}">
      <dsp:nvSpPr>
        <dsp:cNvPr id="0" name=""/>
        <dsp:cNvSpPr/>
      </dsp:nvSpPr>
      <dsp:spPr>
        <a:xfrm>
          <a:off x="0" y="502"/>
          <a:ext cx="6713552" cy="457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Deck should speak clearly without you</a:t>
          </a:r>
        </a:p>
      </dsp:txBody>
      <dsp:txXfrm>
        <a:off x="0" y="502"/>
        <a:ext cx="6713552" cy="457574"/>
      </dsp:txXfrm>
    </dsp:sp>
    <dsp:sp modelId="{B5294560-3AED-40FC-918B-B2D201AF4045}">
      <dsp:nvSpPr>
        <dsp:cNvPr id="0" name=""/>
        <dsp:cNvSpPr/>
      </dsp:nvSpPr>
      <dsp:spPr>
        <a:xfrm>
          <a:off x="0" y="458076"/>
          <a:ext cx="671355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3841B1-4074-470F-BCA7-A67C7EC8FA17}">
      <dsp:nvSpPr>
        <dsp:cNvPr id="0" name=""/>
        <dsp:cNvSpPr/>
      </dsp:nvSpPr>
      <dsp:spPr>
        <a:xfrm>
          <a:off x="0" y="458076"/>
          <a:ext cx="6713552" cy="457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First slide - Why should I care?  What should I watch for?</a:t>
          </a:r>
        </a:p>
      </dsp:txBody>
      <dsp:txXfrm>
        <a:off x="0" y="458076"/>
        <a:ext cx="6713552" cy="457574"/>
      </dsp:txXfrm>
    </dsp:sp>
    <dsp:sp modelId="{12573731-52A6-406D-8F82-4DF82EAFA572}">
      <dsp:nvSpPr>
        <dsp:cNvPr id="0" name=""/>
        <dsp:cNvSpPr/>
      </dsp:nvSpPr>
      <dsp:spPr>
        <a:xfrm>
          <a:off x="0" y="915650"/>
          <a:ext cx="671355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7E19FC-B288-45E6-AF38-46B42B65D984}">
      <dsp:nvSpPr>
        <dsp:cNvPr id="0" name=""/>
        <dsp:cNvSpPr/>
      </dsp:nvSpPr>
      <dsp:spPr>
        <a:xfrm>
          <a:off x="0" y="915650"/>
          <a:ext cx="6713552" cy="457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Slide titles as take-away messages – a flip thru summary</a:t>
          </a:r>
        </a:p>
      </dsp:txBody>
      <dsp:txXfrm>
        <a:off x="0" y="915650"/>
        <a:ext cx="6713552" cy="457574"/>
      </dsp:txXfrm>
    </dsp:sp>
    <dsp:sp modelId="{9DB50BBC-89CE-4C38-ADE9-495302B82FF9}">
      <dsp:nvSpPr>
        <dsp:cNvPr id="0" name=""/>
        <dsp:cNvSpPr/>
      </dsp:nvSpPr>
      <dsp:spPr>
        <a:xfrm>
          <a:off x="0" y="1373224"/>
          <a:ext cx="671355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4DD27F-7689-46BE-B003-7DD26C43D130}">
      <dsp:nvSpPr>
        <dsp:cNvPr id="0" name=""/>
        <dsp:cNvSpPr/>
      </dsp:nvSpPr>
      <dsp:spPr>
        <a:xfrm>
          <a:off x="0" y="1373224"/>
          <a:ext cx="6713552" cy="457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Clear away clutter, jargon and generic statements</a:t>
          </a:r>
        </a:p>
      </dsp:txBody>
      <dsp:txXfrm>
        <a:off x="0" y="1373224"/>
        <a:ext cx="6713552" cy="457574"/>
      </dsp:txXfrm>
    </dsp:sp>
    <dsp:sp modelId="{14B048F5-D578-4150-B4D2-A26C010D5C92}">
      <dsp:nvSpPr>
        <dsp:cNvPr id="0" name=""/>
        <dsp:cNvSpPr/>
      </dsp:nvSpPr>
      <dsp:spPr>
        <a:xfrm>
          <a:off x="0" y="1830798"/>
          <a:ext cx="671355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3C7E75-EF6F-432E-857E-7DE6011191F8}">
      <dsp:nvSpPr>
        <dsp:cNvPr id="0" name=""/>
        <dsp:cNvSpPr/>
      </dsp:nvSpPr>
      <dsp:spPr>
        <a:xfrm>
          <a:off x="0" y="1830798"/>
          <a:ext cx="6713552" cy="457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Fewer words, more space, no tiny print</a:t>
          </a:r>
        </a:p>
      </dsp:txBody>
      <dsp:txXfrm>
        <a:off x="0" y="1830798"/>
        <a:ext cx="6713552" cy="457574"/>
      </dsp:txXfrm>
    </dsp:sp>
    <dsp:sp modelId="{68F0FA81-682F-49EA-B463-13D080A2ACA0}">
      <dsp:nvSpPr>
        <dsp:cNvPr id="0" name=""/>
        <dsp:cNvSpPr/>
      </dsp:nvSpPr>
      <dsp:spPr>
        <a:xfrm>
          <a:off x="0" y="2288373"/>
          <a:ext cx="671355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01157-A329-475F-88F0-42C7A6A17A6C}">
      <dsp:nvSpPr>
        <dsp:cNvPr id="0" name=""/>
        <dsp:cNvSpPr/>
      </dsp:nvSpPr>
      <dsp:spPr>
        <a:xfrm>
          <a:off x="0" y="2288373"/>
          <a:ext cx="6713552" cy="457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Every graph has its own take-away as caption</a:t>
          </a:r>
        </a:p>
      </dsp:txBody>
      <dsp:txXfrm>
        <a:off x="0" y="2288373"/>
        <a:ext cx="6713552" cy="457574"/>
      </dsp:txXfrm>
    </dsp:sp>
    <dsp:sp modelId="{11BA8524-5522-4C96-BB1E-0819237D0D75}">
      <dsp:nvSpPr>
        <dsp:cNvPr id="0" name=""/>
        <dsp:cNvSpPr/>
      </dsp:nvSpPr>
      <dsp:spPr>
        <a:xfrm>
          <a:off x="0" y="2745947"/>
          <a:ext cx="671355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A16309-57ED-4E1C-9F38-516C529825A3}">
      <dsp:nvSpPr>
        <dsp:cNvPr id="0" name=""/>
        <dsp:cNvSpPr/>
      </dsp:nvSpPr>
      <dsp:spPr>
        <a:xfrm>
          <a:off x="0" y="2745947"/>
          <a:ext cx="6713552" cy="457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Use circles, arrows to call attention </a:t>
          </a:r>
          <a:r>
            <a:rPr lang="en-US" sz="2100" kern="1200"/>
            <a:t>to where to look</a:t>
          </a:r>
          <a:endParaRPr lang="en-US" sz="2100" kern="1200" dirty="0"/>
        </a:p>
      </dsp:txBody>
      <dsp:txXfrm>
        <a:off x="0" y="2745947"/>
        <a:ext cx="6713552" cy="457574"/>
      </dsp:txXfrm>
    </dsp:sp>
    <dsp:sp modelId="{9EAF8335-B0E7-4EDD-987E-0E091A743FD7}">
      <dsp:nvSpPr>
        <dsp:cNvPr id="0" name=""/>
        <dsp:cNvSpPr/>
      </dsp:nvSpPr>
      <dsp:spPr>
        <a:xfrm>
          <a:off x="0" y="3203521"/>
          <a:ext cx="671355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3FA7E4-380F-4F59-8593-0754F713460B}">
      <dsp:nvSpPr>
        <dsp:cNvPr id="0" name=""/>
        <dsp:cNvSpPr/>
      </dsp:nvSpPr>
      <dsp:spPr>
        <a:xfrm>
          <a:off x="0" y="3203521"/>
          <a:ext cx="6713552" cy="457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Summary of key items – what they should remember</a:t>
          </a:r>
        </a:p>
      </dsp:txBody>
      <dsp:txXfrm>
        <a:off x="0" y="3203521"/>
        <a:ext cx="6713552" cy="457574"/>
      </dsp:txXfrm>
    </dsp:sp>
    <dsp:sp modelId="{B31A1318-063C-4CCA-BAB6-51A008C6958F}">
      <dsp:nvSpPr>
        <dsp:cNvPr id="0" name=""/>
        <dsp:cNvSpPr/>
      </dsp:nvSpPr>
      <dsp:spPr>
        <a:xfrm>
          <a:off x="0" y="3661095"/>
          <a:ext cx="671355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690C4-997C-4B86-9271-ED33B27801C8}">
      <dsp:nvSpPr>
        <dsp:cNvPr id="0" name=""/>
        <dsp:cNvSpPr/>
      </dsp:nvSpPr>
      <dsp:spPr>
        <a:xfrm>
          <a:off x="0" y="3661095"/>
          <a:ext cx="6713552" cy="457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Share as a PDF (under 5 Mbytes- compress pictures)</a:t>
          </a:r>
        </a:p>
      </dsp:txBody>
      <dsp:txXfrm>
        <a:off x="0" y="3661095"/>
        <a:ext cx="6713552" cy="4575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38115-DC5E-4D6D-99CB-B78E39C2D1EA}">
      <dsp:nvSpPr>
        <dsp:cNvPr id="0" name=""/>
        <dsp:cNvSpPr/>
      </dsp:nvSpPr>
      <dsp:spPr>
        <a:xfrm>
          <a:off x="0" y="2700"/>
          <a:ext cx="629171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75E5A6-69F6-4A0B-B033-24299941C689}">
      <dsp:nvSpPr>
        <dsp:cNvPr id="0" name=""/>
        <dsp:cNvSpPr/>
      </dsp:nvSpPr>
      <dsp:spPr>
        <a:xfrm>
          <a:off x="0" y="2700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Hook them in the 1</a:t>
          </a:r>
          <a:r>
            <a:rPr lang="en-US" sz="4400" kern="1200" baseline="30000" dirty="0"/>
            <a:t>st</a:t>
          </a:r>
          <a:r>
            <a:rPr lang="en-US" sz="4400" kern="1200" dirty="0"/>
            <a:t> slide</a:t>
          </a:r>
        </a:p>
      </dsp:txBody>
      <dsp:txXfrm>
        <a:off x="0" y="2700"/>
        <a:ext cx="6291714" cy="1841777"/>
      </dsp:txXfrm>
    </dsp:sp>
    <dsp:sp modelId="{50453FB0-BB0A-4E55-8905-DDE680DAAF16}">
      <dsp:nvSpPr>
        <dsp:cNvPr id="0" name=""/>
        <dsp:cNvSpPr/>
      </dsp:nvSpPr>
      <dsp:spPr>
        <a:xfrm>
          <a:off x="0" y="1844478"/>
          <a:ext cx="629171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8AC2A0-B444-43F4-8921-509B9884B6D5}">
      <dsp:nvSpPr>
        <dsp:cNvPr id="0" name=""/>
        <dsp:cNvSpPr/>
      </dsp:nvSpPr>
      <dsp:spPr>
        <a:xfrm>
          <a:off x="0" y="1844478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Answer </a:t>
          </a:r>
          <a:r>
            <a:rPr lang="en-US" sz="4400" kern="1200"/>
            <a:t>the Questions </a:t>
          </a:r>
          <a:r>
            <a:rPr lang="en-US" sz="4400" kern="1200" dirty="0"/>
            <a:t>Who, How and How Much</a:t>
          </a:r>
        </a:p>
      </dsp:txBody>
      <dsp:txXfrm>
        <a:off x="0" y="1844478"/>
        <a:ext cx="6291714" cy="1841777"/>
      </dsp:txXfrm>
    </dsp:sp>
    <dsp:sp modelId="{14F48B6C-7793-412A-AAD2-DB0EFBFA99E0}">
      <dsp:nvSpPr>
        <dsp:cNvPr id="0" name=""/>
        <dsp:cNvSpPr/>
      </dsp:nvSpPr>
      <dsp:spPr>
        <a:xfrm>
          <a:off x="0" y="3686256"/>
          <a:ext cx="629171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4D0E67-EE59-4FB7-8D0F-272EB81CA1ED}">
      <dsp:nvSpPr>
        <dsp:cNvPr id="0" name=""/>
        <dsp:cNvSpPr/>
      </dsp:nvSpPr>
      <dsp:spPr>
        <a:xfrm>
          <a:off x="0" y="3686256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Make </a:t>
          </a:r>
          <a:r>
            <a:rPr lang="en-US" sz="4400" kern="1200"/>
            <a:t>it easy</a:t>
          </a:r>
          <a:endParaRPr lang="en-US" sz="4400" kern="1200" dirty="0"/>
        </a:p>
      </dsp:txBody>
      <dsp:txXfrm>
        <a:off x="0" y="3686256"/>
        <a:ext cx="6291714" cy="1841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EB100-0643-4D75-90C5-363EA0F77136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D9199-F30B-42C4-830C-322A9D35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46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F7F7-216E-4F8C-8C12-A51F0AA2D121}" type="datetime1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9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10BCC-7A6A-4D04-9752-0269DAF73296}" type="datetime1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7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2917-4F2B-468F-9EFF-F50962219867}" type="datetime1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1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76002-4A15-A447-AD00-1672CBD9B4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CCE84-2C50-1E47-B8F4-9760343E1357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89BB182-9F4B-004F-A5EC-BC3967C447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20000" y="6311520"/>
            <a:ext cx="6633600" cy="401956"/>
          </a:xfrm>
        </p:spPr>
        <p:txBody>
          <a:bodyPr anchor="ctr" anchorCtr="0">
            <a:noAutofit/>
          </a:bodyPr>
          <a:lstStyle>
            <a:lvl1pPr>
              <a:defRPr sz="108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3900A5C-C4E3-024A-AF48-A0ECC5FE9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581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C30-5196-41D1-ADE1-8E74F36333AE}" type="datetime1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3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783FF-9EDF-4757-A5FF-E14D5505368C}" type="datetime1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03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DD33A-8FC1-4FBC-A94D-AC6E21932802}" type="datetime1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93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B4AF-F122-453C-B6BA-1B32552E1FB9}" type="datetime1">
              <a:rPr lang="en-US" smtClean="0"/>
              <a:t>9/17/2023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1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469-CCBD-4E71-9384-C7DDAA497D34}" type="datetime1">
              <a:rPr lang="en-US" smtClean="0"/>
              <a:t>9/17/2023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0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C17-0D72-427D-8542-D812FFEAA566}" type="datetime1">
              <a:rPr lang="en-US" smtClean="0"/>
              <a:t>9/17/2023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03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19CD-D32B-4D93-8F8E-7CA707D17475}" type="datetime1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70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A942-EECD-44B7-B637-077C5DA01D19}" type="datetime1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54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2A063-F8CC-4FC7-B310-0DD7E961B832}" type="datetime1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DDECB-F29A-4425-A857-804DCB515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1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6C3DB0-08FB-20E5-3F33-2352B03553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en-US" dirty="0" err="1"/>
              <a:t>Pullan’s</a:t>
            </a:r>
            <a:r>
              <a:rPr lang="en-US" dirty="0"/>
              <a:t> Pitch Guide </a:t>
            </a:r>
            <a:br>
              <a:rPr lang="en-US" dirty="0"/>
            </a:br>
            <a:r>
              <a:rPr lang="en-US" dirty="0"/>
              <a:t>for Investor Decks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D206BE-FD6B-D2B0-535D-D0E3FACA61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endParaRPr lang="en-US" dirty="0"/>
          </a:p>
          <a:p>
            <a:pPr algn="r"/>
            <a:r>
              <a:rPr lang="en-US" dirty="0"/>
              <a:t>Linda@pullanconsulting.com</a:t>
            </a:r>
          </a:p>
        </p:txBody>
      </p:sp>
    </p:spTree>
    <p:extLst>
      <p:ext uri="{BB962C8B-B14F-4D97-AF65-F5344CB8AC3E}">
        <p14:creationId xmlns:p14="http://schemas.microsoft.com/office/powerpoint/2010/main" val="415679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5EAE061-4AFE-4B3A-8FA1-FC5953E7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0398FB-7D27-4C59-A68B-663AE7A37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8F0AA4-7111-BE01-582D-D9A01231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520" y="2744662"/>
            <a:ext cx="658970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team – WHO are we investing in?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42994F-7691-F902-DC73-40DD2F69C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93520" y="5224338"/>
            <a:ext cx="6589707" cy="995328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Why this team? – use logos and specifics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DEE8134-8942-423C-9EAA-0110FCA11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1DADD-F5BD-F9AD-D562-3AC761A9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694" y="6356350"/>
            <a:ext cx="11451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63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194F51-F802-E0AC-E704-462AB3C8B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C2104E-A9DC-854E-5CEE-95918463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9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92A054-F3FC-35CE-DA58-35B24AC3E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A23884-D974-2AFD-3B62-B417DAC6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11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49B344A-97F4-24A6-4C96-58228C2E6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9A755B-185E-8D29-403A-062B92AF3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048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5EAE061-4AFE-4B3A-8FA1-FC5953E7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0398FB-7D27-4C59-A68B-663AE7A37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8F0AA4-7111-BE01-582D-D9A01231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520" y="2744662"/>
            <a:ext cx="658970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Problem and The Solution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DEE8134-8942-423C-9EAA-0110FCA11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1DADD-F5BD-F9AD-D562-3AC761A9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694" y="6356350"/>
            <a:ext cx="11451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87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72B75B-E621-EE6A-219A-A0F0875F7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E68AD0-1FA5-5144-D046-6C344DCDA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416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102F8-9B0F-4B09-17A3-3930D2C60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158" b="38357"/>
          <a:stretch/>
        </p:blipFill>
        <p:spPr>
          <a:xfrm>
            <a:off x="1323935" y="643466"/>
            <a:ext cx="9544129" cy="557106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4F5511-6574-0BD2-F3D3-678B7D5F7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89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2C6464-8C04-C606-2A68-20A517DCE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670AE5-DE7A-AE04-2C56-D5334D56F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5CCCE84-2C50-1E47-B8F4-9760343E1357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42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5EAE061-4AFE-4B3A-8FA1-FC5953E7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0398FB-7D27-4C59-A68B-663AE7A37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8F0AA4-7111-BE01-582D-D9A01231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520" y="2744662"/>
            <a:ext cx="658970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Opportunity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DEE8134-8942-423C-9EAA-0110FCA11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1DADD-F5BD-F9AD-D562-3AC761A9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694" y="6356350"/>
            <a:ext cx="11451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53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B1CF70-B3AA-3579-1565-37721C7F3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183962" y="1282"/>
            <a:ext cx="12008037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D8AD92-2522-97AB-16CB-CC1D27446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99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138742-D153-7CE6-A42C-658D20BBF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n-US"/>
              <a:t>“What is in it for me?”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CD868EF-721B-4207-8FDB-C4977BB10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/>
          </a:bodyPr>
          <a:lstStyle/>
          <a:p>
            <a:r>
              <a:rPr lang="en-US" dirty="0"/>
              <a:t>Know your audience (including the hidden audience)</a:t>
            </a:r>
          </a:p>
          <a:p>
            <a:r>
              <a:rPr lang="en-US" dirty="0"/>
              <a:t>Answer their key questions</a:t>
            </a:r>
          </a:p>
          <a:p>
            <a:r>
              <a:rPr lang="en-US" dirty="0"/>
              <a:t>Do your homework and understand the landscape</a:t>
            </a:r>
          </a:p>
          <a:p>
            <a:r>
              <a:rPr lang="en-US" dirty="0"/>
              <a:t>Make it easy for them to say yes</a:t>
            </a:r>
          </a:p>
          <a:p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Block Arc 45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37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5EAE061-4AFE-4B3A-8FA1-FC5953E7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0398FB-7D27-4C59-A68B-663AE7A37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8F0AA4-7111-BE01-582D-D9A01231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520" y="2744662"/>
            <a:ext cx="658970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42994F-7691-F902-DC73-40DD2F69C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93520" y="5224338"/>
            <a:ext cx="6589707" cy="995328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have we accomplished, key data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DEE8134-8942-423C-9EAA-0110FCA11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1DADD-F5BD-F9AD-D562-3AC761A9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694" y="6356350"/>
            <a:ext cx="11451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00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B346768-AD96-05FF-3723-52B533A6B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86CF2B-5E75-74DF-20E6-996DB6638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41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8EB87173-6109-8B44-F941-2C429F473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205BE-8B25-2E0E-136C-C74F0790C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001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266CF-E801-6A92-150E-D2D853C4B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EAA6A6-EF98-18A1-ADEA-568CDD381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84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5EAE061-4AFE-4B3A-8FA1-FC5953E7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0398FB-7D27-4C59-A68B-663AE7A37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8F0AA4-7111-BE01-582D-D9A01231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520" y="2744662"/>
            <a:ext cx="658970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Path Forward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DEE8134-8942-423C-9EAA-0110FCA11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1DADD-F5BD-F9AD-D562-3AC761A9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694" y="6356350"/>
            <a:ext cx="11451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33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gears with text&#10;&#10;Description automatically generated">
            <a:extLst>
              <a:ext uri="{FF2B5EF4-FFF2-40B4-BE49-F238E27FC236}">
                <a16:creationId xmlns:a16="http://schemas.microsoft.com/office/drawing/2014/main" id="{A20BD2E7-9E31-14CA-7014-6E7D60A26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376B0-3E0B-A663-E01E-C9156CAFB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33EDDECB-F29A-4425-A857-804DCB51550D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91412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F86B3FD-D57D-4199-06F3-EB9AD3550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BE8731-2B30-898A-6822-01C8AC296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04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35F923-C0AB-EF72-2F2D-F719571E7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979757-A14D-F16B-B827-11494872B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01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93C7CC-885B-41F9-95D3-48D1133BC1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236C1A-11C1-5BA6-98F0-7D6D3654B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373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5EAE061-4AFE-4B3A-8FA1-FC5953E7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0398FB-7D27-4C59-A68B-663AE7A37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8F0AA4-7111-BE01-582D-D9A01231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520" y="2744662"/>
            <a:ext cx="658970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Ask and Use of Funds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0DEE8134-8942-423C-9EAA-0110FCA11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1DADD-F5BD-F9AD-D562-3AC761A9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694" y="6356350"/>
            <a:ext cx="11451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12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DCE5AA-4D89-4B3D-7E48-20A7992C5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Key investor questions- Who, How and How Much?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101E9-F2C4-B82F-47A0-A894EED54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r>
              <a:rPr lang="en-US" sz="2000"/>
              <a:t>Is there a great Team and advisors?</a:t>
            </a:r>
          </a:p>
          <a:p>
            <a:r>
              <a:rPr lang="en-US" sz="2000"/>
              <a:t>Is there a big market opportunity?</a:t>
            </a:r>
          </a:p>
          <a:p>
            <a:r>
              <a:rPr lang="en-US" sz="2000"/>
              <a:t>What is differentiated about this one? </a:t>
            </a:r>
          </a:p>
          <a:p>
            <a:r>
              <a:rPr lang="en-US" sz="2000"/>
              <a:t>What traction have you made?</a:t>
            </a:r>
          </a:p>
          <a:p>
            <a:r>
              <a:rPr lang="en-US" sz="2000"/>
              <a:t>What do you need to spend and do to get to the next value inflection (ability to raise more), and to my exit?</a:t>
            </a:r>
          </a:p>
          <a:p>
            <a:r>
              <a:rPr lang="en-US" sz="2000"/>
              <a:t>What are the risks and when are they addressed?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Partners are focused on What?  (the asset)</a:t>
            </a:r>
          </a:p>
        </p:txBody>
      </p:sp>
    </p:spTree>
    <p:extLst>
      <p:ext uri="{BB962C8B-B14F-4D97-AF65-F5344CB8AC3E}">
        <p14:creationId xmlns:p14="http://schemas.microsoft.com/office/powerpoint/2010/main" val="1139938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311B3-3A3B-A321-DA76-FD261A269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423460-B809-70D8-E1E6-65C207F5B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991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5EAE061-4AFE-4B3A-8FA1-FC5953E7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0398FB-7D27-4C59-A68B-663AE7A37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8F0AA4-7111-BE01-582D-D9A01231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520" y="2744662"/>
            <a:ext cx="658970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Summary – repeat key points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DEE8134-8942-423C-9EAA-0110FCA11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1DADD-F5BD-F9AD-D562-3AC761A9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694" y="6356350"/>
            <a:ext cx="11451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51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397EC6-5018-FA8A-4C18-AD473820A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A0F7EC-2FBB-841B-413C-7E1A2E900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59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41B71D-692E-A0E7-D722-E6AC39ED3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D2E17F-5A28-DD2F-4440-EC6778263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71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ounded Rectangle"/>
          <p:cNvSpPr/>
          <p:nvPr/>
        </p:nvSpPr>
        <p:spPr>
          <a:xfrm>
            <a:off x="8291567" y="4646176"/>
            <a:ext cx="2679978" cy="1026232"/>
          </a:xfrm>
          <a:prstGeom prst="roundRect">
            <a:avLst>
              <a:gd name="adj" fmla="val 15000"/>
            </a:avLst>
          </a:prstGeom>
          <a:solidFill>
            <a:srgbClr val="FFE7AA">
              <a:alpha val="50323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0" name="Rounded Rectangle"/>
          <p:cNvSpPr/>
          <p:nvPr/>
        </p:nvSpPr>
        <p:spPr>
          <a:xfrm>
            <a:off x="8253156" y="2894554"/>
            <a:ext cx="2663791" cy="1026232"/>
          </a:xfrm>
          <a:prstGeom prst="roundRect">
            <a:avLst>
              <a:gd name="adj" fmla="val 15000"/>
            </a:avLst>
          </a:prstGeom>
          <a:solidFill>
            <a:srgbClr val="FFE7AA">
              <a:alpha val="50323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1" name="Rectangle"/>
          <p:cNvSpPr/>
          <p:nvPr/>
        </p:nvSpPr>
        <p:spPr>
          <a:xfrm>
            <a:off x="255853" y="3912734"/>
            <a:ext cx="7153234" cy="912058"/>
          </a:xfrm>
          <a:prstGeom prst="roundRect">
            <a:avLst/>
          </a:prstGeom>
          <a:solidFill>
            <a:srgbClr val="FFF2D5"/>
          </a:solidFill>
          <a:ln w="57150">
            <a:solidFill>
              <a:schemeClr val="accent2">
                <a:alpha val="65777"/>
              </a:scheme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2" name="Rectangle 3"/>
          <p:cNvSpPr txBox="1"/>
          <p:nvPr/>
        </p:nvSpPr>
        <p:spPr>
          <a:xfrm>
            <a:off x="522983" y="3945682"/>
            <a:ext cx="97718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200"/>
            </a:pPr>
            <a:r>
              <a:rPr sz="2000" dirty="0"/>
              <a:t>Unique </a:t>
            </a:r>
          </a:p>
          <a:p>
            <a:pPr>
              <a:defRPr sz="2200"/>
            </a:pPr>
            <a:r>
              <a:rPr sz="2000" dirty="0"/>
              <a:t>Library</a:t>
            </a:r>
          </a:p>
        </p:txBody>
      </p:sp>
      <p:sp>
        <p:nvSpPr>
          <p:cNvPr id="103" name="Rectangle 25"/>
          <p:cNvSpPr txBox="1"/>
          <p:nvPr/>
        </p:nvSpPr>
        <p:spPr>
          <a:xfrm>
            <a:off x="2919570" y="3945682"/>
            <a:ext cx="124809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200"/>
            </a:pPr>
            <a:r>
              <a:rPr sz="2000" dirty="0"/>
              <a:t>Live Cell </a:t>
            </a:r>
          </a:p>
          <a:p>
            <a:pPr>
              <a:defRPr sz="2200"/>
            </a:pPr>
            <a:r>
              <a:rPr sz="2000" dirty="0"/>
              <a:t>Screening</a:t>
            </a:r>
          </a:p>
        </p:txBody>
      </p:sp>
      <p:sp>
        <p:nvSpPr>
          <p:cNvPr id="104" name="Rectangle 26"/>
          <p:cNvSpPr txBox="1"/>
          <p:nvPr/>
        </p:nvSpPr>
        <p:spPr>
          <a:xfrm>
            <a:off x="5462841" y="3945682"/>
            <a:ext cx="145969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200"/>
            </a:pPr>
            <a:r>
              <a:rPr sz="2000" dirty="0"/>
              <a:t>Quantitative</a:t>
            </a:r>
          </a:p>
          <a:p>
            <a:pPr>
              <a:defRPr sz="2200"/>
            </a:pPr>
            <a:r>
              <a:rPr sz="2000" dirty="0"/>
              <a:t> Mass Spec</a:t>
            </a:r>
          </a:p>
        </p:txBody>
      </p:sp>
      <p:sp>
        <p:nvSpPr>
          <p:cNvPr id="105" name="Line"/>
          <p:cNvSpPr/>
          <p:nvPr/>
        </p:nvSpPr>
        <p:spPr>
          <a:xfrm flipV="1">
            <a:off x="7456287" y="3604831"/>
            <a:ext cx="702469" cy="70246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algn="ctr" defTabSz="1219169">
              <a:defRPr sz="11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06" name="TextBox 32"/>
          <p:cNvSpPr txBox="1"/>
          <p:nvPr/>
        </p:nvSpPr>
        <p:spPr>
          <a:xfrm>
            <a:off x="8521943" y="4818605"/>
            <a:ext cx="245195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 b="1"/>
            </a:pPr>
            <a:r>
              <a:rPr sz="2000" dirty="0"/>
              <a:t>New Targets</a:t>
            </a:r>
          </a:p>
          <a:p>
            <a:r>
              <a:rPr sz="1600" dirty="0"/>
              <a:t>From Phenotypic Screens</a:t>
            </a:r>
          </a:p>
        </p:txBody>
      </p:sp>
      <p:sp>
        <p:nvSpPr>
          <p:cNvPr id="107" name="TextBox 35"/>
          <p:cNvSpPr txBox="1"/>
          <p:nvPr/>
        </p:nvSpPr>
        <p:spPr>
          <a:xfrm>
            <a:off x="8498904" y="2965702"/>
            <a:ext cx="238302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 b="1"/>
            </a:pPr>
            <a:r>
              <a:rPr sz="2000" dirty="0"/>
              <a:t>New Drugs</a:t>
            </a:r>
          </a:p>
          <a:p>
            <a:r>
              <a:rPr sz="1600" dirty="0"/>
              <a:t>For Undruggable Targets</a:t>
            </a:r>
          </a:p>
        </p:txBody>
      </p:sp>
      <p:sp>
        <p:nvSpPr>
          <p:cNvPr id="108" name="Rounded Rectangle"/>
          <p:cNvSpPr/>
          <p:nvPr/>
        </p:nvSpPr>
        <p:spPr>
          <a:xfrm>
            <a:off x="9631556" y="-1471305"/>
            <a:ext cx="3190212" cy="1270001"/>
          </a:xfrm>
          <a:prstGeom prst="roundRect">
            <a:avLst>
              <a:gd name="adj" fmla="val 15000"/>
            </a:avLst>
          </a:prstGeom>
          <a:solidFill>
            <a:srgbClr val="9437FF">
              <a:alpha val="19065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9" name="文本框 177"/>
          <p:cNvSpPr txBox="1"/>
          <p:nvPr/>
        </p:nvSpPr>
        <p:spPr>
          <a:xfrm>
            <a:off x="428534" y="3264834"/>
            <a:ext cx="555865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 b="1">
                <a:solidFill>
                  <a:srgbClr val="424242"/>
                </a:solidFill>
              </a:defRPr>
            </a:pPr>
            <a:r>
              <a:rPr sz="1600" dirty="0">
                <a:solidFill>
                  <a:schemeClr val="tx1"/>
                </a:solidFill>
              </a:rPr>
              <a:t>IMTAC</a:t>
            </a:r>
            <a:r>
              <a:rPr sz="1600" baseline="31999" dirty="0">
                <a:solidFill>
                  <a:schemeClr val="tx1"/>
                </a:solidFill>
              </a:rPr>
              <a:t>TM </a:t>
            </a:r>
            <a:r>
              <a:rPr sz="1600" b="0" dirty="0">
                <a:solidFill>
                  <a:schemeClr val="tx1"/>
                </a:solidFill>
              </a:rPr>
              <a:t>(Isobaric Mass-Tagged Affinity Characterization)</a:t>
            </a:r>
            <a:r>
              <a:rPr sz="1600" dirty="0">
                <a:solidFill>
                  <a:schemeClr val="tx1"/>
                </a:solidFill>
              </a:rPr>
              <a:t> 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defRPr sz="2400" b="1">
                <a:solidFill>
                  <a:srgbClr val="424242"/>
                </a:solidFill>
              </a:defRPr>
            </a:pPr>
            <a:r>
              <a:rPr sz="1600" dirty="0" err="1">
                <a:solidFill>
                  <a:schemeClr val="tx1"/>
                </a:solidFill>
              </a:rPr>
              <a:t>Chemoproteomic</a:t>
            </a:r>
            <a:r>
              <a:rPr sz="1600" dirty="0">
                <a:solidFill>
                  <a:schemeClr val="tx1"/>
                </a:solidFill>
              </a:rPr>
              <a:t> Platform</a:t>
            </a:r>
          </a:p>
        </p:txBody>
      </p:sp>
      <p:sp>
        <p:nvSpPr>
          <p:cNvPr id="110" name="Rounded Rectangle"/>
          <p:cNvSpPr/>
          <p:nvPr/>
        </p:nvSpPr>
        <p:spPr>
          <a:xfrm>
            <a:off x="2613286" y="5879879"/>
            <a:ext cx="6823976" cy="1009863"/>
          </a:xfrm>
          <a:prstGeom prst="roundRect">
            <a:avLst>
              <a:gd name="adj" fmla="val 8509"/>
            </a:avLst>
          </a:prstGeom>
          <a:solidFill>
            <a:srgbClr val="D5D5D5">
              <a:alpha val="23957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11" name="TextBox 378"/>
          <p:cNvSpPr txBox="1"/>
          <p:nvPr/>
        </p:nvSpPr>
        <p:spPr>
          <a:xfrm>
            <a:off x="2979004" y="5889820"/>
            <a:ext cx="6233992" cy="91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000"/>
            </a:pPr>
            <a:r>
              <a:rPr b="1" dirty="0"/>
              <a:t>Therapeutic needs:</a:t>
            </a:r>
            <a:r>
              <a:rPr dirty="0"/>
              <a:t> </a:t>
            </a:r>
            <a:r>
              <a:rPr sz="1800" dirty="0"/>
              <a:t>pancreatic cancer, sepsis, COPD,</a:t>
            </a:r>
            <a:r>
              <a:rPr lang="en-US" sz="1800" dirty="0"/>
              <a:t> </a:t>
            </a:r>
            <a:r>
              <a:rPr sz="1800" dirty="0"/>
              <a:t>Alzheimer’s, schizophrenia and pain, among others.</a:t>
            </a:r>
          </a:p>
        </p:txBody>
      </p:sp>
      <p:sp>
        <p:nvSpPr>
          <p:cNvPr id="112" name="Line"/>
          <p:cNvSpPr/>
          <p:nvPr/>
        </p:nvSpPr>
        <p:spPr>
          <a:xfrm>
            <a:off x="7456287" y="4379531"/>
            <a:ext cx="702469" cy="70246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algn="ctr" defTabSz="1219169">
              <a:defRPr sz="11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13" name="Line"/>
          <p:cNvSpPr/>
          <p:nvPr/>
        </p:nvSpPr>
        <p:spPr>
          <a:xfrm>
            <a:off x="4653819" y="4343511"/>
            <a:ext cx="381731" cy="1"/>
          </a:xfrm>
          <a:prstGeom prst="line">
            <a:avLst/>
          </a:prstGeom>
          <a:ln w="50800">
            <a:solidFill>
              <a:srgbClr val="5787A9"/>
            </a:solidFill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algn="ctr" defTabSz="1219169">
              <a:defRPr sz="11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14" name="Line"/>
          <p:cNvSpPr/>
          <p:nvPr/>
        </p:nvSpPr>
        <p:spPr>
          <a:xfrm>
            <a:off x="2012219" y="4343511"/>
            <a:ext cx="381731" cy="1"/>
          </a:xfrm>
          <a:prstGeom prst="line">
            <a:avLst/>
          </a:prstGeom>
          <a:ln w="50800">
            <a:solidFill>
              <a:srgbClr val="5787A9"/>
            </a:solidFill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algn="ctr" defTabSz="1219169">
              <a:defRPr sz="11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115" name="Image" descr="Image"/>
          <p:cNvPicPr>
            <a:picLocks noChangeAspect="1"/>
          </p:cNvPicPr>
          <p:nvPr/>
        </p:nvPicPr>
        <p:blipFill>
          <a:blip r:embed="rId2"/>
          <a:srcRect t="15856" b="12800"/>
          <a:stretch>
            <a:fillRect/>
          </a:stretch>
        </p:blipFill>
        <p:spPr>
          <a:xfrm>
            <a:off x="63500" y="20350"/>
            <a:ext cx="2337769" cy="874583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2"/>
          <p:cNvSpPr txBox="1"/>
          <p:nvPr/>
        </p:nvSpPr>
        <p:spPr>
          <a:xfrm>
            <a:off x="11824375" y="6442434"/>
            <a:ext cx="188897" cy="264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6B6D05-30E9-437D-B065-5A6AD69EE5C1}"/>
              </a:ext>
            </a:extLst>
          </p:cNvPr>
          <p:cNvSpPr txBox="1"/>
          <p:nvPr/>
        </p:nvSpPr>
        <p:spPr>
          <a:xfrm>
            <a:off x="428534" y="1221907"/>
            <a:ext cx="11490289" cy="1365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40000"/>
              </a:lnSpc>
              <a:spcBef>
                <a:spcPts val="600"/>
              </a:spcBef>
              <a:buSzPct val="100000"/>
            </a:pPr>
            <a:r>
              <a:rPr lang="en-US" b="1" dirty="0">
                <a:solidFill>
                  <a:srgbClr val="004D80"/>
                </a:solidFill>
              </a:rPr>
              <a:t>Unique platform </a:t>
            </a:r>
            <a:r>
              <a:rPr lang="en-US" dirty="0"/>
              <a:t>to discover </a:t>
            </a:r>
            <a:r>
              <a:rPr lang="en-US" b="1" dirty="0">
                <a:solidFill>
                  <a:srgbClr val="004D80"/>
                </a:solidFill>
              </a:rPr>
              <a:t>new drugs for undruggable targets </a:t>
            </a:r>
            <a:r>
              <a:rPr lang="en-US" dirty="0">
                <a:solidFill>
                  <a:schemeClr val="tx1"/>
                </a:solidFill>
              </a:rPr>
              <a:t>and</a:t>
            </a:r>
            <a:r>
              <a:rPr lang="en-US" b="1" dirty="0">
                <a:solidFill>
                  <a:srgbClr val="2D61B7"/>
                </a:solidFill>
              </a:rPr>
              <a:t> </a:t>
            </a:r>
            <a:r>
              <a:rPr lang="en-US" b="1" dirty="0">
                <a:solidFill>
                  <a:srgbClr val="004D80"/>
                </a:solidFill>
              </a:rPr>
              <a:t>new disease-relevant targets</a:t>
            </a:r>
          </a:p>
          <a:p>
            <a:pPr>
              <a:lnSpc>
                <a:spcPct val="140000"/>
              </a:lnSpc>
              <a:spcBef>
                <a:spcPts val="600"/>
              </a:spcBef>
              <a:buSzPct val="100000"/>
            </a:pPr>
            <a:r>
              <a:rPr lang="en-US" b="1" dirty="0">
                <a:solidFill>
                  <a:srgbClr val="004D80"/>
                </a:solidFill>
              </a:rPr>
              <a:t>Validated with Takeda partnership </a:t>
            </a:r>
            <a:r>
              <a:rPr lang="en-US" dirty="0"/>
              <a:t>that could pay &gt;$500M in milestone payments plus royalties</a:t>
            </a:r>
          </a:p>
          <a:p>
            <a:pPr>
              <a:lnSpc>
                <a:spcPct val="140000"/>
              </a:lnSpc>
              <a:spcBef>
                <a:spcPts val="600"/>
              </a:spcBef>
              <a:buSzPct val="100000"/>
            </a:pPr>
            <a:r>
              <a:rPr lang="en-US" b="1" dirty="0">
                <a:solidFill>
                  <a:srgbClr val="004D80"/>
                </a:solidFill>
              </a:rPr>
              <a:t>Building</a:t>
            </a:r>
            <a:r>
              <a:rPr lang="en-US" b="1" dirty="0">
                <a:solidFill>
                  <a:srgbClr val="2D61B7"/>
                </a:solidFill>
              </a:rPr>
              <a:t> </a:t>
            </a:r>
            <a:r>
              <a:rPr lang="en-US" b="1" dirty="0">
                <a:solidFill>
                  <a:srgbClr val="004D80"/>
                </a:solidFill>
              </a:rPr>
              <a:t>pipeline</a:t>
            </a:r>
            <a:r>
              <a:rPr lang="en-US" b="1" dirty="0">
                <a:solidFill>
                  <a:srgbClr val="2D61B7"/>
                </a:solidFill>
              </a:rPr>
              <a:t> </a:t>
            </a:r>
            <a:r>
              <a:rPr lang="en-US" b="1" dirty="0">
                <a:solidFill>
                  <a:srgbClr val="004D80"/>
                </a:solidFill>
              </a:rPr>
              <a:t>of first-in-class drug candidates</a:t>
            </a:r>
          </a:p>
        </p:txBody>
      </p:sp>
      <p:sp>
        <p:nvSpPr>
          <p:cNvPr id="27" name="文本框 177">
            <a:extLst>
              <a:ext uri="{FF2B5EF4-FFF2-40B4-BE49-F238E27FC236}">
                <a16:creationId xmlns:a16="http://schemas.microsoft.com/office/drawing/2014/main" id="{932F3BC0-F787-4320-88C1-F0BBA01F4995}"/>
              </a:ext>
            </a:extLst>
          </p:cNvPr>
          <p:cNvSpPr txBox="1"/>
          <p:nvPr/>
        </p:nvSpPr>
        <p:spPr>
          <a:xfrm>
            <a:off x="2717015" y="130070"/>
            <a:ext cx="9583445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solidFill>
                  <a:srgbClr val="004D80"/>
                </a:solidFill>
              </a:defRPr>
            </a:lvl1pPr>
          </a:lstStyle>
          <a:p>
            <a:r>
              <a:rPr dirty="0"/>
              <a:t>New Drugs </a:t>
            </a:r>
            <a:r>
              <a:rPr lang="en-US" dirty="0"/>
              <a:t>and New Targets</a:t>
            </a: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BD771-1FC9-4519-8DEC-33B84634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Remember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9F505-E98B-4233-B649-E07F8F650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>
              <a:solidFill>
                <a:srgbClr val="898989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57BFC17-73A4-67AC-460C-AB661F5A46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4810877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6047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832BB2-8460-4927-B8A4-A1325620E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Key slides 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4618A-C32D-4556-B7DC-1D28DFE09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r>
              <a:rPr lang="en-US" sz="2400"/>
              <a:t>The Hook – what is exciting, different?</a:t>
            </a:r>
          </a:p>
          <a:p>
            <a:r>
              <a:rPr lang="en-US" sz="2400"/>
              <a:t>Team – track record</a:t>
            </a:r>
          </a:p>
          <a:p>
            <a:r>
              <a:rPr lang="en-US" sz="2400"/>
              <a:t>Problem</a:t>
            </a:r>
          </a:p>
          <a:p>
            <a:r>
              <a:rPr lang="en-US" sz="2400"/>
              <a:t>Solution</a:t>
            </a:r>
          </a:p>
          <a:p>
            <a:r>
              <a:rPr lang="en-US" sz="2400"/>
              <a:t>Opportunity</a:t>
            </a:r>
          </a:p>
          <a:p>
            <a:r>
              <a:rPr lang="en-US" sz="2400"/>
              <a:t>Traction –progress, validation</a:t>
            </a:r>
          </a:p>
          <a:p>
            <a:r>
              <a:rPr lang="en-US" sz="2400"/>
              <a:t>The path forward:  timeline, value inflections</a:t>
            </a:r>
          </a:p>
          <a:p>
            <a:r>
              <a:rPr lang="en-US" sz="2400"/>
              <a:t>Ask and Use of funds</a:t>
            </a:r>
          </a:p>
          <a:p>
            <a:endParaRPr lang="en-US" sz="2400"/>
          </a:p>
          <a:p>
            <a:r>
              <a:rPr lang="en-US" sz="2400"/>
              <a:t>Don’t forget your contact information</a:t>
            </a:r>
          </a:p>
          <a:p>
            <a:endParaRPr lang="en-US" sz="2400"/>
          </a:p>
          <a:p>
            <a:endParaRPr lang="en-US" sz="240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F553F-0F9D-405D-9C4E-2EAB2C2CD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330" y="6356350"/>
            <a:ext cx="847470" cy="365125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3EDDECB-F29A-4425-A857-804DCB51550D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466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5D8AFD-516D-48F5-8C6D-AF970F033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Make it Easy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148E06-298E-410A-BBF2-562394FD732F}"/>
              </a:ext>
            </a:extLst>
          </p:cNvPr>
          <p:cNvSpPr/>
          <p:nvPr/>
        </p:nvSpPr>
        <p:spPr>
          <a:xfrm>
            <a:off x="10381785" y="0"/>
            <a:ext cx="16469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>
                <a:ln w="0"/>
                <a:solidFill>
                  <a:srgbClr val="DBEFF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easy</a:t>
            </a:r>
            <a:endParaRPr kumimoji="0" lang="en-US" sz="3600" b="1" i="0" u="none" strike="noStrike" kern="1200" cap="none" spc="50" normalizeH="0" baseline="0" noProof="0">
              <a:ln w="0"/>
              <a:solidFill>
                <a:srgbClr val="DBEFF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99521-DB10-4CC0-B2A4-C6611E66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3EDDECB-F29A-4425-A857-804DCB5155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37E90AC6-6F9A-E94C-E408-69D202AD26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5712936"/>
              </p:ext>
            </p:extLst>
          </p:nvPr>
        </p:nvGraphicFramePr>
        <p:xfrm>
          <a:off x="572493" y="2071316"/>
          <a:ext cx="6713552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3112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5907BC-DA30-A2CF-5C63-12FADA508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VC slides- examples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A9C3B3-4DC2-6A20-0C63-CF931FFAA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5031" y="4076802"/>
            <a:ext cx="5561938" cy="153458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Note:  some of these are 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376B0-3E0B-A663-E01E-C9156CAFB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7444" y="6356350"/>
            <a:ext cx="88635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3EDDECB-F29A-4425-A857-804DCB51550D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9" name="Arc 108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74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5EAE061-4AFE-4B3A-8FA1-FC5953E7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0398FB-7D27-4C59-A68B-663AE7A37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8F0AA4-7111-BE01-582D-D9A01231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520" y="2744662"/>
            <a:ext cx="658970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First Slide – The Hook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42994F-7691-F902-DC73-40DD2F69C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93520" y="5224338"/>
            <a:ext cx="6589707" cy="995328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exciting?  Differentiated?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DEE8134-8942-423C-9EAA-0110FCA11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1DADD-F5BD-F9AD-D562-3AC761A9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694" y="6356350"/>
            <a:ext cx="11451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91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FDD81C53-4369-74C1-64A7-8DFE32856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F881B-59AB-5EBD-F6C6-857332793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13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E553E2-93D6-2928-593F-CFD905C35B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32C3F2-8073-5B07-0EF5-79EB0D33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EDDECB-F29A-4425-A857-804DCB51550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1655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</TotalTime>
  <Words>467</Words>
  <Application>Microsoft Office PowerPoint</Application>
  <PresentationFormat>Widescreen</PresentationFormat>
  <Paragraphs>105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Helvetica Neue</vt:lpstr>
      <vt:lpstr>Helvetica Neue Medium</vt:lpstr>
      <vt:lpstr>1_Office Theme</vt:lpstr>
      <vt:lpstr>Pullan’s Pitch Guide  for Investor Decks</vt:lpstr>
      <vt:lpstr>“What is in it for me?”</vt:lpstr>
      <vt:lpstr>Key investor questions- Who, How and How Much?</vt:lpstr>
      <vt:lpstr>Key slides    </vt:lpstr>
      <vt:lpstr>Make it Easy</vt:lpstr>
      <vt:lpstr>VC slides- examples</vt:lpstr>
      <vt:lpstr>First Slide – The Hook </vt:lpstr>
      <vt:lpstr>PowerPoint Presentation</vt:lpstr>
      <vt:lpstr>PowerPoint Presentation</vt:lpstr>
      <vt:lpstr>The team – WHO are we investing in?</vt:lpstr>
      <vt:lpstr>PowerPoint Presentation</vt:lpstr>
      <vt:lpstr>PowerPoint Presentation</vt:lpstr>
      <vt:lpstr>PowerPoint Presentation</vt:lpstr>
      <vt:lpstr>The Problem and The Solution</vt:lpstr>
      <vt:lpstr>PowerPoint Presentation</vt:lpstr>
      <vt:lpstr>PowerPoint Presentation</vt:lpstr>
      <vt:lpstr>PowerPoint Presentation</vt:lpstr>
      <vt:lpstr>Opportunity</vt:lpstr>
      <vt:lpstr>PowerPoint Presentation</vt:lpstr>
      <vt:lpstr>Traction</vt:lpstr>
      <vt:lpstr>PowerPoint Presentation</vt:lpstr>
      <vt:lpstr>PowerPoint Presentation</vt:lpstr>
      <vt:lpstr>PowerPoint Presentation</vt:lpstr>
      <vt:lpstr>Path Forward</vt:lpstr>
      <vt:lpstr>PowerPoint Presentation</vt:lpstr>
      <vt:lpstr>PowerPoint Presentation</vt:lpstr>
      <vt:lpstr>PowerPoint Presentation</vt:lpstr>
      <vt:lpstr>PowerPoint Presentation</vt:lpstr>
      <vt:lpstr>Ask and Use of Funds</vt:lpstr>
      <vt:lpstr>PowerPoint Presentation</vt:lpstr>
      <vt:lpstr>Summary – repeat key points</vt:lpstr>
      <vt:lpstr>PowerPoint Presentation</vt:lpstr>
      <vt:lpstr>PowerPoint Presentation</vt:lpstr>
      <vt:lpstr>PowerPoint Presentation</vt:lpstr>
      <vt:lpstr>Remember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Pullan’s Pitch Guide</dc:title>
  <dc:creator>Linda Pullan</dc:creator>
  <cp:lastModifiedBy>Linda Pullan</cp:lastModifiedBy>
  <cp:revision>2</cp:revision>
  <dcterms:created xsi:type="dcterms:W3CDTF">2023-08-31T01:40:12Z</dcterms:created>
  <dcterms:modified xsi:type="dcterms:W3CDTF">2023-09-17T20:28:37Z</dcterms:modified>
</cp:coreProperties>
</file>