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05" autoAdjust="0"/>
    <p:restoredTop sz="86901" autoAdjust="0"/>
  </p:normalViewPr>
  <p:slideViewPr>
    <p:cSldViewPr>
      <p:cViewPr varScale="1">
        <p:scale>
          <a:sx n="91" d="100"/>
          <a:sy n="91" d="100"/>
        </p:scale>
        <p:origin x="-13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FD84-4830-4F81-BC69-54B4F6664D10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4191000" cy="17526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Important Reminders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When filling out your calendar write either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B….Before School Care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A….After School Care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 Last minute Care Fee will be charged when calendar is not received or when adding unscheduled days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There is no refund for unused hours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Please provide a healthy snack and drink daily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If you have any changes to your schedule, please contact both Create &amp; Discover and your child’s school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28600"/>
            <a:ext cx="3886200" cy="14157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Monthly Programs</a:t>
            </a:r>
          </a:p>
          <a:p>
            <a:pPr algn="ctr"/>
            <a:r>
              <a:rPr lang="en-US" sz="1000" dirty="0" smtClean="0"/>
              <a:t>Before School Care 6:30-8:30  $</a:t>
            </a:r>
            <a:r>
              <a:rPr lang="en-US" sz="1000" dirty="0" smtClean="0"/>
              <a:t>140 </a:t>
            </a:r>
            <a:r>
              <a:rPr lang="en-US" sz="1000" dirty="0" smtClean="0"/>
              <a:t>per month</a:t>
            </a:r>
          </a:p>
          <a:p>
            <a:pPr algn="ctr"/>
            <a:r>
              <a:rPr lang="en-US" sz="1000" dirty="0" smtClean="0"/>
              <a:t>After School Care 3:00-6:00  $</a:t>
            </a:r>
            <a:r>
              <a:rPr lang="en-US" sz="1000" dirty="0" smtClean="0"/>
              <a:t>140 </a:t>
            </a:r>
            <a:r>
              <a:rPr lang="en-US" sz="1000" dirty="0" smtClean="0"/>
              <a:t>per month</a:t>
            </a:r>
          </a:p>
          <a:p>
            <a:pPr algn="ctr"/>
            <a:r>
              <a:rPr lang="en-US" sz="1200" b="1" dirty="0" smtClean="0"/>
              <a:t>Daily Program</a:t>
            </a:r>
          </a:p>
          <a:p>
            <a:pPr algn="ctr"/>
            <a:r>
              <a:rPr lang="en-US" sz="1000" dirty="0" smtClean="0"/>
              <a:t>Before School Care 6:30-8:30  $</a:t>
            </a:r>
            <a:r>
              <a:rPr lang="en-US" sz="1000" dirty="0" smtClean="0"/>
              <a:t>15 </a:t>
            </a:r>
            <a:r>
              <a:rPr lang="en-US" sz="1000" dirty="0" smtClean="0"/>
              <a:t>per day</a:t>
            </a:r>
          </a:p>
          <a:p>
            <a:pPr algn="ctr"/>
            <a:r>
              <a:rPr lang="en-US" sz="1000" dirty="0" smtClean="0"/>
              <a:t>After School Care 3:00-6:00  </a:t>
            </a:r>
            <a:r>
              <a:rPr lang="en-US" sz="1000" dirty="0" smtClean="0"/>
              <a:t>$</a:t>
            </a:r>
            <a:r>
              <a:rPr lang="en-US" sz="1000" dirty="0" smtClean="0"/>
              <a:t>20</a:t>
            </a:r>
            <a:r>
              <a:rPr lang="en-US" sz="1000" dirty="0" smtClean="0"/>
              <a:t> </a:t>
            </a:r>
            <a:r>
              <a:rPr lang="en-US" sz="1000" dirty="0" smtClean="0"/>
              <a:t>per day</a:t>
            </a:r>
          </a:p>
          <a:p>
            <a:pPr algn="ctr"/>
            <a:endParaRPr lang="en-US" sz="1200" b="1" dirty="0" smtClean="0"/>
          </a:p>
          <a:p>
            <a:pPr algn="ctr"/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04800"/>
            <a:ext cx="472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1400" dirty="0" smtClean="0"/>
              <a:t>Child’s Name______________________________</a:t>
            </a:r>
          </a:p>
          <a:p>
            <a:r>
              <a:rPr lang="en-US" sz="1400" dirty="0" smtClean="0"/>
              <a:t>School_____________________________ Grade_____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143000"/>
            <a:ext cx="4419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</a:t>
            </a:r>
            <a:r>
              <a:rPr lang="en-US" sz="1400" b="1" dirty="0" smtClean="0"/>
              <a:t>  March Calendar         </a:t>
            </a:r>
            <a:r>
              <a:rPr lang="en-US" sz="1000" b="1" dirty="0" smtClean="0"/>
              <a:t>Due by February 20, </a:t>
            </a:r>
            <a:r>
              <a:rPr lang="en-US" sz="1000" b="1" dirty="0" smtClean="0"/>
              <a:t>2024 </a:t>
            </a:r>
            <a:endParaRPr lang="en-US" sz="1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0896748"/>
              </p:ext>
            </p:extLst>
          </p:nvPr>
        </p:nvGraphicFramePr>
        <p:xfrm>
          <a:off x="1371600" y="1752602"/>
          <a:ext cx="6248400" cy="281939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49680"/>
                <a:gridCol w="1249680"/>
                <a:gridCol w="1249680"/>
                <a:gridCol w="1249680"/>
                <a:gridCol w="1249680"/>
              </a:tblGrid>
              <a:tr h="39226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Tuesday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Wednesday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Thursday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839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</a:t>
                      </a:r>
                      <a:endParaRPr lang="en-US" sz="10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 smtClean="0"/>
                        <a:t>6</a:t>
                      </a:r>
                      <a:endParaRPr lang="en-US" sz="1000" b="0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1" baseline="0" dirty="0" smtClean="0"/>
                        <a:t>7</a:t>
                      </a:r>
                      <a:endParaRPr lang="en-US" sz="100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 smtClean="0"/>
                        <a:t>8</a:t>
                      </a:r>
                      <a:endParaRPr lang="en-US" sz="1000" b="0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12913"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11</a:t>
                      </a:r>
                      <a:endParaRPr lang="en-US" sz="10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 smtClean="0"/>
                        <a:t>12</a:t>
                      </a:r>
                      <a:endParaRPr lang="en-US" sz="10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 smtClean="0"/>
                        <a:t>13</a:t>
                      </a:r>
                      <a:endParaRPr lang="en-US" sz="1000" b="0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14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15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1291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dirty="0" smtClean="0"/>
                        <a:t>18</a:t>
                      </a:r>
                      <a:endParaRPr lang="en-US" sz="10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20</a:t>
                      </a:r>
                      <a:endParaRPr lang="en-US" sz="10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ym typeface="Wingdings" pitchFamily="2" charset="2"/>
                        </a:rPr>
                        <a:t>21</a:t>
                      </a:r>
                      <a:endParaRPr lang="en-US" sz="1000" dirty="0" smtClean="0">
                        <a:sym typeface="Wingdings" pitchFamily="2" charset="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22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1291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25</a:t>
                      </a:r>
                      <a:endParaRPr lang="en-US" sz="10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26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n-US" sz="1000" dirty="0" smtClean="0"/>
                        <a:t>27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 smtClean="0"/>
                        <a:t>28</a:t>
                      </a:r>
                      <a:endParaRPr lang="en-US" sz="10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 smtClean="0"/>
                        <a:t>29</a:t>
                      </a:r>
                      <a:endParaRPr lang="en-US" sz="10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48200" y="4648200"/>
            <a:ext cx="42672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      Contact Information:	</a:t>
            </a:r>
            <a:r>
              <a:rPr lang="en-US" sz="1000" b="1" i="1" dirty="0" smtClean="0"/>
              <a:t>               Please select one of the following:</a:t>
            </a:r>
          </a:p>
          <a:p>
            <a:endParaRPr lang="en-US" sz="1000" dirty="0" smtClean="0"/>
          </a:p>
          <a:p>
            <a:r>
              <a:rPr lang="en-US" sz="1000" dirty="0" smtClean="0"/>
              <a:t>  Create &amp; Discover Learning Center                     Set Schedule  </a:t>
            </a:r>
          </a:p>
          <a:p>
            <a:r>
              <a:rPr lang="en-US" sz="1000" dirty="0" smtClean="0"/>
              <a:t>  Attn: Melissa Murphy                                  </a:t>
            </a:r>
            <a:r>
              <a:rPr lang="en-US" sz="900" dirty="0" smtClean="0"/>
              <a:t>You will not be required to fill out a </a:t>
            </a:r>
          </a:p>
          <a:p>
            <a:r>
              <a:rPr lang="en-US" sz="1000" dirty="0" smtClean="0"/>
              <a:t>  196 Main St.                                                  </a:t>
            </a:r>
            <a:r>
              <a:rPr lang="en-US" sz="900" dirty="0" smtClean="0"/>
              <a:t> monthly calendar. </a:t>
            </a:r>
          </a:p>
          <a:p>
            <a:r>
              <a:rPr lang="en-US" sz="1000" dirty="0" smtClean="0"/>
              <a:t>  Salem, New Hampshire 03079                            </a:t>
            </a:r>
          </a:p>
          <a:p>
            <a:r>
              <a:rPr lang="en-US" sz="1000" dirty="0" smtClean="0"/>
              <a:t>  603-894-7251                                                         Varying monthly schedule</a:t>
            </a:r>
          </a:p>
          <a:p>
            <a:r>
              <a:rPr lang="en-US" sz="1000" smtClean="0"/>
              <a:t>  Createandiscover@gmail.com                   </a:t>
            </a:r>
            <a:r>
              <a:rPr lang="en-US" sz="900" smtClean="0"/>
              <a:t>You </a:t>
            </a:r>
            <a:r>
              <a:rPr lang="en-US" sz="900" dirty="0" smtClean="0"/>
              <a:t>must  pass in a calendar every month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6019800"/>
            <a:ext cx="42672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smtClean="0"/>
              <a:t>   </a:t>
            </a:r>
            <a:endParaRPr lang="en-US" sz="10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33400" y="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Discovery Club</a:t>
            </a:r>
            <a:endParaRPr lang="en-US" sz="3600" b="1" dirty="0"/>
          </a:p>
        </p:txBody>
      </p:sp>
      <p:cxnSp>
        <p:nvCxnSpPr>
          <p:cNvPr id="18" name="Straight Connector 17"/>
          <p:cNvCxnSpPr>
            <a:stCxn id="10" idx="0"/>
            <a:endCxn id="10" idx="2"/>
          </p:cNvCxnSpPr>
          <p:nvPr/>
        </p:nvCxnSpPr>
        <p:spPr>
          <a:xfrm rot="16200000" flipH="1">
            <a:off x="6120080" y="5309919"/>
            <a:ext cx="132343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sosceles Triangle 19"/>
          <p:cNvSpPr/>
          <p:nvPr/>
        </p:nvSpPr>
        <p:spPr>
          <a:xfrm>
            <a:off x="6934200" y="49530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6934200" y="55626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2877752"/>
            <a:ext cx="1187146" cy="6501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28928" y="2570035"/>
            <a:ext cx="1586472" cy="18737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161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PC</cp:lastModifiedBy>
  <cp:revision>49</cp:revision>
  <cp:lastPrinted>2016-11-22T17:07:08Z</cp:lastPrinted>
  <dcterms:created xsi:type="dcterms:W3CDTF">2015-03-09T18:39:52Z</dcterms:created>
  <dcterms:modified xsi:type="dcterms:W3CDTF">2024-01-24T15:08:40Z</dcterms:modified>
</cp:coreProperties>
</file>