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93"/>
    <a:srgbClr val="A03063"/>
    <a:srgbClr val="0066FF"/>
    <a:srgbClr val="F82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60" autoAdjust="0"/>
  </p:normalViewPr>
  <p:slideViewPr>
    <p:cSldViewPr>
      <p:cViewPr>
        <p:scale>
          <a:sx n="99" d="100"/>
          <a:sy n="99" d="100"/>
        </p:scale>
        <p:origin x="-1170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7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6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0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0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0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1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5738-DE65-437B-9510-68C7E9073CB9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3304-CECD-4812-97FE-45510CE12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2000">
              <a:srgbClr val="A03063"/>
            </a:gs>
            <a:gs pos="54000">
              <a:schemeClr val="accent2">
                <a:lumMod val="40000"/>
                <a:lumOff val="60000"/>
              </a:schemeClr>
            </a:gs>
            <a:gs pos="81000">
              <a:srgbClr val="FF0300">
                <a:alpha val="15000"/>
              </a:srgbClr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0" y="1796200"/>
            <a:ext cx="445533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600" b="1" u="sng" dirty="0" smtClean="0">
                <a:latin typeface="Arial Black" pitchFamily="34" charset="0"/>
              </a:rPr>
              <a:t>1</a:t>
            </a:r>
            <a:r>
              <a:rPr lang="en-US" sz="1600" b="1" u="sng" baseline="30000" dirty="0" smtClean="0">
                <a:latin typeface="Arial Black" pitchFamily="34" charset="0"/>
              </a:rPr>
              <a:t>st</a:t>
            </a:r>
            <a:r>
              <a:rPr lang="en-US" sz="1600" b="1" u="sng" dirty="0" smtClean="0">
                <a:latin typeface="Arial Black" pitchFamily="34" charset="0"/>
              </a:rPr>
              <a:t> Mar&amp; 4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Sunday Service/Fellowship 10AM – 12PM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 smtClean="0"/>
              <a:t>The Gospel – What GOD has Done in CHRIST JESUS – </a:t>
            </a:r>
            <a:r>
              <a:rPr lang="en-US" sz="1400" b="1" dirty="0" smtClean="0">
                <a:latin typeface="Arial Rounded MT Bold" pitchFamily="34" charset="0"/>
              </a:rPr>
              <a:t>WHO IS THE GOSPEL? </a:t>
            </a:r>
          </a:p>
          <a:p>
            <a:pPr lvl="1"/>
            <a:endParaRPr lang="en-US" sz="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4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Wed Bible Study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 smtClean="0"/>
              <a:t>6:45PM – 7:15PM – Prayer &amp; Weekly Inspiration; Minister Fannie West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 smtClean="0"/>
              <a:t>7:15 PM – 8:15PM – Baptism (What is it?) </a:t>
            </a:r>
          </a:p>
          <a:p>
            <a:pPr lvl="1"/>
            <a:endParaRPr lang="en-US" sz="1300" b="1" dirty="0" smtClean="0"/>
          </a:p>
          <a:p>
            <a:r>
              <a:rPr lang="en-US" sz="1600" b="1" u="sng" dirty="0">
                <a:latin typeface="Arial Black" pitchFamily="34" charset="0"/>
              </a:rPr>
              <a:t>8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 </a:t>
            </a:r>
            <a:r>
              <a:rPr lang="en-US" sz="1600" b="1" u="sng" dirty="0">
                <a:latin typeface="Arial Black" pitchFamily="34" charset="0"/>
              </a:rPr>
              <a:t>&amp; </a:t>
            </a:r>
            <a:r>
              <a:rPr lang="en-US" sz="1600" b="1" u="sng" dirty="0" smtClean="0">
                <a:latin typeface="Arial Black" pitchFamily="34" charset="0"/>
              </a:rPr>
              <a:t>11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</a:t>
            </a:r>
            <a:endParaRPr lang="en-US" sz="1600" b="1" u="sng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8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Sunday </a:t>
            </a:r>
            <a:r>
              <a:rPr lang="en-US" sz="1400" b="1" dirty="0"/>
              <a:t>Service/Fellowship 10AM – 12PM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The Gospel – What GOD has Done in CHRIST JESUS – </a:t>
            </a:r>
            <a:r>
              <a:rPr lang="en-US" sz="1400" b="1" dirty="0">
                <a:latin typeface="Arial Rounded MT Bold" pitchFamily="34" charset="0"/>
              </a:rPr>
              <a:t>Who </a:t>
            </a:r>
            <a:r>
              <a:rPr lang="en-US" sz="1400" b="1" dirty="0" smtClean="0">
                <a:latin typeface="Arial Rounded MT Bold" pitchFamily="34" charset="0"/>
              </a:rPr>
              <a:t>YOU are OUTSIDE </a:t>
            </a:r>
            <a:r>
              <a:rPr lang="en-US" sz="1400" b="1" dirty="0">
                <a:latin typeface="Arial Rounded MT Bold" pitchFamily="34" charset="0"/>
              </a:rPr>
              <a:t>of </a:t>
            </a:r>
            <a:r>
              <a:rPr lang="en-US" sz="1400" b="1" dirty="0" smtClean="0">
                <a:latin typeface="Arial Rounded MT Bold" pitchFamily="34" charset="0"/>
              </a:rPr>
              <a:t>CHRIST! </a:t>
            </a:r>
          </a:p>
          <a:p>
            <a:pPr lvl="1"/>
            <a:endParaRPr lang="en-US" sz="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11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Wed </a:t>
            </a:r>
            <a:r>
              <a:rPr lang="en-US" sz="1400" b="1" dirty="0"/>
              <a:t>Bible Study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6:45PM – 7:15PM – Prayer &amp; Weekly Inspiration; Minister Fannie West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7:15 PM – 8:15PM – Baptism (What is it?) </a:t>
            </a:r>
          </a:p>
          <a:p>
            <a:pPr lvl="1"/>
            <a:endParaRPr lang="en-US" sz="1400" b="1" dirty="0" smtClean="0"/>
          </a:p>
          <a:p>
            <a:pPr marL="4763" lvl="1" algn="ctr"/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  <a:latin typeface="Arial Rounded MT Bold" pitchFamily="34" charset="0"/>
              </a:rPr>
              <a:t>Fellowship-FRIDAYS -  March  27</a:t>
            </a:r>
            <a:r>
              <a:rPr lang="en-US" sz="1200" b="1" i="1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1200" b="1" i="1" dirty="0" smtClean="0">
                <a:solidFill>
                  <a:schemeClr val="bg1"/>
                </a:solidFill>
                <a:latin typeface="Arial Rounded MT Bold" pitchFamily="34" charset="0"/>
              </a:rPr>
              <a:t>, 2015 6PM-8PM (please get flyer for details  of Fellowship FRIDAY S</a:t>
            </a:r>
            <a:r>
              <a:rPr lang="en-US" sz="1200" b="1" i="1" dirty="0" smtClean="0">
                <a:solidFill>
                  <a:schemeClr val="bg1"/>
                </a:solidFill>
              </a:rPr>
              <a:t>)</a:t>
            </a:r>
            <a:endParaRPr lang="en-US" sz="12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796200"/>
            <a:ext cx="4343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 smtClean="0"/>
          </a:p>
          <a:p>
            <a:r>
              <a:rPr lang="en-US" sz="1600" b="1" u="sng" dirty="0" smtClean="0">
                <a:latin typeface="Arial Black" pitchFamily="34" charset="0"/>
              </a:rPr>
              <a:t>15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 </a:t>
            </a:r>
            <a:r>
              <a:rPr lang="en-US" sz="1600" b="1" u="sng" dirty="0">
                <a:latin typeface="Arial Black" pitchFamily="34" charset="0"/>
              </a:rPr>
              <a:t>&amp; </a:t>
            </a:r>
            <a:r>
              <a:rPr lang="en-US" sz="1600" b="1" u="sng" dirty="0" smtClean="0">
                <a:latin typeface="Arial Black" pitchFamily="34" charset="0"/>
              </a:rPr>
              <a:t>18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</a:t>
            </a:r>
            <a:endParaRPr lang="en-US" sz="1600" b="1" u="sng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15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 </a:t>
            </a:r>
            <a:r>
              <a:rPr lang="en-US" sz="1400" b="1" dirty="0"/>
              <a:t>Sunday Service/Fellowship 10AM – 12PM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The Gospel – What GOD has Done in CHRIST JESUS – </a:t>
            </a:r>
            <a:r>
              <a:rPr lang="en-US" sz="1400" b="1" dirty="0" smtClean="0">
                <a:latin typeface="Arial Rounded MT Bold" pitchFamily="34" charset="0"/>
                <a:cs typeface="Aharoni" pitchFamily="2" charset="-79"/>
              </a:rPr>
              <a:t>Propitiation of GOD </a:t>
            </a:r>
          </a:p>
          <a:p>
            <a:pPr lvl="1"/>
            <a:endParaRPr lang="en-US" sz="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18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Wed </a:t>
            </a:r>
            <a:r>
              <a:rPr lang="en-US" sz="1400" b="1" dirty="0"/>
              <a:t>Bible Study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6:45PM – 7:15PM – Prayer &amp; Weekly Inspiration; Minister Fannie West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7:15 PM – 8:15PM – Baptism (What is it?) </a:t>
            </a:r>
            <a:endParaRPr lang="en-US" sz="1400" b="1" dirty="0" smtClean="0"/>
          </a:p>
          <a:p>
            <a:pPr lvl="1"/>
            <a:endParaRPr lang="en-US" sz="1300" b="1" dirty="0"/>
          </a:p>
          <a:p>
            <a:r>
              <a:rPr lang="en-US" sz="1600" b="1" u="sng" dirty="0" smtClean="0">
                <a:latin typeface="Arial Black" pitchFamily="34" charset="0"/>
              </a:rPr>
              <a:t>22</a:t>
            </a:r>
            <a:r>
              <a:rPr lang="en-US" sz="1600" b="1" u="sng" baseline="30000" dirty="0" smtClean="0">
                <a:latin typeface="Arial Black" pitchFamily="34" charset="0"/>
              </a:rPr>
              <a:t>nd</a:t>
            </a:r>
            <a:r>
              <a:rPr lang="en-US" sz="1600" b="1" u="sng" dirty="0" smtClean="0">
                <a:latin typeface="Arial Black" pitchFamily="34" charset="0"/>
              </a:rPr>
              <a:t> Mar </a:t>
            </a:r>
            <a:r>
              <a:rPr lang="en-US" sz="1600" b="1" u="sng" dirty="0">
                <a:latin typeface="Arial Black" pitchFamily="34" charset="0"/>
              </a:rPr>
              <a:t>&amp; </a:t>
            </a:r>
            <a:r>
              <a:rPr lang="en-US" sz="1600" b="1" u="sng" dirty="0" smtClean="0">
                <a:latin typeface="Arial Black" pitchFamily="34" charset="0"/>
              </a:rPr>
              <a:t>25</a:t>
            </a:r>
            <a:r>
              <a:rPr lang="en-US" sz="1600" b="1" u="sng" baseline="30000" dirty="0" smtClean="0">
                <a:latin typeface="Arial Black" pitchFamily="34" charset="0"/>
              </a:rPr>
              <a:t>th</a:t>
            </a:r>
            <a:r>
              <a:rPr lang="en-US" sz="1600" b="1" u="sng" dirty="0" smtClean="0">
                <a:latin typeface="Arial Black" pitchFamily="34" charset="0"/>
              </a:rPr>
              <a:t> Mar</a:t>
            </a:r>
            <a:endParaRPr lang="en-US" sz="1600" b="1" u="sng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22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 Sunday </a:t>
            </a:r>
            <a:r>
              <a:rPr lang="en-US" sz="1400" b="1" dirty="0"/>
              <a:t>Service/Fellowship 10AM – 12PM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The Gospel – What GOD has Done in CHRIST JESUS – </a:t>
            </a:r>
            <a:r>
              <a:rPr lang="en-US" sz="1400" b="1" dirty="0" smtClean="0">
                <a:latin typeface="Arial Rounded MT Bold" pitchFamily="34" charset="0"/>
                <a:cs typeface="Aharoni" pitchFamily="2" charset="-79"/>
              </a:rPr>
              <a:t>Ministry OF RECONCILIATION! </a:t>
            </a:r>
            <a:r>
              <a:rPr lang="en-US" sz="1400" b="1" i="1" dirty="0" smtClean="0">
                <a:latin typeface="Arial Rounded MT Bold" pitchFamily="34" charset="0"/>
                <a:cs typeface="Aharoni" pitchFamily="2" charset="-79"/>
              </a:rPr>
              <a:t> </a:t>
            </a:r>
          </a:p>
          <a:p>
            <a:pPr lvl="1"/>
            <a:endParaRPr lang="en-US" sz="8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/>
              <a:t>25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Wed </a:t>
            </a:r>
            <a:r>
              <a:rPr lang="en-US" sz="1400" b="1" dirty="0"/>
              <a:t>Bible Study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6:45PM – 7:15PM – Prayer &amp; Weekly Inspiration; Minister Fannie West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b="1" dirty="0"/>
              <a:t>7:15 PM – 8:15PM – Baptism (What is it?) 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sz="1400" b="1" dirty="0" smtClean="0"/>
          </a:p>
          <a:p>
            <a:pPr lvl="1"/>
            <a:endParaRPr lang="en-US" sz="1400" b="1" dirty="0" smtClean="0"/>
          </a:p>
          <a:p>
            <a:pPr marL="4763" lvl="1" algn="ctr"/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>
                <a:solidFill>
                  <a:schemeClr val="bg1"/>
                </a:solidFill>
                <a:latin typeface="Arial Rounded MT Bold" pitchFamily="34" charset="0"/>
              </a:rPr>
              <a:t>Agape Love Feast </a:t>
            </a:r>
            <a:r>
              <a:rPr lang="en-US" sz="1200" b="1" i="1" dirty="0" smtClean="0">
                <a:solidFill>
                  <a:schemeClr val="bg1"/>
                </a:solidFill>
                <a:latin typeface="Arial Rounded MT Bold" pitchFamily="34" charset="0"/>
              </a:rPr>
              <a:t>March 28, 2015; 6PM-8PM </a:t>
            </a:r>
            <a:r>
              <a:rPr lang="en-US" sz="1200" b="1" i="1" dirty="0">
                <a:solidFill>
                  <a:schemeClr val="bg1"/>
                </a:solidFill>
                <a:latin typeface="Arial Rounded MT Bold" pitchFamily="34" charset="0"/>
              </a:rPr>
              <a:t>(please get flyer for details held </a:t>
            </a:r>
            <a:r>
              <a:rPr lang="en-US" sz="1200" b="1" i="1" dirty="0" smtClean="0">
                <a:solidFill>
                  <a:schemeClr val="bg1"/>
                </a:solidFill>
                <a:latin typeface="Arial Rounded MT Bold" pitchFamily="34" charset="0"/>
              </a:rPr>
              <a:t>LAST SATURDAY of </a:t>
            </a:r>
            <a:r>
              <a:rPr lang="en-US" sz="1200" b="1" i="1" dirty="0">
                <a:solidFill>
                  <a:schemeClr val="bg1"/>
                </a:solidFill>
                <a:latin typeface="Arial Rounded MT Bold" pitchFamily="34" charset="0"/>
              </a:rPr>
              <a:t>month</a:t>
            </a:r>
            <a:r>
              <a:rPr lang="en-US" sz="1200" b="1" i="1" dirty="0" smtClean="0">
                <a:solidFill>
                  <a:schemeClr val="bg1"/>
                </a:solidFill>
                <a:latin typeface="Arial Rounded MT Bold" pitchFamily="34" charset="0"/>
              </a:rPr>
              <a:t>)</a:t>
            </a:r>
            <a:endParaRPr lang="en-US" sz="1200" b="1" i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-19682"/>
            <a:ext cx="914399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FELLOWSHIP &amp; BIBLE STUDY - Held @ FORT RAPIDS 4560 Hilton Road in the Delaware Grand Ballroom </a:t>
            </a:r>
            <a:r>
              <a:rPr lang="en-US" sz="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(see attached for detailed directions)</a:t>
            </a:r>
            <a:endParaRPr lang="en-US" sz="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12000" contras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1"/>
            <a:ext cx="45720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752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43DA4"/>
            </a:gs>
            <a:gs pos="0">
              <a:srgbClr val="B41C93"/>
            </a:gs>
            <a:gs pos="0">
              <a:schemeClr val="accent2">
                <a:lumMod val="40000"/>
                <a:lumOff val="60000"/>
              </a:schemeClr>
            </a:gs>
            <a:gs pos="100000">
              <a:srgbClr val="FF0300">
                <a:alpha val="15000"/>
              </a:srgbClr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5240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ial Black" pitchFamily="34" charset="0"/>
              </a:rPr>
              <a:t>Fort </a:t>
            </a:r>
            <a:r>
              <a:rPr lang="en-US" sz="1400" b="1" dirty="0">
                <a:latin typeface="Arial Black" pitchFamily="34" charset="0"/>
              </a:rPr>
              <a:t>Rapids Indoor Waterpark </a:t>
            </a:r>
            <a:r>
              <a:rPr lang="en-US" sz="1400" b="1" dirty="0" smtClean="0">
                <a:latin typeface="Arial Black" pitchFamily="34" charset="0"/>
              </a:rPr>
              <a:t>Resort 4560 </a:t>
            </a:r>
            <a:r>
              <a:rPr lang="en-US" sz="1400" b="1" dirty="0">
                <a:latin typeface="Arial Black" pitchFamily="34" charset="0"/>
              </a:rPr>
              <a:t>Hilton Corporate Drive </a:t>
            </a:r>
            <a:r>
              <a:rPr lang="en-US" sz="1400" b="1" dirty="0" smtClean="0">
                <a:latin typeface="Arial Black" pitchFamily="34" charset="0"/>
              </a:rPr>
              <a:t>Columbus</a:t>
            </a:r>
            <a:r>
              <a:rPr lang="en-US" sz="1400" b="1" dirty="0">
                <a:latin typeface="Arial Black" pitchFamily="34" charset="0"/>
              </a:rPr>
              <a:t>, OH </a:t>
            </a:r>
            <a:r>
              <a:rPr lang="en-US" sz="1400" b="1" dirty="0" smtClean="0">
                <a:latin typeface="Arial Black" pitchFamily="34" charset="0"/>
              </a:rPr>
              <a:t>43232</a:t>
            </a:r>
            <a:br>
              <a:rPr lang="en-US" sz="1400" b="1" dirty="0" smtClean="0">
                <a:latin typeface="Arial Black" pitchFamily="34" charset="0"/>
              </a:rPr>
            </a:br>
            <a:r>
              <a:rPr lang="en-US" sz="1400" b="1" dirty="0" smtClean="0">
                <a:latin typeface="Arial Black" pitchFamily="34" charset="0"/>
              </a:rPr>
              <a:t>Fort </a:t>
            </a:r>
            <a:r>
              <a:rPr lang="en-US" sz="1400" b="1" dirty="0">
                <a:latin typeface="Arial Black" pitchFamily="34" charset="0"/>
              </a:rPr>
              <a:t>Rapids Is Conveniently Located at I-70 and Hamilton </a:t>
            </a:r>
            <a:r>
              <a:rPr lang="en-US" sz="1400" b="1" dirty="0" smtClean="0">
                <a:latin typeface="Arial Black" pitchFamily="34" charset="0"/>
              </a:rPr>
              <a:t>Road </a:t>
            </a:r>
            <a:r>
              <a:rPr lang="en-US" sz="1400" b="1" dirty="0">
                <a:latin typeface="Arial Black" pitchFamily="34" charset="0"/>
              </a:rPr>
              <a:t>in Columbus, </a:t>
            </a:r>
            <a:r>
              <a:rPr lang="en-US" sz="1400" b="1" dirty="0" smtClean="0">
                <a:latin typeface="Arial Black" pitchFamily="34" charset="0"/>
              </a:rPr>
              <a:t>Ohio</a:t>
            </a:r>
            <a:br>
              <a:rPr lang="en-US" sz="1400" b="1" dirty="0" smtClean="0">
                <a:latin typeface="Arial Black" pitchFamily="34" charset="0"/>
              </a:rPr>
            </a:br>
            <a:r>
              <a:rPr lang="en-US" sz="1400" b="1" dirty="0" smtClean="0">
                <a:latin typeface="Arial Black" pitchFamily="34" charset="0"/>
              </a:rPr>
              <a:t>Getting Here Is Easy</a:t>
            </a:r>
            <a:r>
              <a:rPr lang="en-US" sz="1550" b="1" dirty="0" smtClean="0">
                <a:latin typeface="Arial Black" pitchFamily="34" charset="0"/>
              </a:rPr>
              <a:t>!</a:t>
            </a:r>
            <a:endParaRPr lang="en-US" sz="155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b="1" u="sng" dirty="0" smtClean="0">
                <a:latin typeface="Arial Black" pitchFamily="34" charset="0"/>
              </a:rPr>
              <a:t>From </a:t>
            </a:r>
            <a:r>
              <a:rPr lang="en-US" sz="1600" b="1" u="sng" dirty="0">
                <a:latin typeface="Arial Black" pitchFamily="34" charset="0"/>
              </a:rPr>
              <a:t>West:</a:t>
            </a:r>
          </a:p>
          <a:p>
            <a:r>
              <a:rPr lang="en-US" sz="1400" dirty="0">
                <a:latin typeface="Arial Black" pitchFamily="34" charset="0"/>
              </a:rPr>
              <a:t>I-70 to Hamilton Road South. </a:t>
            </a:r>
          </a:p>
          <a:p>
            <a:r>
              <a:rPr lang="en-US" sz="1400" dirty="0">
                <a:latin typeface="Arial Black" pitchFamily="34" charset="0"/>
              </a:rPr>
              <a:t>Cross over Hamilton Road at end of exit ramp (appearing to merge onto I-70 East). </a:t>
            </a:r>
          </a:p>
          <a:p>
            <a:r>
              <a:rPr lang="en-US" sz="1400" dirty="0">
                <a:latin typeface="Arial Black" pitchFamily="34" charset="0"/>
              </a:rPr>
              <a:t>Turn right on Truro Station Drive. </a:t>
            </a:r>
          </a:p>
          <a:p>
            <a:r>
              <a:rPr lang="en-US" sz="1400" dirty="0">
                <a:latin typeface="Arial Black" pitchFamily="34" charset="0"/>
              </a:rPr>
              <a:t>Turn left on Hilton Corporate Drive. </a:t>
            </a:r>
          </a:p>
          <a:p>
            <a:r>
              <a:rPr lang="en-US" sz="1400" dirty="0">
                <a:latin typeface="Arial Black" pitchFamily="34" charset="0"/>
              </a:rPr>
              <a:t>Fort Rapids Indoor Waterpark Resort on left. </a:t>
            </a:r>
          </a:p>
          <a:p>
            <a:pPr marL="0" indent="0">
              <a:buNone/>
            </a:pPr>
            <a:endParaRPr lang="en-US" sz="1600" b="1" u="sng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latin typeface="Arial Black" pitchFamily="34" charset="0"/>
              </a:rPr>
              <a:t>From </a:t>
            </a:r>
            <a:r>
              <a:rPr lang="en-US" sz="1600" b="1" u="sng" dirty="0">
                <a:latin typeface="Arial Black" pitchFamily="34" charset="0"/>
              </a:rPr>
              <a:t>East:</a:t>
            </a:r>
          </a:p>
          <a:p>
            <a:r>
              <a:rPr lang="en-US" sz="1400" dirty="0">
                <a:latin typeface="Arial Black" pitchFamily="34" charset="0"/>
              </a:rPr>
              <a:t>I-70 to Hamilton Road. </a:t>
            </a:r>
          </a:p>
          <a:p>
            <a:r>
              <a:rPr lang="en-US" sz="1400" dirty="0">
                <a:latin typeface="Arial Black" pitchFamily="34" charset="0"/>
              </a:rPr>
              <a:t>Turn left onto Hamilton Road, southbound. </a:t>
            </a:r>
          </a:p>
          <a:p>
            <a:r>
              <a:rPr lang="en-US" sz="1400" dirty="0">
                <a:latin typeface="Arial Black" pitchFamily="34" charset="0"/>
              </a:rPr>
              <a:t>Turn left at first traffic signal (appearing to merge onto I-70 East), and make an immediate right onto Truro Station Drive. </a:t>
            </a:r>
          </a:p>
          <a:p>
            <a:r>
              <a:rPr lang="en-US" sz="1400" dirty="0">
                <a:latin typeface="Arial Black" pitchFamily="34" charset="0"/>
              </a:rPr>
              <a:t>Turn left onto Hilton Corporate Drive. </a:t>
            </a:r>
          </a:p>
          <a:p>
            <a:r>
              <a:rPr lang="en-US" sz="1400" dirty="0">
                <a:latin typeface="Arial Black" pitchFamily="34" charset="0"/>
              </a:rPr>
              <a:t>Fort Rapids Indoor Waterpark Resort on left. </a:t>
            </a:r>
          </a:p>
          <a:p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600" b="1" u="sng" dirty="0">
                <a:latin typeface="Arial Black" pitchFamily="34" charset="0"/>
              </a:rPr>
              <a:t>From North/South:</a:t>
            </a:r>
          </a:p>
          <a:p>
            <a:r>
              <a:rPr lang="en-US" sz="1400" dirty="0">
                <a:latin typeface="Arial Black" pitchFamily="34" charset="0"/>
              </a:rPr>
              <a:t>I-71 to I-70 East. </a:t>
            </a:r>
          </a:p>
          <a:p>
            <a:r>
              <a:rPr lang="en-US" sz="1400" dirty="0">
                <a:latin typeface="Arial Black" pitchFamily="34" charset="0"/>
              </a:rPr>
              <a:t>I-70 to Hamilton Road South. </a:t>
            </a:r>
          </a:p>
          <a:p>
            <a:r>
              <a:rPr lang="en-US" sz="1400" dirty="0">
                <a:latin typeface="Arial Black" pitchFamily="34" charset="0"/>
              </a:rPr>
              <a:t>Cross over Hamilton Road at end of exit ramp (appearing to merge onto I-70 East). </a:t>
            </a:r>
          </a:p>
          <a:p>
            <a:r>
              <a:rPr lang="en-US" sz="1400" dirty="0">
                <a:latin typeface="Arial Black" pitchFamily="34" charset="0"/>
              </a:rPr>
              <a:t>Turn right on Truro Station Drive. </a:t>
            </a:r>
          </a:p>
          <a:p>
            <a:r>
              <a:rPr lang="en-US" sz="1400" dirty="0">
                <a:latin typeface="Arial Black" pitchFamily="34" charset="0"/>
              </a:rPr>
              <a:t>Turn left on Hilton Corporate Drive. </a:t>
            </a:r>
          </a:p>
          <a:p>
            <a:r>
              <a:rPr lang="en-US" sz="1400" dirty="0">
                <a:latin typeface="Arial Black" pitchFamily="34" charset="0"/>
              </a:rPr>
              <a:t>Fort Rapids Indoor Waterpark Resort on left </a:t>
            </a:r>
          </a:p>
          <a:p>
            <a:pPr marL="0" indent="0" algn="ctr">
              <a:buNone/>
            </a:pPr>
            <a:endParaRPr lang="en-US" sz="1600" b="1" u="sng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latin typeface="Arial Black" pitchFamily="34" charset="0"/>
              </a:rPr>
              <a:t>From </a:t>
            </a:r>
            <a:r>
              <a:rPr lang="en-US" sz="1600" b="1" u="sng" dirty="0">
                <a:latin typeface="Arial Black" pitchFamily="34" charset="0"/>
              </a:rPr>
              <a:t>Port Columbus International Airport:</a:t>
            </a:r>
          </a:p>
          <a:p>
            <a:r>
              <a:rPr lang="en-US" sz="1400" dirty="0">
                <a:latin typeface="Arial Black" pitchFamily="34" charset="0"/>
              </a:rPr>
              <a:t>West on International Gateway. </a:t>
            </a:r>
          </a:p>
          <a:p>
            <a:r>
              <a:rPr lang="en-US" sz="1400" dirty="0">
                <a:latin typeface="Arial Black" pitchFamily="34" charset="0"/>
              </a:rPr>
              <a:t>Turn right onto Sawyer Road. </a:t>
            </a:r>
          </a:p>
          <a:p>
            <a:r>
              <a:rPr lang="en-US" sz="1400" dirty="0">
                <a:latin typeface="Arial Black" pitchFamily="34" charset="0"/>
              </a:rPr>
              <a:t>Turn right on N. Hamilton Road/OH 317 S. </a:t>
            </a:r>
          </a:p>
          <a:p>
            <a:r>
              <a:rPr lang="en-US" sz="1400" dirty="0">
                <a:latin typeface="Arial Black" pitchFamily="34" charset="0"/>
              </a:rPr>
              <a:t>Turn left at I-70 East Entrance Ramp (appearing to merge onto I-70 East), and make an immediate right onto Truro Station Drive. </a:t>
            </a:r>
          </a:p>
          <a:p>
            <a:r>
              <a:rPr lang="en-US" sz="1400" dirty="0">
                <a:latin typeface="Arial Black" pitchFamily="34" charset="0"/>
              </a:rPr>
              <a:t>Turn left onto Hilton Corporate Drive. </a:t>
            </a:r>
          </a:p>
          <a:p>
            <a:r>
              <a:rPr lang="en-US" sz="1400" dirty="0">
                <a:latin typeface="Arial Black" pitchFamily="34" charset="0"/>
              </a:rPr>
              <a:t>Fort Rapids Indoor Waterpark Resort on left</a:t>
            </a:r>
          </a:p>
          <a:p>
            <a:endParaRPr lang="en-US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43DA4"/>
            </a:gs>
            <a:gs pos="0">
              <a:srgbClr val="B41C93"/>
            </a:gs>
            <a:gs pos="0">
              <a:schemeClr val="accent2">
                <a:lumMod val="40000"/>
                <a:lumOff val="60000"/>
              </a:schemeClr>
            </a:gs>
            <a:gs pos="100000">
              <a:srgbClr val="FF0300">
                <a:alpha val="15000"/>
              </a:srgbClr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Minister William West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Arial Black" pitchFamily="34" charset="0"/>
              </a:rPr>
              <a:t>Disciple of CHRIST Called to prophesy THE BURDEN OF THE LORD CONCERNING THE APOSTATE GOSPEL AND CHURCH!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43DA4"/>
            </a:gs>
            <a:gs pos="0">
              <a:srgbClr val="B41C93"/>
            </a:gs>
            <a:gs pos="0">
              <a:schemeClr val="accent2">
                <a:lumMod val="40000"/>
                <a:lumOff val="60000"/>
              </a:schemeClr>
            </a:gs>
            <a:gs pos="100000">
              <a:srgbClr val="FF0300">
                <a:alpha val="15000"/>
              </a:srgbClr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Minister Fanniemae West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Arial Black" pitchFamily="34" charset="0"/>
              </a:rPr>
              <a:t>Disciple of CHRIST called to evangelize, Encourage &amp; INSPIRE through the ministering of the GOSPEL!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ACCOMMODATIONS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i="1" dirty="0" smtClean="0">
                <a:latin typeface="Arial Black" pitchFamily="34" charset="0"/>
              </a:rPr>
              <a:t>Small Meeting Room – seats approximately 25-30</a:t>
            </a:r>
            <a:endParaRPr lang="en-US" sz="1800" b="1" i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ACCOMMODATIONS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88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i="1" dirty="0">
                <a:latin typeface="Arial Black" pitchFamily="34" charset="0"/>
              </a:rPr>
              <a:t>Medium – Large Meeting </a:t>
            </a:r>
            <a:r>
              <a:rPr lang="en-US" sz="1800" b="1" i="1" dirty="0" smtClean="0">
                <a:latin typeface="Arial Black" pitchFamily="34" charset="0"/>
              </a:rPr>
              <a:t>Room - seats approximately 80 - 90</a:t>
            </a:r>
            <a:endParaRPr lang="en-US" sz="1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ACCOMMODATIONS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r="5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>
                <a:latin typeface="Arial Black" pitchFamily="34" charset="0"/>
              </a:rPr>
              <a:t>Full Grand Ball Room</a:t>
            </a:r>
            <a:endParaRPr lang="en-US" sz="1800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420</TotalTime>
  <Words>580</Words>
  <Application>Microsoft Office PowerPoint</Application>
  <PresentationFormat>On-screen Show (4:3)</PresentationFormat>
  <Paragraphs>80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Fort Rapids Indoor Waterpark Resort 4560 Hilton Corporate Drive Columbus, OH 43232 Fort Rapids Is Conveniently Located at I-70 and Hamilton Road in Columbus, Ohio Getting Here Is Easy!</vt:lpstr>
      <vt:lpstr>Minister William West</vt:lpstr>
      <vt:lpstr>Minister Fanniemae West</vt:lpstr>
      <vt:lpstr>ACCOMMODATIONS</vt:lpstr>
      <vt:lpstr>ACCOMMODATIONS</vt:lpstr>
      <vt:lpstr>ACCOMMODATIONS</vt:lpstr>
    </vt:vector>
  </TitlesOfParts>
  <Company>U.S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JOHN P Maj USAF AFMC 88 SFS/S3O</dc:creator>
  <cp:lastModifiedBy>william</cp:lastModifiedBy>
  <cp:revision>47</cp:revision>
  <cp:lastPrinted>2013-12-19T20:03:36Z</cp:lastPrinted>
  <dcterms:created xsi:type="dcterms:W3CDTF">2013-12-03T12:51:06Z</dcterms:created>
  <dcterms:modified xsi:type="dcterms:W3CDTF">2014-12-02T23:40:23Z</dcterms:modified>
</cp:coreProperties>
</file>