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500" y="2404534"/>
            <a:ext cx="9740900" cy="1646302"/>
          </a:xfrm>
        </p:spPr>
        <p:txBody>
          <a:bodyPr/>
          <a:lstStyle/>
          <a:p>
            <a:r>
              <a:rPr lang="en-US" sz="8800" dirty="0" smtClean="0"/>
              <a:t>Dress for Success!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West Branch Career Based Intervention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2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6" y="0"/>
            <a:ext cx="8596668" cy="9017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Men</a:t>
            </a:r>
            <a:endParaRPr lang="en-US" sz="6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32" y="1614489"/>
            <a:ext cx="6373915" cy="4986774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98147" y="1872815"/>
            <a:ext cx="5262053" cy="498677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Pants should not be too loose or baggy. </a:t>
            </a:r>
          </a:p>
          <a:p>
            <a:pPr marL="0" indent="0">
              <a:buNone/>
            </a:pPr>
            <a:r>
              <a:rPr lang="en-US" sz="2800" dirty="0" smtClean="0"/>
              <a:t>Underwear </a:t>
            </a:r>
            <a:r>
              <a:rPr lang="en-US" sz="2800" dirty="0"/>
              <a:t>should not be showing.</a:t>
            </a:r>
          </a:p>
          <a:p>
            <a:pPr marL="0" indent="0">
              <a:buNone/>
            </a:pPr>
            <a:r>
              <a:rPr lang="en-US" sz="2800" dirty="0" smtClean="0"/>
              <a:t>If </a:t>
            </a:r>
            <a:r>
              <a:rPr lang="en-US" sz="2800" dirty="0"/>
              <a:t>your shirt is tucked in, wear a </a:t>
            </a:r>
            <a:r>
              <a:rPr lang="en-US" sz="2800" dirty="0" smtClean="0"/>
              <a:t>belt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 smtClean="0"/>
              <a:t>No </a:t>
            </a:r>
            <a:r>
              <a:rPr lang="en-US" sz="2800" dirty="0"/>
              <a:t>big chains</a:t>
            </a:r>
          </a:p>
          <a:p>
            <a:pPr marL="0" indent="0">
              <a:buNone/>
            </a:pPr>
            <a:r>
              <a:rPr lang="en-US" sz="2800" dirty="0" smtClean="0"/>
              <a:t>Shoes </a:t>
            </a:r>
            <a:r>
              <a:rPr lang="en-US" sz="2800" dirty="0"/>
              <a:t>should be </a:t>
            </a:r>
            <a:r>
              <a:rPr lang="en-US" sz="2800" dirty="0" smtClean="0"/>
              <a:t>tied.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1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0"/>
            <a:ext cx="8596668" cy="863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Women</a:t>
            </a:r>
            <a:endParaRPr lang="en-US" sz="5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703386"/>
            <a:ext cx="6299200" cy="495879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286000"/>
            <a:ext cx="4762500" cy="414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Dress conservatively.</a:t>
            </a:r>
          </a:p>
          <a:p>
            <a:pPr marL="0" indent="0">
              <a:buNone/>
            </a:pPr>
            <a:r>
              <a:rPr lang="en-US" sz="2400" dirty="0" smtClean="0"/>
              <a:t>Avoid </a:t>
            </a:r>
            <a:r>
              <a:rPr lang="en-US" sz="2400" dirty="0"/>
              <a:t>shirts that are too tight or too low. </a:t>
            </a:r>
          </a:p>
          <a:p>
            <a:pPr marL="0" indent="0">
              <a:buNone/>
            </a:pPr>
            <a:r>
              <a:rPr lang="en-US" sz="2400" dirty="0" smtClean="0"/>
              <a:t>Avoid </a:t>
            </a:r>
            <a:r>
              <a:rPr lang="en-US" sz="2400" dirty="0"/>
              <a:t>skirts or dresses that are too short, or pants that are too tight</a:t>
            </a:r>
          </a:p>
          <a:p>
            <a:pPr marL="0" indent="0">
              <a:buNone/>
            </a:pPr>
            <a:r>
              <a:rPr lang="en-US" sz="2400" dirty="0" smtClean="0"/>
              <a:t>Pants </a:t>
            </a:r>
            <a:r>
              <a:rPr lang="en-US" sz="2400" dirty="0"/>
              <a:t>should be high enough or shirts long enough so that the midriff is covered.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812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63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Everyone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2700"/>
            <a:ext cx="8596668" cy="530859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000" dirty="0"/>
              <a:t>Good grooming is a must. </a:t>
            </a:r>
          </a:p>
          <a:p>
            <a:pPr marL="0" lvl="0" indent="0">
              <a:buNone/>
            </a:pPr>
            <a:r>
              <a:rPr lang="en-US" sz="2000" dirty="0"/>
              <a:t>This includes clean hands and nails. </a:t>
            </a:r>
          </a:p>
          <a:p>
            <a:pPr marL="0" lvl="0" indent="0">
              <a:buNone/>
            </a:pPr>
            <a:r>
              <a:rPr lang="en-US" sz="2000" dirty="0"/>
              <a:t>Young men should be clean-shaven. </a:t>
            </a:r>
          </a:p>
          <a:p>
            <a:pPr marL="0" lvl="0" indent="0">
              <a:buNone/>
            </a:pPr>
            <a:r>
              <a:rPr lang="en-US" sz="2000" dirty="0"/>
              <a:t>Beards and mustaches should be neatly trimmed. </a:t>
            </a:r>
          </a:p>
          <a:p>
            <a:pPr marL="0" lvl="0" indent="0">
              <a:buNone/>
            </a:pPr>
            <a:r>
              <a:rPr lang="en-US" sz="2000" dirty="0"/>
              <a:t>Young ladies should avoid wearing too much make-up.</a:t>
            </a:r>
          </a:p>
          <a:p>
            <a:pPr marL="0" lvl="0" indent="0">
              <a:buNone/>
            </a:pPr>
            <a:r>
              <a:rPr lang="en-US" sz="2000" dirty="0"/>
              <a:t>Hair should be neatly combed.</a:t>
            </a:r>
          </a:p>
          <a:p>
            <a:pPr marL="0" lvl="0" indent="0">
              <a:buNone/>
            </a:pPr>
            <a:r>
              <a:rPr lang="en-US" sz="2000" dirty="0"/>
              <a:t>Be aware that colorful hair (Pink, Purple, etc.) may not be considered professional by many employers.</a:t>
            </a:r>
          </a:p>
          <a:p>
            <a:pPr marL="0" lvl="0" indent="0">
              <a:buNone/>
            </a:pPr>
            <a:r>
              <a:rPr lang="en-US" sz="2000" dirty="0"/>
              <a:t>No excessive jewelry.</a:t>
            </a:r>
          </a:p>
          <a:p>
            <a:pPr marL="0" lvl="0" indent="0">
              <a:buNone/>
            </a:pPr>
            <a:r>
              <a:rPr lang="en-US" sz="2000" dirty="0"/>
              <a:t>Be aware that many employers may have issues with body piercing, especially lip and nose. </a:t>
            </a:r>
          </a:p>
          <a:p>
            <a:pPr marL="0" lvl="0" indent="0">
              <a:buNone/>
            </a:pPr>
            <a:r>
              <a:rPr lang="en-US" sz="2000" dirty="0"/>
              <a:t>No excessive perfume or cologne.</a:t>
            </a:r>
          </a:p>
          <a:p>
            <a:pPr marL="0" lvl="0" indent="0">
              <a:buNone/>
            </a:pPr>
            <a:r>
              <a:rPr lang="en-US" sz="2000" dirty="0"/>
              <a:t>No B.O.!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800" y="431800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369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184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Dress for Success!</vt:lpstr>
      <vt:lpstr>Men</vt:lpstr>
      <vt:lpstr>Women</vt:lpstr>
      <vt:lpstr>Everyone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Dress for Success!</dc:title>
  <dc:creator>Scott Davis</dc:creator>
  <cp:lastModifiedBy>Scott Davis</cp:lastModifiedBy>
  <cp:revision>2</cp:revision>
  <dcterms:created xsi:type="dcterms:W3CDTF">2019-02-25T15:24:02Z</dcterms:created>
  <dcterms:modified xsi:type="dcterms:W3CDTF">2019-02-25T15:37:25Z</dcterms:modified>
</cp:coreProperties>
</file>