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52" d="100"/>
          <a:sy n="152" d="100"/>
        </p:scale>
        <p:origin x="-132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534-DC40-DC4C-910B-3B746AB28ED2}" type="datetimeFigureOut">
              <a:rPr lang="en-US" smtClean="0"/>
              <a:t>8/4/16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41049-AAB3-A346-AB0C-179428850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1196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534-DC40-DC4C-910B-3B746AB28ED2}" type="datetimeFigureOut">
              <a:rPr lang="en-US" smtClean="0"/>
              <a:t>8/4/16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41049-AAB3-A346-AB0C-179428850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7973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534-DC40-DC4C-910B-3B746AB28ED2}" type="datetimeFigureOut">
              <a:rPr lang="en-US" smtClean="0"/>
              <a:t>8/4/16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41049-AAB3-A346-AB0C-179428850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36055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534-DC40-DC4C-910B-3B746AB28ED2}" type="datetimeFigureOut">
              <a:rPr lang="en-US" smtClean="0"/>
              <a:t>8/4/16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41049-AAB3-A346-AB0C-179428850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661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534-DC40-DC4C-910B-3B746AB28ED2}" type="datetimeFigureOut">
              <a:rPr lang="en-US" smtClean="0"/>
              <a:t>8/4/16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41049-AAB3-A346-AB0C-179428850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413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534-DC40-DC4C-910B-3B746AB28ED2}" type="datetimeFigureOut">
              <a:rPr lang="en-US" smtClean="0"/>
              <a:t>8/4/16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41049-AAB3-A346-AB0C-179428850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020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534-DC40-DC4C-910B-3B746AB28ED2}" type="datetimeFigureOut">
              <a:rPr lang="en-US" smtClean="0"/>
              <a:t>8/4/16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41049-AAB3-A346-AB0C-179428850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5654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534-DC40-DC4C-910B-3B746AB28ED2}" type="datetimeFigureOut">
              <a:rPr lang="en-US" smtClean="0"/>
              <a:t>8/4/16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41049-AAB3-A346-AB0C-179428850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3615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534-DC40-DC4C-910B-3B746AB28ED2}" type="datetimeFigureOut">
              <a:rPr lang="en-US" smtClean="0"/>
              <a:t>8/4/16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41049-AAB3-A346-AB0C-179428850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8233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534-DC40-DC4C-910B-3B746AB28ED2}" type="datetimeFigureOut">
              <a:rPr lang="en-US" smtClean="0"/>
              <a:t>8/4/16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41049-AAB3-A346-AB0C-179428850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921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080534-DC40-DC4C-910B-3B746AB28ED2}" type="datetimeFigureOut">
              <a:rPr lang="en-US" smtClean="0"/>
              <a:t>8/4/16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41049-AAB3-A346-AB0C-179428850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6978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80534-DC40-DC4C-910B-3B746AB28ED2}" type="datetimeFigureOut">
              <a:rPr lang="en-US" smtClean="0"/>
              <a:t>8/4/16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41049-AAB3-A346-AB0C-1794288505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685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4608" y="468333"/>
            <a:ext cx="7772400" cy="642985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PONTIAC CITY </a:t>
            </a:r>
            <a:r>
              <a:rPr lang="en-US" dirty="0" err="1" smtClean="0">
                <a:solidFill>
                  <a:srgbClr val="FF0000"/>
                </a:solidFill>
              </a:rPr>
              <a:t>SQUARE.com</a:t>
            </a:r>
            <a:r>
              <a:rPr lang="en-US" dirty="0" smtClean="0">
                <a:solidFill>
                  <a:srgbClr val="FF0000"/>
                </a:solidFill>
              </a:rPr>
              <a:t/>
            </a:r>
            <a:br>
              <a:rPr lang="en-US" dirty="0" smtClean="0">
                <a:solidFill>
                  <a:srgbClr val="FF0000"/>
                </a:solidFill>
              </a:rPr>
            </a:br>
            <a:r>
              <a:rPr lang="en-US" sz="2000" dirty="0" smtClean="0">
                <a:solidFill>
                  <a:srgbClr val="FF0000"/>
                </a:solidFill>
              </a:rPr>
              <a:t>50881 Woodward Ave. Pontiac, MI 48342   (248-877-6006)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43609" y="3521949"/>
            <a:ext cx="6400800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 descr="Screen Shot 2016-08-04 at 2.48.58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764" y="1478972"/>
            <a:ext cx="8864842" cy="5254376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5" name="TextBox 4"/>
          <p:cNvSpPr txBox="1"/>
          <p:nvPr/>
        </p:nvSpPr>
        <p:spPr>
          <a:xfrm>
            <a:off x="2615256" y="4859050"/>
            <a:ext cx="1946822" cy="60016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500" b="1" dirty="0" smtClean="0">
                <a:solidFill>
                  <a:srgbClr val="FF0000"/>
                </a:solidFill>
              </a:rPr>
              <a:t>PIKE ST. ENTRANCE</a:t>
            </a:r>
          </a:p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93486" y="5327912"/>
            <a:ext cx="165438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b="1" dirty="0" smtClean="0">
                <a:solidFill>
                  <a:srgbClr val="FF0000"/>
                </a:solidFill>
              </a:rPr>
              <a:t>WATER ST. ENTRANCE</a:t>
            </a:r>
            <a:endParaRPr lang="en-US" sz="1500" b="1" dirty="0">
              <a:solidFill>
                <a:srgbClr val="FF0000"/>
              </a:solidFill>
            </a:endParaRPr>
          </a:p>
        </p:txBody>
      </p:sp>
      <p:sp>
        <p:nvSpPr>
          <p:cNvPr id="7" name="Up Arrow 6"/>
          <p:cNvSpPr/>
          <p:nvPr/>
        </p:nvSpPr>
        <p:spPr>
          <a:xfrm>
            <a:off x="6891596" y="2063408"/>
            <a:ext cx="484632" cy="978408"/>
          </a:xfrm>
          <a:prstGeom prst="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891596" y="2930836"/>
            <a:ext cx="3851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FF0000"/>
                </a:solidFill>
              </a:rPr>
              <a:t>N</a:t>
            </a:r>
            <a:endParaRPr lang="en-US" sz="4000" b="1" dirty="0">
              <a:solidFill>
                <a:srgbClr val="FF0000"/>
              </a:solidFill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2481570" y="4286514"/>
            <a:ext cx="2080508" cy="401484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4562078" y="4286511"/>
            <a:ext cx="250664" cy="77708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790722" y="5185253"/>
            <a:ext cx="2080508" cy="405753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 flipV="1">
            <a:off x="2113925" y="4729367"/>
            <a:ext cx="676797" cy="86163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4871230" y="5122088"/>
            <a:ext cx="441186" cy="34432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H="1" flipV="1">
            <a:off x="2395212" y="4687998"/>
            <a:ext cx="220045" cy="299701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V="1">
            <a:off x="2113924" y="4687998"/>
            <a:ext cx="200537" cy="41369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731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12</Words>
  <Application>Microsoft Macintosh PowerPoint</Application>
  <PresentationFormat>On-screen Show (4:3)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PONTIAC CITY SQUARE.com 50881 Woodward Ave. Pontiac, MI 48342   (248-877-6006) </vt:lpstr>
    </vt:vector>
  </TitlesOfParts>
  <Company>warner brothersservices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PONTIAC CITY SQUARE </dc:title>
  <dc:creator>gary warner</dc:creator>
  <cp:lastModifiedBy>gary warner</cp:lastModifiedBy>
  <cp:revision>9</cp:revision>
  <dcterms:created xsi:type="dcterms:W3CDTF">2016-08-04T19:10:47Z</dcterms:created>
  <dcterms:modified xsi:type="dcterms:W3CDTF">2016-08-04T20:12:01Z</dcterms:modified>
</cp:coreProperties>
</file>