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D5912-0ADD-41F8-903D-1641803B2AC9}" type="datetimeFigureOut">
              <a:rPr lang="en-US" smtClean="0"/>
              <a:t>12/24/2015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8D3B7-C6AE-41E7-9867-D979F787E8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2714620"/>
            <a:ext cx="2571768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CAUSES OF THE DEVELOPMENT GAP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86414" y="285728"/>
            <a:ext cx="33575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POPULATION FACTORS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Demographic transition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Birth rates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Growth rates /Natural increase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Doubling time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Infant </a:t>
            </a:r>
            <a:r>
              <a:rPr lang="en-GB" smtClean="0"/>
              <a:t>mortality rates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Gender issues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2643182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ROSTOW MODEL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Clark-Fisher employment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Development pathway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Development continuum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72132" y="4214818"/>
            <a:ext cx="3143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ENVIRONMENTAL PROBLEMS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Disasters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Drought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Environmental degradation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Desertification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Resource deficiencies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214290"/>
            <a:ext cx="2928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DEBT – AID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World bank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IMF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Interest rates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Structural adjustment programmes (SAP’s)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Tied aid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285728"/>
            <a:ext cx="2928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DEPENDENCY THEORY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Colonialism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Neo-colonialism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Trans-National Corporations</a:t>
            </a:r>
          </a:p>
          <a:p>
            <a:r>
              <a:rPr lang="en-GB" dirty="0" smtClean="0"/>
              <a:t>(TNC’S)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Trade, </a:t>
            </a:r>
            <a:r>
              <a:rPr lang="en-GB" dirty="0" err="1" smtClean="0"/>
              <a:t>tarrifs</a:t>
            </a:r>
            <a:r>
              <a:rPr lang="en-GB" dirty="0" smtClean="0"/>
              <a:t>, quotas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4286256"/>
            <a:ext cx="2214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POLITICAL FACTORS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Dictatorships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Instability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Wars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Corruption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2428868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LACK OF:-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Capital investment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Education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Skilled workforce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Infrastructure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Affluent market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4357694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CORE-PERIPHERY IDEAS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Cumulative Causation / Multiplier Effect / Agglomeration at the core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Problems of periphery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Backwash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Migration patterns</a:t>
            </a:r>
          </a:p>
          <a:p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3893339" y="2321711"/>
            <a:ext cx="500066" cy="14287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5643570" y="2357430"/>
            <a:ext cx="214314" cy="21431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1"/>
          </p:cNvCxnSpPr>
          <p:nvPr/>
        </p:nvCxnSpPr>
        <p:spPr>
          <a:xfrm>
            <a:off x="5786446" y="3214686"/>
            <a:ext cx="357190" cy="2866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071670" y="2143116"/>
            <a:ext cx="642942" cy="5000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2357422" y="3286124"/>
            <a:ext cx="500066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678893" y="3750471"/>
            <a:ext cx="500066" cy="42862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5357818" y="3571876"/>
            <a:ext cx="571504" cy="57150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3929058" y="3857628"/>
            <a:ext cx="571504" cy="14287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105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2015-12-24T12:07:53Z</dcterms:created>
  <dcterms:modified xsi:type="dcterms:W3CDTF">2015-12-24T12:39:11Z</dcterms:modified>
</cp:coreProperties>
</file>