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GqA8ZW67kDK2xGzQOx2eYqPMW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0722A7-152F-4A5A-84AD-F310B990F480}">
  <a:tblStyle styleId="{7A0722A7-152F-4A5A-84AD-F310B990F4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1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70750" y="698175"/>
            <a:ext cx="4682300" cy="3490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0750" y="698175"/>
            <a:ext cx="4682300" cy="3490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02300" y="4421800"/>
            <a:ext cx="5618475" cy="41890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211766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Machine Guard Inventory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209026"/>
            <a:ext cx="9144000" cy="2048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en-US" sz="3000"/>
              <a:t>Company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F5496"/>
              </a:buClr>
              <a:buSzPts val="3200"/>
              <a:buNone/>
            </a:pPr>
            <a:r>
              <a:rPr lang="en-US" sz="3200">
                <a:solidFill>
                  <a:srgbClr val="2F5496"/>
                </a:solidFill>
              </a:rPr>
              <a:t>Department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March 2019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" name="Google Shape;91;p2"/>
          <p:cNvGraphicFramePr/>
          <p:nvPr>
            <p:extLst>
              <p:ext uri="{D42A27DB-BD31-4B8C-83A1-F6EECF244321}">
                <p14:modId xmlns:p14="http://schemas.microsoft.com/office/powerpoint/2010/main" val="3569159876"/>
              </p:ext>
            </p:extLst>
          </p:nvPr>
        </p:nvGraphicFramePr>
        <p:xfrm>
          <a:off x="792342" y="237877"/>
          <a:ext cx="10607325" cy="370850"/>
        </p:xfrm>
        <a:graphic>
          <a:graphicData uri="http://schemas.openxmlformats.org/drawingml/2006/table">
            <a:tbl>
              <a:tblPr firstRow="1" bandRow="1">
                <a:noFill/>
                <a:tableStyleId>{7A0722A7-152F-4A5A-84AD-F310B990F480}</a:tableStyleId>
              </a:tblPr>
              <a:tblGrid>
                <a:gridCol w="353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/>
                        <a:t>Department: </a:t>
                      </a:r>
                      <a:r>
                        <a:rPr lang="en-US" sz="1800" b="0" u="none" strike="noStrike" cap="none" dirty="0"/>
                        <a:t>Extrusion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/>
                        <a:t>Machine ID: </a:t>
                      </a:r>
                      <a:r>
                        <a:rPr lang="en-US" sz="1800" b="0"/>
                        <a:t>BCT</a:t>
                      </a:r>
                      <a:endParaRPr sz="1800" b="1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US" sz="1800" b="1" dirty="0"/>
                        <a:t>Section (if applicable): </a:t>
                      </a:r>
                      <a:r>
                        <a:rPr lang="en-US" sz="1800" b="0" dirty="0"/>
                        <a:t>Unwind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" name="Google Shape;92;p2"/>
          <p:cNvSpPr txBox="1"/>
          <p:nvPr/>
        </p:nvSpPr>
        <p:spPr>
          <a:xfrm>
            <a:off x="744885" y="983161"/>
            <a:ext cx="4802100" cy="2346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Guarding Operation Parameters: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Pressure activated mat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Fixed</a:t>
            </a:r>
            <a:endParaRPr/>
          </a:p>
          <a:p>
            <a:pPr marL="228600" marR="0" lvl="0" indent="-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744897" y="3510580"/>
            <a:ext cx="4802076" cy="234668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 Performed: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Cleaning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Re-webbing</a:t>
            </a:r>
            <a:endParaRPr/>
          </a:p>
          <a:p>
            <a:pPr marL="285750" marR="0" lvl="0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Maintenance  </a:t>
            </a:r>
            <a:endParaRPr/>
          </a:p>
        </p:txBody>
      </p:sp>
      <p:sp>
        <p:nvSpPr>
          <p:cNvPr id="94" name="Google Shape;94;p2"/>
          <p:cNvSpPr txBox="1"/>
          <p:nvPr/>
        </p:nvSpPr>
        <p:spPr>
          <a:xfrm>
            <a:off x="687024" y="6316890"/>
            <a:ext cx="241910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3/25/19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company/division/location</a:t>
            </a:r>
            <a:endParaRPr/>
          </a:p>
        </p:txBody>
      </p:sp>
      <p:pic>
        <p:nvPicPr>
          <p:cNvPr id="96" name="Google Shape;96;p2"/>
          <p:cNvPicPr preferRelativeResize="0"/>
          <p:nvPr/>
        </p:nvPicPr>
        <p:blipFill rotWithShape="1">
          <a:blip r:embed="rId3">
            <a:alphaModFix/>
          </a:blip>
          <a:srcRect t="16970" b="9243"/>
          <a:stretch/>
        </p:blipFill>
        <p:spPr>
          <a:xfrm>
            <a:off x="6171274" y="3510579"/>
            <a:ext cx="4240417" cy="2346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2"/>
          <p:cNvPicPr preferRelativeResize="0"/>
          <p:nvPr/>
        </p:nvPicPr>
        <p:blipFill rotWithShape="1">
          <a:blip r:embed="rId4">
            <a:alphaModFix/>
          </a:blip>
          <a:srcRect t="17273" r="8362" b="14999"/>
          <a:stretch/>
        </p:blipFill>
        <p:spPr>
          <a:xfrm>
            <a:off x="6171273" y="983111"/>
            <a:ext cx="4240417" cy="23466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Google Shape;98;p2"/>
          <p:cNvCxnSpPr/>
          <p:nvPr/>
        </p:nvCxnSpPr>
        <p:spPr>
          <a:xfrm rot="10800000" flipH="1">
            <a:off x="8427027" y="2309191"/>
            <a:ext cx="114300" cy="2730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pic>
        <p:nvPicPr>
          <p:cNvPr id="99" name="Google Shape;99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68713" y="1697050"/>
            <a:ext cx="2181225" cy="1314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68713" y="4325638"/>
            <a:ext cx="2381250" cy="132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436463" y="2876550"/>
            <a:ext cx="2105025" cy="110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Machine Guard Inventory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Guard Inventory</dc:title>
  <dc:creator>Kohn, Julia</dc:creator>
  <cp:lastModifiedBy>Quin Bond</cp:lastModifiedBy>
  <cp:revision>1</cp:revision>
  <dcterms:created xsi:type="dcterms:W3CDTF">2019-03-25T14:59:18Z</dcterms:created>
  <dcterms:modified xsi:type="dcterms:W3CDTF">2021-07-28T15:57:53Z</dcterms:modified>
</cp:coreProperties>
</file>