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tags/tag4.xml" ContentType="application/vnd.openxmlformats-officedocument.presentationml.tags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tags/tag5.xml" ContentType="application/vnd.openxmlformats-officedocument.presentationml.tags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tags/tag6.xml" ContentType="application/vnd.openxmlformats-officedocument.presentationml.tags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tags/tag7.xml" ContentType="application/vnd.openxmlformats-officedocument.presentationml.tags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tags/tag12.xml" ContentType="application/vnd.openxmlformats-officedocument.presentationml.tags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tags/tag13.xml" ContentType="application/vnd.openxmlformats-officedocument.presentationml.tags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98" r:id="rId2"/>
    <p:sldId id="257" r:id="rId3"/>
    <p:sldId id="259" r:id="rId4"/>
    <p:sldId id="265" r:id="rId5"/>
    <p:sldId id="269" r:id="rId6"/>
    <p:sldId id="272" r:id="rId7"/>
    <p:sldId id="271" r:id="rId8"/>
    <p:sldId id="275" r:id="rId9"/>
    <p:sldId id="278" r:id="rId10"/>
    <p:sldId id="277" r:id="rId11"/>
    <p:sldId id="276" r:id="rId12"/>
    <p:sldId id="280" r:id="rId13"/>
    <p:sldId id="279" r:id="rId14"/>
    <p:sldId id="281" r:id="rId15"/>
    <p:sldId id="284" r:id="rId16"/>
    <p:sldId id="286" r:id="rId17"/>
    <p:sldId id="288" r:id="rId18"/>
    <p:sldId id="289" r:id="rId19"/>
    <p:sldId id="291" r:id="rId20"/>
    <p:sldId id="292" r:id="rId21"/>
    <p:sldId id="293" r:id="rId22"/>
    <p:sldId id="295" r:id="rId23"/>
    <p:sldId id="299" r:id="rId24"/>
    <p:sldId id="300" r:id="rId25"/>
    <p:sldId id="303" r:id="rId26"/>
    <p:sldId id="304" r:id="rId27"/>
    <p:sldId id="306" r:id="rId28"/>
    <p:sldId id="308" r:id="rId29"/>
    <p:sldId id="309" r:id="rId30"/>
    <p:sldId id="311" r:id="rId31"/>
    <p:sldId id="312" r:id="rId32"/>
    <p:sldId id="313" r:id="rId33"/>
    <p:sldId id="314" r:id="rId34"/>
    <p:sldId id="315" r:id="rId35"/>
    <p:sldId id="316" r:id="rId36"/>
    <p:sldId id="318" r:id="rId37"/>
    <p:sldId id="317" r:id="rId38"/>
    <p:sldId id="319" r:id="rId39"/>
    <p:sldId id="320" r:id="rId40"/>
    <p:sldId id="325" r:id="rId41"/>
    <p:sldId id="326" r:id="rId42"/>
    <p:sldId id="327" r:id="rId43"/>
    <p:sldId id="328" r:id="rId44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 Clements" initials="K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06" autoAdjust="0"/>
    <p:restoredTop sz="94660"/>
  </p:normalViewPr>
  <p:slideViewPr>
    <p:cSldViewPr>
      <p:cViewPr varScale="1">
        <p:scale>
          <a:sx n="70" d="100"/>
          <a:sy n="70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02:56.288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ECCAA190-AECD-4CA5-9913-6D28CCB82B13}" emma:medium="tactile" emma:mode="ink">
          <msink:context xmlns:msink="http://schemas.microsoft.com/ink/2010/main" type="writingRegion" rotatedBoundingBox="10644,12305 11329,12305 11329,12479 10644,12479"/>
        </emma:interpretation>
      </emma:emma>
    </inkml:annotationXML>
    <inkml:traceGroup>
      <inkml:annotationXML>
        <emma:emma xmlns:emma="http://www.w3.org/2003/04/emma" version="1.0">
          <emma:interpretation id="{BBF7C9DD-B7DA-4E2C-8DCD-6E9D3959053B}" emma:medium="tactile" emma:mode="ink">
            <msink:context xmlns:msink="http://schemas.microsoft.com/ink/2010/main" type="paragraph" rotatedBoundingBox="10644,12305 11329,12305 11329,12479 10644,124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E7E05B-3DCB-4F04-B438-A92A3F020657}" emma:medium="tactile" emma:mode="ink">
              <msink:context xmlns:msink="http://schemas.microsoft.com/ink/2010/main" type="line" rotatedBoundingBox="10644,12305 11329,12305 11329,12479 10644,12479"/>
            </emma:interpretation>
          </emma:emma>
        </inkml:annotationXML>
        <inkml:traceGroup>
          <inkml:annotationXML>
            <emma:emma xmlns:emma="http://www.w3.org/2003/04/emma" version="1.0">
              <emma:interpretation id="{1B34D270-E02C-4E04-ACA2-1FE6D186359C}" emma:medium="tactile" emma:mode="ink">
                <msink:context xmlns:msink="http://schemas.microsoft.com/ink/2010/main" type="inkWord" rotatedBoundingBox="10627,12457 10684,12343 10785,12394 10727,12508">
                  <msink:destinationLink direction="to" ref="{675A285B-9484-481E-8B18-F597D4F930CA}"/>
                </msink:context>
              </emma:interpretation>
              <emma:one-of disjunction-type="recognition" id="oneOf0">
                <emma:interpretation id="interp0" emma:lang="en-US" emma:confidence="0">
                  <emma:literal>or</emma:literal>
                </emma:interpretation>
                <emma:interpretation id="interp1" emma:lang="en-US" emma:confidence="0">
                  <emma:literal>of</emma:literal>
                </emma:interpretation>
                <emma:interpretation id="interp2" emma:lang="en-US" emma:confidence="0">
                  <emma:literal>on</emma:literal>
                </emma:interpretation>
                <emma:interpretation id="interp3" emma:lang="en-US" emma:confidence="0">
                  <emma:literal>0</emma:literal>
                </emma:interpretation>
                <emma:interpretation id="interp4" emma:lang="en-US" emma:confidence="0">
                  <emma:literal>Q</emma:literal>
                </emma:interpretation>
              </emma:one-of>
            </emma:emma>
          </inkml:annotationXML>
          <inkml:trace contextRef="#ctx0" brushRef="#br0">5402-484 95,'0'0'36,"1"-16"1,-1 16 3,-3-16-29,3 16-3,0 0-4,21 0-1,-21 0-1,0 0 0,16 21 0,-16-21-1,7 29 0,-7-29-1,2 22 1,-2-22 0,-7 21-1,7-21 0,-18 7-1,18-7 1,-21 2 0,21-2-1,-23-5 1,23 5 0,-14-19-1,14 19 1,-2-27 0,2 27 0,14-31 1,-14 31-1,27-27 1,-12 22-1,1 3 1,-16 2-1,29 11-1,-29-11-2,23 31-20,-23-31-15,0 23-2,0-23 2,0 0-3</inkml:trace>
        </inkml:traceGroup>
        <inkml:traceGroup>
          <inkml:annotationXML>
            <emma:emma xmlns:emma="http://www.w3.org/2003/04/emma" version="1.0">
              <emma:interpretation id="{D18115CF-1E80-4C35-B89E-BF0904C8F424}" emma:medium="tactile" emma:mode="ink">
                <msink:context xmlns:msink="http://schemas.microsoft.com/ink/2010/main" type="inkWord" rotatedBoundingBox="11287,12446 11299,12302 11333,12305 11321,12449"/>
              </emma:interpretation>
              <emma:one-of disjunction-type="recognition" id="oneOf1">
                <emma:interpretation id="interp5" emma:lang="en-US" emma:confidence="1">
                  <emma:literal>•</emma:literal>
                </emma:interpretation>
                <emma:interpretation id="interp6" emma:lang="en-US" emma:confidence="0">
                  <emma:literal>'</emma:literal>
                </emma:interpretation>
                <emma:interpretation id="interp7" emma:lang="en-US" emma:confidence="0">
                  <emma:literal>r</emma:literal>
                </emma:interpretation>
                <emma:interpretation id="interp8" emma:lang="en-US" emma:confidence="0">
                  <emma:literal>y</emma:literal>
                </emma:interpretation>
                <emma:interpretation id="interp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-702.0013">6046-530 72,'-5'-21'37,"5"21"0,-4-21-2,4 21-15,0 0-10,0 0-1,5-16-3,-5 16-1,0 0-1,0 0-1,-1 20 0,2-5-2,-2 1 1,1 4-1,-2-1-1,2-2 1,-2 1-1,2-18 0,-2 19 0,2-19 0,0 0 0,0 0 0,0 0 0,-16-24 0,16 24 0,-5-28 0,5 28 0,-3-25 0,3 25 0,3-16 0,-3 16 0,0 0-1,0 0 0,0 0-3,19 21-8,-19-21-27,0 0-1,0 0 0,0 0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03:23.463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26C9EF45-B0D0-4626-8771-9C29397E8219}" emma:medium="tactile" emma:mode="ink">
          <msink:context xmlns:msink="http://schemas.microsoft.com/ink/2010/main" type="inkDrawing" rotatedBoundingBox="20497,11838 20810,14790 20234,14851 19921,11899" semanticType="verticalRange" shapeName="Other">
            <msink:sourceLink direction="with" ref="{ABF78F55-E831-45D6-A15A-0DA0E9766A01}"/>
            <msink:sourceLink direction="with" ref="{BE0C2180-1E79-47A1-8A20-ED5A6D9C7831}"/>
          </msink:context>
        </emma:interpretation>
      </emma:emma>
    </inkml:annotationXML>
    <inkml:trace contextRef="#ctx0" brushRef="#br0">524 127 78,'-5'-25'36,"0"8"-1,-15-8 1,20 25-20,-44-33-7,19 24-3,-19-5-1,4 12-2,-10 0 0,3 8 0,-5 1-2,3 3 1,5 4-1,5 0-1,9 2 0,11 2 1,6-1-1,12 6 0,6 4 0,5 4 0,5 10 0,2 4 0,-1 12 1,-2 6-1,-1 7 1,-6 7-1,-4 4 1,-1 4-1,-6 6 1,1 7 0,-2 1-2,1 6 2,2 1-1,6 10 1,1 0 0,7 3-2,4 1 1,9-3 0,3-1 0,4 2 0,0 1 0,0-8-1,-1-2 1,-2-2 0,-3-8-1,-3-6 1,-4-9 0,3-14-1,-1-13 0,7-15 0,6-12 1,4-21-3,14-8-4,-15-22-30,32-3-2,-11-20 1,7 0-1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25:32.825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8DA04BE0-CA3F-41CB-B3E1-2E668914A395}" emma:medium="tactile" emma:mode="ink">
          <msink:context xmlns:msink="http://schemas.microsoft.com/ink/2010/main" type="inkDrawing" rotatedBoundingBox="6370,9778 6665,10262 6266,10505 5971,10022" semanticType="verticalRange" shapeName="Other">
            <msink:sourceLink direction="with" ref="{DC0493AB-2445-4410-87E1-DCF8DCBAED0D}"/>
          </msink:context>
        </emma:interpretation>
      </emma:emma>
    </inkml:annotationXML>
    <inkml:trace contextRef="#ctx0" brushRef="#br0">29 0 96,'-26'3'38,"26"-3"2,0 0-2,-4 28-26,4-28-4,7 23-2,-7-23-2,28 28-1,-8-14 1,6 2-2,6-2 0,5 0 0,6-2-2,4 1 0,-1-3 0,0 1 0,-4-1 0,-5-1 0,-7 2 0,-7 3 0,-7-4 0,-14 8 0,-2 1 0,-9 2 0,-7 0 0,2 2 0,-9 4 0,-1-5 0,-3 5 0,1-4 0,-4-1 0,1 1 0,3-3 0,-1 1 0,4-7 0,2 0 0,5-4 0,16-10 0,-23 13 0,23-13 0,0 0 0,-15-11-7,15 11-14,0 0-19,0 0-3,-11-16 3,11 16-2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24:49.02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0FBA9C9-0B10-49B2-929A-5C8C90F37377}" emma:medium="tactile" emma:mode="ink">
          <msink:context xmlns:msink="http://schemas.microsoft.com/ink/2010/main" type="writingRegion" rotatedBoundingBox="6286,10991 6406,10991 6406,11102 6286,11102"/>
        </emma:interpretation>
      </emma:emma>
    </inkml:annotationXML>
    <inkml:traceGroup>
      <inkml:annotationXML>
        <emma:emma xmlns:emma="http://www.w3.org/2003/04/emma" version="1.0">
          <emma:interpretation id="{DF7F036D-6607-4B7C-A02B-7032CF750272}" emma:medium="tactile" emma:mode="ink">
            <msink:context xmlns:msink="http://schemas.microsoft.com/ink/2010/main" type="paragraph" rotatedBoundingBox="6286,10991 6406,10991 6406,11102 6286,111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6A498F-2AED-414D-B0DA-B4F1531DBA0C}" emma:medium="tactile" emma:mode="ink">
              <msink:context xmlns:msink="http://schemas.microsoft.com/ink/2010/main" type="line" rotatedBoundingBox="6286,10991 6406,10991 6406,11102 6286,11102"/>
            </emma:interpretation>
          </emma:emma>
        </inkml:annotationXML>
        <inkml:traceGroup>
          <inkml:annotationXML>
            <emma:emma xmlns:emma="http://www.w3.org/2003/04/emma" version="1.0">
              <emma:interpretation id="{7B2D4BF4-E8C6-4895-A151-8D271CF7CAA2}" emma:medium="tactile" emma:mode="ink">
                <msink:context xmlns:msink="http://schemas.microsoft.com/ink/2010/main" type="inkWord" rotatedBoundingBox="6286,10991 6406,10991 6406,11102 6286,11102"/>
              </emma:interpretation>
              <emma:one-of disjunction-type="recognition" id="oneOf0">
                <emma:interpretation id="interp0" emma:lang="en-US" emma:confidence="0">
                  <emma:literal>b</emma:literal>
                </emma:interpretation>
                <emma:interpretation id="interp1" emma:lang="en-US" emma:confidence="0">
                  <emma:literal>•</emma:literal>
                </emma:interpretation>
                <emma:interpretation id="interp2" emma:lang="en-US" emma:confidence="0">
                  <emma:literal>*</emma:literal>
                </emma:interpretation>
                <emma:interpretation id="interp3" emma:lang="en-US" emma:confidence="0">
                  <emma:literal>j</emma:literal>
                </emma:interpretation>
                <emma:interpretation id="interp4" emma:lang="en-US" emma:confidence="0">
                  <emma:literal>J</emma:literal>
                </emma:interpretation>
              </emma:one-of>
            </emma:emma>
          </inkml:annotationXML>
          <inkml:trace contextRef="#ctx0" brushRef="#br0">87 9 20,'0'0'27,"7"17"0,-7-17 2,0 0-10,0 0-3,0 0-5,0 0-3,0 0-1,0 0 1,0 0-2,0 0 1,0 0-1,0 0-1,0 0-1,0 0 0,0 0-1,11 18-1,-11-18 0,5 17-1,-5-17 1,5 22-1,-5-22 0,4 19 0,-4-19 0,0 0 0,0 0 1,0 0-2,-20 9 1,20-9 0,-17-13-1,17 13 0,-18-15 1,18 15-1,-18-18 0,18 18 0,-14-18 0,14 18 1,0 0-1,-10-19 1,10 19 0,0 0 0,3-16 0,-3 16 0,0 0-1,18 2 1,-18-2 0,16 14 0,-16-14 0,12 19 0,-12-19 0,9 21-1,-9-21 1,0 16-1,0-16 0,0 0 1,0 0-1,-20 7 0,20-7 0,-17-3-1,17 3 0,-20-11-2,20 11-6,-19-16-29,19 16-2,-5-36 1,8 11-2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25:33.668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DC0493AB-2445-4410-87E1-DCF8DCBAED0D}" emma:medium="tactile" emma:mode="ink">
          <msink:context xmlns:msink="http://schemas.microsoft.com/ink/2010/main" type="writingRegion" rotatedBoundingBox="3326,9942 3502,9942 3502,10704 3326,10704">
            <msink:destinationLink direction="with" ref="{8DA04BE0-CA3F-41CB-B3E1-2E668914A395}"/>
          </msink:context>
        </emma:interpretation>
      </emma:emma>
    </inkml:annotationXML>
    <inkml:traceGroup>
      <inkml:annotationXML>
        <emma:emma xmlns:emma="http://www.w3.org/2003/04/emma" version="1.0">
          <emma:interpretation id="{B60F4AA0-05F8-4863-90D3-E88BEAF9FFFC}" emma:medium="tactile" emma:mode="ink">
            <msink:context xmlns:msink="http://schemas.microsoft.com/ink/2010/main" type="paragraph" rotatedBoundingBox="3326,9942 3502,9942 3502,10704 3326,107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7F3AF6-E867-4586-828E-5D2975055F67}" emma:medium="tactile" emma:mode="ink">
              <msink:context xmlns:msink="http://schemas.microsoft.com/ink/2010/main" type="line" rotatedBoundingBox="3326,9942 3502,9942 3502,10704 3326,10704"/>
            </emma:interpretation>
          </emma:emma>
        </inkml:annotationXML>
        <inkml:traceGroup>
          <inkml:annotationXML>
            <emma:emma xmlns:emma="http://www.w3.org/2003/04/emma" version="1.0">
              <emma:interpretation id="{EF321700-D7FC-4CA3-8543-D1806461F323}" emma:medium="tactile" emma:mode="ink">
                <msink:context xmlns:msink="http://schemas.microsoft.com/ink/2010/main" type="inkWord" rotatedBoundingBox="3326,9942 3502,9942 3502,10704 3326,10704"/>
              </emma:interpretation>
              <emma:one-of disjunction-type="recognition" id="oneOf0">
                <emma:interpretation id="interp0" emma:lang="en-US" emma:confidence="0">
                  <emma:literal>|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0 23 61,'0'0'36,"0"0"1,7-24 1,-7 24-12,0 0-13,19 2-4,-19-2-2,0 0-2,19 10-1,-10 8 0,-5 3 0,5 12-1,-6 6 0,2 8 0,-1 8-1,1 3-2,-3 5 0,3 0 0,-1-1 0,1-4 0,2-7 0,-2-7 0,1-4 0,1-7 0,-2-6 0,0-8 0,-5-19 0,11 19 0,-11-19 0,0 0 0,0 0 0,9-28-23,-9 28-19,9-35-1,1 16 1,-8-14-1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0:54:11.01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F7D208D-393B-4E9A-9ADD-C70D7498E5AD}" emma:medium="tactile" emma:mode="ink">
          <msink:context xmlns:msink="http://schemas.microsoft.com/ink/2010/main" type="writingRegion" rotatedBoundingBox="12566,11504 12714,11504 12714,12193 12566,12193"/>
        </emma:interpretation>
      </emma:emma>
    </inkml:annotationXML>
    <inkml:traceGroup>
      <inkml:annotationXML>
        <emma:emma xmlns:emma="http://www.w3.org/2003/04/emma" version="1.0">
          <emma:interpretation id="{3BA9B941-DC54-480C-9ACE-3B2117FAD89A}" emma:medium="tactile" emma:mode="ink">
            <msink:context xmlns:msink="http://schemas.microsoft.com/ink/2010/main" type="paragraph" rotatedBoundingBox="12566,11504 12714,11504 12714,12193 12566,121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F7CB05-BB62-4D24-9228-2A68B6088B0A}" emma:medium="tactile" emma:mode="ink">
              <msink:context xmlns:msink="http://schemas.microsoft.com/ink/2010/main" type="line" rotatedBoundingBox="12566,11504 12714,11504 12714,12193 12566,12193"/>
            </emma:interpretation>
          </emma:emma>
        </inkml:annotationXML>
        <inkml:traceGroup>
          <inkml:annotationXML>
            <emma:emma xmlns:emma="http://www.w3.org/2003/04/emma" version="1.0">
              <emma:interpretation id="{E455214F-07EF-4010-A75D-E9995E42E9FA}" emma:medium="tactile" emma:mode="ink">
                <msink:context xmlns:msink="http://schemas.microsoft.com/ink/2010/main" type="inkWord" rotatedBoundingBox="12670,11494 12734,12190 12630,12200 12566,11504"/>
              </emma:interpretation>
              <emma:one-of disjunction-type="recognition" id="oneOf0">
                <emma:interpretation id="interp0" emma:lang="en-US" emma:confidence="1">
                  <emma:literal>:</emma:literal>
                </emma:interpretation>
                <emma:interpretation id="interp1" emma:lang="en-US" emma:confidence="0">
                  <emma:literal>k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"</emma:literal>
                </emma:interpretation>
                <emma:interpretation id="interp4" emma:lang="en-US" emma:confidence="0">
                  <emma:literal>|</emma:literal>
                </emma:interpretation>
              </emma:one-of>
            </emma:emma>
          </inkml:annotationXML>
          <inkml:trace contextRef="#ctx0" brushRef="#br0">-1-2 58,'15'11'31,"-15"-11"0,0 0-3,0 0-12,0 0-4,16 7-3,-16-7-2,0 0-1,0 0 0,18 12-2,-18-12 1,0 0-1,16 17-1,-16-17-1,12 20 0,-12-20 0,13 19 0,-13-19-1,0 0 0,10 21 0,-10-21-1,0 0 1,0 0-1,0 0 1,0 0-1,0 0 0,0 0 0,0 0 0,0 0 0,-14-24 0,14 24 0,-9-23 0,9 23 1,-1-20-1,1 20 0,0-15 1,0 15-1,0 0 1,0 0-1,0 0 1,0 0 0,0 0 0,0 0-1,15 5 1,-15-5 0,0 0-1,7 17 0,-7-17 0,0 0 1,4 16-1,-4-16 0,0 0 1,0 0-1,0 0 1,0 0-1,0 0 0,0 0 0,0 0 0,0 0 0,-4-16 0,4 16 0,0 0 0,0 0 0,0 0 0,0 0-1,0 0-2,0 0-3,0 0-6,13 18-26,-13-18 0,-2 19 0,2-19-1</inkml:trace>
          <inkml:trace contextRef="#ctx0" brushRef="#br0" timeOffset="951.6016">106 639 73,'0'0'34,"0"0"0,0 0 2,0 0-20,0 0-5,0 0-3,0 0-2,0 0-1,0 0 0,0 0-2,0 0-1,0 0 0,0 0 0,16 11-1,-16-11 0,0 0 0,14 21-1,-14-21 0,0 0 1,7 16-1,-7-16 0,0 0 1,0 0-1,0 0 0,0 0 0,0 0 0,-16-9 1,16 9-1,-8-19 0,8 19-1,-7-23 1,7 23 1,-4-19-1,4 19 0,0 0 0,4-20 0,-4 20 0,0 0 0,0 0 1,0 0-1,17 7 0,-17-7 1,0 0-1,11 18 0,-11-18 1,5 16-1,-5-16 0,0 0 1,2 19-1,-2-19 0,0 0 0,0 0 0,0 0 0,0 0 0,-16 2 0,16-2 0,0 0 0,0 0 0,-12-16 0,12 16 0,0 0 0,0 0-1,0 0 0,0 0-1,0 0-4,7 19-16,-7-19-16,0 0 0,0 0-1,0 0 0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23:22.596"/>
    </inkml:context>
    <inkml:brush xml:id="br0">
      <inkml:brushProperty name="width" value="0.00882" units="cm"/>
      <inkml:brushProperty name="height" value="0.00882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6D910C8-8EC1-448E-B57B-7AF8DD68E7BB}" emma:medium="tactile" emma:mode="ink">
          <msink:context xmlns:msink="http://schemas.microsoft.com/ink/2010/main" type="writingRegion" rotatedBoundingBox="5796,6081 6482,13603 2225,13991 1539,6469"/>
        </emma:interpretation>
      </emma:emma>
    </inkml:annotationXML>
    <inkml:traceGroup>
      <inkml:annotationXML>
        <emma:emma xmlns:emma="http://www.w3.org/2003/04/emma" version="1.0">
          <emma:interpretation id="{61307676-EA89-438E-8046-2F89085A0D42}" emma:medium="tactile" emma:mode="ink">
            <msink:context xmlns:msink="http://schemas.microsoft.com/ink/2010/main" type="paragraph" rotatedBoundingBox="5796,6081 6482,13603 5248,13715 4562,61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CFC2C9-F1A5-40F9-8F2C-EF8B9D68D756}" emma:medium="tactile" emma:mode="ink">
              <msink:context xmlns:msink="http://schemas.microsoft.com/ink/2010/main" type="line" rotatedBoundingBox="5796,6081 6482,13603 5248,13715 4562,6194"/>
            </emma:interpretation>
          </emma:emma>
        </inkml:annotationXML>
        <inkml:traceGroup>
          <inkml:annotationXML>
            <emma:emma xmlns:emma="http://www.w3.org/2003/04/emma" version="1.0">
              <emma:interpretation id="{1519FDA6-F7AB-4D1A-A349-69E15FFDE616}" emma:medium="tactile" emma:mode="ink">
                <msink:context xmlns:msink="http://schemas.microsoft.com/ink/2010/main" type="inkWord" rotatedBoundingBox="5796,6081 6482,13603 5248,13715 4562,6194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i.</emma:literal>
                </emma:interpretation>
                <emma:interpretation id="interp2" emma:lang="en-US" emma:confidence="0">
                  <emma:literal>if.</emma:literal>
                </emma:interpretation>
                <emma:interpretation id="interp3" emma:lang="en-US" emma:confidence="0">
                  <emma:literal>if"</emma:literal>
                </emma:interpretation>
                <emma:interpretation id="interp4" emma:lang="en-US" emma:confidence="0">
                  <emma:literal>":"</emma:literal>
                </emma:interpretation>
              </emma:one-of>
            </emma:emma>
          </inkml:annotationXML>
          <inkml:trace contextRef="#ctx0" brushRef="#br0">142-1469 115,'0'0'40,"0"0"1,0 0-2,0 0-31,0 0-2,12 39-2,-8-6-2,6 18-2,-1 9 0,5 14 0,-2 5 0,4 5 0,-2-3 0,4-7 0,-4-7 0,0-16 0,-3-11 0,-2-14 0,-2-10 0,-7-16 0,0 0 0,-9-26-21,9 8-21,-16-15-1,7 0 0,-15-15 0</inkml:trace>
          <inkml:trace contextRef="#ctx0" brushRef="#br1" timeOffset="22604.4397">532-2089 63,'5'-21'34,"-5"21"0,5-30-7,-5 30-6,4-24-7,-4 24-3,5-22-3,-5 22-1,0 0-2,0 0 0,-9-15-2,9 15 0,-17 5-2,17-5 0,-27 14 0,10-3-1,1 3 0,-2 3 1,0 4-1,2 0 0,1 2 0,-1 4 0,0-3 0,3 2 0,1-3 0,3-2 0,2 0 0,0-1 0,5-3 0,2 1 0,0-18 1,6 28-1,-6-28 0,12 25 0,-12-25 0,19 23 1,-19-23-1,27 19 0,-11-10 0,1 1 1,5-1-1,2 0 1,1 0-1,2-1 0,-1 3 1,6-2-1,-6 1 0,1 1 1,-2-1-1,-6 3 0,-1 1 0,-6 3 0,-12-17 0,18 35 1,-17-15-1,1-3 0,-4 3 0,-3-1 1,-4 0-1,9-19 0,-24 32 0,8-20 1,-4 0-1,-1-3 1,-2 0-1,0-4 0,-2-1 0,1-2 0,3-2 0,-4-4-1,7 2 1,2-3-1,16 5 1,-21-14-1,21 14 1,-7-23 0,7 6-1,7 1 1,2-7 0,3 0-1,1 0 1,1 0 0,0 4 0,0 0-2,-14 19-2,18-30-6,-1 26-28,-17 4-2,0 0 1,14-19-2</inkml:trace>
          <inkml:trace contextRef="#ctx0" brushRef="#br1" timeOffset="23056.8404">934-1787 78,'0'0'40,"0"0"-1,0 0 2,0 21-12,0-21-19,0 0-4,21-12-1,-1 7-2,-1 0-1,4-1 0,2 1-2,0 0 0,1 1 0,-1 1 0,0 1 0,-25 2-3,35 11-18,-35-11-20,17 1-1,-17-1 1,0 0-1</inkml:trace>
          <inkml:trace contextRef="#ctx0" brushRef="#br0" timeOffset="-2995.2053">1070 2016 114,'0'0'40,"0"0"0,-7-21-8,28 23-22,-21-2-3,41-16-2,-8 7-1,8 0-1,3 2-3,9 2 0,0 0 0,4 1 0,-3 4 0,-1 2 0,-9 0 0,-3 1 0,-8 1 0,-10-4 0,-3 3 0,-20-3-4,26 14-13,-26-14-23,0 0-3,0 0 2,0 0-1</inkml:trace>
          <inkml:trace contextRef="#ctx0" brushRef="#br0" timeOffset="2464.8043">924 4504 117,'7'19'40,"-7"-19"1,1 43-1,-9-19-31,16 17-3,-4 1-4,3 10-2,2 5 0,0 8 0,0 1 0,6 7 0,-4-12 0,5 2 0,0-8 0,-2-8 0,2-6 0,-4-10 0,2-6 0,-14-25 0,20 23 0,-20-23 0,7-18 0,-13-17-6,14 9-36,-16-20-1,8-2 0,-8-20 0</inkml:trace>
          <inkml:trace contextRef="#ctx0" brushRef="#br0" timeOffset="15678.0275">684 675 79,'0'0'37,"1"-17"1,-8-6-3,7 23-19,-3-20-8,3 20-1,-4-15-1,4 15-2,-9-16-1,9 16-1,-15-9 0,15 9-1,-22 0 0,22 0 0,-30 12-1,14 1 1,-3-1-1,3 4 1,-3 1 0,1 6 0,2 2 0,4 1-1,3 0 1,-2-1-1,6 0 0,0-3 0,1 0 0,4-22-1,2 26 1,-2-26 0,5 21 0,-5-21 0,13 18 0,-13-18 0,17 15 0,-17-15 0,27 20 0,-27-20 1,26 23-1,-10-11 0,4 2 0,-3 2 0,3 0 0,1-1 1,0 3-1,2 1 0,0-1 1,0 1-1,-2-1 0,2-1 0,-2-1 1,0 0-1,-3-2 0,0 0 0,-2 0 0,-16-14 1,23 28-1,-16-12-1,-2 0 1,-2 1 1,-3 1-1,-1 1 0,-3 1 0,-1-1 0,-4 2 0,-2-3 0,-1-1 0,12-17 0,-28 25 0,10-16 0,0-4 0,-1-2 0,-2-3 0,0-3 0,0-2 0,-1-2 0,3-2-1,1-2 1,1-3 0,17 14 0,-27-31 0,17 13-1,2-3 2,3 0-2,2 1 2,1-2-2,2 2 1,2 3 0,1-3 0,2 5 0,-5 15-1,13-30-1,-13 30-2,12-30-2,6 32-14,-16-23-20,-2 21-1,12-30 1,-12 30-1</inkml:trace>
          <inkml:trace contextRef="#ctx0" brushRef="#br0" timeOffset="16910.4297">1052 768 89,'0'0'37,"-14"-23"1,14 23 1,0 0-27,0 0-4,0 0-3,22 13 0,-22-13-1,15 31-2,-9-4 1,1-1-1,0 7-1,0-3 0,-2 0 0,1-3 0,-1-5-2,-2-4 1,1-2-3,-4-16-1,5 17-3,-5-17-15,0 0-18,-21-17-1,21 17 1,0 0 0</inkml:trace>
          <inkml:trace contextRef="#ctx0" brushRef="#br0" timeOffset="17144.4301">984 946 77,'0'0'37,"0"0"1,0 0 1,0 0-19,21-11-10,-21 11-4,23-10-1,-7 1-2,5 4-1,-2-2 0,4 0-2,0 5-3,-10-18-15,13 19-21,-26 1-2,26-16 1,-18 0 0</inkml:trace>
        </inkml:traceGroup>
      </inkml:traceGroup>
    </inkml:traceGroup>
    <inkml:traceGroup>
      <inkml:annotationXML>
        <emma:emma xmlns:emma="http://www.w3.org/2003/04/emma" version="1.0">
          <emma:interpretation id="{DCFE494F-BD37-4B99-A65A-D6FAF671FDBD}" emma:medium="tactile" emma:mode="ink">
            <msink:context xmlns:msink="http://schemas.microsoft.com/ink/2010/main" type="paragraph" rotatedBoundingBox="4552,6853 5295,13644 4551,13725 3808,69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3051F09-CD0F-457B-92B8-6A264F2351BA}" emma:medium="tactile" emma:mode="ink">
              <msink:context xmlns:msink="http://schemas.microsoft.com/ink/2010/main" type="line" rotatedBoundingBox="4552,6853 5295,13644 4551,13725 3808,6934"/>
            </emma:interpretation>
          </emma:emma>
        </inkml:annotationXML>
        <inkml:traceGroup>
          <inkml:annotationXML>
            <emma:emma xmlns:emma="http://www.w3.org/2003/04/emma" version="1.0">
              <emma:interpretation id="{D065274F-8ABA-4BE3-B32E-7F5A3518DC32}" emma:medium="tactile" emma:mode="ink">
                <msink:context xmlns:msink="http://schemas.microsoft.com/ink/2010/main" type="inkWord" rotatedBoundingBox="4949,12728 5052,13671 4569,13723 4466,12781"/>
              </emma:interpretation>
              <emma:one-of disjunction-type="recognition" id="oneOf1">
                <emma:interpretation id="interp5" emma:lang="en-US" emma:confidence="0">
                  <emma:literal>in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"!</emma:literal>
                </emma:interpretation>
                <emma:interpretation id="interp8" emma:lang="en-US" emma:confidence="0">
                  <emma:literal>ini</emma:literal>
                </emma:interpretation>
                <emma:interpretation id="interp9" emma:lang="en-US" emma:confidence="0">
                  <emma:literal>i!</emma:literal>
                </emma:interpretation>
              </emma:one-of>
            </emma:emma>
          </inkml:annotationXML>
          <inkml:trace contextRef="#ctx0" brushRef="#br0" timeOffset="2152.8038">353 4430 107,'0'0'39,"0"0"2,27 11-1,-27-11-26,5 24-7,4-1-3,2 5-1,1-1-3,-1 1 0,-3-2 0,0-5 0,-8-21 0,7 21 0,-7-21 0,0 0 0,-15-17 0,8-3 0,-7-6 0,2-6 0,-8 1 0,1-1 0,-4 4 0,2 2 0,-2 6 0,-5 12 0,3 9 0,-1 10 0,1 14 0,0 8 0,2 13 0,2 10 0,0 11 0,3 8 0,4 6 0,3 3 0,6-1 0,3 3 0,8-10 0,4-10 0,8-9 0,8-14 0,4-11 0,7-11 0,6-8 0,3-17 0,-2-10 0,-2 2 0,1-9 0,-10-11 0,4 9-9,-28-19-24,18 14-7,-19-11-2,14 11 2,-14-19-1</inkml:trace>
          <inkml:trace contextRef="#ctx0" brushRef="#br0" timeOffset="-5662.81">214 1489 99,'-2'35'37,"9"7"1,-8-12-2,15 7-28,-13-16-4,8-2-1,-9-19-1,11 18-1,-11-18 1,0 0-1,9-23 1,-8 5-1,-2-6 0,-1-6 0,-2-3-1,-1-4 0,0-4 0,-4 3 0,-2-3 1,-1 4-1,-2 6 0,-2 6 0,0 6 0,-2 8 0,-1 13 0,0 10 1,-3 15-1,1 9 0,2 14 0,-2 11 1,-2 13 0,5 14 0,-1 7 1,5 7-1,-1 3 1,14-3 1,4-7-1,8-4 0,8-12 0,9-17-2,10-17 0,7-15 0,10-17 0,0-8 0,3-10 0,-1-11 0,-8-2 0,-7-3 0,-5-2 0,-12-1 0,-9 6 0,-14-10-3,-2 28-38,2-42 0,-8 26-2,-17-14 2</inkml:trace>
          <inkml:trace contextRef="#ctx0" brushRef="#br0" timeOffset="-4212.0072">11 58 76,'0'0'39,"-7"-28"-1,7 28 2,-4-30-15,4 30-17,0 0-2,0 0-2,0 0 0,16 36-1,-12-5-1,5 15 2,-2 10-2,0 11 2,2 7-4,-1 1 0,0 1 0,-1 1 0,1-17 0,-2-4 0,3-17 0,-4-6 0,0-10 0,-5-23 0,9 25 0,-16-45-32,7 20-10,-5-33-3,1 15 3</inkml:trace>
          <inkml:trace contextRef="#ctx0" brushRef="#br0" timeOffset="-2355.6041">242 3091 111,'0'0'40,"18"16"0,-18-16 1,12 42-32,-10-8-2,12 11-2,-5 12-3,5 9-2,-3 6 0,3 2 0,-2-2 0,2-3 0,0-11 0,-5-6 0,2-15 0,-4-9 0,3-12 0,-10-16 0,18 7 0,-20-33-16,17 8-25,-12-22-2,8-2 1,-6-20-2</inkml:trace>
          <inkml:trace contextRef="#ctx0" brushRef="#br0" timeOffset="-312.0006">-248-1370 92,'0'0'40,"3"28"1,2 0-1,-5-28-11,4 37-23,-2-12-2,6-1-1,-2-5-3,1-1 0,-7-18 0,7 18 0,-7-18 0,0 0 0,-9-18 0,2 0 0,-2-4 0,-3-7 0,-2 0 0,-2-7 0,-2 3 0,1 3 0,-1 4 0,-3 5-2,0 10 1,-2 8 1,0 10 0,0 9 0,-2 10 0,0 9 1,1 11 1,1 8-2,0 8 0,3 10 0,4 3 0,4 3 0,5-3 0,9-3 0,7-8 0,8-10 0,10-12 0,4-12 0,8-14 0,4-9 0,4-11 0,-3-8 0,4 2-6,-18-26-20,11 15-15,-17-12-1,5 7 1,-13-15 0</inkml:trace>
        </inkml:traceGroup>
      </inkml:traceGroup>
    </inkml:traceGroup>
    <inkml:traceGroup>
      <inkml:annotationXML>
        <emma:emma xmlns:emma="http://www.w3.org/2003/04/emma" version="1.0">
          <emma:interpretation id="{FCC7652D-39B3-4061-809C-E0CDFB506B44}" emma:medium="tactile" emma:mode="ink">
            <msink:context xmlns:msink="http://schemas.microsoft.com/ink/2010/main" type="paragraph" rotatedBoundingBox="4146,10355 2106,11197 1515,9763 3555,892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27FC628-8CFF-45AB-995C-5E1F1CB0C268}" emma:medium="tactile" emma:mode="ink">
              <msink:context xmlns:msink="http://schemas.microsoft.com/ink/2010/main" type="line" rotatedBoundingBox="4146,10355 2106,11197 1515,9763 3555,8921"/>
            </emma:interpretation>
          </emma:emma>
        </inkml:annotationXML>
        <inkml:traceGroup>
          <inkml:annotationXML>
            <emma:emma xmlns:emma="http://www.w3.org/2003/04/emma" version="1.0">
              <emma:interpretation id="{C56CB6A1-BEB0-4C0A-8678-9700A2C8A706}" emma:medium="tactile" emma:mode="ink">
                <msink:context xmlns:msink="http://schemas.microsoft.com/ink/2010/main" type="inkWord" rotatedBoundingBox="4146,10355 2106,11197 1515,9763 3555,8921"/>
              </emma:interpretation>
              <emma:one-of disjunction-type="recognition" id="oneOf2">
                <emma:interpretation id="interp10" emma:lang="en-US" emma:confidence="0">
                  <emma:literal>on</emma:literal>
                </emma:interpretation>
                <emma:interpretation id="interp11" emma:lang="en-US" emma:confidence="0">
                  <emma:literal>as =</emma:literal>
                </emma:interpretation>
                <emma:interpretation id="interp12" emma:lang="en-US" emma:confidence="0">
                  <emma:literal>Cts =</emma:literal>
                </emma:interpretation>
                <emma:interpretation id="interp13" emma:lang="en-US" emma:confidence="0">
                  <emma:literal>€1</emma:literal>
                </emma:interpretation>
                <emma:interpretation id="interp14" emma:lang="en-US" emma:confidence="0">
                  <emma:literal>Cis =</emma:literal>
                </emma:interpretation>
              </emma:one-of>
            </emma:emma>
          </inkml:annotationXML>
          <inkml:trace contextRef="#ctx0" brushRef="#br0" timeOffset="889.2015">-2310 1621 85,'0'0'38,"16"-2"2,-16 2 0,16 33-19,-13-17-13,8 16-2,-1-8-1,-1 11-2,0-3 0,0 0 0,-6-8-2,3-3 1,-5-5-2,-1-16 0,0 0 0,0 0 0,0-32 0,-3 8 0,-2-11 0,-3-4 0,0-3 0,-3 0 0,-3 7-2,0 3 1,-7 9 0,-2 9 0,-2 12 1,-2 11-1,1 10 1,0 13 0,-3 8-1,1 17 2,9 6 0,1 11 1,2 10-1,4 6 1,1 3-2,9 2 0,4-6 0,7-10 0,7-10 0,9-16 0,1-18 0,15-14 0,1-19 0,2-15 0,0-10 0,-1-10 0,-3 0 0,-15-20-10,21 16-31,-34-16-2,8 16 2,-15-13-1</inkml:trace>
          <inkml:trace contextRef="#ctx0" brushRef="#br0" timeOffset="1185.6018">-1899 1657 76,'11'-24'40,"-11"24"0,0 0 1,9 42-10,-17-14-23,17 18-1,-3 1-1,4 16-2,1 2-2,3 13-2,0-3 0,4 1 0,-2-11 0,1-5 0,-3-11 0,2-9 0,-3-8 0,-3-14 0,-10-18 0,21 3 0,-21-3 0,-1-28-42,9 2 0,-16-20-2,13 4 0</inkml:trace>
          <inkml:trace contextRef="#ctx0" brushRef="#br0" timeOffset="-3619.2063">-1163 1991 76,'0'0'40,"-17"6"0,17-6 0,0 0-10,14 17-19,-14-17-3,24 11-2,1-8-2,10 1-4,11-6 0,9-2 0,9-3 0,8-1 0,6-6 0,-1-1 0,-1 3 0,-7 2 0,-11 1 0,-10 4 0,-11 3 0,-12 5 0,-9 8 0,-16-11 0,19 30-42,-19-30 0,-5 19-2,5-19 2</inkml:trace>
          <inkml:trace contextRef="#ctx0" brushRef="#br1" timeOffset="27892.849">-1648 918 100,'0'-20'36,"0"20"3,0 0-10,-20-17-22,20 17-1,0 0-3,-24 3-1,8 4 0,16-7 0,-34 28 0,15-8 0,-1 1-1,3 2 1,4-1-1,1 1 0,5 0 0,2 2-1,3-2 1,4-1-1,1 0 0,4-1 1,-3-4-1,-4-17 0,21 28 0,-5-17 1,-16-11-1,35 16 1,-14-11-1,1 5 0,2-1 1,-1 5-1,2 0 0,-4 2 0,0 4 0,-3-1 0,0 2 0,-3 0 1,-2-2-1,-1-1 0,-1 0 0,-11-18 0,14 28 0,-14-28 0,5 24 0,-5-24 0,-3 23 0,3-23 0,-13 23 0,13-23 0,-21 19 0,21-19 0,-26 13 0,10-10 0,-2-3 0,0-3 0,-1-1-1,0-3 1,-1 0-1,1 0 1,1-2 0,18 9 0,-25-19 0,25 19 0,-8-27 1,8 12-1,5-3 0,5-3 0,5 2 0,0-2-1,3 5-1,-6-7-4,15 18-26,-20-11-9,9 9 1,-13-9-1</inkml:trace>
          <inkml:trace contextRef="#ctx0" brushRef="#br1" timeOffset="28267.2496">-1306 1257 93,'0'0'40,"0"0"1,0 0 0,21-7-25,-21 7-10,29-23-2,-10 12-2,2 1-1,6 6-4,-13-15-23,12 21-14,-10-11-1,4 7 0,-20 2-1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23:21.005"/>
    </inkml:context>
    <inkml:brush xml:id="br0">
      <inkml:brushProperty name="width" value="0.00882" units="cm"/>
      <inkml:brushProperty name="height" value="0.00882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081F13E-0255-4A1B-807E-85F5DF36E626}" emma:medium="tactile" emma:mode="ink">
          <msink:context xmlns:msink="http://schemas.microsoft.com/ink/2010/main" type="writingRegion" rotatedBoundingBox="5232,12128 7947,8666 8894,9408 6179,12870"/>
        </emma:interpretation>
      </emma:emma>
    </inkml:annotationXML>
    <inkml:traceGroup>
      <inkml:annotationXML>
        <emma:emma xmlns:emma="http://www.w3.org/2003/04/emma" version="1.0">
          <emma:interpretation id="{D047DE57-6B48-4383-960E-0AFF0D97CACE}" emma:medium="tactile" emma:mode="ink">
            <msink:context xmlns:msink="http://schemas.microsoft.com/ink/2010/main" type="paragraph" rotatedBoundingBox="5232,12128 7947,8666 8894,9408 6179,128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72A3AF-FC1F-4BBB-A5D2-CBCE6EFF1E7D}" emma:medium="tactile" emma:mode="ink">
              <msink:context xmlns:msink="http://schemas.microsoft.com/ink/2010/main" type="line" rotatedBoundingBox="5232,12128 7947,8666 8894,9408 6179,12870"/>
            </emma:interpretation>
          </emma:emma>
        </inkml:annotationXML>
        <inkml:traceGroup>
          <inkml:annotationXML>
            <emma:emma xmlns:emma="http://www.w3.org/2003/04/emma" version="1.0">
              <emma:interpretation id="{8D540D29-D124-498C-B06E-49187C60423C}" emma:medium="tactile" emma:mode="ink">
                <msink:context xmlns:msink="http://schemas.microsoft.com/ink/2010/main" type="inkWord" rotatedBoundingBox="5232,12128 7947,8666 8894,9408 6179,12870"/>
              </emma:interpretation>
              <emma:one-of disjunction-type="recognition" id="oneOf0">
                <emma:interpretation id="interp0" emma:lang="en-US" emma:confidence="0">
                  <emma:literal>cig</emma:literal>
                </emma:interpretation>
                <emma:interpretation id="interp1" emma:lang="en-US" emma:confidence="0">
                  <emma:literal>Cts</emma:literal>
                </emma:interpretation>
                <emma:interpretation id="interp2" emma:lang="en-US" emma:confidence="0">
                  <emma:literal>"-cist</emma:literal>
                </emma:interpretation>
                <emma:interpretation id="interp3" emma:lang="en-US" emma:confidence="0">
                  <emma:literal>I-cist</emma:literal>
                </emma:interpretation>
                <emma:interpretation id="interp4" emma:lang="en-US" emma:confidence="0">
                  <emma:literal>Cts,</emma:literal>
                </emma:interpretation>
              </emma:one-of>
            </emma:emma>
          </inkml:annotationXML>
          <inkml:trace contextRef="#ctx0" brushRef="#br0">2735 1710 83,'0'0'40,"1"25"0,-1-25 1,0 45-13,0-45-20,6 34-4,-6-34 0,5 26-2,-5-26 0,7 18-1,-7-18 1,0 0-2,2-23 0,-7 5 0,-1-5 0,-1-6 0,0-5 0,-7-6 0,2-1 0,-4 3 0,-2-1 0,-3 6 0,-2 5 0,-2 10-2,-1 11 2,1 12-1,0 15 1,-1 11 0,5 13 0,1 18 1,4 10-1,4 8 2,3 8-2,6 4 0,5 1 0,5-7 0,5-9 0,7-10 0,10-16 0,2-12 0,8-18 0,5-14 0,2-11 0,-2-5 0,-1-6 0,-8-15 0,2 12-11,-28-19-30,16 13-1,-18-13 1,5 5-2</inkml:trace>
          <inkml:trace contextRef="#ctx0" brushRef="#br0" timeOffset="343.2006">3185 1513 108,'0'0'40,"0"0"0,2 21 1,-20-3-33,23 14-2,-7 3-1,8 16-2,-3 5 1,4 9-4,0 5 0,1 6 0,-1-2 0,3-2 0,-1-6 0,2-11 0,-3-4 0,5-11 0,-6-8 0,2-13 0,-9-19 0,12 16 0,-12-16 0,2-16 0,15 4-37,-29-20-5,14 1-2,-18-19 2</inkml:trace>
          <inkml:trace contextRef="#ctx0" brushRef="#br1" timeOffset="25974.0456">3660 814 66,'0'0'37,"3"-18"-1,-3 18 3,0 0-17,0 0-12,0 0-3,0 0-2,0 0-2,-26 0-1,26 0 0,-27 23-1,8-5 0,-2 1 0,-2 6 0,0 1-1,2 2 1,1 0-1,4 0 1,4-3-1,3 0 1,2-4-1,5 0 0,4-2 0,2-3 1,-4-16-1,12 28 0,-12-28 1,18 25-1,-18-25 1,24 19-1,-24-19 1,30 21-1,-10-12 1,-1 0-1,2-2 0,4 5 1,0-3-1,-1 3 0,1-3 0,-2 1 0,2 4 0,-4-1 0,-3 1 0,-1-2 0,-17-12 0,25 30-1,-18-14 1,0 0 0,-5 1 0,-4 1 0,-1 3 0,-4-2 1,-6 2-1,-3 0 0,-1-1 0,-3-5 0,-3 1 0,0-3 0,-1-3 0,-1-1-1,2-6 1,2 1 0,3-4 0,18 0 0,-25-11 0,25 11 0,-10-26 1,10 8-1,5-3 0,4-3 0,0 1 0,0-2 0,1 4-1,-1-2 0,2 8-2,-10-8-3,17 23-22,-20-20-12,2 20 0,6-31 0,-6 31 1</inkml:trace>
          <inkml:trace contextRef="#ctx0" brushRef="#br1" timeOffset="26488.8465">4154 1093 85,'0'0'39,"0"0"0,0 0 1,0 0-20,0 0-12,23-19-2,-2 10-2,-3-3-2,6 3 0,1-1-1,0 3 0,0 3-2,-6 1-1,7 18-11,-8-16-27,-2 9-1,-16-8 0,0 0-1</inkml:trace>
          <inkml:trace contextRef="#ctx0" brushRef="#br1" timeOffset="27721.2487">1379 3720 103,'-2'-24'37,"2"24"2,-7-20-2,7 20-29,0 0-2,0 0-3,-16-7-1,16 7 0,-19 20-1,7-4 0,-3 5 0,1 0 0,2 3 0,0 1 0,1-2-1,4-2 1,2-2 0,5-1-1,0-2 1,0-16-1,12 26 0,-12-26 1,19 23-1,-19-23 0,27 23 0,-9-11 1,-1-2-1,4 1 0,1 0 1,2 3-1,1-4 0,1 4 1,-1 0-1,0 0 0,-4 2 1,-1 0-1,-5 0 0,1-2 0,-7 2 0,-9-16 0,11 29 0,-11-29 0,0 30 0,0-30 0,-13 28 0,13-28 0,-24 25 0,6-14 0,0-4 0,-1-2 0,-6-3 0,4-4 0,-2 0 0,0-5-1,4 0 1,1 0 0,2-2 0,16 9 0,-21-21 0,21 21 0,-11-21-1,11 21 1,2-23 0,-2 23 0,11-28 0,-11 28 0,19-28 0,-19 28 0,21-26-3,-12 10-1,9 18-16,-18-2-21,25-16 1,-25 16-1,15-14 1</inkml:trace>
          <inkml:trace contextRef="#ctx0" brushRef="#br1" timeOffset="28204.8494">1919 3931 102,'0'0'39,"0"0"2,0 0-2,37 4-24,-37-4-8,32-23-1,-9 11-3,9-2 0,-6 3-3,6 4 0,-2 2 0,-3 1 0,-3 8-2,-24-4-11,28 0-27,-28 0-2,0 0 1,0 0-1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23:30.381"/>
    </inkml:context>
    <inkml:brush xml:id="br0">
      <inkml:brushProperty name="width" value="0.00882" units="cm"/>
      <inkml:brushProperty name="height" value="0.00882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ADF849B-36A8-4FB8-A459-7D8DA9D73FF6}" emma:medium="tactile" emma:mode="ink">
          <msink:context xmlns:msink="http://schemas.microsoft.com/ink/2010/main" type="writingRegion" rotatedBoundingBox="17084,6541 20836,10872 17007,14189 13255,9857"/>
        </emma:interpretation>
      </emma:emma>
    </inkml:annotationXML>
    <inkml:traceGroup>
      <inkml:annotationXML>
        <emma:emma xmlns:emma="http://www.w3.org/2003/04/emma" version="1.0">
          <emma:interpretation id="{4F3B7E36-6613-467D-97A8-99DCC0262795}" emma:medium="tactile" emma:mode="ink">
            <msink:context xmlns:msink="http://schemas.microsoft.com/ink/2010/main" type="paragraph" rotatedBoundingBox="17200,6493 20690,10837 19628,11690 16138,73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D51CE1-121B-4F59-937A-90E1E4707101}" emma:medium="tactile" emma:mode="ink">
              <msink:context xmlns:msink="http://schemas.microsoft.com/ink/2010/main" type="line" rotatedBoundingBox="17200,6493 20690,10837 19628,11690 16138,7346"/>
            </emma:interpretation>
          </emma:emma>
        </inkml:annotationXML>
        <inkml:traceGroup>
          <inkml:annotationXML>
            <emma:emma xmlns:emma="http://www.w3.org/2003/04/emma" version="1.0">
              <emma:interpretation id="{61F650C3-16EB-4EAC-874F-E98BF3E6663C}" emma:medium="tactile" emma:mode="ink">
                <msink:context xmlns:msink="http://schemas.microsoft.com/ink/2010/main" type="inkWord" rotatedBoundingBox="17200,6493 20690,10837 19628,11690 16138,7346">
                  <msink:destinationLink direction="with" ref="{8D6C8CB6-409E-442E-B86F-0D5055ABE717}"/>
                </msink:context>
              </emma:interpretation>
              <emma:one-of disjunction-type="recognition" id="oneOf0">
                <emma:interpretation id="interp0" emma:lang="en-US" emma:confidence="0">
                  <emma:literal>"in,</emma:literal>
                </emma:interpretation>
                <emma:interpretation id="interp1" emma:lang="en-US" emma:confidence="0">
                  <emma:literal>(in,</emma:literal>
                </emma:interpretation>
                <emma:interpretation id="interp2" emma:lang="en-US" emma:confidence="0">
                  <emma:literal>Cia,</emma:literal>
                </emma:interpretation>
                <emma:interpretation id="interp3" emma:lang="en-US" emma:confidence="0">
                  <emma:literal>chon,</emma:literal>
                </emma:interpretation>
                <emma:interpretation id="interp4" emma:lang="en-US" emma:confidence="0">
                  <emma:literal>(ion,</emma:literal>
                </emma:interpretation>
              </emma:one-of>
            </emma:emma>
          </inkml:annotationXML>
          <inkml:trace contextRef="#ctx0" brushRef="#br0">62-2706 111,'-21'16'41,"23"6"0,-6-4 0,18 12-33,-9-7-3,8 3 0,-4-7-2,1 3-3,-10-22 0,16 21 0,-16-21 0,0 0 0,0 0 0,5-20 0,-8 1 0,-2-6 0,-3-6 0,-2-6 0,-1-7 0,-5-2 0,1 4 0,-7 2 0,-1 6 0,-1 8 0,-5 12 0,1 16 0,-5 15 0,1 10 0,-2 13 0,1 13 0,1 13 0,2 19 0,0 8 0,7 4 0,7 1 0,9 0 0,7-6 0,11-11 0,10-16 0,14-18 0,11-22 0,5-18 0,8-16 0,-1-14 0,2-9 0,-9-13 0,2 8-9,-32-18-32,9 6-2,-17-12 1,2 8-1</inkml:trace>
          <inkml:trace contextRef="#ctx0" brushRef="#br0" timeOffset="296.4006">272-2850 113,'-2'-27'40,"2"27"2,2-19-2,-2 19-32,19 5-1,-19-5-2,25 43-5,-9 0 0,-2 14 0,4 15 0,-2 10 0,3 10 0,-3 3 0,2-8 0,-2-9 0,1-10 0,1-13 0,-2-17 0,1-13 0,-17-25 0,36 21-8,-33-42-35,10 2-2,-15-24 2,9 0-2</inkml:trace>
          <inkml:trace contextRef="#ctx0" brushRef="#br1" timeOffset="27190.8478">597-1768 77,'0'0'35,"0"0"0,0 0-8,0 0-14,0 0-4,-18 18-4,4-2 0,7 12-1,-12 0 0,6 12-1,-6-1-1,3 5 1,0-9-1,4 0-1,-1-7 1,8-5-1,5-23 0,2 16-1,-2-16 1,19-25-1,-5 2 0,2-6 0,5-8 1,2-9-1,2-5 0,3-2 1,1 2-1,-3 0 0,2 7 0,-5 8 1,-3 4-1,-5 14 0,-15 18 1,23-5-1,-23 5 1,11 26 1,-7-5 0,1 11 0,4 2 0,3 2 0,0 0 0,6-1-1,0-2 1,6-3-1,-4-5 0,3-8-1,-7-5 0,0-3-1,-16-9-1,0 0-3,22 18-12,-22-18-23,0 0-2,-31 0 2,31 0-2</inkml:trace>
          <inkml:trace contextRef="#ctx0" brushRef="#br1" timeOffset="26488.8466">609-1610 52,'0'0'34,"0"0"0,0 0 0,0 0-9,18 9-15,-18-9-4,0 0 0,0 0-2,12 28 1,-12-28-1,7 28 0,-5-10 0,3 8 0,-1 1-1,1 6 0,-1 2 0,3 4-1,-2 1 0,2 6-1,-2 1 0,2 6 1,-1 2-2,1 1 1,0 4 0,0 5 0,-2 0 0,4 3 0,-2 1 1,0-4-1,2-2 1,-2-3-2,0-6 2,0-3-2,0-7 0,-1-7 0,-1-7 0,-2-6 0,-1-4 0,0-5 0,-2-15 0,0 18 0,0-18 0,0 0 0,-4-16-4,-4-8-5,16 6-31,-20-15-2,8 1 2,-11-21-2</inkml:trace>
          <inkml:trace contextRef="#ctx0" brushRef="#br1" timeOffset="27783.6488">611-524 87,'0'0'38,"-16"11"2,16-11 0,0 0-21,27-11-10,-15-6-2,9 6-1,2-6-4,5 3 2,0-6-3,6 4 1,-2-1-2,5 3 0,-5 3 0,1 4 0,-1 2 0,-6 1 0,-1 4 0,-5 0 0,-3 4 0,-17-4-4,20 12-2,-20-12-30,0 0-5,0 0-1,0 0 1</inkml:trace>
          <inkml:trace contextRef="#ctx0" brushRef="#br0" timeOffset="1388.4025">2779 30 107,'0'0'40,"0"0"1,0 0 0,0 0-31,1 33-4,-1-1-2,7 13 0,-3 12-2,7 15-2,-3 9 0,5 8 0,-3 1 0,4-2 0,2-6 0,0-6 0,-2-13 0,0-14 0,-1-12 0,-4-10 0,1-10 0,-10-17 0,0 0 0,4-32-11,-1 13-31,-13-23-2,4 2 1,-13-29-1</inkml:trace>
          <inkml:trace contextRef="#ctx0" brushRef="#br0" timeOffset="1092.002">2258 174 106,'0'0'40,"28"16"2,-28-16-2,25 42-30,-18-23-4,7 8-2,-7-6-1,4-2-1,-11-19 0,14 23-2,-14-23 0,0 0 0,0 0 0,0-18 0,-6-1 0,-2-7 0,-1-6 0,-5-3 0,0-4 0,-2 2 0,-2 4 0,0 6 0,-1 8-2,-2 12 1,0 12 1,-1 11-1,-1 12 2,4 13-1,-6 10 1,4 12 1,0 11-2,2 7 0,4 5 0,5 5 0,8-1 0,9-4 0,9-11 0,11-15 0,8-14 0,5-13 0,8-17 0,5-18 0,2-10 0,-8-14 0,1-4 0,-9-11 0,7 10-11,-29-19-30,15 8-2,-18-19 1,8 6-1</inkml:trace>
          <inkml:trace contextRef="#ctx0" brushRef="#br1" timeOffset="29905.2526">2807 1172 112,'0'0'40,"0"0"1,25 37-4,-8-37-28,22 9-3,3-6-1,15 4-2,3-5-1,2 3-2,-2 2 0,-2 0 0,-5 2 0,-5 0 0,-10 1 0,-11 3 0,-8 1 0,-19-14 0,16 30 0,-21-13 0,-6 2 0,-8 6 0,-8 1 0,-6 4 0,-4 4 0,-6 6 0,-1 1 0,2-1 0,1-1 0,1-1 0,6-3 0,6-5 0,5-5 0,5-8 0,18-17 0,-17 13 0,17-13 0,-6-18-17,6 18-25,6-31 0,6 13 0,-7-19-2</inkml:trace>
        </inkml:traceGroup>
      </inkml:traceGroup>
    </inkml:traceGroup>
    <inkml:traceGroup>
      <inkml:annotationXML>
        <emma:emma xmlns:emma="http://www.w3.org/2003/04/emma" version="1.0">
          <emma:interpretation id="{1C1530CD-7C20-484F-861B-0177D312B488}" emma:medium="tactile" emma:mode="ink">
            <msink:context xmlns:msink="http://schemas.microsoft.com/ink/2010/main" type="paragraph" rotatedBoundingBox="15141,7296 19153,9646 17665,12186 13653,98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28A9FB-A516-417E-A4E2-F271E3517F04}" emma:medium="tactile" emma:mode="ink">
              <msink:context xmlns:msink="http://schemas.microsoft.com/ink/2010/main" type="line" rotatedBoundingBox="15141,7296 19153,9646 17665,12186 13653,9836"/>
            </emma:interpretation>
          </emma:emma>
        </inkml:annotationXML>
        <inkml:traceGroup>
          <inkml:annotationXML>
            <emma:emma xmlns:emma="http://www.w3.org/2003/04/emma" version="1.0">
              <emma:interpretation id="{FA7105E7-45BE-4C2E-828D-A669AA6AC67B}" emma:medium="tactile" emma:mode="ink">
                <msink:context xmlns:msink="http://schemas.microsoft.com/ink/2010/main" type="inkWord" rotatedBoundingBox="15141,7296 19153,9646 17665,12186 13653,9836"/>
              </emma:interpretation>
              <emma:one-of disjunction-type="recognition" id="oneOf1">
                <emma:interpretation id="interp5" emma:lang="en-US" emma:confidence="0">
                  <emma:literal>Int</emma:literal>
                </emma:interpretation>
                <emma:interpretation id="interp6" emma:lang="en-US" emma:confidence="0">
                  <emma:literal>y ¥</emma:literal>
                </emma:interpretation>
                <emma:interpretation id="interp7" emma:lang="en-US" emma:confidence="0">
                  <emma:literal>y ☹</emma:literal>
                </emma:interpretation>
                <emma:interpretation id="interp8" emma:lang="en-US" emma:confidence="0">
                  <emma:literal>Init</emma:literal>
                </emma:interpretation>
                <emma:interpretation id="interp9" emma:lang="en-US" emma:confidence="0">
                  <emma:literal>y #</emma:literal>
                </emma:interpretation>
              </emma:one-of>
            </emma:emma>
          </inkml:annotationXML>
          <inkml:trace contextRef="#ctx0" brushRef="#br0" timeOffset="-2776.8048">994 509 107,'-7'23'41,"7"-23"1,0 27 0,0-27-26,32-4-11,7-6-3,8-6-2,11-4 0,6-2 0,0-5 0,-4 3 0,-2 8 0,-14-5 0,-5 24-12,-23-10-30,-16 7 0,0 0-1,0 21 1</inkml:trace>
          <inkml:trace contextRef="#ctx0" brushRef="#br0" timeOffset="-3213.6056">353 200 65,'0'0'39,"0"0"0,0 0 0,0 0-9,0 0-16,0 0-5,13 18-2,-6 3-1,-7 2-2,5 3-1,-5 0-3,7 1 0,-9-4 0,6-4 0,-4-19 0,2 21 0,-2-21 0,0 0 0,-2-18 0,0 1 0,4-8 0,-6-6 0,4-8 0,-10-3 0,3-2 0,-6-4 0,-3 6 0,-5 7 0,-5 4 0,1 8 0,-7 14 0,4 12 0,-2 15 0,-2 12 0,4 14 0,1 14 0,3 16 0,1 15 0,5 8 0,6 5 0,3 0 0,9-2 0,9-11 0,8-6 0,12-18 0,9-19 0,8-13 0,7-22 0,2-13 0,5-10 0,-3-11 0,-4-5 0,-8 0 0,-8-2 0,-8 0 0,-12 9 0,-1 8 0,-28-16-23,12 29-19,-11-22-2,11 22 2,-21-22-1</inkml:trace>
          <inkml:trace contextRef="#ctx0" brushRef="#br0" timeOffset="-1606.8028">57-1218 107,'16'-9'41,"-16"9"1,12 36-1,-17-8-30,17 23-5,-5 5-2,5 12-1,-3 3-3,2 8 0,-2-9 0,-2-1 0,-2-15 0,-1-10 0,-1-12 0,-3-11 0,0-21 0,0 0 0,0 0-40,0-43-3,2 12-1,-13-18 2</inkml:trace>
          <inkml:trace contextRef="#ctx0" brushRef="#br1" timeOffset="55036.8967">-2949-306 94,'-20'12'38,"-8"-10"3,17 14-3,-17-23-24,28 7-4,0 0-3,27 12-2,1-13-1,21 2 0,17-1-4,22 0 0,18-3 0,23 3 0,19-4 0,12 4 0,13-2 0,6 1 0,-6-3 0,-7 2 0,-15 2 0,-18 0 0,-24 2 0,-20 0 0,-24 1 0,-19 1 0,-18-2 0,-9 3 0,-19-5 0,0 0 0,18 14 0,-18-14 0,0 0 0,23 0 0,-7-2 0,2-5 0,1 2 0,0-4 0,1 4 0,-20 5 0,26-5-2,-26 5-7,0 0-29,0 0-4,0 0 1,-35 12-1</inkml:trace>
          <inkml:trace contextRef="#ctx0" brushRef="#br1" timeOffset="56503.2989">-1119-706 68,'-18'-6'38,"18"6"1,-24-2 1,17 20-12,-13-20-16,20 2-4,-7 25-1,9-2-2,-4 0 1,6 10-2,-4 4-4,5 10 0,-5 4 0,3 11 0,-1-1 0,0 4 0,-2-5 0,2 3 0,0-10 0,-2-4 0,1-10 0,1-9 0,2-9 0,-4-21 0,7 19 0,-7-19 0,21-5-23,-18-21-19,12 6-2,-8-18 1,10 4 0</inkml:trace>
          <inkml:trace contextRef="#ctx0" brushRef="#br0" timeOffset="-2230.8039">-1331 647 106,'0'0'41,"0"0"0,0 0 0,23 10-27,-23-10-7,43-9-2,-12 0-5,15 2 0,5-5 0,8 3 0,1-8 0,-6 8 0,5 2 0,-13 2 0,-8 10 0,-16-7-5,2 18-36,-24-16-2,14 21 1,-14-21-1</inkml:trace>
          <inkml:trace contextRef="#ctx0" brushRef="#br0" timeOffset="-982.8017">288 1748 113,'-7'-24'39,"7"24"1,-4-32-8,4 32-20,0 0-4,20 18-1,-19 6-3,7 17-4,-7 8 0,3 14 0,-2 2 0,-1 7 0,1-5 0,-2-2 0,2-11 0,0-10 0,-1-9 0,-1-13 0,11 4 0,-11-26-40,0 0-2,2-28-1,7 1 0</inkml:trace>
          <inkml:trace contextRef="#ctx0" brushRef="#br1" timeOffset="30451.2535">1197 1232 67,'0'0'37,"0"-23"0,-5 7 2,5 16-15,-2-18-10,2 18-4,0 0-2,19-1-1,-19 1-2,6 26 0,-6 0-3,3 11-2,-3 7 0,0 5 0,-2 6 0,1 1 0,-1-1 0,-2-8 0,3-3 0,-8-18 0,19 4-40,-10-30-1,-14 23-3,14-23 3</inkml:trace>
        </inkml:traceGroup>
      </inkml:traceGroup>
    </inkml:traceGroup>
    <inkml:traceGroup>
      <inkml:annotationXML>
        <emma:emma xmlns:emma="http://www.w3.org/2003/04/emma" version="1.0">
          <emma:interpretation id="{1A513C62-3E1E-4C57-ABC6-0294E1D36F8E}" emma:medium="tactile" emma:mode="ink">
            <msink:context xmlns:msink="http://schemas.microsoft.com/ink/2010/main" type="paragraph" rotatedBoundingBox="14499,8780 18251,13111 17007,14189 13255,98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7473C7-58C0-41DC-B86B-8395F4D8FEDE}" emma:medium="tactile" emma:mode="ink">
              <msink:context xmlns:msink="http://schemas.microsoft.com/ink/2010/main" type="line" rotatedBoundingBox="14499,8780 18251,13111 17007,14189 13255,9857"/>
            </emma:interpretation>
          </emma:emma>
        </inkml:annotationXML>
        <inkml:traceGroup>
          <inkml:annotationXML>
            <emma:emma xmlns:emma="http://www.w3.org/2003/04/emma" version="1.0">
              <emma:interpretation id="{CFF08694-1D92-4E9D-A3B2-16410EC4D0D8}" emma:medium="tactile" emma:mode="ink">
                <msink:context xmlns:msink="http://schemas.microsoft.com/ink/2010/main" type="inkWord" rotatedBoundingBox="16351,10917 18251,13111 17007,14189 15107,11995"/>
              </emma:interpretation>
              <emma:one-of disjunction-type="recognition" id="oneOf2">
                <emma:interpretation id="interp10" emma:lang="en-US" emma:confidence="0">
                  <emma:literal>aile.</emma:literal>
                </emma:interpretation>
                <emma:interpretation id="interp11" emma:lang="en-US" emma:confidence="0">
                  <emma:literal>anile.</emma:literal>
                </emma:interpretation>
                <emma:interpretation id="interp12" emma:lang="en-US" emma:confidence="0">
                  <emma:literal>aile</emma:literal>
                </emma:interpretation>
                <emma:interpretation id="interp13" emma:lang="en-US" emma:confidence="0">
                  <emma:literal>anile</emma:literal>
                </emma:interpretation>
                <emma:interpretation id="interp14" emma:lang="en-US" emma:confidence="0">
                  <emma:literal>ilex</emma:literal>
                </emma:interpretation>
              </emma:one-of>
            </emma:emma>
          </inkml:annotationXML>
          <inkml:trace contextRef="#ctx0" brushRef="#br1" timeOffset="52868.4929">-1070 3180 86,'-17'-19'37,"17"19"0,-25-14 1,25 14-21,-19-2-10,19 2-2,0 0-1,0 0 0,1 20-1,10-5 1,0 3-1,6 7 0,1 1 0,8 11-1,-1-2 0,9 7-2,-3 0 0,7 0 0,-3-3 0,-2 0 0,-1-4 0,-4-7 0,-3-3 0,-4-6 0,-21-19 0,27 23 0,-27-23 0,0 0 0,17 10 0,-17-10 0,0 0 0,0 0 0,9-22 0,-9 22 0,9-32 0,-4 9 0,2-5 0,2-7 0,4-4 0,-3-5 0,4 0 0,0 4 0,2-1 0,-2 3 0,1 8 0,-7 5 0,1 8 0,-9 17 0,0 0-6,-10-21-34,10 21-3,0 0 2,0 0-2</inkml:trace>
          <inkml:trace contextRef="#ctx0" brushRef="#br0" timeOffset="2511.6045">-2127 272 113,'0'0'41,"0"0"-1,21-2 2,-21 2-32,-1 30-4,6-2-3,5 22-3,-1 8 0,4 14 0,-1 7 0,2 5 0,0 2 0,4-3 0,-2-11 0,-2-12 0,0-13 0,-2-10 0,1-9 0,-13-28 0,33 11-34,-33-11-9,9-23-1,-14-12 1</inkml:trace>
          <inkml:trace contextRef="#ctx0" brushRef="#br1" timeOffset="55738.898">-2642-708 99,'0'0'38,"33"-14"3,-33 14-3,0 0-27,0 0-4,-5 28-2,-18-11 0,-2 13-2,-17 5 1,-8 8-3,-10 4 2,-5 7-3,-7 3 0,-4 4 0,3-3 0,3-9 0,13-3 0,10-9 0,10-5 0,8-10 0,15-6 0,14-16 0,0 0 0,18 7 0,5-12 0,14-2 0,7-2 0,9 4 0,7-2 0,4 3 0,-1 4 0,1 6 0,-8 1 0,-10 0 0,-4 7 0,-13-7-2,11 17-29,-40-24-11,34 9 0,-34-9 0,33-9-1</inkml:trace>
          <inkml:trace contextRef="#ctx0" brushRef="#br0" timeOffset="3759.6067">780 2897 96,'0'0'40,"0"0"1,-12 16 0,16 11-14,-13-5-20,10 17-4,-1 7-3,2 14 0,0 5 0,5 12 0,-2 2 0,4 4 0,0-6 0,2-3 0,-1-11 0,1-7 0,1-10 0,-1-11 0,-1-10 0,-1-10 0,-9-15 0,16 11 0,-16-11 0,9-16 0,-9 16 0,0-42 0,18 26-20,-24-24-23,10 3-1,-11-18 0,12 1 1</inkml:trace>
          <inkml:trace contextRef="#ctx0" brushRef="#br1" timeOffset="52166.4909">-859 1508 93,'0'-22'38,"0"22"2,0 0-3,0 0-22,0 0-6,0 0-3,10 23-2,-3 4-2,-3 1 0,5 10 1,-4 10-1,2 10 0,0 10 0,0 15-2,0 12 0,-3 7 0,1 8 0,-2 5 0,3 6 0,-1 0 0,2-3 0,-3-7 0,3-6 0,0-7 0,-4-8 0,3-9 0,-3-13 0,1-8 0,-6-11 0,5-6 0,-3-12 0,0-8 0,0-23 0,2 26 0,-2-26 0,0 0 0,0 0 0,5-24 0,1 6 0,-12-8-8,26 10-30,-29-14-3,9 30 0,-5-35 0</inkml:trace>
          <inkml:trace contextRef="#ctx0" brushRef="#br0" timeOffset="2246.404">-2496 253 114,'0'0'40,"0"0"0,0 0 0,0 0-32,23 32-3,-16-15-1,7 6 0,-1 0-4,1 1 0,-7-3 0,2-1 0,-9-20 0,9 23 0,-9-23 0,0 0 0,0 0 0,-13-30 0,8 3 0,-4-8 0,-3-2 0,-4-5 0,3 0 0,-8 3 0,4 8 0,-6 10 0,1 10-2,-4 16 2,3 15-1,0 13 2,0 16-1,4 16 0,-2 14 2,3 11-2,4 10 0,3 7 0,6-1 0,7-3 0,6-9 0,7-17 0,9-14 0,6-15 0,6-24 0,6-17 0,6-16 0,-4-12 0,0-7 0,-9-16 0,6 14-20,-20-28-21,7 9-1,-19-10 1,5 6-1</inkml:trace>
          <inkml:trace contextRef="#ctx0" brushRef="#br0" timeOffset="3385.206">343 3012 99,'0'0'39,"0"0"1,0 0-1,-25-13-23,30 33-7,-3-1-2,5 16-1,-2 0-6,4 4 0,-2 0 0,0-1 0,-1-6 0,-1-4 0,-2-12 0,-3-16 0,0 0 0,6-23 0,-6-3 0,-4-11 0,1-4 0,-3-8 0,-4-2 0,-4 4 0,-6 3 0,-5 7 0,-1 9 0,-4 10 0,-4 13 0,1 14 0,1 12 0,0 16 0,4 12 0,3 16 0,2 12 0,8 13 0,2 5 0,8 5 0,3-2 0,7-1 0,8-14 0,6-11 0,8-21 0,6-15 0,8-20 0,5-16 0,1-12 0,1-14 0,0-2 0,-9-15 0,1 10 0,-15-23-15,7 21-26,-22-11-2,10 14 2,-19-13-1</inkml:trace>
          <inkml:trace contextRef="#ctx0" brushRef="#br1" timeOffset="53601.6942">-1107 1912 93,'0'0'37,"-28"14"3,28-14-2,-26 2-22,26-2-7,0 0-2,19 7-1,-19-7-2,39-7 1,-13-1-5,10 3 0,1-2 0,7 0 0,2-2 0,3 2 0,-1 0 0,0 0 0,-3 2 0,-2 1 0,-6 1 0,-5 1 0,-9 4 0,-4 0 0,-3 1 0,-16-3 0,0 0 0,0 0 0,16 20-5,-37-24-36,21 4-2,-16-5 2,16 5-1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23:59.66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D6C8CB6-409E-442E-B86F-0D5055ABE717}" emma:medium="tactile" emma:mode="ink">
          <msink:context xmlns:msink="http://schemas.microsoft.com/ink/2010/main" type="inkDrawing" rotatedBoundingBox="17903,10912 20261,11023 20255,11140 17897,11029" semanticType="underline" shapeName="Other">
            <msink:sourceLink direction="with" ref="{61F650C3-16EB-4EAC-874F-E98BF3E6663C}"/>
          </msink:context>
        </emma:interpretation>
      </emma:emma>
    </inkml:annotationXML>
    <inkml:trace contextRef="#ctx0" brushRef="#br0">136-1 42,'0'0'20,"0"0"1,-21 3 1,21-3-2,-21 2-4,21-2-2,-28 4-3,28-4 0,-29 5-2,29-5-1,-21 3 1,21-3-2,0 0 1,0 0-2,-16 7 1,16-7-2,0 0 0,11 18-1,-11-18 0,18 16-1,-1-6 0,10 6-3,15-3 0,18 1 0,21-6 0,24 1 0,18-4 0,22-3 0,12 0 0,11 0 0,5-2 0,-4 0 0,-8 0 0,-11 3 0,-13 1 0,-15-3 0,-16-1 0,-12-1 0,-17-1 0,-15 2 0,-12-2 0,-12 0 0,-11 2 0,-8 4 0,-19-4 0,18 7 0,-18-7 0,0 0 0,-5 19-2,-13-20-7,18 1-24,-16 12-8,16-12-1,-33-2 0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30:49.33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EEED22A-C680-4214-8614-02FD3514E276}" emma:medium="tactile" emma:mode="ink">
          <msink:context xmlns:msink="http://schemas.microsoft.com/ink/2010/main" type="writingRegion" rotatedBoundingBox="4392,7688 6647,8786 6337,9422 4082,8324"/>
        </emma:interpretation>
      </emma:emma>
    </inkml:annotationXML>
    <inkml:traceGroup>
      <inkml:annotationXML>
        <emma:emma xmlns:emma="http://www.w3.org/2003/04/emma" version="1.0">
          <emma:interpretation id="{9B7ECDD0-921C-4221-A97D-E1D2EAB78BC7}" emma:medium="tactile" emma:mode="ink">
            <msink:context xmlns:msink="http://schemas.microsoft.com/ink/2010/main" type="paragraph" rotatedBoundingBox="4392,7688 6647,8786 6337,9422 4082,83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01A086-8F7B-4F30-B8BB-AE43AEDC358B}" emma:medium="tactile" emma:mode="ink">
              <msink:context xmlns:msink="http://schemas.microsoft.com/ink/2010/main" type="line" rotatedBoundingBox="4392,7688 6647,8786 6337,9422 4082,8324"/>
            </emma:interpretation>
          </emma:emma>
        </inkml:annotationXML>
        <inkml:traceGroup>
          <inkml:annotationXML>
            <emma:emma xmlns:emma="http://www.w3.org/2003/04/emma" version="1.0">
              <emma:interpretation id="{25766252-F60C-4074-B10F-B349492652DF}" emma:medium="tactile" emma:mode="ink">
                <msink:context xmlns:msink="http://schemas.microsoft.com/ink/2010/main" type="inkWord" rotatedBoundingBox="4392,7688 6647,8786 6337,9422 4082,8324"/>
              </emma:interpretation>
              <emma:one-of disjunction-type="recognition" id="oneOf0">
                <emma:interpretation id="interp0" emma:lang="en-US" emma:confidence="0">
                  <emma:literal>.....</emma:literal>
                </emma:interpretation>
                <emma:interpretation id="interp1" emma:lang="en-US" emma:confidence="0">
                  <emma:literal>...</emma:literal>
                </emma:interpretation>
                <emma:interpretation id="interp2" emma:lang="en-US" emma:confidence="0">
                  <emma:literal>....</emma:literal>
                </emma:interpretation>
                <emma:interpretation id="interp3" emma:lang="en-US" emma:confidence="0">
                  <emma:literal>:</emma:literal>
                </emma:interpretation>
                <emma:interpretation id="interp4" emma:lang="en-US" emma:confidence="0">
                  <emma:literal>=::</emma:literal>
                </emma:interpretation>
              </emma:one-of>
            </emma:emma>
          </inkml:annotationXML>
          <inkml:trace contextRef="#ctx0" brushRef="#br0">1189 276 60,'0'0'35,"0"0"0,9-19-3,-9 19-12,0 0-6,16 2-4,-16-2-2,0 0-2,0 0-1,0 0-1,0 0 0,0 0-2,0 0 0,18 17 0,-18-17-1,3 16 0,-3-16-1,2 18 1,-2-18-1,0 0 0,4 17 1,-4-17-1,0 0 0,0 0 0,0 0 0,0 0 0,0 0 0,0 0 0,0 0 0,5-17 0,-5 17 0,0-18-1,0 18 1,2-19 0,-2 19 0,0 0 0,0 0 0,0 0 0,0 0 0,0 0 0,0 0 0,0 0 0,0 0 0,0 0-1,12 16-2,-12-16-2,9 19-19,-9-19-15,0 0-1,0 0 1,0 21-2</inkml:trace>
          <inkml:trace contextRef="#ctx0" brushRef="#br0" timeOffset="624.001">1255 763 87,'-2'-19'36,"2"19"1,2-34-2,14 36-21,-25-18-6,9 16 0,0 0-3,0 0 0,0 0-1,14 23-2,-14-23 1,2 28-1,-2-28-1,3 30 0,-3-30 0,2 21-1,-2-21 1,0 0-1,0 0 0,0 0 0,0 0 1,0 0-1,0 0 0,0 0 0,0 0 0,16-10 0,-16 10 0,0 0 0,0 0 0,0 0-1,0 0 1,0 0-1,0 0-1,0 0-4,16 22-24,-16-22-9,9-24-2,-9-1 1,12 6-2</inkml:trace>
          <inkml:trace contextRef="#ctx0" brushRef="#br0" timeOffset="-5070.0089">-300-235 86,'0'0'35,"0"0"2,0 0 0,-23-18-25,23 18-5,0 0-2,0 0-1,12 20-1,-12-20 0,4 16-1,-4-16 0,5 17-1,-5-17 1,0 0-1,2 18 0,-2-18-1,0 0 1,0 0-1,0 0 0,1-18 0,-1 18 0,0-21 0,0 21 0,-1-19 0,1 19 0,0-18 0,0 18 0,0 0 0,0 0 1,0 0-1,0 0 0,0 0 1,5 16-1,-5-16 1,0 0 0,7 19-1,-7-19 0,0 0 0,0 0 0,0 0-3,0 0-3,23-3-32,-27-13-2,4 16 0,4-25 0</inkml:trace>
          <inkml:trace contextRef="#ctx0" brushRef="#br0" timeOffset="-4492.8076">54-405 95,'0'0'38,"9"-25"2,-9 25-1,0 0-28,0 0-5,0 0-1,0 0-3,0 0 0,20 5-1,-20-5 1,5 20-2,-5-20 1,4 17-1,-4-17 1,0 0 0,0 0-1,0 0 1,0 0-1,0 0 1,12-23-1,-12 23 1,0-17-1,0 17 1,-2-20-1,2 20 1,0 0-1,-3-17-1,3 17 2,0 0-1,0 0 0,0 0 0,0 0 1,0 0-1,0 0 0,0 24 0,0-24 0,0 0 0,8 21 0,-8-21-1,0 0-1,0 0-4,23 9-33,-23-9-1,0 0-1,-7-24-1</inkml:trace>
          <inkml:trace contextRef="#ctx0" brushRef="#br0" timeOffset="1357.2023">1887 343 52,'-6'-16'36,"6"16"0,0 0 0,-17-19-12,17 19-8,0 0-6,0 0-2,0 0-1,3 26-3,-3-26 0,-1 25-1,1-25 0,0 26-1,0-26 0,1 21-1,-1-21-1,0 0 1,0 0-1,0 0 1,0 0-1,4-17 0,-4 17 0,2-30 0,-1 14 0,-1 16 0,0-26-1,0 26 1,0-18 0,0 18 0,0 0 0,0 0 0,0 0-1,0 0 1,0 16 0,0-16 0,0 0 0,4 21-2,-4-21-3,0 0-17,5 21-18,-5-21 0,0 19 0,0-19-1</inkml:trace>
          <inkml:trace contextRef="#ctx0" brushRef="#br0" timeOffset="1950.0035">1881 888 69,'2'-25'37,"-2"25"-1,4-28 3,-4 28-17,0-19-12,0 19-3,9-20-1,-9 20-2,0 0 0,0 0-1,0 0 0,0 0 0,0 0-2,14 27 1,-14-27 0,0 19-1,0-19-1,1 16 1,-1-16-1,0 0 1,0 0-1,0 0 0,0 0 0,0 0 1,0 0-1,0 0 0,0 0 0,9-18 0,-9 18 0,0 0 0,0 0 0,0 0 0,0 0 0,0 0 0,0 0 0,0 0 0,16-5 0,-16 5 0,0 0-4,5-25-14,-5 25-22,4-21-1,-4 21 0,5-35 0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30:52.20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3C5727B-E1CE-4FD0-BDBA-0C46750394B8}" emma:medium="tactile" emma:mode="ink">
          <msink:context xmlns:msink="http://schemas.microsoft.com/ink/2010/main" type="inkDrawing" rotatedBoundingBox="7249,9412 7268,8321 7888,8332 7869,9423" semanticType="callout" shapeName="Other">
            <msink:sourceLink direction="to" ref="{28049B77-7297-4D6F-9942-058C21D14391}"/>
          </msink:context>
        </emma:interpretation>
      </emma:emma>
    </inkml:annotationXML>
    <inkml:trace contextRef="#ctx0" brushRef="#br0">437 243 105,'-4'24'39,"4"-24"1,-1 30 0,1-30-32,-6 39-2,6-24-2,6 5-1,-6-20 0,1 24-1,-1-24-1,0 0 1,0 0 0,0-17-2,-1-4 0,1-9 0,-2-5 0,0-7 0,-2-6 0,-4 1 0,-1 1 0,-5 6 0,-2 6 0,-7 11-2,-2 11 2,-8 14-1,1 8 1,-2 20 0,-3 9 0,2 17 0,0 11 1,1 12-1,4 11 2,7 11-2,2 3 0,9-2 0,10-5 0,11-8 0,12-13 0,11-13 0,12-17 0,3-20 0,10-14 0,5-12 0,1-14 0,-5-10 0,-5-6 0,-7-5 0,-7 3 0,-9 1 0,-3 8 0,-19-4 0,14 29-28,-22-2-13,0 0-2,-18-10 1,18 10-1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03:24.321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82160DA9-7B74-43CB-845F-48EF2401DED6}" emma:medium="tactile" emma:mode="ink">
          <msink:context xmlns:msink="http://schemas.microsoft.com/ink/2010/main" type="inkDrawing" rotatedBoundingBox="22721,11782 22819,14523 22383,14538 22284,11798" semanticType="verticalRange" shapeName="Other">
            <msink:sourceLink direction="with" ref="{F5A41880-961F-4AFD-9426-BDC2EFCF2111}"/>
          </msink:context>
        </emma:interpretation>
      </emma:emma>
    </inkml:annotationXML>
    <inkml:trace contextRef="#ctx0" brushRef="#br0">-7 183 98,'-19'-7'37,"19"7"3,0 0-3,0 0-25,23-16-6,5 6-2,-2-8-2,10 1-1,2-4 1,5-4-2,-3 4 1,3 0-1,-8 5 0,-5 4 0,-7 8 0,-5 9 0,-18-5 0,16 39 0,-16-2-1,-6 9 2,1 10-1,-4 12 0,2 13 1,0 9-1,4 8 1,1 9 0,5 9-1,3 14 1,1 4 0,3 5 0,1-4 0,1 2 0,2-7-1,4-7 0,-4-10 0,2-11 0,-4-9 0,1-9 0,-6-5 0,0-7-1,-7-3 2,-4-4-1,-3-2 0,-5-7 1,-4-5-1,-3 0 1,-3-7-1,-2-7 1,-5-4-1,1-8 0,-2-4 0,0-9-2,-2-5 1,-3-14-4,10 7-9,-12-24-26,16-3 1,-7-17-1,12-3 0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30:40.52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8838431-2BE6-44CE-BFB3-BCECDD8A5D7B}" emma:medium="tactile" emma:mode="ink">
          <msink:context xmlns:msink="http://schemas.microsoft.com/ink/2010/main" type="inkDrawing" rotatedBoundingBox="4514,9480 4515,8359 5317,8360 5316,9481" hotPoints="5387,8890 4907,9370 4427,8890 4907,8410" semanticType="enclosure" shapeName="Circle"/>
        </emma:interpretation>
      </emma:emma>
    </inkml:annotationXML>
    <inkml:trace contextRef="#ctx0" brushRef="#br0">333 94 81,'-23'-7'38,"-8"-2"0,4 18 1,-19-8-26,20 27-5,-10 2-2,6 18-2,-1 10 0,4 17 0,3 15 0,6 10-1,7 4 0,11 3-1,9-5 1,18-6-2,10-18 1,14-13-2,12-30 2,10-18-2,3-20 0,1-20 0,3-16 0,-8-17 0,-7-11 0,-8-8 0,-13-6 0,-9-3 0,-12-4-3,-10 4 3,-13-4-1,-11 5 1,-14 9 0,-8 8 0,-10 6 0,-8 7 0,-9 11 0,-2 9 0,-1 15 0,3 14 0,3 11-1,6 9 0,12 14-3,2-5-4,36 15-32,-17-12-1,23 6 0,-5-19 0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30:46.37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F4B33AD-418F-4FBC-833B-926B206D2E31}" emma:medium="tactile" emma:mode="ink">
          <msink:context xmlns:msink="http://schemas.microsoft.com/ink/2010/main" type="writingRegion" rotatedBoundingBox="4159,9536 4748,9536 4748,10060 4159,10060"/>
        </emma:interpretation>
      </emma:emma>
    </inkml:annotationXML>
    <inkml:traceGroup>
      <inkml:annotationXML>
        <emma:emma xmlns:emma="http://www.w3.org/2003/04/emma" version="1.0">
          <emma:interpretation id="{7177518F-5AE4-48F3-B61A-5603E53013D0}" emma:medium="tactile" emma:mode="ink">
            <msink:context xmlns:msink="http://schemas.microsoft.com/ink/2010/main" type="paragraph" rotatedBoundingBox="4159,9536 4748,9536 4748,10060 4159,100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F11FBE-A485-4709-8591-F51C59850A54}" emma:medium="tactile" emma:mode="ink">
              <msink:context xmlns:msink="http://schemas.microsoft.com/ink/2010/main" type="line" rotatedBoundingBox="4159,9536 4748,9536 4748,10060 4159,10060"/>
            </emma:interpretation>
          </emma:emma>
        </inkml:annotationXML>
        <inkml:traceGroup>
          <inkml:annotationXML>
            <emma:emma xmlns:emma="http://www.w3.org/2003/04/emma" version="1.0">
              <emma:interpretation id="{BD9647EE-BD40-436D-AC24-9A0B795B1AE7}" emma:medium="tactile" emma:mode="ink">
                <msink:context xmlns:msink="http://schemas.microsoft.com/ink/2010/main" type="inkWord" rotatedBoundingBox="4159,9536 4748,9536 4748,10060 4159,10060"/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1">
                  <emma:literal>n w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+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144 1628 103,'-15'-13'37,"15"13"3,0 0-2,0 0-30,0 0-2,1 18-3,-1-18 0,4 21 0,-4-21-1,2 25 0,-2-25-1,3 21 0,-3-21 0,0 0 0,0 0 0,0 0-1,0 0 0,0 0 0,14-23 1,-14 23-2,6-18 1,-6 18 0,0 0 0,0 0 0,0 0 0,0 0 0,0 0 1,17 9-1,-17-9 0,0 0 0,18 16 0,-18-16-4,19 9-17,-19-25-19,0 16-1,11-42 0,1 13 0</inkml:trace>
          <inkml:trace contextRef="#ctx0" brushRef="#br0" timeOffset="-546.0009">-353 1176 93,'0'0'38,"0"0"-1,0 0 2,19 18-27,-19-18-6,0 0-1,2 17-2,-2-17-1,3 19 0,-3-19-1,2 16 1,-2-16-2,0 0 1,-2 18-1,2-18 0,0 0 1,0 0-1,-3-18 0,3 18-1,-4-23 2,4 23-1,-1-22 0,1 22 0,1-16 0,-1 16 0,0 0 1,0 0-1,0 0 1,0 0-1,0 0 1,0 0-1,18 17 0,-18-17-1,0 0-2,14 18-6,-14-18-30,0 0-1,0 0 0,-9 16 0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30:54.70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757EE86-7447-4234-995F-470E1E12B015}" emma:medium="tactile" emma:mode="ink">
          <msink:context xmlns:msink="http://schemas.microsoft.com/ink/2010/main" type="writingRegion" rotatedBoundingBox="8055,8691 10617,7605 10952,8394 8390,9480"/>
        </emma:interpretation>
      </emma:emma>
    </inkml:annotationXML>
    <inkml:traceGroup>
      <inkml:annotationXML>
        <emma:emma xmlns:emma="http://www.w3.org/2003/04/emma" version="1.0">
          <emma:interpretation id="{4B0579A0-0F18-448E-AE03-0268140ECF63}" emma:medium="tactile" emma:mode="ink">
            <msink:context xmlns:msink="http://schemas.microsoft.com/ink/2010/main" type="paragraph" rotatedBoundingBox="8055,8691 10617,7605 10952,8394 8390,94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126A01-A405-4AC4-90A2-A19333FE7D20}" emma:medium="tactile" emma:mode="ink">
              <msink:context xmlns:msink="http://schemas.microsoft.com/ink/2010/main" type="line" rotatedBoundingBox="8055,8691 10617,7605 10952,8394 8390,9480"/>
            </emma:interpretation>
          </emma:emma>
        </inkml:annotationXML>
        <inkml:traceGroup>
          <inkml:annotationXML>
            <emma:emma xmlns:emma="http://www.w3.org/2003/04/emma" version="1.0">
              <emma:interpretation id="{28049B77-7297-4D6F-9942-058C21D14391}" emma:medium="tactile" emma:mode="ink">
                <msink:context xmlns:msink="http://schemas.microsoft.com/ink/2010/main" type="inkWord" rotatedBoundingBox="8055,8691 8879,8342 9213,9131 8390,9480">
                  <msink:destinationLink direction="to" ref="{33C5727B-E1CE-4FD0-BDBA-0C46750394B8}"/>
                </msink:context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0">
                  <emma:literal>!</emma:literal>
                </emma:interpretation>
                <emma:interpretation id="interp2" emma:lang="en-US" emma:confidence="0">
                  <emma:literal>K</emma:literal>
                </emma:interpretation>
                <emma:interpretation id="interp3" emma:lang="en-US" emma:confidence="0">
                  <emma:literal>¥</emma:literal>
                </emma:interpretation>
                <emma:interpretation id="interp4" emma:lang="en-US" emma:confidence="0">
                  <emma:literal>L</emma:literal>
                </emma:interpretation>
              </emma:one-of>
            </emma:emma>
          </inkml:annotationXML>
          <inkml:trace contextRef="#ctx0" brushRef="#br0">715 51 97,'0'0'39,"0"0"0,0 0 0,0 0-25,0 0-8,0 0-1,0 0-2,0 0-1,0 0 0,17-1 0,-17 1-1,0 0 1,0 0-1,0 0-1,0 0 1,0 0-1,0 0 0,11 16 0,-11-16 0,0 0 0,0 0 0,0 0 0,0 0-1,0 0 2,0 0-1,9 17 0,-9-17 0,0 0 0,0 0 0,16 7 0,-16-7 2,0 0-2,0 0 0,0 0 0,15-10-2,-15 10 0,0 0-4,-7-25-17,7 25-18,0 0 1,0 0-1,6-18 1</inkml:trace>
          <inkml:trace contextRef="#ctx0" brushRef="#br0" timeOffset="-530.401">658-474 100,'0'0'37,"-3"-16"2,3 16-1,0 0-30,0 0-1,0 0-3,0 0-1,10 20 0,-10-20-1,4 22 0,-4-22-1,3 21 0,-3-21 0,0 0-1,0 0 0,0 0 1,0 0-1,0 0-1,5-19 1,-1 2 0,-2-3 0,1 1-1,1 1 1,-2 3 0,-2 15-1,1-16 1,-1 16 1,0 0-1,-1 16 0,1-16 1,0 24-1,0-24 0,1 25 0,-1-25 0,4 17 0,-4-17-2,0 0-4,12 27-8,-12-27-25,0 0-1,-9 17 0,9-1 0</inkml:trace>
          <inkml:trace contextRef="#ctx0" brushRef="#br0" timeOffset="-1653.6027">16-460 81,'-11'-19'39,"11"19"-2,0 0 2,-25-28-22,25 28-8,0 0-2,0 0-2,9 15-2,-9-15 0,5 20 0,-5-20-1,6 26-1,-6-26 0,3 25 0,-3-25 0,2 17 0,-2-17-1,0 0 1,0 0-1,0 0 0,0 0 0,0 0 0,3-19 0,-3 19 0,2-23 0,-2 23 0,2-19 0,-2 19 0,0 0 0,0 0 0,0 0 0,0 0 0,0 0 0,0 0 1,12 17-1,-12-17 0,0 0-1,13 20-3,-13-20-3,0 0-32,0 0-3,0 0 3,1 16-3</inkml:trace>
          <inkml:trace contextRef="#ctx0" brushRef="#br0" timeOffset="-1123.202">-9 85 81,'0'-16'39,"0"16"-1,0 0 1,16 0-16,-16 0-14,0 0-2,0 0-2,0 0-2,0 0 0,17 4-1,-17-4 0,0 0-1,6 15 0,-6-15-1,0 0 2,0 0-2,0 0 0,0 0 0,12-19 0,-12 19 0,2-30 0,-2 30 0,5-24-2,-5 24 2,0 0 0,0 0 2,16-6-2,-16 6 0,12 20 0,-12-20 0,14 19 0,-14-19 0,0 0-2,18 5-3,-18-5-8,0 0-26,21-14-2,-26-9 1,14 7-2</inkml:trace>
        </inkml:traceGroup>
        <inkml:traceGroup>
          <inkml:annotationXML>
            <emma:emma xmlns:emma="http://www.w3.org/2003/04/emma" version="1.0">
              <emma:interpretation id="{469B3B91-3B19-4B36-B24A-9560EEE62A19}" emma:medium="tactile" emma:mode="ink">
                <msink:context xmlns:msink="http://schemas.microsoft.com/ink/2010/main" type="inkWord" rotatedBoundingBox="10265,7918 10676,7744 10837,8125 10426,8299"/>
              </emma:interpretation>
              <emma:one-of disjunction-type="recognition" id="oneOf1">
                <emma:interpretation id="interp5" emma:lang="en-US" emma:confidence="0">
                  <emma:literal>h</emma:literal>
                </emma:interpretation>
                <emma:interpretation id="interp6" emma:lang="en-US" emma:confidence="0">
                  <emma:literal>"</emma:literal>
                </emma:interpretation>
                <emma:interpretation id="interp7" emma:lang="en-US" emma:confidence="0">
                  <emma:literal>:</emma:literal>
                </emma:interpretation>
                <emma:interpretation id="interp8" emma:lang="en-US" emma:confidence="0">
                  <emma:literal>k</emma:literal>
                </emma:interpretation>
                <emma:interpretation id="interp9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2371.2041">2504-1043 104,'0'0'39,"0"0"1,0 0-1,0 0-29,-10 16-4,10-16-2,-2 15-2,2-15 0,-2 20-1,2-20 0,0 0 0,-3 19-1,3-19 0,0 0 0,0 0 1,0 0-1,0 0 0,0 0 0,0 0 0,0 0 0,0 0 0,0 0 0,16-11 0,-16 11 1,0 0 0,17 0-1,-17 0 1,0 0 1,23 0-2,-23 0 0,0 0-2,16-3-2,-16 3-8,0 0-29,-10-16 0,10 16 0,0 0-1</inkml:trace>
          <inkml:trace contextRef="#ctx0" brushRef="#br0" timeOffset="1872.0033">2015-1205 92,'11'19'38,"-11"-19"2,0 23-2,0-23-23,-2 21-8,2-21-2,-3 21-2,3-21-1,3 16 0,-3-16-1,0 0 0,0 0 0,0 0 0,16-9-1,-16 9 0,9-24 0,-9 24 1,14-28-1,-14 28 0,7-20 0,-7 20 0,0 0 1,0 0 0,0 0-1,-2 16 1,2-16-1,-3 20 0,3-20-1,0 0-5,14 28-25,-14-28-8,0 0-3,0 0 2,19 3-2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30:55.70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FF46124-6DD2-410B-8222-B8795F5915AA}" emma:medium="tactile" emma:mode="ink">
          <msink:context xmlns:msink="http://schemas.microsoft.com/ink/2010/main" type="inkDrawing" rotatedBoundingBox="10440,8316 10513,9356 9813,9405 9740,8365" hotPoints="10219,8323 10494,8909 10071,9399 9796,8813" semanticType="enclosure" shapeName="Ellipse"/>
        </emma:interpretation>
      </emma:emma>
    </inkml:annotationXML>
    <inkml:trace contextRef="#ctx0" brushRef="#br0">355 13 98,'-16'-7'38,"-14"0"1,9 17-1,-23-4-28,17 24-3,-10 3-3,7 20 0,-1 10-1,4 14 0,2 9 1,4 16-1,11 2 1,6 1-4,13-5 0,14-6 0,9-21 0,10-13 0,11-21 0,9-25 0,3-21 0,4-18 0,-2-19 0,-7-12 0,-2-9 0,-10-7 0,-11-5 0,-7-4 0,-7-2 0,-16 2 0,-9 2 0,-7 4 0,-15 8 0,-6 6 0,-9 6 0,-9 11 0,-10 13 0,-2 11 0,-7 13 0,-6 9 0,5 7 0,2 5 0,12 12-4,1-7-4,31 18-30,-8-14-4,22 7 2,2-12-3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30:57.85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DF8E9AA-F0E4-4FF3-BF92-C2123E8F7B07}" emma:medium="tactile" emma:mode="ink">
          <msink:context xmlns:msink="http://schemas.microsoft.com/ink/2010/main" type="writingRegion" rotatedBoundingBox="10508,9699 10989,9389 11070,9515 10589,9826"/>
        </emma:interpretation>
      </emma:emma>
    </inkml:annotationXML>
    <inkml:traceGroup>
      <inkml:annotationXML>
        <emma:emma xmlns:emma="http://www.w3.org/2003/04/emma" version="1.0">
          <emma:interpretation id="{D82E8D0D-3C04-414F-8A41-59645040ECDF}" emma:medium="tactile" emma:mode="ink">
            <msink:context xmlns:msink="http://schemas.microsoft.com/ink/2010/main" type="paragraph" rotatedBoundingBox="10508,9699 10989,9389 11070,9515 10589,98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DE9B21-8558-4425-8245-AFAB5EE618E2}" emma:medium="tactile" emma:mode="ink">
              <msink:context xmlns:msink="http://schemas.microsoft.com/ink/2010/main" type="line" rotatedBoundingBox="10508,9699 10989,9389 11070,9515 10589,9826"/>
            </emma:interpretation>
          </emma:emma>
        </inkml:annotationXML>
        <inkml:traceGroup>
          <inkml:annotationXML>
            <emma:emma xmlns:emma="http://www.w3.org/2003/04/emma" version="1.0">
              <emma:interpretation id="{41160463-6B49-4675-A1F1-823579558645}" emma:medium="tactile" emma:mode="ink">
                <msink:context xmlns:msink="http://schemas.microsoft.com/ink/2010/main" type="inkWord" rotatedBoundingBox="10508,9699 10989,9389 11070,9515 10589,9826"/>
              </emma:interpretation>
              <emma:one-of disjunction-type="recognition" id="oneOf0">
                <emma:interpretation id="interp0" emma:lang="en-US" emma:confidence="0">
                  <emma:literal>--</emma:literal>
                </emma:interpretation>
                <emma:interpretation id="interp1" emma:lang="en-US" emma:confidence="0">
                  <emma:literal>..</emma:literal>
                </emma:interpretation>
                <emma:interpretation id="interp2" emma:lang="en-US" emma:confidence="0">
                  <emma:literal>"</emma:literal>
                </emma:interpretation>
                <emma:interpretation id="interp3" emma:lang="en-US" emma:confidence="0">
                  <emma:literal>we</emma:literal>
                </emma:interpretation>
                <emma:interpretation id="interp4" emma:lang="en-US" emma:confidence="0">
                  <emma:literal>hr</emma:literal>
                </emma:interpretation>
              </emma:one-of>
            </emma:emma>
          </inkml:annotationXML>
          <inkml:trace contextRef="#ctx0" brushRef="#br0">-4 0 92,'0'0'39,"0"0"1,2 19-1,-2-19-18,9 21-14,-9-21-2,12 26-1,-12-26-2,16 21 0,-16-21-1,0 0 0,18 16 1,-18-16-2,0 0 0,0 0 0,0 0 0,0 0 0,9-16 0,-9 16 0,1-15 0,-1 15 0,0-16 0,0 16 0,0 0 0,0 0 0,0 0 0,18 3 0,-18-3 0,16 14 0,-16-14 0,19 14 0,-19-14 0,16 4 0,-16-4-11,0 0-29,0 0-2,4-26 1,-4 26-1</inkml:trace>
          <inkml:trace contextRef="#ctx0" brushRef="#br0" timeOffset="514.8009">423-229 93,'0'0'38,"-21"-5"1,21 5 0,0 0-21,0 0-9,0 0-4,21-7-1,-21 7 0,16 9-2,-16-9 2,14 15-4,-14-15 0,0 0 0,20 20 0,-20-20 0,0 0 0,0 0 0,0 0 0,0 0 0,0 0 0,12-16 0,-12 16 0,0 0 0,0 0 0,0 0 0,0 0 0,0 0 0,0 0 0,0 0 0,2 18 0,-2-18 0,14 15 0,-14-15 0,27 14-7,-27-14-33,0 0-2,0 0 2,15-12-3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31:00.07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107A43F-18A2-404C-9AE3-9E557EAE9BE6}" emma:medium="tactile" emma:mode="ink">
          <msink:context xmlns:msink="http://schemas.microsoft.com/ink/2010/main" type="inkDrawing" rotatedBoundingBox="5564,14202 5774,15559 4955,15686 4744,14329" semanticType="callout" shapeName="Other">
            <msink:sourceLink direction="with" ref="{4A1CE930-4E76-4276-A52E-4767804380A9}"/>
          </msink:context>
        </emma:interpretation>
      </emma:emma>
    </inkml:annotationXML>
    <inkml:trace contextRef="#ctx0" brushRef="#br0">34 75 90,'-8'-26'38,"-4"0"0,12 26 2,-14-23-24,16 39-8,-6 5-3,10 17 0,-5 12-2,6 18 1,-1 15-1,4 15 0,1 9-1,5 11-2,0 2 0,3-1 0,0-7 0,3-11 0,-3-12 0,2-17 0,-5-15 0,0-15 0,-4-14 0,-3-12 0,-9-16 0,0 0 0,20-4 0,-20-15-5,0 19-18,3-42-18,2 12-2,-13-18 1,9 6-1</inkml:trace>
    <inkml:trace contextRef="#ctx0" brushRef="#br0" timeOffset="-561.601">-491 344 77,'-10'-49'38,"11"12"-1,-9-7 3,11 23-23,-12-14-7,9 35-4,9-32 0,-9 32-2,0 0 0,20 25-1,-15 5 0,0 17 0,0 15-1,3 15 0,-3 14 1,2 15-3,2 8 0,0 0 0,1-1 0,1-10 0,-2-6 0,-1-16 0,1-14 0,-4-20 0,1-12-5,-10-17 0,8-2-3,-22-36-14,18 20-18,-23-33-2,14 10 2,-17-21 0</inkml:trace>
    <inkml:trace contextRef="#ctx0" brushRef="#br0" timeOffset="-358.8006">-623 984 93,'0'0'38,"0"0"2,16-7-1,-11-13-27,30 13-5,4-10-3,12 1-1,6-5 0,5 2-2,3-4 0,6 0 0,-4 7-2,-7 0-2,-2 11-2,-17-14-7,6 17-27,-22-14-2,3 13 2,-23-13-1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31:01.56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6BC7266-A279-4CF8-9DF8-E0D94A110DBE}" emma:medium="tactile" emma:mode="ink">
          <msink:context xmlns:msink="http://schemas.microsoft.com/ink/2010/main" type="writingRegion" rotatedBoundingBox="6282,14514 6373,15037 6256,15058 6164,14535"/>
        </emma:interpretation>
      </emma:emma>
    </inkml:annotationXML>
    <inkml:traceGroup>
      <inkml:annotationXML>
        <emma:emma xmlns:emma="http://www.w3.org/2003/04/emma" version="1.0">
          <emma:interpretation id="{4B3443BB-DB46-4037-8893-E79971019BA5}" emma:medium="tactile" emma:mode="ink">
            <msink:context xmlns:msink="http://schemas.microsoft.com/ink/2010/main" type="paragraph" rotatedBoundingBox="6282,14514 6373,15037 6256,15058 6164,145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F02522-3F25-487F-8E00-484B894BC8A7}" emma:medium="tactile" emma:mode="ink">
              <msink:context xmlns:msink="http://schemas.microsoft.com/ink/2010/main" type="line" rotatedBoundingBox="6282,14514 6373,15037 6256,15058 6164,14535"/>
            </emma:interpretation>
          </emma:emma>
        </inkml:annotationXML>
        <inkml:traceGroup>
          <inkml:annotationXML>
            <emma:emma xmlns:emma="http://www.w3.org/2003/04/emma" version="1.0">
              <emma:interpretation id="{4A1CE930-4E76-4276-A52E-4767804380A9}" emma:medium="tactile" emma:mode="ink">
                <msink:context xmlns:msink="http://schemas.microsoft.com/ink/2010/main" type="inkWord" rotatedBoundingBox="6282,14514 6373,15037 6256,15058 6164,14535">
                  <msink:destinationLink direction="with" ref="{E107A43F-18A2-404C-9AE3-9E557EAE9BE6}"/>
                </msink:context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0">
                  <emma:literal>k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!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5 38 82,'-4'-20'38,"4"20"0,-3-21 1,3 21-24,0 0-8,0 0-1,0 0-2,17-2 1,-17 2-2,5 23 0,-5-23 0,2 30 0,-2-30-2,4 33 1,-4-33-1,2 23 0,-2-23-1,0 0 1,0 0-1,0 0 1,0-16-1,0 1 0,0 15 0,-2-34-1,2 34 1,-4-24 0,4 24-1,-2-18 0,2 18 0,0 0-1,0 0-4,0 0-10,0 0-24,0 0-2,18 26 2,-18-26 0</inkml:trace>
          <inkml:trace contextRef="#ctx0" brushRef="#br0" timeOffset="546.001">38 463 107,'0'0'38,"5"-23"1,-5 23-7,0 0-24,16-14-2,-16 14-3,0 0 0,16 2-1,-16-2 1,9 19-2,-9-19 1,7 28-1,-7-28-1,4 25 1,-4-25-1,3 19 1,-3-19-1,0 0 0,0 0 0,0 0 0,0 0 0,0 0 0,2-18 0,-2 18 0,2-21-1,-2 21 1,1-17 0,-1 17 0,0 0 0,0 0 0,0 0 0,0 0 0,16-9 0,-16 9-1,0 0-2,25 23-15,-25-23-22,0 0-1,14-21 0,-14 21-1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31:03.08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3B517FF-9E5E-4986-998C-08172672922E}" emma:medium="tactile" emma:mode="ink">
          <msink:context xmlns:msink="http://schemas.microsoft.com/ink/2010/main" type="inkDrawing" rotatedBoundingBox="6996,15542 7051,14109 7757,14136 7702,15569" semanticType="verticalRange" shapeName="Other">
            <msink:sourceLink direction="with" ref="{09E91514-47A8-4A1F-8FF5-3830FA86F7A4}"/>
          </msink:context>
        </emma:interpretation>
      </emma:emma>
    </inkml:annotationXML>
    <inkml:trace contextRef="#ctx0" brushRef="#br0">486 318 112,'-5'21'39,"12"14"3,-11-15-3,24 8-31,-17-11-3,6-1-2,-9-16-1,0 0-1,16 4 0,-16-4-1,5-28 1,-5 3-1,-2-7 0,1-6-1,-3-6 1,-3-7-1,-2 0 1,-3 2-1,-4 0 0,-5 8 1,-4 10-1,-5 13 1,-5 16-1,-4 15 1,-5 18-1,0 13 2,-1 23-1,3 17 1,2 18-1,1 16 1,7 8-1,7 11 1,9 0 0,13-1 0,10-13 0,16-18 1,16-20-2,10-22 0,11-23 0,7-20 0,2-20 0,2-15 0,-4-13 0,-6-9 0,-11-6 0,-4-3 0,-9 5 0,-11-1-3,1 19-8,-31-12-30,4 35-1,4-28 0,-4 28 0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31:06.84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9E91514-47A8-4A1F-8FF5-3830FA86F7A4}" emma:medium="tactile" emma:mode="ink">
          <msink:context xmlns:msink="http://schemas.microsoft.com/ink/2010/main" type="writingRegion" rotatedBoundingBox="9016,14133 9116,15423 8253,15489 8154,14199">
            <msink:destinationLink direction="with" ref="{33B517FF-9E5E-4986-998C-08172672922E}"/>
          </msink:context>
        </emma:interpretation>
      </emma:emma>
    </inkml:annotationXML>
    <inkml:traceGroup>
      <inkml:annotationXML>
        <emma:emma xmlns:emma="http://www.w3.org/2003/04/emma" version="1.0">
          <emma:interpretation id="{30E84681-0106-4F29-BEE7-A8F4280156E5}" emma:medium="tactile" emma:mode="ink">
            <msink:context xmlns:msink="http://schemas.microsoft.com/ink/2010/main" type="paragraph" rotatedBoundingBox="9016,14133 9116,15423 8253,15489 8154,141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CAFC3D-0BF3-4B79-8A92-FCA543ADFBD2}" emma:medium="tactile" emma:mode="ink">
              <msink:context xmlns:msink="http://schemas.microsoft.com/ink/2010/main" type="line" rotatedBoundingBox="9016,14133 9116,15423 9034,15429 8935,14139"/>
            </emma:interpretation>
          </emma:emma>
        </inkml:annotationXML>
        <inkml:traceGroup>
          <inkml:annotationXML>
            <emma:emma xmlns:emma="http://www.w3.org/2003/04/emma" version="1.0">
              <emma:interpretation id="{8AC30B4D-1D97-4153-8580-AC825723C81A}" emma:medium="tactile" emma:mode="ink">
                <msink:context xmlns:msink="http://schemas.microsoft.com/ink/2010/main" type="inkWord" rotatedBoundingBox="9016,14133 9116,15423 9034,15429 8935,14139">
                  <msink:destinationLink direction="to" ref="{E6CD4DC9-2F08-4DE3-8316-A5B0B6DA992C}"/>
                </msink:context>
              </emma:interpretation>
              <emma:one-of disjunction-type="recognition" id="oneOf0">
                <emma:interpretation id="interp0" emma:lang="en-US" emma:confidence="1">
                  <emma:literal>!</emma:literal>
                </emma:interpretation>
                <emma:interpretation id="interp1" emma:lang="en-US" emma:confidence="0">
                  <emma:literal>: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"</emma:literal>
                </emma:interpretation>
              </emma:one-of>
            </emma:emma>
          </inkml:annotationXML>
          <inkml:trace contextRef="#ctx0" brushRef="#br0">792 538 86,'0'0'36,"1"-26"1,-1 26 1,-3-30-26,3 30-4,9-18-2,-9 18-2,0 0 0,0 0-1,16 0 0,-16 0-1,5 19-1,-5-19 0,5 25 0,-5-25 0,4 26-1,-4-26 0,2 18 1,-2-18-1,0 0 0,0 0 0,0 0 0,0 0 0,0 0 0,7-23 0,-7 23-1,3-23 1,-3 23 0,2-16 0,-2 16 0,0 0 0,0 0-1,0 0 1,0 0-2,0 0-2,11 30-6,-11-30-28,-6 18-3,6-18 2,-3 21-2</inkml:trace>
          <inkml:trace contextRef="#ctx0" brushRef="#br0" timeOffset="-530.4009">765-86 80,'-2'-21'38,"2"21"0,0 0 1,9 30-20,-9-30-10,2 24-4,-2-8-1,5 4-1,-5-20-1,6 28 0,-6-28-1,0 0 0,0 0 0,0 0 0,0 0-1,0 0 0,0 0 0,1-27 0,-2 12 0,1 15 0,-4-25 0,4 25 0,-2-18 0,2 18 0,0 0 0,0 0-1,0 0 1,2 16 0,-2-16 0,4 25 0,-4-25 0,7 26-3,0-6-3,-7-20-26,0 17-8,0-17 1,2 19-1</inkml:trace>
          <inkml:trace contextRef="#ctx0" brushRef="#br0" timeOffset="530.4009">845 1118 95,'0'-18'36,"0"18"1,0 0 1,0 0-30,0 0-3,9 21-1,-9-21-2,3 23 0,-3-23 0,2 23-1,-2-23 0,2 16 1,-2-16-2,0 0 1,0 0-1,5-23 1,-3 7-1,1-3 0,-1-2 0,1 5 0,-1-2 0,-2 18 1,7-19-1,-7 19 1,0 0-1,0 0 1,20 23-1,-20-23-1,12 24-3,-12-24-13,0 0-22,0 0-1,0 0 1,0 0-2</inkml:trace>
        </inkml:traceGroup>
      </inkml:traceGroup>
      <inkml:traceGroup>
        <inkml:annotationXML>
          <emma:emma xmlns:emma="http://www.w3.org/2003/04/emma" version="1.0">
            <emma:interpretation id="{6BF9B8F7-4783-4960-813C-20969FF5FE8C}" emma:medium="tactile" emma:mode="ink">
              <msink:context xmlns:msink="http://schemas.microsoft.com/ink/2010/main" type="line" rotatedBoundingBox="8244,14239 8379,15370 8253,15385 8118,14254"/>
            </emma:interpretation>
          </emma:emma>
        </inkml:annotationXML>
        <inkml:traceGroup>
          <inkml:annotationXML>
            <emma:emma xmlns:emma="http://www.w3.org/2003/04/emma" version="1.0">
              <emma:interpretation id="{92DFBA58-5F1C-47C5-8C7D-0229F85CA0A0}" emma:medium="tactile" emma:mode="ink">
                <msink:context xmlns:msink="http://schemas.microsoft.com/ink/2010/main" type="inkWord" rotatedBoundingBox="8244,14239 8379,15370 8253,15385 8118,14254"/>
              </emma:interpretation>
              <emma:one-of disjunction-type="recognition" id="oneOf1">
                <emma:interpretation id="interp5" emma:lang="en-US" emma:confidence="1">
                  <emma:literal>:</emma:literal>
                </emma:interpretation>
                <emma:interpretation id="interp6" emma:lang="en-US" emma:confidence="0">
                  <emma:literal>k</emma:literal>
                </emma:interpretation>
                <emma:interpretation id="interp7" emma:lang="en-US" emma:confidence="0">
                  <emma:literal>!</emma:literal>
                </emma:interpretation>
                <emma:interpretation id="interp8" emma:lang="en-US" emma:confidence="0">
                  <emma:literal>¥</emma:literal>
                </emma:interpretation>
                <emma:interpretation id="interp9" emma:lang="en-US" emma:confidence="0">
                  <emma:literal>=</emma:literal>
                </emma:interpretation>
              </emma:one-of>
            </emma:emma>
          </inkml:annotationXML>
          <inkml:trace contextRef="#ctx0" brushRef="#br0" timeOffset="-1357.2023">59 1127 88,'0'-29'37,"0"29"1,4-35 1,13 25-26,-20-13-7,13 2-1,-4 0-2,4 3 0,-10 18 0,14-23-1,-14 23 0,0 0 0,13 20-1,-10 1 1,-3 2-1,2 3 0,0-3 0,1 3-1,-1-5 1,-2-21-1,4 23 0,-4-23 1,0 0-1,0 0 0,0 0 0,0 0 0,5-25 1,-5 10-2,0-1 1,2 0 0,-2 16 0,0-26 0,0 26-1,1-16 1,-1 16-1,0 0-2,0 0-3,0 0-21,0 0-13,0 0-1,16 5 0,-14-21 0</inkml:trace>
          <inkml:trace contextRef="#ctx0" brushRef="#br0" timeOffset="-2574.0045">-1 39 66,'0'0'37,"0"0"0,0 0 1,0 0-11,0 0-17,7 24-3,-7-24-2,2 25-1,-2-25-1,4 28-1,-4-28 0,-2 23-1,2-23 0,0 0 0,0 0 0,0 0-1,0 0 0,0 0 1,2-16-1,-2 16 0,0-30 0,0 13 0,-2-3 0,0 3-1,0 1 1,2 16 0,-2-23 0,2 23 1,0 0-1,0 0 0,0 0 1,0 0 0,0 0-1,-1 20 1,1-20-1,1 17 0,-1-17-1,0 0-2,9 28-5,-9-28-31,0 0-1,0 0 0,-12 28-1</inkml:trace>
          <inkml:trace contextRef="#ctx0" brushRef="#br0" timeOffset="-1934.4034">8 561 68,'5'-16'37,"-5"16"0,0 0 1,-3-19-13,3 19-16,0 0-3,14 17-1,-14-17-2,3 16-1,-3-16 1,0 0-2,7 19 1,-7-19-1,0 0 0,0 0-1,0 0 1,0 0-1,15-17 0,-15 17 0,3-21 0,-3 21 0,5-21 0,-5 21 0,0 0 0,0 0 0,0 0 1,16-13-1,-16 13 1,0 0 0,14 18 0,-14-18 0,13 17 0,-13-17 0,10 16-1,-10-16 1,0 0-1,7 16 1,-7-16-1,0 0 0,0 0-1,0 0 0,0 0 0,0 0-2,0 0-2,-14-19-6,14 19-28,0 0-2,0 0 1,0 0 0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31:08.44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6CD4DC9-2F08-4DE3-8316-A5B0B6DA992C}" emma:medium="tactile" emma:mode="ink">
          <msink:context xmlns:msink="http://schemas.microsoft.com/ink/2010/main" type="inkDrawing" rotatedBoundingBox="10230,14085 10529,15252 9687,15467 9389,14300" semanticType="callout" shapeName="Other">
            <msink:sourceLink direction="to" ref="{8AC30B4D-1D97-4153-8580-AC825723C81A}"/>
            <msink:sourceLink direction="to" ref="{3553E6B2-4737-4406-9533-3E7FA0A3B06C}"/>
          </msink:context>
        </emma:interpretation>
      </emma:emma>
    </inkml:annotationXML>
    <inkml:trace contextRef="#ctx0" brushRef="#br0">117 533 89,'0'0'38,"0"0"1,0 0-1,-21 24-24,28 18-7,-9 4-1,7 16-3,-3 8 0,3 9-2,-5-7 1,4 2 0,-6-9-1,0-7 0,1-11 0,-3-12-1,0-17 0,4-18 0,0 0 0,-14-26-1,9-4 1,-2-12-1,0-9 0,0-11 1,0-5-1,-2-6 0,-2-3 0,3 2 2,-1 2-2,2 7 2,1 9-1,1 10 1,2 9-1,4 15 1,-1 22 0,0 0 0,22 0 0,-5 21 1,4 5-1,8 7 0,4 8 1,8 3-2,6 5 2,8 4-2,3 3 2,1 0-2,2 2 0,-2 2 0,-3-4 0,-3 0 0,-5-7 0,-8-6 0,-4-10 0,-3-8 0,-6-11 0,-4-7 0,-6-9 0,-17 2 0,25-25 0,-18 4 0,-5-3 0,-6-4 0,-1-6 0,-4-4 0,-3-5 0,-2-8 0,-4-5 0,-1-5 0,1-8 0,-1-5 0,3-1 0,-2 1 0,6 0 0,-1 4 0,4 5 0,2 7 0,4 7 0,-4 9 0,7 8-4,-7-4-5,7 38-17,9-39-15,-2 23 0,-11-12 0,13 12-1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03:29.71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75A285B-9484-481E-8B18-F597D4F930CA}" emma:medium="tactile" emma:mode="ink">
          <msink:context xmlns:msink="http://schemas.microsoft.com/ink/2010/main" type="inkDrawing" rotatedBoundingBox="6921,12359 10153,12106 10195,12637 6963,12890" semanticType="callout" shapeName="Other">
            <msink:sourceLink direction="to" ref="{1B34D270-E02C-4E04-ACA2-1FE6D186359C}"/>
            <msink:sourceLink direction="from" ref="{40ED4171-C114-4EE4-ADCA-CC67E4C413FA}"/>
          </msink:context>
        </emma:interpretation>
      </emma:emma>
    </inkml:annotationXML>
    <inkml:trace contextRef="#ctx0" brushRef="#br0">-8 694 52,'0'0'31,"0"0"1,-5-17-1,5 17-10,0 0-7,0 0-5,7-19-2,-7 19-2,12-16-1,-12 16 0,11-16 0,-11 16-1,16-16 0,-16 16 0,16-19 0,-16 19-1,21-23 0,-21 23 0,28-28-1,-12 12 0,2 0 1,1 2-1,0-2 0,6 0-1,0 2 1,1-1 0,2 1 0,4-2-1,0 2 1,3-2-1,-1 2 0,-1 0 0,-1 0 1,-2 1-1,0 1 0,-2 2 1,-1-5-1,-1 7 0,1-6 1,3 1-1,0-2 0,2 2 1,-1-1-1,1 0 0,2 4 0,-2-4 0,-1 5 1,-2-2-1,1 4 0,-4-2 0,1 2 0,1 2 1,2-2-1,0 2 0,3-2 0,3 0 0,2 0 0,1 0 0,0 0 0,3 0 0,-3 1 0,2-1 1,0 4-1,-4-1 0,0 3 0,1-3 0,0 2 0,-1 2 0,0-2 1,0 2-1,-2 0 0,2 0 1,-2 0-1,6-1 1,-2-1-1,1 2 0,3-2 1,-1 0-1,1 2 0,-1-1 0,0-1 2,-3 4-4,0-2 2,0 1 0,0 1 2,-4 2-2,0 1 0,2 0 0,-1 1 0,-1 1 0,0 1 0,-1 1 0,-2-2 0,1 2 0,-1-2 0,-2 0 0,0 0 0,0-2 0,-2 1 0,-1-1 0,-1 0 0,1 7 0,-4-6 0,1 6 0,-3-5 0,1 9 0,-5-2 0,1 0 0,0 2 0,-1-6 0,-1 8 0,0-8 0,-2 6 0,4-7 0,-2 2 0,-16-11 0,30 15 0,-30-15 0,28 14 0,-28-14 0,25 11 0,-25-11 0,19 7 0,-19-7 0,18 7 0,-18-7 0,0 0 0,16 5 0,-16-5 0,0 0 0,0 0 0,0 0 0,0 0 0,0 0 0,0 0 0,0 0 0,0 0 0,0 0 0,0 0 0,0 0 0,0 0 0,0 0 0,0 0 0,0 0 0,-20-1 0,20 1 0,-16-13 0,16 13 0,-16-16 0,16 16 0,-16-29 0,9 13 0,-1-5 0,1-4 0,-1-3 0,1-2 0,-3-2 0,5 3 0,-4 2 0,2-1 0,-2 7 0,4 3 0,5 18 0,-15-21 0,15 21 0,0 0 0,0 0 0,-19 2 0,19-2-4,0 0-1,7 23-7,-7-23-27,0 0-2,0 0 1,21-12-1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31:09.77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88C9923-D5B9-403C-9865-B45B7172AC3B}" emma:medium="tactile" emma:mode="ink">
          <msink:context xmlns:msink="http://schemas.microsoft.com/ink/2010/main" type="writingRegion" rotatedBoundingBox="10824,14433 10932,14433 10932,15041 10824,15041"/>
        </emma:interpretation>
      </emma:emma>
    </inkml:annotationXML>
    <inkml:traceGroup>
      <inkml:annotationXML>
        <emma:emma xmlns:emma="http://www.w3.org/2003/04/emma" version="1.0">
          <emma:interpretation id="{4DE6B889-969D-400E-AC34-F27FAFF821D5}" emma:medium="tactile" emma:mode="ink">
            <msink:context xmlns:msink="http://schemas.microsoft.com/ink/2010/main" type="paragraph" rotatedBoundingBox="10824,14433 10932,14433 10932,15041 10824,150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E6C14C-7781-4B45-A1CC-267680262A42}" emma:medium="tactile" emma:mode="ink">
              <msink:context xmlns:msink="http://schemas.microsoft.com/ink/2010/main" type="line" rotatedBoundingBox="10824,14433 10932,14433 10932,15041 10824,15041"/>
            </emma:interpretation>
          </emma:emma>
        </inkml:annotationXML>
        <inkml:traceGroup>
          <inkml:annotationXML>
            <emma:emma xmlns:emma="http://www.w3.org/2003/04/emma" version="1.0">
              <emma:interpretation id="{3553E6B2-4737-4406-9533-3E7FA0A3B06C}" emma:medium="tactile" emma:mode="ink">
                <msink:context xmlns:msink="http://schemas.microsoft.com/ink/2010/main" type="inkWord" rotatedBoundingBox="10824,14908 10932,14908 10932,15041 10824,15041">
                  <msink:destinationLink direction="to" ref="{E6CD4DC9-2F08-4DE3-8316-A5B0B6DA992C}"/>
                </msink:context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0">
                  <emma:literal>l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!</emma:literal>
                </emma:interpretation>
                <emma:interpretation id="interp4" emma:lang="en-US" emma:confidence="0">
                  <emma:literal>1</emma:literal>
                </emma:interpretation>
              </emma:one-of>
            </emma:emma>
          </inkml:annotationXML>
          <inkml:trace contextRef="#ctx0" brushRef="#br0">-7 568 69,'0'0'38,"-2"-25"0,2 25 0,5-21-9,-5 21-20,0 0-3,20-7-1,-20 7-2,0 0 0,16 19-1,-16-19 0,7 29-1,-4-12 0,-3-17 0,4 28 0,-4-28-1,0 0 1,0 0-1,0 0 0,0 0 0,7-23 0,-5 4-1,1-2 1,-1 0 0,0 3 0,-1 2 0,-1 16 0,4-15-1,-4 15 2,0 0-1,0 0 0,14 17 0,-14-17 0,7 18 0,-7-18-2,11 21-3,-11-21-26,0 0-10,0 0 1,0 0-1,0 0-1</inkml:trace>
          <inkml:trace contextRef="#ctx0" brushRef="#br0" timeOffset="-530.4009">0 32 87,'0'0'36,"0"0"2,0 0 0,9 39-18,-9-39-14,3 24-2,-3-24-1,9 25-1,-9-25 0,0 0 0,5 16-1,-5-16 0,0 0 1,0 0-2,-3-23 0,3 23 0,-5-32 0,3 13 0,0-1 0,2 5 0,0 15 0,-2-27 1,2 27 0,0 0 0,0 0 0,0 0 0,7 20 0,-7-20 0,6 22 0,-6-22-1,7 23 0,-7-23-1,7 18-2,-7-18-5,14 17-29,-14-17-4,0 0 0,-11 20 1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53:25.714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</inkml:brush>
  </inkml:definitions>
  <inkml:traceGroup>
    <inkml:annotationXML>
      <emma:emma xmlns:emma="http://www.w3.org/2003/04/emma" version="1.0">
        <emma:interpretation id="{14361405-64FF-444F-A103-E51B1ECC296F}" emma:medium="tactile" emma:mode="ink">
          <msink:context xmlns:msink="http://schemas.microsoft.com/ink/2010/main" type="writingRegion" rotatedBoundingBox="2552,6208 24958,6531 24817,16363 2411,16041"/>
        </emma:interpretation>
      </emma:emma>
    </inkml:annotationXML>
    <inkml:traceGroup>
      <inkml:annotationXML>
        <emma:emma xmlns:emma="http://www.w3.org/2003/04/emma" version="1.0">
          <emma:interpretation id="{24A4F13A-BDAC-4295-9437-489086C76934}" emma:medium="tactile" emma:mode="ink">
            <msink:context xmlns:msink="http://schemas.microsoft.com/ink/2010/main" type="paragraph" rotatedBoundingBox="2552,6208 24958,6531 24928,8611 2522,82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1455FC-7BE3-4214-A81D-CFEE770CC979}" emma:medium="tactile" emma:mode="ink">
              <msink:context xmlns:msink="http://schemas.microsoft.com/ink/2010/main" type="inkBullet" rotatedBoundingBox="2530,7757 3239,7767 3237,7894 2528,7883"/>
            </emma:interpretation>
            <emma:one-of disjunction-type="recognition" id="oneOf0">
              <emma:interpretation id="interp0" emma:lang="en-US" emma:confidence="0">
                <emma:literal>_</emma:literal>
              </emma:interpretation>
              <emma:interpretation id="interp1" emma:lang="en-US" emma:confidence="0">
                <emma:literal>-</emma:literal>
              </emma:interpretation>
              <emma:interpretation id="interp2" emma:lang="en-US" emma:confidence="0">
                <emma:literal>~</emma:literal>
              </emma:interpretation>
              <emma:interpretation id="interp3" emma:lang="en-US" emma:confidence="0">
                <emma:literal>.</emma:literal>
              </emma:interpretation>
              <emma:interpretation id="interp4" emma:lang="en-US" emma:confidence="0">
                <emma:literal>•</emma:literal>
              </emma:interpretation>
            </emma:one-of>
          </emma:emma>
        </inkml:annotationXML>
        <inkml:trace contextRef="#ctx0" brushRef="#br0">-1086 690 114,'-4'-21'40,"24"23"2,1-18-1,25 16-31,-2-7-2,16 2-8,4-2 0,12 1 0,-6 1 0,2 0 0,-11 1 0,-12-1 0,-5 2 0,-17-10-3,10 12-38,-37 1 0,19-20-1,-19 20 0</inkml:trace>
      </inkml:traceGroup>
      <inkml:traceGroup>
        <inkml:annotationXML>
          <emma:emma xmlns:emma="http://www.w3.org/2003/04/emma" version="1.0">
            <emma:interpretation id="{8B83F4E1-B0E9-4174-A177-8BE8F1EFF09F}" emma:medium="tactile" emma:mode="ink">
              <msink:context xmlns:msink="http://schemas.microsoft.com/ink/2010/main" type="line" rotatedBoundingBox="3642,6224 24958,6531 24928,8611 3612,8305"/>
            </emma:interpretation>
          </emma:emma>
        </inkml:annotationXML>
        <inkml:traceGroup>
          <inkml:annotationXML>
            <emma:emma xmlns:emma="http://www.w3.org/2003/04/emma" version="1.0">
              <emma:interpretation id="{930F3E55-C0E2-4BBC-BAFB-8BCFE0359304}" emma:medium="tactile" emma:mode="ink">
                <msink:context xmlns:msink="http://schemas.microsoft.com/ink/2010/main" type="inkWord" rotatedBoundingBox="3642,6224 11362,6335 11334,8221 3615,8110"/>
              </emma:interpretation>
              <emma:one-of disjunction-type="recognition" id="oneOf1">
                <emma:interpretation id="interp5" emma:lang="en-US" emma:confidence="0.5">
                  <emma:literal>it-oh</emma:literal>
                </emma:interpretation>
                <emma:interpretation id="interp6" emma:lang="en-US" emma:confidence="0">
                  <emma:literal>it-Ott</emma:literal>
                </emma:interpretation>
                <emma:interpretation id="interp7" emma:lang="en-US" emma:confidence="0">
                  <emma:literal>cc-Ott</emma:literal>
                </emma:interpretation>
                <emma:interpretation id="interp8" emma:lang="en-US" emma:confidence="0">
                  <emma:literal>cc-oh</emma:literal>
                </emma:interpretation>
                <emma:interpretation id="interp9" emma:lang="en-US" emma:confidence="0">
                  <emma:literal>'CIG-OH</emma:literal>
                </emma:interpretation>
              </emma:one-of>
            </emma:emma>
          </inkml:annotationXML>
          <inkml:trace contextRef="#ctx0" brushRef="#br0" timeOffset="-3416.406">5277 98 92,'-24'0'39,"-17"-2"0,8 20 0,-15-6-17,11 23-15,-9 6-2,9 13-1,2 8-1,6 15-1,6 7 1,11 2-3,9-1 0,15-4 0,11-11 0,17-12 0,12-14 0,8-21 0,10-16 0,3-16 0,-1-17 0,0-13 0,-5-9 0,-10-4 0,-8-8 0,-10-1 0,-11-6 0,-10 2 0,-11 3 0,-12 1 0,-13 1 0,-7 2 0,-8 7 0,-8 5 0,-3 6 0,-7 5 0,0 10 0,-2 9 0,5 15 0,1 2 0,11 19-7,-10-6-33,30 21-2,-3-7 1,28 14-1</inkml:trace>
          <inkml:trace contextRef="#ctx0" brushRef="#br0" timeOffset="-3057.6053">6109 523 128,'0'0'42,"0"0"0,16-10-1,19 12-39,7-6-2,11 2 0,9-3 0,5 1 0,7 1 0,-19-16-28,14 12-14,-25-13-1,2 6 1</inkml:trace>
          <inkml:trace contextRef="#ctx0" brushRef="#br0" timeOffset="-2324.404">7112 627 117,'7'-19'38,"10"12"2,-1-13-2,19 10-32,1-8-2,17 1-2,3-1-1,4-1-2,4 5-1,-10-6-4,12 15-28,-24-9-6,2 9 1,-23-6 0</inkml:trace>
          <inkml:trace contextRef="#ctx0" brushRef="#br0" timeOffset="-2527.2043">7180 52 113,'-10'-21'39,"10"21"2,-6-17-1,6 17-30,8 16-4,-1 10 0,-2 9-6,5 14 0,1 14 0,5 10 0,-4 4 0,8 11 0,-6 0 0,0-8 0,0-4 0,-5-9 0,-2-11 0,-5-10 0,-1-4-3,-16-33-19,13 12-20,-16-20 0,18-1 1,-30-12-1</inkml:trace>
          <inkml:trace contextRef="#ctx0" brushRef="#br0" timeOffset="-1950.0034">7615-9 113,'-15'-25'38,"15"25"2,-14-40-9,14 40-21,0 0-3,0 16-1,-1 5-2,4 17 0,-1 10-2,5 15-2,-4 13 0,6 8 0,-2 6 0,6 6 0,-3-4 0,3-6 0,-3-9 0,4-10 0,-3-13 0,0-8 0,-3-13 0,-2-10 0,-1-7 0,-5-16 0,0 0 0,0 0 0,0 0 0,-9-46-20,13 25-22,-17-21-1,13 3 1,-10-12-1</inkml:trace>
          <inkml:trace contextRef="#ctx0" brushRef="#br0" timeOffset="-5896.8103">430 179 81,'0'0'39,"-2"-19"-1,2 19 2,-7-18-20,7 18-10,6 18-3,-3 1-1,-5 5-1,6 6-1,-4 2-1,4 5-1,-3-4-2,3-1 0,-2-6 0,3-6 0,-5-20 0,9 21 0,-9-21 0,0 0 0,12-28 0,-8 5 0,-1-9 0,-1-5 0,0-5 0,-8-2 0,-1-3 0,-5 1 0,-6 6 0,-3 3 0,-7 9 0,-6 6 0,-3 15 0,-2 9 0,-1 16 0,1 13 0,2 17 0,0 10 0,3 10 0,4 8 0,4 5 0,8 8 0,6-1 0,7-7 0,10-9 0,14-9 0,10-10 0,9-9 0,12-14 0,4-16 0,3-11 0,1-4 0,-7-6 0,-5-6 0,-7 1 0,-9-4 0,-9 4 0,-21 12 0,27-23 0,-29-2-16,2 25-26,4-21-1,-4 21 1,0-24 0</inkml:trace>
          <inkml:trace contextRef="#ctx0" brushRef="#br0" timeOffset="-5460.0095">1225 550 119,'0'0'42,"0"0"-1,37-2 1,-7-5-34,19 7-5,1-5-3,8 1 0,5 1 0,-4-1 0,-5 2 0,-10-5 0,6 13-24,-27-19-17,7 11-1,-30 2 0,26-21-1</inkml:trace>
          <inkml:trace contextRef="#ctx0" brushRef="#br0" timeOffset="-4648.8081">2806 128 115,'0'0'41,"0"0"0,-7 17-1,14 5-32,-5-5-2,5 10-2,-3-8-4,4 2 0,-4-5 0,-4-16 0,11 16 0,-11-16 0,0 0 0,7-25 0,-6 4 0,-2-5 0,-1-10 0,-2-2 0,-5-6 0,-3-4 0,-4 4 0,-5 4 0,-4 5 0,-5 8 0,-3 13 0,-4 16 0,-2 18 0,0 13 0,-3 20 0,3 12 0,0 12 0,7 9 0,6 7 0,6 2 0,10-4 0,10-6 0,14-8 0,12-12 0,13-12 0,5-11 0,6-14 0,6-12 0,6-9 0,-4-11 0,-5-3 0,-3-5 0,-10-4 0,-6 0 0,-6 4 0,-10-7 0,8 19-24,-24-21-17,-2 21-1,5-32 0,0 16-1</inkml:trace>
          <inkml:trace contextRef="#ctx0" brushRef="#br0" timeOffset="-4102.8072">3747 536 94,'-16'28'41,"16"-28"1,4 31 0,-4-31-11,30 9-26,3-5-5,17-1 0,6-8 0,8-6 0,3-1 0,0-6 0,-4 1 0,-10-6 0,4 20-19,-32-19-23,5 14 0,-22-8 0,-8 16-1</inkml:trace>
          <inkml:trace contextRef="#ctx0" brushRef="#br0" timeOffset="-1060.8018">2531-853 90,'-2'-22'38,"2"22"0,2-34 2,14 36-21,-22-20-8,6 18-4,16-8-2,-16 8-1,21 10-1,-6 9-3,-5 8 0,4 13 0,-3 9 0,0 9 0,-4 7 0,1 6 0,-2-3 0,-1-4 0,-1-10 0,-1-10 0,1-9 0,-1-10 0,2-10 0,-5-15 0,0 0 0,-3-28-36,12 6-5,-15-17-3,12 0 2</inkml:trace>
          <inkml:trace contextRef="#ctx0" brushRef="#br0" timeOffset="-483.6008">79-867 98,'0'0'40,"0"0"1,0 0-1,4 16-19,6 12-12,-6 4-3,6 10-6,-4 6 0,4 10 0,-3-4 0,-2 6 0,3-8 0,-1-2 0,-4-8 0,2-9 0,-3-5 0,-2-12 0,2 5 0,-2-21-15,0 0-27,-23 16 0,25 0 0,-2-16 0</inkml:trace>
        </inkml:traceGroup>
        <inkml:traceGroup>
          <inkml:annotationXML>
            <emma:emma xmlns:emma="http://www.w3.org/2003/04/emma" version="1.0">
              <emma:interpretation id="{7071FCFC-CE64-48A6-ABA1-7EBBAFEB3FCE}" emma:medium="tactile" emma:mode="ink">
                <msink:context xmlns:msink="http://schemas.microsoft.com/ink/2010/main" type="inkWord" rotatedBoundingBox="15252,6977 18802,7028 18785,8183 15236,8132"/>
              </emma:interpretation>
              <emma:one-of disjunction-type="recognition" id="oneOf2">
                <emma:interpretation id="interp10" emma:lang="en-US" emma:confidence="0.5">
                  <emma:literal>ethanol</emma:literal>
                </emma:interpretation>
                <emma:interpretation id="interp11" emma:lang="en-US" emma:confidence="0">
                  <emma:literal>•ethanol</emma:literal>
                </emma:interpretation>
                <emma:interpretation id="interp12" emma:lang="en-US" emma:confidence="0">
                  <emma:literal>methanol</emma:literal>
                </emma:interpretation>
                <emma:interpretation id="interp13" emma:lang="en-US" emma:confidence="0">
                  <emma:literal>Methanol</emma:literal>
                </emma:interpretation>
                <emma:interpretation id="interp14" emma:lang="en-US" emma:confidence="0">
                  <emma:literal>ethane</emma:literal>
                </emma:interpretation>
              </emma:one-of>
            </emma:emma>
          </inkml:annotationXML>
          <inkml:trace contextRef="#ctx0" brushRef="#br0" timeOffset="11122.8195">11752 523 85,'-21'4'39,"21"-4"2,-11 16 0,15 8-16,-4-24-16,0 23-2,0-23-2,11 25-2,-11-25-3,24 15 0,-8-13 0,4-4 0,1-5 0,3-7 0,1-3 0,3-8 0,-1-5 0,-2-5 0,-4-3 0,-4-1 0,-4 0 0,-10 4 0,-4 3 0,-12 6 0,-4 10 0,-8 8 0,-5 9 0,-4 10 0,-3 10 0,-2 9 0,2 10 0,2 11 0,0 7 0,5 9 0,7 3 0,7 0 0,9-5 0,12-5 0,11-9 0,12-10 0,9-17 0,11-13 0,5-15 0,-2-10 0,4-5 0,-11-15-8,7 12-12,-17-29-21,-1 7 0,-20-14 0,6 5 0</inkml:trace>
          <inkml:trace contextRef="#ctx0" brushRef="#br0" timeOffset="11606.4204">12022 574 113,'-21'6'39,"21"-6"3,0 0-4,34 14-30,-4-23-3,21 0-3,11-9 0,6-6-3,12 1-3,-11-23-12,8 15-23,-15-11-2,-4 5 2,-24-9-3</inkml:trace>
          <inkml:trace contextRef="#ctx0" brushRef="#br0" timeOffset="11403.6201">12169-113 110,'0'0'38,"0"0"2,0 0-1,-18 25-30,25 13-3,-3 8-2,8 16 0,0 10-1,6 10-1,-2 4-2,5 8 0,-3-5 0,1-8 0,-3-7 0,-2-13 0,-5-6 0,-7-18-8,10 10-19,-22-31-14,6 3-2,-14-14 2,18-5-1</inkml:trace>
          <inkml:trace contextRef="#ctx0" brushRef="#br0" timeOffset="12058.8212">12517-127 119,'-11'32'40,"-5"-6"1,14 37-8,-8-6-25,19 18-1,-6 6-2,13 9-3,2 5-2,8-4 0,-1-2 0,7-11 0,-4-13 0,2-12 0,-5-13 0,-4-12 0,-4-14 0,-17-14 0,22 0 0,-22 0 0,10-39 0,-5 4 0,4-5 0,0-9 0,2-2 0,1 0 0,4 0 0,-2 5 0,5 13 0,-1 8 0,2 13 0,1 12 0,0 10 0,0 10 0,0 8 0,2 9 0,-5 5 0,-2 0 0,-4 2 0,-1-7 0,-4 0 0,-7-11 0,10 8-13,-10-34-28,-1 22-1,1-22 0,21-8-1</inkml:trace>
          <inkml:trace contextRef="#ctx0" brushRef="#br0" timeOffset="12558.0221">13763 492 108,'-18'-14'37,"2"7"3,-12-7-2,10 12-30,-19-7-2,4 11-3,-6 3 0,2 11-1,-4 7 0,4 14 0,-3 3 0,4 6-1,6-2 2,7 1-3,6-6 0,8-4 0,7-10 0,2-25 0,21 19 0,2-23 0,5-6 0,1-13 0,6-5 0,-2-5 0,1-4 0,-6 2 0,-3-1-2,-7 8 4,-2 4-4,-16 24 4,15-16-2,-15 16 0,9 21 0,-3 5 0,-3 6 0,2 0 0,-1 4 0,3-2 0,-2-2 0,4-6 0,-2-3 0,-7-23 0,11 17 0,-11-17-6,19 2-23,-22-20-13,3 18 1,3-42-1,8 16 1</inkml:trace>
          <inkml:trace contextRef="#ctx0" brushRef="#br0" timeOffset="12994.8228">13839 455 111,'-7'17'40,"7"-17"0,-2 32 1,-7-14-30,21 17-5,-6-2-2,6 4-2,0-2-2,2 2 0,-3-7 0,0-4 0,-4-6 0,-7-20 0,0 0 0,0 0 0,17-6 0,-15-11 0,5-10 0,-2-4 0,6-8 0,1-3 0,3-2 0,0-2-2,3 6 2,2 3-1,-3 5 2,4 10 1,1 9-2,2 11 0,1 9 0,0 15 0,-2 4 0,0 7 0,-4 6 0,0 3 0,-4-5 0,-7-2 0,-1-3 0,-7-9 0,7-4-2,-7-19-14,0 0-25,4-26-2,12 13 3,-9-17-2</inkml:trace>
          <inkml:trace contextRef="#ctx0" brushRef="#br0" timeOffset="13431.6236">14605 362 100,'-29'5'39,"8"14"2,-14-1-2,12 20-22,-12-9-10,15 16-1,-3-1 0,9 5-6,5-3 0,9-2 0,4-5 0,12-6 0,7-8 0,9-15 0,5-8 0,3-9 0,8-12 0,0-8 0,-3-8 0,-2-2 0,-4-7 0,-9 0 0,-7-1 0,-9 2 0,-11 7 0,-10 2 0,-5 6 0,-9 7 0,-8 5 0,-2 7 0,-5 8 0,-1 1 0,4 7 0,1 0 0,5 3 0,1-4 0,26-6-7,-26 8-3,26-8-14,17 2-16,3-7-1,-3-15 1,15 5 1</inkml:trace>
          <inkml:trace contextRef="#ctx0" brushRef="#br0" timeOffset="13728.0242">14937-55 87,'1'-38'38,"6"11"2,-10-3 1,3 30-20,0-19-9,0 19-3,14 33-2,-3 8-7,-6 13 0,7 18 0,-1 11 0,5 6 0,0 3 0,0 1 0,3-12 0,-1-6 0,1-13 0,-1-13 0,-2-10 0,-4-9 0,-2-8 0,-10-22 0,15 25 0,-22-43-7,7 18-35,1-24-3,3 3 3,-9-18-2</inkml:trace>
        </inkml:traceGroup>
        <inkml:traceGroup>
          <inkml:annotationXML>
            <emma:emma xmlns:emma="http://www.w3.org/2003/04/emma" version="1.0">
              <emma:interpretation id="{1F159235-4E36-4802-AB3C-54F64FE674DE}" emma:medium="tactile" emma:mode="ink">
                <msink:context xmlns:msink="http://schemas.microsoft.com/ink/2010/main" type="inkWord" rotatedBoundingBox="19219,6513 21485,6545 21456,8561 19190,8529"/>
              </emma:interpretation>
              <emma:one-of disjunction-type="recognition" id="oneOf3">
                <emma:interpretation id="interp15" emma:lang="en-US" emma:confidence="0.5">
                  <emma:literal>(ethyl</emma:literal>
                </emma:interpretation>
                <emma:interpretation id="interp16" emma:lang="en-US" emma:confidence="0">
                  <emma:literal>•ethyl</emma:literal>
                </emma:interpretation>
                <emma:interpretation id="interp17" emma:lang="en-US" emma:confidence="0">
                  <emma:literal>Methyl</emma:literal>
                </emma:interpretation>
                <emma:interpretation id="interp18" emma:lang="en-US" emma:confidence="0">
                  <emma:literal>methyl</emma:literal>
                </emma:interpretation>
                <emma:interpretation id="interp19" emma:lang="en-US" emma:confidence="0">
                  <emma:literal>(ethane</emma:literal>
                </emma:interpretation>
              </emma:one-of>
            </emma:emma>
          </inkml:annotationXML>
          <inkml:trace contextRef="#ctx0" brushRef="#br0" timeOffset="14617.2257">16022-598 92,'16'-24'39,"-16"-1"0,0 25 0,-26-28-21,26 28-8,-41 17-3,13 15-2,-16 9-1,3 15-2,-8 14-2,1 21 0,2 15 0,2 19 0,7 10 0,9 11 0,12 1 0,10 4 0,13-6 0,13-10 0,8-10 0,9-18 0,9-19 0,0-13 0,0-17 0,0-7 0,-6-12 0,-3-9 0,-5-11 0,-5-3 0,-8-6 0,-1-8 0,-18-2 0,23-5 0,-23 5 0,3-21 0,-3 21-3,-23-23-39,23 23-2,-28-37 0,17 16 1</inkml:trace>
          <inkml:trace contextRef="#ctx0" brushRef="#br0" timeOffset="15256.8268">15906 485 98,'0'0'39,"-36"-16"1,36 16 1,-33 7-25,36 14-6,-10-5-4,14 7-1,0-4-5,8 0 0,0-3 0,7-4 0,4-8 0,2-8 0,4-6 0,2-8 0,-3-6 0,-1-6 0,-3-5 0,-8-4 0,-5-1 0,-8-1 0,-8 2 0,-5 6 0,-5 5 0,-8 9 0,-1 8 0,-7 9 0,-2 15 0,0 11 0,0 15 0,1 8 0,3 15 0,3 10 0,7 5 0,7 2 0,8-5 0,9-5 0,12-13 0,10-12 0,12-14 0,4-23 0,9-11 0,-2-19-4,9 2-7,-29-26-28,16 1-2,-19-15 0,2 1 0</inkml:trace>
          <inkml:trace contextRef="#ctx0" brushRef="#br0" timeOffset="15693.6276">16024 587 115,'-12'26'40,"3"-10"1,26 8 0,8-18-31,28 1-4,14-11-4,13-8-2,10-6 0,-4-17-4,6 12-9,-30-22-28,1 8-1,-26-13 1,-10 10-1</inkml:trace>
          <inkml:trace contextRef="#ctx0" brushRef="#br0" timeOffset="15506.4273">16331-97 100,'-14'-35'39,"9"17"0,-8-1 1,13 19-26,-3 16-6,6 14-2,-3 15-2,6 22-1,-3 12-1,4 11-2,2 5 0,2 5 0,-1-5 0,1-9 0,-1-14 0,-3-18 0,1-6-6,-17-29-13,7 7-22,2-26-2,-21 8 1,0-24 0</inkml:trace>
          <inkml:trace contextRef="#ctx0" brushRef="#br0" timeOffset="16161.6284">16525-188 94,'-24'-21'40,"24"21"0,-13 24 1,18 22-25,-8-2-7,17 28-2,-3 5-3,6 18 0,3 3-4,1 10 0,2-6 0,0-6 0,-2-11 0,-2-17 0,-1-13 0,-2-17 0,-4-11 0,-12-27 0,25 7 0,-25-7 0,19-39 0,-8 6 0,0-10 0,1-4 0,4-6 0,-4 2 0,2 0 0,2 7 0,-3 11 0,1 10 0,-14 23 0,24-9 0,-24 9 0,22 39 0,-14-4 0,1 11 0,0 3 0,-2 0 0,0 0 0,-1-3 0,2-5 0,-4-12-3,5 5-5,-9-34-21,0 0-13,0 0 0,17-2 1,-10-21-1</inkml:trace>
          <inkml:trace contextRef="#ctx0" brushRef="#br0" timeOffset="16645.2293">17148 499 113,'-7'24'40,"-5"-4"1,14 18-1,-11-4-32,21 8-4,1-4 0,8 1-4,5-7 1,4-4-1,2-7 0,2-10-1,-1-6 1,-3-9 0,0-3-2,-7-10 0,-2-4 0,-5-11-1,0 0 0,-9-8 0,4 1-1,-8-3 2,3 5 0,-5 4 2,3 6 1,1 10 1,-5 17 1,0 0 1,0 0 0,5 26 1,-5 8-1,7 15-1,-3 5-1,10 13-2,-5 5 0,9 7 0,-4 4 0,7-2 0,-3-9 0,-1-4 0,-1-6 0,-5-13 0,1-9 0,-7-12 0,4-12 0,-9-16 0,0 0-5,-14-37-13,18 11-25,-15-25 0,11-5 0,-14-22 1</inkml:trace>
          <inkml:trace contextRef="#ctx0" brushRef="#br0" timeOffset="16894.8294">17634-106 107,'-7'-37'41,"7"37"2,0 0-2,24 32-28,-15 14-6,11 26-4,1 14-3,0 14 0,4 7 0,-6 4 0,-1-2 0,-1-9 0,-4-14 0,-4-17 0,-2-15 0,-7-19 0,14 4-29,-14-39-13,0 0-2,0 0 1,-4-34 1</inkml:trace>
        </inkml:traceGroup>
        <inkml:traceGroup>
          <inkml:annotationXML>
            <emma:emma xmlns:emma="http://www.w3.org/2003/04/emma" version="1.0">
              <emma:interpretation id="{270D6DEE-0E39-497A-B4EA-62EC7EA3EF9D}" emma:medium="tactile" emma:mode="ink">
                <msink:context xmlns:msink="http://schemas.microsoft.com/ink/2010/main" type="inkWord" rotatedBoundingBox="21870,6596 24957,6640 24935,8137 21848,8093"/>
              </emma:interpretation>
              <emma:one-of disjunction-type="recognition" id="oneOf4">
                <emma:interpretation id="interp20" emma:lang="en-US" emma:confidence="0.5">
                  <emma:literal>alcohol)</emma:literal>
                </emma:interpretation>
                <emma:interpretation id="interp21" emma:lang="en-US" emma:confidence="0">
                  <emma:literal>alcohols</emma:literal>
                </emma:interpretation>
                <emma:interpretation id="interp22" emma:lang="en-US" emma:confidence="0">
                  <emma:literal>alcohol))</emma:literal>
                </emma:interpretation>
                <emma:interpretation id="interp23" emma:lang="en-US" emma:confidence="0">
                  <emma:literal>Alcohol)</emma:literal>
                </emma:interpretation>
                <emma:interpretation id="interp24" emma:lang="en-US" emma:confidence="0">
                  <emma:literal>alcohol</emma:literal>
                </emma:interpretation>
              </emma:one-of>
            </emma:emma>
          </inkml:annotationXML>
          <inkml:trace contextRef="#ctx0" brushRef="#br0" timeOffset="17643.6308">18550 402 98,'0'0'39,"-21"-30"1,21 30-1,-43-31-26,43 31-7,-38-11-2,15 18-1,-6 9-1,3 10 0,-2 9 0,-1 15 0,3 2 0,5 4-2,3 1 1,8-6-1,4-7 0,10-9-1,6-12 1,6-13-2,5-10 3,4-9-1,2-12 1,-1-5 0,1-7-1,-5-4 2,0-4-2,-6 1 0,-4 3 0,-3 5 0,-4 8 0,-1 4 0,-4 20 0,0 0 0,0 0 0,7 23 0,-6 4 0,3 8 0,1 3 0,2 3 0,0-3 0,0-2 0,2-7 0,-2-6-3,0-5 0,-7-18-2,0 0-6,0 0-27,6-23-3,-12-10 0,12-1 0</inkml:trace>
          <inkml:trace contextRef="#ctx0" brushRef="#br0" timeOffset="17924.4315">18615-101 113,'0'0'39,"-5"-21"2,10 39-6,-5-18-26,2 32-3,2-1-2,6 20 0,-3 9 0,7 14-4,-3 3 0,5 6 0,-2-1 0,2 3 0,0-10 0,0-13 0,-2-10 0,-4-13 0,1-7 0,-8-15-5,8 6-11,-11-23-26,0 0 0,-7-28 0,9 10 0</inkml:trace>
          <inkml:trace contextRef="#ctx0" brushRef="#br0" timeOffset="19172.4337">19162 399 91,'-12'-36'38,"12"36"0,-19-35 2,19 35-27,-18-12-4,18 12-4,-32 5-1,15 9 0,-3 7-2,1 7 1,-2 8-1,3 6 0,0-2 0,8 9 0,3-3-2,7-2 0,5-7 0,9-5-2,5-8 1,10-8-1,4-5-1,1-17-2,13 13-13,-11-26-23,3 7 0,-18-15 0,9 8-1</inkml:trace>
          <inkml:trace contextRef="#ctx0" brushRef="#br0" timeOffset="19562.4344">19408 451 93,'-21'35'39,"3"-17"0,11 10 0,-16-10-27,21 20-6,-5-8-1,11 4-3,-3-6 1,10 0-2,1-9 1,10-3-2,2-9 2,5-12-2,4-11 1,2-5 1,1-7-1,-5-4 0,-2-5 0,-6 0 0,-7-1-2,-8 2 2,-6 7-2,-11 2 1,-7 4-1,-7 6 1,-7 6-1,-3 6 0,-6 7-1,-3-2-1,6 12-3,-6-12-6,26 14-27,-16-7-2,32-7 1,-26 19 0</inkml:trace>
          <inkml:trace contextRef="#ctx0" brushRef="#br0" timeOffset="20108.4354">19840 47 97,'-31'-10'39,"31"10"1,-25 17 0,30 18-29,-14 2-3,13 19-2,-4 8-2,7 6 0,-2 2-2,8 5 0,-1-6 0,2-6-2,2-13-2,2-11 1,-4-10 1,0-8-2,-2-7 2,-12-16-2,18 2 2,-18-2 0,14-27 0,-9 5 0,4-8-1,2-7 1,1-4-1,2-3 1,2 2-1,0 4 2,0 2-2,1 10 2,1 10-1,1 11 1,-3 10 0,2 11 0,-2 5 0,2 7 0,-6 4-1,0 5 1,-1-6-1,-6-1-2,0 0 0,-5-12-3,9 6-4,-9-24-16,0 0-16,0 0-1,0 0 2,13-21-1</inkml:trace>
          <inkml:trace contextRef="#ctx0" brushRef="#br0" timeOffset="20482.836">20403 437 91,'0'0'40,"-24"28"0,18-1 0,-24-12-26,30 22-5,-7-10-4,9 4-1,3-4-1,8-3-2,3-6 0,5-4-1,7-11 1,0-3-1,6-8 1,-1-8-1,1-7 0,-2-3 2,-6-4-3,-5-2 2,-5 4-1,-7-4-1,-9 10 1,-9 0-1,-7 5 1,-7 5 0,-5 6-1,-7 5 0,1 6-1,1 0 0,3 7-2,0-6-2,16 15-6,-16-18-26,30-3-3,0 0 1,5 16 0</inkml:trace>
          <inkml:trace contextRef="#ctx0" brushRef="#br0" timeOffset="20779.2365">20811 142 83,'0'0'41,"0"0"-1,-2 25 2,2-25-16,7 40-19,-7-1-1,9 12-2,-5 3 0,3 4-2,-2 0-2,-1 4 0,-1-4 0,1-9 0,-1-7 0,-1-10-2,-2-4-3,0-28-7,4 17-30,-4-17-2,-6-16 3,-3-12-2</inkml:trace>
          <inkml:trace contextRef="#ctx0" brushRef="#br0" timeOffset="21106.8371">20783-561 97,'0'0'39,"30"21"2,-16 7-1,32 27-27,-14-2-5,15 20-2,3 6-2,8 15-1,0 0-1,1 5 0,-8-3-2,-11-1 0,-8-3 0,-14-3 0,-13-3 0,-14-7 0,-10-1-3,-15-11-4,10 10-25,-24-26-11,11-2-1,-11-24 0,15-4 1</inkml:trace>
        </inkml:traceGroup>
      </inkml:traceGroup>
    </inkml:traceGroup>
    <inkml:traceGroup>
      <inkml:annotationXML>
        <emma:emma xmlns:emma="http://www.w3.org/2003/04/emma" version="1.0">
          <emma:interpretation id="{BF476CC2-46FF-4A47-B71C-944CD17F6F8F}" emma:medium="tactile" emma:mode="ink">
            <msink:context xmlns:msink="http://schemas.microsoft.com/ink/2010/main" type="paragraph" rotatedBoundingBox="3618,8574 6591,8612 6567,10467 3595,104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14B256-485F-4A57-A6D9-59F5BC1C60BD}" emma:medium="tactile" emma:mode="ink">
              <msink:context xmlns:msink="http://schemas.microsoft.com/ink/2010/main" type="line" rotatedBoundingBox="3618,8574 6591,8612 6567,10467 3595,10429"/>
            </emma:interpretation>
          </emma:emma>
        </inkml:annotationXML>
        <inkml:traceGroup>
          <inkml:annotationXML>
            <emma:emma xmlns:emma="http://www.w3.org/2003/04/emma" version="1.0">
              <emma:interpretation id="{E59D4A02-7E39-42D0-8596-6CCF03A934F9}" emma:medium="tactile" emma:mode="ink">
                <msink:context xmlns:msink="http://schemas.microsoft.com/ink/2010/main" type="inkWord" rotatedBoundingBox="3618,8574 4198,8581 4174,10437 3595,10429"/>
              </emma:interpretation>
              <emma:one-of disjunction-type="recognition" id="oneOf5">
                <emma:interpretation id="interp25" emma:lang="en-US" emma:confidence="0">
                  <emma:literal>It</emma:literal>
                </emma:interpretation>
                <emma:interpretation id="interp26" emma:lang="en-US" emma:confidence="0">
                  <emma:literal>it</emma:literal>
                </emma:interpretation>
                <emma:interpretation id="interp27" emma:lang="en-US" emma:confidence="0">
                  <emma:literal>"It</emma:literal>
                </emma:interpretation>
                <emma:interpretation id="interp28" emma:lang="en-US" emma:confidence="0">
                  <emma:literal>'It</emma:literal>
                </emma:interpretation>
                <emma:interpretation id="interp29" emma:lang="en-US" emma:confidence="0">
                  <emma:literal>'it</emma:literal>
                </emma:interpretation>
              </emma:one-of>
            </emma:emma>
          </inkml:annotationXML>
          <inkml:trace contextRef="#ctx0" brushRef="#br0" timeOffset="514.8009">210 1383 99,'0'0'39,"0"0"2,-23 3-2,42 23-26,-24-3-6,15 18-1,-4 6-2,4 11-1,-1 4 1,0 6-4,3-1 0,1-6 0,-3-6 0,-1-9 0,0-10 0,-6-20-5,13 4-36,-16-20-2,0 0 1,16-37-1</inkml:trace>
          <inkml:trace contextRef="#ctx0" brushRef="#br0" timeOffset="5272.8093">-2 2790 104,'-16'-9'38,"16"9"3,0 0-2,30 0-27,-14-9-6,16 6-2,1-6-2,11 0-1,4-1 0,1 1-1,1 0-1,-8-1-2,0 10-4,-19-25-21,9 22-11,-19-15-2,4 9 1,-13-14-1</inkml:trace>
          <inkml:trace contextRef="#ctx0" brushRef="#br0" timeOffset="5054.4086">104 2375 109,'0'0'39,"0"0"2,0 0-1,-30 7-31,30 20-3,0 6-1,3 13-2,-3 8 0,7 17-3,-3 2 0,5 15 0,-4-3 0,4-5 0,-2-6 0,2-7 0,-1-13 0,-2-11 0,-1-8 0,-5-35 0,7 26-4,-21-42-22,14 16-15,-9-31-1,7 8 0,-12-21 0</inkml:trace>
          <inkml:trace contextRef="#ctx0" brushRef="#br0" timeOffset="5475.6097">462 2421 108,'0'0'40,"2"39"2,-11-11-1,27 26-30,-20 1-5,9 13-1,0 8-3,2-1-2,0-3 0,1-3 0,3-8 0,-5-15 0,5-2 0,-19-26-36,6-18-5,16 5-2,-16-5 2</inkml:trace>
        </inkml:traceGroup>
        <inkml:traceGroup>
          <inkml:annotationXML>
            <emma:emma xmlns:emma="http://www.w3.org/2003/04/emma" version="1.0">
              <emma:interpretation id="{6BA594A3-3450-4FD6-9614-52B3DA6B9BEF}" emma:medium="tactile" emma:mode="ink">
                <msink:context xmlns:msink="http://schemas.microsoft.com/ink/2010/main" type="inkWord" rotatedBoundingBox="5989,8621 6590,8629 6567,10423 5966,10415"/>
              </emma:interpretation>
              <emma:one-of disjunction-type="recognition" id="oneOf6">
                <emma:interpretation id="interp30" emma:lang="en-US" emma:confidence="0">
                  <emma:literal>It</emma:literal>
                </emma:interpretation>
                <emma:interpretation id="interp31" emma:lang="en-US" emma:confidence="0">
                  <emma:literal>it</emma:literal>
                </emma:interpretation>
                <emma:interpretation id="interp32" emma:lang="en-US" emma:confidence="0">
                  <emma:literal>H',</emma:literal>
                </emma:interpretation>
                <emma:interpretation id="interp33" emma:lang="en-US" emma:confidence="0">
                  <emma:literal>Hit</emma:literal>
                </emma:interpretation>
                <emma:interpretation id="interp34" emma:lang="en-US" emma:confidence="0">
                  <emma:literal>"H</emma:literal>
                </emma:interpretation>
              </emma:one-of>
            </emma:emma>
          </inkml:annotationXML>
          <inkml:trace contextRef="#ctx0" brushRef="#br0" timeOffset="6240.011">2353 2806 106,'0'0'39,"0"0"1,26 2-1,-26-2-30,42-11-4,-6 4-2,10 2-1,5-2-1,0 0 0,2 3-2,-7-1-2,0 10-3,-20-21-13,8 22-20,-17-15-2,3 9 3,-20 0-3</inkml:trace>
          <inkml:trace contextRef="#ctx0" brushRef="#br0" timeOffset="6021.6106">2437 2389 100,'0'0'40,"-3"18"1,10 10-1,-9-5-26,14 30-6,-6 3-3,6 18 0,-1 7-3,1 5-2,-3 0 0,1-5 0,-3-8 0,1-11 0,-3-11 0,-5-16 0,2-7-3,-2-28-12,0 0-26,-20-7 0,20 7-1,-26-44 1</inkml:trace>
          <inkml:trace contextRef="#ctx0" brushRef="#br0" timeOffset="6520.8115">2850 2347 105,'0'0'40,"0"0"1,-16 42 0,6-15-29,12 24-6,-6 3-1,8 15 0,1 3-5,2 10 0,2-3 0,1-1 0,-1-6 0,7-7 0,-5-11 0,3-10 0,-7-9 0,5-14 0,-5-5 0,-7-16 0,16 2 0,-30-23-36,23 3-7,-18-19 0,16-1 0</inkml:trace>
          <inkml:trace contextRef="#ctx0" brushRef="#br0" timeOffset="1107.6018">2531 1456 98,'0'0'38,"3"-26"1,-3 26-6,0 0-21,0 0-4,11 21-1,-4 5-2,-3 4-1,4 12 1,-2 6-2,2 12 0,-2 1-3,3 1 0,-4-4 0,4-4 0,-2-8 0,0-8 0,0-8 0,-4-12 0,-3-18 0,9 16 0,-9-16 0,2-16 0,-2 16-24,4-35-17,-3 7-3,-9-15 2,9 5-2</inkml:trace>
        </inkml:traceGroup>
      </inkml:traceGroup>
    </inkml:traceGroup>
    <inkml:traceGroup>
      <inkml:annotationXML>
        <emma:emma xmlns:emma="http://www.w3.org/2003/04/emma" version="1.0">
          <emma:interpretation id="{81B0172C-EDF7-444B-9726-AA02900BF5C8}" emma:medium="tactile" emma:mode="ink">
            <msink:context xmlns:msink="http://schemas.microsoft.com/ink/2010/main" type="paragraph" rotatedBoundingBox="3246,11743 3717,13308 3115,13489 2643,119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72BBE4-A5CA-4506-A086-53AEEEB81F09}" emma:medium="tactile" emma:mode="ink">
              <msink:context xmlns:msink="http://schemas.microsoft.com/ink/2010/main" type="inkBullet" rotatedBoundingBox="3246,11743 3484,12534 2882,12716 2643,11924"/>
            </emma:interpretation>
            <emma:one-of disjunction-type="recognition" id="oneOf7">
              <emma:interpretation id="interp35" emma:lang="en-US" emma:confidence="1">
                <emma:literal>H</emma:literal>
              </emma:interpretation>
              <emma:interpretation id="interp36" emma:lang="en-US" emma:confidence="0">
                <emma:literal>N</emma:literal>
              </emma:interpretation>
              <emma:interpretation id="interp37" emma:lang="en-US" emma:confidence="0">
                <emma:literal>¥</emma:literal>
              </emma:interpretation>
              <emma:interpretation id="interp38" emma:lang="en-US" emma:confidence="0">
                <emma:literal>HI</emma:literal>
              </emma:interpretation>
              <emma:interpretation id="interp39" emma:lang="en-US" emma:confidence="0">
                <emma:literal>At</emma:literal>
              </emma:interpretation>
            </emma:one-of>
          </emma:emma>
        </inkml:annotationXML>
        <inkml:trace contextRef="#ctx0" brushRef="#br0" timeOffset="33664.8592">-373 4549 115,'0'0'41,"-5"25"1,14 15-1,-15 4-30,17 21-6,-2 7-5,3 7 0,0 2 0,4 0 0,-3-7 0,-3-9 0,-1-11 0,-4-10 0,1-4 0,-20-19-34,17 9-8,-3-30-1,-18 27 1</inkml:trace>
        <inkml:trace contextRef="#ctx0" brushRef="#br0" timeOffset="33212.4584">-754 4698 108,'-7'-15'40,"7"15"1,0 0-1,21 38-29,-19-6-4,12 14-1,-2 10-4,2 14-2,-3 6 0,3 3 0,-5-2 0,-2-5 0,-2-5 0,-3-13 0,0-10 0,-8-16 0,3-7 0,3-21-6,0 0-29,-30-5-6,30 5-1,-35-44-1</inkml:trace>
        <inkml:trace contextRef="#ctx0" brushRef="#br0" timeOffset="33415.2587">-867 5090 114,'12'16'40,"-12"-16"0,34 14 1,-34-14-32,49 2-4,-8-7-1,10-1-2,4-3-2,3-3 0,-2 2-3,-6-10-4,8 17-25,-24-17-8,1 10-1,-23-13 0</inkml:trace>
      </inkml:traceGroup>
      <inkml:traceGroup>
        <inkml:annotationXML>
          <emma:emma xmlns:emma="http://www.w3.org/2003/04/emma" version="1.0">
            <emma:interpretation id="{295B6DA9-A612-4ED6-9294-2C97D2CAA4CF}" emma:medium="tactile" emma:mode="ink">
              <msink:context xmlns:msink="http://schemas.microsoft.com/ink/2010/main" type="line" rotatedBoundingBox="3365,12928 3499,13374 3400,13404 3265,12958"/>
            </emma:interpretation>
          </emma:emma>
        </inkml:annotationXML>
        <inkml:traceGroup>
          <inkml:annotationXML>
            <emma:emma xmlns:emma="http://www.w3.org/2003/04/emma" version="1.0">
              <emma:interpretation id="{97DFA604-DD61-4F3F-9574-82FDD433F5C4}" emma:medium="tactile" emma:mode="ink">
                <msink:context xmlns:msink="http://schemas.microsoft.com/ink/2010/main" type="inkWord" rotatedBoundingBox="3365,12928 3499,13374 3400,13404 3265,12958"/>
              </emma:interpretation>
              <emma:one-of disjunction-type="recognition" id="oneOf8">
                <emma:interpretation id="interp40" emma:lang="en-US" emma:confidence="0">
                  <emma:literal>I</emma:literal>
                </emma:interpretation>
                <emma:interpretation id="interp41" emma:lang="en-US" emma:confidence="0">
                  <emma:literal>|</emma:literal>
                </emma:interpretation>
                <emma:interpretation id="interp42" emma:lang="en-US" emma:confidence="0">
                  <emma:literal>l</emma:literal>
                </emma:interpretation>
                <emma:interpretation id="interp43" emma:lang="en-US" emma:confidence="0">
                  <emma:literal>1</emma:literal>
                </emma:interpretation>
                <emma:interpretation id="interp44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31668.0557">-269 5804 92,'0'-32'38,"7"14"3,-8 1-2,1 17-20,0 0-8,21 37-3,-18-11-1,4 11-7,-1 2 0,1 8 0,-2-5 0,2 4 0,-2-6 0,-1-6 0,-1 1 0,-17-18-40,18 13-1,-15-14-2,8 11 1</inkml:trace>
        </inkml:traceGroup>
      </inkml:traceGroup>
    </inkml:traceGroup>
    <inkml:traceGroup>
      <inkml:annotationXML>
        <emma:emma xmlns:emma="http://www.w3.org/2003/04/emma" version="1.0">
          <emma:interpretation id="{BC910FB8-7E65-436E-82F0-D43A3C027CB7}" emma:medium="tactile" emma:mode="ink">
            <msink:context xmlns:msink="http://schemas.microsoft.com/ink/2010/main" type="paragraph" rotatedBoundingBox="14531,13336 23335,13066 23431,16178 14627,164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388B874-3786-43F7-8D80-A1964BC5537B}" emma:medium="tactile" emma:mode="ink">
              <msink:context xmlns:msink="http://schemas.microsoft.com/ink/2010/main" type="line" rotatedBoundingBox="14531,13336 22946,13078 22992,14575 14577,14833"/>
            </emma:interpretation>
          </emma:emma>
        </inkml:annotationXML>
        <inkml:traceGroup>
          <inkml:annotationXML>
            <emma:emma xmlns:emma="http://www.w3.org/2003/04/emma" version="1.0">
              <emma:interpretation id="{2B1043B0-E90F-40B9-88F8-7FFD1D6D4E44}" emma:medium="tactile" emma:mode="ink">
                <msink:context xmlns:msink="http://schemas.microsoft.com/ink/2010/main" type="inkWord" rotatedBoundingBox="17854,13357 22950,13201 22992,14575 17896,14731"/>
              </emma:interpretation>
              <emma:one-of disjunction-type="recognition" id="oneOf9">
                <emma:interpretation id="interp45" emma:lang="en-US" emma:confidence="0">
                  <emma:literal>methoxymethane</emma:literal>
                </emma:interpretation>
                <emma:interpretation id="interp46" emma:lang="en-US" emma:confidence="0">
                  <emma:literal>met hoxymeth ane</emma:literal>
                </emma:interpretation>
                <emma:interpretation id="interp47" emma:lang="en-US" emma:confidence="0">
                  <emma:literal>met hexameter ane</emma:literal>
                </emma:interpretation>
                <emma:interpretation id="interp48" emma:lang="en-US" emma:confidence="0">
                  <emma:literal>methxyomethane</emma:literal>
                </emma:interpretation>
                <emma:interpretation id="interp49" emma:lang="en-US" emma:confidence="0">
                  <emma:literal>met hxyometh ane</emma:literal>
                </emma:interpretation>
              </emma:one-of>
            </emma:emma>
          </inkml:annotationXML>
          <inkml:trace contextRef="#ctx0" brushRef="#br0" timeOffset="86049.7512">15710 6640 72,'2'28'39,"-6"-7"-1,15 11 1,-11-32-10,35 39-18,-16-27-5,17 4-1,-3-15-2,8-2-1,-2-10-1,1-6 0,-6-8-1,-3-3 0,-4-4 0,-8-1-1,-3 3 0,-7-2 0,-4 6-1,-5 1 0,-5 8 1,5 17-1,-23-21 1,7 19 0,-3 5 0,-2 8 1,-2 5 0,-6 8 1,5 8 1,-1 12-1,0 0 1,6 14 1,3-2-1,7 6 1,2-6-1,12 0 0,4-14-1,14-10 0,13-11-1,9-18 0,8-10-1,2-17-2,7-3-3,-14-29-19,13 16-15,-20-20-1,0 11 0,-19-14 0</inkml:trace>
          <inkml:trace contextRef="#ctx0" brushRef="#br0" timeOffset="86517.7519">16287 6645 100,'-23'9'39,"19"9"1,4-18-1,13 15-27,10-16-7,23-5-2,8-8-1,10-7-3,8-2-1,1-13-5,15 16-17,-24-18-16,-3 9 1,-22-11 0,-2 17-2</inkml:trace>
          <inkml:trace contextRef="#ctx0" brushRef="#br0" timeOffset="86314.9516">16448 6159 89,'0'0'38,"-13"28"1,20 5 1,-14-5-17,21 23-17,-5 4 0,7 13-3,0 2 0,3 6-2,-1-2 0,0-4-1,-1-5-1,-6-7 0,0-10-2,-8-19-3,8 14-14,-11-43-20,-4 22 0,4-22 0,-16-21-1</inkml:trace>
          <inkml:trace contextRef="#ctx0" brushRef="#br0" timeOffset="86985.7527">16794 6085 93,'0'0'39,"-18"19"0,16 9 0,-10-12-20,15 35-12,-4 2 0,8 17-4,0 4 1,5 10-2,0 0 1,8 1-3,-3-6 0,5-9 0,-5-12 0,3-12 0,-4-11 0,-2-14 0,-14-21 0,21 5 0,-21-5 0,19-38-2,-5 4 1,-3-10-2,7-3 1,-2-8-1,3 6 1,-1-2 0,3 11 1,2 6 1,-2 12 0,4 11 1,-2 15 0,0 13 1,0 10 0,-1 11-1,0 4 1,-1 6-1,-4-4-1,1 1 1,-4-6-3,-3-13 0,1 1-4,-12-27-14,0 0-20,16-14-1,0 7 0,-9-20 0</inkml:trace>
          <inkml:trace contextRef="#ctx0" brushRef="#br0" timeOffset="87500.5537">17930 6547 92,'-30'-26'38,"30"26"-1,-38-18 2,38 18-30,-46-7-4,21 9-1,-5 3-1,2 9-1,-8 7 1,5 11-1,-3 3 0,6 7 1,1 2-1,10 0 1,3-4-2,6-1 0,12-9 0,10-9-1,6-9 0,6-6 0,4-10 0,2-7-1,3-6 1,-1-9-1,-1-6-1,-6-5 1,-3 4 0,-2-3-1,-5 3 1,-3 5 0,-1 9 0,-13 19 1,16-13 1,-16 13 0,10 32 0,-6-2 0,-1 3 0,1 4 0,-1 0 0,3 0 0,-3-5-1,2-8-1,1-3-1,-6-21-4,17 25-16,-17-25-18,0 0-1,13-34 1,-1 19 0</inkml:trace>
          <inkml:trace contextRef="#ctx0" brushRef="#br0" timeOffset="87921.7545">18162 6658 95,'3'28'40,"-5"-5"1,11 13-1,-21-11-27,28 15-6,-2-8-2,7 1-3,-3-6 0,3-4-1,-3-9-1,-18-14 0,26 12 1,-26-12-1,0 0 0,14-32 0,-12 11-1,0-7 0,3-5 0,0-8 0,6-1 0,-2-2 0,5 6 0,2 1 0,0 3 0,1 6 1,1 11 1,1 10 0,-1 7 0,1 10 0,-1 6 0,1 7 1,-1 5-2,0 5 1,-2 1 0,-2-4-1,-4-1 0,3-7-1,-5-3 0,-8-19-2,22 17-3,-21-38-10,21 16-24,-15-18-2,17 4 2,-11-11-1</inkml:trace>
          <inkml:trace contextRef="#ctx0" brushRef="#br0" timeOffset="88452.1554">18901 6591 94,'-5'23'39,"5"-23"1,-5 42-1,5-42-28,8 37-5,-8-37-2,36 30-1,-10-23-1,4-4-1,4-6 0,3-10-1,0-2 0,-4-8 0,6-4 0,-9-6-2,-1 0 1,-8-4-1,-5 5 0,-11-1 0,-3 8 0,-8 2 0,-11 9 1,-4 11 1,-6 4 0,-5 13 1,1 6 0,-3 11 1,-3 10 0,5 10 1,4 3 0,5 11 1,5 0-1,11 6 0,5-6 0,10-4 1,6-10-4,10-9 0,3-7 0,10-14 0,2-10 0,1-9 0,-1-9 0,2-6 0,-4-2 0,-7-6-3,0 6-2,-20-14-7,17 23-29,-32-11-2,5 17 1,-16-13 0</inkml:trace>
          <inkml:trace contextRef="#ctx0" brushRef="#br0" timeOffset="89450.5572">12239 7738 92,'9'-35'38,"-9"35"-1,0-24 3,0 24-28,0 0-5,0 0-1,-28 26-1,10 2-2,-3 9 0,-2 12 0,-3 7-1,1 16 1,-5 6-1,9 8 0,-4 3-2,14 6 0,-1-3 0,14-4 0,7-8 0,8-6 0,12-9 0,2-7 0,8-10 0,2-10 0,3-6 0,-5-4 0,-2-10 0,-2-3 0,-8-4 0,-4-4 0,-6-2 0,-17-5 0,20 0 0,-20 0 0,0 0 0,0 0 0,-7-17 0,-11-4-13,18 21-28,-19-22-2,19 22 1,-41-26-1</inkml:trace>
          <inkml:trace contextRef="#ctx0" brushRef="#br0" timeOffset="85581.7504">14832 6767 40,'0'0'22,"2"-23"-1,-2 23 3,-9-27-5,9 27-2,-7-24-1,7 24-1,-5-28-3,5 28-2,0-23-1,0 23-1,0 0-1,19 0-1,-19 0 0,16 38-1,-7-6 0,5 17-1,-5 0-1,5 8 0,-1-3 0,-1-3-3,-1-7 0,-3-9 0,1-10 0,-9-25 0,11 16 0,-11-16 0,5-18 0,-5-1 0,-2-11 0,1-5 0,-1-4 0,0-3 0,0-4 0,0-1 0,2 1 0,2 2 0,2 7 0,-1 2 0,6 5 0,0 4 0,5 10 0,2 5 0,5 11 0,2 9 0,2 11 0,1 15 0,1 3 0,-3 10 0,-1-1 0,0 4 0,-7-5 0,-2-4 0,-5-12 0,-2-9 0,-7-21 0,0 0 0,0 0 0,0 0 0,13-37 0,-12 4 0,5-11 0,-1-7 0,2-2 0,2-1 0,1 5 0,6 1 0,-2 9 0,4 10 0,2 13 0,1 14 0,2 14 0,3 11 0,1 10 0,-4 8 0,5 8 0,-3 0 0,-1-1 0,-1-3 0,-3-8 0,-5-7 0,0-10 0,-15-20 0,21 8-3,-21-8-4,16-14-16,-22-17-17,13 8-2,-14-18 2,14 10-1</inkml:trace>
          <inkml:trace contextRef="#ctx0" brushRef="#br0" timeOffset="64818.1139">10974 6953 85,'-14'-25'37,"14"25"1,-18-37 2,18 37-20,-7-21-10,7 21-3,0 0-1,0 0-1,7 20-1,-2 13-1,-1 6-3,-1 13 0,1 3 0,1 3 0,-1 0 0,1-6 0,0-9 0,1-12 0,-1-11 0,-5-20 0,0 0 0,16-9 0,-13-12 0,-1-9 0,2-9 0,-3-6 0,1-8 0,0-2 0,0 3 0,1-1 0,1 4 0,1 7 0,0 8 0,2 10 0,-7 24 0,23-18 0,-7 23 0,2 16 0,1 11 0,6 7 0,-2 5 0,5 5 0,-3-2 0,1 1 0,-4-8 0,-1-8 0,-5-13 0,-16-19 0,23 9 0,-23-9 0,14-35 0,-11 1 0,4-11 0,-1-6 0,2-9 0,-1-3 0,2 1 0,4 4 0,-3 9 0,6 10 0,-4 16 0,6 18 0,-2 17 0,3 20 0,1 14 0,-1 12 0,1 7 0,-3 2 0,1 1 0,-4-6 0,0-10 0,-3-10 0,-2-8 0,-6-18 0,6-1-2,-20-32-24,11 17-14,0-35-2,7 10 1,-10-19 0</inkml:trace>
          <inkml:trace contextRef="#ctx0" brushRef="#br0" timeOffset="65254.9147">11763 6916 114,'-2'25'38,"-9"-8"1,15 13 0,-11-12-32,14 6-2,-2-8-1,6 2-1,-11-18-1,32 14 0,-11-18 0,5-5-2,1-12 0,3-5 0,0-8 0,-4-6-2,-3-2 0,-5-6 0,-6 4-1,-10 4 0,-4 10 1,-10 4 0,-4 12 1,-3 5 1,-4 14 0,0 9 2,-6 7-1,5 11 1,-3 8 0,6 11 1,-2 6-1,7 4 0,4-1 1,5-2-3,7-4 0,10-10 0,10-12 0,13-15 0,11-13 0,6-18 0,10-2-10,-14-28-30,21 0 0,-14-23-1,3 4 0</inkml:trace>
          <inkml:trace contextRef="#ctx0" brushRef="#br0" timeOffset="65488.9151">12301 6231 113,'-21'-16'38,"21"16"3,-12 17-1,26 19-29,-14 4-5,9 20-2,-4 10-2,5 13-2,-1 6 0,2 6 0,-1-2 0,-1-7 0,0-10 0,-7-18-2,3 2-8,-22-27-30,17-5-1,-18-24 1,18-4-1</inkml:trace>
          <inkml:trace contextRef="#ctx0" brushRef="#br0" timeOffset="65691.7154">12024 6835 121,'0'0'39,"-5"25"1,5-25-1,42 0-33,-1-13-3,19-4-2,10-10-2,3-13-3,11 10-7,-15-23-28,7 11-1,-23-14 1,-2 12-2</inkml:trace>
          <inkml:trace contextRef="#ctx0" brushRef="#br0" timeOffset="66097.3161">12617 6090 109,'-23'2'38,"20"21"3,-11-1-1,21 29-28,-13 0-4,17 23-3,-6 7-3,9 9-2,0 3 0,2 5 0,0-5 0,0-10 0,-2-13 0,-3-12 0,-2-14 0,-4-14 0,2-14 0,-7-16 0,0 0 0,18-42 0,-8 3 0,3-12 0,1-3 0,3-6 0,5 5 0,-1 4 0,2 16 0,0 16 0,1 15 0,3 18 0,-2 13 0,1 15 0,-5 4 0,4 6 0,-7 1 0,-1-7 0,-4-2 0,-10-18-4,18 7-36,-21-33 0,4 20-2,-4-20 0</inkml:trace>
          <inkml:trace contextRef="#ctx0" brushRef="#br0" timeOffset="80355.7411">13729 6573 63,'0'0'36,"-19"-30"0,19 30-4,-18-26-6,18 26-10,0 0-4,0 0-2,0-16-3,0 16-2,0 0 0,23 28-1,-12-7-1,6 11-3,6 8 0,6 10 0,2-1 0,5 7 0,1-1 0,0-3 0,-2-6 0,-3-9 0,-4-7 0,-9-11 0,-1 0 0,-18-19-3,21 16-17,-21-16-20,-3-21-2,-10-5 1,10 3 0</inkml:trace>
          <inkml:trace contextRef="#ctx0" brushRef="#br0" timeOffset="80652.1417">14026 6459 108,'0'0'38,"3"-23"2,-3 23-4,0 0-28,-5 28-1,-7-8-3,1 13-1,-10 7-1,0 11 0,-9 7-1,-2 11 1,-2-2-2,1 3 1,-2-1-1,3-10 1,3-6-2,5-11 0,10-10-1,14-32-1,0 0-3,-7-18-7,31-5-25,-6-22-3,16 4 2,-6-10-1</inkml:trace>
          <inkml:trace contextRef="#ctx0" brushRef="#br1" timeOffset="77781.7364">13389 6607 110,'-27'3'38,"8"18"1,-13-8-2,14 18-28,-10 1-3,9 13-1,-1 1-1,8 9 0,3-4-1,7 3-3,7-6 0,10-3 0,6-11 0,11-12 0,5-11 0,7-15 0,3-15 0,3-11 0,-4-8 0,-6-12 0,-4-4 0,-12-6 0,-8 2 0</inkml:trace>
          <inkml:trace contextRef="#ctx0" brushRef="#br1" timeOffset="77782.7364">13616 6724 255,'-5'-26'0,"-9"-20"0,-11 9 0,-7 9 0,-3 12 0,-4 8 0,2 13-5,-5 0 0,14 16-4,-17-15-16,28 22-15,-6-11 0,17 11 2,-1-12-1</inkml:trace>
        </inkml:traceGroup>
      </inkml:traceGroup>
      <inkml:traceGroup>
        <inkml:annotationXML>
          <emma:emma xmlns:emma="http://www.w3.org/2003/04/emma" version="1.0">
            <emma:interpretation id="{57A9690A-76CE-4387-BBC9-81C7A6811992}" emma:medium="tactile" emma:mode="ink">
              <msink:context xmlns:msink="http://schemas.microsoft.com/ink/2010/main" type="line" rotatedBoundingBox="15603,14810 23383,14580 23430,16183 15650,16412"/>
            </emma:interpretation>
          </emma:emma>
        </inkml:annotationXML>
        <inkml:traceGroup>
          <inkml:annotationXML>
            <emma:emma xmlns:emma="http://www.w3.org/2003/04/emma" version="1.0">
              <emma:interpretation id="{37607688-CAF2-41E3-9EE1-5536F13D139C}" emma:medium="tactile" emma:mode="ink">
                <msink:context xmlns:msink="http://schemas.microsoft.com/ink/2010/main" type="inkWord" rotatedBoundingBox="15605,14880 19982,14751 20027,16283 15650,16412"/>
              </emma:interpretation>
              <emma:one-of disjunction-type="recognition" id="oneOf10">
                <emma:interpretation id="interp50" emma:lang="en-US" emma:confidence="0">
                  <emma:literal>(dimethyl</emma:literal>
                </emma:interpretation>
                <emma:interpretation id="interp51" emma:lang="en-US" emma:confidence="1">
                  <emma:literal>(dim ethyl</emma:literal>
                </emma:interpretation>
                <emma:interpretation id="interp52" emma:lang="en-US" emma:confidence="0">
                  <emma:literal>[dimethyl</emma:literal>
                </emma:interpretation>
                <emma:interpretation id="interp53" emma:lang="en-US" emma:confidence="0">
                  <emma:literal>{dimethyl</emma:literal>
                </emma:interpretation>
                <emma:interpretation id="interp54" emma:lang="en-US" emma:confidence="0">
                  <emma:literal>(dimethy1</emma:literal>
                </emma:interpretation>
              </emma:one-of>
            </emma:emma>
          </inkml:annotationXML>
          <inkml:trace contextRef="#ctx0" brushRef="#br0" timeOffset="81229.3424">14310 6679 79,'0'0'38,"-12"19"0,12-19 2,-11 47-14,-7-22-17,20 17-2,-12 0-3,10 4 0,-2-2-2,5-4 0,1-8 0,6-4-1,8-14-1,1-10 1,11-17-1,4-9-1,3-7-1,-2-11-1,4 0-1,-7-11-1,2 5 0,-15-5 0,-1 12 0,-13 2 1,-2 4 2,-6 7 1,-4 3 2,7 23 1,-14-28 1,14 28 1,0 0 0,0 0 1,-18 7-1,22 14 1,-3 4-1,8 13 0,2 10-1,5 15-3,1 11 0,5 8 0,0 4 0,1 4 0,2-4 0,-4-3 0,-1-11 0,-4-13 0,-4-13 0,-1-12 0,-3-10 0,-8-24 0,0 0-4,0 0-14,6-24-24,-17-12 0,11 3 2,-14-21-2</inkml:trace>
          <inkml:trace contextRef="#ctx0" brushRef="#br0" timeOffset="92570.5624">12760 7738 112,'0'0'39,"21"-9"1,-21 9-5,0 0-26,13 41-3,-1 6 0,-5 11-3,7 16 2,-3 7-5,3 9 0,0-3 0,0-2 0,-1-11 0,-1-6 0,0-17 0,-3-11 0,0-13 0,-6-4 0,-3-23 0,7 15 0,-7-15 0,-1-21 0,-5 0 0,1-10 0,-4-3 0,-1-10 0,-4 4 0,-2-7 0,-6 8 0,0 2 0,-7 12 0,-1 10 0,-3 9 0,-3 12 0,-1 9 0,-1 10 0,-1 8 0,3 8 0,3 4 0,5 8 0,5 2 0,9-3 0,6-1 0,8-3 0,9-10 0,7-6 0,11-11 0,6-16 0,8-8 0,5-9 0,1-6 0,1-3 0,-2-7 0,-7-4-5,1 9-4,-24-21-17,14 23-14,-17-12-1,6 10 1,-10-12-1</inkml:trace>
          <inkml:trace contextRef="#ctx0" brushRef="#br0" timeOffset="92944.9619">13101 7944 115,'-9'-44'40,"20"26"1,-20-3-2,9 21-32,19-3-3,-19 3-5,16 16-10,-16-16-28,0 0-2,0 0 1,21-6-2</inkml:trace>
          <inkml:trace contextRef="#ctx0" brushRef="#br0" timeOffset="92788.9619">13141 8243 108,'0'0'39,"15"44"3,-12-16-2,15 31-26,-9-15-9,5 7-2,-2-3-1,0-4-2,-3-6-1,-4-8-1,-1-3-2,-4-27-5,0 0-31,0 0-1,-12-25 0,-8-10 0</inkml:trace>
          <inkml:trace contextRef="#ctx0" brushRef="#br0" timeOffset="93849.7649">13383 8369 90,'0'0'38,"0"0"0,9 32 2,-9-32-22,5 49-11,1-19-2,6 7-2,-3-6-1,5-1-1,-3-5 0,-1-6-1,-10-19 0,20 16 1,-20-16-1,8-16 0,-4-3 0,-2-6 1,-2-5-2,1-5 2,1-5-2,2-4 1,-1 5 0,4-5 0,-1 9 0,4 2-1,4 5 1,0 7 0,6 10 1,1 11-1,0 9 1,6 10 0,-3 7 0,3 8 0,-4 4 0,2 3-1,-8-4 0,1 0 0,-2-9 0,-6-4-1,-10-24 1,16 23-1,-16-23 1,0 0 1,16-16-1,-9-6 0,-2-1-1,6-11 1,-2 1-1,1 0 1,1-1 0,0 4-1,1 6 1,-1 6-1,-11 18 1,24-7 1,-24 7-1,29 28 1,-14-5-1,1 5 1,2 2-1,-2 3 0,-2-1 0,-3 0-2,3-4 0,-9-11-4,11 13-11,-16-30-23,0 0-1,0 0 2,18 0-1</inkml:trace>
          <inkml:trace contextRef="#ctx0" brushRef="#br0" timeOffset="94302.1657">14222 8380 101,'-11'35'39,"11"-35"1,4 33-1,-4-33-29,23 25-5,-2-20-2,9-1 0,3-6-2,4-3 0,0-8 0,-1-3-1,-6-5 0,-4-3 1,-3-3-2,-7 1 0,-4-2 1,-8 3-1,-4 4 0,-5 2 0,5 19 0,-20-21 0,20 21 0,-32-2 1,13 11-1,-2 3 1,-2 7 0,0 8 1,2 4 0,1 12-1,6 1 1,4 3 0,3-1 0,7-2-1,5-6 1,7-6-1,6-8 0,5-13-1,3-9-1,1-11-2,10 0-3,-16-24-31,21 6-2,-12-16 1,13 2-1</inkml:trace>
          <inkml:trace contextRef="#ctx0" brushRef="#br0" timeOffset="94770.1664">14659 8344 105,'-21'18'39,"14"12"3,-5-14-3,22 14-28,6-20-7,16-3-1,9-12-1,12-7-2,10-11-1,4-9-2,7 2-3,-17-22-22,8 16-12,-19-11-1,0 14 1,-25-11-1</inkml:trace>
          <inkml:trace contextRef="#ctx0" brushRef="#br0" timeOffset="94551.7659">14901 7919 108,'-17'16'39,"13"23"2,-8-6-2,19 20-31,-7 5-4,9 7 0,1 2-2,4 6-1,2-1 0,0-5 0,-2-7-1,-1-7-1,-1-8-2,-9-13-2,10 5-9,-13-37-25,-9 17-3,9-17 3,-19-17-3</inkml:trace>
          <inkml:trace contextRef="#ctx0" brushRef="#br0" timeOffset="95206.9671">15110 7854 99,'-16'13'39,"12"22"2,-6-4-2,24 26-27,-14-7-5,10 12-2,-1 1-2,5 4-1,0 0 0,4 0-1,-2-13 0,0-1-1,-2-13 1,-2-6-2,-3-19 1,-9-15 0,20 13-1,-13-29 1,1-2-1,-2-17 1,3-4-1,5-4 0,-2 2 0,2-3 1,0 9-1,4 5 1,0 13 0,-1 11 0,3 13 1,-5 9 0,7 11 0,-6 4 0,3 6 0,-3 0-2,0-2 2,-2 0-2,-2-10 1,-3-2-3,0-7-2,-9-16-4,21 12-25,-21-12-7,9-19 1,-9-8-1</inkml:trace>
          <inkml:trace contextRef="#ctx0" brushRef="#br0" timeOffset="95706.1681">15703 8248 91,'0'0'39,"-14"31"2,-4-13-2,16 26-20,-10-19-12,17 8-2,-1-3-2,8 3-1,6-8-1,8-1 0,4-11-1,2-10 0,3-5 0,0-5 0,1-5 0,-4-7 0,-2-2-1,-9-6 0,-2 5 0,-5-1 0,-5 5 0,-5 1 0,-4 17 0,0-29 1,0 29 0,0 0 0,-7-15 0,7 15 1,0 0 0,3 19 0,2 0 0,4 15 0,-2 6 1,6 11-1,-3 9 1,3 10-1,-1 2 2,0 7-3,-1-3 0,0-11 0,-3-7 0,-1-7 0,0-13 0,-1-8 0,-1-10 0,-5-20 0,0 0 0,4-18-4,-1-3-2,-15-32-13,22 9-23,-22-24-1,14-4 2,-16-20-1</inkml:trace>
          <inkml:trace contextRef="#ctx0" brushRef="#br0" timeOffset="95955.7686">16172 7766 103,'2'-15'41,"14"29"1,-13 3-1,20 27-28,-10 5-7,10 16 0,-4 9-3,4 9-3,-4-1 0,3-1 0,-5-9 0,-1-3 0,-7-17 0,-2-8 0,-2-16 0,-5-28-3,4 37-14,-22-47-24,18 10-2,-10-48 1,8 17-1</inkml:trace>
        </inkml:traceGroup>
        <inkml:traceGroup>
          <inkml:annotationXML>
            <emma:emma xmlns:emma="http://www.w3.org/2003/04/emma" version="1.0">
              <emma:interpretation id="{9D84674B-7BCF-481E-A91F-21ADEA0818B8}" emma:medium="tactile" emma:mode="ink">
                <msink:context xmlns:msink="http://schemas.microsoft.com/ink/2010/main" type="inkWord" rotatedBoundingBox="20608,14662 23383,14580 23425,16012 20650,16094"/>
              </emma:interpretation>
              <emma:one-of disjunction-type="recognition" id="oneOf11">
                <emma:interpretation id="interp55" emma:lang="en-US" emma:confidence="1">
                  <emma:literal>ether)</emma:literal>
                </emma:interpretation>
                <emma:interpretation id="interp56" emma:lang="en-US" emma:confidence="0">
                  <emma:literal>eth or)</emma:literal>
                </emma:interpretation>
                <emma:interpretation id="interp57" emma:lang="en-US" emma:confidence="0">
                  <emma:literal>eth era</emma:literal>
                </emma:interpretation>
                <emma:interpretation id="interp58" emma:lang="en-US" emma:confidence="0">
                  <emma:literal>eth erg</emma:literal>
                </emma:interpretation>
                <emma:interpretation id="interp59" emma:lang="en-US" emma:confidence="0">
                  <emma:literal>eth err</emma:literal>
                </emma:interpretation>
              </emma:one-of>
            </emma:emma>
          </inkml:annotationXML>
          <inkml:trace contextRef="#ctx0" brushRef="#br0" timeOffset="96704.5699">17035 8339 114,'-1'21'41,"1"-21"-1,-7 46-4,7-46-30,7 28-2,-7-28-1,23 16-1,-23-16-1,35-4 0,-14-8 0,6-5-1,-1-8 0,-1-5 0,-2-2 0,-2-4 0,-7-1 0,-3 0-1,-6 3 1,-7 3-1,-5 6 0,-5 6 0,-6 5 0,-5 10 0,-2 9 1,-1 10 0,-1 9 0,-1 10 0,3 9 1,4 7-1,4 6 1,4 0-1,10-3 1,6-4-1,3-7 0,13-10 0,7-9 0,6-13-1,7-10 0,3-12-1,4 0-6,-14-25-19,16 16-14,-18-13 0,5 8 1,-15-11-1</inkml:trace>
          <inkml:trace contextRef="#ctx0" brushRef="#br0" timeOffset="97172.5707">17415 8246 92,'0'0'40,"-27"23"0,29-4-1,-2-19-26,18 16-7,8-14-2,17 0-2,8-11-1,7-9-2,9-3-3,-7-21-6,18 9-29,-30-17-2,3 12 2,-27-17-2</inkml:trace>
          <inkml:trace contextRef="#ctx0" brushRef="#br0" timeOffset="96985.3704">17563 7852 91,'5'-22'38,"-12"-1"1,7 23 0,0 0-28,0 0-4,0 26-2,9 13-1,-3 10-1,8 14 0,-4 6-1,6 6 1,-2-1-2,4-4 0,-2-3-1,0-12-1,-2-13 1,-5-11-3,1-8 0,-10-23-4,7 30-16,-7-30-17,0 0-1,-33-31 1,19 15-1</inkml:trace>
          <inkml:trace contextRef="#ctx0" brushRef="#br0" timeOffset="97624.9715">17856 7698 78,'-19'-5'39,"19"5"0,-14 22 1,23 14-24,-20-7-7,13 19-3,-4 6-1,5 13-1,1 2-1,3 6 0,0-1-1,4-4-1,-1-6 0,3-10-1,-5-12 0,3-10 0,0-13 0,-11-19 0,16 12-1,-16-12 0,14-22 0,-7-5 0,3-4-1,1-8 1,3-5-1,-2 0 0,2 4 1,1 3 0,-1 7 1,3 9 0,-1 14 1,-16 7 0,29 21 0,-17 5 1,2 8-1,-2 4 0,1 3 0,-6-1 0,0 1-1,2-10 0,-2-3-2,-2-10-2,9 3-7,-14-21-29,0 0-1,0 0 0,34-23 1</inkml:trace>
          <inkml:trace contextRef="#ctx0" brushRef="#br0" timeOffset="98404.9727">18430 8207 90,'-12'23'40,"12"12"1,-6-12-1,19 11-23,-3-19-12,15 0-1,1-14-2,10-4-1,3-10-1,1-6 1,-3-9-2,-1-5 1,-6-6-1,-8-1 0,-4 1 1,-9 2-2,-7 5 1,-11 8 0,0 3 0,-9 7 0,-1 10 0,-4 8 1,-3 4 0,-3 8 0,1 9 0,0 3 1,0 11 0,3 8 0,2 4 0,7 2 0,5 1 1,8 2-1,6-5 1,6-7-2,11-14 1,6-7-1,9-12 0,4-13-2,7-7 0,-5-16-1,6-1-2,-9-16-2,4 14-3,-19-21 1,9 19 0,-24-7 2,7 10 3,-10 3 3,-3 6 2,-2 18 3,0-16 3,0 16 2,0 0-1,12 27-1,-12-27-1,18 35-1,-6-14-1,9 5 0,0-1-2,2 1 0,-2-3 0,1 0-2,-6-5 1,-16-18-1,22 22 1,-22-22-1,0 0 0,0 0 0,0 0 0,-22-21 1,13-1-1,2-7 0,1-6 0,5-3 0,4-6 0,4 0 0,4-4 0,6 6-1,5 3 1,2 4 0,3 7-1,-1-2-1,3 16-2,-10-5-3,13 26-17,-32-7-18,24-16 2,-24 16-1,0 0-1</inkml:trace>
          <inkml:trace contextRef="#ctx0" brushRef="#br0" timeOffset="98966.5739">19288 7401 88,'0'0'41,"0"0"1,39 37-1,-23-21-21,21 28-13,3 5-2,11 19-1,6 10-1,-1 9-1,-1 8 0,-2 9-2,-12 0 0,-6 6 0,-16-4 0,-12-8 0,-12-5 0,-9-8 0,-7-10 0,-9-15-4,2 0-4,-22-39-22,25 9-13,-12-27 0,14-1-1,-5-21 1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53:28.22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41B5CA9-90FA-4507-97F0-4F50F159F0EC}" emma:medium="tactile" emma:mode="ink">
          <msink:context xmlns:msink="http://schemas.microsoft.com/ink/2010/main" type="writingRegion" rotatedBoundingBox="5721,5309 6370,5309 6370,6166 5721,6166"/>
        </emma:interpretation>
      </emma:emma>
    </inkml:annotationXML>
    <inkml:traceGroup>
      <inkml:annotationXML>
        <emma:emma xmlns:emma="http://www.w3.org/2003/04/emma" version="1.0">
          <emma:interpretation id="{57475130-695C-44B4-97AA-04EAF2D18D92}" emma:medium="tactile" emma:mode="ink">
            <msink:context xmlns:msink="http://schemas.microsoft.com/ink/2010/main" type="paragraph" rotatedBoundingBox="5721,5309 6370,5309 6370,6166 5721,61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0F3D56-BFCB-4C02-8CD5-68AB05FD11CB}" emma:medium="tactile" emma:mode="ink">
              <msink:context xmlns:msink="http://schemas.microsoft.com/ink/2010/main" type="line" rotatedBoundingBox="5721,5309 6370,5309 6370,6166 5721,6166"/>
            </emma:interpretation>
          </emma:emma>
        </inkml:annotationXML>
        <inkml:traceGroup>
          <inkml:annotationXML>
            <emma:emma xmlns:emma="http://www.w3.org/2003/04/emma" version="1.0">
              <emma:interpretation id="{746023B9-8CE2-4497-9149-7EA9775E1C63}" emma:medium="tactile" emma:mode="ink">
                <msink:context xmlns:msink="http://schemas.microsoft.com/ink/2010/main" type="inkWord" rotatedBoundingBox="5721,5309 6370,5309 6370,6166 5721,6166"/>
              </emma:interpretation>
              <emma:one-of disjunction-type="recognition" id="oneOf0">
                <emma:interpretation id="interp0" emma:lang="en-US" emma:confidence="1">
                  <emma:literal>H</emma:literal>
                </emma:interpretation>
                <emma:interpretation id="interp1" emma:lang="en-US" emma:confidence="0">
                  <emma:literal>tt</emma:literal>
                </emma:interpretation>
                <emma:interpretation id="interp2" emma:lang="en-US" emma:confidence="0">
                  <emma:literal>Ht</emma:literal>
                </emma:interpretation>
                <emma:interpretation id="interp3" emma:lang="en-US" emma:confidence="0">
                  <emma:literal>ft</emma:literal>
                </emma:interpretation>
                <emma:interpretation id="interp4" emma:lang="en-US" emma:confidence="0">
                  <emma:literal>It</emma:literal>
                </emma:interpretation>
              </emma:one-of>
            </emma:emma>
          </inkml:annotationXML>
          <inkml:trace contextRef="#ctx0" brushRef="#br0">46 12 104,'-28'-13'39,"28"13"3,-19 25-2,22 17-23,-8-8-10,12 18-1,0 6-6,5 11 0,1 3 0,3 5 0,-2-1 0,0 1 0,0-8 0,0-11 0,-2-11 0,-1-10 0,-2-5 0,-9-32 0,10 29 0,-25-39-38,15 10-3,-9-33-2,7 4 1</inkml:trace>
          <inkml:trace contextRef="#ctx0" brushRef="#br0" timeOffset="-483.6009">-379-4 102,'0'0'38,"-14"19"2,14-19-1,3 48-25,-10-17-6,13 22-3,-8 7 0,5 10-1,-4 7-4,2 4 0,-2-2 0,2 0 0,-1-12 0,2-11 0,-2-10 0,2-14 0,0-9 0,-2-23 0,3 19-9,-19-35-31,16 16-2,-9-35 1,8 12-1</inkml:trace>
          <inkml:trace contextRef="#ctx0" brushRef="#br0" timeOffset="-265.2005">-499 503 101,'0'0'38,"9"-16"2,10 14-1,-5-24-24,18 21-7,2-9-4,11 5 0,8-3-3,6 1 1,2 2-1,-2 1-1,-1 4-3,-10-5-2,1 13-5,-30-11-29,11 7-1,-19-16 0,-11 16 0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53:28.78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E9ADEAE-6ECE-49C8-8FD0-6AD6726D579E}" emma:medium="tactile" emma:mode="ink">
          <msink:context xmlns:msink="http://schemas.microsoft.com/ink/2010/main" type="writingRegion" rotatedBoundingBox="1139,7923 3469,5173 4279,5859 1948,8609"/>
        </emma:interpretation>
      </emma:emma>
    </inkml:annotationXML>
    <inkml:traceGroup>
      <inkml:annotationXML>
        <emma:emma xmlns:emma="http://www.w3.org/2003/04/emma" version="1.0">
          <emma:interpretation id="{65CEAFB6-DD22-42B1-9C5E-79E79036D5B7}" emma:medium="tactile" emma:mode="ink">
            <msink:context xmlns:msink="http://schemas.microsoft.com/ink/2010/main" type="paragraph" rotatedBoundingBox="1139,7923 3469,5173 4279,5859 1948,86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D4164A-C7AE-4D26-B0E2-EED01FE7D196}" emma:medium="tactile" emma:mode="ink">
              <msink:context xmlns:msink="http://schemas.microsoft.com/ink/2010/main" type="line" rotatedBoundingBox="1139,7923 3469,5173 4279,5859 1948,8609"/>
            </emma:interpretation>
          </emma:emma>
        </inkml:annotationXML>
        <inkml:traceGroup>
          <inkml:annotationXML>
            <emma:emma xmlns:emma="http://www.w3.org/2003/04/emma" version="1.0">
              <emma:interpretation id="{9E7A4FF8-364C-4F9F-9C42-D7FDC8276F43}" emma:medium="tactile" emma:mode="ink">
                <msink:context xmlns:msink="http://schemas.microsoft.com/ink/2010/main" type="inkWord" rotatedBoundingBox="1139,7923 3469,5173 4279,5859 1948,8609"/>
              </emma:interpretation>
              <emma:one-of disjunction-type="recognition" id="oneOf0">
                <emma:interpretation id="interp0" emma:lang="en-US" emma:confidence="0">
                  <emma:literal>"It</emma:literal>
                </emma:interpretation>
                <emma:interpretation id="interp1" emma:lang="en-US" emma:confidence="1">
                  <emma:literal>H H</emma:literal>
                </emma:interpretation>
                <emma:interpretation id="interp2" emma:lang="en-US" emma:confidence="0">
                  <emma:literal>Hit</emma:literal>
                </emma:interpretation>
                <emma:interpretation id="interp3" emma:lang="en-US" emma:confidence="0">
                  <emma:literal>'it</emma:literal>
                </emma:interpretation>
                <emma:interpretation id="interp4" emma:lang="en-US" emma:confidence="0">
                  <emma:literal>"it</emma:literal>
                </emma:interpretation>
              </emma:one-of>
            </emma:emma>
          </inkml:annotationXML>
          <inkml:trace contextRef="#ctx0" brushRef="#br0">1784-1921 95,'-5'-19'38,"5"19"2,0 0-1,11 15-20,-17 8-10,19 21-3,-8 7-1,4 16-1,-2 8-4,4 10 0,-4-1 0,1-3 0,1-13 0,-3-4 0,1-15 0,-4-12 0,1-7 0,-4-30-3,-2 30-11,-16-37-27,18 7-1,-24-29 1,11 7 0</inkml:trace>
          <inkml:trace contextRef="#ctx0" brushRef="#br0" timeOffset="202.8004">1687-1487 102,'0'0'38,"0"0"2,27 0-2,-27 0-27,40-14-4,-8 5-3,16 2-1,1-5-1,10-1 0,-1 1-2,-2-4-2,3 6-2,-21-15-7,10 16-29,-23-10 0,1 9 2,-19-13-2</inkml:trace>
          <inkml:trace contextRef="#ctx0" brushRef="#br0" timeOffset="452.4008">2150-1998 117,'-5'17'41,"-13"-1"-1,20 30 1,-9-1-33,15 20-2,-1 9-4,6 12-2,-1 4 0,4-1 0,0-1 0,-2-9 0,0-10 0,-3-9 0,1-15 0,-5-11 0,2-10 0,-9-24 0,16 23-37,-16-23-4,0 0-1,-30-31 0</inkml:trace>
          <inkml:trace contextRef="#ctx0" brushRef="#br0" timeOffset="982.8018">12 91 106,'-9'-44'39,"12"19"1,-10 1-1,23 25-27,-16-1-5,5 50-2,-1 2-1,7 17-1,-3 17-3,5 9 0,-4 5 0,3 0 0,-1-7 0,-1-5 0,-1-12 0,-4-11 0,1-16-2,-6-14-3,5-3-4,-23-30-25,18-2-9,-16-11 2,11-8 0</inkml:trace>
          <inkml:trace contextRef="#ctx0" brushRef="#br0" timeOffset="1185.6018">-13 623 97,'2'-16'38,"-2"16"3,26-3-2,-26 3-27,48-11-4,-9-1-3,10 2-1,4-4-2,5-2 0,-1-2-2,-6 1-2,-2 10-4,-22-23-18,6 23-14,-18-11-4,2 8 3,-19-12-2</inkml:trace>
          <inkml:trace contextRef="#ctx0" brushRef="#br0" timeOffset="1404.0025">399 93 114,'-20'7'40,"26"23"2,-12 3-1,26 25-31,-18 9-2,12 10-8,-6 4 0,8 3 0,-2-3 0,1-5 0,0-8 0,-4-13 0,14 3-27,-20-30-14,13 0-2,-18-28 1,0 0-1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53:55.38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EB9A4E1-E6AF-4D1B-BF15-6710E0FDBC02}" emma:medium="tactile" emma:mode="ink">
          <msink:context xmlns:msink="http://schemas.microsoft.com/ink/2010/main" type="writingRegion" rotatedBoundingBox="8999,11398 10019,15809 8726,16108 7706,11697"/>
        </emma:interpretation>
      </emma:emma>
    </inkml:annotationXML>
    <inkml:traceGroup>
      <inkml:annotationXML>
        <emma:emma xmlns:emma="http://www.w3.org/2003/04/emma" version="1.0">
          <emma:interpretation id="{DF475A41-2749-425B-A796-9C4F0EBC17A5}" emma:medium="tactile" emma:mode="ink">
            <msink:context xmlns:msink="http://schemas.microsoft.com/ink/2010/main" type="paragraph" rotatedBoundingBox="8999,11398 10019,15809 8726,16108 7706,116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5EC1D8-60A6-4AD9-A156-D2E044C30330}" emma:medium="tactile" emma:mode="ink">
              <msink:context xmlns:msink="http://schemas.microsoft.com/ink/2010/main" type="line" rotatedBoundingBox="8999,11398 10019,15809 8726,16108 7706,11697"/>
            </emma:interpretation>
          </emma:emma>
        </inkml:annotationXML>
        <inkml:traceGroup>
          <inkml:annotationXML>
            <emma:emma xmlns:emma="http://www.w3.org/2003/04/emma" version="1.0">
              <emma:interpretation id="{8E7622ED-6414-41B0-B346-B962749005F9}" emma:medium="tactile" emma:mode="ink">
                <msink:context xmlns:msink="http://schemas.microsoft.com/ink/2010/main" type="inkWord" rotatedBoundingBox="8999,11398 10019,15809 8726,16108 7706,11697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Him</emma:literal>
                </emma:interpretation>
                <emma:interpretation id="interp3" emma:lang="en-US" emma:confidence="0">
                  <emma:literal>"it</emma:literal>
                </emma:interpretation>
                <emma:interpretation id="interp4" emma:lang="en-US" emma:confidence="0">
                  <emma:literal>Hit</emma:literal>
                </emma:interpretation>
              </emma:one-of>
            </emma:emma>
          </inkml:annotationXML>
          <inkml:trace contextRef="#ctx0" brushRef="#br0">4728 5592 125,'0'0'41,"-5"20"2,14 15-2,-13 0-36,12 12-5,-1 4 0,3 4 0,1 0 0,-1-10 0,1-2 0,-4-14 0,9 7-10,-16-36-32,9 15-1,-9-15 1,2-15-1</inkml:trace>
          <inkml:trace contextRef="#ctx0" brushRef="#br0" timeOffset="30482.4535">4307 4458 117,'0'0'40,"0"0"2,3 33-3,-5-10-32,9 12-2,-3 9-2,5 11-1,-4 8-2,0 6 0,-1-1 0,1-1 0,-3-4 0,0-3 0,0-9 0,-4-12 0,2-7-2,0-32-9,5 17-28,-5-17-4,0 0 3,-25-33-2</inkml:trace>
          <inkml:trace contextRef="#ctx0" brushRef="#br0" timeOffset="30950.4543">4667 4473 114,'-14'-19'40,"14"19"1,0 0-2,3 32-29,-1 3-4,10 19-1,-1 10-5,5 13 0,0 4 0,1 4 0,-1-5 0,2-4 0,-2-13 0,0-13 0,1-6 0,-17-44-20,23 37-22,-23-37-1,16 0 1,-16-18-2</inkml:trace>
          <inkml:trace contextRef="#ctx0" brushRef="#br0" timeOffset="30716.4539">4192 4960 114,'0'0'40,"12"25"1,-12-25-2,53 7-30,-18-10-5,17-3-2,1-6-1,10-4-2,4-1-2,-5-6-1,0 9-4,-25-22-12,3 22-18,-18-12-3,1 14 2,-22-11 0</inkml:trace>
          <inkml:trace contextRef="#ctx0" brushRef="#br0" timeOffset="499.2008">5560 7198 105,'0'0'40,"-16"2"1,16-2 0,0 0-30,28-3-3,0-6-3,13 4-1,5-4-4,10 3 0,3-2 0,1 2 0,0 8 0,-14-9-5,10 19-36,-36-12-2,3 16 2,-23-16-3</inkml:trace>
          <inkml:trace contextRef="#ctx0" brushRef="#br0" timeOffset="967.2017">5011 8476 80,'0'0'41,"9"-20"-2,-9 20 3,0 0-15,28 11-18,-21 6-3,4 18-2,-1 4-1,1 9-1,-2 3 0,-1 1-2,-2 1 0,-1-5 0,-1-6 0,-4-16-5,8 11-15,-8-37-21,0 0-2,-21-16 1,19-8-2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53:59.90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CC4391C-DDB5-4F23-A80C-CDBE788654D4}" emma:medium="tactile" emma:mode="ink">
          <msink:context xmlns:msink="http://schemas.microsoft.com/ink/2010/main" type="writingRegion" rotatedBoundingBox="1865,13883 4546,16423 3890,17116 1208,14576"/>
        </emma:interpretation>
      </emma:emma>
    </inkml:annotationXML>
    <inkml:traceGroup>
      <inkml:annotationXML>
        <emma:emma xmlns:emma="http://www.w3.org/2003/04/emma" version="1.0">
          <emma:interpretation id="{268F51C3-42BA-4A6B-8399-FC475F7CB544}" emma:medium="tactile" emma:mode="ink">
            <msink:context xmlns:msink="http://schemas.microsoft.com/ink/2010/main" type="paragraph" rotatedBoundingBox="1865,13883 4546,16423 3890,17116 1208,14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487274-C0C8-428E-BED6-9B5A062FA3EA}" emma:medium="tactile" emma:mode="ink">
              <msink:context xmlns:msink="http://schemas.microsoft.com/ink/2010/main" type="line" rotatedBoundingBox="1865,13883 4546,16423 3890,17116 1208,14576"/>
            </emma:interpretation>
          </emma:emma>
        </inkml:annotationXML>
        <inkml:traceGroup>
          <inkml:annotationXML>
            <emma:emma xmlns:emma="http://www.w3.org/2003/04/emma" version="1.0">
              <emma:interpretation id="{1A78D416-DF40-4C97-8270-A85BF4D38BD5}" emma:medium="tactile" emma:mode="ink">
                <msink:context xmlns:msink="http://schemas.microsoft.com/ink/2010/main" type="inkWord" rotatedBoundingBox="1852,13897 2580,14587 1937,15266 1208,14576"/>
              </emma:interpretation>
              <emma:one-of disjunction-type="recognition" id="oneOf0">
                <emma:interpretation id="interp0" emma:lang="en-US" emma:confidence="0">
                  <emma:literal>H</emma:literal>
                </emma:interpretation>
                <emma:interpretation id="interp1" emma:lang="en-US" emma:confidence="0">
                  <emma:literal>N</emma:literal>
                </emma:interpretation>
                <emma:interpretation id="interp2" emma:lang="en-US" emma:confidence="0">
                  <emma:literal>it</emma:literal>
                </emma:interpretation>
                <emma:interpretation id="interp3" emma:lang="en-US" emma:confidence="0">
                  <emma:literal>It</emma:literal>
                </emma:interpretation>
                <emma:interpretation id="interp4" emma:lang="en-US" emma:confidence="0">
                  <emma:literal>H'</emma:literal>
                </emma:interpretation>
              </emma:one-of>
            </emma:emma>
          </inkml:annotationXML>
          <inkml:trace contextRef="#ctx0" brushRef="#br0">13 192 95,'0'-49'37,"-9"-6"2,16 22 0,-16-6-28,9 39-3,22-16-2,-6 36-1,-4 13-1,7 21 0,-1 17-1,1 15-1,-3 9 0,0 5-2,-2-3 0,-3-4 0,-2-11 0,-4-11 0,-1-13-3,-6-20-3,2-3-3,-21-35-24,21 0-9,-29-3 1,29 3-1</inkml:trace>
          <inkml:trace contextRef="#ctx0" brushRef="#br0" timeOffset="390.0007">401-103 120,'-5'33'41,"2"4"1,20 37-3,-8-4-32,10 21-1,-1 4-6,3 7 0,-1-3 0,-1-10 0,-1-6 0,-9-18-5,15 0-36,-22-32-3,9-1 2,-11-32-1</inkml:trace>
          <inkml:trace contextRef="#ctx0" brushRef="#br0" timeOffset="187.2003">-58 592 105,'18'0'38,"-18"0"3,39-7-2,-18-5-31,20 10-2,3-12-2,9 2-1,3-7-2,1-1 0,-1 3-3,-10-10-2,5 20-26,-24-24-10,1 13 0,-19-13-1,3 6 1</inkml:trace>
        </inkml:traceGroup>
        <inkml:traceGroup>
          <inkml:annotationXML>
            <emma:emma xmlns:emma="http://www.w3.org/2003/04/emma" version="1.0">
              <emma:interpretation id="{38CC91F3-9569-4F3B-905E-44A47D1D0E16}" emma:medium="tactile" emma:mode="ink">
                <msink:context xmlns:msink="http://schemas.microsoft.com/ink/2010/main" type="inkWord" rotatedBoundingBox="3599,15526 4546,16423 3914,17091 2966,16193"/>
              </emma:interpretation>
              <emma:one-of disjunction-type="recognition" id="oneOf1">
                <emma:interpretation id="interp5" emma:lang="en-US" emma:confidence="0">
                  <emma:literal>it</emma:literal>
                </emma:interpretation>
                <emma:interpretation id="interp6" emma:lang="en-US" emma:confidence="0">
                  <emma:literal>in</emma:literal>
                </emma:interpretation>
                <emma:interpretation id="interp7" emma:lang="en-US" emma:confidence="0">
                  <emma:literal>Fl</emma:literal>
                </emma:interpretation>
                <emma:interpretation id="interp8" emma:lang="en-US" emma:confidence="0">
                  <emma:literal>Il</emma:literal>
                </emma:interpretation>
                <emma:interpretation id="interp9" emma:lang="en-US" emma:confidence="0">
                  <emma:literal>is,</emma:literal>
                </emma:interpretation>
              </emma:one-of>
            </emma:emma>
          </inkml:annotationXML>
          <inkml:trace contextRef="#ctx0" brushRef="#br0" timeOffset="-1653.6027">1979 1429 81,'11'-30'39,"-11"30"1,7-16 1,-7 16-16,0 0-17,25 32-1,-18-11-2,9 14-2,-2 5 0,4 8 0,-3 5-3,0 1 0,-1-3 0,-2-4 0,-1-8 0,-6-12 0,-2-8-6,-3-19-28,0 0-8,-17-44-1,15 3 1</inkml:trace>
          <inkml:trace contextRef="#ctx0" brushRef="#br0" timeOffset="936.0016">1957 1979 102,'0'0'40,"-8"19"1,8-19-1,8 51-31,-1-10-4,8 17 0,-2 7-2,4 8 0,-2 3-1,-1-2-1,-2-4 0,-1-7 0,-2-10-1,-2-13-1,-2-10-1,-7-14-2,11 5-9,-27-30-29,18 9 0,-21-24 0,12 4 0</inkml:trace>
          <inkml:trace contextRef="#ctx0" brushRef="#br0" timeOffset="1154.402">1847 2322 106,'0'15'41,"0"-15"0,23 7-1,-5-15-33,17 1-3,0-8-1,9 3-1,6-5-1,5 1 0,-1 0-2,-3 0-1,-1 11-2,-17-13-7,10 22-30,-22-16 0,5 13 0,-26-1-1</inkml:trace>
          <inkml:trace contextRef="#ctx0" brushRef="#br0" timeOffset="1404.0025">2377 1916 110,'0'0'41,"8"37"0,-8-37-2,13 52-32,-3-8-2,8 16-1,0 1-1,1 8-1,-1-1 1,-1 1-3,1-6 0,-2-5 0,-2-7 0,-5-14-3,10 9-22,-19-46-18,14 26 0,-14-26 0,4-19-1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53:52.43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64E284C-B26F-496B-B788-215A3AFC95DB}" emma:medium="tactile" emma:mode="ink">
          <msink:context xmlns:msink="http://schemas.microsoft.com/ink/2010/main" type="writingRegion" rotatedBoundingBox="2368,13890 8954,13868 8959,15080 2372,15103"/>
        </emma:interpretation>
      </emma:emma>
    </inkml:annotationXML>
    <inkml:traceGroup>
      <inkml:annotationXML>
        <emma:emma xmlns:emma="http://www.w3.org/2003/04/emma" version="1.0">
          <emma:interpretation id="{C407B231-8BF1-41E9-A902-6BDA404D907F}" emma:medium="tactile" emma:mode="ink">
            <msink:context xmlns:msink="http://schemas.microsoft.com/ink/2010/main" type="paragraph" rotatedBoundingBox="2368,13890 8954,13868 8959,15080 2372,151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DD45A4-7177-42FD-B0AC-1CE2EE510D31}" emma:medium="tactile" emma:mode="ink">
              <msink:context xmlns:msink="http://schemas.microsoft.com/ink/2010/main" type="line" rotatedBoundingBox="2368,13890 8954,13868 8959,15080 2372,15103"/>
            </emma:interpretation>
          </emma:emma>
        </inkml:annotationXML>
        <inkml:traceGroup>
          <inkml:annotationXML>
            <emma:emma xmlns:emma="http://www.w3.org/2003/04/emma" version="1.0">
              <emma:interpretation id="{26CE0293-DE43-4A1D-A1DE-869ACFDC37DB}" emma:medium="tactile" emma:mode="ink">
                <msink:context xmlns:msink="http://schemas.microsoft.com/ink/2010/main" type="inkWord" rotatedBoundingBox="2368,13890 8954,13868 8959,15080 2372,15103"/>
              </emma:interpretation>
              <emma:one-of disjunction-type="recognition" id="oneOf0">
                <emma:interpretation id="interp0" emma:lang="en-US" emma:confidence="0">
                  <emma:literal>too</emma:literal>
                </emma:interpretation>
                <emma:interpretation id="interp1" emma:lang="en-US" emma:confidence="0">
                  <emma:literal>CC-OTC</emma:literal>
                </emma:interpretation>
                <emma:interpretation id="interp2" emma:lang="en-US" emma:confidence="0">
                  <emma:literal>CC-OMC</emma:literal>
                </emma:interpretation>
                <emma:interpretation id="interp3" emma:lang="en-US" emma:confidence="0">
                  <emma:literal>toe</emma:literal>
                </emma:interpretation>
                <emma:interpretation id="interp4" emma:lang="en-US" emma:confidence="0">
                  <emma:literal>tot</emma:literal>
                </emma:interpretation>
              </emma:one-of>
            </emma:emma>
          </inkml:annotationXML>
          <inkml:trace contextRef="#ctx0" brushRef="#br0">-46 6844 81,'0'0'40,"8"-19"-1,-8 19 2,0 0-18,22 31-13,-22-4-3,10 9-2,-4 3-1,2 5-1,-1-2-1,0-3-2,-1-6 0,-1-10 0,-5-23 0,7 21 0,-7-21 0,2-16 0,-2-7 0,0-5 0,-2-10 0,-1-6 0,-3-7 0,-4-2 0,-1 2 0,-5 2 0,-5 9 0,-4 3 0,-1 12 0,-2 13 0,-1 15 0,-2 11 0,1 18 0,0 19 0,3 17 0,-1 17 0,5 13 0,4 18 0,3 4 0,7 3 0,7-7 0,11-9 0,7-16 0,14-14 0,7-20 0,10-22 0,6-19 0,9-13 0,0-15 0,0-11 0,-2-5 0,-5-5 0,-6 1 0,-8 2 0,-10 7 0,-11 2 0,4 28-19,-24-7-23,0 0-2,0 0 1,0 0 0</inkml:trace>
          <inkml:trace contextRef="#ctx0" brushRef="#br0" timeOffset="514.8009">988 7355 102,'-18'14'40,"18"-14"3,0 0-2,18 25-22,-18-25-12,44-4-4,-9-1-3,15 0 0,3-4 0,7-2 0,2 1 0,-1-1 0,-2 4 0,-13-3 0,8 17-37,-34-14-6,3 16 0,-23-9 0</inkml:trace>
          <inkml:trace contextRef="#ctx0" brushRef="#br0" timeOffset="5335.2094">-1248 7418 112,'0'0'41,"0"0"2,17-12-1,17 7-33,1-11-3,16 2-4,7-5-2,8-1 0,1-1 0,-2 0 0,-1 11-5,-27-8-36,9 13-2,-25-11 1,-2 16-1</inkml:trace>
          <inkml:trace contextRef="#ctx0" brushRef="#br0" timeOffset="1248.0021">2471 6977 93,'-39'13'38,"7"17"1,-8-4-1,13 28-24,-8-10-8,15 13-1,1 4-1,10 9-1,2-3 0,12 2-1,8-4 1,11-4-1,10-10 0,12-7-1,7-19 1,9-11-2,3-14 0,2-11 0,2-13 0,0-12 0,-8-11 0,-6-6 0,-7-6 0,-9-3 0,-13-5 0,-10 0 0,-14-1 0,-11 5 0,-10 1 0,-11 6 0,-11 7 0,-7 8 0,-8 10 0,-4 6 0,-2 11 0,-5 9 0,7 12 0,0 3-3,14 13-1,5-3-3,29 22-21,-9-16-13,28 16 0,-2-12 0,22 7 0</inkml:trace>
          <inkml:trace contextRef="#ctx0" brushRef="#br0" timeOffset="1622.4028">3475 7352 111,'0'0'42,"23"7"0,11-2-1,-11-12-30,26 5-6,4-7-2,11 2-3,1-3 0,7 3 0,-8 2 0,-6-2 0,-7 7 0,-15-13-11,6 17-29,-24-15-3,3 11 2,-21 0-3</inkml:trace>
          <inkml:trace contextRef="#ctx0" brushRef="#br0" timeOffset="2418.0042">5073 6932 101,'0'0'40,"5"38"2,-17-15-1,13 19-23,-6-6-12,9 0-2,-3-4-1,5-6-3,-1-6 0,-5-20 0,16 17 0,-16-17 0,14-17 0,-9-6 0,1-9 0,-3-8 0,1-6 0,-4-7 0,-2-1 0,-2 0 0,-6 3 0,-4 5 0,-4 9 0,-5 5 0,-3 11 0,-4 12 0,-6 13 0,-1 15 0,0 16 0,-2 16 0,0 18 0,4 14 0,3 11 0,9 15 0,8 2 0,11 0 0,11-6 0,14-10 0,13-14 0,8-14 0,13-16 0,1-21 0,6-15 0,2-11 0,-3-13 0,-6-10 0,-5-8 0,-8-4 0,-7 1 0,-17-19-18,12 17-24,-32-8-1,9 10 0,-21-12-1</inkml:trace>
        </inkml:traceGroup>
      </inkml:traceGroup>
    </inkml:traceGroup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54:28.06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C0257B0-B01B-4773-9424-A08D2C614DB1}" emma:medium="tactile" emma:mode="ink">
          <msink:context xmlns:msink="http://schemas.microsoft.com/ink/2010/main" type="writingRegion" rotatedBoundingBox="8105,16527 10292,13638 11106,14255 8919,17143"/>
        </emma:interpretation>
      </emma:emma>
    </inkml:annotationXML>
    <inkml:traceGroup>
      <inkml:annotationXML>
        <emma:emma xmlns:emma="http://www.w3.org/2003/04/emma" version="1.0">
          <emma:interpretation id="{8FE9D334-C223-4FE6-ABB8-B37F348A1B94}" emma:medium="tactile" emma:mode="ink">
            <msink:context xmlns:msink="http://schemas.microsoft.com/ink/2010/main" type="paragraph" rotatedBoundingBox="8105,16527 10292,13638 11106,14255 8919,17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8610B5-0D01-4F18-ACDA-95166156327F}" emma:medium="tactile" emma:mode="ink">
              <msink:context xmlns:msink="http://schemas.microsoft.com/ink/2010/main" type="line" rotatedBoundingBox="8105,16527 10292,13638 11106,14255 8919,17143"/>
            </emma:interpretation>
          </emma:emma>
        </inkml:annotationXML>
        <inkml:traceGroup>
          <inkml:annotationXML>
            <emma:emma xmlns:emma="http://www.w3.org/2003/04/emma" version="1.0">
              <emma:interpretation id="{88A65A75-E246-45BE-816C-62FF3F7B1FF8}" emma:medium="tactile" emma:mode="ink">
                <msink:context xmlns:msink="http://schemas.microsoft.com/ink/2010/main" type="inkWord" rotatedBoundingBox="8105,16527 10292,13638 11106,14255 8919,17143"/>
              </emma:interpretation>
              <emma:one-of disjunction-type="recognition" id="oneOf0">
                <emma:interpretation id="interp0" emma:lang="en-US" emma:confidence="0">
                  <emma:literal>I,</emma:literal>
                </emma:interpretation>
                <emma:interpretation id="interp1" emma:lang="en-US" emma:confidence="0">
                  <emma:literal>Hit</emma:literal>
                </emma:interpretation>
                <emma:interpretation id="interp2" emma:lang="en-US" emma:confidence="0">
                  <emma:literal>"I,</emma:literal>
                </emma:interpretation>
                <emma:interpretation id="interp3" emma:lang="en-US" emma:confidence="0">
                  <emma:literal>Hit.</emma:literal>
                </emma:interpretation>
                <emma:interpretation id="interp4" emma:lang="en-US" emma:confidence="0">
                  <emma:literal>Hits</emma:literal>
                </emma:interpretation>
              </emma:one-of>
            </emma:emma>
          </inkml:annotationXML>
          <inkml:trace contextRef="#ctx0" brushRef="#br0">0 0 105,'6'39'40,"-12"-4"1,15 28-1,-9 2-34,9 12-1,-2 1-2,4 1-1,-3-2-1,1-9 0,0-6-1,-4-15-1,1-6-2,-10-18-2,8 5-7,-24-28-28,20 0 0,-24-9 0,24 9-1</inkml:trace>
          <inkml:trace contextRef="#ctx0" brushRef="#br0" timeOffset="234.0004">-167 451 91,'-9'16'38,"26"2"3,-17-18-2,48 14-27,-14-16-7,13 0-1,3-8-2,8-2-1,7-4-1,-3-5-2,-2 7-2,-16-20-12,7 20-22,-21-16-2,4 14 1,-22-12-1</inkml:trace>
          <inkml:trace contextRef="#ctx0" brushRef="#br0" timeOffset="468.0008">420 2 107,'-12'17'41,"17"25"0,-12-5 0,16 23-33,-4 3-3,8 13-2,-3-1 0,5 3-1,-1-3-1,2-8 0,-2-7-1,-2-15 0,2-8-4,-14-37-13,20 20-23,-20-20-3,15-25 1,-13-14-2</inkml:trace>
          <inkml:trace contextRef="#ctx0" brushRef="#br0" timeOffset="-1107.6018">1637-2181 99,'0'0'40,"3"25"1,-8-4-1,14 28-27,-7 4-7,8 17-1,-1 11-2,7 10 1,-4 2-3,4-1 0,0-8-1,0-10-1,-2-11 0,-5-17-2,1-9-2,-10-21-3,13 6-12,-13-22-20,0 0-1,-21-35 2,15 12-2</inkml:trace>
          <inkml:trace contextRef="#ctx0" brushRef="#br0" timeOffset="-889.2016">1550-1684 111,'4'16'39,"-4"-16"0,12 20 0,4-19-33,14 1-2,5-7-2,11-2-1,9-7-1,1-4-1,8 1-2,-8-11-2,11 20-12,-17-21-22,-1 13 0,-22-12 0,3 14 0</inkml:trace>
          <inkml:trace contextRef="#ctx0" brushRef="#br0" timeOffset="-639.6011">2025-2260 93,'0'0'39,"-18"-14"3,20 35-1,-11-3-23,18 38-9,-5 14-3,6 22-1,-3 8-3,9 16-2,-3-2 0,4-3 0,-3-11 0,2-14 0,0-18 0,-2-17 0,-1-12 0,-13-39-8,26 32-33,-26-32-1,0 0 0,-16-41 0</inkml:trace>
        </inkml:traceGroup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3:00:50.65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9465B5D-FEA6-4E53-AF4A-2EF45F6089D4}" emma:medium="tactile" emma:mode="ink">
          <msink:context xmlns:msink="http://schemas.microsoft.com/ink/2010/main" type="writingRegion" rotatedBoundingBox="1248,5536 23664,5176 23782,12504 1366,12865"/>
        </emma:interpretation>
      </emma:emma>
    </inkml:annotationXML>
    <inkml:traceGroup>
      <inkml:annotationXML>
        <emma:emma xmlns:emma="http://www.w3.org/2003/04/emma" version="1.0">
          <emma:interpretation id="{5A729CD9-D28B-41AC-AD97-BE29D10B035A}" emma:medium="tactile" emma:mode="ink">
            <msink:context xmlns:msink="http://schemas.microsoft.com/ink/2010/main" type="paragraph" rotatedBoundingBox="2869,5510 11253,5491 11255,6256 2870,62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7DE30CF-D92E-4194-8BC8-9A31C9FF1FBA}" emma:medium="tactile" emma:mode="ink">
              <msink:context xmlns:msink="http://schemas.microsoft.com/ink/2010/main" type="inkBullet" rotatedBoundingBox="2869,5510 3366,5508 3368,6111 2870,6112"/>
            </emma:interpretation>
            <emma:one-of disjunction-type="recognition" id="oneOf0">
              <emma:interpretation id="interp0" emma:lang="en-US" emma:confidence="1">
                <emma:literal>H</emma:literal>
              </emma:interpretation>
              <emma:interpretation id="interp1" emma:lang="en-US" emma:confidence="0">
                <emma:literal>"</emma:literal>
              </emma:interpretation>
              <emma:interpretation id="interp2" emma:lang="en-US" emma:confidence="0">
                <emma:literal>n</emma:literal>
              </emma:interpretation>
              <emma:interpretation id="interp3" emma:lang="en-US" emma:confidence="0">
                <emma:literal>K</emma:literal>
              </emma:interpretation>
              <emma:interpretation id="interp4" emma:lang="en-US" emma:confidence="0">
                <emma:literal>u</emma:literal>
              </emma:interpretation>
            </emma:one-of>
          </emma:emma>
        </inkml:annotationXML>
        <inkml:trace contextRef="#ctx0" brushRef="#br0">-223-932 98,'0'0'38,"0"0"2,18 25-1,-6-43-21,13 22-13,0-8-1,10-1-2,4-4-1,0-5-2,5 2-1,-9-9-4,6 12-6,-20-16-26,9 8-2,-16-10 2,2 8-2</inkml:trace>
        <inkml:trace contextRef="#ctx0" brushRef="#br0" timeOffset="-187.2003">-173-1317 114,'0'0'38,"-4"25"3,0-6-3,13 18-31,-9 4-3,7 8 0,-1 5-2,1 4 0,-2-2-1,0-3 0,-1-5-1,-4-8-1,3-5-2,-8-14-5,16 7-23,-11-28-10,0 0 1,-22-7 0,22 7-1</inkml:trace>
        <inkml:trace contextRef="#ctx0" brushRef="#br0" timeOffset="202.8004">155-1278 91,'0'0'39,"0"0"1,-7 30 0,7-30-14,2 53-19,-1-11-2,6 12-1,2 4-1,2 5-3,1 1 0,1-12-2,6 10-12,-8-27-26,6-3-2,-17-32 2,25 17-2</inkml:trace>
      </inkml:traceGroup>
      <inkml:traceGroup>
        <inkml:annotationXML>
          <emma:emma xmlns:emma="http://www.w3.org/2003/04/emma" version="1.0">
            <emma:interpretation id="{0251E0AE-327D-4BFF-94FA-97B3D6552AF6}" emma:medium="tactile" emma:mode="ink">
              <msink:context xmlns:msink="http://schemas.microsoft.com/ink/2010/main" type="line" rotatedBoundingBox="4970,5608 11253,5594 11255,6256 4972,6270"/>
            </emma:interpretation>
          </emma:emma>
        </inkml:annotationXML>
        <inkml:traceGroup>
          <inkml:annotationXML>
            <emma:emma xmlns:emma="http://www.w3.org/2003/04/emma" version="1.0">
              <emma:interpretation id="{7C2D08E5-50E0-4074-884A-B96E03D86596}" emma:medium="tactile" emma:mode="ink">
                <msink:context xmlns:msink="http://schemas.microsoft.com/ink/2010/main" type="inkWord" rotatedBoundingBox="4971,5726 5506,5725 5507,6193 4972,6194"/>
              </emma:interpretation>
              <emma:one-of disjunction-type="recognition" id="oneOf1">
                <emma:interpretation id="interp5" emma:lang="en-US" emma:confidence="1">
                  <emma:literal>H</emma:literal>
                </emma:interpretation>
                <emma:interpretation id="interp6" emma:lang="en-US" emma:confidence="0">
                  <emma:literal>n</emma:literal>
                </emma:interpretation>
                <emma:interpretation id="interp7" emma:lang="en-US" emma:confidence="0">
                  <emma:literal>N</emma:literal>
                </emma:interpretation>
                <emma:interpretation id="interp8" emma:lang="en-US" emma:confidence="0">
                  <emma:literal>t</emma:literal>
                </emma:interpretation>
                <emma:interpretation id="interp9" emma:lang="en-US" emma:confidence="0">
                  <emma:literal>HI</emma:literal>
                </emma:interpretation>
              </emma:one-of>
            </emma:emma>
          </inkml:annotationXML>
          <inkml:trace contextRef="#ctx0" brushRef="#br0" timeOffset="982.8018">1879-760 95,'0'0'38,"0"-16"2,20 16-1,-4-26-21,16 19-13,-1-5-2,8-2 0,5 0-3,0-6-1,1 8-3,-14-13-8,13 15-27,-22-8 0,6 10 0,-18-10-1</inkml:trace>
          <inkml:trace contextRef="#ctx0" brushRef="#br0" timeOffset="780.0014">1931-1076 101,'0'0'38,"0"0"2,8 21-2,-8-21-23,2 44-10,2-12-1,5 12 0,-4 0-2,2 5 0,-2-2-1,1-5 0,1-3-3,-6-11-1,6 4-6,-7-32-24,-5 21-8,5-21 1,0 0-1</inkml:trace>
          <inkml:trace contextRef="#ctx0" brushRef="#br0" timeOffset="1185.6018">2282-1095 103,'-18'-6'40,"24"22"0,-6-16 1,8 48-26,-4-17-9,10 11-2,-3 2 0,5 7-2,-2-1-2,0-10-4,9 16-21,-18-29-15,13-1-1,-18-26 1,17 2-2</inkml:trace>
        </inkml:traceGroup>
        <inkml:traceGroup>
          <inkml:annotationXML>
            <emma:emma xmlns:emma="http://www.w3.org/2003/04/emma" version="1.0">
              <emma:interpretation id="{B8EF0FEA-D433-4D02-B573-682717077BBD}" emma:medium="tactile" emma:mode="ink">
                <msink:context xmlns:msink="http://schemas.microsoft.com/ink/2010/main" type="inkWord" rotatedBoundingBox="6883,5709 7406,5708 7407,6265 6884,6266"/>
              </emma:interpretation>
              <emma:one-of disjunction-type="recognition" id="oneOf2">
                <emma:interpretation id="interp10" emma:lang="en-US" emma:confidence="0">
                  <emma:literal>H</emma:literal>
                </emma:interpretation>
                <emma:interpretation id="interp11" emma:lang="en-US" emma:confidence="0">
                  <emma:literal>t I</emma:literal>
                </emma:interpretation>
                <emma:interpretation id="interp12" emma:lang="en-US" emma:confidence="0">
                  <emma:literal>t '</emma:literal>
                </emma:interpretation>
                <emma:interpretation id="interp13" emma:lang="en-US" emma:confidence="0">
                  <emma:literal>n</emma:literal>
                </emma:interpretation>
                <emma:interpretation id="interp14" emma:lang="en-US" emma:confidence="0">
                  <emma:literal>t |</emma:literal>
                </emma:interpretation>
              </emma:one-of>
            </emma:emma>
          </inkml:annotationXML>
          <inkml:trace contextRef="#ctx0" brushRef="#br0" timeOffset="2043.6036">3807-800 101,'0'0'39,"-16"2"1,16-2-1,18-14-21,3 12-13,2-7-1,9-1-3,3-5 0,6 0-2,5 1-3,-13-15-7,18 15-29,-23-10 1,4 8-1,-16-10 0</inkml:trace>
          <inkml:trace contextRef="#ctx0" brushRef="#br0" timeOffset="1840.8032">3855-1067 105,'0'0'38,"-9"-23"3,9 23-2,0 0-26,0 0-7,14 30-1,-3 1-2,-4 8 0,3 12-1,-3 5-2,0 2 0,-1 2 0,-3-7 0,1-2-3,-8-18-3,17 11-12,-13-44-22,1 23-1,-1-23 0,0 0 0</inkml:trace>
          <inkml:trace contextRef="#ctx0" brushRef="#br0" timeOffset="2246.404">4187-1118 92,'-13'19'40,"13"-19"2,-3 41-2,3-41-10,5 54-24,0-14-1,8 10-5,-1-3 0,2-3 0,2 0 0,-4-9 0,8 6-6,-13-26-35,10 1-1,-17-16 1,22-14-2</inkml:trace>
        </inkml:traceGroup>
        <inkml:traceGroup>
          <inkml:annotationXML>
            <emma:emma xmlns:emma="http://www.w3.org/2003/04/emma" version="1.0">
              <emma:interpretation id="{9FF0B553-34D9-46E5-9126-4BE910FB051A}" emma:medium="tactile" emma:mode="ink">
                <msink:context xmlns:msink="http://schemas.microsoft.com/ink/2010/main" type="inkWord" rotatedBoundingBox="8684,5626 9230,5625 9232,6139 8685,6141"/>
              </emma:interpretation>
              <emma:one-of disjunction-type="recognition" id="oneOf3">
                <emma:interpretation id="interp15" emma:lang="en-US" emma:confidence="1">
                  <emma:literal>H</emma:literal>
                </emma:interpretation>
                <emma:interpretation id="interp16" emma:lang="en-US" emma:confidence="0">
                  <emma:literal>) ^</emma:literal>
                </emma:interpretation>
                <emma:interpretation id="interp17" emma:lang="en-US" emma:confidence="0">
                  <emma:literal>| ^</emma:literal>
                </emma:interpretation>
                <emma:interpretation id="interp18" emma:lang="en-US" emma:confidence="0">
                  <emma:literal>I ^</emma:literal>
                </emma:interpretation>
                <emma:interpretation id="interp19" emma:lang="en-US" emma:confidence="0">
                  <emma:literal>l ^</emma:literal>
                </emma:interpretation>
              </emma:one-of>
            </emma:emma>
          </inkml:annotationXML>
          <inkml:trace contextRef="#ctx0" brushRef="#br0" timeOffset="3042.0054">5592-849 115,'0'0'39,"0"0"1,33-6-1,-17-2-33,14 2-2,4-4-2,6-1 0,4-1-2,0-2-1,4 5-3,-14-10-4,15 14-32,-24-13 0,3 9 1,-16-10-2</inkml:trace>
          <inkml:trace contextRef="#ctx0" brushRef="#br0" timeOffset="2839.205">5636-1083 113,'-4'-28'39,"4"28"1,4-18-3,12 29-28,-16-11-2,12 31-4,-7-4 0,6 10-1,-6 5 0,6 4-2,-6 1 0,2 0 0,-3-3 0,-4-8-4,5-1-3,-5-35-10,-16 31-24,16-31 0,-18 9 1,1-19-1</inkml:trace>
          <inkml:trace contextRef="#ctx0" brushRef="#br0" timeOffset="3229.2057">6021-1201 124,'-13'30'40,"6"-11"2,14 18-2,-10-2-33,13 11-5,1 2-2,5 1 0,3 2 0,-5-13-5,18 6-35,-21-17 0,10-3-2,-21-24 1</inkml:trace>
        </inkml:traceGroup>
        <inkml:traceGroup>
          <inkml:annotationXML>
            <emma:emma xmlns:emma="http://www.w3.org/2003/04/emma" version="1.0">
              <emma:interpretation id="{4F73B548-CB23-47E8-BB21-A2742DF2765D}" emma:medium="tactile" emma:mode="ink">
                <msink:context xmlns:msink="http://schemas.microsoft.com/ink/2010/main" type="inkWord" rotatedBoundingBox="10724,5595 11253,5594 11255,6126 10725,6127"/>
              </emma:interpretation>
              <emma:one-of disjunction-type="recognition" id="oneOf4">
                <emma:interpretation id="interp20" emma:lang="en-US" emma:confidence="1">
                  <emma:literal>H</emma:literal>
                </emma:interpretation>
                <emma:interpretation id="interp21" emma:lang="en-US" emma:confidence="0">
                  <emma:literal>t I</emma:literal>
                </emma:interpretation>
                <emma:interpretation id="interp22" emma:lang="en-US" emma:confidence="0">
                  <emma:literal>t '</emma:literal>
                </emma:interpretation>
                <emma:interpretation id="interp23" emma:lang="en-US" emma:confidence="0">
                  <emma:literal>t |</emma:literal>
                </emma:interpretation>
                <emma:interpretation id="interp24" emma:lang="en-US" emma:confidence="0">
                  <emma:literal>t l</emma:literal>
                </emma:interpretation>
              </emma:one-of>
            </emma:emma>
          </inkml:annotationXML>
          <inkml:trace contextRef="#ctx0" brushRef="#br0" timeOffset="4040.4071">7632-939 97,'0'0'39,"0"0"1,6 23-1,-6-23-19,28-12-15,-5 5-1,7-2-2,5-4-1,7-4-1,4-1-3,-5-8-4,14 10-26,-24-10-7,6 8 0,-14-8-1</inkml:trace>
          <inkml:trace contextRef="#ctx0" brushRef="#br0" timeOffset="3853.2067">7728-1164 100,'-8'-19'38,"8"19"2,0-21 0,22 30-27,-22-9-4,12 21-4,-7 3 0,6 13-2,-4 7-1,0 9-2,-3-1 0,-1 6 0,1-3 0,-4-6 0,0-5 0,-4-16-2,8 2-7,-4-30-12,0 0-20,-27-7 0,27 7 0,-21-39 0</inkml:trace>
          <inkml:trace contextRef="#ctx0" brushRef="#br0" timeOffset="4243.2072">8049-1232 131,'-2'33'42,"-5"-3"-2,12 26-3,-5-12-32,9 5-5,2 0 0,3-1 0,2-4 0,-4-11 0,18 4-41,-30-37 0,25 28-1,-25-28 1</inkml:trace>
        </inkml:traceGroup>
      </inkml:traceGroup>
    </inkml:traceGroup>
    <inkml:traceGroup>
      <inkml:annotationXML>
        <emma:emma xmlns:emma="http://www.w3.org/2003/04/emma" version="1.0">
          <emma:interpretation id="{C2AA00B8-3DCD-4D66-B946-0BA0EE7EBCFF}" emma:medium="tactile" emma:mode="ink">
            <msink:context xmlns:msink="http://schemas.microsoft.com/ink/2010/main" type="paragraph" rotatedBoundingBox="3171,6164 11141,6142 11142,6586 3173,66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E0ED699-4737-4A5A-91CC-38FDE6A24300}" emma:medium="tactile" emma:mode="ink">
              <msink:context xmlns:msink="http://schemas.microsoft.com/ink/2010/main" type="line" rotatedBoundingBox="3171,6164 11141,6142 11142,6586 3173,6607"/>
            </emma:interpretation>
          </emma:emma>
        </inkml:annotationXML>
        <inkml:traceGroup>
          <inkml:annotationXML>
            <emma:emma xmlns:emma="http://www.w3.org/2003/04/emma" version="1.0">
              <emma:interpretation id="{DF1D0423-4171-4399-AA41-18287B9B5BF7}" emma:medium="tactile" emma:mode="ink">
                <msink:context xmlns:msink="http://schemas.microsoft.com/ink/2010/main" type="inkWord" rotatedBoundingBox="3171,6164 3254,6163 3255,6512 3172,6512"/>
              </emma:interpretation>
              <emma:one-of disjunction-type="recognition" id="oneOf5">
                <emma:interpretation id="interp25" emma:lang="en-US" emma:confidence="1">
                  <emma:literal>I</emma:literal>
                </emma:interpretation>
                <emma:interpretation id="interp26" emma:lang="en-US" emma:confidence="0">
                  <emma:literal>|</emma:literal>
                </emma:interpretation>
                <emma:interpretation id="interp27" emma:lang="en-US" emma:confidence="0">
                  <emma:literal>1</emma:literal>
                </emma:interpretation>
                <emma:interpretation id="interp28" emma:lang="en-US" emma:confidence="0">
                  <emma:literal>'</emma:literal>
                </emma:interpretation>
                <emma:interpretation id="interp29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-10093.2177">79-610 103,'0'0'38,"9"-27"1,-9 27-8,3-21-17,-3 21-5,16-5-3,-16 5-1,14 18 0,-7 3-2,-3 7-1,1 5-2,0 6 0,1 3 0,-4 0 0,1-1 0,-1-6 0,1-9 0,1-3 0,-4-23-10,0 0-31,0 0-1,0 0 1,0 0-2</inkml:trace>
        </inkml:traceGroup>
        <inkml:traceGroup>
          <inkml:annotationXML>
            <emma:emma xmlns:emma="http://www.w3.org/2003/04/emma" version="1.0">
              <emma:interpretation id="{C88C37B4-4B3E-4C46-A87B-4373E74D34D3}" emma:medium="tactile" emma:mode="ink">
                <msink:context xmlns:msink="http://schemas.microsoft.com/ink/2010/main" type="inkWord" rotatedBoundingBox="5327,6305 5411,6304 5412,6586 5327,6586"/>
              </emma:interpretation>
              <emma:one-of disjunction-type="recognition" id="oneOf6">
                <emma:interpretation id="interp30" emma:lang="en-US" emma:confidence="0">
                  <emma:literal>|</emma:literal>
                </emma:interpretation>
                <emma:interpretation id="interp31" emma:lang="en-US" emma:confidence="0">
                  <emma:literal>I</emma:literal>
                </emma:interpretation>
                <emma:interpretation id="interp32" emma:lang="en-US" emma:confidence="0">
                  <emma:literal>\</emma:literal>
                </emma:interpretation>
                <emma:interpretation id="interp33" emma:lang="en-US" emma:confidence="0">
                  <emma:literal>1</emma:literal>
                </emma:interpretation>
                <emma:interpretation id="interp34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-9375.6164">2245-507 110,'0'0'38,"-11"-15"2,11 15-5,0 0-25,7 19-3,-7-19-2,11 23 0,-6-6-2,6 8-1,-6 3-2,4 5 0,-4-1 0,4 0 0,-4-4 0,2-7 0,4 2 0,-11-23-39,0 0-2,0 0-2,0 0 2</inkml:trace>
        </inkml:traceGroup>
        <inkml:traceGroup>
          <inkml:annotationXML>
            <emma:emma xmlns:emma="http://www.w3.org/2003/04/emma" version="1.0">
              <emma:interpretation id="{E14BF1E8-78A5-49B0-AE3E-5C2692F0358C}" emma:medium="tactile" emma:mode="ink">
                <msink:context xmlns:msink="http://schemas.microsoft.com/ink/2010/main" type="inkWord" rotatedBoundingBox="7333,6215 7466,6214 7467,6595 7334,6596"/>
              </emma:interpretation>
              <emma:one-of disjunction-type="recognition" id="oneOf7">
                <emma:interpretation id="interp35" emma:lang="en-US" emma:confidence="0">
                  <emma:literal>I</emma:literal>
                </emma:interpretation>
                <emma:interpretation id="interp36" emma:lang="en-US" emma:confidence="0">
                  <emma:literal>l</emma:literal>
                </emma:interpretation>
                <emma:interpretation id="interp37" emma:lang="en-US" emma:confidence="0">
                  <emma:literal>|</emma:literal>
                </emma:interpretation>
                <emma:interpretation id="interp38" emma:lang="en-US" emma:confidence="0">
                  <emma:literal>(</emma:literal>
                </emma:interpretation>
                <emma:interpretation id="interp39" emma:lang="en-US" emma:confidence="0">
                  <emma:literal>[</emma:literal>
                </emma:interpretation>
              </emma:one-of>
            </emma:emma>
          </inkml:annotationXML>
          <inkml:trace contextRef="#ctx0" brushRef="#br0" timeOffset="-8689.2152">4275-573 78,'0'0'38,"-11"-18"0,11 18 2,0 0-16,-24-21-12,24 21-4,0 0-3,0 0 0,0 0-1,5 30-1,-2-4-3,4 8 0,0 4 0,2 6 0,0 2 0,2-4 0,-1-3 0,-3-10 0,4-4 0,-11-25 0,26 28-22,-26-28-19,16-14-1,-16-10 0,13-1-1</inkml:trace>
        </inkml:traceGroup>
        <inkml:traceGroup>
          <inkml:annotationXML>
            <emma:emma xmlns:emma="http://www.w3.org/2003/04/emma" version="1.0">
              <emma:interpretation id="{389D73D3-C4AA-40E9-BCB0-B2EEF55F89C9}" emma:medium="tactile" emma:mode="ink">
                <msink:context xmlns:msink="http://schemas.microsoft.com/ink/2010/main" type="inkWord" rotatedBoundingBox="9090,6236 9187,6235 9188,6474 9091,6475"/>
              </emma:interpretation>
              <emma:one-of disjunction-type="recognition" id="oneOf8">
                <emma:interpretation id="interp40" emma:lang="en-US" emma:confidence="0">
                  <emma:literal>I</emma:literal>
                </emma:interpretation>
                <emma:interpretation id="interp41" emma:lang="en-US" emma:confidence="0">
                  <emma:literal>l</emma:literal>
                </emma:interpretation>
                <emma:interpretation id="interp42" emma:lang="en-US" emma:confidence="0">
                  <emma:literal>|</emma:literal>
                </emma:interpretation>
                <emma:interpretation id="interp43" emma:lang="en-US" emma:confidence="0">
                  <emma:literal>1</emma:literal>
                </emma:interpretation>
                <emma:interpretation id="interp44" emma:lang="en-US" emma:confidence="0">
                  <emma:literal>\</emma:literal>
                </emma:interpretation>
              </emma:one-of>
            </emma:emma>
          </inkml:annotationXML>
          <inkml:trace contextRef="#ctx0" brushRef="#br0" timeOffset="-8065.2141">6006-575 92,'0'0'37,"-8"-16"1,8 16 1,0 0-22,0 0-7,0 0-3,5 18-1,-3-1-1,5 9-1,-4 1-4,3 4 0,-3 1 0,2-2 0,1-2 0,-3-12 0,24-2-39,-27-14-2,23-5-1,-16-16 0</inkml:trace>
        </inkml:traceGroup>
        <inkml:traceGroup>
          <inkml:annotationXML>
            <emma:emma xmlns:emma="http://www.w3.org/2003/04/emma" version="1.0">
              <emma:interpretation id="{CBD5FE19-E117-4101-B095-92A740B14969}" emma:medium="tactile" emma:mode="ink">
                <msink:context xmlns:msink="http://schemas.microsoft.com/ink/2010/main" type="inkWord" rotatedBoundingBox="11038,6173 11141,6172 11141,6412 11038,6413"/>
              </emma:interpretation>
              <emma:one-of disjunction-type="recognition" id="oneOf9">
                <emma:interpretation id="interp45" emma:lang="en-US" emma:confidence="0">
                  <emma:literal>\</emma:literal>
                </emma:interpretation>
                <emma:interpretation id="interp46" emma:lang="en-US" emma:confidence="0">
                  <emma:literal>I</emma:literal>
                </emma:interpretation>
                <emma:interpretation id="interp47" emma:lang="en-US" emma:confidence="0">
                  <emma:literal>|</emma:literal>
                </emma:interpretation>
                <emma:interpretation id="interp48" emma:lang="en-US" emma:confidence="0">
                  <emma:literal>l</emma:literal>
                </emma:interpretation>
                <emma:interpretation id="interp49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-7378.8129">7964-630 95,'0'0'38,"0"0"2,0 0-1,-19-24-25,19 24-5,0 0-2,26 23-2,-15-8-1,-1 10 0,1-2-4,-2 7 0,1-2 0,-1 0 0,-2-2 0,-3-5 0,3 0 0,-7-21-36,0 0-5,0 0-1,0 0 1</inkml:trace>
        </inkml:traceGroup>
      </inkml:traceGroup>
    </inkml:traceGroup>
    <inkml:traceGroup>
      <inkml:annotationXML>
        <emma:emma xmlns:emma="http://www.w3.org/2003/04/emma" version="1.0">
          <emma:interpretation id="{C6A55784-41DB-4226-AA15-017C94718F5C}" emma:medium="tactile" emma:mode="ink">
            <msink:context xmlns:msink="http://schemas.microsoft.com/ink/2010/main" type="paragraph" rotatedBoundingBox="1267,6738 20034,6437 20059,7997 1292,82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74D30B-F27C-40F4-B146-63E23EEE0E67}" emma:medium="tactile" emma:mode="ink">
              <msink:context xmlns:msink="http://schemas.microsoft.com/ink/2010/main" type="line" rotatedBoundingBox="1267,6738 20034,6437 20059,7997 1292,8299"/>
            </emma:interpretation>
          </emma:emma>
        </inkml:annotationXML>
        <inkml:traceGroup>
          <inkml:annotationXML>
            <emma:emma xmlns:emma="http://www.w3.org/2003/04/emma" version="1.0">
              <emma:interpretation id="{AFF81F27-FFC1-4B52-A457-431B564F73F6}" emma:medium="tactile" emma:mode="ink">
                <msink:context xmlns:msink="http://schemas.microsoft.com/ink/2010/main" type="inkWord" rotatedBoundingBox="1269,6859 12699,6675 12722,8115 1292,8299"/>
              </emma:interpretation>
              <emma:one-of disjunction-type="recognition" id="oneOf10">
                <emma:interpretation id="interp50" emma:lang="en-US" emma:confidence="0">
                  <emma:literal>He-Grice-Grice-cc-it</emma:literal>
                </emma:interpretation>
                <emma:interpretation id="interp51" emma:lang="en-US" emma:confidence="0">
                  <emma:literal>Hic-Gil-QC H</emma:literal>
                </emma:interpretation>
                <emma:interpretation id="interp52" emma:lang="en-US" emma:confidence="0">
                  <emma:literal>Hic-Gil-QC. H</emma:literal>
                </emma:interpretation>
                <emma:interpretation id="interp53" emma:lang="en-US" emma:confidence="0">
                  <emma:literal>He-Grice-Grice-cc-HI</emma:literal>
                </emma:interpretation>
                <emma:interpretation id="interp54" emma:lang="en-US" emma:confidence="0">
                  <emma:literal>Hic-Grice-QC. H</emma:literal>
                </emma:interpretation>
              </emma:one-of>
            </emma:emma>
          </inkml:annotationXML>
          <inkml:trace contextRef="#ctx0" brushRef="#br0" timeOffset="-20124.0353">8139 45 120,'0'0'41,"14"18"1,-14-18-2,9 28-32,-7-12-4,6 8-4,-2-4 0,2-3 0,-8-17 0,11 23 0,-11-23 0,0 0 0,0 0 0,0 0 0,5-25 0,-6 6 0,-3-2 0,-3-5 0,0-3 0,-4 5 0,-1-1 0,-4 6 0,-3 3 0,-4 9 0,-7 9 0,0 5 0,-6 12 0,-1 4 0,2 14 0,-4 7 0,2 10 0,2 3 0,8 2 0,8 5 0,8-3 0,10-1 0,13-9 0,13-7 0,12-14 0,7-6 0,7-12 0,6-6 0,1-12 0,0-4 0,-5-4 0,-5-2 0,-10 0 0,-6 0 0,-3 9 0,-24-15-16,11 22-26,-16 0-1,0 0 1,-18-22-1</inkml:trace>
          <inkml:trace contextRef="#ctx0" brushRef="#br0" timeOffset="-5116.8089">8089 873 67,'0'0'39,"0"0"-2,0 0 4,-5-23-15,5 23-11,0 0-4,12 24-4,-12-24-2,2 34-2,-2-11 1,6 8-4,-6-4 0,5 6 0,-2-5 0,3-5 0,-1-2 0,-5-21-2,19 28-25,-19-28-14,11-19 0,-15-7-1,13 1 0</inkml:trace>
          <inkml:trace contextRef="#ctx0" brushRef="#br0" timeOffset="-6770.4118">8633 254 96,'0'0'40,"0"0"2,0 0-2,0 0-16,30-3-17,-9-4-3,11 5-2,3-3-2,8-1 0,-1 3 0,-1-2 0,-1 5 0,-17-14-17,5 19-24,-28-5-1,22-4 1,-22 4-2</inkml:trace>
          <inkml:trace contextRef="#ctx0" brushRef="#br0" timeOffset="5070.009">9203 293 114,'-16'5'40,"16"-5"0,0 0 0,27-2-33,-10-6-3,12-1-1,2-2-2,8-3 0,4 0-2,-4-7-1,5 9-3,-14-18-10,7 16-26,-14-9 1,0 5-1,-13-6 0</inkml:trace>
          <inkml:trace contextRef="#ctx0" brushRef="#br0" timeOffset="4851.6086">9219 43 90,'-5'-30'38,"5"30"2,5-17 0,4 33-20,-9-16-11,0 0-3,21 21-1,-10 2-1,-2 5-1,1 9-3,-5 3 0,2 6 0,-1 1 0,-3-3 0,-1 2 0,-5-13 0,6 6-10,-19-22-30,18 1-2,-2-18 1,0 0-2</inkml:trace>
          <inkml:trace contextRef="#ctx0" brushRef="#br0" timeOffset="5288.4092">9588-139 119,'-28'3'40,"26"27"2,-10-2 0,19 16-34,-11 0-4,8 10-4,-1-3 0,4 6 0,2-6 0,0-8 0,2-2 0,-4-9 0,3-4 0,-10-28-13,6 21-29,-6-21 0,0 0 0,0 0-1</inkml:trace>
          <inkml:trace contextRef="#ctx0" brushRef="#br0" timeOffset="-24398.4428">358 114 78,'0'0'38,"0"0"-1,0 0 3,0 0-21,0 0-10,0 0-3,5 21-1,-5-21-2,9 24 1,-2-8-1,-7-16-1,7 25 0,-7-25 0,0 0-1,9 16 0,-9-16 0,0 0-1,0 0 1,3-20-1,-3 20 0,-1-30 0,-3 11 0,1-4 0,-4 0-1,-2 2 1,-5-2-1,-1 1 1,-4 6-1,-2 5 1,-2 4-1,-2 5 1,-1 8 0,1 2-1,-3 8 1,-2 11 0,3 1 1,-1 9-1,2 7 1,3 5-1,3 5 2,6 4-1,4 4 0,11-6 1,10-2-2,8-6 0,8-9 0,6-10 0,10-6 0,1-9 0,5-8 0,-3-6 0,-2-4 0,-7-3 0,-3-2 0,-8 0 0,-6-3 0,-20 12 0,19-19-2,-19 19-3,2-19-5,-2 19-11,0 0-19,16-6-1,-16 6 1,0 0-1</inkml:trace>
          <inkml:trace contextRef="#ctx0" brushRef="#br0" timeOffset="-24008.4421">937 456 101,'0'0'40,"0"0"2,0 0-2,30 13-23,-11-24-11,17 8-2,1-10-1,7 6-1,2-3-2,1 3 0,1-2 0,-7-2-3,3 17-9,-23-22-28,9 10-2,-14-13 1,7 10 0</inkml:trace>
          <inkml:trace contextRef="#ctx0" brushRef="#br0" timeOffset="-23166.0406">2397 165 115,'0'0'40,"-7"31"1,7-31-1,10 32-32,-10-32-3,4 30-2,-4-30 0,5 23-3,-5-23 0,0 0 0,0 0 0,16-9 0,-16 9 0,3-35 0,-3 14 0,-1-6 0,-3-1 0,-5-2 0,-1 4-2,-4-1 2,-6 10-1,-5 6 1,-1 8-1,-4 10 1,0 7 0,0 11 0,-2 10 1,4 9-1,1 7 1,6 5 1,2 2-2,8 2 0,6-4 0,9-4 0,10-6 0,7-9 0,9-12 0,12-10 0,2-9 0,4-8 0,0-5 0,-6-4 0,-3-1 0,-7-2 0,-6 5 0,-26 9-2,30-1-10,-30 1-29,0 0-1,0 0 1,0 0-1</inkml:trace>
          <inkml:trace contextRef="#ctx0" brushRef="#br0" timeOffset="-22916.4402">3000 467 124,'0'0'40,"29"-5"2,-29 5-2,44-15-35,-18 7-4,-1-1-3,5 7-4,-14-22-15,12 20-19,-14-12-1,9 13 1,-11-13-1</inkml:trace>
          <inkml:trace contextRef="#ctx0" brushRef="#br0" timeOffset="-22105.2388">4287 94 121,'-2'23'41,"2"-23"1,-7 39-1,-3-20-34,10 6-4,0-6-3,2 0 0,-2-19 0,7 21 0,-7-21 0,0 0 0,12-15 0,-9-3 0,1-3 0,-4-7 0,2-2 0,-4-3 0,-3-1 0,-2 6 0,-6 2 0,-1 8 0,-3 9 0,-5 8 0,-4 8 0,-1 10 0,-1 11 0,-2 9 0,0 14 0,-2 5 0,4 8 0,7 6 0,3 0 0,6-1 0,10-8 0,11-6 0,9-11 0,13-9 0,5-14 0,4-11 0,6-10 0,0-7 0,-2-3 0,-5-4 0,-5-2 0,-11-3 0,1 10-5,-20-23-19,12 25-17,-16-10-1,0 17 1,3-21-1</inkml:trace>
          <inkml:trace contextRef="#ctx0" brushRef="#br0" timeOffset="-21855.6383">4810 381 125,'-7'16'41,"7"-16"1,0 0-1,0 0-35,24 8-6,1-11 0,7-2 0,5-1 0,0-6 0,9 7-9,-21-9-31,15 5-2,-15-12 1,5 10-1</inkml:trace>
          <inkml:trace contextRef="#ctx0" brushRef="#br0" timeOffset="-21169.2371">6054 36 117,'0'0'41,"7"16"1,4 2 0,-11-18-34,12 31-3,-1-15-5,6 2 0,-1-4 0,2-2 0,0-5 0,-18-7 0,28 4 0,-28-4 0,21-16 0,-21 16 0,9-28 0,-9 10 0,-2 1 0,-3-1 0,-6-1 0,11 19 0,-32-30 0,13 21 0,-8 4 0,-1 3 0,-4 7 0,-1 6 0,3 12 0,-4 1 0,4 13 0,0 4 0,6 6 0,2 6 0,7-2 0,8 5 0,7-5 0,8 0 0,8-11 0,11-5 0,6-12 0,8-3 0,5-12 0,-2-8 0,4-5 0,-8-6 0,-1-1 0,-11-9 0,11 23-19,-23-23-22,7 12-1,-14-9 1,10 11-1</inkml:trace>
          <inkml:trace contextRef="#ctx0" brushRef="#br0" timeOffset="-20935.2367">6628 330 127,'0'0'41,"19"5"1,11 2-1,-3-10-37,10 3-4,3-2 0,6-2 0,0 4 0,-5-7 0,8 14-33,-24-19-8,7 8-1,-16-11 1,8 4-1</inkml:trace>
          <inkml:trace contextRef="#ctx0" brushRef="#br0" timeOffset="-5818.8102">5992 845 100,'0'0'38,"-1"-16"2,1 16-1,0 0-25,0 23-7,0-23-2,8 33-2,-2-14 0,1 6 0,-2-4 0,4 7-3,-7-7 0,3 0 0,-3-5-3,-2-16-1,16 34-13,-16-34-24,0 0-1,0 0 2,35 1-2</inkml:trace>
          <inkml:trace contextRef="#ctx0" brushRef="#br0" timeOffset="-4212.0072">4169 985 88,'0'0'38,"0"0"0,0 0 2,-11-17-24,11 17-6,0 0-3,23 31-3,-19-13 0,3 8-1,-5 1-1,1 4 0,-1 1-1,0-1-1,-2-4 0,0-8 0,0-3-2,0-16-1,7 21-9,-7-21-28,0 0-2,-6-30 2,12 13-3</inkml:trace>
          <inkml:trace contextRef="#ctx0" brushRef="#br0" timeOffset="-3432.006">2271 1143 70,'0'0'38,"0"-21"0,0 21 2,0 0-15,0 0-14,0 0-3,9 16-3,-9-16-1,9 26-1,-5-8 0,3 7-1,-4-1 0,4 3 0,-3-1-1,3 0 0,-4-5-1,-1-3-1,-2-18-1,4 16-4,13-9-31,-17-7-4,2-18-1,-7-3 1</inkml:trace>
          <inkml:trace contextRef="#ctx0" brushRef="#br0" timeOffset="-2667.6045">233 1200 75,'0'0'38,"0"-23"1,0 23 0,-11-25-19,11 25-9,0 0-3,0 0-3,0 0 0,19 11-2,-17 6 0,3 8 0,-1 5-2,1 3 1,-3 2-1,2 0 1,-1-3-2,-1-4 0,1-9 0,-3-19-4,7 22-5,-7-22-32,-7-16-1,4-11 1,6 1-2</inkml:trace>
          <inkml:trace contextRef="#ctx0" brushRef="#br0" timeOffset="-1669.2029">-987 467 111,'21'2'40,"-21"-2"1,30-2 0,-30 2-31,39-14-5,-7 5-1,12 0-1,-4 2-3,4 0 0,-5 0 0,-2 0 0,-5 5 0,-9-5 0,0 13-11,-23-6-30,11-16-1,-13 0 1,2 16-1</inkml:trace>
          <inkml:trace contextRef="#ctx0" brushRef="#br0" timeOffset="-1154.402">-1773 177 114,'0'0'38,"0"0"3,2 32-4,-11-13-29,18 21-3,-5 2-1,4 16 0,-2 6-2,3 4 0,-4 2-2,2-1 0,-2-6 0,-1-10 0,-1-6 0,-3-17-3,9-2-4,-9-28-9,0 0-25,-18 0-1,18 0 2,-10-31-2</inkml:trace>
          <inkml:trace contextRef="#ctx0" brushRef="#br0" timeOffset="-951.6016">-1815 565 108,'0'0'39,"0"0"2,39-3-1,-39 3-29,37-14-6,0 5-2,12 2 0,2 0-2,2-6-2,2 6-1,-9-8-2,2 15-5,-24-27-18,8 20-14,-19-12 1,-13 19 0,12-35 0</inkml:trace>
          <inkml:trace contextRef="#ctx0" brushRef="#br0" timeOffset="-748.8013">-1390 226 104,'-16'5'41,"16"16"0,-8 1 1,15 27-24,-7-9-11,12 15-5,-3 1-2,3 5 0,4-1 0,-2-7 0,4-4 0,-11-23-10,7 6-31,-14-32-1,18 12 0,-13-33-1</inkml:trace>
        </inkml:traceGroup>
        <inkml:traceGroup>
          <inkml:annotationXML>
            <emma:emma xmlns:emma="http://www.w3.org/2003/04/emma" version="1.0">
              <emma:interpretation id="{CFC89C4C-6A29-481B-82A9-FEA394296084}" emma:medium="tactile" emma:mode="ink">
                <msink:context xmlns:msink="http://schemas.microsoft.com/ink/2010/main" type="inkWord" rotatedBoundingBox="14445,6526 20034,6437 20058,7939 14469,8029"/>
              </emma:interpretation>
              <emma:one-of disjunction-type="recognition" id="oneOf11">
                <emma:interpretation id="interp55" emma:lang="en-US" emma:confidence="0">
                  <emma:literal>a-pentane</emma:literal>
                </emma:interpretation>
                <emma:interpretation id="interp56" emma:lang="en-US" emma:confidence="0">
                  <emma:literal>of-pentane</emma:literal>
                </emma:interpretation>
                <emma:interpretation id="interp57" emma:lang="en-US" emma:confidence="0">
                  <emma:literal>A-pentane</emma:literal>
                </emma:interpretation>
                <emma:interpretation id="interp58" emma:lang="en-US" emma:confidence="0">
                  <emma:literal>I-pentane</emma:literal>
                </emma:interpretation>
                <emma:interpretation id="interp59" emma:lang="en-US" emma:confidence="0">
                  <emma:literal>in-pentane</emma:literal>
                </emma:interpretation>
              </emma:one-of>
            </emma:emma>
          </inkml:annotationXML>
          <inkml:trace contextRef="#ctx0" brushRef="#br0" timeOffset="103849.3824">12374 353 113,'0'0'40,"0"0"2,0 0-2,0 0-31,30-14-4,-11 3-1,7 2-2,4-3-2,2 0 0,2 3 0,-2-2 0,3 10-8,-21-17-23,12 20-10,-26-2-1,29-4 1,-29 4-1</inkml:trace>
          <inkml:trace contextRef="#ctx0" brushRef="#br0" timeOffset="104551.3837">12852 393 96,'-2'-37'39,"-3"-3"3,17 6-3,-1-17-19,19 20-13,3-4-2,15 6-2,5 5 1,7 8-4,0 7 0,0 9 0,-4 11 0,-6 12 0,-8 8 0,-12 11 0,-12 6 0,-11 5 0,-12 1 0,-9 4 0,-9-3 0,-9-5 0,-2-4 0,-6-14-2,3-1-4,-13-27-7,27 7-28,-23-24-1,16 1 1,-5-13-1</inkml:trace>
          <inkml:trace contextRef="#ctx0" brushRef="#br0" timeOffset="104239.3831">12975 349 92,'0'0'40,"0"0"0,0 0 1,2 37-22,-2-37-12,9 49 0,-2-8-3,7 13 1,0 9-5,6 6 0,1 3 0,5 7 0,-4-5 0,1-7 0,-2-8 0,-5-11 0,-2-4 0,-11-16-5,11 5-10,-30-26-26,16-7-2,-15-3 1,15 3 1</inkml:trace>
          <inkml:trace contextRef="#ctx0" brushRef="#br0" timeOffset="105066.1846">13496 439 111,'0'0'40,"11"21"1,-11-21-1,33 3-32,-13-15-4,8 0 0,4-11-2,1-7-1,4-5-1,-3-6 0,-1-3 0,-10-3-1,-1 5-1,-10-2 0,-7 11 0,-7 3-1,-5 9 2,-9 7-1,-5 8 1,-5 10 0,-6 8 1,-3 7 0,-1 8 1,3 10 0,-1 5 0,4 9 1,6 0-1,6 7 1,9-4-1,7 2 1,9-8-1,11-8-1,9-8 0,3-14-1,10-6-2,-3-23-4,18 18-13,-16-30-20,5 6-1,-16-11 1,4 5 0</inkml:trace>
          <inkml:trace contextRef="#ctx0" brushRef="#br0" timeOffset="105487.3853">13930 295 105,'2'24'40,"-2"-24"1,9 41-1,-9-41-25,14 40-10,-5-17-2,3 1-1,1-2-1,-3-3 0,-10-19-1,18 24 0,-18-24 0,0 0 0,0 0-1,0 0-1,14-22 1,-10-5-1,3-4 0,-2-10 0,6-1 1,-1-7 0,4 1 0,0-1 1,0 9 1,4 6 0,2 10 1,1 10 0,0 9 0,2 15 0,-4 9 0,8 17 1,-6 4-3,0 9 0,-1 0 0,-5 2 0,0-3 0,-5-10 0,1-2-2,-11-36-5,19 38-22,-19-38-12,9-16-1,-11-12 1,11-2-1</inkml:trace>
          <inkml:trace contextRef="#ctx0" brushRef="#br0" timeOffset="105939.7861">14451 184 119,'0'0'40,"-19"14"1,24 5-5,-5-19-30,23-3-1,2-4-2,14-2-1,8-3-1,4-4-2,8 4-1,-3-6-2,9 14-6,-20-11-29,13 9-2,-16-4 0,4 10-1</inkml:trace>
          <inkml:trace contextRef="#ctx0" brushRef="#br0" timeOffset="105736.9858">14580-352 110,'0'0'40,"0"0"2,0 0-2,34 25-29,-27 6-5,12 22 0,-5 7-6,9 12 0,0 3 0,2 4 0,-2 2 0,-2-4 0,-2-4 0,-6-15 0,3-9 0,-15-14 0,8 7-13,-28-26-28,19-16-2,-21 7 2,21-7-2</inkml:trace>
          <inkml:trace contextRef="#ctx0" brushRef="#br0" timeOffset="106454.587">15489 50 107,'-19'18'38,"-4"-20"2,7 9-2,-19-14-29,13 11-3,-6-8-3,3 8 0,-5-1-1,2 10 0,-5 4 0,1 11 0,0 6 1,0 11-3,0 4 0,4 2 0,5-1 0,7-1 0,9-7 0,6-7 0,9-12 0,8-9 0,5-12 0,9-11 0,4-5 0,0-9-2,3-7 0,-6-7-1,1 2 1,-7-5 0,-2 3 1,-4 2 0,-6 5 1,-3 5 1,-1 9 1,-9 16 0,16 0 0,-9 16 0,0 5 0,2 9 0,0 0-2,3 5 0,-1-1 0,-1-8 0,3-1 0,-13-25 0,26 26-5,-26-26-7,34-14-29,-27-4-1,12 4 1,-8-14 0</inkml:trace>
          <inkml:trace contextRef="#ctx0" brushRef="#br0" timeOffset="106875.7877">15653 172 109,'0'0'40,"14"28"1,-14-28 1,25 47-31,-20-20-5,11 6 0,-3-1-6,2 1 0,1-3 0,2-4 0,-7-7 0,1-3 0,-12-16 0,0 0 0,0 0 0,0 0 0,0 0 0,14-23 0,-10-1 0,-1-11-3,6-2 1,2-11-1,3 3 2,0-5 0,3 10 0,-2 3 2,2 7 0,1 9 1,0 11 0,1 11 1,-1 10-1,1 14-2,-3 4 0,0 12 0,-4 1 0,1 7 0,-5-3 0,-1-4 0,-3-5 0,-2-14 0,7 1-7,-9-24-12,0 0-22,7-33-1,7 12 1,-7-14-1</inkml:trace>
          <inkml:trace contextRef="#ctx0" brushRef="#br0" timeOffset="107452.9888">16352 161 115,'0'18'41,"11"10"0,-11-28-1,28 33-31,-28-33-3,37 18-3,-14-18-3,5-7 0,2-6 0,-1-6 0,2-4 0,-6-5 0,-2 0 0,-7-2 0,-5 2-4,-8 2 2,-5 3 0,-8 7 0,-8 5 1,-7 8 0,-6 6 1,-3 10 0,-1 6 2,3 11 0,-3 3 0,5 9 0,3 4 2,9 5-4,8-2 0,8 1 0,9-7 0,11 0 0,10-12 0,11-3 0,7-12 0,5-9 0,7-7 0,2-9 0,-1-3 0,-5-2 0,-3-3 0,-6 1 0,-10 0 0,-5 5 0,-11 4 0,-19 7 0,16 4 0,-16-4 0,-2 17-7,-24-20-35,26 3-1,-23-4 1,23 4-1</inkml:trace>
          <inkml:trace contextRef="#ctx0" brushRef="#br0" timeOffset="102897.7807">11374 212 68,'0'0'37,"-5"-19"1,5 19 0,-9-28-16,9 28-9,0 0-4,16-11-2,-16 11-2,0 0 0,0 0-1,14 18-1,-10-1 0,3 10 0,0 2-3,2 7 0,-2 0 0,3 0 0,-3-5 0,2-3 0,-3-5 0,-1-7 0,-5-16 0,9 16 0,-9-16 0,0 0 0,0 0 0,-4-27 0,2 6 0,1-1 0,1-10 0,-2-1 0,4-3 0,-1-2 0,6 1 0,1 0 0,0 2 0,5 1 0,1 5 0,2 2 0,1-1 0,6 7 0,-1 2 0,4 8 0,-1 6 0,3 8 0,-2 8 0,1 10 0,-1 12 0,-3 2 0,0 11 0,-2-2 0,-1 0 0,-2 0 0,-6-5 0,2-6 0,-3-8 0,-1-4 0,-10-21 0,13 19 0,-13-19 0,0 0 0,0 0 0,0 0 0,0 0-5,-15-25-10,15 25-26,0 0-1,0 0 1,-28 13-1</inkml:trace>
          <inkml:trace contextRef="#ctx0" brushRef="#br0" timeOffset="103225.3814">11480 894 97,'0'0'39,"-19"3"1,19-3 1,0 0-27,0 0-6,0 0-2,28 0-2,-8-1 0,8 1-2,2-2-2,7 0 0,0 0 0,5 1 0,-1-3 0,-6 2 0,2-1 0,-10-3 0,1 10-9,-28-4-32,25-14-1,-25 14 0,10-19 0</inkml:trace>
        </inkml:traceGroup>
      </inkml:traceGroup>
    </inkml:traceGroup>
    <inkml:traceGroup>
      <inkml:annotationXML>
        <emma:emma xmlns:emma="http://www.w3.org/2003/04/emma" version="1.0">
          <emma:interpretation id="{D07339F5-D2A9-4D6D-90C6-C645428FEF5B}" emma:medium="tactile" emma:mode="ink">
            <msink:context xmlns:msink="http://schemas.microsoft.com/ink/2010/main" type="paragraph" rotatedBoundingBox="3164,8502 11406,7969 11457,8772 3216,93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8AAEAC2-BB36-4526-9B8A-F9E4349A1417}" emma:medium="tactile" emma:mode="ink">
              <msink:context xmlns:msink="http://schemas.microsoft.com/ink/2010/main" type="line" rotatedBoundingBox="3164,8502 11406,7969 11457,8772 3216,9304"/>
            </emma:interpretation>
          </emma:emma>
        </inkml:annotationXML>
        <inkml:traceGroup>
          <inkml:annotationXML>
            <emma:emma xmlns:emma="http://www.w3.org/2003/04/emma" version="1.0">
              <emma:interpretation id="{DFB2C77A-FE55-45CB-B204-486EA7777C38}" emma:medium="tactile" emma:mode="ink">
                <msink:context xmlns:msink="http://schemas.microsoft.com/ink/2010/main" type="inkWord" rotatedBoundingBox="3539,8564 3569,9153 3204,9171 3174,8583"/>
              </emma:interpretation>
              <emma:one-of disjunction-type="recognition" id="oneOf12">
                <emma:interpretation id="interp60" emma:lang="en-US" emma:confidence="0.5">
                  <emma:literal>H</emma:literal>
                </emma:interpretation>
                <emma:interpretation id="interp61" emma:lang="en-US" emma:confidence="0">
                  <emma:literal>n</emma:literal>
                </emma:interpretation>
                <emma:interpretation id="interp62" emma:lang="en-US" emma:confidence="0">
                  <emma:literal>Hi</emma:literal>
                </emma:interpretation>
                <emma:interpretation id="interp63" emma:lang="en-US" emma:confidence="0">
                  <emma:literal>HI</emma:literal>
                </emma:interpretation>
                <emma:interpretation id="interp64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10592.4187">395 1744 109,'-16'30'41,"7"-9"1,15 20-1,-24-3-33,27 13-3,-2 0-2,5 9 0,2-7 0,0 1-3,2-5 0,-2-8-3,4 3-4,-22-20-34,22 1 0,-18-25-1,0 0-1</inkml:trace>
          <inkml:trace contextRef="#ctx0" brushRef="#br0" timeOffset="10202.418">169 1755 96,'0'0'39,"0"0"2,-19-2-2,29 23-26,-13-5-6,11 14-3,-6 7 0,5 8-1,-3 6-1,3 6 0,-2-1 1,0 2-1,1-9-2,-4-3 0,1-9 0,-1-11-2,0-1-1,-2-25-5,1 26-9,-1-26-24,-14-19-1,0-8 1,9 4-1</inkml:trace>
          <inkml:trace contextRef="#ctx0" brushRef="#br0" timeOffset="10389.6183">98 2082 102,'0'0'39,"0"0"1,0 0 0,0 0-31,23 3-4,-7-8-1,7 1-2,0-4 0,5 1-2,4-6 0,-2-1-1,0 2-3,-7-11-6,14 7-30,-23-7-1,7 9 1,-15-12-2</inkml:trace>
        </inkml:traceGroup>
        <inkml:traceGroup>
          <inkml:annotationXML>
            <emma:emma xmlns:emma="http://www.w3.org/2003/04/emma" version="1.0">
              <emma:interpretation id="{ACEA549F-1D37-473E-A79F-963BAF45D938}" emma:medium="tactile" emma:mode="ink">
                <msink:context xmlns:msink="http://schemas.microsoft.com/ink/2010/main" type="inkWord" rotatedBoundingBox="5549,8427 5658,9145 5257,9206 5148,8488"/>
              </emma:interpretation>
              <emma:one-of disjunction-type="recognition" id="oneOf13">
                <emma:interpretation id="interp65" emma:lang="en-US" emma:confidence="0.5">
                  <emma:literal>H</emma:literal>
                </emma:interpretation>
                <emma:interpretation id="interp66" emma:lang="en-US" emma:confidence="0">
                  <emma:literal>n</emma:literal>
                </emma:interpretation>
                <emma:interpretation id="interp67" emma:lang="en-US" emma:confidence="0">
                  <emma:literal>Hi</emma:literal>
                </emma:interpretation>
                <emma:interpretation id="interp68" emma:lang="en-US" emma:confidence="0">
                  <emma:literal>HI</emma:literal>
                </emma:interpretation>
                <emma:interpretation id="interp69" emma:lang="en-US" emma:confidence="0">
                  <emma:literal>He</emma:literal>
                </emma:interpretation>
              </emma:one-of>
            </emma:emma>
          </inkml:annotationXML>
          <inkml:trace contextRef="#ctx0" brushRef="#br0" timeOffset="9126.016">2199 1658 64,'-7'-17'38,"7"17"1,0 0 1,3 22-15,-3-22-10,2 53-5,-4-12-4,9 15-1,-5 2-1,5 5-1,-3 0-1,1 2-1,-1-12 2,-1-2-3,-1-11 0,0-10-3,-1-2 0,-1-28-6,0 29-17,0-29-15,-15-18-2,-3-8 2,11 5-1</inkml:trace>
          <inkml:trace contextRef="#ctx0" brushRef="#br0" timeOffset="9328.8164">2111 2029 89,'0'0'38,"0"0"1,0 0 1,30 3-22,-30-3-12,35-7-2,-10 4-1,10-2-1,-1-2-1,3 0 0,0 1-2,-6-6-2,5 7-2,-15-16-8,16 10-26,-26-8-2,6 8 2,-13-13-2</inkml:trace>
          <inkml:trace contextRef="#ctx0" brushRef="#br0" timeOffset="9562.8167">2464 1699 91,'0'0'39,"-11"-18"1,11 18 0,0 0-25,-9 30-7,9-2-3,6 14 0,-1 6-2,4 10 0,0 3-1,1 8 0,1-10 0,-1 1-2,3-7 0,-4-9 0,-1-9 0,-4-14-5,10 11-18,-14-32-18,0 0-1,-9-36 0,7 10-1</inkml:trace>
        </inkml:traceGroup>
        <inkml:traceGroup>
          <inkml:annotationXML>
            <emma:emma xmlns:emma="http://www.w3.org/2003/04/emma" version="1.0">
              <emma:interpretation id="{5D71206B-3D58-4DAA-B79D-A594A60B57D5}" emma:medium="tactile" emma:mode="ink">
                <msink:context xmlns:msink="http://schemas.microsoft.com/ink/2010/main" type="inkWord" rotatedBoundingBox="6900,8461 7388,8429 7427,9031 6939,9062"/>
              </emma:interpretation>
              <emma:one-of disjunction-type="recognition" id="oneOf14">
                <emma:interpretation id="interp70" emma:lang="en-US" emma:confidence="0.5">
                  <emma:literal>H</emma:literal>
                </emma:interpretation>
                <emma:interpretation id="interp71" emma:lang="en-US" emma:confidence="0">
                  <emma:literal>N</emma:literal>
                </emma:interpretation>
                <emma:interpretation id="interp72" emma:lang="en-US" emma:confidence="0">
                  <emma:literal>n</emma:literal>
                </emma:interpretation>
                <emma:interpretation id="interp73" emma:lang="en-US" emma:confidence="0">
                  <emma:literal>M</emma:literal>
                </emma:interpretation>
                <emma:interpretation id="interp74" emma:lang="en-US" emma:confidence="0">
                  <emma:literal>v</emma:literal>
                </emma:interpretation>
              </emma:one-of>
            </emma:emma>
          </inkml:annotationXML>
          <inkml:trace contextRef="#ctx0" brushRef="#br0" timeOffset="8112.0143">3876 1721 96,'0'0'38,"9"-24"1,-9 24 0,0 0-27,0 0-5,14 23-2,-4 10-1,-4 6-1,1 10-1,-2 4 0,2 5 0,-3-2-1,-1-5 0,1-5 0,-4-6-3,1-3 0,-8-21-6,16 15-12,-9-31-21,0 0 0,-26-5 0,26 5-1</inkml:trace>
          <inkml:trace contextRef="#ctx0" brushRef="#br0" timeOffset="8314.8147">3830 1976 106,'0'0'39,"0"0"0,0 0-3,14-17-28,7 13-4,-1-6-2,11 1 0,7-3-1,6 1-1,2-1 0,-1-4-3,5 9-3,-17-20-8,15 19-24,-21-12-3,1 10 2,-18-11-1</inkml:trace>
          <inkml:trace contextRef="#ctx0" brushRef="#br0" timeOffset="8564.4149">4264 1605 112,'0'0'39,"0"0"3,-21 13-9,28 24-24,-9 0-3,8 15-1,-3 5-2,6 8 0,0-2 0,0-2-3,1-6 0,1-8 0,-1-8 0,-3-13 0,4-1-2,-11-25-12,0 0-26,0 0-2,0 0 1,-3-27-2</inkml:trace>
        </inkml:traceGroup>
        <inkml:traceGroup>
          <inkml:annotationXML>
            <emma:emma xmlns:emma="http://www.w3.org/2003/04/emma" version="1.0">
              <emma:interpretation id="{DA620F70-0CB5-4FE1-9B49-F10882313A4A}" emma:medium="tactile" emma:mode="ink">
                <msink:context xmlns:msink="http://schemas.microsoft.com/ink/2010/main" type="inkWord" rotatedBoundingBox="9142,8052 9358,8718 8966,8844 8751,8179"/>
              </emma:interpretation>
              <emma:one-of disjunction-type="recognition" id="oneOf15">
                <emma:interpretation id="interp75" emma:lang="en-US" emma:confidence="0.5">
                  <emma:literal>H</emma:literal>
                </emma:interpretation>
                <emma:interpretation id="interp76" emma:lang="en-US" emma:confidence="0">
                  <emma:literal>n</emma:literal>
                </emma:interpretation>
                <emma:interpretation id="interp77" emma:lang="en-US" emma:confidence="0">
                  <emma:literal>V</emma:literal>
                </emma:interpretation>
                <emma:interpretation id="interp78" emma:lang="en-US" emma:confidence="0">
                  <emma:literal>Hi</emma:literal>
                </emma:interpretation>
                <emma:interpretation id="interp79" emma:lang="en-US" emma:confidence="0">
                  <emma:literal>HI</emma:literal>
                </emma:interpretation>
              </emma:one-of>
            </emma:emma>
          </inkml:annotationXML>
          <inkml:trace contextRef="#ctx0" brushRef="#br0" timeOffset="7269.6128">5784 1700 88,'0'0'38,"0"0"0,0 0 2,-16-8-22,16 8-10,18 0-4,-2-4-1,0-5-1,7 0 0,3-3-2,2-4-1,6 2-1,-6-9-4,13 20-13,-15-22-20,4 11-1,-14-10 1,3 4-1</inkml:trace>
          <inkml:trace contextRef="#ctx0" brushRef="#br0" timeOffset="7066.8125">5786 1342 88,'0'0'39,"0"-21"-1,0 21 2,0 0-24,19-16-10,-1 25 1,-18-9-2,28 42 0,-19-5-2,0 17 1,-6 8-2,1 8 0,-6 0-2,2 2 0,-3-7 0,-1-7 0,2-10 0,-1-16-4,4-6-3,-1-26-6,0 0-27,0 0-2,0 0 2,-12-42-2</inkml:trace>
          <inkml:trace contextRef="#ctx0" brushRef="#br0" timeOffset="7519.2133">6081 1323 94,'0'0'39,"0"0"2,0 0 0,0 0-24,-6 24-9,5 4-2,6 16-1,-2 5-1,4 13-4,-1-1 0,3 4 0,-1-3 0,3-6 0,0-8 0,1-12 0,-1-6 0,-3-14 0,3 0-2,-20-32-22,9 16-17,0-21-2,4 4 1,-17-20 0</inkml:trace>
        </inkml:traceGroup>
        <inkml:traceGroup>
          <inkml:annotationXML>
            <emma:emma xmlns:emma="http://www.w3.org/2003/04/emma" version="1.0">
              <emma:interpretation id="{819F518A-130E-4B6C-ACE5-9018DA55E752}" emma:medium="tactile" emma:mode="ink">
                <msink:context xmlns:msink="http://schemas.microsoft.com/ink/2010/main" type="inkWord" rotatedBoundingBox="11315,7999 11581,8694 11121,8871 10855,8175"/>
              </emma:interpretation>
              <emma:one-of disjunction-type="recognition" id="oneOf16">
                <emma:interpretation id="interp80" emma:lang="en-US" emma:confidence="0.5">
                  <emma:literal>H</emma:literal>
                </emma:interpretation>
                <emma:interpretation id="interp81" emma:lang="en-US" emma:confidence="0">
                  <emma:literal>n</emma:literal>
                </emma:interpretation>
                <emma:interpretation id="interp82" emma:lang="en-US" emma:confidence="0">
                  <emma:literal>Y</emma:literal>
                </emma:interpretation>
                <emma:interpretation id="interp83" emma:lang="en-US" emma:confidence="0">
                  <emma:literal>N</emma:literal>
                </emma:interpretation>
                <emma:interpretation id="interp84" emma:lang="en-US" emma:confidence="0">
                  <emma:literal>M</emma:literal>
                </emma:interpretation>
              </emma:one-of>
            </emma:emma>
          </inkml:annotationXML>
          <inkml:trace contextRef="#ctx0" brushRef="#br0" timeOffset="6130.8108">7876 1611 99,'0'0'39,"0"0"2,0 0-2,0 0-25,19-11-8,1 2-1,8 8-2,2-10-1,9 4-1,-2-7 0,5 2-2,-1-2-1,-6-2-1,4 5-4,-16-15-6,14 15-27,-23-10-1,5 11 1,-15-10-1</inkml:trace>
          <inkml:trace contextRef="#ctx0" brushRef="#br0" timeOffset="5928.0105">7969 1291 107,'-19'-14'40,"19"14"2,-2 16-1,25 8-30,-25-1-5,13 16-1,-8 3-2,5 9-3,-5 3 0,2 6 0,-3-4 0,0-1 0,-2-4 0,-2-11 0,0-3 0,-3-14-3,9 3-6,-24-36-12,20 10-20,-16-11-2,16 11 2,-23-42 0</inkml:trace>
          <inkml:trace contextRef="#ctx0" brushRef="#br0" timeOffset="6380.4113">8285 1335 106,'0'0'40,"-17"-18"2,17 18-1,0 0-29,-4 37-4,4-10-2,5 13-6,1 7 0,1 10 0,0 4 0,3 4 0,1-5 0,0-4 0,-1-8 0,-1-12 0,0-6 0,-4-12 0,4-1-3,-9-17-27,0 0-12,-16-31-1,16 13 1,-12-17-1</inkml:trace>
        </inkml:traceGroup>
      </inkml:traceGroup>
    </inkml:traceGroup>
    <inkml:traceGroup>
      <inkml:annotationXML>
        <emma:emma xmlns:emma="http://www.w3.org/2003/04/emma" version="1.0">
          <emma:interpretation id="{54C704CD-A308-43C6-88E5-100F5F7A58B2}" emma:medium="tactile" emma:mode="ink">
            <msink:context xmlns:msink="http://schemas.microsoft.com/ink/2010/main" type="paragraph" rotatedBoundingBox="3198,9677 9871,9689 9870,10776 3196,107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F67DBA0-E2EB-4C00-BD26-3867E6BDEBE4}" emma:medium="tactile" emma:mode="ink">
              <msink:context xmlns:msink="http://schemas.microsoft.com/ink/2010/main" type="line" rotatedBoundingBox="3198,9677 9871,9689 9870,10776 3196,10764"/>
            </emma:interpretation>
          </emma:emma>
        </inkml:annotationXML>
        <inkml:traceGroup>
          <inkml:annotationXML>
            <emma:emma xmlns:emma="http://www.w3.org/2003/04/emma" version="1.0">
              <emma:interpretation id="{CC9113DA-D324-4B7B-83E1-E3686A50E9C0}" emma:medium="tactile" emma:mode="ink">
                <msink:context xmlns:msink="http://schemas.microsoft.com/ink/2010/main" type="inkWord" rotatedBoundingBox="3198,9746 3712,9747 3711,10596 3197,10595"/>
              </emma:interpretation>
              <emma:one-of disjunction-type="recognition" id="oneOf17">
                <emma:interpretation id="interp85" emma:lang="en-US" emma:confidence="0">
                  <emma:literal>it</emma:literal>
                </emma:interpretation>
                <emma:interpretation id="interp86" emma:lang="en-US" emma:confidence="0">
                  <emma:literal>in</emma:literal>
                </emma:interpretation>
                <emma:interpretation id="interp87" emma:lang="en-US" emma:confidence="0">
                  <emma:literal>It</emma:literal>
                </emma:interpretation>
                <emma:interpretation id="interp88" emma:lang="en-US" emma:confidence="0">
                  <emma:literal>it)</emma:literal>
                </emma:interpretation>
                <emma:interpretation id="interp89" emma:lang="en-US" emma:confidence="0">
                  <emma:literal>Il</emma:literal>
                </emma:interpretation>
              </emma:one-of>
            </emma:emma>
          </inkml:annotationXML>
          <inkml:trace contextRef="#ctx0" brushRef="#br0" timeOffset="12199.2215">105 3252 85,'0'0'38,"0"0"-1,0 0 3,13-30-23,8 30-9,-21 0-4,39-16 0,-16 7-2,7 4 0,2-2-1,1 2 0,1 1-2,-4-1-2,3 7-2,-15-14-7,21 13-26,-39-1-2,30-12 1,-30 12-1</inkml:trace>
          <inkml:trace contextRef="#ctx0" brushRef="#br0" timeOffset="11980.821">151 3106 82,'-7'-23'38,"7"23"0,0 0 1,0 0-20,0 0-10,18 21-4,-18-21-1,11 37-1,-8-10 0,4 8-1,-3-4 0,1 8-1,-3-4-1,-1-5 0,-1-2-2,-1-9-2,2 4-3,-1-23-10,0 0-22,-24 0-2,24 0 3,-18-14-2</inkml:trace>
          <inkml:trace contextRef="#ctx0" brushRef="#br0" timeOffset="11481.6202">335 3582 92,'3'-17'37,"-3"17"1,0 0 1,-15-28-25,15 28-7,0 0-3,0 0 0,15 14 0,-9 3-1,-5 3-1,5 8 0,-4 0 0,3 3 0,-2-2-2,-1-1 1,2-7-2,-3-5-2,-1-16-1,0 0-8,0 0-28,0 0-1,0 0 1,6-29-1</inkml:trace>
          <inkml:trace contextRef="#ctx0" brushRef="#br0" timeOffset="12417.6219">462 2936 101,'-2'-16'38,"2"16"2,0 0 0,18 33-29,-16-10-5,10 12-2,-3 2 0,3 9-2,2-1 0,0 6 0,2-5-3,-3-5-1,6 4-8,-19-20-30,18 3-2,-18-28 2,12 21-1</inkml:trace>
        </inkml:traceGroup>
        <inkml:traceGroup>
          <inkml:annotationXML>
            <emma:emma xmlns:emma="http://www.w3.org/2003/04/emma" version="1.0">
              <emma:interpretation id="{7ADA5C36-A91C-4B08-A692-0ADFDCC78C28}" emma:medium="tactile" emma:mode="ink">
                <msink:context xmlns:msink="http://schemas.microsoft.com/ink/2010/main" type="inkWord" rotatedBoundingBox="5389,9681 5910,9682 5909,10618 5387,10617"/>
              </emma:interpretation>
              <emma:one-of disjunction-type="recognition" id="oneOf18">
                <emma:interpretation id="interp90" emma:lang="en-US" emma:confidence="0">
                  <emma:literal>it</emma:literal>
                </emma:interpretation>
                <emma:interpretation id="interp91" emma:lang="en-US" emma:confidence="0">
                  <emma:literal>It</emma:literal>
                </emma:interpretation>
                <emma:interpretation id="interp92" emma:lang="en-US" emma:confidence="0">
                  <emma:literal>'it</emma:literal>
                </emma:interpretation>
                <emma:interpretation id="interp93" emma:lang="en-US" emma:confidence="0">
                  <emma:literal>"it</emma:literal>
                </emma:interpretation>
                <emma:interpretation id="interp94" emma:lang="en-US" emma:confidence="0">
                  <emma:literal>I,'</emma:literal>
                </emma:interpretation>
              </emma:one-of>
            </emma:emma>
          </inkml:annotationXML>
          <inkml:trace contextRef="#ctx0" brushRef="#br0" timeOffset="13650.024">2321 3118 91,'-25'6'39,"25"-6"1,0 0-2,32 23-19,-32-23-13,42-15-3,-15 5 0,6-1-1,4-3-1,-3 2-1,1 1-1,-3-1-2,5 12-7,-21-14-29,16 9-1,-15-9 0,6 7 0</inkml:trace>
          <inkml:trace contextRef="#ctx0" brushRef="#br0" timeOffset="13447.2237">2411 2953 104,'0'0'39,"0"0"2,0 0-2,2 35-29,-1-12-5,6 11 0,-1 1-3,2 3 0,-2 3 0,1-3-1,-2-2-1,-3-10 0,3-3-2,-5-23-2,4 30-5,-4-30-17,0 0-13,-25-21-3,25 21 3,-19-29-3</inkml:trace>
          <inkml:trace contextRef="#ctx0" brushRef="#br0" timeOffset="13088.423">2526 3512 95,'0'0'38,"0"-25"2,0 25-1,0 0-23,0 0-8,3 23-2,2 4-2,-1 1-2,3 9 1,-4-2-1,3 2 0,-3-2-2,1-7 0,-1-3-2,-3-25-2,7 29-3,-7-29-23,0 0-10,-10-28-2,10 28 1,-7-40 0</inkml:trace>
          <inkml:trace contextRef="#ctx0" brushRef="#br0" timeOffset="13852.8244">2702 2855 112,'-23'0'40,"28"23"1,-5-23-2,6 47-32,-1-12-2,7 11-2,-1 0-2,3 1 0,2 2-2,-4-14-4,17 6-33,-21-20-4,12 0 2,-20-21-2</inkml:trace>
        </inkml:traceGroup>
        <inkml:traceGroup>
          <inkml:annotationXML>
            <emma:emma xmlns:emma="http://www.w3.org/2003/04/emma" version="1.0">
              <emma:interpretation id="{2C34561A-0CC8-40E3-8831-77371AA4AF23}" emma:medium="tactile" emma:mode="ink">
                <msink:context xmlns:msink="http://schemas.microsoft.com/ink/2010/main" type="inkWord" rotatedBoundingBox="7574,9742 8070,9743 8068,10773 7572,10772"/>
              </emma:interpretation>
              <emma:one-of disjunction-type="recognition" id="oneOf19">
                <emma:interpretation id="interp95" emma:lang="en-US" emma:confidence="0">
                  <emma:literal>it</emma:literal>
                </emma:interpretation>
                <emma:interpretation id="interp96" emma:lang="en-US" emma:confidence="0">
                  <emma:literal>if</emma:literal>
                </emma:interpretation>
                <emma:interpretation id="interp97" emma:lang="en-US" emma:confidence="0">
                  <emma:literal>His</emma:literal>
                </emma:interpretation>
                <emma:interpretation id="interp98" emma:lang="en-US" emma:confidence="0">
                  <emma:literal>Hit</emma:literal>
                </emma:interpretation>
                <emma:interpretation id="interp99" emma:lang="en-US" emma:confidence="0">
                  <emma:literal>Il</emma:literal>
                </emma:interpretation>
              </emma:one-of>
            </emma:emma>
          </inkml:annotationXML>
          <inkml:trace contextRef="#ctx0" brushRef="#br0" timeOffset="15397.2271">4481 3210 109,'0'0'39,"0"0"2,0 0-3,37 2-29,-19-8-5,9 4-1,3-5-1,1 2 0,5-4-1,-1-1-1,0 1-2,-8-3-2,3 10-6,-20-16-29,11 11-1,-12-12-1,-9 19 1</inkml:trace>
          <inkml:trace contextRef="#ctx0" brushRef="#br0" timeOffset="15178.8267">4547 3016 104,'-23'-21'38,"23"21"2,0 0-1,0 0-29,0 0-4,26 34-1,-22-11-1,6 8-1,-6 4 0,6 2 0,-6 4-3,3 3 0,-5-9 0,0 0-2,-1-7-1,-8-12-3,20 12-21,-13-28-13,0 0-2,-27 0 3,27 0-2</inkml:trace>
          <inkml:trace contextRef="#ctx0" brushRef="#br0" timeOffset="14788.826">4702 3675 102,'0'0'40,"0"0"1,16-10-1,-16 10-26,0 0-6,0 21-3,7 5 0,-4 2-5,3 6 0,-3 1 0,1 0 0,-1-3 0,-1-6 0,2-5 0,-4-21-2,5 23-10,-5-23-29,0 0-1,-11-39 1,15 18-1</inkml:trace>
          <inkml:trace contextRef="#ctx0" brushRef="#br0" timeOffset="15600.0274">4826 2916 124,'3'25'40,"-10"-6"1,16 34-5,-9-18-30,12 9-1,-3 0-2,7 7-3,0-4 0,0-4 0,1 0-3,-17-43-20,29 43-18,-29-43 0,26 17 0,-21-36 0</inkml:trace>
        </inkml:traceGroup>
        <inkml:traceGroup>
          <inkml:annotationXML>
            <emma:emma xmlns:emma="http://www.w3.org/2003/04/emma" version="1.0">
              <emma:interpretation id="{9C7B8977-A434-49DF-A884-786D3D4C3ED5}" emma:medium="tactile" emma:mode="ink">
                <msink:context xmlns:msink="http://schemas.microsoft.com/ink/2010/main" type="inkWord" rotatedBoundingBox="9364,9739 9871,9740 9870,10666 9362,10665"/>
              </emma:interpretation>
              <emma:one-of disjunction-type="recognition" id="oneOf20">
                <emma:interpretation id="interp100" emma:lang="en-US" emma:confidence="0">
                  <emma:literal>it</emma:literal>
                </emma:interpretation>
                <emma:interpretation id="interp101" emma:lang="en-US" emma:confidence="0">
                  <emma:literal>It</emma:literal>
                </emma:interpretation>
                <emma:interpretation id="interp102" emma:lang="en-US" emma:confidence="0">
                  <emma:literal>sit</emma:literal>
                </emma:interpretation>
                <emma:interpretation id="interp103" emma:lang="en-US" emma:confidence="0">
                  <emma:literal>Itt</emma:literal>
                </emma:interpretation>
                <emma:interpretation id="interp104" emma:lang="en-US" emma:confidence="0">
                  <emma:literal>Il</emma:literal>
                </emma:interpretation>
              </emma:one-of>
            </emma:emma>
          </inkml:annotationXML>
          <inkml:trace contextRef="#ctx0" brushRef="#br0" timeOffset="16848.0294">6271 3178 94,'0'0'40,"0"0"-1,27 11 1,-27-11-19,40-16-15,-11 7-3,6 4 0,2-4-2,5 2 0,-3 0-2,-2-2-2,0 7-2,-14-17-9,11 16-25,-18-13-2,5 9 2,-12-13-2</inkml:trace>
          <inkml:trace contextRef="#ctx0" brushRef="#br0" timeOffset="16629.6289">6416 2976 99,'-5'-18'38,"5"18"3,0 0-2,14 25-22,-14-25-9,5 42-3,-1-12-2,3 7 0,-2 3-1,4 4-2,-4 0 0,-1-7 0,-1-5 0,-5-8-2,6 1-3,-20-27-10,16 2-26,0 0 0,-21 4 1,-2-20 0</inkml:trace>
          <inkml:trace contextRef="#ctx0" brushRef="#br0" timeOffset="16286.4287">6513 3493 94,'0'0'38,"-16"0"3,16 0-1,0 0-21,-3 37-10,1-15-4,9 12 0,-4-3-1,8 10-4,-4-6 0,2 2 0,-2-4 0,-2-6 0,2-5 0,-7-22 0,9 27-7,-9-27-29,0 0-5,-12-35-1,15 15 1</inkml:trace>
          <inkml:trace contextRef="#ctx0" brushRef="#br0" timeOffset="17019.6298">6698 2913 119,'-7'33'41,"-1"-12"0,15 20 0,-11-6-35,13 9-2,-4 1-1,8 6-3,-1-3 0,-3-6-3,8 7-7,-17-21-30,14 2-2,-12-14 2,9 0-2</inkml:trace>
        </inkml:traceGroup>
      </inkml:traceGroup>
    </inkml:traceGroup>
    <inkml:traceGroup>
      <inkml:annotationXML>
        <emma:emma xmlns:emma="http://www.w3.org/2003/04/emma" version="1.0">
          <emma:interpretation id="{790F47EB-D379-4062-8228-0153AC94E95B}" emma:medium="tactile" emma:mode="ink">
            <msink:context xmlns:msink="http://schemas.microsoft.com/ink/2010/main" type="paragraph" rotatedBoundingBox="1779,10783 21014,9985 21072,11381 1837,121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682476-601F-4C44-B101-B23B9C94C7B1}" emma:medium="tactile" emma:mode="ink">
              <msink:context xmlns:msink="http://schemas.microsoft.com/ink/2010/main" type="inkBullet" rotatedBoundingBox="1791,11085 2325,11063 2356,11819 1823,11842"/>
            </emma:interpretation>
            <emma:one-of disjunction-type="recognition" id="oneOf21">
              <emma:interpretation id="interp105" emma:lang="en-US" emma:confidence="0">
                <emma:literal>4</emma:literal>
              </emma:interpretation>
              <emma:interpretation id="interp106" emma:lang="en-US" emma:confidence="0">
                <emma:literal>Y</emma:literal>
              </emma:interpretation>
              <emma:interpretation id="interp107" emma:lang="en-US" emma:confidence="0">
                <emma:literal>y</emma:literal>
              </emma:interpretation>
              <emma:interpretation id="interp108" emma:lang="en-US" emma:confidence="0">
                <emma:literal>+</emma:literal>
              </emma:interpretation>
              <emma:interpretation id="interp109" emma:lang="en-US" emma:confidence="0">
                <emma:literal>x</emma:literal>
              </emma:interpretation>
            </emma:one-of>
          </emma:emma>
        </inkml:annotationXML>
        <inkml:trace contextRef="#ctx0" brushRef="#br0" timeOffset="25864.8455">-1278 4737 91,'-4'-18'41,"4"18"-1,16-19 1,7 22-14,-7-13-21,17 3-3,-3-4 0,9 4-2,3 0-1,-4-2-2,2 9-3,-12-14-7,8 14-29,-20-12 1,8 7-1,-18-11-1</inkml:trace>
        <inkml:trace contextRef="#ctx0" brushRef="#br0" timeOffset="26098.8459">-922 4243 110,'0'0'42,"-5"21"0,14 14 0,-9-1-30,12 18-5,4 8-7,3 10 0,-1 2 0,5 6 0,-2-4 0,-3-11 0,-2-3 0,-4-17 0,2 7-3,-14-31-38,11 0-3,-11-19 2,1-17-3</inkml:trace>
      </inkml:traceGroup>
      <inkml:traceGroup>
        <inkml:annotationXML>
          <emma:emma xmlns:emma="http://www.w3.org/2003/04/emma" version="1.0">
            <emma:interpretation id="{63906481-575E-4716-8EA9-091909AFB373}" emma:medium="tactile" emma:mode="ink">
              <msink:context xmlns:msink="http://schemas.microsoft.com/ink/2010/main" type="line" rotatedBoundingBox="3219,10724 21014,9985 21072,11381 3277,12119"/>
            </emma:interpretation>
          </emma:emma>
        </inkml:annotationXML>
        <inkml:traceGroup>
          <inkml:annotationXML>
            <emma:emma xmlns:emma="http://www.w3.org/2003/04/emma" version="1.0">
              <emma:interpretation id="{E0E80ABC-CF4F-480E-9863-641B908F3077}" emma:medium="tactile" emma:mode="ink">
                <msink:context xmlns:msink="http://schemas.microsoft.com/ink/2010/main" type="inkWord" rotatedBoundingBox="3225,10853 11210,10522 11251,11499 3265,11831"/>
              </emma:interpretation>
              <emma:one-of disjunction-type="recognition" id="oneOf22">
                <emma:interpretation id="interp110" emma:lang="en-US" emma:confidence="0">
                  <emma:literal>CC-CCH</emma:literal>
                </emma:interpretation>
                <emma:interpretation id="interp111" emma:lang="en-US" emma:confidence="0">
                  <emma:literal>CC-CC -H</emma:literal>
                </emma:interpretation>
                <emma:interpretation id="interp112" emma:lang="en-US" emma:confidence="0">
                  <emma:literal>CCC-CC -H</emma:literal>
                </emma:interpretation>
                <emma:interpretation id="interp113" emma:lang="en-US" emma:confidence="0">
                  <emma:literal>CCC-cat</emma:literal>
                </emma:interpretation>
                <emma:interpretation id="interp114" emma:lang="en-US" emma:confidence="0">
                  <emma:literal>CC-CCC -H</emma:literal>
                </emma:interpretation>
              </emma:one-of>
            </emma:emma>
          </inkml:annotationXML>
          <inkml:trace contextRef="#ctx0" brushRef="#br0" timeOffset="-15334.8268">4944 4136 112,'-11'-23'39,"11"23"1,-39-5-1,24 13-30,-19-4-5,4 8-1,-5 2 0,1 7-2,-5 8 1,2 7 1,-2 10-3,8 7 0,1 7 0,5 1 0,7 2 0,8-1 0,10-6 0,16-7 0,6-12 0,10-9 0,7-10 0,9-11 0,3-9 0,7-8 0,-1-6 0,-8-4 0,-1 1 0,-8 0 0,-4 5 0,-12-2 0,3 18-10,-27-2-31,0 0-2,0 0 2,0 0-1</inkml:trace>
          <inkml:trace contextRef="#ctx0" brushRef="#br0" timeOffset="-14695.2258">5616 4438 123,'0'0'41,"0"0"0,18-3-1,-18 3-34,39-16-2,-13 9-4,4-4 0,2 4 0,-4-2-2,4 16-11,-14-17-27,6 12 0,-24-2-1,20-9 0</inkml:trace>
          <inkml:trace contextRef="#ctx0" brushRef="#br0" timeOffset="-14164.8248">6820 4113 124,'-10'-16'39,"10"16"1,-29-24-8,29 24-26,-33-15-2,8 12-1,-1-1-2,-1 4 1,-1 2 0,0 7 0,-2 2-2,0 8 0,0 5 0,3 8 0,1 5 0,3 3 0,3 8 0,6 6 0,5 1 0,8 3 0,6-4 0,11-1 0,7-7 0,7-4 0,7-11 0,3-11 0,8-10 0,0-10 0,1-7 0,2-9 0,-1-3 0,-4-4 0,-6 0 0,-6 1 0,-4 6 0,-9-2 0,0 18-4,-21 0-37,0 0-2,0 0 2,-16-5-2</inkml:trace>
          <inkml:trace contextRef="#ctx0" brushRef="#br0" timeOffset="17596.8308">7214 4352 116,'0'0'40,"0"0"0,0 0-1,0 0-31,0 0-4,28-9-1,-5 6-2,2 1 0,-2-3-3,3 6-2,-12-18-11,13 17-24,-27 0-2,35-14 2,-35 14-2</inkml:trace>
          <inkml:trace contextRef="#ctx0" brushRef="#br0" timeOffset="18158.4319">7742 4417 102,'0'0'40,"0"0"0,-4-25 0,20 32-23,-16-7-11,39-24-3,-11 8-1,9 2-1,2-2-1,0 2-2,1 3-1,-6-8-5,12 16-30,-23-11-3,3 8 2,-26 6-2</inkml:trace>
          <inkml:trace contextRef="#ctx0" brushRef="#br0" timeOffset="17955.6311">7823 4125 96,'2'-17'39,"-2"17"1,0 0 0,-4-16-20,4 16-13,4 21-2,-1 0-1,-5 4 0,6 8-4,-4 7 0,3 8 0,-1-1 0,2 3 0,1-5 0,0-4 0,1-3 0,-5-11 0,8 4-10,-9-31-27,-7 21-6,7-21 3,0 0-2</inkml:trace>
          <inkml:trace contextRef="#ctx0" brushRef="#br0" timeOffset="18408.0324">8077 4036 123,'0'0'40,"0"0"1,-5 28-3,-2-9-31,10 16-1,-1 4-6,2 14 0,-1 6 0,4 5 0,0-1 0,2-2 0,-2-4 0,4-8 0,-3-7 0,0-14 0,2-3 0,-10-25-5,14 15-37,-14-15 0,0 0-1,-7-28 0</inkml:trace>
          <inkml:trace contextRef="#ctx0" brushRef="#br0" timeOffset="-16005.6281">3343 4487 126,'0'0'41,"40"-7"1,-13-9-1,17 9-36,0-7-5,7 4 0,2-1 0,-3-1 0,-1 19-14,-22-16-27,3 11 0,-30-2-1,28-11 0</inkml:trace>
          <inkml:trace contextRef="#ctx0" brushRef="#br0" timeOffset="-17269.2303">527 4073 106,'0'0'39,"4"19"2,-4-19-2,9 31-29,-9-15-5,7 5 0,-4-3-2,1 0-1,-4-18 0,7 24-1,-7-24 1,0 0-2,0 0 0,0 0 0,0 0 0,0 0 0,2-24 0,-2 6 0,-6-5 0,1 0 0,-6-3 0,-1 1-2,-6 2 1,-1 4 1,-6 3-1,-3 8 1,-2 8-1,-3 3 1,1 13 0,0 5 0,0 12 0,2 8 1,4 10-1,3 10 1,3 6 2,4 5-3,8 0 0,4 0 0,11-7 0,7-5 0,11-13 0,10-13 0,8-11 0,8-13 0,5-8 0,4-11 0,-3-3 0,-2-6 0,-8 1 0,-6-4 0,-6 6 0,-15-4-3,8 21-19,-25-18-19,-3 16-1,11-19 1,-11 19 0</inkml:trace>
          <inkml:trace contextRef="#ctx0" brushRef="#br0" timeOffset="-16972.8298">1187 4459 118,'0'0'40,"34"9"3,-34-9-3,44 7-30,-16-5-6,6 5-4,3 0 0,-2-4 0,1 1 0,-3-4-2,4 3-6,-19-17-32,21 7-1,-15-17 0,17 3-1</inkml:trace>
          <inkml:trace contextRef="#ctx0" brushRef="#br0" timeOffset="-16270.8285">2769 4120 113,'-10'-25'38,"10"25"1,-23-42-8,23 42-23,-34-19-3,13 14-1,-6 3-2,-3 11 1,-3 3-1,1 9 0,-5 7 0,3 11 0,-4 8 0,8 11 0,-2 2-2,12 1 0,1 3 0,15 1 0,8-7 0,12-6 0,10-6 0,6-11 0,12-8 0,0-10 0,9-8 0,-1-9 0,-5-7 0,-4-7 0,-3-2 0,-10-3 0,-3 1 0,-11-1 0,1 7 0,-15-10-6,16 17-32,-24-11-3,6 16-2,-1-22 2</inkml:trace>
        </inkml:traceGroup>
        <inkml:traceGroup>
          <inkml:annotationXML>
            <emma:emma xmlns:emma="http://www.w3.org/2003/04/emma" version="1.0">
              <emma:interpretation id="{CB34C3BB-C2CA-4166-9FB3-B35B9106997D}" emma:medium="tactile" emma:mode="ink">
                <msink:context xmlns:msink="http://schemas.microsoft.com/ink/2010/main" type="inkWord" rotatedBoundingBox="13756,10286 21014,9985 21072,11381 13814,11682"/>
              </emma:interpretation>
              <emma:one-of disjunction-type="recognition" id="oneOf23">
                <emma:interpretation id="interp115" emma:lang="en-US" emma:confidence="0">
                  <emma:literal>2-methylbutane</emma:literal>
                </emma:interpretation>
                <emma:interpretation id="interp116" emma:lang="en-US" emma:confidence="0">
                  <emma:literal>2-methyl butane</emma:literal>
                </emma:interpretation>
                <emma:interpretation id="interp117" emma:lang="en-US" emma:confidence="0">
                  <emma:literal>I-methyl butane</emma:literal>
                </emma:interpretation>
                <emma:interpretation id="interp118" emma:lang="en-US" emma:confidence="0">
                  <emma:literal>2-methy\butane</emma:literal>
                </emma:interpretation>
                <emma:interpretation id="interp119" emma:lang="en-US" emma:confidence="0">
                  <emma:literal>a-methyl butane</emma:literal>
                </emma:interpretation>
              </emma:one-of>
            </emma:emma>
          </inkml:annotationXML>
          <inkml:trace contextRef="#ctx0" brushRef="#br0" timeOffset="139885.4457">15233 3306 72,'-7'-17'38,"7"17"0,-11-18 0,11 18-18,0 0-10,8 23-2,-8-23-2,3 33-1,-1-8 0,5 12-2,0 5 1,4 11-1,-4 12-1,5 5 1,-1 6-3,3 3 0,-2-2 0,2-3 0,-2-11 0,1-8 0,-3-15 0,-1-10 0,0-11 0,-9-19 0,0 0 0,0 0 0,0 0 0,12-17 0,-13-4 0,-1-7 0,0-6 0,-1-3 0,3 0 0,-2-1 0,4 1-2,3 3 1,4 5 1,3 2 0,4 6 0,5 7 0,7 3 0,4 10 0,3 4 0,4 6 0,2 7 0,-2 5 1,-4 4-1,-5 6 0,-7 3 2,-7-1-2,-9 0 0,-7 2 0,-11-1 0,-5-3 0,-8-1 0,-4-5 0,-6-2 0,-3-6-2,0-3-1,-4-10 0,9-1-2,-5-15-4,37 12-5,-45-24-26,43 4-1,0-10 1,16 4 1</inkml:trace>
          <inkml:trace contextRef="#ctx0" brushRef="#br0" timeOffset="140369.0466">15837 3777 74,'0'0'37,"-16"-8"-1,16 8 3,0 0-23,-16 7-5,21 12-3,-10-3-2,7 17-1,-6-3 0,8 10-1,-2-1-1,5 1-1,0-6 0,7-6-1,0-7 0,5-12-1,3-9 0,2-9 0,1-9 0,0-4-1,-4-8 1,-3-5-1,-3 3 0,-4 0 0,-2 2 0,-6 4 0,-1 5 0,-4 3 0,2 18 1,0 0 0,0 0 0,0 0 0,0 0 1,-5 36 0,9-12-1,3 4 1,0-1-1,3 1 0,1 0 0,-1-9-1,1 4-2,-11-23-3,25 33-12,-25-33-22,0 0-1,0 0 1,24 4-1</inkml:trace>
          <inkml:trace contextRef="#ctx0" brushRef="#br0" timeOffset="121883.0141">12218 4029 93,'2'17'39,"-2"-17"0,2 42 0,-2-42-19,5 43-15,0-15-1,2 5-1,0-1-1,4-4-1,-4-4 0,-2-3-1,1-5 1,-6-16-1,0 0 0,0 0 0,0 0 0,0 0 0,14-26-1,-12-2 0,-1-6 0,1-8 0,5-5 0,-2-4-1,6 2 2,0-2 0,5 9 0,1 3 0,1 14 1,7 15 0,-3 13 1,8 20 0,-1 9-1,1 13 1,-2 5-1,-2 8 1,1-6-2,-6-1 1,-1-9 1,-6-10-2,-4-9 0,-10-23 0,14 16 0,-14-16 0,6-18 0,-5-3 0,-1-9 0,-1-7-2,1-7 1,0-3 0,1-6 0,1-1 0,2 8 0,-3 4 0,7 7 0,-1 7 1,1 10 1,-8 18-1,29-7 1,-10 25 0,1 6 0,2 10 0,3 8 0,0 2 0,-2 3 1,-2 1-2,-2-5 0,-3-11-2,-2-6 0,-14-26-3,20 29-4,-20-29-25,0 0-7,-9-34 0,14 17 0</inkml:trace>
          <inkml:trace contextRef="#ctx0" brushRef="#br0" timeOffset="122351.0149">13057 3925 107,'-4'26'39,"-6"-3"1,17 11-1,-11-15-31,23 7-3,1-12-1,6 0-2,4-8 0,7-6-1,4-11 0,-2-3-1,-2-9 0,-5-7-1,-4 0 0,-9-6-1,-3 0 0,-7-1 0,-7 6 0,-6-1-1,-5 9 1,-3 2 1,-4 7 0,-3 5 0,-4 11 2,0 3-1,-2 11 1,2 11 1,0 10 0,4 10 0,-2 6 0,8 5 1,3-4-2,6 4 1,8-7-1,6-10 0,12-12 0,6-11-2,11-11-1,1-16-2,13 0-3,-16-31-15,20 12-18,-18-20-1,5 3 2,-16-11-2</inkml:trace>
          <inkml:trace contextRef="#ctx0" brushRef="#br0" timeOffset="122803.4157">13429 3883 105,'-14'23'38,"14"8"1,0-31-3,23 30-28,5-23-3,15-3-2,8-11-3,7-13-1,9 4-3,-5-22-6,19 6-28,-24-12-1,-8 9 0,-17-11 0</inkml:trace>
          <inkml:trace contextRef="#ctx0" brushRef="#br0" timeOffset="122600.6154">13613 3438 90,'0'0'39,"0"0"-2,0 0 3,1 35-24,-1-1-9,15 20-2,-5 4-1,6 16 0,-2 2-2,0 4 0,2-2-1,-2-8 0,-1-7-1,-3-14-2,1-6-1,-8-22-4,11 9-19,-14-30-13,0 0-2,-12-22 1,9 1 0</inkml:trace>
          <inkml:trace contextRef="#ctx0" brushRef="#br0" timeOffset="123240.2164">13853 3361 72,'-16'-11'38,"16"11"0,-2 32 3,2-13-16,20 36-15,-13-1-2,16 18-1,-6 2-3,8 9 0,-4-4-2,4 0 0,-1-11 0,-2-6 0,-3-15-2,-3-8 0,-2-13 0,-14-26 0,23 18 0,-23-18 0,18-26-2,-15-1 1,8-11 0,-6-10-1,4 4 1,0 0-1,0 4 1,-1 3 0,5 12 1,4 8 1,-17 17-1,32 10 1,-16 10 0,2 8 0,-4 3 0,2 4 0,-2 1-1,-4-1 0,3-4-1,-3-10-2,5 1-3,-15-22-7,30 0-26,-30 0-2,28-22 1,-18-4-1</inkml:trace>
          <inkml:trace contextRef="#ctx0" brushRef="#br0" timeOffset="123692.6173">14513 3783 95,'-5'19'40,"-11"-3"0,12 19 0,-15-12-28,24 21-4,-5-9-3,11 5-2,1-8-1,7-1 0,4-8-1,6-10-1,1-8 0,3-9-1,2-4 0,-3-12-2,0-3 1,-9-6-2,2-1 1,-9-2 0,-4 4 1,-9-2 0,1 5 1,-2 8 1,-2 17 1,0 0 2,0 0 0,-2 21 0,2 7 1,5 18 0,-1 5 0,5 14 0,-2 5-1,3 9-3,-1-2 0,3 1 0,1-8 0,-3-5 0,-1-7 0,0-12 0,-2-9 0,-3-16 0,-4-21 0,0 16 0,0-16-2,-13-32-25,13 9-15,-10-24-2,6-3 2,-8-18-1</inkml:trace>
          <inkml:trace contextRef="#ctx0" brushRef="#br0" timeOffset="124223.0182">14903 3329 77,'0'-26'40,"0"26"-2,0 0 2,0 0-13,14 19-18,-1 6-4,-6 3 0,7 11-2,-2 10 0,4 11 0,-2 6-1,2 5 1,-2-3-3,0 1 0,-1-8 0,-3-8 0,1-9-2,-8-14-2,8 7-9,-11-37-28,0 19-1,0-19 1,0 0-1</inkml:trace>
          <inkml:trace contextRef="#ctx0" brushRef="#br0" timeOffset="141242.6481">16225 3791 74,'-28'-5'38,"28"5"-3,0 0 3,11 25-22,-11-25-8,40 0-4,-6-7-1,15 1-1,4-6 0,7-2-1,4-4 0,1-3-1,-5 0 0,-4-2 0,-6 1 0,-11 2 0,-9 4 0,-7 2 0,-7 7 0,-16 7 1,0 0-1,0 0 1,3 16 1,-10 0-1,7-16 1,-23 35 0,9-14-1,-2 0 2,-2 6-2,-1 8 1,-2 4 0,1 6-1,-3 3 1,6 1-1,1-2 0,4 1 0,4-10 0,8-8 0,6-12 0,-6-18-1,28-2 0,-9-14 0,4-8 0,2-10-1,0-4 1,-2-5-1,-4 8 0,-3-5 0,-4 10 0,-3 5 0,-2 6 1,-7 19-1,6-17 1,-6 17 0,0 0 1,0 0 0,7 17-1,-4 2 1,2 6 0,3 3 0,-1 2 0,1 7-1,1-9 0,0 0 0,0-2-2,-9-26-2,18 32-7,-18-32-29,0 0-1,-2-17 0,2 17 0</inkml:trace>
          <inkml:trace contextRef="#ctx0" brushRef="#br0" timeOffset="140634.2471">16269 3407 91,'-7'-18'39,"7"18"-2,0 0 3,27 28-28,-24-3-5,17 22-2,-4 8-1,5 11-1,-4 3 0,5 5-1,-3-2-1,-1-2 0,-2-8-1,-4-11-1,-3-13-2,-6-10-1,6-3-5,-9-25-10,0 0-22,-23-19 1,16 3 1,-12-16-1</inkml:trace>
          <inkml:trace contextRef="#ctx0" brushRef="#br0" timeOffset="141663.8489">17080 3832 99,'5'17'39,"-5"-17"1,3 48-1,-10-29-30,18 13-3,-8-8-2,4 3-2,-1-4 0,1-4-1,-7-19 0,10 23 0,-10-23-1,0 0 0,0 0 0,15-20 0,-14-1 0,3-3-1,-1-6 1,1-7 0,1-5-1,2-2 1,0-4-1,2 3 1,2 4 0,1 6 0,2 7 0,2 12 1,2 11 0,1 16-1,1 8 1,3 9 0,-4 5 0,2 6 0,-1-2-1,-1 0 0,-5-6 0,-3-8-2,1 0-3,-12-23-7,16 9-28,-16-9-2,0 0 2,0-32-2</inkml:trace>
          <inkml:trace contextRef="#ctx0" brushRef="#br0" timeOffset="142116.2497">17577 3697 95,'-14'36'39,"5"-20"2,20 7-1,-11-23-28,16 26-5,3-19-3,11-1-1,2-8-2,3-5 0,-1-7-1,-2-5 0,-2-4 0,-7-4-1,-4-1 0,-7-3-1,-3 4 0,-11 1-1,-1 7 1,-11 1 0,-2 9-1,-9 7 2,0 9 0,-1 11 2,-2 7 1,5 13 0,-2 6 1,11 12 1,0-1-1,12 6 1,4-3-1,12-3 0,7-8-1,9-6 1,7-13-3,4-11 0,3-6 0,-5-13-4,3 4-2,-24-25-23,8 18-12,-19-11-2,-7 16 2,0 0-2</inkml:trace>
          <inkml:trace contextRef="#ctx0" brushRef="#br0" timeOffset="120619.4119">10797 3804 88,'0'0'36,"-28"-14"1,28 14-2,-34-23-24,34 23-3,-3-35-3,5 14-1,-2-6 0,10 3-1,1-6 0,6 5-1,3-3 0,5 3 0,3 1 0,9 1-1,4 2 0,-1 5 0,4 4 0,-3 6-1,-1 5 1,-4 6-1,-8 7 0,-5 6 0,-9 6 0,-5 6 1,-9 4-1,-5 8 0,-6 2 0,-3 3 1,-6 4-1,-4 9 1,-6 3-1,-6 4 0,-4 2 1,-4-1-1,-2 1 0,-2 1 0,0-10 1,8-6-1,5-8 0,8-11 1,9-9 1,11-6-2,7-20 0,0 0 0,36 5 0,-5-16 0,8-4 0,7-1 0,4-4 0,-1 5 0,2 1 0,-3-1 0,-7 8 0,-8 4 0,-5 3 0,-12-4-6,4 15-8,-20-11-26,0 0-1,0 0 0,0 0 0</inkml:trace>
          <inkml:trace contextRef="#ctx0" brushRef="#br0" timeOffset="120900.2124">11420 4060 105,'32'-2'40,"-32"2"1,46 8-1,-25-14-27,20 12-7,-1-6-2,8 1-3,-2-1-2,-2-5-2,5 12-16,-17-25-21,2 8-1,-15-15 1,2 8-2</inkml:trace>
        </inkml:traceGroup>
      </inkml:traceGroup>
    </inkml:traceGroup>
    <inkml:traceGroup>
      <inkml:annotationXML>
        <emma:emma xmlns:emma="http://www.w3.org/2003/04/emma" version="1.0">
          <emma:interpretation id="{22BD6B15-3780-4974-B9D6-F334F6401793}" emma:medium="tactile" emma:mode="ink">
            <msink:context xmlns:msink="http://schemas.microsoft.com/ink/2010/main" type="paragraph" rotatedBoundingBox="18380,11363 23701,10918 23814,12260 18492,1270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D75FF1A-D99D-45B6-BAEC-5E0FFC3DB334}" emma:medium="tactile" emma:mode="ink">
              <msink:context xmlns:msink="http://schemas.microsoft.com/ink/2010/main" type="line" rotatedBoundingBox="18380,11363 23701,10918 23814,12260 18492,12705"/>
            </emma:interpretation>
          </emma:emma>
        </inkml:annotationXML>
        <inkml:traceGroup>
          <inkml:annotationXML>
            <emma:emma xmlns:emma="http://www.w3.org/2003/04/emma" version="1.0">
              <emma:interpretation id="{427CBEEF-42CF-41AC-AAB4-55616343786E}" emma:medium="tactile" emma:mode="ink">
                <msink:context xmlns:msink="http://schemas.microsoft.com/ink/2010/main" type="inkWord" rotatedBoundingBox="18380,11363 23701,10918 23814,12260 18492,12705"/>
              </emma:interpretation>
              <emma:one-of disjunction-type="recognition" id="oneOf24">
                <emma:interpretation id="interp120" emma:lang="en-US" emma:confidence="0">
                  <emma:literal>Cisopentane)</emma:literal>
                </emma:interpretation>
                <emma:interpretation id="interp121" emma:lang="en-US" emma:confidence="1">
                  <emma:literal>(iso pentane)</emma:literal>
                </emma:interpretation>
                <emma:interpretation id="interp122" emma:lang="en-US" emma:confidence="0">
                  <emma:literal>(iso pent ane)</emma:literal>
                </emma:interpretation>
                <emma:interpretation id="interp123" emma:lang="en-US" emma:confidence="0">
                  <emma:literal>(iso pen tare)</emma:literal>
                </emma:interpretation>
                <emma:interpretation id="interp124" emma:lang="en-US" emma:confidence="0">
                  <emma:literal>(iso pen ane)</emma:literal>
                </emma:interpretation>
              </emma:one-of>
            </emma:emma>
          </inkml:annotationXML>
          <inkml:trace contextRef="#ctx0" brushRef="#br0" timeOffset="143177.0513">15627 4508 95,'0'0'38,"0"0"2,-20 32-1,-10-22-28,18 20-3,-13 0-3,4 14-1,-7 5-1,3 13 0,-5 5-1,5 8 1,1 3-2,8 4 2,2-3-3,8-2 0,6-6 0,13-1 0,4-15 0,10-3 0,6-10 0,4-6 0,4-7 0,1-6 0,1-3 0,-6-10 0,-2 2 0,-7-8 0,-5-2 0,-7 1 0,-16-3 0,18 0 0,-18 0 0,0 0 0,0 0 0,-7-16 0,7 16 0,-28-33-21,28 33-21,-27-44-2,20 20 2,-11-12-2</inkml:trace>
          <inkml:trace contextRef="#ctx0" brushRef="#br0" timeOffset="144659.0539">15826 4988 100,'7'-19'39,"-7"19"2,0 0-2,32 17-25,-32-17-6,12 41-2,-8-13-3,7 10 0,-6-1-1,4 4-2,-4-3 0,-2-6 0,1-6 0,0-8 0,-4-18 0,1 16-2,-1-16-4,-10-18-20,10 18-15,-9-35 0,7 12 0,-16-17-1</inkml:trace>
          <inkml:trace contextRef="#ctx0" brushRef="#br0" timeOffset="144846.2543">15828 4698 114,'0'0'39,"-2"-17"2,2 17-1,0 0-33,0 0-3,0 0-2,0 0-2,18-6-3,-18 6-5,26 4-31,-26-4-1,18 5 0,-18-5-1</inkml:trace>
          <inkml:trace contextRef="#ctx0" brushRef="#br0" timeOffset="145345.4553">16220 4717 96,'0'0'38,"0"0"2,10 18-2,-10-18-26,0 0-7,-15 5-1,15-5-2,-18 25 0,4-6-1,-2 6 0,0 3 0,-3 2-1,3 1 1,0 3 0,3-4 0,5-4-1,2-5 1,5-3-1,1-18 1,10 19-1,-10-19 0,25 0 0,-9-3 0,5-6 1,4 2-1,1-2 0,8 0 0,-1 2 0,1 4 0,1 3 0,0 3 0,-3 6 1,-4 7-1,-5 3 0,-7 4 0,-7 3 0,-4 1 0,-6 2 0,-10-2 1,-1-1-1,-4-5 0,-7-1 0,0-5 0,-2-2 0,-3-6-2,5-2-1,-4-9-2,12 6-6,-19-25-20,34 23-9,-21-35 0,24 19-1,-4-10 3</inkml:trace>
          <inkml:trace contextRef="#ctx0" brushRef="#br0" timeOffset="145719.8559">16592 4970 93,'0'0'37,"0"0"1,-14 18 1,25 7-26,-22-10-6,13 15-2,-6-3-1,8 4 0,1-1-1,6 0-1,1-5 0,8-6 0,3-7-1,3-5 0,2-8-1,4-8 1,-2-9-1,0-5 0,-3-7 0,-6-3 0,-5-2 0,-8 0-1,-4 0 1,-8 3 0,-6 6-1,-8 3 0,-5 9 0,-5 5 0,-2 7-2,-5 2 0,5 16-6,-18-19-22,25 20-9,-7-12 0,30-5-1,-28 13 2</inkml:trace>
          <inkml:trace contextRef="#ctx0" brushRef="#br0" timeOffset="146515.4573">16914 5027 104,'1'-39'37,"13"11"2,-1-14-7,17 26-23,-7-9-3,12 15-2,0-1 0,8 15-1,-4 5-1,-4 10 0,-3 9-1,-4 9 0,-10 5 0,-8 7 0,-8 0-1,-11-1 0,-5-4 0,-9-6-1,-3-1-2,-8-16-2,8 6-8,-20-29-26,16 0-2,-6-17 1,12 0 0</inkml:trace>
          <inkml:trace contextRef="#ctx0" brushRef="#br0" timeOffset="146234.6569">16993 5102 98,'-7'18'39,"16"19"1,-9-2 0,23 21-28,-18-5-5,14 12-2,-4 1-1,0-1-2,1-3-1,-5-8 0,0-6-1,-8-11-2,1-7-1,-4-28-3,-2 25-8,2-25-26,-20-19-1,5-13 0,4 0 1</inkml:trace>
          <inkml:trace contextRef="#ctx0" brushRef="#br0" timeOffset="147030.2583">17447 4977 71,'0'0'38,"-11"18"0,11-18 1,-3 25-16,3-25-14,7 15-2,-7-15-1,38 13-3,-13-17 0,10-3 0,-1-5-1,5-6-1,-2-8 0,-4-2-1,-6-6 0,-6-2-1,-7 2 1,-7 4-1,-7 4 0,-7 3 0,7 23 0,-33-21 0,10 23 1,-4 8-1,1 8 0,-1 8 1,-1 6 0,5 5 0,4 3 1,5 6-1,5 3 1,3 0 0,6-3 0,8-6 0,4-4-1,7-7 1,6-7-1,5-14 1,4-6-2,3-12-1,1-3-2,-6-18-6,18 4-29,-26-11-2,8 6 2,-16-5-2</inkml:trace>
          <inkml:trace contextRef="#ctx0" brushRef="#br0" timeOffset="147404.6589">17893 4942 66,'0'0'38,"0"0"0,14 21 2,-14-21-12,23 30-17,-14-14-4,12 10-2,-7-4-1,4 4-2,-6-3 0,1-2-1,-4-5-1,-9-16 0,10 21 1,-10-21-1,0 0 0,0 0-1,2-23 1,-2-2-1,2-3 0,-2-12-1,3-4 0,3-4 1,1 1 0,5-2-1,-1 8 2,6 10 0,3 8 0,1 16 2,0 10-1,2 17 1,-2 8-1,-3 9 1,1 3-1,-5 6 0,-3-4 0,-2-3-2,-2-4-2,-5-18-4,13 8-26,-15-25-7,0 0 0,4-19-1</inkml:trace>
          <inkml:trace contextRef="#ctx0" brushRef="#br0" timeOffset="148293.8603">18407 4840 70,'0'0'38,"-19"23"-1,19-23 0,0 0-15,22 21-15,0-22-3,13 4-1,6-8-2,12-2 1,7-4-1,5-1 0,4-4-1,0-3 0,-6 1 0,-3-3 0,-9 2-1,-10 1 1,-8 4 0,-10 2-1,-23 12 1,23-16 0,-23 16 1,0 0 0,0 0 0,0 0 1,-21 12-1,21-12 1,-25 14 0,10-1 0,-3-3 0,-2 8 0,-4 1-1,1 8 1,-2 2-1,2 8 1,0 2-1,4 3 1,3 0-1,5-3 0,6-6-1,3-5 1,8-8-1,-6-20 0,24 14 0,-4-21 0,3-7-1,1-9 0,1-5 0,-2-6 0,2 1-1,-6-4 1,-1 6-1,-6 1 1,-3 7 1,-2 7-1,-7 16 1,0 0 1,0 0 0,18 14 0,-15 4 1,4 6-1,0 1 0,0 3 0,0-5 0,4-2-1,0-5 0,-11-16-1,15 23-2,-15-23-3,23 8-13,-23-8-22,6-24 0,-10 1 0,13 7 0</inkml:trace>
          <inkml:trace contextRef="#ctx0" brushRef="#br0" timeOffset="147654.2593">18486 4475 96,'-5'-18'40,"5"18"-1,-7 27 1,19 13-30,-10-5-4,12 16-1,-3 2-2,6 8 0,1-3-2,2 4 1,-3-8-2,-1-6 0,-2-6-3,-8-16-3,9 13-22,-15-39-13,-3 21 1,3-21 0,-14-16-2</inkml:trace>
          <inkml:trace contextRef="#ctx0" brushRef="#br0" timeOffset="148730.6613">19311 4791 85,'9'16'38,"-1"5"0,-8-3 2,18 13-26,-16-11-7,12 11-2,-5-8-2,3 2 0,0-6-2,-1-3 0,-11-16 0,16 19 0,-16-19-1,0 0 0,16-9 0,-16 9 0,7-33-1,-5 7-1,5-8 1,-2-4-1,6-3 0,-3-3 1,5 0-1,-1 2 1,4 5 0,2 9 2,-1 9 0,3 14 0,-1 6 1,4 15 0,0 5 1,4 11-1,-6 1 0,2 6 0,-2-4-1,-2 0 0,-1-7-1,-6-3 0,-1-6-2,-11-19-2,14 23-6,-14-23-30,0 0-1,-9-23 1,9 23-2</inkml:trace>
          <inkml:trace contextRef="#ctx0" brushRef="#br0" timeOffset="149167.462">19980 4714 81,'-6'32'41,"-2"-15"-1,11 11 1,-3-28-20,11 39-13,-1-22-4,10 3-1,1-10-1,5-1 0,3-11-2,-3-5 1,2-7-1,-1-5 0,-4-4-1,-4-5 1,-1 3-2,-8-4 1,-3 9-1,-8-1 0,1 21 0,-18-25 0,2 20 1,-3 7 0,-6 5 0,-1 9 2,-3 3-1,5 9 2,-3 6 0,8 6 0,3 0 1,7 6-1,5-4 1,12-3 0,6-7-2,10-10 1,8-11-1,5-7-1,6-10 0,1-11-2,5-4-3,-10-22-6,14 14-30,-27-15-2,6 12 2,-19-8-1</inkml:trace>
          <inkml:trace contextRef="#ctx0" brushRef="#br0" timeOffset="149495.0626">20275 4238 80,'14'-20'39,"5"26"1,-3-5 0,23 29-25,-18-9-6,20 18-2,-6 3 0,7 14-2,-5 4-1,-1 10 0,-6 4-1,0 2-1,-9-1-2,-5 3 0,-11-3 0,-5-1 0,-5-4 0,-13-12-4,13 9-26,-27-28-12,11-4-2,-13-21 1,10-9-1</inkml:trace>
        </inkml:traceGroup>
      </inkml:traceGroup>
    </inkml:traceGroup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3:01:59.06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C567BCA-A949-4DB1-8CAF-8CD12113FDC4}" emma:medium="tactile" emma:mode="ink">
          <msink:context xmlns:msink="http://schemas.microsoft.com/ink/2010/main" type="writingRegion" rotatedBoundingBox="11589,12230 13979,14558 13349,15205 10959,12877"/>
        </emma:interpretation>
      </emma:emma>
    </inkml:annotationXML>
    <inkml:traceGroup>
      <inkml:annotationXML>
        <emma:emma xmlns:emma="http://www.w3.org/2003/04/emma" version="1.0">
          <emma:interpretation id="{3C035BEE-3979-4FD6-AC0D-D12C8B73F6D4}" emma:medium="tactile" emma:mode="ink">
            <msink:context xmlns:msink="http://schemas.microsoft.com/ink/2010/main" type="paragraph" rotatedBoundingBox="11589,12230 13979,14558 13349,15205 10959,128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EED85C-6DFC-499F-8559-8CB88CECEAA0}" emma:medium="tactile" emma:mode="ink">
              <msink:context xmlns:msink="http://schemas.microsoft.com/ink/2010/main" type="line" rotatedBoundingBox="11589,12230 13979,14558 13349,15205 10959,12877"/>
            </emma:interpretation>
          </emma:emma>
        </inkml:annotationXML>
        <inkml:traceGroup>
          <inkml:annotationXML>
            <emma:emma xmlns:emma="http://www.w3.org/2003/04/emma" version="1.0">
              <emma:interpretation id="{20DA4E76-D040-4467-A864-65FA359F26B8}" emma:medium="tactile" emma:mode="ink">
                <msink:context xmlns:msink="http://schemas.microsoft.com/ink/2010/main" type="inkWord" rotatedBoundingBox="11589,12230 13979,14558 13349,15205 10959,12877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tilts</emma:literal>
                </emma:interpretation>
                <emma:interpretation id="interp2" emma:lang="en-US" emma:confidence="0">
                  <emma:literal>tilt</emma:literal>
                </emma:interpretation>
                <emma:interpretation id="interp3" emma:lang="en-US" emma:confidence="0">
                  <emma:literal>"in,</emma:literal>
                </emma:interpretation>
                <emma:interpretation id="interp4" emma:lang="en-US" emma:confidence="0">
                  <emma:literal>"in.</emma:literal>
                </emma:interpretation>
              </emma:one-of>
            </emma:emma>
          </inkml:annotationXML>
          <inkml:trace contextRef="#ctx0" brushRef="#br0">-735-860 87,'0'0'36,"11"-21"1,-11 21-4,0 0-17,0 0-5,0 0-3,24-1-2,-24 1 0,9 33-2,-5-5 0,5 11-1,-4 5-1,2 3 0,0 1-2,0 1 0,0-4 0,-2-8 0,1-3 0,-6-13-3,7 2-3,-7-23-11,0 0-22,-23 3-3,23-3 3,-18-14-2</inkml:trace>
          <inkml:trace contextRef="#ctx0" brushRef="#br0" timeOffset="421.2007">-456-965 104,'0'0'39,"0"0"2,2 39-1,-11-22-26,18 27-7,-4 2-2,4 8 0,1 3-5,1 1 0,1-6 0,1-4 0,-3-6 0,-3-16-4,8 8-10,-15-34-26,1 17-1,-1-17 0,0 0 0</inkml:trace>
          <inkml:trace contextRef="#ctx0" brushRef="#br0" timeOffset="202.8004">-753-619 104,'0'0'38,"0"0"1,18-7-1,-18 7-27,14-16-7,6 8-1,8 1-1,4-4-1,1 0-1,2-1 0,1-4-2,-1 6-1,-12-15-6,14 22-21,-25-24-9,6 13 1,-16-10-2</inkml:trace>
          <inkml:trace contextRef="#ctx0" brushRef="#br0" timeOffset="25162.8442">-13-522 73,'0'0'37,"4"-21"1,-4 21 1,0 0-18,7-21-9,-7 21-4,0 0-2,15 22-1,-13-4 0,4 14-2,-5 3-1,1 14 0,-2 2 0,4 3-2,-4-3 0,1-1 0,1-10-1,0-8-2,1-4 0,-3-28-4,9 23-14,-9-23-18,-2-18-3,-6-7 3,9 6-2</inkml:trace>
          <inkml:trace contextRef="#ctx0" brushRef="#br0" timeOffset="25396.8446">-36-394 88,'-3'21'37,"6"-2"1,-3-19 1,9 30-17,-9-30-17,21 2 0,-5-5-2,3-1-2,3-5 1,1-3-1,1 1-1,-1-8-3,5 12-3,-15-19-20,13 15-13,-12-10 0,6 11 1,-13-12-2</inkml:trace>
          <inkml:trace contextRef="#ctx0" brushRef="#br0" timeOffset="25646.445">222-592 108,'0'0'39,"-18"-9"1,18 9 1,-7 23-30,14 3-4,-3 2-2,4 14-1,0 4-4,0 7 0,3 1 0,0-1 0,-1-4 0,-1-5 0,3-5-2,-12-39-16,11 31-22,-11-31-2,0 0 0,0-19 0</inkml:trace>
          <inkml:trace contextRef="#ctx0" brushRef="#br0" timeOffset="-33337.2586">-1881-1868 98,'0'0'39,"4"-20"0,-4 20 0,0 0-20,0 0-12,9 32-2,-6-2-2,-3 7 0,2 5 0,2 7-3,-3 2 0,3-2 0,-2-3 0,1-4 0,-3-10 0,9 5-13,-14-21-28,10 1-1,-5-17 2,0 0-2</inkml:trace>
          <inkml:trace contextRef="#ctx0" brushRef="#br0" timeOffset="-1060.8019">-2062-2474 79,'0'0'39,"0"0"-1,0 0 1,19 12-17,-19-12-11,0 0-4,0 0-2,5 16 0,-3 1-2,3 6 1,-3 7-1,2 3-3,-3 8 0,1-1 0,-2-1 0,0-2 0,0-6 0,-2-6 0,2-6 0,0-19-4,-1 21-3,1-21-8,0 0-26,-23-29 0,23 29 1,-20-34 0</inkml:trace>
          <inkml:trace contextRef="#ctx0" brushRef="#br0" timeOffset="-842.4015">-2159-2272 103,'0'0'39,"0"0"1,0 0-1,40 14-27,-40-14-7,43-9 0,-17 2-2,13 0-2,0-5 1,-1-2-2,5-1-1,-4-4-2,3 7-4,-21-20-15,13 18-17,-18-12-1,3 12 0,-14-11 0</inkml:trace>
          <inkml:trace contextRef="#ctx0" brushRef="#br0" timeOffset="-639.6011">-1769-2599 121,'0'0'40,"-9"37"2,2-14-3,23 13-31,-9 5-3,10 6-5,-1 3 0,4 2 0,1 1 0,-4-9 0,6 2-3,-19-24-23,17 14-14,-16-17-2,10 4 1,-15-23-1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20:38.727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157F7A3C-B72B-49F7-83DC-74E246BE9872}" emma:medium="tactile" emma:mode="ink">
          <msink:context xmlns:msink="http://schemas.microsoft.com/ink/2010/main" type="writingRegion" rotatedBoundingBox="10017,12147 10107,12147 10107,12268 10017,12268"/>
        </emma:interpretation>
      </emma:emma>
    </inkml:annotationXML>
    <inkml:traceGroup>
      <inkml:annotationXML>
        <emma:emma xmlns:emma="http://www.w3.org/2003/04/emma" version="1.0">
          <emma:interpretation id="{E8AE0FD9-040D-415D-B3F8-DF574E968C07}" emma:medium="tactile" emma:mode="ink">
            <msink:context xmlns:msink="http://schemas.microsoft.com/ink/2010/main" type="paragraph" rotatedBoundingBox="10017,12147 10107,12147 10107,12268 10017,122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8E0D95-E789-4286-98AD-2ED62846BDA4}" emma:medium="tactile" emma:mode="ink">
              <msink:context xmlns:msink="http://schemas.microsoft.com/ink/2010/main" type="line" rotatedBoundingBox="10017,12147 10107,12147 10107,12268 10017,12268"/>
            </emma:interpretation>
          </emma:emma>
        </inkml:annotationXML>
        <inkml:traceGroup>
          <inkml:annotationXML>
            <emma:emma xmlns:emma="http://www.w3.org/2003/04/emma" version="1.0">
              <emma:interpretation id="{AEE5FCA0-6B5A-4653-AA49-19D553249017}" emma:medium="tactile" emma:mode="ink">
                <msink:context xmlns:msink="http://schemas.microsoft.com/ink/2010/main" type="inkWord" rotatedBoundingBox="10017,12147 10107,12147 10107,12268 10017,12268">
                  <msink:destinationLink direction="with" ref="{E1BD6253-EC30-41E3-B0D9-5066C9B16CDC}"/>
                  <msink:destinationLink direction="with" ref="{2FDC1FCB-97BD-4803-8203-119CBA006476}"/>
                  <msink:destinationLink direction="with" ref="{293D1F7A-F806-45CD-BB25-C8771B81D88E}"/>
                  <msink:destinationLink direction="with" ref="{73FA108E-8CF6-4B67-8C21-01660FF9BF03}"/>
                  <msink:destinationLink direction="with" ref="{43DD750F-C39A-44F8-AA67-08E625BB95C5}"/>
                </msink:context>
              </emma:interpretation>
              <emma:one-of disjunction-type="recognition" id="oneOf0">
                <emma:interpretation id="interp0" emma:lang="en-US" emma:confidence="1">
                  <emma:literal>B</emma:literal>
                </emma:interpretation>
                <emma:interpretation id="interp1" emma:lang="en-US" emma:confidence="0">
                  <emma:literal>D</emma:literal>
                </emma:interpretation>
                <emma:interpretation id="interp2" emma:lang="en-US" emma:confidence="0">
                  <emma:literal>9</emma:literal>
                </emma:interpretation>
                <emma:interpretation id="interp3" emma:lang="en-US" emma:confidence="0">
                  <emma:literal>a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5275 575 76,'0'0'36,"0"0"0,0 0 1,0 0-15,-16 4-12,16-4-3,0 0-2,0 0-1,12 15 0,-12-15-1,0 0-1,7 20-1,-7-20 1,0 0-1,-3 16-1,3-16 1,0 0-1,0 0 0,0 0 0,-16-2 0,16 2 0,0 0 0,-13-25 0,13 25 0,0-28 0,0 28 0,4-28 0,-4 28 0,12-25 1,-12 25-1,23-12 1,-23 12-1,20 5 1,-20-5 0,19 20 0,-19-20 0,12 26-1,-12-26 2,0 25-2,0-25 0,-10 23 0,10-23 0,-18 14 0,18-14 0,-18 8 0,18-8 0,-17 0 0,17 0 0,0 0 0,0 0 0,-13-15 0,13 15-2,0 0 1,4-20-3,-4 20-6,0 0-30,16-16 0,-18 1 0,2 15-1</inkml:trace>
        </inkml:traceGroup>
      </inkml:traceGroup>
    </inkml:traceGroup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3:00:37.25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4C18257-B980-4803-88F5-F0587A490A2A}" emma:medium="tactile" emma:mode="ink">
          <msink:context xmlns:msink="http://schemas.microsoft.com/ink/2010/main" type="writingRegion" rotatedBoundingBox="5650,12151 7431,12151 7431,13509 5650,13509"/>
        </emma:interpretation>
      </emma:emma>
    </inkml:annotationXML>
    <inkml:traceGroup>
      <inkml:annotationXML>
        <emma:emma xmlns:emma="http://www.w3.org/2003/04/emma" version="1.0">
          <emma:interpretation id="{060BE44D-D791-4B19-8C33-F8399603F15F}" emma:medium="tactile" emma:mode="ink">
            <msink:context xmlns:msink="http://schemas.microsoft.com/ink/2010/main" type="paragraph" rotatedBoundingBox="5650,12151 7431,12151 7431,13509 5650,135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8E0D5E-4852-43AD-B1AF-44D9B9E60AE3}" emma:medium="tactile" emma:mode="ink">
              <msink:context xmlns:msink="http://schemas.microsoft.com/ink/2010/main" type="line" rotatedBoundingBox="5650,12151 7431,12151 7431,13509 5650,13509"/>
            </emma:interpretation>
          </emma:emma>
        </inkml:annotationXML>
        <inkml:traceGroup>
          <inkml:annotationXML>
            <emma:emma xmlns:emma="http://www.w3.org/2003/04/emma" version="1.0">
              <emma:interpretation id="{E9F64AC9-20FA-42E1-9106-70802CD93313}" emma:medium="tactile" emma:mode="ink">
                <msink:context xmlns:msink="http://schemas.microsoft.com/ink/2010/main" type="inkWord" rotatedBoundingBox="5650,12151 7431,12151 7431,13509 5650,13509"/>
              </emma:interpretation>
              <emma:one-of disjunction-type="recognition" id="oneOf0">
                <emma:interpretation id="interp0" emma:lang="en-US" emma:confidence="0">
                  <emma:literal>4-+1</emma:literal>
                </emma:interpretation>
                <emma:interpretation id="interp1" emma:lang="en-US" emma:confidence="0">
                  <emma:literal>2-+1</emma:literal>
                </emma:interpretation>
                <emma:interpretation id="interp2" emma:lang="en-US" emma:confidence="0">
                  <emma:literal>9-+1</emma:literal>
                </emma:interpretation>
                <emma:interpretation id="interp3" emma:lang="en-US" emma:confidence="0">
                  <emma:literal>Get</emma:literal>
                </emma:interpretation>
                <emma:interpretation id="interp4" emma:lang="en-US" emma:confidence="0">
                  <emma:literal>Cent</emma:literal>
                </emma:interpretation>
              </emma:one-of>
            </emma:emma>
          </inkml:annotationXML>
          <inkml:trace contextRef="#ctx0" brushRef="#br0">2631 5324 88,'0'0'39,"0"0"-1,0 0 3,4 21-16,7 9-16,-10-2-3,8 16-1,-4 0-1,4 1-4,-2 1 0,0-2 0,-3-5 0,1-6 0,-1-5 0,-3-12 0,-1-16 0,2 19 0,-2-19 0,0 0 0,0 0-9,-12-26-31,12 26-2,-4-48-1,10 22 1</inkml:trace>
          <inkml:trace contextRef="#ctx0" brushRef="#br0" timeOffset="702.001">2882 6114 104,'-12'-24'37,"12"24"3,-27-18-2,27 18-28,-35 4-4,12 6-2,-9 6-1,2 10 0,0 6-1,0 8 1,2 6-1,3 7 1,2-2-3,6 5 0,6-3 0,9-4 0,6-5 0,12 0 0,5-14 0,12-2 0,4-14 0,8-4 0,1-6 0,3-6 0,-1-5 0,-3-7 0,-4 4 0,-6-8 0,-6 9 0,-8-1 0,-4 3 0,-17-11-11,0 18-30,0 0-1,0 0 1,-14-19-2</inkml:trace>
          <inkml:trace contextRef="#ctx0" brushRef="#br0" timeOffset="32682.0574">3360 6232 81,'-31'14'38,"31"-14"0,-22 11 2,26 5-21,-4-16-9,0 0-2,5-16-3,11 12 0,0-6-2,9 1 1,1-2-2,6 4 0,-2 2-2,2 2 0,0 1 0,-4 2 0,0 3 0,-10-6-6,12 17-20,-30-14-15,28-7 0,-28 7-1,16-18 0</inkml:trace>
          <inkml:trace contextRef="#ctx0" brushRef="#br0" timeOffset="33243.6584">3899 6331 109,'0'0'39,"0"0"1,0-22-1,32 21-29,-17-13-6,14 3-1,3-3-2,3 2-1,4 1-1,-4-3-3,7 12-6,-22-8-28,17 6-2,-20-12 0,8 13 0</inkml:trace>
          <inkml:trace contextRef="#ctx0" brushRef="#br0" timeOffset="33040.858">3950 6079 103,'0'0'39,"0"0"2,-5-16-2,5 16-25,0 0-8,0 0-2,12 27-1,-10-3 0,3 10 0,2 8-3,0 5 0,2 4 0,-2 4 0,6-2 0,-5-6 0,3-8 0,-2-6-2,-7-17-6,17 5-28,-19-21-6,0 0 1,0 0 0</inkml:trace>
          <inkml:trace contextRef="#ctx0" brushRef="#br0" timeOffset="33477.6588">4255 5993 115,'0'0'40,"0"0"1,2 30-1,-9-7-32,16 16-3,-4 6-1,4 10-2,0 3-2,1 0 0,1-2 0,0-5 0,-3-4 0,0-13 0,0 1-10,-8-35-30,-3 31-2,3-31 1,0 0-1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3:02:04.08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21ADC06-4719-46DF-AE84-4FDBF0251CCD}" emma:medium="tactile" emma:mode="ink">
          <msink:context xmlns:msink="http://schemas.microsoft.com/ink/2010/main" type="writingRegion" rotatedBoundingBox="2159,10628 13124,17578 12261,18940 1295,11990"/>
        </emma:interpretation>
      </emma:emma>
    </inkml:annotationXML>
    <inkml:traceGroup>
      <inkml:annotationXML>
        <emma:emma xmlns:emma="http://www.w3.org/2003/04/emma" version="1.0">
          <emma:interpretation id="{5A7DEFC7-E59E-4B31-8A04-51EB5963E133}" emma:medium="tactile" emma:mode="ink">
            <msink:context xmlns:msink="http://schemas.microsoft.com/ink/2010/main" type="paragraph" rotatedBoundingBox="2159,10628 13124,17578 12261,18940 1295,119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F4B3B7-6548-4AA0-9EB6-B89A52F14DA6}" emma:medium="tactile" emma:mode="ink">
              <msink:context xmlns:msink="http://schemas.microsoft.com/ink/2010/main" type="line" rotatedBoundingBox="2159,10628 13124,17578 12261,18940 1295,11990"/>
            </emma:interpretation>
          </emma:emma>
        </inkml:annotationXML>
        <inkml:traceGroup>
          <inkml:annotationXML>
            <emma:emma xmlns:emma="http://www.w3.org/2003/04/emma" version="1.0">
              <emma:interpretation id="{57823D29-4A07-4820-855B-B3AA689338BF}" emma:medium="tactile" emma:mode="ink">
                <msink:context xmlns:msink="http://schemas.microsoft.com/ink/2010/main" type="inkWord" rotatedBoundingBox="2159,10628 13124,17578 12261,18940 1295,11990"/>
              </emma:interpretation>
              <emma:one-of disjunction-type="recognition" id="oneOf0">
                <emma:interpretation id="interp0" emma:lang="en-US" emma:confidence="0">
                  <emma:literal>"nisi</emma:literal>
                </emma:interpretation>
                <emma:interpretation id="interp1" emma:lang="en-US" emma:confidence="0">
                  <emma:literal>"i</emma:literal>
                </emma:interpretation>
                <emma:interpretation id="interp2" emma:lang="en-US" emma:confidence="0">
                  <emma:literal>&amp;..,...&amp;.......,....</emma:literal>
                </emma:interpretation>
                <emma:interpretation id="interp3" emma:lang="en-US" emma:confidence="0">
                  <emma:literal>"ini</emma:literal>
                </emma:interpretation>
                <emma:interpretation id="interp4" emma:lang="en-US" emma:confidence="0">
                  <emma:literal>"ail-is</emma:literal>
                </emma:interpretation>
              </emma:one-of>
            </emma:emma>
          </inkml:annotationXML>
          <inkml:trace contextRef="#ctx0" brushRef="#br0">7433 10648 93,'0'0'37,"0"0"3,0 0-2,14 33-27,-12-12-6,8 9-1,-3 4-2,2 6 0,-2 0-1,0 1-1,0 1-3,-7-12-2,14 14-19,-14-44-15,-5 37 0,5-37-1,-16 9 2</inkml:trace>
          <inkml:trace contextRef="#ctx0" brushRef="#br0" timeOffset="187.2003">7396 10853 103,'5'-17'38,"-5"17"1,19-12-1,3 8-32,-3-5-3,9 4-2,2-4-2,2-1-2,7 8-4,-20-21-25,15 18-7,-17-18 1,8 12-1</inkml:trace>
          <inkml:trace contextRef="#ctx0" brushRef="#br0" timeOffset="358.8006">7712 10560 108,'-11'23'39,"18"9"2,-12-8-2,17 22-32,-5 1-3,6 6-3,2 3-3,-6-12-9,9 14-28,-11-23-2,11 4 1,-17-23-2</inkml:trace>
          <inkml:trace contextRef="#ctx0" brushRef="#br0" timeOffset="-9484.8164">8052 10957 104,'-17'14'39,"17"-14"1,0 0-2,17 0-30,-1-7-3,12 0-1,4-5-2,5 3 0,7-5 0,-1 2-1,-3 1 0,-1 6-1,-7 3-1,-7 2-2,-1 11-3,-24-11-25,18 10-10,-18-10 1,0 0-2,0 0 1</inkml:trace>
          <inkml:trace contextRef="#ctx0" brushRef="#br0" timeOffset="-16770.0294">8804 9985 75,'0'0'38,"-16"-22"-2,16 22 3,0 0-22,0 0-7,0 0-3,6 15-2,-5 5 0,7 8-2,-5 2 1,6 8-2,-4 1 1,0 3-1,1-5-1,1-2-1,-4-8 1,3-6-1,-1-4-1,-5-17-1,9 16-4,-9-16-12,0 0-22,-4-25-1,4 25 0,0-22 0</inkml:trace>
          <inkml:trace contextRef="#ctx0" brushRef="#br0" timeOffset="14648.4257">9025 10557 103,'16'3'38,"-16"-3"2,0 0-10,0 0-20,14 19-4,-14-19-2,16 11 0,-16-11-2,16 19 0,-16-19 0,0 0 0,17 16-1,-17-16 0,0 0-1,0 0 1,0 0-1,0 0 0,-12-18 1,12 18-2,-16-24 1,16 24 0,-23-21 0,23 21 0,-28-25 0,10 18 0,-1-5 0,-2 7 0,0-1 0,-1 3-1,3 5 1,-1 3 0,1 9 0,3 10 0,2 13 0,2 11 0,1 10 0,6 3 1,3 3-1,4 2 1,7-6 0,5-9 0,7-14 0,4-9 0,5-16 0,3-10-1,3-9 0,1-9 0,-7-3-1,0-7 0,-4 1-3,-15-12-6,15 20-30,-29-15-1,3 32 0,-9-37-1</inkml:trace>
          <inkml:trace contextRef="#ctx0" brushRef="#br0" timeOffset="15366.027">9039 11203 70,'-5'-17'38,"5"17"0,0 0 1,0 0-15,0 0-15,0 0-2,7 17-3,-4 2-1,-1 3 0,2 0-2,-3 5 1,1-4-3,0-1-1,-2-4-1,5 8-9,-5-26-26,-5 20-3,5-20 2,0 0-1</inkml:trace>
          <inkml:trace contextRef="#ctx0" brushRef="#br0" timeOffset="15927.628">8956 11495 97,'0'0'38,"0"0"0,0 0-7,5 17-21,-5-17-3,4 41-2,-6-13-1,7 12-1,-6 1 0,2 3-1,-1-2-1,0-3 0,-1-4-2,-3-9-1,4 0-3,0-26-4,0 18-30,0-18-1,0 0 1,-26-28-1</inkml:trace>
          <inkml:trace contextRef="#ctx0" brushRef="#br0" timeOffset="16130.4284">8905 11674 106,'28'-9'38,"-28"9"1,28 4-10,-28-4-21,45-4-4,-21 4-1,10 4-2,-2-1-1,-2-3-1,1 6-2,-9-13-3,8 15-7,-22-25-25,12 12 0,-18-20 0,-2 25-1</inkml:trace>
          <inkml:trace contextRef="#ctx0" brushRef="#br0" timeOffset="16348.8287">9247 11414 82,'0'0'38,"0"0"1,0 0 1,0 0-20,7 32-11,-7-10-4,6 14-1,-3 1-1,4 8-1,0-3-1,0 4 0,0-7-1,-1-6-2,4 2-7,-10-35-30,4 23-2,-4-23 0,0-17-1</inkml:trace>
          <inkml:trace contextRef="#ctx0" brushRef="#br0" timeOffset="-12105.6212">9645 10922 90,'0'0'38,"0"0"1,0 0 1,17 14-23,-17-14-10,30-5-3,-7 1-1,9 3-1,-2-5-1,2 3 0,1 1-2,-6-3-2,3 10-7,-30-5-29,30-11-1,-30 11 1,17-17-2</inkml:trace>
          <inkml:trace contextRef="#ctx0" brushRef="#br0" timeOffset="-51916.8912">3186 7446 106,'0'0'40,"-7"27"2,1-4-2,19 20-28,-12 0-7,10 11-1,-4 2-1,4 1-2,-1-5 1,3-3-2,-1-8 0,-3-8-4,1-5 0,-10-28-10,0 0-27,0 0-1,0 0 0,6-40 0</inkml:trace>
          <inkml:trace contextRef="#ctx0" brushRef="#br0" timeOffset="-47767.2838">-1256 4310 92,'0'0'40,"0"0"0,8 30 0,-12-15-23,15 31-10,-6 7-2,4 12-1,-2 7-1,3 5-1,-1-1-1,0-11-1,0-4-1,-7-12-3,6 4-5,-20-32-26,17 7-6,-5-28 1,0 0-1</inkml:trace>
          <inkml:trace contextRef="#ctx0" brushRef="#br0" timeOffset="-48204.0846">-609 4645 115,'0'0'40,"0"0"2,15 21-2,-15-21-30,27-10-6,5 5-2,5-2-2,3 1-2,-3-4-4,13 12-30,-22-9-5,4 10 0,-32-3 1</inkml:trace>
          <inkml:trace contextRef="#ctx0" brushRef="#br0" timeOffset="-1950.0034">5094 8936 95,'0'0'38,"0"0"2,18 2-1,-18-2-29,7 39-6,5-9-1,6 8 0,-4 5-2,0 2 0,-4 3 0,1-3-2,-4 1 0,-7-7-3,5 5-5,-26-15-30,21 3-1,-17-21 1,17-11-1</inkml:trace>
          <inkml:trace contextRef="#ctx0" brushRef="#br0" timeOffset="-1747.203">5059 9205 100,'21'0'39,"-21"0"1,26 9-2,-26-9-31,30 4-3,-2-3-2,6-1-1,1-1-1,-3-5-2,5 3-3,-14-18-10,9 15-24,-18-15 0,7 9 0,-17-14-1</inkml:trace>
          <inkml:trace contextRef="#ctx0" brushRef="#br0" timeOffset="-1575.6027">5383 8912 112,'-1'23'39,"16"21"2,-11-8-2,14 17-34,-2 0-1,3 7-3,0 1-3,-5-13-5,17 6-32,-26-15-2,11 1 0,-15-19-1</inkml:trace>
          <inkml:trace contextRef="#ctx0" brushRef="#br0" timeOffset="-936.0016">6545 9759 82,'7'17'40,"-7"-17"-2,10 39 2,-17-21-25,22 20-7,-8-1-3,3 11-2,-3-5 0,4 3-2,-4-4 0,-2-3-1,1-4-2,-6-10-4,8 8-8,-8-33-25,-5 23-2,5-23 2,-18 0-1</inkml:trace>
          <inkml:trace contextRef="#ctx0" brushRef="#br0" timeOffset="-733.2013">6501 10022 91,'0'0'39,"0"0"2,16 2-2,7 12-24,-4-17-12,11 1 0,0-3-2,7-1-1,0 1-1,-3-7-3,8 10-7,-21-17-29,13 10 1,-20-16 0,11 11-1</inkml:trace>
          <inkml:trace contextRef="#ctx0" brushRef="#br0" timeOffset="-561.601">6864 9743 100,'-23'28'40,"30"9"0,-15-9 0,20 20-28,-5-5-8,5 7-1,4 1-5,-5-13-9,8 13-28,-13-17-2,13 3 1,-17-20-2</inkml:trace>
          <inkml:trace contextRef="#ctx0" brushRef="#br0" timeOffset="-49748.4874">427 5079 106,'0'0'39,"0"0"2,-21 13-2,31 17-27,-13-4-6,10 9-2,-6 4-1,5 1-1,-3-1 1,4-4-3,-3-2 0,-1-6 0,3-4-4,-6-23-3,14 24-32,-14-24-3,0 0 2,0 0-2</inkml:trace>
          <inkml:trace contextRef="#ctx0" brushRef="#br0" timeOffset="-49280.4865">171 5466 78,'-7'-23'38,"7"23"1,-6-17 0,12 34-18,-6-17-10,3 25-4,-1-4-1,7 12-1,-2 2-1,2 9-1,-4 2 1,2 3-4,-2-3 0,-1-2 0,-2-7 0,-1-4 0,-1-8 0,-1-10 0,1-15-5,0 0-6,1 18-29,-1-18-2,-15-19 1,-3-2 0</inkml:trace>
          <inkml:trace contextRef="#ctx0" brushRef="#br0" timeOffset="-49077.6862">68 5761 103,'0'0'39,"0"0"1,0 0 0,39 11-26,-39-11-8,44-7-2,-14 3 0,2 1-2,2-1-1,1 1-1,0-1-2,-3-1-2,2 7-5,-34-2-30,37-14-3,-27-4 2,8 9-2</inkml:trace>
          <inkml:trace contextRef="#ctx0" brushRef="#br0" timeOffset="-48843.6858">428 5499 118,'0'0'41,"-15"21"0,22 4 0,-11-4-34,15 13-2,-4-1-3,2 9-2,1 0 0,-1 0 0,2-1 0,-4-8 0,3 1-2,-10-34-29,4 29-10,-4-29-1,0 0 0,-4-26-1</inkml:trace>
          <inkml:trace contextRef="#ctx0" brushRef="#br0" timeOffset="-50590.8888">960 6631 107,'0'0'39,"0"0"1,0 0 0,39 0-30,-23-4-4,10 3-3,4-6-1,7-2 0,4-3-1,-1-2-2,3 3-2,-12-8-4,14 15-23,-24-15-11,3 10 1,-17-12 0,-7 21 0</inkml:trace>
          <inkml:trace contextRef="#ctx0" brushRef="#br0" timeOffset="-7956.014">6735 9571 68,'0'0'38,"0"0"-2,0 0 3,-7-30-21,7 30-7,0 0-4,9 19-2,-9-19 0,0 35-2,-2-10 0,4 1-1,-2 2 0,0 1-1,2-5-1,-2-8-1,2 0-2,-2-16-3,5 21-21,-5-21-14,0 0 2,-19-14-2,19 14 2</inkml:trace>
          <inkml:trace contextRef="#ctx0" brushRef="#br0" timeOffset="-50388.0885">1318 6329 118,'-9'17'41,"15"24"1,-10-8-1,22 15-32,-13 1-5,9 9-4,-2-4 0,1-1 0,1-4 0,-5-8 0,1-6 0,-8-18-11,16 3-29,-18-20-3,0 0 1,-14-32 0</inkml:trace>
          <inkml:trace contextRef="#ctx0" brushRef="#br0" timeOffset="-51230.49">1763 6490 114,'-21'9'39,"21"-9"2,0 0-2,23 9-32,-23-9-2,35 2-2,-10-2-1,8 3 0,-4-3-1,1 2-1,0 0-2,-9-4-2,5 9-7,-26-7-30,20-9 1,-20 9-1,10-16 0</inkml:trace>
          <inkml:trace contextRef="#ctx0" brushRef="#br0" timeOffset="-52852.8928">2886 6866 98,'0'0'39,"0"0"2,14 29-1,-30-15-28,26 21-5,-6-4-3,3 10-1,-2-3-1,1 3-1,-1-4-1,-3-11-2,5 1-4,-7-27-18,-6 17-16,6-17-1,0 0 1,0 0-2</inkml:trace>
          <inkml:trace contextRef="#ctx0" brushRef="#br0" timeOffset="-52338.0908">2813 7455 109,'0'0'41,"-16"14"-1,25 7 0,-11-1-32,8 9-4,-1 7-1,4 4 0,1 4-1,-3 7 0,1 0-1,-7-2-1,3-5 0,-2-7-2,-1-5-1,-4-11-3,3 1-4,-18-30-24,18 8-8,-14-21 1,14 21-1</inkml:trace>
          <inkml:trace contextRef="#ctx0" brushRef="#br0" timeOffset="-52135.2902">2720 7671 96,'0'0'38,"0"0"3,0 0-3,30 6-22,-13-15-11,15 5-2,5-3 0,7 2-2,4-2-1,1 0-1,1 3-1,-10-6-4,8 13-6,-30-15-27,12 8-1,-18-11 0,4 8 0</inkml:trace>
          <inkml:trace contextRef="#ctx0" brushRef="#br0" timeOffset="-50793.6892">1018 6253 98,'0'0'39,"0"0"0,0 0 1,-18 21-27,29 11-6,-7 3-2,8 16 0,-5 3-2,5 15-1,-3-2 0,0 1-2,0-3 2,-4-7-4,0-7 0,-3-14-3,3-3 0,-5-34-9,2 15-26,-2-15-1,0 0 0,-28-28 1</inkml:trace>
        </inkml:traceGroup>
      </inkml:traceGroup>
    </inkml:traceGroup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3:02:00.21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D843F0E-A099-44E8-988D-D9192AA792C0}" emma:medium="tactile" emma:mode="ink">
          <msink:context xmlns:msink="http://schemas.microsoft.com/ink/2010/main" type="writingRegion" rotatedBoundingBox="9307,14019 12476,13868 12541,15245 9373,15396"/>
        </emma:interpretation>
      </emma:emma>
    </inkml:annotationXML>
    <inkml:traceGroup>
      <inkml:annotationXML>
        <emma:emma xmlns:emma="http://www.w3.org/2003/04/emma" version="1.0">
          <emma:interpretation id="{2CED063D-DF9E-46A5-9CE8-556EEA772A91}" emma:medium="tactile" emma:mode="ink">
            <msink:context xmlns:msink="http://schemas.microsoft.com/ink/2010/main" type="paragraph" rotatedBoundingBox="9307,14019 12476,13868 12541,15245 9373,153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2BDB9B-173C-450A-9B50-91B548DB8EF0}" emma:medium="tactile" emma:mode="ink">
              <msink:context xmlns:msink="http://schemas.microsoft.com/ink/2010/main" type="line" rotatedBoundingBox="9307,14019 12476,13868 12541,15245 9373,15396"/>
            </emma:interpretation>
          </emma:emma>
        </inkml:annotationXML>
        <inkml:traceGroup>
          <inkml:annotationXML>
            <emma:emma xmlns:emma="http://www.w3.org/2003/04/emma" version="1.0">
              <emma:interpretation id="{732301F2-8931-4245-9C92-D6A4B8E87F3F}" emma:medium="tactile" emma:mode="ink">
                <msink:context xmlns:msink="http://schemas.microsoft.com/ink/2010/main" type="inkWord" rotatedBoundingBox="9307,14019 12476,13868 12541,15245 9373,15396"/>
              </emma:interpretation>
              <emma:one-of disjunction-type="recognition" id="oneOf0">
                <emma:interpretation id="interp0" emma:lang="en-US" emma:confidence="0">
                  <emma:literal>Hit-GA</emma:literal>
                </emma:interpretation>
                <emma:interpretation id="interp1" emma:lang="en-US" emma:confidence="0">
                  <emma:literal>Hit-GU</emma:literal>
                </emma:interpretation>
                <emma:interpretation id="interp2" emma:lang="en-US" emma:confidence="0">
                  <emma:literal>Hit-GM</emma:literal>
                </emma:interpretation>
                <emma:interpretation id="interp3" emma:lang="en-US" emma:confidence="0">
                  <emma:literal>Hit-G7</emma:literal>
                </emma:interpretation>
                <emma:interpretation id="interp4" emma:lang="en-US" emma:confidence="0">
                  <emma:literal>Hite-G7</emma:literal>
                </emma:interpretation>
              </emma:one-of>
            </emma:emma>
          </inkml:annotationXML>
          <inkml:trace contextRef="#ctx0" brushRef="#br0">7085 7237 93,'0'0'37,"-2"-28"1,2 28 1,-7-28-28,7 28-5,9-19-1,-9 19-2,0 0 0,16 5 0,-13 11-1,4 12 1,-3 7-2,3 7 1,-2 6 0,2 3-1,-3-2 0,3-2-1,0-5 0,-2-10-1,1-6-1,-5-10-2,-1-16-2,0 0-5,15 16-29,-15-16-1,-11-16 2,-5-5-1</inkml:trace>
          <inkml:trace contextRef="#ctx0" brushRef="#br0" timeOffset="405.6007">7304 7169 93,'-23'-7'39,"26"24"2,-3-17-1,-1 58-21,-1-23-13,11 15-1,-4 1-2,7 5-1,1 0-1,1 0 0,0-5-2,-2-10-1,2-1-5,-14-40-27,13 37-8,-13-37 2,3 17-3</inkml:trace>
          <inkml:trace contextRef="#ctx0" brushRef="#br0" timeOffset="187.2004">7051 7453 102,'-3'16'38,"3"-16"1,0 0 0,0 0-32,26 5-2,-10-10-3,9 0 0,0-4-3,1-5-2,8 5-4,-20-24-16,18 22-16,-18-17 1,9 12-2,-16-12 2</inkml:trace>
          <inkml:trace contextRef="#ctx0" brushRef="#br0" timeOffset="-34897.2599">7487 7518 110,'0'0'40,"0"0"0,13 27-1,-13-27-31,40 0-3,-10-2-2,7 0-1,6 0 0,-3-3-2,3 2-1,-10-10-2,6 15-8,-21-23-29,10 10-1,-16-18 1,8 8-1</inkml:trace>
          <inkml:trace contextRef="#ctx0" brushRef="#br0" timeOffset="-37128.0652">8642 7111 92,'0'0'36,"-35"-25"0,17 29 1,-24-13-26,20 19-4,-13-3-2,7 11-1,-4 3-1,4 14 1,-2 6-1,7 10 0,3 3 0,10 8 0,5 1 0,12 4-1,7-6 1,10-1-3,8-14 0,11-4 0,2-16 0,7-10 0,1-11 0,-2-8 0,-2-3 0,-20-27-34,11 21-6,-24-22-3,7 17 2</inkml:trace>
          <inkml:trace contextRef="#ctx0" brushRef="#br0" timeOffset="1341.6018">6525 7532 96,'4'18'39,"-4"-18"1,0 42 0,-2-24-25,13 22-9,-4-1-2,7 3-3,-2 0 0,1-1-3,1 2-2,-12-18-9,12 14-27,-18-22-1,11 8 1,-7-25-1</inkml:trace>
          <inkml:trace contextRef="#ctx0" brushRef="#br0" timeOffset="1138.802">6248 7886 94,'0'0'37,"0"0"2,29-9-2,-29 9-27,30-11-5,-9 1-2,11 6 1,-2-6-3,3-4-2,4 3-4,-16-19-12,11 18-20,-18-14-2,9 13 1,-21-17-2</inkml:trace>
          <inkml:trace contextRef="#ctx0" brushRef="#br0" timeOffset="951.6017">6328 7641 94,'-20'-28'37,"20"28"2,0 0-2,0 0-27,0 0-4,0 0-2,0 34 0,9 1 0,-5 5-2,4 6 0,-2 0-1,1 3-1,0-4 1,-4-4-3,3-4-1,-10-14-3,13 5-4,-25-21-27,16-7-3,-18 10 1,18-10-2</inkml:trace>
          <inkml:trace contextRef="#ctx0" brushRef="#br0" timeOffset="-37783.2662">8465 8123 86,'0'0'37,"0"0"1,0 0 2,0 0-20,0 0-12,6 19-3,2 8-1,0 1-2,2 9 1,-3-1-2,0 7 0,-1-5-2,-1-4-1,2 8-9,-11-26-28,10 3-1,-6-19 0,0 0-1</inkml:trace>
          <inkml:trace contextRef="#ctx0" brushRef="#br0" timeOffset="-35380.8621">9081 7464 105,'0'0'40,"-17"-5"0,17 5-1,0 0-26,0 0-6,23-4-2,0 4-1,3-2-2,9 4-2,3-4 0,0 2 0,5 2 0,-6-2 0,-2 7-7,-19-19-27,9 19-6,-25-7-2,0 0 2</inkml:trace>
        </inkml:traceGroup>
      </inkml:traceGroup>
    </inkml:traceGroup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3:01:56.724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</inkml:brush>
  </inkml:definitions>
  <inkml:traceGroup>
    <inkml:annotationXML>
      <emma:emma xmlns:emma="http://www.w3.org/2003/04/emma" version="1.0">
        <emma:interpretation id="{4BD9F94D-115B-45E7-BBB5-DB0F7CC95671}" emma:medium="tactile" emma:mode="ink">
          <msink:context xmlns:msink="http://schemas.microsoft.com/ink/2010/main" type="writingRegion" rotatedBoundingBox="8620,15130 24856,13923 25091,17077 8855,18284"/>
        </emma:interpretation>
      </emma:emma>
    </inkml:annotationXML>
    <inkml:traceGroup>
      <inkml:annotationXML>
        <emma:emma xmlns:emma="http://www.w3.org/2003/04/emma" version="1.0">
          <emma:interpretation id="{3B54E51A-C2B8-4A42-BC3C-A421EE054127}" emma:medium="tactile" emma:mode="ink">
            <msink:context xmlns:msink="http://schemas.microsoft.com/ink/2010/main" type="paragraph" rotatedBoundingBox="8620,15130 24856,13923 25001,15868 8765,170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63CE7D-1908-4CAA-A604-F098C47243A6}" emma:medium="tactile" emma:mode="ink">
              <msink:context xmlns:msink="http://schemas.microsoft.com/ink/2010/main" type="inkBullet" rotatedBoundingBox="8677,15887 9076,15858 9086,15987 8686,16017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</emma:one-of>
          </emma:emma>
        </inkml:annotationXML>
        <inkml:trace contextRef="#ctx0" brushRef="#br0">5613 9189 72,'0'0'39,"-20"-8"0,20 8 1,0 0-16,20-9-15,-20 9-3,33-11-1,-10 6-2,7 0-1,2-6 0,3 1-1,2-1 0,-1-1-2,1 5-2,-12-21-13,8 22-25,-15-8 0,5 9-1,-14-11 0</inkml:trace>
      </inkml:traceGroup>
      <inkml:traceGroup>
        <inkml:annotationXML>
          <emma:emma xmlns:emma="http://www.w3.org/2003/04/emma" version="1.0">
            <emma:interpretation id="{ED929FD3-2371-4B4D-BED6-C5E27D44A1E5}" emma:medium="tactile" emma:mode="ink">
              <msink:context xmlns:msink="http://schemas.microsoft.com/ink/2010/main" type="line" rotatedBoundingBox="9505,15064 24856,13923 25001,15868 9650,17010"/>
            </emma:interpretation>
          </emma:emma>
        </inkml:annotationXML>
        <inkml:traceGroup>
          <inkml:annotationXML>
            <emma:emma xmlns:emma="http://www.w3.org/2003/04/emma" version="1.0">
              <emma:interpretation id="{2D335FC7-515A-4063-B1D1-C226ACB927EF}" emma:medium="tactile" emma:mode="ink">
                <msink:context xmlns:msink="http://schemas.microsoft.com/ink/2010/main" type="inkWord" rotatedBoundingBox="13369,14909 15102,15031 14978,16799 13245,16676"/>
              </emma:interpretation>
              <emma:one-of disjunction-type="recognition" id="oneOf1">
                <emma:interpretation id="interp1" emma:lang="en-US" emma:confidence="0">
                  <emma:literal>Cc-elicit</emma:literal>
                </emma:interpretation>
                <emma:interpretation id="interp2" emma:lang="en-US" emma:confidence="0">
                  <emma:literal>Cc-elicit'</emma:literal>
                </emma:interpretation>
                <emma:interpretation id="interp3" emma:lang="en-US" emma:confidence="0">
                  <emma:literal>Cc-elicit.</emma:literal>
                </emma:interpretation>
                <emma:interpretation id="interp4" emma:lang="en-US" emma:confidence="0">
                  <emma:literal>Cc-elicits</emma:literal>
                </emma:interpretation>
                <emma:interpretation id="interp5" emma:lang="en-US" emma:confidence="0">
                  <emma:literal>Cc-edit</emma:literal>
                </emma:interpretation>
              </emma:one-of>
            </emma:emma>
          </inkml:annotationXML>
          <inkml:trace contextRef="#ctx0" brushRef="#br0" timeOffset="26332.8462">11667 8766 71,'-17'-9'38,"17"9"1,-6 16 0,12 16-10,-13-15-20,14 18-4,-4 0 0,4 8-3,0-3 0,4 4-1,-4-2 0,2-1-1,2-5-2,-8-11-2,6 7-5,-9-32-30,-9 30-1,9-30 1,0 0-1</inkml:trace>
          <inkml:trace contextRef="#ctx0" brushRef="#br0" timeOffset="26535.6466">11613 9030 93,'0'0'38,"0"0"2,0 0-2,0 0-22,16-9-11,-16 9-3,33-6 0,-10 5-3,-2-6-2,9 7-4,-19-18-26,17 15-7,-16-15 2,10 7-2</inkml:trace>
          <inkml:trace contextRef="#ctx0" brushRef="#br0" timeOffset="26722.8469">11855 8808 119,'-8'18'40,"19"20"2,-13-10-4,9 18-32,4 0-3,0 1-2,1-1-2,-3-6-3,10 11-11,-15-31-25,6 1-1,-10-21 1,0 0-3</inkml:trace>
          <inkml:trace contextRef="#ctx0" brushRef="#br0" timeOffset="-6006.0106">11037 8998 92,'0'0'38,"0"0"2,0 0-2,0 0-25,0 0-4,0 0-4,21-5 0,-5-4-1,9 7-2,-2-7 0,5 6 0,0-4-2,2 5 0,-1 7-1,-6-10-4,10 24-12,-33-19-23,28 9-1,-28-9 1,0 0-2</inkml:trace>
          <inkml:trace contextRef="#ctx0" brushRef="#br0" timeOffset="-1170.0021">6637 8288 87,'0'0'38,"-9"-35"1,9 35 0,-14-30-26,14 30-5,0 0-3,0 0 0,0 0-3,17 26 1,-13-6-2,-1 8 0,3 0 0,-1 4-1,-1 1-1,-3-5-1,5 5-6,-6-33-25,-4 46-7,4-46 0,-5 35-1</inkml:trace>
          <inkml:trace contextRef="#ctx0" brushRef="#br0" timeOffset="-10124.4178">6900 8900 86,'3'-34'37,"-3"34"2,-10-37-2,10 37-26,-11-26-4,11 26-2,-32-21-2,13 16-1,-8 3 0,1 9-1,-2 3 0,-6 8 1,1 6-1,1 13 0,0 6 0,0 4 0,4 6 0,3 3 0,4 4 0,7 1 0,5-1 0,11-6 0,8-3 1,10-5-1,6-7 0,11-6 1,8-10-1,6-7 0,3-11-1,-1-3 1,-1-7-1,-5-8 1,-6 3-1,-9-3 0,-6 5-1,-26 8-1,21-13-2,-21 13-3,0 0-23,0 0-12,0 0 1,-33 4-2,33-4 2</inkml:trace>
          <inkml:trace contextRef="#ctx0" brushRef="#br0" timeOffset="-18985.2334">8481 9376 39,'0'0'29,"0"0"1,0 0-2,0 0-10,0 0-5,0 0-3,0 0-1,0 0-2,0 0-1,0 0-2,0 0 0,2 16-1,-2-16 0,4 15 0,-4-15 0,3 21-1,-3-21 0,7 20 0,-7-20-1,9 21 1,-9-21-1,9 21 0,-9-21 0,7 23 0,-7-23-1,10 24 1,-10-24 0,13 25 0,-13-25-1,17 19 1,-17-19 0,23 16 0,-7-11 0,-16-5 0,30 13 0,-14-12 0,0 3 0,2-1 0,-1 1 0,1-4-1,0 2 1,-2-2 0,-1 0-1,1 0 1,0 1-1,-16-1 1,28-1-1,-28 1 1,27-6-1,-27 6 0,26-8 0,-26 8 1,22-16-1,-22 16 0,21-18 0,-21 18 0,17-16 0,-17 16 0,0 0 0,18-19 0,-18 19 0,0 0 0,0 0 0,0 0-1,0 0-1,0 0-1,2-23-7,-2 23-29,0 0-1,0 0 0,-5-16 0</inkml:trace>
          <inkml:trace contextRef="#ctx0" brushRef="#br1" timeOffset="-24007.4422">8862 9574 248,'15'-14'-7,"16"18"-25,-27-20-10,-4 16 1,0 0 0</inkml:trace>
          <inkml:trace contextRef="#ctx0" brushRef="#br0" timeOffset="-11154.0196">10573 8973 53,'4'-16'36,"-10"-8"1,10 8-1,-18-17-7,14 33-13,-9-41-6,7 25-2,-12-6-3,3 6-1,-6-4-1,-3 8-1,-1 3 0,-4 9-1,-1 4 1,-1 10-1,-4 7 0,1 12 0,0 10 0,3 6-1,2 5 2,6 4-2,3 2 2,7 0-2,9-2 1,9-6-1,9-6 2,7-5-2,8-6 0,6-7 0,9-9 0,5-5 0,1-10 0,1-8 0,-2-5 0,-4-1 0,-6-6 0,-8 2 0,-9 2 0,-6-1 0,-20 13 0,16-14 0,-16 14 0,0 0-3,0 0-4,-34-12-17,34 12-17,-26 0 0,26 0 0,-32-9-1</inkml:trace>
          <inkml:trace contextRef="#ctx0" brushRef="#br1" timeOffset="-24008.4422">8735 9116 72,'0'0'36,"-7"-27"0,7 27-5,-7-16-11,7 16-8,0 0-3,11 16-2,-11-16-2,3 23-1,-1-7-1,2 3 0,-1-1-1,3-1 0,-6-17-1,5 27 0,-5-27 0,0 0 0,0 0-1,0 0 0,0 0 0,7-21 0,-9 1 0,-1-4 0,-3-10-1,-1-1 0,-3-2 0,-3-1 1,-3 1-1,-1 3 1,-4 6-1,-2 9 1,1 14 0,-2 10-1,-1 13 1,2 10-1,2 9 2,2 12-1,1 9 1,4 10 0,1 4 0,10 2 0,1-2 1,9-2 0,5-6-1,10-10 0,-3-26 0</inkml:trace>
          <inkml:trace contextRef="#ctx0" brushRef="#br0" timeOffset="-35365.2607">9163 9246 105,'-14'-18'39,"14"18"2,0 0-1,33 9-30,-17-11-3,12 6-3,4-6 0,9 0-2,3 0-1,3-1 1,1 1-2,0 0-2,-6 4-1,-12-5-4,9 11-33,-39-8-1,21 6 0,-21-6-1</inkml:trace>
          <inkml:trace contextRef="#ctx0" brushRef="#br0" timeOffset="-5444.4096">10568 9662 99,'0'0'37,"0"0"2,-2-30-3,2 30-25,0 0-4,0 0-2,9 21-1,-6-3-1,-4 5 0,4 3-1,-1 2 0,1 2-1,1 0 0,-1-5-1,1-4 0,-4-21-2,12 28-3,-12-28-7,0 0-27,0 0-2,20-14 1,-24-6-2</inkml:trace>
          <inkml:trace contextRef="#ctx0" brushRef="#br0" timeOffset="-34803.6608">7597 9321 94,'0'0'39,"0"0"2,9 20-1,-9-20-25,23-2-8,0 2-2,8 3-1,5-3-2,4-1 0,4-3-1,4 1 0,0-3-2,-6-4-2,2 10-6,-21-16-31,12 11-2,-19-15 1,9 13-1</inkml:trace>
          <inkml:trace contextRef="#ctx0" brushRef="#br0" timeOffset="-6645.6117">10361 8170 80,'-7'-16'37,"7"16"-1,-3-28 1,3 28-22,3-21-5,-3 21-4,4-17-1,-4 17 0,0 0-2,0 0 1,0 0-1,0 0 0,7 31-1,-6-6 0,1 3 0,2 2-1,-1 3 0,1-3-1,-1-2 0,1-7 0,1-1-3,-5-20-3,14 24-19,-14-24-15,0 0-1,2-16 1,-2 16-2</inkml:trace>
        </inkml:traceGroup>
        <inkml:traceGroup>
          <inkml:annotationXML>
            <emma:emma xmlns:emma="http://www.w3.org/2003/04/emma" version="1.0">
              <emma:interpretation id="{DC069E12-85C2-4BAB-845C-DE91DE009CDE}" emma:medium="tactile" emma:mode="ink">
                <msink:context xmlns:msink="http://schemas.microsoft.com/ink/2010/main" type="inkWord" rotatedBoundingBox="19217,14555 24872,14135 24980,15592 19326,16013"/>
              </emma:interpretation>
              <emma:one-of disjunction-type="recognition" id="oneOf2">
                <emma:interpretation id="interp6" emma:lang="en-US" emma:confidence="0">
                  <emma:literal>2,2-dimethylpropane</emma:literal>
                </emma:interpretation>
                <emma:interpretation id="interp7" emma:lang="en-US" emma:confidence="0">
                  <emma:literal>2,2 -dimethyl prop ane</emma:literal>
                </emma:interpretation>
                <emma:interpretation id="interp8" emma:lang="en-US" emma:confidence="0">
                  <emma:literal>2,2 -dimethyl propane</emma:literal>
                </emma:interpretation>
                <emma:interpretation id="interp9" emma:lang="en-US" emma:confidence="0">
                  <emma:literal>2.2 -dimethyl prop ane</emma:literal>
                </emma:interpretation>
                <emma:interpretation id="interp10" emma:lang="en-US" emma:confidence="0">
                  <emma:literal>2.2 -dimethyl propane</emma:literal>
                </emma:interpretation>
              </emma:one-of>
            </emma:emma>
          </inkml:annotationXML>
          <inkml:trace contextRef="#ctx0" brushRef="#br0" timeOffset="111040.995">16174 8341 87,'-2'23'38,"13"10"1,-11-10 0,14 17-24,-9-20-9,9 2-2,-3-6-1,-11-16-2,25 23 0,-25-23-1,0 0 1,0 0-1,0 0 0,0 0 0,0 0 0,-4-30 0,1 4-1,1-8 1,2-1 0,3-5-1,3-4 1,2 2 0,3 1 0,3 4 0,4 8 0,3 4 1,0 7 1,7 8-1,1 8 0,2 11 1,-1 8 0,2 10-1,-5 1 0,-1 9 0,-5 1 0,-3 1 0,-4-4-1,-5-3 0,-4-7 0,-1-4 0,-2-6 0,-2-15 0,0 0 0,0 0 0,0 0 0,5-33-1,-3 7 1,1-6-1,2-1 0,3-4 0,-1 2 0,1 1 1,1 8 0,0 7-1,-9 19 2,27-20-1,-12 24 0,3 10 1,1 7 0,4 5 0,0 4 0,2 5-1,-2 0 1,0-1-1,-4-4 0,-3-8-1,-3-2-1,-13-20-3,17 24-8,-17-24-27,0 0-2,-7-24 2,7 24-1</inkml:trace>
          <inkml:trace contextRef="#ctx0" brushRef="#br0" timeOffset="111462.1958">17099 8209 95,'-16'37'39,"16"-37"2,-11 33-2,11-33-30,-3 23-4,3-23-2,18 12-2,-3-12 0,5-1 0,-1-6 0,4-2-1,0-7 0,-3-2 0,-5-6-1,-2 1 0,-4-2 0,-9 1 0,-2 3 0,-7 3 0,9 18 0,-30-17 0,11 17 0,-3 8 2,0 6-1,0 9 2,-4 5-1,10 7 2,-3 6-1,10 6 0,2-1 0,7 0 0,3-2 0,10-6-1,11-8-1,3-7 0,12-9-1,-2-16-2,9-1-3,-6-29-7,11 13-27,-14-18-1,8 5 1,-19-17-1</inkml:trace>
          <inkml:trace contextRef="#ctx0" brushRef="#br0" timeOffset="111711.7961">17411 7822 102,'-14'-24'38,"14"24"0,-10-35-8,26 45-21,-16-10-4,19 35-1,-3 2-1,5 16-1,-2 10 0,1 9-1,-1 7 0,-3 2 0,-2-2-1,-5-7-1,0-7-1,-9-19-4,12 7-20,-17-27-14,5-3 1,0-23-2,0 0 2</inkml:trace>
          <inkml:trace contextRef="#ctx0" brushRef="#br0" timeOffset="111914.5966">17245 8204 91,'-7'21'36,"7"-21"1,-1 37 0,1-37-30,26 19-3,2-19-1,13-4-1,5-6-2,3-11-4,13 9-5,-21-24-28,15 8 0,-15-12 0,-2 5-2</inkml:trace>
          <inkml:trace contextRef="#ctx0" brushRef="#br0" timeOffset="112382.5974">17671 7749 73,'-25'-29'39,"25"29"-2,0 0 3,-7 22-23,7-22-8,9 40-3,0-7-1,10 15-1,1 6-1,3 15 1,-1 1-2,3 0 0,-2-3 0,0 0-1,-2-11 0,-3-7-1,-4-14 1,0-6-1,-14-29 0,20 22 0,-20-22-1,14-17 1,-5-2-1,-4-11 0,4-4 0,-2-8-1,3 2 1,-3-2 0,4 6 0,1 5 1,1 6 0,-13 25 0,24-19 0,-24 19 1,29 21 0,-12 3 0,-3 6 0,2 2-1,-3 1 1,3 1-1,-8-3 1,5-4-2,-6-6 0,-7-21-2,14 23-2,-14-23-3,19 0-19,-17-21-14,16 3 0,-13-17 1,16 5 1</inkml:trace>
          <inkml:trace contextRef="#ctx0" brushRef="#br0" timeOffset="112881.7983">18305 8086 86,'0'0'38,"-20"33"1,6-15 1,18 17-26,-12-10-7,16 8-1,-3-3-2,9 3-1,2-6-1,7-1-1,-2-10 0,4-4-1,-2-10 0,0-6 0,0-4-2,-4-14 0,2 0 0,-5-12-1,2 3-1,-6-10 0,0 6 1,-5-4 0,2 4 1,-3 5 1,-3 8 1,1 4 2,-4 18 0,0 0 1,0 0 1,7 18 0,-6 4-1,5 17 1,-1 1-1,4 15 1,-4 3-2,6 7 0,-4 2 0,2-1 0,-4-1-1,2-5-1,-5-2 2,0-10-2,-2-8 0,1-8 0,-2-8 0,1-24 0,-2 20-3,2-20 0,0-18-6,-18-21-21,25 11-12,-16-21 0,18 0-1,-14-20 1</inkml:trace>
          <inkml:trace contextRef="#ctx0" brushRef="#br0" timeOffset="113989.4002">18719 7648 63,'0'-35'39,"11"11"-1,-9-4 1,-2 28-14,9-27-14,6 27-3,-15 0-3,16 14 0,-10 11-2,2 19 1,-2 10-2,3 17 0,-2 8 1,3 12-2,-3 0 0,4-1 0,-1-7 0,1-13-1,3-12 0,-1-11 1,-3-15-2,1-13 0,-11-19-1,16 9-2,-16-9-6,1-19-31,10 3-1,-15-18 1,11 8-1</inkml:trace>
          <inkml:trace contextRef="#ctx0" brushRef="#br0" timeOffset="117203.0058">19051 8216 70,'0'0'38,"0"0"-2,9-18 2,7 32-20,-16-14-10,0 0-2,23 30-1,-7 4-1,-4 6 0,4 16 0,-4 8-1,4 6 0,-5 4-1,1 0 0,-1-6-1,-1-3 0,-3-12-1,1-11 0,-3-9 0,-3-8 0,-2-25 0,-2 23 0,2-23 0,-11-16-1,4-3 0,-5-6 1,1-7-1,-1-8 0,-1-6 0,-2-5 0,2-5-1,-1-4 1,0-1 0,2-2 0,3-2 0,2 1 0,7 5 1,2 4 0,5 8 0,5 4 0,7 8 0,10 9 1,2 8 0,6 11 0,2 6 0,5 8 0,-3 7 0,0 5 0,-6 7 0,-9 6 0,-8 3 0,-7 2-1,-11 2 0,-9-1 1,-9-1-2,-5-3 1,-7-4-3,-5-13 0,3-3-3,-8-24-4,20 13-17,-15-29-14,15 5 2,-4-14-1,20 3 2</inkml:trace>
          <inkml:trace contextRef="#ctx0" brushRef="#br0" timeOffset="117593.0065">19572 8212 61,'0'0'38,"30"23"-1,-30-23 2,34 44-18,-34-44-9,22 41-4,-13-20-2,9 7-2,-9-5-1,3-4 0,-7-3-2,-5-16 0,2 23 0,-2-23-1,0 0 1,-21 1-1,21-1 0,-19-28 0,10 7 0,0-7 0,5-5-1,3-6 1,4-1 0,6-4-1,2 2 1,4 1-1,5 4 0,-4 0-1,3 11 0,-5 1-2,6 15-3,-13-6-4,21 20-29,-28-4 2,0 0-1,12 15 1</inkml:trace>
          <inkml:trace contextRef="#ctx0" brushRef="#br0" timeOffset="117983.0072">19966 8079 65,'0'0'36,"-16"16"1,16-16 0,-30 16-20,30 8-7,0-24-2,-16 44-3,9-18-1,10 6 0,-1-6 0,10 6-1,1-7-1,6-3 0,4-6-1,2-7 0,3-9 0,0-3-1,1-6 1,-3-9-1,-5-3 0,-3-5 0,-6-4-1,-3-3 1,-7-1 0,-6-3-1,-5 2 0,-6 2 0,-3 5 1,-3 3-1,-2 9 0,-4 6-1,3 8 0,-3 7 0,8 9-3,-4-2-1,17 25-9,-15-17-24,21 13 1,-10-7 0,15 10-1</inkml:trace>
          <inkml:trace contextRef="#ctx0" brushRef="#br0" timeOffset="118497.8081">20292 8369 85,'11'31'37,"-9"-2"1,8 15 1,-17-11-28,23 16-3,-11-7-3,9 2-1,-7-5-2,4 0 0,-4-8 0,2-4-2,-4-6 1,-1-6-1,-4-15 0,0 0 1,0 0-1,0 0 0,-6-22 0,-1-5 0,-1-4 0,-3-12-2,2-8 1,-5-10-1,3-2 0,-1-8-1,5 1 2,2-2-1,5 5 1,1 6 0,8 8 1,5 9 0,8 7 1,4 9 0,4 11 0,5 8 0,2 9 0,2 9 1,0 6-1,-5 12 0,-10 4 0,-4 8 0,-10 5 0,-10 0-1,-8-4 0,-10 1 1,-5-3-3,-9-11-1,4 3-3,-16-32-15,14 11-19,-6-15 1,15 1-1,-5-16 0</inkml:trace>
          <inkml:trace contextRef="#ctx0" brushRef="#br0" timeOffset="119012.609">20998 8072 68,'0'0'38,"-30"-11"-1,30 11 1,-46-8-21,46 8-9,-40 14-2,20 3-2,-4 3-1,6 9 0,-3 1 0,3 7 0,4 0-1,5 0 0,6-5-1,6-4 0,6-9 0,9-10 0,3-6-1,2-6 0,3-11-1,-1-6 0,0-6 1,-2-7-1,-4-2 0,-3-4-1,-4 2 1,-1 2 0,-2 5 1,-2 7-1,0 6 2,-7 17-1,0 0 1,17 10 1,-11 8-1,1 8 0,0 0 0,0 6 0,0-4 0,0 0-1,-2-7 0,1-3-2,-6-18-1,0 0-6,24 21-30,-24-21-1,0 0 0,6-30-1</inkml:trace>
          <inkml:trace contextRef="#ctx0" brushRef="#br0" timeOffset="119730.2103">21263 8114 81,'2'28'40,"-8"-12"-2,14 14 2,-17-14-26,21 14-7,-5-9-3,5 3-1,-1-8-2,0 0 0,-11-16 0,16 14-1,-16-14 0,0 0 0,0 0-1,-4-16 1,0 0-1,1-8-1,3-1 1,0-5-1,3-1 1,1-3 0,3 4 0,0 2 0,4 5 1,-1 6 0,-10 17 0,23-23 1,-23 23-1,23-5 1,-23 5 0,20 17 1,-13 1-1,2 8 1,-4 1-1,5 4 1,-3 1-1,4-1 0,-2-4 0,5-6 0,2-4-1,2-4 1,1-4 0,-1-8-1,6-6 0,-1-4 0,6-3 0,-7-4-1,1-3 1,0-6-1,-3 1 0,-4-5-1,-4 7 1,-3-3 0,-4 6-1,-7-1 1,2 20 0,-10-24 1,10 24-1,-21-9 2,21 9-1,-27 11 0,27-11 1,-26 29 0,15-8 1,4 8-1,3 0 1,4 1-1,2 2 1,7 0-1,2-8 0,3-1 0,2-4-1,3-10 0,1 0-2,-3-9-1,8 0-3,-18-26-17,14 20-18,-12-15 1,-9 21-2,14-35 2</inkml:trace>
          <inkml:trace contextRef="#ctx0" brushRef="#br0" timeOffset="107718.1892">13450 8095 74,'-26'-6'36,"10"-2"0,16 8 1,-37-25-21,37 25-7,-18-23-3,18 23-1,-12-26-2,12 26-1,-4-32 1,4 32-1,6-28 0,-6 28-1,21-26 0,-2 13 1,4 1-2,7 0 1,4 1 0,5 3-1,-1 2 0,1 4 0,-5 4 0,-6 5 1,-7 6-1,-7 2 0,-3 5 0,-11 3 1,-4 3-1,-3 2 1,-9 4-1,-1 3 1,-4 2 0,-4 5-1,-5 0 1,-2 4-1,-3 1 1,-1 4-1,1 0 0,3-2 1,2-3 0,2-6-1,7-1 1,3-7 0,8-6 0,6-7 0,4-19 0,9 25 0,-9-25-1,34 11 1,-12-10-1,5 1 2,3-4-2,0 4 0,0-2 0,-2 0 0,-1 2 0,-3-4 0,-4 4-3,-3-4 1,-1 2-2,-16 0-5,29-9-30,-29 9-2,0 0 2,10-30-2</inkml:trace>
          <inkml:trace contextRef="#ctx0" brushRef="#br0" timeOffset="108045.7898">13888 8590 89,'19'23'39,"-19"-23"0,29 33 1,-29-33-24,23 39-8,-15-14-3,3 3-2,-7 0-2,-4-2-1,-4 1-5,-14-20-10,11 14-23,-12-18-2,19-3 2,-30-1-3</inkml:trace>
          <inkml:trace contextRef="#ctx0" brushRef="#br0" timeOffset="108794.5911">14149 8084 87,'-30'-12'35,"30"12"1,-23-19 1,23 19-28,-3-25-3,3 25-2,9-32-1,1 15-1,1-4 1,6 3-1,3-1 0,6 5-1,1-2 0,1 5 0,2 4 0,0 4 0,-2 3-1,-3 3 0,-4 3 1,-21-6-1,25 19 0,-25-19 0,11 26 0,-11-10 1,-2 2-1,-4 3 0,-1 2 0,-1 3 1,-3 4-1,-3 5 1,-2 5 0,-3 8-1,-3 3 1,1 3 0,0 1-1,-2-1 1,4 1-1,1-10 1,4-4 0,3-6 0,8-10-1,3-6 1,0-19 0,17 21 0,-1-19 0,7-2-1,4-4 0,3-1 0,0-2 1,2 0-1,-1 0 0,-4 2-1,-3-1 1,-4 1-2,-1 5-1,-19 0-3,36 2-10,-36-2-23,30-14-1,-20-2 0,13 9 1</inkml:trace>
          <inkml:trace contextRef="#ctx0" brushRef="#br0" timeOffset="109044.1915">14801 8325 98,'0'0'39,"0"0"1,35 12 0,-35-12-27,32-10-7,-11 6-3,9-1-1,2 3-3,-8-14-7,17 13-31,-16-15-1,8 4 0,-8-10-1</inkml:trace>
          <inkml:trace contextRef="#ctx0" brushRef="#br0" timeOffset="109714.9924">15683 8314 89,'7'-33'38,"-7"33"1,-10-25 1,10 25-25,-25-14-10,7 7-2,-5-3-1,0 4-1,-5 3 0,0 3-1,-4 5 1,0 6 0,-1 8 0,3 11 0,3 7 1,4 9-1,6 1 1,4 2-1,8-1 0,12-8 0,9-7 0,9-11-1,7-15 0,5-14-1,3-9 0,-1-14-2,3-2-2,-13-17-5,11 9-29,-26-18-2,2 7 2,-17-14-2</inkml:trace>
          <inkml:trace contextRef="#ctx0" brushRef="#br0" timeOffset="109980.1932">15538 7717 94,'-14'-23'39,"14"23"1,0 0-1,0 0-26,-3 30-5,10 0-4,-4 3 0,8 15-2,0 4 0,3 12 0,2 4-1,1 4 0,-1 0 0,4 2 0,-3-5 0,3-6-1,-3-7 1,-1-12-2,-2-9 0,-3-10-1,1-8-2,-12-17-4,21 9-25,-21-9-9,4-25 2,-9-1-2</inkml:trace>
          <inkml:trace contextRef="#ctx0" brushRef="#br0" timeOffset="110182.9934">15886 8263 105,'27'36'40,"-24"-17"0,11 18-1,-14-13-32,11 8-2,-4-7-3,0-1-1,0-4-3,-7-20-2,12 21-10,-12-21-25,-1-20-1,-10-6 1,8 3-1</inkml:trace>
          <inkml:trace contextRef="#ctx0" brushRef="#br0" timeOffset="110370.1938">15793 7863 94,'-16'-25'39,"16"25"1,-16-21-1,16 21-23,0 0-12,0 0-1,0 0-2,0 0-2,0 0-2,0 0-5,11 18-26,-11-18-5,8 28-1,-6-11 1</inkml:trace>
        </inkml:traceGroup>
      </inkml:traceGroup>
    </inkml:traceGroup>
    <inkml:traceGroup>
      <inkml:annotationXML>
        <emma:emma xmlns:emma="http://www.w3.org/2003/04/emma" version="1.0">
          <emma:interpretation id="{3754562B-090C-4A1E-8B13-A053FBCA5FA0}" emma:medium="tactile" emma:mode="ink">
            <msink:context xmlns:msink="http://schemas.microsoft.com/ink/2010/main" type="paragraph" rotatedBoundingBox="13288,16513 23754,15574 23882,17008 13417,179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DC7FE86-D5BC-4D0D-98E2-717E3ACCFE4F}" emma:medium="tactile" emma:mode="ink">
              <msink:context xmlns:msink="http://schemas.microsoft.com/ink/2010/main" type="inkBullet" rotatedBoundingBox="13309,16748 14085,16678 14193,17877 13417,17947"/>
            </emma:interpretation>
            <emma:one-of disjunction-type="recognition" id="oneOf3">
              <emma:interpretation id="interp11" emma:lang="en-US" emma:confidence="0">
                <emma:literal>Hit</emma:literal>
              </emma:interpretation>
              <emma:interpretation id="interp12" emma:lang="en-US" emma:confidence="0">
                <emma:literal>"it</emma:literal>
              </emma:interpretation>
              <emma:interpretation id="interp13" emma:lang="en-US" emma:confidence="0">
                <emma:literal>'it</emma:literal>
              </emma:interpretation>
              <emma:interpretation id="interp14" emma:lang="en-US" emma:confidence="0">
                <emma:literal>"if</emma:literal>
              </emma:interpretation>
              <emma:interpretation id="interp15" emma:lang="en-US" emma:confidence="0">
                <emma:literal>Hit.</emma:literal>
              </emma:interpretation>
            </emma:one-of>
          </emma:emma>
        </inkml:annotationXML>
        <inkml:trace contextRef="#ctx0" brushRef="#br0" timeOffset="24585.6432">10321 10882 70,'0'0'37,"0"0"0,-18 1 1,25 17-13,-7-18-16,0 0-3,16 3-2,-16-3-1,28-3-1,-7-2-1,2-4-1,0-7-2,7 2-2,-10-19-10,13 15-24,-15-15-1,8 12 1,-15-13-1</inkml:trace>
        <inkml:trace contextRef="#ctx0" brushRef="#br0" timeOffset="24367.2428">10391 10620 85,'0'0'36,"0"0"1,-9-23 1,9 23-26,0 0-4,0 0-3,0 0-1,11 30 0,-9-6 0,3 10-1,-3 8 0,5 9-1,-2 3 0,2 1 0,0-2-2,2-8 1,-2-4-1,0-8-1,-1-8-2,-6-25 0,7 24-4,-7-24-6,0 0-26,-16-21-2,16 21 2,-21-33-1</inkml:trace>
        <inkml:trace contextRef="#ctx0" brushRef="#br0" timeOffset="24788.4435">10596 10632 112,'0'0'39,"-7"19"2,7-19-9,5 36-24,-1-5-2,6 13-2,1 2-2,-1 5 0,1-2-1,1-3-1,1-6-3,-10-14-3,20-3-33,-23-23-2,0 0 1,0 0-2</inkml:trace>
        <inkml:trace contextRef="#ctx0" brushRef="#br0" timeOffset="25552.8449">10608 10096 98,'0'0'38,"16"14"0,-16-14-1,27-3-30,-27 3-3,35-11-1,-12 2-2,0 2 0,2-1-1,-1-5-1,3 6-3,-11-12-5,19 12-28,-21-11-1,7 9 2,-14-10-3</inkml:trace>
        <inkml:trace contextRef="#ctx0" brushRef="#br0" timeOffset="25334.4445">10702 9905 103,'0'0'36,"0"0"3,-4-25-10,4 25-19,0 0-3,9 30-2,-12-11-2,4 11 0,-2 2 0,1 8-1,-2 1 0,2 2-2,0-2 1,2-2-1,-1-4-1,1-11-1,2-3-2,-4-21-3,10 28-23,-10-28-9,0 0-1,-16-19 0,16 19 2</inkml:trace>
        <inkml:trace contextRef="#ctx0" brushRef="#br0" timeOffset="25771.2453">10908 9859 104,'0'0'38,"2"16"2,-2-16-2,5 26-29,-5-5-3,9 11-2,-3 3-1,6 5-2,-1 1 1,-1-1-3,6-3 0,-5-7-4,10 9-23,-21-39-11,16 21-2,-16-21 1,0 0-2</inkml:trace>
      </inkml:traceGroup>
      <inkml:traceGroup>
        <inkml:annotationXML>
          <emma:emma xmlns:emma="http://www.w3.org/2003/04/emma" version="1.0">
            <emma:interpretation id="{0805D45E-F167-4246-8F29-F96B7458FB42}" emma:medium="tactile" emma:mode="ink">
              <msink:context xmlns:msink="http://schemas.microsoft.com/ink/2010/main" type="line" rotatedBoundingBox="18299,16063 23754,15574 23873,16904 18419,17393"/>
            </emma:interpretation>
          </emma:emma>
        </inkml:annotationXML>
        <inkml:traceGroup>
          <inkml:annotationXML>
            <emma:emma xmlns:emma="http://www.w3.org/2003/04/emma" version="1.0">
              <emma:interpretation id="{5BB819D6-4FAA-4FC1-A5AC-487904988F51}" emma:medium="tactile" emma:mode="ink">
                <msink:context xmlns:msink="http://schemas.microsoft.com/ink/2010/main" type="inkWord" rotatedBoundingBox="18299,16063 23754,15574 23873,16904 18419,17393"/>
              </emma:interpretation>
              <emma:one-of disjunction-type="recognition" id="oneOf4">
                <emma:interpretation id="interp16" emma:lang="en-US" emma:confidence="0">
                  <emma:literal>(neopentane)</emma:literal>
                </emma:interpretation>
                <emma:interpretation id="interp17" emma:lang="en-US" emma:confidence="1">
                  <emma:literal>(neo pentane)</emma:literal>
                </emma:interpretation>
                <emma:interpretation id="interp18" emma:lang="en-US" emma:confidence="0">
                  <emma:literal>( neopentane)</emma:literal>
                </emma:interpretation>
                <emma:interpretation id="interp19" emma:lang="en-US" emma:confidence="0">
                  <emma:literal>(reopens ane)</emma:literal>
                </emma:interpretation>
                <emma:interpretation id="interp20" emma:lang="en-US" emma:confidence="0">
                  <emma:literal>(reopen tone)</emma:literal>
                </emma:interpretation>
              </emma:one-of>
            </emma:emma>
          </inkml:annotationXML>
          <inkml:trace contextRef="#ctx0" brushRef="#br0" timeOffset="121321.4131">15516 9209 92,'0'0'38,"0"0"2,-16 10-2,-9-6-28,14 19-3,-13 1-3,4 10 0,-4 8-1,1 14 0,-4 6-1,4 8 1,0 4-1,7 5 0,4-2 0,8 4-1,4-6 1,9-6 0,9-9-2,10-6 0,6-6 0,6-8 0,4-7 0,1-8 0,-1-6 0,0-3 0,-7-5 0,-7-4 0,-5-2 0,-8-5 0,-17 0 0,18 0 0,-18 0 0,0 0 0,0 0-10,-35-16-23,35 16-11,-29-10 2,29 10-2</inkml:trace>
          <inkml:trace contextRef="#ctx0" brushRef="#br0" timeOffset="128076.2249">15745 9831 70,'0'0'37,"-11"-23"0,11 23 1,-15-26-22,15 26-7,0 0-2,0 0-2,0 0-1,19 19 0,-14 0 0,4 11-1,-4 2 0,6 6-1,-4-1 0,2 2-1,-2-7 0,2-4-1,-6-7 0,3-4 0,-6-17 0,0 0 0,0 0 0,0 0 0,0 0 0,-2-17 0,-2-3 1,-3-4-1,2-4 0,0-6 0,3-1 0,0-2 0,2 0 0,5 1 0,2-1-1,4 3 1,3 4 0,7 6 0,2 8 0,2 9 0,1 10 1,3 12-1,-1 6 1,0 10-1,-1 4 1,-8 6-1,-1-3 1,-2 1-1,-4-4 1,-3-7-1,-2-5 0,-4-5 0,-3-18-2,0 0 0,0 0-2,0 0-5,0 0-22,-5-39-11,3 20 2,-6-15-2</inkml:trace>
          <inkml:trace contextRef="#ctx0" brushRef="#br0" timeOffset="128606.6259">16222 9734 92,'7'34'39,"-7"-34"1,14 33-2,-14-33-28,19 21-4,-19-21-2,34 11-1,-13-15-1,0-1-1,0-9 0,0-4-1,-1-5 0,-4-5 0,-2-3 0,-5-3-1,-4 1 1,-7 3-1,-1 4 0,-3 4 0,6 22 0,-28-21 1,9 25-1,1 6 1,-5 8 0,2 8 0,-2 8 1,2 3 0,1 7 0,3 0 0,4 3 1,5 0-1,6-4 0,5-3 1,8-10-1,5-4-1,7-12 1,5-7-1,2-7-1,-2-10 0,4-1-1,-5-10-3,10 14-7,-25-19-27,18 13-2,-14-11 1,9 12-1</inkml:trace>
          <inkml:trace contextRef="#ctx0" brushRef="#br0" timeOffset="129027.8266">16753 9701 90,'-32'12'38,"23"7"1,-8-6 0,18 17-29,-15-8-4,13 10-1,-3 0-1,8 6-1,3-6 0,5 1-1,4-6 0,5-4-1,6-9 0,1-9 0,4-10-1,-1-8 1,3-8-1,1-10 0,-3-6 0,-6-4 0,-8-1 0,-2-2 0,-7 4-1,-9 3 0,-7 7 1,-11 5-1,-3 10 1,-7 4-1,-2 6 1,-7 5-1,0 3 0,-4 3-1,6 4-2,-6-6-3,22 22-19,-15-23-15,18 12 1,-5-15-1,21 0 2</inkml:trace>
          <inkml:trace contextRef="#ctx0" brushRef="#br0" timeOffset="129792.228">17196 9771 96,'-2'21'40,"13"18"1,-11-1-2,19 20-29,-12-3-5,7 10-1,-1-4-1,1 1-2,-2-6 1,-1-3-2,-1-14 1,-2-8-1,-3-10 0,-5-21 0,2 18 0,-2-18 0,-7-18 0,-2-5-1,0-5 1,-3-10-1,-3-10 0,-1-12 0,4-3 0,-2-9 0,5 0 0,2-3 1,5-1-1,6 6 1,6 1 0,6 11-1,7 13 2,7 9-1,4 12 0,5 13 1,-2 15 0,-2 13 0,-3 15 0,-7 8 0,-6 3 0,-8 6-1,-13 0 1,-9-2-1,-6-4 0,-8-8-1,-7-4-2,-3-15-2,5 3-5,-21-24-28,24 5-2,-10-17-1,18 3 0</inkml:trace>
          <inkml:trace contextRef="#ctx0" brushRef="#br0" timeOffset="130307.0289">17583 9790 81,'-2'29'39,"2"-29"-1,9 26 3,-9-26-28,16 14-5,-16-14-3,40 7-2,-15-12 0,5-2-1,0-7-1,0-4 0,-2-8 0,-1-2-1,-3-6 0,-4-1-1,-6 0 0,-7 1 0,-4 5 0,-6 4 0,-4 7 0,7 18 0,-30-17 1,9 17-1,-2 10 1,-4 4 0,1 9 0,-1 4 1,-1 6-1,5 6 1,2 3 0,7 5 0,3-1 0,8 1 0,6-6 0,8-4-1,6-11 1,8-7-1,9-10 0,5-11-1,5-6 0,-2-13-1,4 1-5,-13-20-5,10 15-27,-20-12-2,1 13 2,-16-10-2</inkml:trace>
          <inkml:trace contextRef="#ctx0" brushRef="#br0" timeOffset="130697.0295">18020 9710 83,'0'0'39,"-7"21"0,18 3 1,-11-24-29,10 46-2,-4-23-4,6 8-1,-3-6-1,2 1-1,-4-5-1,1-5 0,-8-16-1,0 0 0,16 11 0,-16-11 0,11-23 0,-4 2 0,0-5-1,2-8 0,-2-5 0,4-1 0,1-2 1,2 3-1,0 2 0,-2 6 1,6 6 0,0 13 0,3 8 1,-2 11 0,3 9 0,0 9 0,1 3 0,-1 5 0,-5 1 0,1-3-1,-4-1-1,-7-9-1,2 0-2,-9-21-7,0 0-28,0 0-2,16-1 1,-20-21-2</inkml:trace>
          <inkml:trace contextRef="#ctx0" brushRef="#br0" timeOffset="131601.8309">18534 9645 81,'-19'5'38,"19"-5"0,0 0 1,31 24-27,-11-25-7,13 2-1,6-2-2,9-3 0,7-5-1,5-3 0,1-4 0,1 0-2,-2-3 1,-3 0 0,-6-1 0,-4 5 0,-11 1 0,-4 3 0,-13 6 0,-3 3 0,-16 2 0,0 0 1,0 0-1,-4 19 1,4-19 0,-24 20-1,8-13 1,-4 3 0,1-1 0,-1 3 0,-1 1 0,0 4 0,-2 4 0,4 7 1,-1 4-1,3 3 0,1 0 0,7 0 0,4-3 0,5-4 0,5-7-1,-5-21 0,28 16 0,-3-19 0,3-11 0,0-9-1,4-5 1,0-8-1,-4 0 0,-1-3-1,-10 5 1,-1 3 0,-5 6 1,-2 8-1,-9 17 1,10-16 1,-10 16-1,9 21 1,-2-2 1,-2 6-1,4 1 0,-2 2 0,-1 2 0,2-5 0,-1-2-1,-7-23-1,15 24-2,-15-24-2,0 0-4,1-21-22,-1 21-10,6-31 0,1 13 0,-9-14 0</inkml:trace>
          <inkml:trace contextRef="#ctx0" brushRef="#br0" timeOffset="130962.23">18677 9307 76,'0'0'41,"-9"28"-1,2-5 1,12 26-19,-3-5-15,9 14-2,-2 0-2,8 2-1,1 0 0,0-1-1,1-6-1,0-7 0,-3-9-1,-7-13-2,2 3-2,-11-27-11,0 0-23,-18 7-3,18-7 2,-28-23-2</inkml:trace>
          <inkml:trace contextRef="#ctx0" brushRef="#br0" timeOffset="132007.4318">19401 9567 67,'0'0'40,"14"18"-1,-14-18 2,14 49-17,-12-30-15,14 13-2,-8-4-3,8 0-1,-5-5-1,3 0 0,-5-7-2,-9-16 1,14 19-1,-14-19 0,0 0 0,0 0 0,12-25-1,-10 4 1,3-5-1,1-7 0,3-4-1,-1-4 1,3 3 0,1-1 1,2 7-1,2 4 1,0 9 0,0 14 0,0 10 1,2 12 0,-2 10 0,1 10 0,-4 3 0,2 8 1,-4-3-1,1-1-1,-3-7 1,-2-11-2,2-6 0,-9-20-2,0 0-2,0 0-8,35-18-27,-33-13-2,12 6 1,-8-14-1</inkml:trace>
          <inkml:trace contextRef="#ctx0" brushRef="#br0" timeOffset="132475.4327">19959 9543 75,'-6'15'40,"13"12"0,-7-27 0,27 47-23,-27-47-10,30 34-2,-9-26-2,5-1-1,1-8-1,-1-8 0,-1-5 0,0-9-2,-6-7 1,-3-5-2,-2 3 0,-7-1 0,-1 5 0,-10 2 0,-1 6 0,5 20 0,-30-16 1,9 20 2,-4 3-1,2 10 2,-4 6 0,5 11 0,0 1 0,6 5 2,2 2-1,11 4 0,1-2-1,11-4 0,3-8 0,9-6-1,8-8 0,2-6-1,5-10-1,1-9-1,2-5-2,-9-18-5,21 12-31,-30-13-3,9 6 2,-18-8-2</inkml:trace>
          <inkml:trace contextRef="#ctx0" brushRef="#br0" timeOffset="132881.0333">20410 9077 76,'0'0'41,"36"-12"0,-20 8 0,17 27-21,-8-7-13,10 15-1,-3 6-2,5 14 0,-7 7-2,0 11 1,-9 3-1,-3 3 0,-8-1-1,-2-5 0,-10-2-1,-9-6 0,-1-5-3,-13-21-7,18 6-32,-25-20-2,11 0 0,-12-17-1</inkml:trace>
        </inkml:traceGroup>
      </inkml:traceGroup>
    </inkml:traceGroup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8-09T18:09:56.99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1D7B808-E6CA-468D-8135-B962C476A082}" emma:medium="tactile" emma:mode="ink">
          <msink:context xmlns:msink="http://schemas.microsoft.com/ink/2010/main" type="writingRegion" rotatedBoundingBox="8131,11608 10452,11884 10303,13137 7982,12861"/>
        </emma:interpretation>
      </emma:emma>
    </inkml:annotationXML>
    <inkml:traceGroup>
      <inkml:annotationXML>
        <emma:emma xmlns:emma="http://www.w3.org/2003/04/emma" version="1.0">
          <emma:interpretation id="{F0E24B29-8238-412D-B1EC-1204080F7BB2}" emma:medium="tactile" emma:mode="ink">
            <msink:context xmlns:msink="http://schemas.microsoft.com/ink/2010/main" type="paragraph" rotatedBoundingBox="8131,11608 10452,11884 10303,13137 7982,128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2E1D46-C699-4D46-9D36-A548E5467FCD}" emma:medium="tactile" emma:mode="ink">
              <msink:context xmlns:msink="http://schemas.microsoft.com/ink/2010/main" type="line" rotatedBoundingBox="8131,11608 10452,11884 10303,13137 7982,12861"/>
            </emma:interpretation>
          </emma:emma>
        </inkml:annotationXML>
        <inkml:traceGroup>
          <inkml:annotationXML>
            <emma:emma xmlns:emma="http://www.w3.org/2003/04/emma" version="1.0">
              <emma:interpretation id="{C79848ED-882A-4C3C-AAB4-D7EFE734B6A9}" emma:medium="tactile" emma:mode="ink">
                <msink:context xmlns:msink="http://schemas.microsoft.com/ink/2010/main" type="inkWord" rotatedBoundingBox="8105,11833 8859,11922 8737,12951 7982,12861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in.</emma:literal>
                </emma:interpretation>
                <emma:interpretation id="interp2" emma:lang="en-US" emma:confidence="0">
                  <emma:literal>it.</emma:literal>
                </emma:interpretation>
                <emma:interpretation id="interp3" emma:lang="en-US" emma:confidence="0">
                  <emma:literal>it'</emma:literal>
                </emma:interpretation>
                <emma:interpretation id="interp4" emma:lang="en-US" emma:confidence="0">
                  <emma:literal>hit</emma:literal>
                </emma:interpretation>
              </emma:one-of>
            </emma:emma>
          </inkml:annotationXML>
          <inkml:trace contextRef="#ctx0" brushRef="#br0">55 149 43,'-15'5'29,"15"-5"2,0 0-1,0 0-10,-15-30-9,15 30-2,-1-21-4,1 21 0,-4-24-2,4 24 0,-2-21 0,2 21-1,-3-20 1,3 20-1,-5-17 0,5 17 1,0 0-1,0 0 0,-11-21 0,11 21 0,0 0-1,0 0 1,0 0-1,0 0 1,0 0-1,0 15 1,0-15-1,9 37 1,-6-10-1,4 6 1,0 2 0,1 5-1,-1-2 1,1 1-1,-1-2 0,1-2 0,-3-5 0,2-4-1,-2-6 0,0-3 1,-5-17-1,8 19-1,-8-19 0,0 0-1,0 0-4,7-15-17,-7 15-15,5-20 0,-5 20 0,3-21-1</inkml:trace>
          <inkml:trace contextRef="#ctx0" brushRef="#br0" timeOffset="592.8009">209 760 62,'0'0'35,"-7"-16"-2,7 16 1,0 0-17,0 0-5,0 0-5,0 0-1,9 21-2,-9-21 0,12 36-1,-5-15-1,0 9 0,2-2 0,0 4-1,-2 0 0,0-1 0,-2-3-1,1-5-1,1 2-3,-7-25-2,14 25-10,-14-25-21,0 0 1,2-20 0,-2 20-1</inkml:trace>
          <inkml:trace contextRef="#ctx0" brushRef="#br0" timeOffset="1045.2018">527 630 74,'0'0'36,"0"0"0,0 32 1,0-32-19,9 35-9,-8-14-3,12 14-1,-6-3-2,7 6 0,-5-2-2,5-3 1,-4-4-3,1-10-2,3 8-7,-14-27-26,0 0-3,0 0 2,23-23-3</inkml:trace>
          <inkml:trace contextRef="#ctx0" brushRef="#br0" timeOffset="826.8013">250 887 85,'0'0'33,"0"0"1,0 0-5,0 0-18,21 1-4,-21-1-2,35-8-2,-14 1 0,4 0-2,5 1-3,-5-8-2,8 11-5,-20-20-16,11 12-11,-11-6 2,3 3-3,-9-6 3</inkml:trace>
        </inkml:traceGroup>
        <inkml:traceGroup>
          <inkml:annotationXML>
            <emma:emma xmlns:emma="http://www.w3.org/2003/04/emma" version="1.0">
              <emma:interpretation id="{A148E323-E134-4532-ABDE-A681AEE0FBEC}" emma:medium="tactile" emma:mode="ink">
                <msink:context xmlns:msink="http://schemas.microsoft.com/ink/2010/main" type="inkWord" rotatedBoundingBox="9828,11810 10452,11884 10324,12961 9699,12887"/>
              </emma:interpretation>
              <emma:one-of disjunction-type="recognition" id="oneOf1">
                <emma:interpretation id="interp5" emma:lang="en-US" emma:confidence="0">
                  <emma:literal>it</emma:literal>
                </emma:interpretation>
                <emma:interpretation id="interp6" emma:lang="en-US" emma:confidence="0">
                  <emma:literal>It</emma:literal>
                </emma:interpretation>
                <emma:interpretation id="interp7" emma:lang="en-US" emma:confidence="0">
                  <emma:literal>Il</emma:literal>
                </emma:interpretation>
                <emma:interpretation id="interp8" emma:lang="en-US" emma:confidence="0">
                  <emma:literal>it,</emma:literal>
                </emma:interpretation>
                <emma:interpretation id="interp9" emma:lang="en-US" emma:confidence="0">
                  <emma:literal>I',</emma:literal>
                </emma:interpretation>
              </emma:one-of>
            </emma:emma>
          </inkml:annotationXML>
          <inkml:trace contextRef="#ctx0" brushRef="#br0" timeOffset="1700.403">1722-23 88,'0'0'36,"0"24"0,0-24 2,10 43-27,-13-24-3,12 16-2,-9-3-2,7 4-1,-2-5-1,2 1-1,-2-2-1,-1-9-2,5 0-4,-9-21-13,0 0-19,0 0 0,0 0 0,0 0-1</inkml:trace>
          <inkml:trace contextRef="#ctx0" brushRef="#br0" timeOffset="2230.8039">1676 651 86,'0'0'36,"-18"11"1,18-11 0,0 0-25,-5 33-3,5-33-3,5 41-1,-3-13-1,9 9-1,-6 1-1,4 4 1,-4-4-2,2 3 0,0-8 0,-2-3-1,3-7-1,-8-23-1,14 22-2,-14-22-5,21-12-24,-21-12-7,7 6 1,-11-14 0</inkml:trace>
          <inkml:trace contextRef="#ctx0" brushRef="#br0" timeOffset="2464.8043">1662 820 91,'0'0'38,"0"0"0,0 0 2,19 21-21,-19-21-12,44-12-3,-10-1-1,8 3-1,2-4-1,8 0-1,-1 0-1,-7-2-1,0 7-4,-14-8-6,7 11-26,-16-6-1,0 7-1,-21 5 1</inkml:trace>
          <inkml:trace contextRef="#ctx0" brushRef="#br0" timeOffset="2761.2045">2082 454 97,'0'0'37,"-14"16"2,14-16-1,-7 36-24,3-14-7,11 12-2,0 4-2,6 10 0,-1 3 0,2 8-1,2 1-1,-2-5 0,0-5 0,-1-6 0,-1-2-1,-3-16-3,7 6-6,-16-32-30,12 17-2,-12-17 1,11-31-2</inkml:trace>
        </inkml:traceGroup>
      </inkml:traceGroup>
    </inkml:traceGroup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3:16:10.952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context xml:id="ctx1">
      <inkml:inkSource xml:id="inkSrc5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1" timeString="2011-06-06T23:16:51.668"/>
    </inkml:context>
  </inkml:definitions>
  <inkml:traceGroup>
    <inkml:annotationXML>
      <emma:emma xmlns:emma="http://www.w3.org/2003/04/emma" version="1.0">
        <emma:interpretation id="{190D8DFE-54D6-4FFC-BBCB-B3A10A970101}" emma:medium="tactile" emma:mode="ink">
          <msink:context xmlns:msink="http://schemas.microsoft.com/ink/2010/main" type="writingRegion" rotatedBoundingBox="6053,10654 11145,10857 10907,16811 5816,16608"/>
        </emma:interpretation>
      </emma:emma>
    </inkml:annotationXML>
    <inkml:traceGroup>
      <inkml:annotationXML>
        <emma:emma xmlns:emma="http://www.w3.org/2003/04/emma" version="1.0">
          <emma:interpretation id="{3370FB22-05B7-4989-B485-EE8A8149A445}" emma:medium="tactile" emma:mode="ink">
            <msink:context xmlns:msink="http://schemas.microsoft.com/ink/2010/main" type="paragraph" rotatedBoundingBox="6068,10583 10282,10838 10187,12405 5973,121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958BE8-24F6-4030-AECF-06DF10457FAD}" emma:medium="tactile" emma:mode="ink">
              <msink:context xmlns:msink="http://schemas.microsoft.com/ink/2010/main" type="inkBullet" rotatedBoundingBox="6063,10652 7124,10717 7057,11837 5996,11773"/>
            </emma:interpretation>
            <emma:one-of disjunction-type="recognition" id="oneOf0">
              <emma:interpretation id="interp0" emma:lang="en-US" emma:confidence="0">
                <emma:literal>↳</emma:literal>
              </emma:interpretation>
            </emma:one-of>
          </emma:emma>
        </inkml:annotationXML>
        <inkml:trace contextRef="#ctx0" brushRef="#br0">-1216 30 64,'-4'-19'38,"-4"-6"-1,8 25 2,-11-42-14,11 42-10,0 0-6,0 0-4,0 0 0,9 30-2,-9-4 0,3 6-1,-1-1 0,3 6 0,-3-3 0,2-4-1,-1-6 0,-1-6 1,-2-18-2,4 19 0,-4-19 0,0 0 0,-2-16 0,-2 0 0,-1-8 0,-2-4 0,-2-7 0,-5-4 0,0 2-2,-6-3 2,-1 3-1,-2 2 1,0 5-1,-1 9 1,-1 10 0,2 6 0,0 10-1,4 14 1,-1 17 0,4 13 0,0 14 0,2 16 0,2 11 1,5 8 0,2 8 0,3-1 1,4-5-2,6-5 0,7-12 0,6-18 0,5-11 0,2-14 0,4-15 0,0-13 0,0-8 0,-6-13 0,-1-5 0,-6-7 0,1 0-6,-11-12-1,12 18-12,-16-20-20,7 12-2,-8-6 2,8 11-1</inkml:trace>
        <inkml:trace contextRef="#ctx0" brushRef="#br0" timeOffset="624.001">-967 687 101,'0'0'37,"2"-21"2,-2 21-3,14-17-24,12 15-4,-1-7-4,12 4-2,2-4 0,8 0-1,3 0-1,-2-5-1,-1 6-4,-11-19-6,13 10-26,-28-8-3,-1 7 2,-19-8-2</inkml:trace>
        <inkml:trace contextRef="#ctx0" brushRef="#br0" timeOffset="421.2007">-905 109 98,'-7'-26'36,"7"26"3,-7-32-2,7 32-26,0 0-4,0 18-3,-2 5-1,2 13 0,0 12 0,3 17-2,1 9 2,1 8-1,2 6 0,0 2-1,2-4 0,0-5 0,0-9-1,0-20 0,-2-4-2,-4-15-1,2-6-2,-5-27-5,4 17-18,-16-34-12,12 17 1,-22-41 1,14 15-1</inkml:trace>
        <inkml:trace contextRef="#ctx0" brushRef="#br0" timeOffset="858.0015">-637-38 101,'-16'-18'38,"16"18"2,-18 23-1,27 17-25,-14 4-7,10 19-3,-1 15 0,8 8-1,0 5-1,3 4 1,0-4-3,1-1 0,0-11 0,-2-10 0,0-15 0,-6-12-2,4-3-6,-12-39-31,3 21-2,-3-21 1,0 0 0</inkml:trace>
      </inkml:traceGroup>
      <inkml:traceGroup>
        <inkml:annotationXML>
          <emma:emma xmlns:emma="http://www.w3.org/2003/04/emma" version="1.0">
            <emma:interpretation id="{2B342AAF-3A47-4C34-89C0-AFDA4CAABD5B}" emma:medium="tactile" emma:mode="ink">
              <msink:context xmlns:msink="http://schemas.microsoft.com/ink/2010/main" type="line" rotatedBoundingBox="7289,10657 10282,10838 10187,12405 7194,12224"/>
            </emma:interpretation>
          </emma:emma>
        </inkml:annotationXML>
        <inkml:traceGroup>
          <inkml:annotationXML>
            <emma:emma xmlns:emma="http://www.w3.org/2003/04/emma" version="1.0">
              <emma:interpretation id="{1F85E29F-8F33-4E4F-A10B-07EA016AA7F0}" emma:medium="tactile" emma:mode="ink">
                <msink:context xmlns:msink="http://schemas.microsoft.com/ink/2010/main" type="inkWord" rotatedBoundingBox="7289,10657 10282,10838 10187,12405 7194,12224"/>
              </emma:interpretation>
              <emma:one-of disjunction-type="recognition" id="oneOf1">
                <emma:interpretation id="interp1" emma:lang="en-US" emma:confidence="0">
                  <emma:literal>341201</emma:literal>
                </emma:interpretation>
                <emma:interpretation id="interp2" emma:lang="en-US" emma:confidence="0">
                  <emma:literal>34201</emma:literal>
                </emma:interpretation>
                <emma:interpretation id="interp3" emma:lang="en-US" emma:confidence="0">
                  <emma:literal>3412041</emma:literal>
                </emma:interpretation>
                <emma:interpretation id="interp4" emma:lang="en-US" emma:confidence="0">
                  <emma:literal>3411201</emma:literal>
                </emma:interpretation>
                <emma:interpretation id="interp5" emma:lang="en-US" emma:confidence="0">
                  <emma:literal>34120+1</emma:literal>
                </emma:interpretation>
              </emma:one-of>
            </emma:emma>
          </inkml:annotationXML>
          <inkml:trace contextRef="#ctx0" brushRef="#br0" timeOffset="1872.0033">-353 875 73,'0'0'37,"0"0"0,0 0 1,0 0-15,0 0-10,-2-16-4,2 16-4,18-15-1,-2 4-1,0-3-1,5 2-1,2-2 0,2 3 0,-1-1 0,3 3-1,-4 2 0,-2 7 0,-5 2 0,-16-2 0,19 16 0,-13-1 0,-8 5 0,-2 1 0,-3 2 1,-3 1-1,-1 1 0,-3-4 0,0 2 0,0-4 0,-2-3-1,2 0 1,14-16 0,-25 23 0,25-23 0,-18 15 0,18-15 0,0 0 0,0 0 0,0 0 0,0 0 0,25-3 0,-7 3 0,3-4 1,4 4-1,3 2-1,2 5 2,2 5-1,-4 3 0,0 9 1,-7-1-1,-1 7 1,-6 1-1,-5 3 1,-6-3 0,-5 1-1,-5-4 2,-5-3-2,-4-2 0,-5-4 0,-6-1 0,-4-6-2,-1 0-1,-11-12-2,12 12-10,-19-19-24,19 7-2,-10-14 2,20 7-1</inkml:trace>
          <inkml:trace contextRef="#ctx0" brushRef="#br0" timeOffset="2683.2045">357 178 89,'9'17'37,"1"1"1,-10-18 1,11 37-19,-11-37-12,5 26-3,-5-26-3,7 19 0,-7-19 0,0 0-1,0 0-1,0 0 1,-9-29-1,0 7 0,1-4 0,-5-4 0,-1-5 0,-2 2-1,-3 1 1,-2 2 0,-2 4 0,-4 8 0,-1 8 0,-2 8-1,0 5 1,2 13 0,-1 9 0,5 10 0,-1 14 1,6 14-1,5 11 1,5 11 0,5 6 1,6 4-1,5 2 0,12-8 1,6-6-2,7-15 1,3-15 0,6-13-1,-1-13 0,1-11 0,-2-11-1,-9-7-1,-2-10-1,-9-13-3,6 16-10,-18-28-23,7 6-2,-14-17 3,9 1-2</inkml:trace>
          <inkml:trace contextRef="#ctx0" brushRef="#br0" timeOffset="2979.6052">501 70 96,'0'0'37,"0"0"1,-10 18 0,-6-2-25,20 24-4,-12 2-3,12 20-3,-4 5 1,9 14-1,-2 3-1,7 7 1,-2 1-2,4-6 1,0-9-2,0-10 0,-2-11 0,-3-14 0,-2-10-3,-6-16 0,-3-16-3,0 0-5,0 0-23,-7-23-7,4 3 2,-17-18-1</inkml:trace>
          <inkml:trace contextRef="#ctx0" brushRef="#br0" timeOffset="3182.4056">434 736 91,'0'0'36,"-17"-3"1,17 3 1,0 0-22,0 0-7,0 0-3,32-14-3,-6 5-1,11-1 0,4-3-1,8-3-1,4-1-2,0-4-2,5 7-6,-24-16-26,12 10-3,-20-9 0,2 8 1</inkml:trace>
          <inkml:trace contextRef="#ctx0" brushRef="#br0" timeOffset="3432.006">773-33 103,'0'0'38,"-28"-9"2,25 37 0,-12 5-26,22 31-7,-3 10-2,10 17-2,0 6 0,6 3-1,1-2-2,2-1 0,0-11 0,-4-14 0,2-7 0,-12-28-9,11 0-31,-20-37-2,14 28 2,-14-28-2</inkml:trace>
          <inkml:trace contextRef="#ctx0" brushRef="#br0" timeOffset="4212.0072">1038 1074 94,'0'0'37,"-21"-11"0,21 11 2,-16-21-23,16 21-10,4-21-2,-4 21-1,14-21-1,-14 21 0,28-16 0,-9 13-1,1-4 0,4 7 0,1-2 0,5 2 0,-5 3 0,1-3-1,-8 7 1,1-3-1,-19-4 0,20 21 0,-20-21 0,-7 32 0,0-11 0,-7 9 0,3-2 0,-7 5 0,2 4 0,-5 2 0,4-1 0,-1-1 0,-1-2 0,-1-1 0,4-1 1,0-6-1,2-3 0,5-5 1,9-19-1,-8 29 1,8-29 0,0 0 1,21-4-2,-2-7 0,4-1 0,11-4 0,3-1 0,3-3 0,5 8 0,-3 2 0,-2 4 0,-4-1-3,3 20-11,-39-13-26,35 0-1,-35 0 1,16-7-1</inkml:trace>
          <inkml:trace contextRef="#ctx0" brushRef="#br0" timeOffset="5054.4086">1559 325 88,'0'0'36,"-28"-26"0,28 26 2,-39-19-24,39 19-5,-23 10-3,14 6-2,-3 3-1,6 18-1,-1 7 1,6 16-1,1 3 1,7 13 0,3-1-1,10-1 0,4-2 0,8-12 0,9-13-2,6-15 0,6-18 0,9-16 0,0-19 0,1-11 0,-3-13 0,-5-8 0,-11-8 0,-7-1 0,-12-6 0,-13 1 0,-10 0 0,-12 4 0,-13 3 0,-9 5 0,-9 3 0,-6 4 0,-6 11 0,-11 8 0,-1 6 0,-4 7 0,2 7 0,0 6-3,9 8 0,1 0-2,20 21-9,-4-11-25,24 11-1,-1-5 0,23 9 1</inkml:trace>
          <inkml:trace contextRef="#ctx0" brushRef="#br0" timeOffset="5600.4096">2148 169 101,'0'0'37,"-23"12"2,25 11-1,-16-2-27,25 21-5,-6 7-1,7 16-2,-1 6-1,3 6 0,-3 2-1,3 0-1,-4-7 1,1-5 0,-4-14-2,-3-13-1,1-10-2,-5-30-8,0 25-26,0-25-2,0 0 1,-30-23-1</inkml:trace>
          <inkml:trace contextRef="#ctx0" brushRef="#br0" timeOffset="5818.8102">2048 735 102,'7'-27'38,"10"17"0,-2-13 0,22 11-28,-7-15-5,16 4-2,1-1-1,6 3 0,0 1-2,-2 6 0,-1 4-2,-10 1-1,3 11-4,-27-15-8,12 19-23,-28-6 0,18-4 0,-18 4-1</inkml:trace>
          <inkml:trace contextRef="#ctx0" brushRef="#br0" timeOffset="6130.8108">2447 37 104,'0'0'38,"-23"-23"1,23 23 0,-16 14-29,19 16-3,-4 2-2,8 15-2,-2 11 1,7 13-2,-1 4 0,3 11 0,0 0-2,6 6 0,-4-6 0,3-9 0,-3-5 0,0-16 0,0-14 0,-4-8 0,-1-11 0,-11-23 0,17 16 0,-17-16-3,23-11-37,-26-10 0,10 3-2,-13-20 1</inkml:trace>
        </inkml:traceGroup>
      </inkml:traceGroup>
    </inkml:traceGroup>
    <inkml:traceGroup>
      <inkml:annotationXML>
        <emma:emma xmlns:emma="http://www.w3.org/2003/04/emma" version="1.0">
          <emma:interpretation id="{BFB66C82-E105-43E2-9CB3-85F04E94113C}" emma:medium="tactile" emma:mode="ink">
            <msink:context xmlns:msink="http://schemas.microsoft.com/ink/2010/main" type="paragraph" rotatedBoundingBox="6481,15110 10968,15289 10907,16811 6421,166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A467E3-D75F-43C9-A88F-4AE53E76C433}" emma:medium="tactile" emma:mode="ink">
              <msink:context xmlns:msink="http://schemas.microsoft.com/ink/2010/main" type="line" rotatedBoundingBox="6481,15110 10968,15289 10907,16811 6421,16632"/>
            </emma:interpretation>
          </emma:emma>
        </inkml:annotationXML>
        <inkml:traceGroup>
          <inkml:annotationXML>
            <emma:emma xmlns:emma="http://www.w3.org/2003/04/emma" version="1.0">
              <emma:interpretation id="{C5FD1164-C049-4726-AB03-E3D0AA3257DA}" emma:medium="tactile" emma:mode="ink">
                <msink:context xmlns:msink="http://schemas.microsoft.com/ink/2010/main" type="inkWord" rotatedBoundingBox="9260,15221 10968,15289 10913,16677 9204,16609"/>
              </emma:interpretation>
              <emma:one-of disjunction-type="recognition" id="oneOf2">
                <emma:interpretation id="interp6" emma:lang="en-US" emma:confidence="0">
                  <emma:literal>crochets</emma:literal>
                </emma:interpretation>
                <emma:interpretation id="interp7" emma:lang="en-US" emma:confidence="0">
                  <emma:literal>Choctaw</emma:literal>
                </emma:interpretation>
                <emma:interpretation id="interp8" emma:lang="en-US" emma:confidence="0">
                  <emma:literal>Crochets</emma:literal>
                </emma:interpretation>
                <emma:interpretation id="interp9" emma:lang="en-US" emma:confidence="0">
                  <emma:literal>Crockets</emma:literal>
                </emma:interpretation>
                <emma:interpretation id="interp10" emma:lang="en-US" emma:confidence="0">
                  <emma:literal>CAROCHE</emma:literal>
                </emma:interpretation>
              </emma:one-of>
            </emma:emma>
          </inkml:annotationXML>
          <inkml:trace contextRef="#ctx0" brushRef="#br0" timeOffset="18423.6321">1997 4678 80,'-9'23'37,"16"5"1,-11-9 0,13 23-20,-11-19-10,11 5-3,-5-7-2,3-3 0,-7-18-2,5 16 1,-5-16-2,0 0 1,-9-27-1,4 4 1,-4-5-1,-3-9-1,-2-5 1,-4-2-1,-1 0 1,-4 2-1,-4 5 0,1 9 1,-1 11-1,1 8 1,-1 12 0,3 11 0,1 9 0,0 11 0,7 10 0,2 8 1,1 13-1,6 6 0,7 2 1,6 3-1,8-2 1,5-4-1,8-10 0,6-9 0,9-18 0,4-12 1,6-10-2,0-13 1,3-3-2,-7-16-5,12 10-30,-30-17-2,7 9 0,-21-11-1</inkml:trace>
          <inkml:trace contextRef="#ctx0" brushRef="#br0" timeOffset="19078.8334">2253 5001 88,'-9'-23'36,"9"23"2,9-31 0,24 29-26,-15-14-6,15 11-2,3-4-2,4 2-1,6 2 0,2-1 0,-2 1-2,-8-2-1,3 4-2,-16-13-6,14 14-20,-29-16-9,6 10 3,-18-15-3</inkml:trace>
          <inkml:trace contextRef="#ctx0" brushRef="#br0" timeOffset="18876.0331">2334 4651 82,'2'-22'38,"-15"-7"-2,13 29 3,-9-38-23,9 38-8,0 0-3,11 31-2,-6 6 0,6 20 0,-2 9-1,5 13 0,-2 4-1,2 0 0,0-4-1,0-6 0,1-13 0,-7-16-2,3-10-1,-11-17-1,7 1-6,-23-27-28,16 9-2,-17-23 1,9 7 0</inkml:trace>
          <inkml:trace contextRef="#ctx0" brushRef="#br0" timeOffset="19312.8338">2643 4609 72,'-11'-31'37,"-10"-13"-1,14 17 3,-16-13-19,23 40-9,-11-18-3,15 36-2,-4 10-2,7 18-1,2 12 0,3 16 0,6 10-2,3 2 0,0-2 0,4-5-1,-1-5-1,-1-12-2,0-6-2,-14-32-14,14 10-21,-23-34-1,18 23 1,-18-23 0</inkml:trace>
          <inkml:trace contextRef="#ctx0" brushRef="#br0" timeOffset="20170.8354">2937 5361 69,'-17'-23'37,"17"23"0,-11-26 0,11 26-16,-3-23-12,3 23-3,12-26-2,-12 26-1,27-28-1,-8 17 0,0 2 0,4 2-1,4 0 0,-3 6 0,1-1-1,-2 4 1,-3 3-1,-5 2 0,-15-7 0,16 21 0,-16-21 0,-7 30 0,7-30 0,-19 33 0,5-15 1,-2 1-1,0-1 0,0-1 0,2-1 0,14-16 0,-27 27 0,27-27 0,-17 19 0,17-19 0,0 0 0,0 0 0,0 0 0,0 0 0,0 0 0,16 14 0,1-14 0,5 0 0,2 2 0,3 1 0,1 2 0,2 2 0,0 4 0,-2 1 0,-1 6 1,-4 5-1,-6 1 0,-1 4 0,-3 2 0,-6 4 1,-4 1-1,-5-2 0,-3-1 0,-4-4 0,-3-3 0,-6-3 0,-1-6 0,-2-2 0,-2-5 0,-2-4 0,0-3-1,1-2 0,1 0-2,-4-12-5,27 12-29,-28-12-3,28 12 1,-28-20-1</inkml:trace>
          <inkml:trace contextRef="#ctx1" brushRef="#br0">2975 5666</inkml:trace>
          <inkml:trace contextRef="#ctx0" brushRef="#br0" timeOffset="15163.2266">-849 4713 86,'4'-26'37,"-4"26"2,0 0 0,14 22-21,-14-22-10,7 34-3,-4-13-2,6 3 0,-4-2-1,3-3 0,-3-3-1,-5-16 1,7 17-1,-7-17-1,0 0 1,0 0-1,-2-30 0,-3 9 1,0-5-2,-4-7 1,-4-6 0,-1-1-1,-3-3 0,-5 6 1,-4 8-1,1 7 1,-5 17-1,0 14 1,0 17 0,2 17 0,1 18 0,5 18 1,6 12-1,0 11 0,9 2 0,7 0 1,7-9-1,10-8 0,8-14 1,5-17-1,9-21 0,5-18 1,6-15-1,2-14-1,0-7 0,-6-11-2,-1 3-5,-25-20-32,17 15-1,-25-15 0,8 12-2</inkml:trace>
          <inkml:trace contextRef="#ctx0" brushRef="#br0" timeOffset="15927.628">-485 4674 90,'-6'-23'36,"6"23"2,0 0 0,0 0-26,9 27-5,-2 3-2,-5 7-2,10 14-1,-6 10 0,6 8-1,-5 3 0,6 3-1,-3-5 1,1-1-2,-2-11 1,-4-11-2,4-8 0,-9-14-2,7 1-5,-7-26-7,0 0-24,-27-5 1,27 5 1,-24-28 0,24 28 22,-25-36 8,9 12 8,16 24 11,-28-42 23,22 24 2,-4-8 0,10 26 0,-9-46-20,25 34-6,-7-11-5,15 5-1,3 1-2,10 3 0,5 0 0,6 3-1,1 4 0,4 2-1,0 3 0,-5-3-2,-2 7-2,-18-16-5,11 19-18,-25-23-11,2 11 1,-18-17-2,4 6 4</inkml:trace>
          <inkml:trace contextRef="#ctx0" brushRef="#br0" timeOffset="16177.2284">-81 4671 70,'-14'-39'37,"-7"-5"-1,10 14 2,-12-10-18,23 40-9,-16-19-4,16 19-2,-7 33-1,11 9-1,-3 13 0,8 17-1,-2 10 0,7 4-1,2 2 0,2-3-1,1-10 0,1-8-1,1-11-1,-2-19-2,4 0-6,-23-37-29,22 28-2,-22-28 2,15-7-2</inkml:trace>
          <inkml:trace contextRef="#ctx0" brushRef="#br0" timeOffset="16926.0297">208 5407 86,'0'0'37,"-19"-12"0,19 12 1,-5-25-26,5 25-6,14-30-2,-2 11-2,1 0 0,4 3-1,1 0 1,5 4-2,-4 5 1,4 3 0,-3 6-1,-5 3 0,-15-5 1,22 25-1,-21-9 0,-2 5 0,-6-2 0,-4 4 0,-1-2 0,-4 2 1,0-2-1,0-4 0,4 3 0,-1-4 0,13-16 0,-17 24 0,17-24 0,-6 16 0,6-16 0,0 0 1,0 0-1,23 3 0,-23-3 1,32-7-1,-11 6 0,2 1 0,4-2 0,1 11 1,0-1-1,0 10 1,-5 1-1,0 8 1,-9 1 0,1 3-1,-10 5 1,-5-5 0,-4 1-1,-6-2 0,-6-4 0,-5-3 0,-2-4 0,-6-3-1,1-4-1,-7-10-2,10 7-6,-19-23-29,25 7-1,-10-18 0,17 9 0</inkml:trace>
          <inkml:trace contextRef="#ctx0" brushRef="#br0" timeOffset="17690.4311">754 4611 87,'-25'5'36,"20"15"2,-16-10 0,21 25-26,-18-8-4,13 17-3,-6 7-1,11 10-1,0 4-1,9 5 0,5-1 0,11-1 0,7-6-1,8-8 0,11-15 1,6-13-1,6-17 0,5-12 0,0-13 0,-1-14-1,-5-9 1,-9-5-1,-7-8 0,-12-5 1,-11 1-1,-15 0 0,-11 2 0,-10 3 1,-13 0-1,-8 3 0,-10 6 0,-5 3 0,-9 6 0,-4 3 0,-3 7 0,-3 6-1,3 6 0,2 8 0,8 10-1,5 3-1,13 15-2,0-8-5,34 17-29,-15-10-2,25 11 2,-5-13-2</inkml:trace>
        </inkml:traceGroup>
      </inkml:traceGroup>
    </inkml:traceGroup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3:19:46.01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4CCD36D-FC77-4155-8C8F-6D10D6FDDCBE}" emma:medium="tactile" emma:mode="ink">
          <msink:context xmlns:msink="http://schemas.microsoft.com/ink/2010/main" type="inkDrawing" rotatedBoundingBox="2044,10326 6758,10403 6739,11577 2024,11499" semanticType="callout" shapeName="Other">
            <msink:sourceLink direction="with" ref="{1DE9A58C-55BF-4B3F-AD76-468E0F86A264}"/>
          </msink:context>
        </emma:interpretation>
      </emma:emma>
    </inkml:annotationXML>
    <inkml:trace contextRef="#ctx0" brushRef="#br0">34 1099 74,'-19'10'36,"19"-10"-2,-18 7 2,18-7-20,0 0-5,0 0-3,0 0-2,0 0-1,0 0-1,0 0-1,0 0 0,0 0-1,0 0 0,0 0 0,-1-17-1,1 17 0,14-21-1,-14 21 1,17-27-2,-17 27 1,23-31 0,-10 13 0,-1-3-1,-1 2 1,1-4 0,-3 0 0,7-1 1,-6-3-1,3 1 0,1-2 1,0 1-1,2-2 0,0 2 0,1-1 0,1-2 0,0 2 0,-1 0 0,3-2 0,-3 0 0,3 0 0,-1-1 1,-3 3-1,3-1 0,-1 1 0,0 2 0,-1 1 0,1 4 0,-4-2 0,2 1 0,0 1 0,-2-2 0,0 3 0,-3-1 1,-1 2-2,1 1 2,-2 3-1,-9 15 0,12-23 0,-12 23 0,9-16 1,-9 16-1,0 0 0,0 0 1,0 0-1,11-16 1,-11 16-1,0 0 1,0 0-1,0 0 1,0 0-1,0 0 0,15-7 1,-15 7-1,0 0 0,22 5 2,-22-5-2,21 7 0,-21-7 0,30 11 0,-14-6 0,1 2 0,3 0 0,1 2 0,0 0 0,4 0 0,-2 1 0,0 2 0,1 2 0,1 1 0,0 0 0,0 3 0,-1-4 0,1 5 0,3-1 0,1-2 0,1 1 0,0 3 0,1-3 0,1 1 0,3 1 0,2-3 0,-3 3 0,3 1 0,2-3 0,0 1 0,3-1 0,-1 3 0,-1-3 0,-1 2 0,2 1 0,-2-3 0,1 3 0,-1-1 0,-2-1 0,-2 1 0,1-3 0,-1 1 0,-5-1 0,-2 0 0,-1 0 0,-3 0 0,-1-2 0,-1 0 0,-1 0 0,0-4 0,2 3 0,-4-3 0,4 4 0,-2-3 0,4 1 0,-5 2 0,1-3 0,-4 4 0,3-2 0,-1-1 0,-19-12 0,30 18 0,-30-18 0,25 14 0,-25-14 0,21 10 0,-21-10 0,0 0 0,18 11 0,-18-11 0,0 0 0,0 0 0,0 0 0,0 0 0,0 0 0,0 0 0,0 0 0,0 0 0,0 0 0,0 0 0,0 0 0,0 0 0,0 0 0,0 0 0,0 0 0,0 0 0,0 0 0,0 0 0,16 0 0,-16 0 0,0 0 0,16-20 0,-16 20 0,21-22 0,-7 6 0,0-5 0,4-2 0,-1-3 0,4-3 0,1-4 0,1 0 0,3-4 0,1-2 0,1-1 0,0-3 0,0 1 0,2 0 0,0-2 0,0 2 0,-1 3 0,-1 2 0,-2 1 0,2 2 0,-1-1 0,-2 3 0,1 4 0,-3 0 0,0 0 0,-2 3 0,-3 4 0,0 4 0,-3 3 0,-15 14 0,29-20 0,-29 20 0,23-12 0,-23 12 0,21-10 0,-21 10 0,21-11 0,-21 11 0,18-10 0,-18 10 0,16-9 0,-16 9 0,0 0 0,15-13 0,-15 13 0,0 0 0,0 0 0,0 0 0,16 6 0,-16-6 0,0 0 0,0 0 0,20 19 0,-20-19 0,0 0 0,21 23 0,-21-23 0,19 17 0,-19-17 0,30 22 0,-14-10 0,5 0 0,1 2 0,1 4 0,-1-2 0,5 3 0,-1-2 0,-1-1 0,5 5 0,-2-3 0,4 0 0,3 1 0,3 0 0,0 0 0,3 3 0,0 0 0,1-2 0,0 1 0,2 0 0,-1 2 0,-1-2 0,-5 0 0,0 0 0,-1 4 0,-5 1 0,-4 0 0,-2 2 0,-4-3 0,-2 1 0,-1 1 0,-1-6 0,1 0 0,0-3 0,-1 1 0,1-5 0,1 2 0,-1-4 0,5-1 0,-5 3 0,1-4 0,2 1 0,-3-1 0,1-1 0,1 2 0,-1-4 0,-19-7 0,34 15 0,-34-15 0,28 18 0,-28-18 0,27 14 0,-27-14 0,22 12 0,-22-12 0,18 13 0,-18-13 0,0 0 0,20 12 0,-20-12 0,0 0 0,0 0 0,0 0 0,0 0 0,0 0 0,0 0 0,0 0 0,0 0 0,0 0 0,0 0 0,0 0 0,0 0 0,0 0 0,0 0 0,0 0 0,0 0 0,0 0 0,0 0 0,0 0 0,0 0 0,12-18 0,-12 18 0,0 0 0,3-17 0,-3 17 0,0 0 0,0 0 0,0 0 0,0 0 0,0 0 0,0 0 0,0 0 0,0 0 0,0 0 0,0 0 0,0 0 0,0 0 0,0 0 0,0 0 0,0 0 0,0 0 0,0 0 0,0 0 0,0 0 0,0 0 0,0 0 0,0 0 0,0 0 0,0 0 0,0 0 0,0 0 0,0 0 0,0 0 0,0 0 0,0 0 0,0 0 0,0 0 0,-5 24 0,5-24 0,7 23-19,-7-23-6,0 0-15,0 0-3,2-16 2,-2 16-1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3:20:06.41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A4A2FB3-F79B-4E0E-8F0D-CC5D84295E0C}" emma:medium="tactile" emma:mode="ink">
          <msink:context xmlns:msink="http://schemas.microsoft.com/ink/2010/main" type="inkDrawing" rotatedBoundingBox="10347,9412 10517,10788 10439,10797 10269,9421" semanticType="callout" shapeName="Other">
            <msink:sourceLink direction="with" ref="{AD8E02DE-B7B0-4EA2-B559-33EFC334E889}"/>
          </msink:context>
        </emma:interpretation>
      </emma:emma>
    </inkml:annotationXML>
    <inkml:trace contextRef="#ctx0" brushRef="#br0">8303-934 54,'-2'-18'32,"2"18"0,-5-17-4,5 17-9,0 0-5,0 0-3,0 0-3,0 0-1,0 0-1,0 0-1,0 0-1,0 0-1,5 23 0,-3-8 0,-2-15-1,3 34 1,-3-17-2,2 6 0,0-2 1,-1 4-1,-1-2-1,2 3 1,-2-1 0,2 3 0,-2-2-1,2 2 1,-2-1 0,1-3 0,1 1-1,-2-2 1,2 0-1,0-2 0,-2 0 1,2-2-1,-1 0 0,-1 1 1,2-5-1,-2 1 0,2 0 1,-2 0-1,0-16 0,2 26 0,-2-26 0,1 32 1,-1-32-1,0 33 0,0-15 0,0-1 1,0-1-1,2 2 0,0-2 0,-2-16 0,2 24 0,-2-24 0,1 20 1,-1-20-1,4 21 1,-4-21-1,3 22 0,-3-22 0,6 23 0,-6-23 0,3 23 0,-3-23 0,6 25 0,-6-25 2,5 23-2,-5-23 0,3 22 0,-3-22 0,6 23 0,-6-23 0,3 20 0,-3-20 0,4 19 0,-4-19 0,3 18 0,-3-18 0,4 17 0,-4-17 0,3 18 0,-3-18 0,4 17 0,-4-17 0,3 18 0,-3-18 0,0 0 0,6 21 0,-6-21 0,5 16 0,-5-16 0,5 16 0,-5-16 0,7 17 0,-7-17 0,7 19 0,-7-19 0,7 20 0,-7-20 0,8 21 0,-8-21 0,7 19 0,-7-19 0,7 18 0,-7-18 0,0 0 0,7 16 0,-7-16 0,0 0 0,3 15 0,-3-15 0,0 0 0,0 18 0,0-18 0,0 0 0,-2 16 0,2-16 0,0 0 0,0 0 0,0 0 0,-3 16 0,3-16 0,0 0 0,0 0 0,0 0 0,0 0 0,0 0 0,0 0 0,0 0 0,0 0 0,0 0 0,-2-30-6,18 33-22,-23-22-12,7 19-1,-2-37 0,8 14-1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3:20:11.61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EF30FBF-B4F9-4FC2-97E3-3AFB281B0CDD}" emma:medium="tactile" emma:mode="ink">
          <msink:context xmlns:msink="http://schemas.microsoft.com/ink/2010/main" type="inkDrawing" rotatedBoundingBox="16835,11161 19508,10843 19522,10957 16849,11276" shapeName="Other"/>
        </emma:interpretation>
      </emma:emma>
    </inkml:annotationXML>
    <inkml:trace contextRef="#ctx0" brushRef="#br0">14820 892 50,'0'0'35,"0"-16"-2,0 16 3,0 0-7,-2-27-14,18 29-3,-16-2-6,17-17 0,-17 17-2,25-18 0,-25 18-1,32-12 0,-16 5-1,7 3 1,-2-1-1,7 3 0,0 0-1,8 1 1,-1-3 0,9 2-1,0-1 1,7 1 0,2-5-2,2 2 0,3-4 0,2 0 0,0 0 0,-1 1 0,-1-3 0,0 1 0,-3 1 0,-2 0 0,0 0 0,0-1 0,1-1 0,1-1 0,0 1 0,-2 2 0,0-1 0,5 3 0,-3 2 0,0 3 0,-3 0 0,0 2 0,-3 2 0,1 0 0,-1-1 0,-5 1 0,2-2 0,-4-2 0,1 1 0,-1-3 0,0-1 0,-1 0 0,-2-1 0,0 1 0,-4 0 0,2-1 0,-2 1 0,-1 0 0,-1 0 0,3-1 0,-3-1 0,1 2 0,-4-2 0,2 2 0,-6 0 0,1 1 0,-8 2 0,-3 1 0,-16 1 0,25 1 0,-25-1 0,0 0 0,21 4 0,-21-4 0,0 0 0,19 3 0,-19-3 0,0 0 0,18 4 0,-18-4 0,0 0 0,0 0 0,0 0-9,0 0-21,0 0-11,-21-11-3,21 11 2,0 0-1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3:20:00.616"/>
    </inkml:context>
    <inkml:brush xml:id="br0">
      <inkml:brushProperty name="width" value="0.04667" units="cm"/>
      <inkml:brushProperty name="height" value="0.04667" units="cm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ECD8A60-FBD8-4D81-A2D0-84405D65B173}" emma:medium="tactile" emma:mode="ink">
          <msink:context xmlns:msink="http://schemas.microsoft.com/ink/2010/main" type="writingRegion" rotatedBoundingBox="9703,10325 12695,10325 12695,11738 9703,11738"/>
        </emma:interpretation>
      </emma:emma>
    </inkml:annotationXML>
    <inkml:traceGroup>
      <inkml:annotationXML>
        <emma:emma xmlns:emma="http://www.w3.org/2003/04/emma" version="1.0">
          <emma:interpretation id="{EE91B35F-2CBD-436E-8E9D-73C5A934E245}" emma:medium="tactile" emma:mode="ink">
            <msink:context xmlns:msink="http://schemas.microsoft.com/ink/2010/main" type="paragraph" rotatedBoundingBox="9703,10325 12695,10325 12695,11738 9703,117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24D4F7-2BC5-4EDB-89FD-F358BFE13740}" emma:medium="tactile" emma:mode="ink">
              <msink:context xmlns:msink="http://schemas.microsoft.com/ink/2010/main" type="line" rotatedBoundingBox="9703,10325 12695,10325 12695,11738 9703,11738"/>
            </emma:interpretation>
          </emma:emma>
        </inkml:annotationXML>
        <inkml:traceGroup>
          <inkml:annotationXML>
            <emma:emma xmlns:emma="http://www.w3.org/2003/04/emma" version="1.0">
              <emma:interpretation id="{AD8E02DE-B7B0-4EA2-B559-33EFC334E889}" emma:medium="tactile" emma:mode="ink">
                <msink:context xmlns:msink="http://schemas.microsoft.com/ink/2010/main" type="inkWord" rotatedBoundingBox="9703,10325 12695,10325 12695,11738 9703,11738">
                  <msink:destinationLink direction="with" ref="{2A4A2FB3-F79B-4E0E-8F0D-CC5D84295E0C}"/>
                </msink:context>
              </emma:interpretation>
              <emma:one-of disjunction-type="recognition" id="oneOf0">
                <emma:interpretation id="interp0" emma:lang="en-US" emma:confidence="1">
                  <emma:literal>N</emma:literal>
                </emma:interpretation>
                <emma:interpretation id="interp1" emma:lang="en-US" emma:confidence="0">
                  <emma:literal>n</emma:literal>
                </emma:interpretation>
                <emma:interpretation id="interp2" emma:lang="en-US" emma:confidence="0">
                  <emma:literal>M</emma:literal>
                </emma:interpretation>
                <emma:interpretation id="interp3" emma:lang="en-US" emma:confidence="0">
                  <emma:literal>v</emma:literal>
                </emma:interpretation>
                <emma:interpretation id="interp4" emma:lang="en-US" emma:confidence="0">
                  <emma:literal>u</emma:literal>
                </emma:interpretation>
              </emma:one-of>
            </emma:emma>
          </inkml:annotationXML>
          <inkml:trace contextRef="#ctx0" brushRef="#br0">8531-2601 255,'19'9'0,"15"7"0,1 0 0,1 0 0,2 1 0,1 3 0,0 2 0,0 5 0,0 3 0,-2 3 0,0 2 0,0 2 0,4 2 0,5-2 0,-1 1 0,3-3 0,0 1 0,1-3 0,1 0 0,1 3 0,-2-7 0,-3 7 0,0-5 0,-2-1 0,0 0 0,-1-5 0,-6-1 0,-2-6 0,-1 3 0,-6-7 0,-2 0 0,-3-4 0,-3 1 0,-5 0 0,-15-11 0,25 19 0,-25-19 0,14 19 0,-14-19 0,0 0 0,11 21 0,-11-21 0,0 0 0,0 0 0,0 0 0,0 0 0,0 0 0,0 0 0,0 0 0,0 0 0,0 0 0,0 0 0,0 0 0,0 0 0,0 0 0,0 0 0,-9-17 0,9 17 0,0 0 0,4-23 0,-4 23 0,8-19 0,-8 19 0,18-23 0,-18 23 0,27-28 0,-10 12 0,3-4 0,1-2 0,4-5 0,1-4 0,4-1 0,2-5 0,1-3 0,3-3 0,-3 0 0,2-1 0,-3 0 0,-2-2 0,-1 4 0,-3-4 0,-5 6 0,-1 1 0,1 6 0,-4-1 0,5 3 0,-1 1 0,2 0 0,1 2 0,3 1 0,-1-1 0,1 0 0,-4 5 0,0 4 0,-6 3 0,1 0 0,-18 16 0,23-19 0,-23 19 0,16-19 0,-16 19 0,18-20 0,-18 20 0,15-22 0,-15 22 0,15-23 0,-15 23 0,10-16 0,-10 16 0,0 0 0,0 0 0,0 0 0,0 0 0,0 0 0,0 0 0,0 0 0,0 0 0,0 0 0,0 0 0,0 0 0,0 0 0,0 16 0,0-16 0,0 0-5,-3 17-21,3-17-15,0 0-2,-25-3 2,25 3-1</inkml:trace>
          <inkml:trace contextRef="#ctx0" brushRef="#br1" timeOffset="3650.4064">8512-2497 13,'0'0'15,"0"0"-2,19-5 0,-19 5-2,0 0-1,0 0 2,9-16-4,-9 16 0,0 0 0,0 0 0,0 0 0,0 0 0,0 0 0,0 0 0,0 0-1,0 0-1,0 0 1,0 0-1,0 0-1,0 0 0,0 0-1,0 0 1,0 0-2,0 0 1,0 0-1,0 0 0,0 0-1,16-9 0,-16 9 0,0 0 0,0 0 0,0 0 0,0 0 0,0 0-1,0 0 1,-9 20 0,9-20-1,0 0 1,0 0-1,0 0 0,0 0-1,-12 15 1,12-15 0,0 0-1,0 0 1,0 0 0,-13 18-1,13-18 1,0 0 0,-14 25 0,14-25 0,-14 19 0,14-19 0,-16 25 0,16-25 0,-18 28-1,8-11 1,-2 1-1,-1 1 1,-1 0-1,0 3 0,-2-1 1,-2 0-1,-1 2 0,0 1 1,-3-1-1,-1 3 1,0-1-1,1 1 1,-1 2-1,0-1 1,1-1-1,-2-1 0,4 3 0,-1 0 0,0 0 0,-2-2 1,4 1-1,-4-3 0,1 3 2,5-3-2,-6-1 0,5-2 0,2 0 0,0-3 0,4 1 0,-2-1 0,3-1 0,3-1 0,8-16 0,-18 28 0,18-28 0,-14 23 0,14-23 0,-13 23 0,13-23 0,-10 19 0,10-19 0,-9 20 0,9-20 0,-5 16 0,5-16 0,0 0 0,0 0 0,-4 15 0,4-15 0,0 0 0,0 0 0,0 0 0,0 0 0,0 16 0,0-16 0,0 0 0,0 0 0,0 0 0,0 0 0,0 0 0,0 0 0,0 0 0,2 18 0,-2-18 0,0 0 0,0 0 0,0 0 0,0 0 0,0 0 0,0 0 0,0 0 0,21-21 0,-16 1 0,-5 20-4,6-31-36,10 13-1,-13-15-2,13 6 1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20:43.204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9C723DDF-F1AC-48A2-AB22-D51DD0297C1F}" emma:medium="tactile" emma:mode="ink">
          <msink:context xmlns:msink="http://schemas.microsoft.com/ink/2010/main" type="writingRegion" rotatedBoundingBox="11281,11684 22011,11459 22032,12459 11302,12685"/>
        </emma:interpretation>
      </emma:emma>
    </inkml:annotationXML>
    <inkml:traceGroup>
      <inkml:annotationXML>
        <emma:emma xmlns:emma="http://www.w3.org/2003/04/emma" version="1.0">
          <emma:interpretation id="{83C5338C-A903-4DEC-879E-C0126061A563}" emma:medium="tactile" emma:mode="ink">
            <msink:context xmlns:msink="http://schemas.microsoft.com/ink/2010/main" type="paragraph" rotatedBoundingBox="11281,11684 22011,11459 22032,12459 11302,126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ABE942-3E8F-4333-9C81-65F149F23835}" emma:medium="tactile" emma:mode="ink">
              <msink:context xmlns:msink="http://schemas.microsoft.com/ink/2010/main" type="line" rotatedBoundingBox="11281,11684 22011,11459 22032,12459 11302,12685"/>
            </emma:interpretation>
          </emma:emma>
        </inkml:annotationXML>
        <inkml:traceGroup>
          <inkml:annotationXML>
            <emma:emma xmlns:emma="http://www.w3.org/2003/04/emma" version="1.0">
              <emma:interpretation id="{B1622C59-98F4-4545-BF5B-569C590E8F9F}" emma:medium="tactile" emma:mode="ink">
                <msink:context xmlns:msink="http://schemas.microsoft.com/ink/2010/main" type="inkWord" rotatedBoundingBox="11286,11925 12889,11891 12901,12490 11299,12523"/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+</emma:literal>
                </emma:interpretation>
                <emma:interpretation id="interp2" emma:lang="en-US" emma:confidence="0">
                  <emma:literal>-7</emma:literal>
                </emma:interpretation>
                <emma:interpretation id="interp3" emma:lang="en-US" emma:confidence="0">
                  <emma:literal>Is</emma:literal>
                </emma:interpretation>
                <emma:interpretation id="interp4" emma:lang="en-US" emma:confidence="0">
                  <emma:literal>t</emma:literal>
                </emma:interpretation>
              </emma:one-of>
            </emma:emma>
          </inkml:annotationXML>
          <inkml:trace contextRef="#ctx0" brushRef="#br0">-3629 219 89,'0'0'37,"-20"-2"-1,20 2 1,-15-10-21,15 10-7,0 0-2,24-5-1,-24 5-2,37-9 0,-8 4 0,13 3-1,9-3 0,18 1-3,12 0 0,14 3 0,10-3 0,8 2 0,-2-1 0,-7-1 0,-7 1 0,-16-2 0,-15 1 0,-21-5 0,-7 4-4,-21-4 0,-17 9-2,14-19-1,-14 19-13,0 0-20,0 0 1,0-26 1,0 26 0</inkml:trace>
          <inkml:trace contextRef="#ctx0" brushRef="#br0" timeOffset="530.4009">-2715-153 99,'-21'3'38,"21"-3"3,0 0-2,9 34-22,-9-34-9,26 21-1,-3-9-3,11 4-2,5 0-2,8-1 0,6-1 0,4 2 0,5-2 0,-2-1 0,-2-3 0,-3 1 0,-8-4 0,-8 2 0,-9-1 0,-9 1 0,-21-9 0,13 25 0,-17-10 0,-10 1 0,-4 5 0,-6 2 0,-6 0 0,-4 3 0,-3 3 0,-4-1 0,-1-2 0,3 0 0,0 1 0,2-4 0,5-4 0,6-3 0,7-6 0,19-10 0,-20 14 0,20-14 0,0 0 0,23-15 0,2 15-11,-8-23-32,13 5 2,-8-12-1,11 6 0</inkml:trace>
        </inkml:traceGroup>
        <inkml:traceGroup>
          <inkml:annotationXML>
            <emma:emma xmlns:emma="http://www.w3.org/2003/04/emma" version="1.0">
              <emma:interpretation id="{9A1AA19E-1636-45F3-A262-7357E203C433}" emma:medium="tactile" emma:mode="ink">
                <msink:context xmlns:msink="http://schemas.microsoft.com/ink/2010/main" type="inkWord" rotatedBoundingBox="13871,11744 17531,11667 17549,12554 13890,12631"/>
              </emma:interpretation>
              <emma:one-of disjunction-type="recognition" id="oneOf1">
                <emma:interpretation id="interp5" emma:lang="en-US" emma:confidence="0">
                  <emma:literal>H:H+</emma:literal>
                </emma:interpretation>
                <emma:interpretation id="interp6" emma:lang="en-US" emma:confidence="0">
                  <emma:literal>tt:H+</emma:literal>
                </emma:interpretation>
                <emma:interpretation id="interp7" emma:lang="en-US" emma:confidence="0">
                  <emma:literal>H:tt+</emma:literal>
                </emma:interpretation>
                <emma:interpretation id="interp8" emma:lang="en-US" emma:confidence="0">
                  <emma:literal>H:Ht</emma:literal>
                </emma:interpretation>
                <emma:interpretation id="interp9" emma:lang="en-US" emma:confidence="0">
                  <emma:literal>tt:tt+</emma:literal>
                </emma:interpretation>
              </emma:one-of>
            </emma:emma>
          </inkml:annotationXML>
          <inkml:trace contextRef="#ctx0" brushRef="#br0" timeOffset="2277.604">-1073 333 76,'0'0'36,"0"0"1,0 0 1,0 0-16,18-12-13,15 0-2,2-6-4,15 1 0,4-4-1,3-1-1,7 8-3,-6-5-3,9 17-13,-23-13-20,2 7 1,-21-6-1,-1 9 0</inkml:trace>
          <inkml:trace contextRef="#ctx0" brushRef="#br0" timeOffset="2074.8036">-987-297 87,'0'0'38,"0"0"0,-16-18 1,20 34-12,-4-16-20,0 0-1,0 0-2,12 26-1,-10-7 0,7 15 0,-6 8-3,6 13 0,-7 8 0,7 18 0,-2-1 0,2 7 0,0-3 0,1-9 0,-1-8 0,0-11 0,1-10 0,-3-16 0,2-7 0,-9-23 0,0 0-2,0 0-5,0 0-6,-1-28-27,1 7-2,-18-14 1,13 10 0</inkml:trace>
          <inkml:trace contextRef="#ctx0" brushRef="#br0" timeOffset="2620.8046">-625-283 90,'-21'-13'37,"21"13"0,0 0 2,-11 25-21,11-25-10,4 30-2,1-4-1,8 18 0,-5 7 0,8 11 0,-2 3-5,4 14 0,-2 0 0,3-4 0,-3-6 0,2-9 0,-4-11 0,0-11 0,-3-6 0,-2-14 0,-9-18 0,0 0 0,17 17-9,-33-27-31,16 10-2,-7-36 2,7 15-1</inkml:trace>
          <inkml:trace contextRef="#ctx0" brushRef="#br0" timeOffset="4789.2082">23 38 78,'0'0'34,"0"0"0,0 0 1,14 32-19,-14-32-8,0 0-2,-10 17-1,10-17-1,0 0-1,-2 18 1,2-18-2,0 0 1,0 0-1,0 0-1,-13-19 0,13 19 0,-3-23 0,3 23 0,3-25-1,-3 25 0,6-21 1,-6 21 0,7-16-1,-7 16 1,0 0 0,19-1 0,-19 1 1,0 0-1,18 21 0,-18-21 0,3 24-1,-3-24 1,-3 27-1,3-27 0,-12 24 1,12-24-1,-16 16 0,16-16 0,-18 3 0,18-3 0,0 0 0,-16-19 0,16 19 0,0-23 0,2 8 0,-2 15 0,14-27 0,-14 27 1,23-17-1,-23 17 0,25-11 0,-25 11-1,21 2-1,-21-2-2,17 12-6,-17-12-29,0 0 0,0 0-1,-15 25 0</inkml:trace>
          <inkml:trace contextRef="#ctx0" brushRef="#br0" timeOffset="5538.0096">81 534 77,'-7'-21'36,"7"21"-1,0 0 2,0 0-19,0-23-9,0 23-2,0 0-2,16-18 0,-16 18 0,0 0-1,0 0-1,18-10 0,-18 10-1,0 0 0,7 15-1,-7-15 0,0 16 0,0-16-1,-4 16 0,4-16 0,0 0 0,0 0 0,0 0 0,-16 4 0,16-4 0,0 0 0,-5-23 0,5 23 0,4-21-1,-4 21 1,7-20 0,-7 20 1,0 0-1,21-12 0,-21 12 0,0 0 1,19 14-1,-19-14 0,11 21 1,-11-21-1,-4 23 0,4-23 2,-16 21-2,16-21 0,-19 18 0,19-18-2,-21 8 2,21-8-2,0 0 0,-21-10-4,21 10-28,3-21-5,-3 21-3,9-44 3</inkml:trace>
          <inkml:trace contextRef="#ctx0" brushRef="#br0" timeOffset="6598.8116">604 393 117,'0'0'39,"0"0"0,24-16-3,12 4-29,1-11-3,11 0-1,8-3-1,6-4-2,7 2-1,-2-2-2,2 14-6,-27-15-22,11 17-8,-21-6-1,1 11 2,-33 9-1</inkml:trace>
          <inkml:trace contextRef="#ctx0" brushRef="#br0" timeOffset="6364.8111">655-306 112,'0'0'39,"0"0"1,0 0-2,26 28-28,-22-4-3,10 17-2,-5 6-1,7 11-4,-7 7 0,7 9 0,-4 2 0,2 3 0,-2-5 0,-3-9 0,4-6 0,-5-9 0,3-12 0,-8-10 0,3-3-4,-6-25-4,0 0-29,0 0-4,0 0 0,0 0 2</inkml:trace>
          <inkml:trace contextRef="#ctx0" brushRef="#br0" timeOffset="6910.8121">1061-304 109,'-28'-22'39,"28"22"1,0 0 0,-4 27-28,2-8-4,13 20-1,-2 8-7,8 15 0,-1 5 0,6 6 0,-1 1 0,0 3 0,4-10 0,-2-7 0,0-9 0,-6-12 0,1-11 0,-8-11 0,-10-17 0,0 0-13,23 2-29,-28-23-2,9 3 3,-13-15-2</inkml:trace>
          <inkml:trace contextRef="#ctx0" brushRef="#br0" timeOffset="7503.6131">2357 15 110,'-11'-24'38,"11"24"2,0 0 0,0 0-28,0 0-4,9 31-3,-6-4-3,3 8-2,-1 5 0,0 9 0,2-5 0,-3 6 0,-1-6 0,3-9 0,1-5 0,-5-13 0,5 1-9,-7-18-26,0 0-6,-15-37-1,17 19 3</inkml:trace>
          <inkml:trace contextRef="#ctx0" brushRef="#br0" timeOffset="7737.6136">2214 216 115,'0'15'39,"0"-15"2,0 0-1,0 0-30,24 15-4,1-21-2,5 3-4,5-6 0,2-2 0,2 3 0,-5-8 0,10 16-17,-18-20-24,6 10 0,-12-13 0,4 7-1</inkml:trace>
        </inkml:traceGroup>
        <inkml:traceGroup>
          <inkml:annotationXML>
            <emma:emma xmlns:emma="http://www.w3.org/2003/04/emma" version="1.0">
              <emma:interpretation id="{8E77C283-5B20-4163-9F98-2F9450089D4A}" emma:medium="tactile" emma:mode="ink">
                <msink:context xmlns:msink="http://schemas.microsoft.com/ink/2010/main" type="inkWord" rotatedBoundingBox="18475,11533 22011,11459 22030,12375 18494,12450"/>
              </emma:interpretation>
              <emma:one-of disjunction-type="recognition" id="oneOf2">
                <emma:interpretation id="interp10" emma:lang="en-US" emma:confidence="0">
                  <emma:literal>43512)</emma:literal>
                </emma:interpretation>
                <emma:interpretation id="interp11" emma:lang="en-US" emma:confidence="0">
                  <emma:literal>435k)</emma:literal>
                </emma:interpretation>
                <emma:interpretation id="interp12" emma:lang="en-US" emma:confidence="0">
                  <emma:literal>435/2)</emma:literal>
                </emma:interpretation>
                <emma:interpretation id="interp13" emma:lang="en-US" emma:confidence="0">
                  <emma:literal>435k]</emma:literal>
                </emma:interpretation>
                <emma:interpretation id="interp14" emma:lang="en-US" emma:confidence="0">
                  <emma:literal>435k}</emma:literal>
                </emma:interpretation>
              </emma:one-of>
            </emma:emma>
          </inkml:annotationXML>
          <inkml:trace contextRef="#ctx0" brushRef="#br0" timeOffset="20888.4367">3672-217 100,'0'0'37,"0"0"3,-6-19-2,24 30-22,-18-11-9,0 0-1,0 0-2,0 0-1,0 0-1,0 0 0,-5 26-2,-2-5 0,-4 4 0,-1 3 0,-4 3 0,0 3 0,-3-1 0,3-5 0,-2 2 0,4-7 0,3-4 0,2-3 0,9-16 0,0 0 0,2 16 0,-2-16 0,25-7 0,-4 3 0,6-3 0,4 4 0,5-2 0,3 3 0,-1 2 0,1 2 0,-2 1 0,-1 1 0,-6 1 0,-6-5 0,-1 2 0,-7-6 0,0 2-5,-16 2-2,21-14-11,-26-9-22,12 6 0,-12-15 1,10 6 0</inkml:trace>
          <inkml:trace contextRef="#ctx0" brushRef="#br0" timeOffset="21184.8371">3981-384 103,'-7'-31'39,"7"31"0,0 0 0,0 0-25,0 0-6,-8 30-3,7-9 0,1 9-2,-2 7-3,4 10 0,-2 7 0,1 10 0,3 1 0,0 0 0,1 0 0,4 2 0,-2-11 0,3-4 0,-1-9 0,0-13 0,-2-8 0,-7-22 0,16 16 0,-16-16 0,0 0 0,-7-42-41,12 23 0,-10-13-1,8 7 1</inkml:trace>
          <inkml:trace contextRef="#ctx0" brushRef="#br0" timeOffset="22027.2387">4402-76 88,'0'0'36,"-31"-18"0,31 18 1,-34-24-22,34 24-5,-10-20-3,10 20-1,0-21-1,0 21 0,12-28-2,-12 28 0,30-26 1,-7 14-4,2 3 0,10-3 0,0 6 0,4-1 0,-4 7 0,1-2 0,-6 6 0,-6-2 0,-6-2 0,-18 0 0,0 0 0,7 23 0,-7-23 0,-16 28 0,2-12 0,-4 6 0,-3 5 0,-3-1 0,-1 2 0,0-1 0,-1-3 0,-1-1 0,6-2 0,3-5 0,18-16 0,-23 23 0,23-23 0,0 0 0,0 0 0,0 0 0,29 9 0,-6-13 0,5-1 0,4 3 0,3-2 0,5 3 0,3 2 0,-3 5 0,-2 3 0,-5 5 0,-6 3 0,-5 2 0,-9 4 0,-6 2 0,-11 1 0,-4 2 0,-10-3 0,-3 0 0,-6-6 0,-1 0 0,-6-5 0,-1-3 0,0-4 0,0-7 0,3 0 0,0-7 0,4 2 0,-1-6 0,8 8 0,-2-10-3,23 13-5,-31-16-4,31 16-27,0 0-2,0 0 3,0 0-2</inkml:trace>
          <inkml:trace contextRef="#ctx0" brushRef="#br0" timeOffset="22604.4397">5043-92 93,'0'0'38,"0"0"1,0 0-1,-3 16-17,3-16-13,0 0-2,-14 25-2,10-8-1,4-17-1,-12 34 1,3-17-3,4-1 0,5-16 0,-11 26 0,11-26 0,0 0 0,0 0 0,0 0 0,0 0 0,23 9 0,-7-12 0,1-4 0,5-1 0,4 3 0,1-2 0,4 4 0,1 1 0,2 2 0,-3 3 0,1 3 0,-4 2 0,-1 3 0,-2 3 0,-8 0 0,-1 4 0,-5-1 0,-6 3 0,-5 1 0,-3 0 0,-6-2 0,-4-1 0,-4-3 0,-6 0 0,-4-8 0,-1 0 0,-5-9-6,6 7-7,-19-17-27,16 5-1,-10-11 1,13 4 0</inkml:trace>
          <inkml:trace contextRef="#ctx0" brushRef="#br0" timeOffset="22885.2402">5022-178 103,'5'-30'39,"-5"30"2,18-28-1,10 23-25,-14-15-6,15 12-3,-3-8-4,9 5-2,2 1 0,2-1 0,0-1 0,-4 3 0,-1 2 0,-8-7-4,12 12-35,-28-15-2,6 13-1,-14-12 1</inkml:trace>
          <inkml:trace contextRef="#ctx0" brushRef="#br0" timeOffset="23462.4412">5929-385 111,'0'0'40,"0"0"1,6 40-1,-22-19-29,25 21-5,-6 2 0,6 11-6,-2 5 0,4 3 0,-3 0 0,1 0 0,0-5 0,-2-7 0,-2-9 0,1-5 0,-1-12 0,-5-25 0,11 26 0,-11-26-14,0 0-26,-2-31-3,2 31 3,3-44-3</inkml:trace>
          <inkml:trace contextRef="#ctx0" brushRef="#br0" timeOffset="23868.0419">6226-20 108,'28'4'38,"-10"-6"1,12 9 0,-30-7-29,30 9-5,-30-9-1,10 24-2,-17-8-1,-5 2 0,-9-1-1,-9 4 1,-2-1-1,-5-1 0,2-1 0,1-3 0,6-2 0,5-4-1,4-2 1,19-7 0,-16 5 0,16-5 0,0 0 0,17-5 0,-1 1 1,5 2-1,6-1 1,1 3-1,2 0 1,4 0-1,-4 3 1,3 1-1,-3 1 0,-3-1 0,-3-1-2,-4-1-1,-1 3-2,-19-5-9,21-7-24,-21 7-3,0 0 3,2-23-3</inkml:trace>
          <inkml:trace contextRef="#ctx0" brushRef="#br0" timeOffset="24414.0428">6830-594 107,'0'0'38,"-15"15"1,15-15-5,-1 29-24,-5-8-3,12 14-2,-8 3-1,11 8 0,-2 0-1,5 10 1,1 0-4,6 4 0,0-2 0,8-4 0,-2-3 0,1 0 0,-3-5 0,2-6 0,-6-4 0,-1-3 0,-8-5 0,-3-2 0,-7-6 0,-3 1 0,3-21 0,-27 30 0,8-23 0,-9-2 0,-2-1 0,-4-1 0,-1-5 0,-4-1 0,0-1 0,0-1 0,4 0 0,0-8 0,7 8 0,-4-16-7,32 21-34,-25-39-2,27 22 2,-7-18-1</inkml:trace>
        </inkml:traceGroup>
      </inkml:traceGroup>
    </inkml:traceGroup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3:20:10.67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40FE8C2-0897-49A4-A811-34CF8BB21D63}" emma:medium="tactile" emma:mode="ink">
          <msink:context xmlns:msink="http://schemas.microsoft.com/ink/2010/main" type="writingRegion" rotatedBoundingBox="18086,10118 18227,10118 18227,12000 18086,12000"/>
        </emma:interpretation>
      </emma:emma>
    </inkml:annotationXML>
    <inkml:traceGroup>
      <inkml:annotationXML>
        <emma:emma xmlns:emma="http://www.w3.org/2003/04/emma" version="1.0">
          <emma:interpretation id="{D96F5197-5890-4348-BA85-1495AD63FB42}" emma:medium="tactile" emma:mode="ink">
            <msink:context xmlns:msink="http://schemas.microsoft.com/ink/2010/main" type="paragraph" rotatedBoundingBox="18086,10118 18227,10118 18227,12000 18086,120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4F6697-CCE2-4DF7-AC4C-C4E88E9AC6CF}" emma:medium="tactile" emma:mode="ink">
              <msink:context xmlns:msink="http://schemas.microsoft.com/ink/2010/main" type="line" rotatedBoundingBox="18086,10118 18227,10118 18227,12000 18086,12000"/>
            </emma:interpretation>
          </emma:emma>
        </inkml:annotationXML>
        <inkml:traceGroup>
          <inkml:annotationXML>
            <emma:emma xmlns:emma="http://www.w3.org/2003/04/emma" version="1.0">
              <emma:interpretation id="{384B5869-771B-4D6A-B45D-057847DBDC9B}" emma:medium="tactile" emma:mode="ink">
                <msink:context xmlns:msink="http://schemas.microsoft.com/ink/2010/main" type="inkWord" rotatedBoundingBox="18086,10118 18227,10118 18227,12000 18086,12000"/>
              </emma:interpretation>
              <emma:one-of disjunction-type="recognition" id="oneOf0">
                <emma:interpretation id="interp0" emma:lang="en-US" emma:confidence="0">
                  <emma:literal>|</emma:literal>
                </emma:interpretation>
                <emma:interpretation id="interp1" emma:lang="en-US" emma:confidence="0">
                  <emma:literal>l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16082-147 94,'0'0'37,"-11"-21"2,11 21-2,-14-28-27,14 28-3,2-23-4,-2 23 1,3-25-2,-3 25 0,6-22 0,-6 22 0,0 0 0,0 0 0,0 0-1,0 0 1,0 0-1,0 0 0,0 0 0,0 0 0,0 0 0,0 0-1,0 0 1,0 22 0,0-22-1,-2 32 2,2-13-2,-2 4 0,0 7 0,2 3 0,0 8 0,0 3 0,-1 9 0,2 5 0,3 3 0,1 6 0,0 3 0,3 4 0,0 3 0,1-1 0,0-1 0,0 4 0,0-1 0,-1-3 0,1-6 0,0-4 0,-2-4 0,2-4 0,-4-3 0,2-8 0,-3-4 0,1-2 0,-5-1 0,4-4 0,-2-3 0,-2-2 0,0-2 0,1-4 0,-1-1 0,-1 2 0,2-4 0,-1 2 0,-1-2 0,-1-4 0,2 1 0,0-18 0,-4 25 0,4-25 0,0 0 0,0 0 0,0 0 0,-9-27 0,9 27-6,-16-47-30,15 19-6,-13-22-1,7 6 2</inkml:trace>
        </inkml:traceGroup>
      </inkml:traceGroup>
    </inkml:traceGroup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3:20:15.67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30E3072-D768-4107-8F80-AFCA6A73B252}" emma:medium="tactile" emma:mode="ink">
          <msink:context xmlns:msink="http://schemas.microsoft.com/ink/2010/main" type="writingRegion" rotatedBoundingBox="1904,12782 22210,12352 22245,13998 1939,14428"/>
        </emma:interpretation>
      </emma:emma>
    </inkml:annotationXML>
    <inkml:traceGroup>
      <inkml:annotationXML>
        <emma:emma xmlns:emma="http://www.w3.org/2003/04/emma" version="1.0">
          <emma:interpretation id="{1C380855-253A-4455-86D8-D60EBC7500A8}" emma:medium="tactile" emma:mode="ink">
            <msink:context xmlns:msink="http://schemas.microsoft.com/ink/2010/main" type="paragraph" rotatedBoundingBox="1904,12782 22210,12352 22245,13998 1939,144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D6A44D-A418-417F-AA3B-9114F451DA37}" emma:medium="tactile" emma:mode="ink">
              <msink:context xmlns:msink="http://schemas.microsoft.com/ink/2010/main" type="line" rotatedBoundingBox="1904,12782 22210,12352 22245,13998 1939,14428"/>
            </emma:interpretation>
          </emma:emma>
        </inkml:annotationXML>
        <inkml:traceGroup>
          <inkml:annotationXML>
            <emma:emma xmlns:emma="http://www.w3.org/2003/04/emma" version="1.0">
              <emma:interpretation id="{1DE9A58C-55BF-4B3F-AD76-468E0F86A264}" emma:medium="tactile" emma:mode="ink">
                <msink:context xmlns:msink="http://schemas.microsoft.com/ink/2010/main" type="inkWord" rotatedBoundingBox="1904,12785 6900,12679 6933,14231 1937,14337">
                  <msink:destinationLink direction="with" ref="{84CCD36D-FC77-4155-8C8F-6D10D6FDDCBE}"/>
                </msink:context>
              </emma:interpretation>
              <emma:one-of disjunction-type="recognition" id="oneOf0">
                <emma:interpretation id="interp0" emma:lang="en-US" emma:confidence="0">
                  <emma:literal>A-pentane</emma:literal>
                </emma:interpretation>
                <emma:interpretation id="interp1" emma:lang="en-US" emma:confidence="0">
                  <emma:literal>As-pentane</emma:literal>
                </emma:interpretation>
                <emma:interpretation id="interp2" emma:lang="en-US" emma:confidence="0">
                  <emma:literal>At-pentane</emma:literal>
                </emma:interpretation>
                <emma:interpretation id="interp3" emma:lang="en-US" emma:confidence="0">
                  <emma:literal>AL-pentane</emma:literal>
                </emma:interpretation>
                <emma:interpretation id="interp4" emma:lang="en-US" emma:confidence="0">
                  <emma:literal>AZ-pentane</emma:literal>
                </emma:interpretation>
              </emma:one-of>
            </emma:emma>
          </inkml:annotationXML>
          <inkml:trace contextRef="#ctx0" brushRef="#br0">0 199 72,'0'0'38,"0"0"-2,0 0 3,0 0-17,9 23-11,-11-6-3,13 18-3,-8 2 0,6 7-3,-2 0 1,4 3-2,-3-3 1,1-3-2,-2-8 1,-1-8-1,-1-8 0,-5-17 1,0 0-1,0 0 0,0 0 0,5-21 0,-8-9-1,-1-7 2,2-5-2,1-7 1,1-5-1,1-3 2,1 1-2,7 2 2,2 5-1,-1 5 0,6 5 0,2 7 0,1 9 0,2 9 0,4 9 1,-2 9-1,0 10 1,2 7 0,-2 9 0,-2 7 1,-2 5-1,2 7 0,-8-5 1,3 7-2,-6-6 0,1-4 0,-4-6 0,-2-5 0,-1-5 0,-4-25-4,7 26 2,-7-26-4,0 0-7,0 0-26,0 0-2,3-37 1,6 19-1</inkml:trace>
          <inkml:trace contextRef="#ctx0" brushRef="#br0" timeOffset="546.001">129 1137 104,'0'0'38,"16"-7"1,7-16-1,26 6-30,2-13-4,13-2-4,10 14-19,-12-18-19,7 11-1,-18-7 0,3 11-1</inkml:trace>
          <inkml:trace contextRef="#ctx0" brushRef="#br0" timeOffset="218.4004">789 271 100,'0'0'38,"0"0"2,23 12-2,0 2-21,-6-17-12,12 3-2,-3-2-3,-1-7-5,12 13-32,-19-13-2,3 12 1,-21-3-2</inkml:trace>
          <inkml:trace contextRef="#ctx0" brushRef="#br0" timeOffset="1294.802">1463 424 95,'0'0'38,"2"31"1,5 10-1,-10 1-28,15 23-3,-5 3-2,7 10-2,-3-3-1,1 1 0,0-9-1,1-9-1,-6-13 1,0-11-1,-4-15 0,-3-19 0,0 0 0,-3-18-1,-4-13 1,-2-10 0,-2-13-1,-3-13 0,2-8 0,0-8 0,-1-8 0,4-4 2,4 5-2,3 0 2,6 11-1,6 9 1,8 12-1,9 12 2,4 20-1,8 14 0,2 14 0,-1 12 0,-4 12 0,-3 14 0,-8 10 0,-7 4-2,-10 4 2,-8 2-3,-10-4 1,-8-3-3,1 3-3,-24-26-30,14 3-4,-13-21 3,10 1-3</inkml:trace>
          <inkml:trace contextRef="#ctx0" brushRef="#br0" timeOffset="2168.4038">1927 508 97,'0'0'39,"-3"28"0,3-28 0,25 18-26,-25-18-8,39-6-1,-11-8-2,5-3-1,1-15 1,3-3-1,-2-7 0,-3-4 0,-9 0-2,-4-3 1,-8 2-1,-6 3 2,-7 9-3,-5 3 2,-3 9-1,-6 7 0,-2 9 1,-3 7-1,0 11 1,-2 6 1,2 10-1,0 6 0,1 15 1,3 4-2,4 6 2,4 4-1,6-2 1,5-1-2,5-4 2,7-9-1,5-15 0,6-10 0,5-14 0,3-8 0,1-10-2,0-10 0,-1-2-1,-6-12-2,3 5-1,-16-14 0,3 11 1,-11-6 2,1 7-1,-7 3 4,0 6 0,1 7 4,-4 0-1,3 16 3,0 0-1,25 33-1,-15-11 1,8 7-3,-2 3 2,3 5-2,-1 0 0,-2-2-1,-2-5 0,-5-6 0,-1-4-1,-8-20 0,11 17 0,-11-17 0,0 0 0,11-33 0,-10 1-1,5-8 2,-1-8-1,2-4 0,2-3 0,1-1 1,3 3-1,-1 6 1,2 8-1,4 8 0,-2 11 1,5 13-1,0 11 1,6 13 0,-3 11-1,3 15 1,-2 4 0,-1 6-2,-2 1 2,-5-3-3,-3-3 1,-7-10-2,0-8-2,-7-30-5,9 20-25,-18-38-5,15-1-1,-13-22 2</inkml:trace>
          <inkml:trace contextRef="#ctx0" brushRef="#br0" timeOffset="3042.0053">2948 197 91,'0'0'37,"-30"7"-1,30-7 3,0 0-27,0 0-5,33-4-3,8-1-2,10-4 0,9-3-1,9-5 0,10-1 0,1-3-1,-6-2 0,-3-2 0,-10 4 0,-8 0 0,-9 4 0,-12 1 0,-11 5 1,-21 11-1,18-8 1,-18 8 0,0 0 0,-16 10 0,16-10-1,-30 25 1,12-6 0,-6 4 0,1 5 1,-5 7-1,1 7 0,-3 4 1,5 10-1,1-1 1,4-1-2,6-5 1,2-5-1,6-9 0,8-8 0,-2-27 0,23 9-1,-3-20 1,6-12 0,2-10-1,4-9 2,0-6-2,-4-3 2,-3 2-2,-6 2 2,-1 4-2,-8 8 2,-2 12-1,-8 23 1,7-15-1,-7 15 1,7 26 0,-4-1-1,1 4 2,1 10-2,-1-4 0,3 4 0,-4-4 0,2-7-2,3-3-1,-8-25-2,17 35-9,-17-35-27,0 0-1,11-39 2,5 18 0</inkml:trace>
          <inkml:trace contextRef="#ctx0" brushRef="#br0" timeOffset="2418.0043">2962-358 90,'10'-37'37,"-4"5"1,10 18 1,-22-5-24,26 31-6,-13 9-4,12 20-1,-3 13-2,5 16 1,1 11-2,-3 9 1,0-1-2,1 1 1,-1-9-1,-3-6-1,-2-11 0,-9-20-5,10 1-6,-22-25-28,12 1 0,-5-21-1,0 0 0</inkml:trace>
          <inkml:trace contextRef="#ctx0" brushRef="#br0" timeOffset="3432.006">3848 206 90,'21'-6'38,"-21"6"0,7 30 2,-7-30-21,14 44-11,-7-14-2,9 5-3,-2-3 0,4 0-3,-2-6 1,-2-3-1,-3-6 0,-11-17-1,0 0 1,0 0-1,0 0 1,0 0-1,5-31 0,-9 1 2,3-7-2,2-5 1,3-6 0,1 1 1,6-1-1,1 6 1,2 7 0,4 9 0,1 10 1,4 9-1,0 12 1,7 9 0,-1 7 0,-1 6-2,0 3 0,0 1 0,-3 3 0,-4-5 0,-5 0-3,-11-12-3,11 16-16,-16-33-19,0 0-1,0 0 1,0 0 0</inkml:trace>
          <inkml:trace contextRef="#ctx0" brushRef="#br0" timeOffset="3900.0069">4478 142 101,'0'0'37,"4"27"3,-4-27-3,37 23-27,-18-22-5,13 3-2,2-6-2,1-3 0,2-7-1,0-4 0,-3-5 0,-10-2-1,-3-2 0,-6-3 0,-7 2 0,-6-2 0,-5 3 0,-6 4 0,-4 3 0,-4 8 1,-3 6 1,-1 10 0,-4 8 0,6 10 1,-6 10 1,4 10 0,0 5 0,9 9 0,-1 0 1,15 0-3,5-7 2,5-4-2,11-10 1,9-7-2,7-11 0,5-12 0,2-7-2,-2-5 1,-2-4-2,-8-8-3,7 17-19,-25-25-16,1 15-1,-15-15 1,1 9-2</inkml:trace>
        </inkml:traceGroup>
        <inkml:traceGroup>
          <inkml:annotationXML>
            <emma:emma xmlns:emma="http://www.w3.org/2003/04/emma" version="1.0">
              <emma:interpretation id="{89DBF05F-3079-438D-A0CB-B6EEAF4550FE}" emma:medium="tactile" emma:mode="ink">
                <msink:context xmlns:msink="http://schemas.microsoft.com/ink/2010/main" type="inkWord" rotatedBoundingBox="9517,12703 14406,12599 14437,14045 9548,14148"/>
              </emma:interpretation>
              <emma:one-of disjunction-type="recognition" id="oneOf1">
                <emma:interpretation id="interp5" emma:lang="en-US" emma:confidence="0">
                  <emma:literal>isopentane</emma:literal>
                </emma:interpretation>
                <emma:interpretation id="interp6" emma:lang="en-US" emma:confidence="0">
                  <emma:literal>iso pentane</emma:literal>
                </emma:interpretation>
                <emma:interpretation id="interp7" emma:lang="en-US" emma:confidence="0">
                  <emma:literal>450 pentane</emma:literal>
                </emma:interpretation>
                <emma:interpretation id="interp8" emma:lang="en-US" emma:confidence="0">
                  <emma:literal>ibopentane</emma:literal>
                </emma:interpretation>
                <emma:interpretation id="interp9" emma:lang="en-US" emma:confidence="0">
                  <emma:literal>is pentane</emma:literal>
                </emma:interpretation>
              </emma:one-of>
            </emma:emma>
          </inkml:annotationXML>
          <inkml:trace contextRef="#ctx0" brushRef="#br0" timeOffset="6006.0106">7629-188 108,'-14'-26'38,"14"26"1,-9-18-1,9 18-31,0 0-4,16 11-3,-16-11-5,18 8-13,1 10-19,-19-18-2,30 26 2,-30-26-2</inkml:trace>
          <inkml:trace contextRef="#ctx0" brushRef="#br0" timeOffset="5834.4102">7682 157 98,'0'0'39,"0"0"0,18 3 0,-18-3-28,0 33-4,1-6-3,5 13 0,-1 1-2,2 3-1,-3-2 0,1-4-2,0-1 1,-1-9-3,1-1-1,-5-27-7,4 16-28,-4-16-1,0 0 1,-18-43-1</inkml:trace>
          <inkml:trace contextRef="#ctx0" brushRef="#br0" timeOffset="6458.4113">8056-102 102,'0'20'38,"0"-20"0,-21 36 0,-5-22-28,11 13-6,-6-1-1,4 2-2,-3 2 0,-1 0-1,-2 0 1,2 0-1,1-4 0,5-1 1,0-8-1,10-1 1,5-16-1,0 0 1,21 11-1,1-17 0,4-4 1,11-2-1,4-4 0,1-2 0,6 4 1,-2 2-1,-1 5 0,0 5 0,-5 6 1,-10 6-1,-5 9 1,-6 6 0,-8 3 0,-8 9-1,-6 0 1,-8 0-2,-5-2 2,-3-3-2,-4-3 1,-2-4-1,-1-4 0,-2-14-2,-1 0-1,-4-14-4,33 7-24,-37-12-7,37 12 0,-21-37 0</inkml:trace>
          <inkml:trace contextRef="#ctx0" brushRef="#br0" timeOffset="6864.0121">8487 155 90,'0'0'35,"0"0"3,-25 14-1,25 12-21,-19-14-8,15 15-2,-5-6-3,9 5 0,0-3-1,8 7 0,4-11 0,6 2-1,3-12 1,7-4-1,2-8 0,3-6 0,3-5 0,-3-11-1,-3 1 0,-3-8 0,-8 4 0,-6-5-1,-6 3 1,-9-3-1,-10 3 1,-6 2-1,-5 5 1,-5 2-1,-4 5 0,-2 5 1,1 9-2,-2 2 1,8 9-3,-1-3-2,19 18-15,-9-13-17,17 8-1,1-19 0,1 26 0</inkml:trace>
          <inkml:trace contextRef="#ctx0" brushRef="#br0" timeOffset="7363.2129">8981 202 105,'7'37'38,"-9"-16"1,13 20 0,-11-5-30,18 15-5,-1 2 1,10 10-4,-4 1 1,5 1-2,-9-4 1,3-3-1,-10-5 0,0-6 1,-8-12-1,-9-8 0,-2-11 0,7-16-1,-25 5 1,9-21-1,2-10 0,-6-13-1,6-10 1,-2-13-1,4-10 0,0-12 2,5-2-1,1-7 1,6 3-1,4 1 2,8 6-1,2 9 1,8 14 0,6 13-1,4 14 1,5 11 0,0 14 0,2 13 0,-2 11 1,-2 12-1,-7 5-1,-8 9 1,-10 4 0,-8 0-1,-9 3 0,-11-5-1,-3-2-2,-13-19-6,17 7-30,-20-21 0,10-1 0,-6-16-1</inkml:trace>
          <inkml:trace contextRef="#ctx0" brushRef="#br0" timeOffset="7815.6137">9490 183 102,'3'21'38,"-3"-21"-1,12 19 0,-12-19-30,34-9-3,-9-8-2,8-6-1,-1-5 0,2-7-2,-4-2 0,-7-4 0,-4 3-1,-12-3 0,-3 10 0,-12 3 0,-2 8 0,-10 6 1,-2 11 1,-5 8 0,-3 7 1,0 11 1,-2 5 0,4 14 1,-2 2 0,9 11 0,3-2 0,8 3 0,4-5-1,12-2 0,4-12 0,15-7-1,8-13-1,10-13-1,10-6-3,-6-21-6,15 7-27,-14-15-3,7 3 3,-22-11-3</inkml:trace>
          <inkml:trace contextRef="#ctx0" brushRef="#br0" timeOffset="8205.6144">9952 95 98,'-9'21'38,"9"-21"0,6 41 1,-17-26-26,25 20-5,-5-6-2,7 7-3,0-4-1,0 0-2,-1-8 1,0-3-2,-15-21 1,22 23-1,-22-23 1,0 0-1,9-23 0,-9 1 1,2-7-1,0-7 1,3-8-1,2-4 1,4-1 0,-1 0 0,5 3 0,-1 6 0,2 5 2,5 12-1,0 10 1,0 19 1,2 9-1,2 15 0,-2 7 1,0 5-3,1 6 0,-4 1 0,-3-5 0,-2-9 0,-3-3-4,-12-32-9,14 21-27,-14-21-2,0 0 2,0-42-1</inkml:trace>
          <inkml:trace contextRef="#ctx0" brushRef="#br0" timeOffset="8642.4152">10427-123 104,'-21'7'36,"21"-7"2,3 16-2,22-7-29,-7-9-4,8-2-4,16 7-6,-10-15-28,23 3-2,-4-7 1,14 5-1</inkml:trace>
          <inkml:trace contextRef="#ctx0" brushRef="#br0" timeOffset="8455.2149">10464-524 116,'0'0'39,"-12"-15"2,12 15-1,-6 33-33,13 6-2,0 6-1,9 20-1,0 7-3,9 9 0,-2 4 0,5-1 0,0-3 0,1-9 0,-6-5 0,-8-22-2,7 6-10,-28-31-29,12-1 0,-6-19 0,-16-4 0</inkml:trace>
          <inkml:trace contextRef="#ctx0" brushRef="#br0" timeOffset="9110.416">11211-188 89,'0'0'36,"0"0"1,-25 5 0,-3-17-23,28 12-7,-39 12-2,16-1-2,-7 3-1,0 9 0,-4 5 0,1 9 1,-1 7-1,4 5 0,4 0 1,5 4-1,5-7 0,10-4-1,8-11 1,11-4-2,6-15 1,11-10-1,3-9 0,5-9 0,-1-5 0,-2-9-1,-5-3 0,-4-4 0,-6 0 0,-8 3 1,-5 1-1,-3 7 1,-1 1 0,-1 9 1,-2 16-1,0 0 1,0 0 1,0 18-1,0 5 0,4 5 1,-3 3-2,5 3 0,-1-3 0,2-1 0,4-3 0,-11-27-7,31 37-23,-31-37-10,25 7 0,-25-7 0,25-18 0</inkml:trace>
          <inkml:trace contextRef="#ctx0" brushRef="#br0" timeOffset="9531.6167">11362 21 115,'0'0'39,"15"32"2,-15-32-1,23 38-30,-13-16-4,10 4-2,-1-1-4,4-1 0,0-3 0,0-3 0,-6-2 0,-17-16 0,22 21 0,-22-21 0,0 0 0,0 0 0,0 0 0,1-23 0,1 0-2,2-5 1,3-7 0,3-7 0,4-2 1,1 0-1,2 0 1,3 3 0,-1 8 1,0 8 0,-1 13 0,0 14 0,-2 8 1,1 13-2,-6 9 0,1 7 0,-1 4 0,-4 1 0,0 0 0,-2-7 0,-1-2 0,-6-14-6,20 9-23,-18-30-11,0 0 0,0 0 0,16-12-1</inkml:trace>
          <inkml:trace contextRef="#ctx0" brushRef="#br0" timeOffset="10015.2176">11940-5 110,'-4'21'38,"16"11"2,-4-15-2,18 8-30,-5-15-3,11-1-2,2-9-1,6-7-1,2-9-1,-3-8 0,-2-6-1,-7-7-1,-1-2 1,-12-3-2,-4 3 1,-10 1 0,-8 6 0,-7 6 1,-6 10 0,-3 9 1,-6 10 1,-1 15 1,-4 5 0,6 14 0,-3 3 1,7 8 1,0 1-1,12 5 0,1-3 0,12-2-1,6-6-2,12-7 0,8-6 0,8-7 0,9-9 0,0-8 0,5-8 0,-5-16-4,15 8-36,-25-15-1,4 11-1,-17-9 0</inkml:trace>
        </inkml:traceGroup>
        <inkml:traceGroup>
          <inkml:annotationXML>
            <emma:emma xmlns:emma="http://www.w3.org/2003/04/emma" version="1.0">
              <emma:interpretation id="{ACEAE1DC-37A6-4B11-B4D1-B7A217F6F05F}" emma:medium="tactile" emma:mode="ink">
                <msink:context xmlns:msink="http://schemas.microsoft.com/ink/2010/main" type="inkWord" rotatedBoundingBox="17041,12462 22210,12352 22245,13998 17076,14107"/>
              </emma:interpretation>
              <emma:one-of disjunction-type="recognition" id="oneOf2">
                <emma:interpretation id="interp10" emma:lang="en-US" emma:confidence="0">
                  <emma:literal>neopentane</emma:literal>
                </emma:interpretation>
                <emma:interpretation id="interp11" emma:lang="en-US" emma:confidence="0">
                  <emma:literal>reopens ane</emma:literal>
                </emma:interpretation>
                <emma:interpretation id="interp12" emma:lang="en-US" emma:confidence="0">
                  <emma:literal>reopen Jane</emma:literal>
                </emma:interpretation>
                <emma:interpretation id="interp13" emma:lang="en-US" emma:confidence="0">
                  <emma:literal>reopen) ane</emma:literal>
                </emma:interpretation>
                <emma:interpretation id="interp14" emma:lang="en-US" emma:confidence="0">
                  <emma:literal>reopen bane</emma:literal>
                </emma:interpretation>
              </emma:one-of>
            </emma:emma>
          </inkml:annotationXML>
          <inkml:trace contextRef="#ctx0" brushRef="#br0" timeOffset="12121.2213">15163 109 85,'0'0'37,"0"0"0,-21-19 1,30 35-20,-9-16-8,0 26-3,1-3-3,8 8 0,-5-1 0,4 11-1,-2-10-1,1 4 0,-2-5-1,-1-5-1,-1-8 1,-3-17-2,2 20 1,-2-20 0,0 0 0,-9-25-1,6 2 1,3-7 0,0-8-1,3-8 2,4-5-2,4-9 0,5 1 0,3-5 0,2 1 1,6 5 0,5 7 0,-1 13 0,6 15 0,0 17 1,1 19 0,2 18 0,-5 15 1,-1 10-1,-6 9 1,-3 2-2,-7-4 0,-3-3 0,-4-11 0,-4-7 0,-2-12 0,-3-2 0,-2-28 0,2 20 0,-2-20 0,0 0-8,0-21-26,-11-6-7,11 5 0,-10-21 1</inkml:trace>
          <inkml:trace contextRef="#ctx0" brushRef="#br0" timeOffset="12573.6221">15805 33 98,'0'0'38,"-8"37"2,8-37-2,-2 37-23,2-37-9,17 21-2,1-17-2,7-4-1,5-9 0,2-5 0,-1-7-1,-1-5 0,-1-3-1,-10-4 0,-1 0 0,-13-4-1,-3 5 1,-9 2-1,-2 7 1,-11 4 0,1 9 0,-4 6 1,-2 11 0,1 11 1,1 8-1,0 9 2,2 11-1,6 8 1,5 3 1,3 4-2,3-5 2,4 2-2,9-12 0,2-4 0,10-14 0,2-10-2,9-11-2,-2-18-4,21 8-32,-16-25-1,7 8 2,-4-18-3</inkml:trace>
          <inkml:trace contextRef="#ctx0" brushRef="#br0" timeOffset="12948.0227">16363-74 107,'-17'21'39,"-12"0"0,8 13 0,-11-6-30,16 16-3,1-2-3,6 4 0,3-2-1,10 5 0,5-10 1,7-1-2,7-13 1,7-6-2,3-14 0,10-8 0,1-13 0,3-10 0,-3-6 0,-1-8 0,-8-2 0,-7-6 0,-6 2-3,-12-1 2,-10 3 0,-10 4 0,-10 4-1,-10 7 1,0 6 0,-9 5 0,2 11-1,-5 7-1,8 14-3,-8-12-7,23 24-24,-6-6-3,16 10 2,-2-9-1</inkml:trace>
          <inkml:trace contextRef="#ctx0" brushRef="#br0" timeOffset="13462.8237">16790 134 107,'0'0'38,"-3"31"2,-2-13-2,20 24-28,-11-3-4,10 15-2,-2 8-1,4 8-1,-2 2 0,2 2-1,-3-6-1,-3-4 0,-4-10 1,-3-6-1,-3-17-1,-3-10 1,3-21-2,-16 7 1,16-7-1,-25-35 0,11 0 0,-4-14-1,1-7 1,-3-18-1,4-4 1,-1-9 1,3-5 0,3-3 1,7 0-1,4 6 2,7 3-1,6 14 2,6 10 0,6 13-1,3 12 1,6 19 0,-1 15-1,6 17 1,-7 14 0,1 16 0,-6 5-1,-4 11 0,-11 5 0,-7-2 0,-8-3-1,-11-4 0,-4-8-1,-10-10-2,5 3-6,-23-29-29,21 0-2,-10-20 0,12-1 0</inkml:trace>
          <inkml:trace contextRef="#ctx0" brushRef="#br0" timeOffset="14336.4252">17149 97 104,'0'0'37,"9"35"3,-9-35-2,31 26-27,-13-26-5,14 0-3,3-10-1,6-4-1,1-9 0,0-9-1,-5-5 0,-3-7-2,-9-5 1,-8 0 0,-8 3-1,-9 4 1,-7 5-1,-7 6 1,-2 9 0,-7 12 1,-2 8 0,-3 9 0,2 7 1,-1 11 0,1 8 0,5 8 0,1 6 0,4 4 1,6 7-1,4-2 1,5-5-1,9-2 0,10-8 0,10-11-1,9-9 0,6-9-1,10-8-2,-4-15-1,13 4-7,-27-26-20,13 10-8,-18-14 0,0 9-1,-18-11 2,6 20 19,-25-15 11,5 8 10,2 26 24,-2-30 8,2 30 4,0 0-2,0 0 3,0 0-17,0 0-10,6 27-4,10 2-2,-6-2-1,10 6-1,-5-1-2,7-2 0,-6-4 0,1-1-1,-3-10-1,-14-15 0,21 18-1,-21-18 1,0 0-1,13-26 0,-10 3 0,3-9 0,1-8 0,2-9 0,3-6 0,2-5 0,4 2 1,1 2-1,0 9 1,3 12 1,-1 8 0,4 18 0,-4 20 1,5 15 0,-1 13 0,0 10 0,-1 6 1,-1 3-3,0-2 0,-7-2 0,4-8 0,-12-13-2,3-3-3,-11-30-14,-2 16-21,2-16-3,0 0 3,-23-24-2</inkml:trace>
          <inkml:trace contextRef="#ctx0" brushRef="#br0" timeOffset="15522.0273">18210-237 95,'0'0'37,"-11"-28"2,11 28-2,4-20-25,26 15-5,1-4-3,17 4-2,10-7 0,9 1 0,4 1-1,7 1 0,-1 0-1,-1 2 0,-7 2 0,-9-2 0,-11 3 0,-10 1 0,-10 1 0,-10 2 1,-19 0-1,16 4 0,-16-4 1,0 0 0,-25 15-1,25-15 1,-35 23 0,12-9-1,-5 4 1,-4 5 0,-3 5 0,-1 7 0,-3 7 0,2 7 1,0 2-1,6 4 0,4-3 1,8-4-2,6-6 0,11-9 0,8-10 0,-6-23 0,35 13 0,-7-20 0,4-9 0,2-5 0,-3-9 0,-1-4 0,-3-6 0,-2 0-2,-6-1 2,-5 6-1,-3 3 1,-2 4 0,-2 9 0,-7 19 0,0 0 1,21 7 1,-16 18-2,2 6 0,2 8 0,0 3 0,1 2 0,1-2 0,0-3 0,-1-9 0,1-6-2,-11-24-2,21 25-7,-21-25-24,2-19-6,-6-4 0,13 0 0</inkml:trace>
          <inkml:trace contextRef="#ctx0" brushRef="#br0" timeOffset="14913.6262">18398-789 93,'0'0'38,"0"0"3,-1 16-3,-19 3-25,29 30-4,-7 8-3,10 17-1,-5 10-1,7 9-1,-3 2-1,1 2 1,1-6-3,-3-9 0,-1-9 0,-4-15 0,-3-15-3,-7-14 0,3-7-5,-17-29-10,19 7-22,-34-14-2,20-3 3,-12-18-2</inkml:trace>
          <inkml:trace contextRef="#ctx0" brushRef="#br0" timeOffset="15943.228">19073-147 98,'0'0'38,"0"0"1,16 5 1,-16-5-28,9 40-4,-1-12-3,6 11-1,-1 1-1,4 3 0,-4-5-2,1-1 0,-3-9 0,-3-5 1,-1-5-2,-7-18 0,0 0 0,0 0 0,0 0-2,11-18 2,-7-5-1,1-8 0,4-8 0,1-9 0,3-4 0,4-3 1,3 4-1,-1 4 1,1 3 0,1 9 1,-2 12-1,1 12 1,-1 17 0,-1 13 1,-1 11-2,1 9 3,-2 10-3,-2 2 0,0 0 0,-3-2 0,-1-3 0,-4-17-2,1-2-2,-7-27-2,14 23-8,-14-23-27,3-16 0,-3-11 0,13 3 0</inkml:trace>
          <inkml:trace contextRef="#ctx0" brushRef="#br0" timeOffset="16458.0289">19701-174 75,'0'0'38,"-9"35"1,9-35 0,4 48-12,-4-32-19,19 6-2,1-6-3,4 0-1,1-7 0,7-4-1,0-8 0,1-8-1,-1-5 0,-4-7 0,-5-3-1,-2-7 1,-6 1-1,-10 0 0,-3 2 0,-13 4-1,-3 3 1,-6 6 1,-2 8-1,-3 7 1,-3 6 1,1 12 0,-3 8 1,4 11 0,1 6 0,9 8 1,0 0 0,11 7 0,5-5-1,10-3 1,8-10-3,14-2 0,7-10 0,8-7 0,6-8 0,2-8 0,1-5 0,-1-5 0,-2-1 0,-10-3 0,-5 1 0,-11-1 0,-8 6 0,-19 5-5,28 5-21,-28-5-16,0 0-1,0 0 1,-15-7 0</inkml:trace>
        </inkml:traceGroup>
      </inkml:traceGroup>
    </inkml:traceGroup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14.37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6EDF3DE-FCD8-420D-9331-ED770398E9EC}" emma:medium="tactile" emma:mode="ink">
          <msink:context xmlns:msink="http://schemas.microsoft.com/ink/2010/main" type="writingRegion" rotatedBoundingBox="3349,5879 3202,10610 1717,10564 1864,5833">
            <msink:destinationLink direction="with" ref="{091997BF-1E7F-4390-A03F-073D1D4009EE}"/>
            <msink:destinationLink direction="with" ref="{ED6BD327-9B84-41CD-93F7-DED6549EAEA7}"/>
          </msink:context>
        </emma:interpretation>
      </emma:emma>
    </inkml:annotationXML>
    <inkml:traceGroup>
      <inkml:annotationXML>
        <emma:emma xmlns:emma="http://www.w3.org/2003/04/emma" version="1.0">
          <emma:interpretation id="{2D7AF6BE-E6E4-4757-AB48-120E562C6513}" emma:medium="tactile" emma:mode="ink">
            <msink:context xmlns:msink="http://schemas.microsoft.com/ink/2010/main" type="paragraph" rotatedBoundingBox="3349,5879 3202,10610 1717,10564 1864,58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313B40-18B1-413E-945B-F21B34BC580F}" emma:medium="tactile" emma:mode="ink">
              <msink:context xmlns:msink="http://schemas.microsoft.com/ink/2010/main" type="line" rotatedBoundingBox="3349,5879 3202,10610 1717,10564 1864,5833"/>
            </emma:interpretation>
          </emma:emma>
        </inkml:annotationXML>
        <inkml:traceGroup>
          <inkml:annotationXML>
            <emma:emma xmlns:emma="http://www.w3.org/2003/04/emma" version="1.0">
              <emma:interpretation id="{33D864BF-71C1-4ADA-B1D9-544F842995A3}" emma:medium="tactile" emma:mode="ink">
                <msink:context xmlns:msink="http://schemas.microsoft.com/ink/2010/main" type="inkWord" rotatedBoundingBox="1717,10564 1864,5833 3349,5879 3202,10610">
                  <msink:destinationLink direction="from" ref="{E16C0831-2E3B-4EAF-BF2B-C3F8CBCC7CF6}"/>
                  <msink:destinationLink direction="with" ref="{30C9A23B-4649-426D-91DC-C14080A15F22}"/>
                  <msink:destinationLink direction="with" ref="{BFEF3011-7B97-4AB3-99D3-AF0DE580A604}"/>
                </msink:context>
              </emma:interpretation>
              <emma:one-of disjunction-type="recognition" id="oneOf0">
                <emma:interpretation id="interp0" emma:lang="en-US" emma:confidence="0">
                  <emma:literal>icky:</emma:literal>
                </emma:interpretation>
                <emma:interpretation id="interp1" emma:lang="en-US" emma:confidence="0">
                  <emma:literal>ivy:</emma:literal>
                </emma:interpretation>
                <emma:interpretation id="interp2" emma:lang="en-US" emma:confidence="0">
                  <emma:literal>inky:</emma:literal>
                </emma:interpretation>
                <emma:interpretation id="interp3" emma:lang="en-US" emma:confidence="0">
                  <emma:literal>ire:</emma:literal>
                </emma:interpretation>
                <emma:interpretation id="interp4" emma:lang="en-US" emma:confidence="0">
                  <emma:literal>iris.</emma:literal>
                </emma:interpretation>
              </emma:one-of>
            </emma:emma>
          </inkml:annotationXML>
          <inkml:trace contextRef="#ctx0" brushRef="#br0">745-3968 88,'-22'-9'36,"-4"1"0,3 9 1,-14-9-24,18 20-6,-8 0-2,9 13 0,-3 5-2,9 10 1,-1 4-1,10 10 0,3 1-1,9-1 1,7-6-1,10-4 0,6-13-1,12-8 0,5-12 0,4-13 0,4-10-1,5-11 2,-4-7-2,-3-7 0,-8-5 0,-8-4 0,-9-5 0,-7 4 0,-12 3 0,-13 2 0,-9 5 0,-6 3 0,-8 5 0,-7 4 0,-5 6 0,-3 3 0,-3 0 0,-1 9 0,2-2 0,-2 6-2,3 10 0,2 0-3,14 21-11,-5-19-23,15 15-2,-7-11 2,14 9-1</inkml:trace>
          <inkml:trace contextRef="#ctx0" brushRef="#br0" timeOffset="4492.8079">310-4158 114,'0'0'39,"0"0"1,0 0-1,27 23-28,-27-23-7,16 16-1,-16-16-2,19 12-1,-19-12-1,16 6-3,2 6-7,-18-12-28,0 0-2,12-23 2,-12 23-2</inkml:trace>
          <inkml:trace contextRef="#ctx0" brushRef="#br0" timeOffset="4274.4072">116-4087 109,'0'0'39,"0"0"0,0 0-3,23 17-27,-23-17-5,14 21 0,-14-21-2,16 28 0,-16-28-1,18 23 0,-18-23-1,0 0 1,19 20-1,-19-20-1,0 0-1,0 0-1,21-4-6,-21 4-29,-1-19-2,-1 3 2,2 16-2</inkml:trace>
          <inkml:trace contextRef="#ctx0" brushRef="#br0" timeOffset="5054.4086">1071-4318 108,'0'0'39,"0"0"1,0 0-1,0 0-28,0 0-5,0 0-2,20 2-1,-20-2-1,15 18-1,-15-18-1,13 16 2,-13-16-4,0 0 0,17 22-2,-17-22-12,0 0-23,0 0-1,0 0-1,0 0 1</inkml:trace>
          <inkml:trace contextRef="#ctx0" brushRef="#br0" timeOffset="5272.8093">1398-4089 125,'-2'17'40,"11"8"2,-9-25-2,12 25-34,-12-25-4,11 19-2,-11-19 0,0 0-3,24 9-4,-24-9-33,0 0-1,-8-28 1,8 28-1</inkml:trace>
          <inkml:trace contextRef="#ctx0" brushRef="#br0" timeOffset="6068.4106">513-3163 121,'22'32'40,"-22"-32"0,19 26-1,-19-26-33,0 0-5,21 21-2,-21-21-5,23 4-33,-23-4-1,0 0 0,-2-23 0</inkml:trace>
          <inkml:trace contextRef="#ctx0" brushRef="#br0" timeOffset="5881.2103">219-3298 114,'0'0'39,"0"0"1,-4 15 0,20-2-32,-16-13-3,16 17-2,-16-17-1,23 20-1,-23-20 0,21 12-2,-21-12 0,16 7-2,-16-7-5,0 0-31,0 0-1,0 0 0,21 14-1</inkml:trace>
          <inkml:trace contextRef="#ctx0" brushRef="#br0" timeOffset="7082.4125">212-1123 82,'0'0'40,"0"0"-1,0 0 3,8-25-16,-8 25-19,0 0-2,16 27-2,-16-27 0,11 24-2,-11-24 1,10 27-1,-10-27 0,9 26-2,-9-26-1,0 0-2,9 28-3,-9-28-26,0 0-8,-21 7 1,21-7-1</inkml:trace>
          <inkml:trace contextRef="#ctx0" brushRef="#br0" timeOffset="7378.813">95-824 116,'0'0'41,"0"0"0,0 0-1,0 0-33,19 12-4,-19-12 0,20 7-3,-20-7 1,21 7-1,-21-7 0,18 5-2,-18-5-5,23 0-32,-23 0-2,0 0 1,-4-17-2</inkml:trace>
          <inkml:trace contextRef="#ctx0" brushRef="#br0" timeOffset="8002.8141">0 4 107,'0'0'40,"0"0"0,0 0-1,0 0-27,21-10-8,-21 10-2,25 7-2,-25-7 1,26 16-1,-26-16-1,18 20-2,-9-3-1,-9-17-6,10 22-29,-10-22 0,2 27 0,-2-27-1</inkml:trace>
          <inkml:trace contextRef="#ctx0" brushRef="#br0" timeOffset="8205.6144">233 285 118,'24'37'40,"-24"-37"0,29 32-1,-29-32-34,21 23-4,-21-23-3,21 9-4,4 0-33,-25-9-1,0 0 1,7-23-1</inkml:trace>
          <inkml:trace contextRef="#ctx0" brushRef="#br0" timeOffset="8814.0155">1145 201 111,'0'0'40,"0"0"1,0 0-2,0 0-31,0 0-4,0 0 0,20 0-2,-20 0-1,21 9 1,-21-9-1,21 9 1,-21-9-2,0 0 0,21 12-4,-21-12-3,20-3-31,-20 3-3,3-17 0,-8 0 0</inkml:trace>
          <inkml:trace contextRef="#ctx0" brushRef="#br0" timeOffset="9016.8154">1378-6 121,'0'0'40,"7"41"2,-7-41-2,18 34-34,-9-18-4,-9-16-2,25 25-2,-25-25-5,31-2-32,-31 2-2,0 0 0,6-38-1</inkml:trace>
        </inkml:traceGroup>
      </inkml:traceGroup>
    </inkml:traceGroup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29.24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91997BF-1E7F-4390-A03F-073D1D4009EE}" emma:medium="tactile" emma:mode="ink">
          <msink:context xmlns:msink="http://schemas.microsoft.com/ink/2010/main" type="inkDrawing" rotatedBoundingBox="1670,5337 1902,11138 1071,11171 839,5371" semanticType="verticalRange" shapeName="Other">
            <msink:sourceLink direction="with" ref="{F6EDF3DE-FCD8-420D-9331-ED770398E9EC}"/>
            <msink:sourceLink direction="with" ref="{9DA708B7-8D28-41DD-B4F2-3B7C570635C8}"/>
          </msink:context>
        </emma:interpretation>
      </emma:emma>
    </inkml:annotationXML>
    <inkml:trace contextRef="#ctx0" brushRef="#br0">814 149 112,'7'-21'37,"-19"-9"2,1 11-1,-19-6-32,0 11-2,-9-2-2,-8 6-1,-8 3 0,-5 7-1,-7 3 0,-4 8 0,2 6-1,1 4 1,4 7 0,8 2 0,8 5-1,7 6 2,13 1-2,10 4 1,11 5 1,6 7-1,4 14 0,8 12 1,5 20-1,3 12 0,4 23 1,-2 19 0,2 23-1,4 17 1,-1 15-1,0 8 0,1 2 0,-1 2 0,1-2-1,-2-3 1,-2-13-1,-4-6 1,-1-10 1,-4-6 0,-2-11 0,-3 0 0,-2-11 0,0-8 0,-3-6 0,1-10-1,-2-11 0,5-10 1,-5-9-1,2-7 0,-1-9 1,-1-5-1,-1-13 0,0-4 1,0-6-1,-4-4 0,0-5 0,0-8 1,-1-2-1,-1-4 0,3-2 0,-1-3 1,2-5-1,2-1 0,3-6 2,2-6-2,-7-19 0,25 25 0,-9-22 0,6-4 0,3-8 0,7-2 0,3-1 0,1 0 0,-3-2 0,2 1 0,-3 3 0,-4-1 0,-3 4 0,-7 2 0,-18 5-5,12-23-17,-12 23-18,4-19-2,-4 19 1,-11-37-1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24.56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DA708B7-8D28-41DD-B4F2-3B7C570635C8}" emma:medium="tactile" emma:mode="ink">
          <msink:context xmlns:msink="http://schemas.microsoft.com/ink/2010/main" type="writingRegion" rotatedBoundingBox="6370,7473 6599,7473 6599,7721 6370,7721">
            <msink:destinationLink direction="with" ref="{091997BF-1E7F-4390-A03F-073D1D4009EE}"/>
            <msink:destinationLink direction="with" ref="{56B402CD-3BE7-4383-9DC3-BFB17678ACFE}"/>
            <msink:destinationLink direction="with" ref="{7E10452F-BC83-4F28-AA81-3B5E1299F79F}"/>
          </msink:context>
        </emma:interpretation>
      </emma:emma>
    </inkml:annotationXML>
    <inkml:traceGroup>
      <inkml:annotationXML>
        <emma:emma xmlns:emma="http://www.w3.org/2003/04/emma" version="1.0">
          <emma:interpretation id="{2FA93390-1A22-487D-85D1-1A4D96AEB6EE}" emma:medium="tactile" emma:mode="ink">
            <msink:context xmlns:msink="http://schemas.microsoft.com/ink/2010/main" type="paragraph" rotatedBoundingBox="6370,7473 6599,7473 6599,7721 6370,77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C10D82-3680-4DBD-A8CE-F977DD610E16}" emma:medium="tactile" emma:mode="ink">
              <msink:context xmlns:msink="http://schemas.microsoft.com/ink/2010/main" type="line" rotatedBoundingBox="6370,7473 6599,7473 6599,7721 6370,7721"/>
            </emma:interpretation>
          </emma:emma>
        </inkml:annotationXML>
        <inkml:traceGroup>
          <inkml:annotationXML>
            <emma:emma xmlns:emma="http://www.w3.org/2003/04/emma" version="1.0">
              <emma:interpretation id="{94967035-D908-46BB-81ED-BA73EE3A9CFB}" emma:medium="tactile" emma:mode="ink">
                <msink:context xmlns:msink="http://schemas.microsoft.com/ink/2010/main" type="inkWord" rotatedBoundingBox="6370,7473 6599,7473 6599,7721 6370,7721">
                  <msink:destinationLink direction="to" ref="{E16C0831-2E3B-4EAF-BF2B-C3F8CBCC7CF6}"/>
                  <msink:destinationLink direction="with" ref="{C9FD9D83-8D3F-4B3C-A9FB-5C3CE1BD89BA}"/>
                  <msink:destinationLink direction="with" ref="{44303687-0AE5-4AE1-9BA4-9D6539DF5472}"/>
                </msink:context>
              </emma:interpretation>
              <emma:one-of disjunction-type="recognition" id="oneOf0">
                <emma:interpretation id="interp0" emma:lang="en-US" emma:confidence="0">
                  <emma:literal>1,</emma:literal>
                </emma:interpretation>
                <emma:interpretation id="interp1" emma:lang="en-US" emma:confidence="0">
                  <emma:literal>I,</emma:literal>
                </emma:interpretation>
                <emma:interpretation id="interp2" emma:lang="en-US" emma:confidence="0">
                  <emma:literal>a,</emma:literal>
                </emma:interpretation>
                <emma:interpretation id="interp3" emma:lang="en-US" emma:confidence="0">
                  <emma:literal>"</emma:literal>
                </emma:interpretation>
                <emma:interpretation id="interp4" emma:lang="en-US" emma:confidence="0">
                  <emma:literal>"A</emma:literal>
                </emma:interpretation>
              </emma:one-of>
            </emma:emma>
          </inkml:annotationXML>
          <inkml:trace contextRef="#ctx0" brushRef="#br0">2605-142 109,'0'0'40,"0"0"0,-11 26-1,-6-19-31,19 13-3,-2-20-3,1 31 0,3-13-1,-4-18-1,9 25 0,-9-25-1,8 17-2,-8-17-2,0 0-5,0 0-28,0 0-2,0 0 1,22-2 0</inkml:trace>
          <inkml:trace contextRef="#ctx0" brushRef="#br0" timeOffset="187.2003">2778-17 109,'16'16'40,"-16"-16"1,9 22-1,-9-22-28,-4 20-7,4-20-2,4 26-2,-4-26-2,3 21-2,-3-21-5,-10 18-31,10-18-1,0 0-1,0 0 1</inkml:trace>
        </inkml:traceGroup>
      </inkml:traceGroup>
    </inkml:traceGroup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46.96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19DDE36-268D-447F-8AF0-0F922B9C6D3A}" emma:medium="tactile" emma:mode="ink">
          <msink:context xmlns:msink="http://schemas.microsoft.com/ink/2010/main" type="writingRegion" rotatedBoundingBox="11480,5512 11830,5512 11830,5712 11480,5712"/>
        </emma:interpretation>
      </emma:emma>
    </inkml:annotationXML>
    <inkml:traceGroup>
      <inkml:annotationXML>
        <emma:emma xmlns:emma="http://www.w3.org/2003/04/emma" version="1.0">
          <emma:interpretation id="{D6268B2D-04CA-4B7E-98B6-C266EC85D5EE}" emma:medium="tactile" emma:mode="ink">
            <msink:context xmlns:msink="http://schemas.microsoft.com/ink/2010/main" type="paragraph" rotatedBoundingBox="11480,5512 11830,5512 11830,5712 11480,57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FFFC68-83D2-4FE2-BCB0-92E43C066885}" emma:medium="tactile" emma:mode="ink">
              <msink:context xmlns:msink="http://schemas.microsoft.com/ink/2010/main" type="line" rotatedBoundingBox="11480,5512 11830,5512 11830,5712 11480,5712"/>
            </emma:interpretation>
          </emma:emma>
        </inkml:annotationXML>
        <inkml:traceGroup>
          <inkml:annotationXML>
            <emma:emma xmlns:emma="http://www.w3.org/2003/04/emma" version="1.0">
              <emma:interpretation id="{2AA2B6F2-906A-4885-98EE-325CCFAC98F4}" emma:medium="tactile" emma:mode="ink">
                <msink:context xmlns:msink="http://schemas.microsoft.com/ink/2010/main" type="inkWord" rotatedBoundingBox="11480,5512 11830,5512 11830,5712 11480,5712">
                  <msink:destinationLink direction="to" ref="{F0D539BB-E154-44D3-B9CE-AC996DDDF780}"/>
                  <msink:destinationLink direction="with" ref="{C91F2A86-1B73-43D8-A8EA-72BB588469CB}"/>
                </msink:context>
              </emma:interpretation>
              <emma:one-of disjunction-type="recognition" id="oneOf0">
                <emma:interpretation id="interp0" emma:lang="en-US" emma:confidence="0">
                  <emma:literal>VI</emma:literal>
                </emma:interpretation>
                <emma:interpretation id="interp1" emma:lang="en-US" emma:confidence="0">
                  <emma:literal>"1</emma:literal>
                </emma:interpretation>
                <emma:interpretation id="interp2" emma:lang="en-US" emma:confidence="0">
                  <emma:literal>V,</emma:literal>
                </emma:interpretation>
                <emma:interpretation id="interp3" emma:lang="en-US" emma:confidence="0">
                  <emma:literal>Vs</emma:literal>
                </emma:interpretation>
                <emma:interpretation id="interp4" emma:lang="en-US" emma:confidence="0">
                  <emma:literal>\\</emma:literal>
                </emma:interpretation>
              </emma:one-of>
            </emma:emma>
          </inkml:annotationXML>
          <inkml:trace contextRef="#ctx0" brushRef="#br0">-807-2024 118,'9'-18'40,"-9"18"2,0 0-2,21 19-27,-21-19-11,18 20-2,-18-20 0,21 26 0,-21-26 0,23 19 0,-23-19 0,0 0 0,25 20 0,-29-41-25,4 21-15,9-18-2,-9 18 1,12-21-1</inkml:trace>
          <inkml:trace contextRef="#ctx0" brushRef="#br0" timeOffset="171.6003">-519-2012 123,'19'40'41,"-17"-22"1,14 10-1,-23-9-33,17 2-8,-3-5 0,-7-16 0,15 28-3,-15-28-16,0 0-22,0 0 0,0 0-1,-22-12 1</inkml:trace>
        </inkml:traceGroup>
      </inkml:traceGroup>
    </inkml:traceGroup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27.68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12E18EB-2ACB-41F9-BB36-834A1FFBE476}" emma:medium="tactile" emma:mode="ink">
          <msink:context xmlns:msink="http://schemas.microsoft.com/ink/2010/main" type="writingRegion" rotatedBoundingBox="7319,5352 8213,5352 8213,5921 7319,5921"/>
        </emma:interpretation>
      </emma:emma>
    </inkml:annotationXML>
    <inkml:traceGroup>
      <inkml:annotationXML>
        <emma:emma xmlns:emma="http://www.w3.org/2003/04/emma" version="1.0">
          <emma:interpretation id="{B2E89655-77E9-482B-AD80-1D812DFC19D9}" emma:medium="tactile" emma:mode="ink">
            <msink:context xmlns:msink="http://schemas.microsoft.com/ink/2010/main" type="paragraph" rotatedBoundingBox="7319,5352 8213,5352 8213,5921 7319,59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BC7EBB-DB52-460D-97D5-97F3EAA705EB}" emma:medium="tactile" emma:mode="ink">
              <msink:context xmlns:msink="http://schemas.microsoft.com/ink/2010/main" type="line" rotatedBoundingBox="7319,5352 8213,5352 8213,5921 7319,5921"/>
            </emma:interpretation>
          </emma:emma>
        </inkml:annotationXML>
        <inkml:traceGroup>
          <inkml:annotationXML>
            <emma:emma xmlns:emma="http://www.w3.org/2003/04/emma" version="1.0">
              <emma:interpretation id="{4EBB7890-2956-4FCF-A25E-4B67B6E353C8}" emma:medium="tactile" emma:mode="ink">
                <msink:context xmlns:msink="http://schemas.microsoft.com/ink/2010/main" type="inkWord" rotatedBoundingBox="7319,5352 8213,5352 8213,5921 7319,5921"/>
              </emma:interpretation>
              <emma:one-of disjunction-type="recognition" id="oneOf0">
                <emma:interpretation id="interp0" emma:lang="en-US" emma:confidence="0">
                  <emma:literal>z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5</emma:literal>
                </emma:interpretation>
                <emma:interpretation id="interp4" emma:lang="en-US" emma:confidence="0">
                  <emma:literal>+</emma:literal>
                </emma:interpretation>
              </emma:one-of>
            </emma:emma>
          </inkml:annotationXML>
          <inkml:trace contextRef="#ctx0" brushRef="#br0">-4138-60 77,'0'0'38,"-21"-11"-1,21 11 2,-6-17-13,6 17-17,20-7-3,-2 1-3,-1-1-1,10 0 0,1-3-1,4-1 0,1 1-1,1 1 1,-4 4 0,-2 1-1,-7 6 0,-5 3 0,-16-5 0,14 28 0,-17-5 0,-6 7 0,-4 5 0,-4 4 1,-3 5 0,-3 0-1,-3 1 0,1 1 0,-1-2 1,5-2-1,-2-7 1,7-3-1,3-6 1,6-5 0,7-5 0,0-16 0,22 12-1,-3-13 1,6-6-1,3-4 0,4-1-1,-4-4-1,2 5-1,-7-8-4,9 21-14,-16-18-17,3 9-3,-14-9 2,-5 16-1</inkml:trace>
          <inkml:trace contextRef="#ctx0" brushRef="#br0" timeOffset="265.2005">-3639 59 124,'22'13'40,"-22"-13"0,19 8-5,-19-8-27,35-3-4,-6-2 0,4-1-4,4 1 0,2-4 0,2 4 0,-8-4-2,8 22-13,-24-19-24,5 13-2,-22-7 0,0 0 1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26.82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6B402CD-3BE7-4383-9DC3-BFB17678ACFE}" emma:medium="tactile" emma:mode="ink">
          <msink:context xmlns:msink="http://schemas.microsoft.com/ink/2010/main" type="inkDrawing" rotatedBoundingBox="7244,5749 7461,10075 6563,10121 6345,5794" semanticType="verticalRange" shapeName="Other">
            <msink:sourceLink direction="with" ref="{9DA708B7-8D28-41DD-B4F2-3B7C570635C8}"/>
            <msink:sourceLink direction="with" ref="{2D1B442B-0BDC-43C4-9EB7-5A6453EB6594}"/>
          </msink:context>
        </emma:interpretation>
      </emma:emma>
    </inkml:annotationXML>
    <inkml:trace contextRef="#ctx0" brushRef="#br0">-2248-1773 95,'0'0'36,"-6"-31"1,6 31 0,23-44-28,18 26-3,-1-10-1,19 0-2,1-6-1,7 3 0,-2-3-1,0 6-1,-10 4 1,-11 3-1,-9 7 0,-10 5 0,-25 9 0,23 3 1,-23-3-1,0 25 0,-5-4 1,0 11 0,-1 13-1,3 17 1,-3 17-1,6 19 1,0 18-1,6 25 1,1 17 0,3 16 0,3 9 0,4 3 1,3-5-1,3 0 0,0-7-1,3-9 1,1-7 0,1-3-1,0-6 0,-1-3 0,-3-4-1,3 1 2,-6-6 1,-2-7-1,-3-7 0,-2-11-1,-5-6 2,0-4-2,0-11 0,-6-12 0,3-10 0,-5-8 0,3-10 0,0-9 0,-3-10 0,-1-9 0,0-23 0,-7 26 0,7-26 0,0 0 0,-24 11 0,8-11 0,-2 0 0,-3 0 0,-4 3 0,-5 1 0,-7 3 0,-5 3 0,-4 4 0,-4 4 0,-4 1 0,-3 2 0,1 0 0,-4 4 0,3 1 0,2-1 0,4-4 0,7-3 0,5-8 0,6-6 0,8-8 0,4-15-4,17-2-4,-13-25-32,25 2-1,-8-23 0,16 2 0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4:16.01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1BA60D4-A9A2-4F04-8877-8B4851023039}" emma:medium="tactile" emma:mode="ink">
          <msink:context xmlns:msink="http://schemas.microsoft.com/ink/2010/main" type="inkDrawing" rotatedBoundingBox="16185,5360 16509,10965 15218,11040 14894,5435" semanticType="verticalRange" shapeName="Other">
            <msink:sourceLink direction="with" ref="{B092F7B2-F441-44C6-9844-E26CF7C7BF4E}"/>
            <msink:sourceLink direction="with" ref="{CC84F8DB-C2AB-4F9B-B076-B8C9D1D44B13}"/>
            <msink:destinationLink direction="to" ref="{E6608835-3A43-464A-BCE4-4CCA633D0628}"/>
          </msink:context>
        </emma:interpretation>
      </emma:emma>
    </inkml:annotationXML>
    <inkml:trace contextRef="#ctx0" brushRef="#br0">-5 330 92,'0'0'38,"0"0"0,-12-21 1,33 16-26,4-18-5,29 3-3,12-9 0,17-3-2,10-5-1,8 0 0,-4 2 0,2 3-2,-13 8 1,-10 10 0,-16 7-1,-12 12 0,-18 13 1,-12 11-1,-10 15 0,-6 14 1,-5 20-1,-4 20 1,-2 25-1,2 18 1,3 20-1,4 13 2,7 16-2,6 12 0,2 7 0,10 4 0,0-6 0,8-3 0,-1-4 0,5 1 0,-1-8 0,1-10 0,-4-9 0,1-9 0,-6-4 0,-3 1 0,-4-9 0,-2-5 0,-3-6 0,-3 0 0,-3-8 0,-3-6 0,2-7 0,-2-13 0,-2-12 0,-1-8 0,-1-9 0,-1-14 0,-4-5 0,2-11 0,-3-8 0,1-6 0,-3-9 0,-2-5 0,7-21 0,-18 25 0,18-25 0,-23 0 0,23 0 0,-30-6 0,11-1 0,-2 0 0,-1 2 0,-2 2 0,-5 3 0,-4 5 0,-2 7 0,-10 6 0,0 8 0,-8 7 0,-11 8 0,-5 3 0,-3 5 0,-6 2 0,-3-4 0,3-8 0,-1-6 0,5-11 0,7-15 0,8-16 0,10-18 0,10-15 0,16-9 0,7-23-2,32 6-33,-9-27-6,16 5-2,-5-15 0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4:20.25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C84D39E-D0FC-4F3D-8470-C552F848BF40}" emma:medium="tactile" emma:mode="ink">
          <msink:context xmlns:msink="http://schemas.microsoft.com/ink/2010/main" type="inkDrawing" rotatedBoundingBox="19419,5377 20060,10651 19197,10756 18556,5481" semanticType="verticalRange" shapeName="Other">
            <msink:sourceLink direction="with" ref="{2D322271-1C9D-4D36-BA7B-EEB092BA6E0E}"/>
            <msink:sourceLink direction="with" ref="{C32DE472-85D0-4462-99C1-922546C6FE9C}"/>
            <msink:destinationLink direction="with" ref="{FC750A80-07E8-4A41-A834-49825367DF8B}"/>
            <msink:destinationLink direction="with" ref="{E9FF1362-C0C3-4D2B-A15B-C5D3DB893A0F}"/>
          </msink:context>
        </emma:interpretation>
      </emma:emma>
    </inkml:annotationXML>
    <inkml:trace contextRef="#ctx0" brushRef="#br0">879 145 96,'-34'-23'37,"0"7"0,-6 7 0,-29-12-27,16 16-5,-14-9-1,5 5-1,-5-1-1,4 3 0,-1 0-1,6 5-1,7-2 1,5 6-1,5 2 0,6 1 1,3 2-1,9 0 0,5 0 1,18-7-1,-21 16 0,21-16 1,-5 17-1,7-1 0,3 2 1,2 5-1,2 8 1,5 8 0,-2 12 0,4 17 0,2 17 0,0 17 1,1 19-1,2 19 0,-1 17 0,3 19 0,-2 19-1,2 7 1,0 10-1,1 3 0,-1 1 0,2 0 0,0-2-1,1-5 2,-3-10-1,5-8-1,-3-10 2,2-8-1,-1-8 1,-5-11-1,0-8 0,-1-5 0,-3-13-1,-2-3 2,-1-11-1,-5-5 0,-1-12 1,-1-8-1,0-8 2,1-5-2,-3-9 0,-2-18 0,1-5 0,-1-7 0,1-8 0,-1-4 0,1-7 0,-4-18 0,7 17 0,-7-17 0,5 21 0,-5-21 0,7 20 0,-7-20 0,6 15 0,-6-15 0,0 0 0,0 0 0,0 0 0,26 4 0,-26-4 0,37-30 0,-5 14 0,7-5 0,9 0 0,5 2 0,-1-2 0,5 3 0,-2 6 0,-8 1 0,-4 2 0,-13 1 0,-6 4-2,-24 4 0,27-7-3,-34-17-19,7 24-17,-4-34-1,4 11 0,-10-14 0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20:37.853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E1BD6253-EC30-41E3-B0D9-5066C9B16CDC}" emma:medium="tactile" emma:mode="ink">
          <msink:context xmlns:msink="http://schemas.microsoft.com/ink/2010/main" type="inkDrawing" rotatedBoundingBox="9373,11633 9622,12609 9532,12631 9284,11656" semanticType="callout" shapeName="Other">
            <msink:sourceLink direction="with" ref="{AEE5FCA0-6B5A-4653-AA49-19D553249017}"/>
          </msink:context>
        </emma:interpretation>
      </emma:emma>
    </inkml:annotationXML>
    <inkml:trace contextRef="#ctx0" brushRef="#br0">4607 23 101,'-30'-17'38,"30"17"1,-23 3 0,36 18-25,-19-5-7,13 16-2,-3 7 0,7 15-2,-1 13 1,3 8-4,1 8 0,5 8 0,-1 1 0,3-4 0,0-9 0,2-9 0,-4-14 0,3-10 0,-5-11 0,-3-16 0,-14-19 0,22 9 0,-22-9-7,7-23-34,0 2-2,-20-23 0,17 4 2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4:17.85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2AF1943-CA30-479A-A19F-0A601DE1AEC2}" emma:medium="tactile" emma:mode="ink">
          <msink:context xmlns:msink="http://schemas.microsoft.com/ink/2010/main" type="inkDrawing" rotatedBoundingBox="16802,8116 18091,8004 18094,8039 16805,8152" shapeName="Other"/>
        </emma:interpretation>
      </emma:emma>
    </inkml:annotationXML>
    <inkml:trace contextRef="#ctx0" brushRef="#br0">-1047 286 98,'-17'14'39,"17"-14"0,26 5 0,13 3-28,-2-16-4,27 8-2,12-8 0,24 2-3,11-4 1,10 1-1,2-3-1,2 1-1,-6 2-1,-19-3-1,-11 5-2,-31-5-2,-7 10-2,-30-14-3,9 23-10,-30-7-19,0 0 0,-10-23 2,10 23 0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4:18.32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5053348-9BDF-4368-91D8-F20C2490DDAF}" emma:medium="tactile" emma:mode="ink">
          <msink:context xmlns:msink="http://schemas.microsoft.com/ink/2010/main" type="inkDrawing" rotatedBoundingBox="18497,7785 18541,8400 17911,8445 17868,7830" semanticType="callout" shapeName="Other"/>
        </emma:interpretation>
      </emma:emma>
    </inkml:annotationXML>
    <inkml:trace contextRef="#ctx0" brushRef="#br0">0 0 93,'0'0'36,"0"0"2,0 0 1,21 10-26,-21-10-4,39 16-3,-7-5-1,14 4-2,5-2-1,9 4 0,4 1 0,5-4-2,-1 4 0,-13-6 0,-5 0 0,-10 0 0,-12 2 0,-10 1 0,-11 0 0,-9 3 1,-10 1-1,-6 4 1,-6 3 0,-6 4-1,-6 0 1,-1 5 0,-5-1-1,-1-1 0,3 1 2,3-5-2,3-4 0,4-2 0,7-7 0,4-6 0,19-10-2,-20 7 1,20-7-4,-8-19-9,8 19-26,5-21-2,-5 21 1,-7-32-2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4:18.90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876B10B-5170-420E-99E9-4B41B79C3FA3}" emma:medium="tactile" emma:mode="ink">
          <msink:context xmlns:msink="http://schemas.microsoft.com/ink/2010/main" type="inkDrawing" rotatedBoundingBox="16528,8370 16899,7769 17269,7997 16897,8599" semanticType="verticalRange" shapeName="Other">
            <msink:sourceLink direction="with" ref="{2D322271-1C9D-4D36-BA7B-EEB092BA6E0E}"/>
          </msink:context>
        </emma:interpretation>
      </emma:emma>
    </inkml:annotationXML>
    <inkml:trace contextRef="#ctx0" brushRef="#br0">-872 24 90,'20'-5'39,"-20"5"-2,19 4 4,-19-4-26,-12 21-9,-8 2-1,-3 10-2,-10 0-1,-2 8 0,-8 1-1,-3-2 0,-3 1 0,3 3 0,-2-7 0,11-2 1,4-4-1,3-4-1,8-4 1,8-2-1,9-6 1,5-15-1,9 23 1,9-16-1,4-3 1,10 3 0,4-2-1,4-1 2,-1 1-2,2 0 0,-4 0 0,-4 6 0,-5-2 0,-6 1 0,-3-3 0,-19-7-2,23 20 0,-23-20-5,23 15-33,-23-15-2,0 0 1,0 0-1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4:43.00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0C4C9D5-2BE7-4C1A-A6C4-65EA66A0D3ED}" emma:medium="tactile" emma:mode="ink">
          <msink:context xmlns:msink="http://schemas.microsoft.com/ink/2010/main" type="inkDrawing" rotatedBoundingBox="24222,5261 24396,10731 23304,10766 23130,5296" semanticType="verticalRange" shapeName="Other">
            <msink:sourceLink direction="with" ref="{82E59937-41FA-40C5-9F36-B582B66EE040}"/>
          </msink:context>
        </emma:interpretation>
      </emma:emma>
    </inkml:annotationXML>
    <inkml:trace contextRef="#ctx0" brushRef="#br0">-8 328 72,'0'0'37,"0"0"1,-21-30-1,21 30-10,11-24-17,20 15-4,3-9-1,19 1-2,9-8 0,17 1-1,4-6 0,5 2-1,-1-4 0,-4 6 0,-9 1-1,-12 6 1,-13 5-1,-13 7 0,-12 7 0,-8 5 0,-16-5 0,12 31 0,-10-6 1,-2 7-1,0 6 0,0 10 1,0 6-1,2 8 1,2 8 0,3 11-1,-2 8 1,2 13 0,2 11 0,0 5 1,1 6-2,1 10 0,-1 1 0,1 0 0,1 3 0,2-7 0,2-2 0,2-3 0,1 1 0,-1-4 0,1 0 0,3-4 0,-5 1 0,-1-1-2,-2-1 1,-5 0 0,0-2 0,-2-7 1,-2-1-1,-3 7 2,2-5 0,-1-2-1,-1-3 1,1 0-2,-1-1 2,2 3-1,-3-1 0,-1-10 0,0-1-1,-3-2 2,-1-3-2,-1-6 1,0-1 0,0-4 0,-1-9 1,3-3-1,-3-9 0,3-5 0,-1-6 0,1-5 0,1-6 0,0-14 0,-1-1 0,1-5 0,2-16 0,-2 21 0,2-21 0,0 0 0,0 0 0,0 0 0,0 0 0,0 0 0,-17-12 0,17 12 0,-20-5 0,20 5 0,-28 3 0,5 6 0,-3 3 0,-8 4 0,-5 5 0,-7 6 0,-3 3 0,-8-2 0,-4 5 0,-8 2 1,0 2-1,-4-4 0,5-3 0,2-9 2,6-7-2,11-7 0,8-12 0,17-18 0,15-10-2,11-14-1,20 3-8,-13-21-30,32 5-3,-9-12 3,10 7-2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5:36.02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A970277-13CF-4FE3-88B0-67116E856316}" emma:medium="tactile" emma:mode="ink">
          <msink:context xmlns:msink="http://schemas.microsoft.com/ink/2010/main" type="inkDrawing" rotatedBoundingBox="1656,10792 2192,10760 2195,10810 1659,10841" shapeName="Other"/>
        </emma:interpretation>
      </emma:emma>
    </inkml:annotationXML>
    <inkml:trace contextRef="#ctx0" brushRef="#br0">0 20 63,'0'0'34,"0"0"0,0 0-6,0 0-9,0 0-6,0 0-3,0 0-2,0 0-1,0 0-1,0 0-1,0 0-1,0 0 0,0 0-2,0 0 1,0 0-1,0 0 0,0 0-1,0 0 1,-8 18-1,8-18 0,0 0 0,0 0 0,20 10 0,-20-10 0,23 4 1,-7-1-2,0-3 0,5 2 0,2 0 0,3 0 0,4-4 0,2 0 0,3-1 0,1-1 0,2-3 0,0 4 0,-3-4 0,0 1 0,-8 3 0,-1-1 0,-8 3 0,-2 1 0,-16 0 0,19 3 0,-19-3 0,0 0 0,0 0 0,0 0 0,0 0 0,0 0 0,7 16 0,-7-16 0,0 0 0,0 0 0,0 0 0,0 0 0,0 0 0,-18-4 0,18 4 0,0 0-4,0 0-2,-19-15-15,19 15-19,0 0-2,0 0 2,-14-18-1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6:09.52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F42A9F9-858B-49D4-A9A2-8AFAC50AF533}" emma:medium="tactile" emma:mode="ink">
          <msink:context xmlns:msink="http://schemas.microsoft.com/ink/2010/main" type="inkDrawing" rotatedBoundingBox="10514,5263 10901,11209 10069,11263 9682,5317" semanticType="verticalRange" shapeName="Other">
            <msink:sourceLink direction="with" ref="{B092F7B2-F441-44C6-9844-E26CF7C7BF4E}"/>
            <msink:destinationLink direction="with" ref="{C47EE9F6-CCE0-4800-B00F-A1E7EE0D6D6A}"/>
          </msink:context>
        </emma:interpretation>
      </emma:emma>
    </inkml:annotationXML>
    <inkml:trace contextRef="#ctx0" brushRef="#br0">708 159 96,'12'-23'37,"-12"-7"2,0 30-7,-9-47-18,9 47-5,-12-35-3,12 35-1,-39-16-2,7 18 0,-5 1-2,-12 8 0,-4 1-1,-6 6 1,-2 5-1,-3-1 0,2 5 1,6 1-1,3 0 0,12 5 0,6 3 0,9 0-1,8 5 1,9 3 0,6 10-1,4 11 1,6 11 0,2 15 0,7 15 0,2 13 0,5 15 0,-2 12 1,2 8-1,0 8 1,0 12-1,0 0 1,-2 7-1,-4-2 0,-2-5 0,-1 3 0,-4 1 0,-1-6 0,0-7 0,-2-5 0,-3-3 1,1-3-1,-2-4 1,-1-3-1,0-1 1,0-4-1,1-6 1,8-1-1,-8-12 0,3-4 2,1-4-2,5-10 0,-1-12 0,-1-3 0,-1-6 0,-4 0 0,1-1 0,4-2 0,-6-2 0,-2-2 0,-1 1 0,1-6 0,0-4 0,-2-10 0,5-5 0,-3-6-2,0-12 2,1-5-1,4-9 1,-7-21-1,20 18 1,-20-18 0,30-4 0,-9-1 0,11 2 1,-2-1-1,10 2 0,6-3 0,5 0 0,4-2 1,2-2 1,1-1-2,0-6 0,-3-2 0,-4-1 0,-9 1 0,-6 2 0,-8 1 0,-3 8-6,-20-22-11,-5 29-22,10-28-3,-10 28 2,-14-40-3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49.681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092F7B2-F441-44C6-9844-E26CF7C7BF4E}" emma:medium="tactile" emma:mode="ink">
          <msink:context xmlns:msink="http://schemas.microsoft.com/ink/2010/main" type="writingRegion" rotatedBoundingBox="10377,10131 12243,9942 12287,10377 10421,10567">
            <msink:destinationLink direction="with" ref="{4F42A9F9-858B-49D4-A9A2-8AFAC50AF533}"/>
            <msink:destinationLink direction="with" ref="{81BA60D4-A9A2-4F04-8877-8B4851023039}"/>
          </msink:context>
        </emma:interpretation>
      </emma:emma>
    </inkml:annotationXML>
    <inkml:traceGroup>
      <inkml:annotationXML>
        <emma:emma xmlns:emma="http://www.w3.org/2003/04/emma" version="1.0">
          <emma:interpretation id="{6E71E3FC-268D-43E2-8B6D-7D40600A9460}" emma:medium="tactile" emma:mode="ink">
            <msink:context xmlns:msink="http://schemas.microsoft.com/ink/2010/main" type="paragraph" rotatedBoundingBox="10377,10131 12243,9942 12287,10377 10421,105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EC6D4C-0F97-4A8B-928D-7CC115060AF2}" emma:medium="tactile" emma:mode="ink">
              <msink:context xmlns:msink="http://schemas.microsoft.com/ink/2010/main" type="line" rotatedBoundingBox="10377,10131 12243,9942 12287,10377 10421,10567"/>
            </emma:interpretation>
          </emma:emma>
        </inkml:annotationXML>
        <inkml:traceGroup>
          <inkml:annotationXML>
            <emma:emma xmlns:emma="http://www.w3.org/2003/04/emma" version="1.0">
              <emma:interpretation id="{4BB5E307-5235-4769-A379-0A76C6CB1947}" emma:medium="tactile" emma:mode="ink">
                <msink:context xmlns:msink="http://schemas.microsoft.com/ink/2010/main" type="inkWord" rotatedBoundingBox="10377,10131 11149,10053 11183,10388 10411,10467">
                  <msink:destinationLink direction="with" ref="{EEF2D45A-6E11-468C-8EED-A6CEEF3DF598}"/>
                </msink:context>
              </emma:interpretation>
              <emma:one-of disjunction-type="recognition" id="oneOf0">
                <emma:interpretation id="interp0" emma:lang="en-US" emma:confidence="0">
                  <emma:literal>☹</emma:literal>
                </emma:interpretation>
                <emma:interpretation id="interp1" emma:lang="en-US" emma:confidence="0">
                  <emma:literal>+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t</emma:literal>
                </emma:interpretation>
                <emma:interpretation id="interp4" emma:lang="en-US" emma:confidence="0">
                  <emma:literal>=</emma:literal>
                </emma:interpretation>
              </emma:one-of>
            </emma:emma>
          </inkml:annotationXML>
          <inkml:trace contextRef="#ctx0" brushRef="#br0">-1347 2543 95,'0'0'39,"0"0"1,25-8-1,-25-9-13,19 29-19,-19-12-2,16 18-1,-16-18-4,19 23 0,-19-23 0,18 24 0,-18-24 0,0 0 0,16 21 0,-16-21-5,0 0-31,0 0-4,0 0-2,0 0 2</inkml:trace>
          <inkml:trace contextRef="#ctx0" brushRef="#br0" timeOffset="218.4004">-1174 2725 120,'5'32'41,"-5"-32"2,7 32-3,-7-32-29,0 0-11,20 22 0,-20-22 0,21 14 0,-21-14 0,16-1 0,-18-17-13,2 18-28,-4-19 0,4 19 0,-5-25-1</inkml:trace>
          <inkml:trace contextRef="#ctx0" brushRef="#br1" timeOffset="159494.6802">-1845 2910 46,'-16'-4'31,"16"4"3,0 0-4,-16-5-6,16 5-4,0 0-5,0 0-4,0 0-3,0 0 0,0 0-2,0 0-1,0 0-1,0 0 0,0 0-1,0 0-1,0 0 0,0 0 0,0 0-2,20 5 0,-20-5 0,28-7 0,-9 0 0,4-2 0,6-1 0,2-1 0,1 1 0,3-3 0,-1 5 0,0-1 0,-6 4 0,2 1 0,-7 2 0,-2 2 0,-5 0 0,0 2 0,-16-2 0,23 2 0,-23-2 0,19 0 0,-19 0 0,0 0 0,18 2 0,-18-2 0,0 0 0,0 0 0,0 0 0,0 0 0,0 0 0,0 0 0,-11 17 0,11-17 0,-16 7 0,16-7 0,-17 13 0,-1-15-11,18 2-30,0 0 0,-16 16 0,16-16-1</inkml:trace>
        </inkml:traceGroup>
        <inkml:traceGroup>
          <inkml:annotationXML>
            <emma:emma xmlns:emma="http://www.w3.org/2003/04/emma" version="1.0">
              <emma:interpretation id="{062E60C3-E753-474C-A7EF-3295D8B3AD08}" emma:medium="tactile" emma:mode="ink">
                <msink:context xmlns:msink="http://schemas.microsoft.com/ink/2010/main" type="inkWord" rotatedBoundingBox="11928,10095 12255,10062 12287,10377 11960,10411">
                  <msink:destinationLink direction="from" ref="{0D59E3EE-6214-419B-9C2E-62E7156E0EAF}"/>
                </msink:context>
              </emma:interpretation>
              <emma:one-of disjunction-type="recognition" id="oneOf1">
                <emma:interpretation id="interp5" emma:lang="en-US" emma:confidence="0">
                  <emma:literal>!</emma:literal>
                </emma:interpretation>
                <emma:interpretation id="interp6" emma:lang="en-US" emma:confidence="0">
                  <emma:literal>:</emma:literal>
                </emma:interpretation>
                <emma:interpretation id="interp7" emma:lang="en-US" emma:confidence="0">
                  <emma:literal>}</emma:literal>
                </emma:interpretation>
                <emma:interpretation id="interp8" emma:lang="en-US" emma:confidence="0">
                  <emma:literal>"</emma:literal>
                </emma:interpretation>
                <emma:interpretation id="interp9" emma:lang="en-US" emma:confidence="0">
                  <emma:literal>?</emma:literal>
                </emma:interpretation>
              </emma:one-of>
            </emma:emma>
          </inkml:annotationXML>
          <inkml:trace contextRef="#ctx0" brushRef="#br0" timeOffset="717.6013">-318 2773 122,'0'0'40,"-16"14"1,16-14-1,0 0-32,5 23-4,-5-23-4,18 15 0,-18-15 0,16 13 0,-16-13 0,0 0-4,18 14-5,-18-14-30,0 0-3,-13-21 3,13 21-3</inkml:trace>
          <inkml:trace contextRef="#ctx0" brushRef="#br0" timeOffset="936.0017">-104 2516 126,'0'0'42,"3"37"2,-3-37-1,7 44-43,-3-23 0,6-2 0,-1-1 0,-9-18 0,20 18 0,-20-18 0,28-16-36,-32-5-6,11 3-2,-12-14 1</inkml:trace>
        </inkml:traceGroup>
      </inkml:traceGroup>
    </inkml:traceGroup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6:26.08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D59E3EE-6214-419B-9C2E-62E7156E0EAF}" emma:medium="tactile" emma:mode="ink">
          <msink:context xmlns:msink="http://schemas.microsoft.com/ink/2010/main" type="inkDrawing" rotatedBoundingBox="13070,8800 13101,10537 12415,10549 12385,8812" semanticType="callout" shapeName="Other">
            <msink:sourceLink direction="from" ref="{062E60C3-E753-474C-A7EF-3295D8B3AD08}"/>
            <msink:sourceLink direction="to" ref="{0C62C38E-CDB9-4CB3-8991-C74FC1225E67}"/>
          </msink:context>
        </emma:interpretation>
      </emma:emma>
    </inkml:annotationXML>
    <inkml:trace contextRef="#ctx0" brushRef="#br0">135 1662 28,'-28'-12'26,"28"12"2,0 0-1,-25-9-7,25 9-3,-16-4-3,16 4-1,0 0-3,-10 16 0,10-16-2,0 0 0,-16 13-1,16-13-2,-2 21 0,2-21 0,7 21-1,-7-21-1,18 21-1,-2-14 1,1-4 0,6-1-1,4-4 0,4-5-1,3-3 0,1-4 0,1-6 1,-1-1-2,-2-5 0,-3-2 0,-1-2 0,-6 0 0,-6-3 0,-1-1 0,-5-1 0,-6-2 0,-1 0 0,1-1 0,-7-4 0,2-1 0,-2-4-2,1-2 2,1-4 0,-2-1 0,0-6 0,-5 2 0,3-4 0,-1 1 0,-2 1 0,-3-1 0,-5 4 0,3 3 0,-4 6 0,4 1 0,-6 3 0,0 4 0,3 1-2,-3 4 3,0 1-3,1 6 2,1 4-1,0 1 1,2 5-1,0 2 1,14 16 0,-23-15 0,23 15 0,-20-9 0,20 9-1,-17-5 1,17 5 0,-18-2 0,18 2 0,-16 0 0,16 0 0,-18 2 1,18-2-1,-15 5 0,15-5 0,0 0 0,-20 10 1,20-10-1,0 0 0,-16 7 0,16-7 0,0 0 0,0 0 0,0 0 0,-16 9 0,16-9 1,0 0-2,0 0 2,0 0-1,-7 18 0,7-18 2,-5 19-2,5-19 1,-7 25-1,3-6 2,1 0-2,-2 4 0,1 4 0,1 1 0,-3-2 0,3 4 0,1-5 0,0-3 0,0-1 0,2-5 0,0-16 0,4 16 0,-4-16 0,0 0 0,16-32 0,-9 10 0,0-8 0,2-7 0,-2-5 0,-2-2 0,0 2 0,1-2 0,-5 3 0,5 3-3,-4 4 3,1 8 0,1 3 0,-1 4-1,-3 19 1,9-25 1,-9 25-2,0 0 1,21-16 0,-21 16 0,27 0 0,-10 4 1,4 1-1,6 2 0,3 4 1,2 3-1,5 3 2,-2 3-2,0 1 0,-1 0 0,-1 9 0,1-9 0,-4 3 0,0-8 0,-9 5 0,2-8 0,-2 1 0,-3-6 0,-18-8 0,25 9 0,-25-9 0,0 0 0,19-2 0,-19 2 0,9-19 0,-9 19 0,5-30 0,-5 30 0,2-33 0,-2 33-2,-4-32-3,4 32-6,-15-14-26,15 14-4,0 0 0,0 0 0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6:19.02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489C0BD-7CFD-4293-A24D-315DEABB5DF8}" emma:medium="tactile" emma:mode="ink">
          <msink:context xmlns:msink="http://schemas.microsoft.com/ink/2010/main" type="inkDrawing" rotatedBoundingBox="12521,5267 13148,6351 12605,6665 11978,5581" semanticType="callout" shapeName="Other"/>
        </emma:interpretation>
      </emma:emma>
    </inkml:annotationXML>
    <inkml:trace contextRef="#ctx0" brushRef="#br0">328-917 66,'0'0'35,"0"0"0,0 0 1,16 14-15,-16-14-11,0 0-3,0 0 0,18-11-1,-18 11 0,0 0-1,17-16-1,-17 16 0,0 0-1,18-15-1,-18 15 0,0 0 0,16-23-1,-16 23-1,16-21 1,-16 21 1,19-29-2,-10 14 0,0-3 0,0 1 0,-1-3 0,-1 1 0,0-2 0,1 0 0,-1-2 0,0-2 0,-2-1 0,0 0 0,1-3 0,-3 3 0,-1 0 0,0-1 0,-2 1 0,0 0 0,-2-1 0,-2 1 0,1 0 0,-3-1 0,-1-1 0,2 0 0,-2 2 0,-2-1 0,0 1 0,-1 1 0,-1 2 0,-1 1 0,1 2 0,-1 3 0,-2-1 0,0 1 0,-2 2 0,-2 1 0,1 0 0,-3 0 0,2 0 0,-3-2 0,2 2 0,-2 0 0,1-3 0,-1 4 0,3-2 0,-3 4 0,4-1 0,-1 5 0,0-2 0,2 5 0,-3 3 0,19 1 0,-34 3 0,17 3 0,-1 2 0,2-1 0,-3 4 0,1-2 0,2 5 0,-3-6 0,19-8 0,-28 23 0,28-23 0,-25 21 0,25-21 0,-21 20 0,21-20 0,-18 19 0,18-19 0,-18 21 0,18-21 0,0 0 0,-15 18 0,15-18 0,0 0 0,0 0 0,0 0 0,0 0 0,0 0 0,0 0 0,14-20 0,-14 20 0,19-21 0,-14 0-11,20 12-28,-18-8-2,9 10 0,-11-9-1</inkml:trace>
    <inkml:trace contextRef="#ctx0" brushRef="#br0" timeOffset="2449.2043">217-2277 92,'0'0'38,"19"-7"0,-19 7 0,0 0-23,0 0-8,0 19-2,0-19-2,-9 19 0,9-19-1,-15 34-1,0-13 1,1 3 0,-3 1-1,-3 7 1,-6 1-1,5 4 0,-9-2 0,3 4 0,-3-4 1,2 2-2,0-4 0,3-3 0,4-6 0,-1-1 0,7-3 0,15-20 0,-23 24 0,23-24 0,0 0 0,0 0 0,-16 14 0,16-14 0,0 0 0,0 0 0,0 0 0,0 0 0,0 0 0,0 0 0,19 6 0,-19-6 0,16 0 0,-16 0 0,25 0 0,-9 0 0,1 0 0,5 0 0,0 1 0,3 3 0,2-4 0,-3 3 0,1 1 0,0-1 0,0 1 0,-6-1 0,-1 3 0,-1-3 0,-1 4 0,0 0 0,-16-7 0,21 18 0,-21-18 0,13 17 0,-13-17 0,5 20 0,-5-20 0,0 0 0,-5 19 0,5-19 0,0 0 0,0 0 0,0 0 0,-23-2-6,23 2-23,0 0-12,0 0-1,-11-17 1,11 17-1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45.98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C84F8DB-C2AB-4F9B-B076-B8C9D1D44B13}" emma:medium="tactile" emma:mode="ink">
          <msink:context xmlns:msink="http://schemas.microsoft.com/ink/2010/main" type="writingRegion" rotatedBoundingBox="14597,7290 15282,7290 15282,8902 14597,8902">
            <msink:destinationLink direction="with" ref="{81BA60D4-A9A2-4F04-8877-8B4851023039}"/>
          </msink:context>
        </emma:interpretation>
      </emma:emma>
    </inkml:annotationXML>
    <inkml:traceGroup>
      <inkml:annotationXML>
        <emma:emma xmlns:emma="http://www.w3.org/2003/04/emma" version="1.0">
          <emma:interpretation id="{B0E86356-27E3-4350-A138-E1719B7E17DD}" emma:medium="tactile" emma:mode="ink">
            <msink:context xmlns:msink="http://schemas.microsoft.com/ink/2010/main" type="paragraph" rotatedBoundingBox="14597,7290 15282,7290 15282,8902 14597,89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8D2A67-D402-4748-BA38-F51EE7EE526B}" emma:medium="tactile" emma:mode="ink">
              <msink:context xmlns:msink="http://schemas.microsoft.com/ink/2010/main" type="line" rotatedBoundingBox="14597,7290 15282,7290 15282,8902 14597,8902"/>
            </emma:interpretation>
          </emma:emma>
        </inkml:annotationXML>
        <inkml:traceGroup>
          <inkml:annotationXML>
            <emma:emma xmlns:emma="http://www.w3.org/2003/04/emma" version="1.0">
              <emma:interpretation id="{CAD9B4E1-1356-46D7-9B27-9C5595B2E877}" emma:medium="tactile" emma:mode="ink">
                <msink:context xmlns:msink="http://schemas.microsoft.com/ink/2010/main" type="inkWord" rotatedBoundingBox="14597,7290 15282,7290 15282,8902 14597,8902">
                  <msink:destinationLink direction="with" ref="{EA6E503A-CE37-4B91-AA6D-D837F26E65FD}"/>
                  <msink:destinationLink direction="with" ref="{0F142ABF-307B-45FD-B3B9-FA313E0A99C6}"/>
                </msink:context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0">
                  <emma:literal>=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[</emma:literal>
                </emma:interpretation>
              </emma:one-of>
            </emma:emma>
          </inkml:annotationXML>
          <inkml:trace contextRef="#ctx0" brushRef="#br0">2932 1182 120,'19'27'41,"-19"-27"0,14 28 0,-14-28-36,11 25-4,-11-25-5,0 0-15,19 12-20,-19-12-3,0 0 2,0-25-3</inkml:trace>
          <inkml:trace contextRef="#ctx0" brushRef="#br0" timeOffset="-1606.8028">2310-223 112,'23'-4'40,"-23"4"1,0 0-1,0 0-33,21 25-3,-21-25-1,22 24-2,-22-24-1,19 23 0,-19-23-2,0 0-1,23 18-5,-23-18-31,0 0-2,0-30 2,0 30-2</inkml:trace>
          <inkml:trace contextRef="#ctx0" brushRef="#br0" timeOffset="-187.2003">2572 1254 89,'0'0'41,"0"0"0,0 0 0,0 0-17,10 22-19,-10-22-1,23 22-3,-23-22 1,28 23-2,-28-23-1,25 18-2,-9-9-4,-16-9-29,0 0-5,18-18 1,-18 18-1</inkml:trace>
          <inkml:trace contextRef="#ctx0" brushRef="#br0" timeOffset="-1419.6025">2566-264 116,'18'23'41,"-18"-23"1,16 37-1,-30-19-31,24 4-5,-1-2-5,2-3 0,1-1 0,-12-16-2,27 18-9,-27-18-30,15-9-1,-15-9 1,0 18-1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20:37.260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2FDC1FCB-97BD-4803-8203-119CBA006476}" emma:medium="tactile" emma:mode="ink">
          <msink:context xmlns:msink="http://schemas.microsoft.com/ink/2010/main" type="inkDrawing" rotatedBoundingBox="8933,11778 9051,12711 9015,12715 8897,11782" semanticType="callout" shapeName="Other">
            <msink:sourceLink direction="with" ref="{AEE5FCA0-6B5A-4653-AA49-19D553249017}"/>
          </msink:context>
        </emma:interpretation>
      </emma:emma>
    </inkml:annotationXML>
    <inkml:trace contextRef="#ctx0" brushRef="#br0">4157 187 72,'0'0'37,"-9"-21"-1,9 21 3,-1-23-15,1 23-11,0 0-4,14 16-3,-14-16 0,-2 38-2,2-4 1,3 8-1,-3 12-4,6 11 0,1 11 0,-2 7 0,4-1 0,0-3 0,3-3 0,-3-4 0,5-12 0,-3-8 0,-2-17 0,-1-10 0,-1-2 0,-7-23 0,13 19-16,-13-19-25,-6-24-1,-8-5 2,9 5-1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47.74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47EE9F6-CCE0-4800-B00F-A1E7EE0D6D6A}" emma:medium="tactile" emma:mode="ink">
          <msink:context xmlns:msink="http://schemas.microsoft.com/ink/2010/main" type="inkDrawing" rotatedBoundingBox="10712,6114 10752,6312 10717,6320 10677,6122" semanticType="callout" shapeName="Other">
            <msink:sourceLink direction="with" ref="{4F42A9F9-858B-49D4-A9A2-8AFAC50AF533}"/>
          </msink:context>
        </emma:interpretation>
      </emma:emma>
    </inkml:annotationXML>
    <inkml:trace contextRef="#ctx0" brushRef="#br0">-1610-1432 119,'0'0'39,"0"0"2,0 0-2,23 2-32,-23-2-4,10 28-1,-4-9-2,1 2 0,0 2-1,-4-6-2,6 10-5,-25-8-31,20 0-1,-4-19 0,-7 22-1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47.95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1B09841-59CF-4F1B-A7BA-4FB041D9FFDD}" emma:medium="tactile" emma:mode="ink">
          <msink:context xmlns:msink="http://schemas.microsoft.com/ink/2010/main" type="inkDrawing" rotatedBoundingBox="10717,6430 10800,6555 10775,6571 10692,6447" semanticType="callout" shapeName="Other"/>
        </emma:interpretation>
      </emma:emma>
    </inkml:annotationXML>
    <inkml:trace contextRef="#ctx0" brushRef="#br0">-1573-1121 119,'-2'16'41,"13"8"1,-11-8-2,16 7-30,-8-6-7,-8-17-3,27 29-3,-27-29-12,18 3-25,-18-3-2,0 0 2,1-16-2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4:43.92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ED65F75-135B-4861-9A9B-542E2621FBEC}" emma:medium="tactile" emma:mode="ink">
          <msink:context xmlns:msink="http://schemas.microsoft.com/ink/2010/main" type="writingRegion" rotatedBoundingBox="24188,4832 25017,4832 25017,5693 24188,5693"/>
        </emma:interpretation>
      </emma:emma>
    </inkml:annotationXML>
    <inkml:traceGroup>
      <inkml:annotationXML>
        <emma:emma xmlns:emma="http://www.w3.org/2003/04/emma" version="1.0">
          <emma:interpretation id="{3EB444DF-D15E-450D-8CEE-99D0F8D58DEE}" emma:medium="tactile" emma:mode="ink">
            <msink:context xmlns:msink="http://schemas.microsoft.com/ink/2010/main" type="paragraph" rotatedBoundingBox="24188,4832 25017,4832 25017,5693 24188,56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498CEE-5877-4E5A-B7DC-F41716C1543D}" emma:medium="tactile" emma:mode="ink">
              <msink:context xmlns:msink="http://schemas.microsoft.com/ink/2010/main" type="line" rotatedBoundingBox="24188,4832 25017,4832 25017,5693 24188,5693"/>
            </emma:interpretation>
          </emma:emma>
        </inkml:annotationXML>
        <inkml:traceGroup>
          <inkml:annotationXML>
            <emma:emma xmlns:emma="http://www.w3.org/2003/04/emma" version="1.0">
              <emma:interpretation id="{202A4AA2-C4E6-4B06-82FD-54B5BB019FC2}" emma:medium="tactile" emma:mode="ink">
                <msink:context xmlns:msink="http://schemas.microsoft.com/ink/2010/main" type="inkWord" rotatedBoundingBox="24188,4832 25017,4832 25017,5693 24188,5693"/>
              </emma:interpretation>
              <emma:one-of disjunction-type="recognition" id="oneOf0">
                <emma:interpretation id="interp0" emma:lang="en-US" emma:confidence="0">
                  <emma:literal>Z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V</emma:literal>
                </emma:interpretation>
                <emma:interpretation id="interp4" emma:lang="en-US" emma:confidence="0">
                  <emma:literal>£</emma:literal>
                </emma:interpretation>
              </emma:one-of>
            </emma:emma>
          </inkml:annotationXML>
          <inkml:trace contextRef="#ctx0" brushRef="#br0">6 156 94,'-7'-26'38,"4"7"2,3 19-1,10-41-22,11 33-10,-5-8-3,13 7-1,1-3 0,5 3-2,2 0 0,2 4 1,0 3-1,-6 4 0,-5 7-1,-3 1 1,-9 8-1,-7 6 0,-11 6 1,-5 9-1,-9 8 0,-7 6 2,-3 3-2,-6 4 0,-2 3 0,-1 0 0,0 1 0,-1-5 0,5-2 0,2-8 0,6-5 0,2-6 0,9-8 0,7-7 0,5-23 0,8 23 0,-8-23 0,39-7 0,-10-4 0,6 1 0,2-8 0,0 3 0,4-3 0,-8 4 0,1 2 0,-13-1 0,7 19-12,-28-6-30,16-7 1,-16 7-1,0 0 0</inkml:trace>
          <inkml:trace contextRef="#ctx0" brushRef="#br0" timeOffset="296.4004">486 406 108,'0'0'41,"27"17"2,-27-17-2,32 18-27,-15-23-9,11 5-2,4-7-3,2 0 0,1 0 0,-3-6 0,1 10-4,-20-16-37,15 13-1,-16-11 0,4 8-1</inkml:trace>
        </inkml:traceGroup>
      </inkml:traceGroup>
    </inkml:traceGroup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4:32.51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D322271-1C9D-4D36-BA7B-EEB092BA6E0E}" emma:medium="tactile" emma:mode="ink">
          <msink:context xmlns:msink="http://schemas.microsoft.com/ink/2010/main" type="writingRegion" rotatedBoundingBox="19203,5313 20664,5313 20664,7036 19203,7036">
            <msink:destinationLink direction="with" ref="{8C84D39E-D0FC-4F3D-8470-C552F848BF40}"/>
            <msink:destinationLink direction="with" ref="{E876B10B-5170-420E-99E9-4B41B79C3FA3}"/>
            <msink:destinationLink direction="with" ref="{727A352A-82C4-4322-B0F6-4FE7E44DFE41}"/>
          </msink:context>
        </emma:interpretation>
      </emma:emma>
    </inkml:annotationXML>
    <inkml:traceGroup>
      <inkml:annotationXML>
        <emma:emma xmlns:emma="http://www.w3.org/2003/04/emma" version="1.0">
          <emma:interpretation id="{5B8BE6DF-159F-4D01-AE72-4B0177033E2F}" emma:medium="tactile" emma:mode="ink">
            <msink:context xmlns:msink="http://schemas.microsoft.com/ink/2010/main" type="paragraph" rotatedBoundingBox="19203,5313 20664,5313 20664,7036 19203,70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5AD80E-CE1F-40FA-B1B2-2FFD9F928177}" emma:medium="tactile" emma:mode="ink">
              <msink:context xmlns:msink="http://schemas.microsoft.com/ink/2010/main" type="line" rotatedBoundingBox="19203,5313 20664,5313 20664,7036 19203,7036"/>
            </emma:interpretation>
          </emma:emma>
        </inkml:annotationXML>
        <inkml:traceGroup>
          <inkml:annotationXML>
            <emma:emma xmlns:emma="http://www.w3.org/2003/04/emma" version="1.0">
              <emma:interpretation id="{EE931298-C04A-4E8C-8CBC-F124A55C4403}" emma:medium="tactile" emma:mode="ink">
                <msink:context xmlns:msink="http://schemas.microsoft.com/ink/2010/main" type="inkWord" rotatedBoundingBox="19203,5313 20664,5313 20664,7036 19203,7036">
                  <msink:destinationLink direction="with" ref="{5F131D64-A67F-494E-9A07-AA147D821225}"/>
                </msink:context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0">
                  <emma:literal>☺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!</emma:literal>
                </emma:interpretation>
                <emma:interpretation id="interp4" emma:lang="en-US" emma:confidence="0">
                  <emma:literal>"</emma:literal>
                </emma:interpretation>
              </emma:one-of>
            </emma:emma>
          </inkml:annotationXML>
          <inkml:trace contextRef="#ctx0" brushRef="#br0">-1412-174 107,'-18'7'40,"18"11"1,0-18-2,-4 42-23,3-22-11,6 6-3,2-3 0,2-4-2,1-1 0,-10-18 0,22 26-1,-22-26-3,21 18-3,-21-18-27,0 0-8,0 0 2,18-15-2</inkml:trace>
          <inkml:trace contextRef="#ctx0" brushRef="#br0" timeOffset="202.8003">-1195 14 117,'0'0'41,"23"30"3,-23-30-3,28 34-31,-17-19-8,3 1-2,-14-16 0,21 27 0,-21-27 0,10 15-2,12-7-39,-22-8 0,0 0-1,0 0 1</inkml:trace>
          <inkml:trace contextRef="#ctx0" brushRef="#br0" timeOffset="-1918.8032">-318-1564 128,'0'0'42,"0"0"1,16 6-1,-16-6-42,19 21 0,-6-5 0,-1-1 0,0 3 0,-1 0 0,0-3 0,-4 1 0,-7-16 0,12 21 0,-12-21 0,12 20-26,-12-20-16,0 0-1,0 0 1,0 0 0</inkml:trace>
          <inkml:trace contextRef="#ctx0" brushRef="#br0" timeOffset="-1716.0031">-76-1344 123,'28'37'42,"-28"-37"1,25 42-1,-23-26-37,10 7-5,-1-6 0,-3-1 0,-8-16 0,13 23 0,-13-23 0,0 0 0,3 21-8,-19-28-33,16 7-2,-26-9 2,26 9-3</inkml:trace>
        </inkml:traceGroup>
      </inkml:traceGroup>
    </inkml:traceGroup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4:29.14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2E59937-41FA-40C5-9F36-B582B66EE040}" emma:medium="tactile" emma:mode="ink">
          <msink:context xmlns:msink="http://schemas.microsoft.com/ink/2010/main" type="writingRegion" rotatedBoundingBox="23038,7410 23940,7410 23940,8246 23038,8246">
            <msink:destinationLink direction="with" ref="{70C4C9D5-2BE7-4C1A-A6C4-65EA66A0D3ED}"/>
          </msink:context>
        </emma:interpretation>
      </emma:emma>
    </inkml:annotationXML>
    <inkml:traceGroup>
      <inkml:annotationXML>
        <emma:emma xmlns:emma="http://www.w3.org/2003/04/emma" version="1.0">
          <emma:interpretation id="{37FE82F2-0661-41A9-8723-7A8A141C91F2}" emma:medium="tactile" emma:mode="ink">
            <msink:context xmlns:msink="http://schemas.microsoft.com/ink/2010/main" type="paragraph" rotatedBoundingBox="23038,7410 23940,7410 23940,8246 23038,82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2FDD2C-777F-4482-A6DA-088030263AF9}" emma:medium="tactile" emma:mode="ink">
              <msink:context xmlns:msink="http://schemas.microsoft.com/ink/2010/main" type="line" rotatedBoundingBox="23038,7410 23940,7410 23940,8246 23038,8246"/>
            </emma:interpretation>
          </emma:emma>
        </inkml:annotationXML>
        <inkml:traceGroup>
          <inkml:annotationXML>
            <emma:emma xmlns:emma="http://www.w3.org/2003/04/emma" version="1.0">
              <emma:interpretation id="{A25FB068-3A3A-499A-A0A8-3E94F1D6F082}" emma:medium="tactile" emma:mode="ink">
                <msink:context xmlns:msink="http://schemas.microsoft.com/ink/2010/main" type="inkWord" rotatedBoundingBox="23038,7410 23940,7410 23940,8246 23038,8246">
                  <msink:destinationLink direction="with" ref="{5F131D64-A67F-494E-9A07-AA147D821225}"/>
                </msink:context>
              </emma:interpretation>
              <emma:one-of disjunction-type="recognition" id="oneOf0">
                <emma:interpretation id="interp0" emma:lang="en-US" emma:confidence="1">
                  <emma:literal>"i</emma:literal>
                </emma:interpretation>
                <emma:interpretation id="interp1" emma:lang="en-US" emma:confidence="0">
                  <emma:literal>"i:</emma:literal>
                </emma:interpretation>
                <emma:interpretation id="interp2" emma:lang="en-US" emma:confidence="0">
                  <emma:literal>"i;</emma:literal>
                </emma:interpretation>
                <emma:interpretation id="interp3" emma:lang="en-US" emma:confidence="0">
                  <emma:literal>"s:</emma:literal>
                </emma:interpretation>
                <emma:interpretation id="interp4" emma:lang="en-US" emma:confidence="0">
                  <emma:literal>"s;</emma:literal>
                </emma:interpretation>
              </emma:one-of>
            </emma:emma>
          </inkml:annotationXML>
          <inkml:trace contextRef="#ctx0" brushRef="#br0">3250 1257 104,'-8'33'41,"8"-33"1,-1 28-1,1-28-31,-6 23-5,6-23-2,11 16-1,-11-16-1,0 0 0,16 12-1,-16-12-2,16-5-1,-16-11-7,19 11-31,-19-11-1,0 16 0,5-23 0</inkml:trace>
          <inkml:trace contextRef="#ctx0" brushRef="#br0" timeOffset="-998.4017">2400 559 88,'0'0'41,"0"0"1,0 0-2,0 0-11,0 0-23,0 0-2,27 23-2,-27-23 1,21 25-3,-21-25 0,21 15-2,-21-15 0,0 0-1,27 13-7,-27-13-30,0 0-1,-2-18 0,2 18 0</inkml:trace>
          <inkml:trace contextRef="#ctx0" brushRef="#br0" timeOffset="-795.6014">2672 533 107,'20'16'42,"-20"-16"0,17 26-1,-17-26-24,16 19-11,-16-19-6,27 23 0,-27-23 0,24 7-5,-1 5-21,-23-12-15,22-14-2,-19-1 2,-3 15-1</inkml:trace>
          <inkml:trace contextRef="#ctx0" brushRef="#br0" timeOffset="-280.8005">3258 947 103,'0'0'42,"0"0"0,0 0 0,0 0-28,0 0-9,-8 23-1,8-7-3,0 0 1,0 0-4,0-16 2,0 24-1,0-24 1,0 0-1,5 18-2,-5-18-2,0 0-13,0 0-23,19 2-2,-19-2 2,0 0-2</inkml:trace>
        </inkml:traceGroup>
      </inkml:traceGroup>
    </inkml:traceGroup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7:51.38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16C0831-2E3B-4EAF-BF2B-C3F8CBCC7CF6}" emma:medium="tactile" emma:mode="ink">
          <msink:context xmlns:msink="http://schemas.microsoft.com/ink/2010/main" type="inkDrawing" rotatedBoundingBox="3868,5576 4325,7047 3637,7261 3179,5790" semanticType="callout" shapeName="Other">
            <msink:sourceLink direction="from" ref="{33D864BF-71C1-4ADA-B1D9-544F842995A3}"/>
            <msink:sourceLink direction="to" ref="{94967035-D908-46BB-81ED-BA73EE3A9CFB}"/>
          </msink:context>
        </emma:interpretation>
      </emma:emma>
    </inkml:annotationXML>
    <inkml:trace contextRef="#ctx0" brushRef="#br0">0 14 90,'0'0'35,"0"0"3,0 0-1,0 0-26,0 0-3,19-14-3,2 16-1,1-5-1,6 4-1,0-2 0,2 1 1,0 1-2,2 5 1,-2 1-1,2 0 0,-2 3 1,0 4-1,-4 2 0,4 7 0,0 0 0,0 1 0,0 5-1,-2 0 1,1 1 0,-1 0-1,-3 2 1,1-2-1,-5 0 0,2 3 0,-5 2 2,0 0-2,-3 4 0,-2 1 0,-4 2 0,-1 2 0,-2 4 0,-4-2 0,-2 1 0,-4 4 0,-3 0 0,-2 0 0,0-2 0,-3 0 0,-2-3 0,-2-4 0,2-1 0,-2-6 0,0-7 0,0-4 0,-2-3 0,3-5 0,-1-5 0,16-11 0,-29 12 0,29-12 0,-21 0 0,21 0 0,-17-14 0,17 14 0,-11-19 0,11 19 0,-5-27 0,1 12-2,4 15 0,-2-29-2,2 29-2,0-26-3,0 26-7,0 0-24,6-17-1,-6 17 2,0-16 1</inkml:trace>
    <inkml:trace contextRef="#ctx0" brushRef="#br0" timeOffset="624.001">462 949 85,'0'0'35,"6"-16"1,-6 16 0,16-1-23,-16 1-6,0 0-1,0 0 0,21 31-2,-18-15 0,6 7-1,-7 0 1,3 7-1,-5 0-1,4 1 0,-6 3 0,4 2-1,-4 1 0,2 2 0,-2-2 0,2 0 0,2-6-1,-2-2 0,0-7 2,2-4-2,-2-18 0,3 18 0,-3-18 0,0 0 0,20-13 0,-20 13 0,26-30 0,-5 9 0,2 2 0,5-4 0,6 0 0,3 0 0,0 1 0,5-3 0,-1 4 0,0 0 0,-2 2 0,-6 1 0,-1 4 0,-6 2 0,-3 3 0,-3 4 0,-20 5 0,24-6 0,-24 6 0,0 0 0,18-1 0,-18 1 0,0 0 0,0 0 0,0 0 0,0 0-2,0 0-14,0 0-25,0-18 0,0 18-1,-14-23 0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40.0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5667889-E306-4129-B5D1-87AA38C65A11}" emma:medium="tactile" emma:mode="ink">
          <msink:context xmlns:msink="http://schemas.microsoft.com/ink/2010/main" type="inkDrawing" rotatedBoundingBox="11173,5991 11954,6019 11933,6602 11153,6574" semanticType="enclosure" shapeName="Other"/>
        </emma:interpretation>
      </emma:emma>
    </inkml:annotationXML>
    <inkml:trace contextRef="#ctx0" brushRef="#br0">-874-1490 78,'-32'9'38,"7"10"-1,-6-2 2,9 22-13,-8-9-18,18 16-1,-2-1-3,14 10 1,2-4-2,12 3 1,7-6-1,13-4 0,6-13-3,13-6 0,7-16 0,5-11 0,4-14 0,2-10 0,-4-9 0,-5-9 0,-9-7 0,-13-2 0,-11-3 0,-12 3 0,-13 0 0,-15 8 0,-12 2 0,-10 8 0,-11 11 0,-8 4 0,-6 6 0,-7 7 0,-2 7 0,-4 4 0,6 5 0,1 1 0,6 4 0,3 0 0,18 11-9,-9-13-31,32 9-2,-2-12 2,16-9-2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08.09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0C9A23B-4649-426D-91DC-C14080A15F22}" emma:medium="tactile" emma:mode="ink">
          <msink:context xmlns:msink="http://schemas.microsoft.com/ink/2010/main" type="inkDrawing" rotatedBoundingBox="4240,7595 4310,8469 3825,8508 3755,7634" semanticType="callout" shapeName="Other">
            <msink:sourceLink direction="with" ref="{33D864BF-71C1-4ADA-B1D9-544F842995A3}"/>
            <msink:sourceLink direction="with" ref="{221226AD-1C03-428E-8721-5FE87EC02EB1}"/>
          </msink:context>
        </emma:interpretation>
      </emma:emma>
    </inkml:annotationXML>
    <inkml:trace contextRef="#ctx0" brushRef="#br0">326 53 74,'0'0'36,"-3"-16"0,3 16 1,0 0-18,0 0-9,0 0-2,0 0-2,0 0 0,7 23-2,-2 2 0,-5-2-1,4 5 1,-3 0-2,1 0 0,0-3-1,3 1 0,-1-9 1,-1 1-4,-3-18 4,0 0-2,0 0 0,0 0 0,0 0 0,0 0 0,7-32 0,-9 8 0,-1-1 0,-2-1 0,-4-2 0,0 1 0,-5-1 0,-2 4 0,-2 3-2,-1 1 2,-2 8 0,0 3 0,-1 7 0,-2 8-1,1 6 1,2 6 0,-1 8 0,1 7 0,0 15 0,3 3 0,1 8 0,4 3-1,3 5 1,3 3 0,5-2 0,5 1 0,6-11 1,7-5 0,9-11-1,7-3 2,5-10-2,5-7 0,2-7 0,-1-4 0,-3-8 0,-3 1 0,-5-2 0,-7-6 0,-4-1 0,-5-4 0,-16 9 0,24-25 0,-24 25 0,16-28 0,-9 13 0,-7 15 0,11-27 0,-11 27 0,7-19 0,-7 19 0,0 0-5,4-26-2,-4 26-18,0 0-16,0 0 0,0 0 1,8-18-2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12.03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E10452F-BC83-4F28-AA81-3B5E1299F79F}" emma:medium="tactile" emma:mode="ink">
          <msink:context xmlns:msink="http://schemas.microsoft.com/ink/2010/main" type="inkDrawing" rotatedBoundingBox="4817,8007 5309,7972 5314,8041 4822,8076" semanticType="underline" shapeName="Other">
            <msink:sourceLink direction="with" ref="{9DA708B7-8D28-41DD-B4F2-3B7C570635C8}"/>
          </msink:context>
        </emma:interpretation>
      </emma:emma>
    </inkml:annotationXML>
    <inkml:trace contextRef="#ctx0" brushRef="#br0">1045 434 73,'0'0'38,"-18"-3"1,18 3 0,0 0-13,18-11-17,-18 11-3,26-7-2,-8 0-1,8 4 0,4-3-1,7 1-1,4 0 0,1 0 0,1-1 0,1 3 0,-4-2-1,-4 1 0,-5 4 0,-8-2-2,-5 6-1,-18-4-1,18 12-3,-18-12-2,1 23-15,-1-23-16,-14 23 1,-2-18 0,16-5 2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12.39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21226AD-1C03-428E-8721-5FE87EC02EB1}" emma:medium="tactile" emma:mode="ink">
          <msink:context xmlns:msink="http://schemas.microsoft.com/ink/2010/main" type="inkDrawing" rotatedBoundingBox="4816,8283 5313,8207 5316,8226 4819,8302" shapeName="Other">
            <msink:destinationLink direction="with" ref="{30C9A23B-4649-426D-91DC-C14080A15F22}"/>
          </msink:context>
        </emma:interpretation>
      </emma:emma>
    </inkml:annotationXML>
    <inkml:trace contextRef="#ctx0" brushRef="#br0">1043 665 81,'0'0'37,"-18"15"1,18-15 1,0 0-21,21 4-9,-21-4-2,43-9-3,-15 2 0,9 2-1,4-2-1,3 0 0,2-4 0,-4 6-1,0-2-1,-3 2 1,-5-1-1,-8 3 0,-3 1 0,-7 0 0,-16 2-2,16-1 0,-16 1-3,0 0-3,0 0-31,0 0-1,0 0 0,0 0-1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20:37.510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293D1F7A-F806-45CD-BB25-C8771B81D88E}" emma:medium="tactile" emma:mode="ink">
          <msink:context xmlns:msink="http://schemas.microsoft.com/ink/2010/main" type="inkDrawing" rotatedBoundingBox="8806,12363 9447,12150 9460,12191 8820,12405" semanticType="callout" shapeName="Other">
            <msink:sourceLink direction="with" ref="{AEE5FCA0-6B5A-4653-AA49-19D553249017}"/>
          </msink:context>
        </emma:interpretation>
      </emma:emma>
    </inkml:annotationXML>
    <inkml:trace contextRef="#ctx0" brushRef="#br0">4048 765 100,'0'0'37,"17"-2"2,-2-15 0,20 8-26,-3-16-8,17 1-1,2-3-2,7 3 1,4 3-2,-3 5-1,-3 5-2,-8 1-1,-2 8-2,-16-10-6,14 12-27,-27-11-1,5 9 1,-22 2-1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25.37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D1B442B-0BDC-43C4-9EB7-5A6453EB6594}" emma:medium="tactile" emma:mode="ink">
          <msink:context xmlns:msink="http://schemas.microsoft.com/ink/2010/main" type="writingRegion" rotatedBoundingBox="6299,8503 6589,8503 6589,8717 6299,8717">
            <msink:destinationLink direction="with" ref="{56B402CD-3BE7-4383-9DC3-BFB17678ACFE}"/>
          </msink:context>
        </emma:interpretation>
      </emma:emma>
    </inkml:annotationXML>
    <inkml:traceGroup>
      <inkml:annotationXML>
        <emma:emma xmlns:emma="http://www.w3.org/2003/04/emma" version="1.0">
          <emma:interpretation id="{4B5BD958-838C-4E3D-9B5C-D4FF16A24E7B}" emma:medium="tactile" emma:mode="ink">
            <msink:context xmlns:msink="http://schemas.microsoft.com/ink/2010/main" type="paragraph" rotatedBoundingBox="6299,8503 6589,8503 6589,8717 6299,87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213085-1811-43A0-9EEC-CA43C722BF6B}" emma:medium="tactile" emma:mode="ink">
              <msink:context xmlns:msink="http://schemas.microsoft.com/ink/2010/main" type="line" rotatedBoundingBox="6299,8503 6589,8503 6589,8717 6299,8717"/>
            </emma:interpretation>
          </emma:emma>
        </inkml:annotationXML>
        <inkml:traceGroup>
          <inkml:annotationXML>
            <emma:emma xmlns:emma="http://www.w3.org/2003/04/emma" version="1.0">
              <emma:interpretation id="{EE0798F8-A73D-40F4-AF3A-3CCF7F83766A}" emma:medium="tactile" emma:mode="ink">
                <msink:context xmlns:msink="http://schemas.microsoft.com/ink/2010/main" type="inkWord" rotatedBoundingBox="6299,8503 6589,8503 6589,8717 6299,8717"/>
              </emma:interpretation>
              <emma:one-of disjunction-type="recognition" id="oneOf0">
                <emma:interpretation id="interp0" emma:lang="en-US" emma:confidence="0">
                  <emma:literal>y</emma:literal>
                </emma:interpretation>
                <emma:interpretation id="interp1" emma:lang="en-US" emma:confidence="0">
                  <emma:literal>J</emma:literal>
                </emma:interpretation>
                <emma:interpretation id="interp2" emma:lang="en-US" emma:confidence="0">
                  <emma:literal>"</emma:literal>
                </emma:interpretation>
                <emma:interpretation id="interp3" emma:lang="en-US" emma:confidence="0">
                  <emma:literal>t</emma:literal>
                </emma:interpretation>
                <emma:interpretation id="interp4" emma:lang="en-US" emma:confidence="0">
                  <emma:literal>V</emma:literal>
                </emma:interpretation>
              </emma:one-of>
            </emma:emma>
          </inkml:annotationXML>
          <inkml:trace contextRef="#ctx0" brushRef="#br0">2506 1028 112,'0'0'40,"0"0"1,0 0 0,0 0-34,9 20-3,-9-20-1,12 17-2,-12-17 0,18 20 0,-18-20-2,16 12 0,-16-12-2,0 0-3,28 5-16,-28-5-18,11-19-1,-11 1 0,0 18 0</inkml:trace>
          <inkml:trace contextRef="#ctx0" brushRef="#br0" timeOffset="187.2004">2695 888 98,'16'10'40,"-2"11"2,-14-21-2,16 41-19,-9-22-17,4 0-2,-1 1-2,-10-20-2,21 30-8,-21-30-30,0 0-1,6-21 0,-6 21 0</inkml:trace>
        </inkml:traceGroup>
      </inkml:traceGroup>
    </inkml:traceGroup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9:01.2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8B242EE-A605-40BE-8988-6A67627AEB66}" emma:medium="tactile" emma:mode="ink">
          <msink:context xmlns:msink="http://schemas.microsoft.com/ink/2010/main" type="inkDrawing" rotatedBoundingBox="11056,13312 11118,13448 11081,13465 11019,13330" semanticType="underline" shapeName="Other"/>
        </emma:interpretation>
      </emma:emma>
    </inkml:annotationXML>
    <inkml:trace contextRef="#ctx0" brushRef="#br0">231-358 74,'0'0'36,"0"0"1,0 0 0,21 17-9,-21-17-19,0 0-2,0 0-1,0 0-1,0 0-1,9 20 0,-9-20-1,7 24 0,-7-24-1,11 30-2,-11-30 0,9 26 0,-9-26 0,7 18 0,-7-18 0,0 0 0,0 0 0,0 0 0,9-16 0,-9 16 0,0-23 0,-2 8 0,2 15-2,-5-29-5,5 29-8,-4-15-25,4 15-1,0 0 1,0 0 0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8:47.98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58557DF-087A-4C45-BF60-C746E70D73C8}" emma:medium="tactile" emma:mode="ink">
          <msink:context xmlns:msink="http://schemas.microsoft.com/ink/2010/main" type="inkDrawing" rotatedBoundingBox="13405,15069 15051,14916 15056,14962 13409,15115" semanticType="underline" shapeName="Other">
            <msink:sourceLink direction="with" ref="{EE2EC030-52EB-482F-9C41-5F31F67B5AA0}"/>
          </msink:context>
        </emma:interpretation>
      </emma:emma>
    </inkml:annotationXML>
    <inkml:trace contextRef="#ctx0" brushRef="#br0">-12 148 43,'0'0'31,"0"0"3,0 0-1,-7 24-8,7-24-8,0 0-5,0 0-3,0 0-1,0 0-2,0 0-1,0 0 0,26 2-2,-26-2 1,34-3-2,-8 1 1,8 2-2,8-4 1,11 1-1,14-2 0,9-4 0,14-2 0,11-3 0,8-3-1,8-3 1,-3 5 0,-6-1-1,-6 3 0,-12 5 0,-14 2 1,-10 5-1,-15 2 0,-11 3 0,-6-2 0,-4 1 1,-5 1-1,-1-3 1,-3-1-1,-1 2 0,-2-4 0,-3 1 0,-15 1 0,23-2 0,-23 2 0,0 0 0,16-4 0,-16 4 0,0 0 0,0 0-1,0 0 1,0 0-2,0 0 0,0 0-2,0 0-5,-17-17-15,17 17-16,0 0 0,0 0 1,-9-20-1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4:16.88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736912F-4CE9-447C-AE86-4F8142BF0E15}" emma:medium="tactile" emma:mode="ink">
          <msink:context xmlns:msink="http://schemas.microsoft.com/ink/2010/main" type="inkDrawing" rotatedBoundingBox="16245,5747 16287,4965 16804,4993 16763,5774" shapeName="Other"/>
        </emma:interpretation>
      </emma:emma>
    </inkml:annotationXML>
    <inkml:trace contextRef="#ctx0" brushRef="#br0">-4332-1785 73,'-12'-16'38,"12"16"-1,-11-24 2,11 24-10,0 0-20,25-18-2,-6 2-2,13 11-1,0-9-1,7 9-1,1-4 0,3 5-1,-1 3 1,-5 4-2,-7 6 1,-7 7 0,-7 8-1,-9 6 0,-9 7 2,-7 4-2,-8 2 0,-5 8 0,-6 2 0,-4 0 0,-3 0 0,0-1 0,-6-1 0,2 0 0,2-5 0,6-4 0,6-7 0,7-3 0,8-9 0,10-8 0,0-15 0,33 11 0,-1-15 0,7-1 0,7-5 0,1-1 0,6 1 0,-5-3 0,1 8-3,-13-11-5,17 18-26,-30-14-8,0 8 2,-23 4-1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4:17.12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28B77CA-7B48-4758-88C4-0A0F08B723D6}" emma:medium="tactile" emma:mode="ink">
          <msink:context xmlns:msink="http://schemas.microsoft.com/ink/2010/main" type="inkDrawing" rotatedBoundingBox="16949,5292 17308,5285 17309,5295 16950,5302" shapeName="Other"/>
        </emma:interpretation>
      </emma:emma>
    </inkml:annotationXML>
    <inkml:trace contextRef="#ctx0" brushRef="#br0">-3688-1581 124,'29'3'41,"-29"-3"0,42 0 0,-16-5-36,10 5-2,-1 0-3,2 0 0,2 4-2,-9-15-10,7 18-27,-14-12-3,2 8 2,-25-3-2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6:52.85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2FFD243-DEB2-4D5B-B3AC-319AAFE46A09}" emma:medium="tactile" emma:mode="ink">
          <msink:context xmlns:msink="http://schemas.microsoft.com/ink/2010/main" type="inkDrawing" rotatedBoundingBox="21439,5416 21634,6715 21104,6794 20910,5495" shapeName="Other">
            <msink:destinationLink direction="to" ref="{75D62C39-EC8C-472B-BCB0-C149864AAB5A}"/>
          </msink:context>
        </emma:interpretation>
      </emma:emma>
    </inkml:annotationXML>
    <inkml:trace contextRef="#ctx0" brushRef="#br0">305-1386 83,'-23'5'37,"23"-5"1,0 0 0,-7 16-15,7-16-14,0 0-2,0 0-3,20-12-1,-20 12 0,30-7 0,-13 1 0,6 5-1,2-3 0,3 4-2,-1 0 0,4 2 0,-1 1 0,0 6 0,0 2 0,0 1 0,-3 2 0,3 9 0,-4 0 0,-1 3 0,0 1 0,-2-1 0,-4 2 0,1 0 0,-1-2 0,-5-3 0,-1 2 0,-1 0 0,-3 1 0,0 4 0,-2 0 0,-2 5 0,-2 2 0,-3 5 0,0-4 0,-1 6 0,-3-1 0,1 1 0,-3 1 0,-1-3 0,2-1 0,-4-3 0,2 1 0,0-6 0,-4 1 0,1-2 0,-3-3 0,1 1 0,-4-3 0,0-3 0,-1-1 0,1 3 0,0-6 0,2-3 0,14-17 0,-27 28 0,27-28 0,-19 22 0,19-22 0,0 0 0,-21 21 0,21-21 0,0 0 0,-23 8 0,23-8 0,0 0 0,-18 16 0,18-16 0,0 0 0,0 0 0,-16 2 0,16-2 0,0 0 0,0 0 0,4-21 0,-4 5 0,0 16-4,2-28-15,-2 28-21,7-23-3,-7 23 3,1-23-2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6:53.51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5D62C39-EC8C-472B-BCB0-C149864AAB5A}" emma:medium="tactile" emma:mode="ink">
          <msink:context xmlns:msink="http://schemas.microsoft.com/ink/2010/main" type="inkDrawing" rotatedBoundingBox="21092,6407 21700,6605 21561,7031 20953,6832" semanticType="callout" shapeName="Other">
            <msink:sourceLink direction="to" ref="{D2FFD243-DEB2-4D5B-B3AC-319AAFE46A09}"/>
          </msink:context>
        </emma:interpretation>
      </emma:emma>
    </inkml:annotationXML>
    <inkml:trace contextRef="#ctx0" brushRef="#br0">462-442 103,'-9'-22'37,"9"22"2,0 0-2,0 0-26,0 0-4,20 0-1,-20 0-2,0 0 0,14 25-2,-7-7 1,-5 1-1,1 7-2,-3 2 0,0 2 0,-1 2 0,-1 7 0,-2-4 0,3 0 0,-1 0 0,0-2 0,0-1 0,2-6 0,2-3 0,-2-7 0,0-16 0,5 25 0,-5-25 0,0 0 0,0 0 0,20 5 0,-20-5 0,21-9 0,-3 2 0,1-2 0,6-1 0,6-3 0,5-1 0,3 2 0,1-5 0,1 4 0,-1-3 0,1 2 0,-6 0 0,-5 6 0,-5-3 0,-2 0 0,-5 6 0,-18 5 0,24-10 0,-24 10 0,0 0 0,18-14 0,-18 14 0,0 0 0,0 0 0,0 0 0,0 0 0,0 0 0,0 0-2,0 0-38,0 0-2,-18 1-1,18-1 3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7:09.31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3D1AC46-08F8-4485-A2AB-99961AAD7E43}" emma:medium="tactile" emma:mode="ink">
          <msink:context xmlns:msink="http://schemas.microsoft.com/ink/2010/main" type="inkDrawing" rotatedBoundingBox="23742,7447 24089,7424 24094,7492 23747,7515" shapeName="Other"/>
        </emma:interpretation>
      </emma:emma>
    </inkml:annotationXML>
    <inkml:trace contextRef="#ctx0" brushRef="#br0">3197 633 2,'0'0'12,"0"0"-3,0 0 0,0 0-1,0 0 0,0 0-1,0 0 0,0 0-2,-13-16 0,13 16-3,0 0-1,0 0-1,-19-3 0,19 3 1,0 0 2,-20-4 1,20 4 2,0 0 0,0 0 1,-21-10 1,21 10 1,0 0 0,0 0 0,-16-11 0,16 11 0,0 0 0,0 0 2,0 0-2,0 0 0,0 0-1,0 0 0,0 0-1,0 0 0,0 0-2,0 0 0,-3-18-1,3 18-1,0 0 0,16 0-2,-16 0 1,16-3 0,-16 3-1,24 0 0,-24 0 0,30-2 0,-14 4 0,2-2 1,-1 0-2,3 2 0,-2-2 0,1-2 0,0 2 0,-1 0 0,0-2 0,-1 2 0,-17 0 0,27-2 0,-27 2 0,21 2 0,-21-2 0,0 0 0,18 0 0,-18 0 0,0 0 0,0 0 0,0 0 0,0 0 0,16 0 0,-16 0 0,0 0 0,0 0 0,0 0 0,0 0 0,0 0 0,0 0 0,0 0 0,0 0 0,0 0 0,0 0 0,0 0 0,0 0 0,0 0 0,0 0 0,0 0 0,0 0 0,0 0 0,0 0 0,0 0 0,0 0 0,0 0 0,0 0 0,0 0 0,0 0-4,-8 16-6,-9-16-30,17 0-2,0 0 0,0 0 0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4:25.70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F131D64-A67F-494E-9A07-AA147D821225}" emma:medium="tactile" emma:mode="ink">
          <msink:context xmlns:msink="http://schemas.microsoft.com/ink/2010/main" type="inkDrawing" rotatedBoundingBox="20658,6857 21059,7277 21026,7309 20625,6889" semanticType="callout" shapeName="Other">
            <msink:sourceLink direction="with" ref="{EE931298-C04A-4E8C-8CBC-F124A55C4403}"/>
            <msink:sourceLink direction="with" ref="{A25FB068-3A3A-499A-A0A8-3E94F1D6F082}"/>
          </msink:context>
        </emma:interpretation>
      </emma:emma>
    </inkml:annotationXML>
    <inkml:trace contextRef="#ctx0" brushRef="#br0">0 0 112,'0'0'41,"0"0"1,0 0 0,9 18-31,-9-18-4,28 30-7,-9-7 0,11 7 0,2 5 0,3 5 0,2 0 0,1 1 0,-5 1 0,1-7 0,-3-3 0,-8-8 0,-3-6 0,-20-18 0,23 21 0,-23-21 0,0 0 0,0 0 0,-9-23 0,-14-10-5,12 14-38,-19-20 0,9 6 0,-14-15 0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30.86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717BDA4-E7BD-444E-AE21-6C834375128F}" emma:medium="tactile" emma:mode="ink">
          <msink:context xmlns:msink="http://schemas.microsoft.com/ink/2010/main" type="inkDrawing" rotatedBoundingBox="8941,7662 9330,8094 8958,8429 8569,7997" semanticType="callout" shapeName="Other">
            <msink:sourceLink direction="to" ref="{E272AF5F-C629-4937-AD09-489442999F20}"/>
            <msink:sourceLink direction="from" ref="{E272AF5F-C629-4937-AD09-489442999F20}"/>
          </msink:context>
        </emma:interpretation>
      </emma:emma>
    </inkml:annotationXML>
    <inkml:trace contextRef="#ctx0" brushRef="#br0">0 0 83,'0'0'38,"0"0"0,0 0 1,9 16-23,-9-16-7,16 11-3,-16-11-1,44 15-2,-14-6 1,16-2-1,4 5-1,4-3 0,3-2 0,5 4-1,-6 3-1,-7-4 1,-6-1-1,-13 4 0,-7-3 0,-23-10 1,21 25-1,-21-25 2,-4 30-2,-4-15 0,-3 1 0,-3 2 0,2 1 0,-4 2 0,-2-2 0,-1 3 0,-3-1 0,-1 3 0,-3-1 0,-1 2 0,-3-2 0,4-4 0,-2 0 0,5-3 0,3-4 0,20-12 0,-24 14 0,24-14 0,0 0 0,0 0 0,0 0 0,5-15 0,-5 15-6,-7-22-6,23 17-28,-32-9-2,16 14 2,-30-19-2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20:31.551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73FA108E-8CF6-4B67-8C21-01660FF9BF03}" emma:medium="tactile" emma:mode="ink">
          <msink:context xmlns:msink="http://schemas.microsoft.com/ink/2010/main" type="inkDrawing" rotatedBoundingBox="7435,12029 7473,12540 7438,12543 7400,12031" semanticType="callout" shapeName="Other">
            <msink:sourceLink direction="with" ref="{AEE5FCA0-6B5A-4653-AA49-19D553249017}"/>
          </msink:context>
        </emma:interpretation>
      </emma:emma>
    </inkml:annotationXML>
    <inkml:trace contextRef="#ctx0" brushRef="#br0">2669 447 89,'0'0'37,"-16"-28"1,16 28 1,-10-25-19,10 25-11,0 0-2,1 21-2,-2-1-1,2 9-1,-2 8 1,2 11-4,1 5 0,2 1 0,-1 0 0,3-4 0,-1-6 0,0-8 0,2-7 0,-3-14 0,-4-15-5,0 0-3,17 20-14,-25-36-19,8 16 0,-11-37-1,6 18 3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30.27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272AF5F-C629-4937-AD09-489442999F20}" emma:medium="tactile" emma:mode="ink">
          <msink:context xmlns:msink="http://schemas.microsoft.com/ink/2010/main" type="inkDrawing" rotatedBoundingBox="8010,8146 8850,8084 8852,8104 8011,8166" shapeName="Other">
            <msink:destinationLink direction="to" ref="{D717BDA4-E7BD-444E-AE21-6C834375128F}"/>
            <msink:destinationLink direction="from" ref="{D717BDA4-E7BD-444E-AE21-6C834375128F}"/>
            <msink:destinationLink direction="to" ref="{1BEEDB0F-A6A7-43AF-B228-6E6EE150E178}"/>
            <msink:destinationLink direction="from" ref="{1BEEDB0F-A6A7-43AF-B228-6E6EE150E178}"/>
          </msink:context>
        </emma:interpretation>
      </emma:emma>
    </inkml:annotationXML>
    <inkml:trace contextRef="#ctx0" brushRef="#br0">-662 269 95,'-30'11'39,"30"-11"0,0 0 0,18 8-27,-18-8-6,46-7-1,-2 2-1,14 0-1,11-2-1,9 1 0,5-1 0,3 2-1,-1 0 0,-9 0-2,-11-1 0,-14 3-2,-12 3 0,-16-5-3,-3 8-2,-20-3-10,0 0-21,0 0-1,0 0 1,-18-16 1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31.64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BEEDB0F-A6A7-43AF-B228-6E6EE150E178}" emma:medium="tactile" emma:mode="ink">
          <msink:context xmlns:msink="http://schemas.microsoft.com/ink/2010/main" type="inkDrawing" rotatedBoundingBox="7452,8301 7739,7719 8222,7957 7935,8539" semanticType="callout" shapeName="Other">
            <msink:sourceLink direction="to" ref="{E272AF5F-C629-4937-AD09-489442999F20}"/>
            <msink:sourceLink direction="from" ref="{E272AF5F-C629-4937-AD09-489442999F20}"/>
          </msink:context>
        </emma:interpretation>
      </emma:emma>
    </inkml:annotationXML>
    <inkml:trace contextRef="#ctx0" brushRef="#br0">-789-23 87,'23'-10'38,"-23"10"-2,27-14 4,-27 14-22,0 0-10,0 0-2,0 30-3,-16-8 1,0 8-3,-12 4 1,-4 3-1,-7 0-1,-3 3 0,-6 0 0,2-6 0,0-1 1,2-3-1,5-4 0,4-3 0,7-5 1,7-2-1,5-8 0,16-8 1,0 0-1,-16 13 0,16-13 1,0 0-1,0 0 0,17-4 0,-17 4 1,20-2-1,-20 2 0,28 0 1,-10 2-1,-1 3 0,3 4 0,1 2 1,0 3-1,2 0 0,2 3 1,1 1-1,1 1 0,3 1 1,-2-5-1,0 0 0,-3-3 0,-2 2 2,-4-4-2,-19-10 0,29 16 0,-29-16 0,0 0 0,19 18 0,-19-18 0,0 0-2,0 0 0,0 0-2,20 14-9,-20-14-27,0 0-1,0-25 0,0 25 0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10.91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0C78E56-1A43-438D-BA36-3A462BFBD03F}" emma:medium="tactile" emma:mode="ink">
          <msink:context xmlns:msink="http://schemas.microsoft.com/ink/2010/main" type="inkDrawing" rotatedBoundingBox="2901,9219 3481,8605 3506,8629 2927,9243" shapeName="Other"/>
        </emma:interpretation>
      </emma:emma>
    </inkml:annotationXML>
    <inkml:trace contextRef="#ctx0" brushRef="#br0">1753-1564 91,'0'0'37,"0"0"0,-4 19-1,-12-20-26,16 1-4,-10 21-1,10-21-2,-23 28 0,8-9 0,-9 2 0,-1 7-1,-7 4 0,-1 3 0,-6 2 0,-2 5-1,-3 0 2,0 6-2,5-4 1,2 0-1,0-6 1,5-4-2,8-6 3,2-4-3,6-6 0,16-18 0,-19 16 0,19-16 0,0 0 0,0 0 0,0 0 0,0 0 0,0 0 0,12-16 0,-12 16 0,22-16 0,-22 16-2,19-16-1,-3 11-3,-16-20-24,18 18-10,-13-14-1,9 5 0,-9-10 0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8:53.00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F7C16DC-8001-48AC-A5D5-78C763030BB5}" emma:medium="tactile" emma:mode="ink">
          <msink:context xmlns:msink="http://schemas.microsoft.com/ink/2010/main" type="inkDrawing" rotatedBoundingBox="9979,12667 10098,13393 9398,13507 9279,12781" semanticType="enclosure" shapeName="Other"/>
        </emma:interpretation>
      </emma:emma>
    </inkml:annotationXML>
    <inkml:trace contextRef="#ctx0" brushRef="#br0">259 123 73,'-43'1'38,"8"15"-1,-9-2 2,12 27-11,-8-13-21,18 18-1,-2-1-2,11 10 0,6-1-1,14 8 1,6-4-2,13-4 1,8-6-1,12-6-1,8-14 1,8-9 0,2-13-2,3-12 0,-4-15 0,-3-7 0,-5-12 0,-11-8 0,-8-6 0,-10-8 0,-7-1 0,-6 1 0,-10 1 0,-10 3 0,-5 7 0,-9 2 0,-9 8 0,-6 8 0,-8 8 0,-7 4 0,-5 11 0,-4 3 0,1 8 0,3 5 0,3 4 0,3 3-2,17 11-6,-11-15-25,31 16-7,-4-13-2,17 11 1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8:51.96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5DD64AB-EFE3-486A-BA7A-22D173341956}" emma:medium="tactile" emma:mode="ink">
          <msink:context xmlns:msink="http://schemas.microsoft.com/ink/2010/main" type="inkDrawing" rotatedBoundingBox="16302,14491 16340,15422 15527,15454 15490,14524" semanticType="enclosure" shapeName="Other"/>
        </emma:interpretation>
      </emma:emma>
    </inkml:annotationXML>
    <inkml:trace contextRef="#ctx0" brushRef="#br0">257 113 100,'-19'-3'37,"-7"-4"2,4 23-6,-11-15-24,15 22-3,-10-2-1,10 6-1,-5 8 0,6 7-1,-3 5 0,6 11 1,2 6-2,6 8 1,6 1 0,9 3-3,9-6 0,15-8 0,8-10 0,7-9 0,8-15 0,2-14 0,6-14 0,0-11 0,-1-12 0,-5-10 0,-1-7 0,-6-8 0,-5-8 0,-4-4 0,-6-1 0,-8-3 0,-9 3 0,-8 1 0,-8 4 0,-8 3 0,-9 1 0,-9 4 0,-9 4 0,-7 6 0,-6 2 0,-8 8 0,-6 4 0,1 8 0,-4 9 0,6 5 0,5 4 0,3 5 0,13 2 0,5-2 0,14 7-2,-4-27-21,20 13-19,0 0-1,0 0 2,20-31-2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8:54.06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E28AD90-920C-4A4B-BA2C-7F6F2CAEAF5D}" emma:medium="tactile" emma:mode="ink">
          <msink:context xmlns:msink="http://schemas.microsoft.com/ink/2010/main" type="inkDrawing" rotatedBoundingBox="10108,16480 10788,16967 10326,17611 9646,17124" semanticType="enclosure" shapeName="Other"/>
        </emma:interpretation>
      </emma:emma>
    </inkml:annotationXML>
    <inkml:trace contextRef="#ctx0" brushRef="#br0">233 4 61,'-25'1'37,"-9"-4"-2,11 15 2,-13-12-12,15 27-17,-7-3-3,9 17 0,-3 4 0,10 12-2,2 4 1,8 13 0,7-2-1,13 3-1,8-6 0,15-4-1,6-9 1,10-10-1,2-16-1,6-13 1,1-13-1,-1-9 1,-5-13-1,-2-12 0,-4-9 1,-5-6-1,-5-4 1,-5-4-1,-9-2 0,-5-3 0,-9 4 0,-13 1 0,-8 6 0,-11 3 0,-7 3 0,-12 5 0,-6 6-1,-8 3 1,-5 8 1,-6 7-1,-3 3 0,3 7 0,1 6 0,10 3 0,7 5-2,6 0 0,17 9-7,-10-15-31,29-6 0,0 0-1,22 12-1</inkml:trace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8:57.43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DCBE64E-06F0-448F-B46E-A8D577A9957D}" emma:medium="tactile" emma:mode="ink">
          <msink:context xmlns:msink="http://schemas.microsoft.com/ink/2010/main" type="inkDrawing" rotatedBoundingBox="16821,12112 17176,17328 16195,17394 15841,12178" semanticType="verticalRange" shapeName="Other">
            <msink:sourceLink direction="with" ref="{EE2EC030-52EB-482F-9C41-5F31F67B5AA0}"/>
            <msink:destinationLink direction="to" ref="{9694F419-2EA1-4407-9753-9BFF1BD90A41}"/>
          </msink:context>
        </emma:interpretation>
      </emma:emma>
    </inkml:annotationXML>
    <inkml:trace contextRef="#ctx0" brushRef="#br0">63 321 82,'-29'-21'36,"10"3"0,3-3 1,16 21-26,2-30-4,19 23 0,6-7-3,15 2 0,11-9-1,16 3 1,7-8-1,12 3 0,0-1-1,2 1 0,-5 3 0,-6 6-1,-12 2-1,-14 7 1,-12 5-1,-11 3 0,-9 4 0,-21-7 0,23 28 0,-18-5 1,1 11 0,-5 11 0,1 15 0,5 17 0,-3 20 0,3 24 0,3 22 2,1 18-3,3 19 0,4 15 0,1 15 0,-5 8 0,4 4 0,-2-4 0,-4-8 0,1 0 0,-1-8 0,-3-13 0,0-13 0,-2-4 0,2-17 0,-2-6 0,0-8 0,0-9 0,-2-6 0,0-3 0,-3-5 0,2-13 0,-6-1 0,4-6 0,-1-8 0,-1-6 0,0-10 0,0-9 0,2-5 0,-2-9 0,2-7 0,-2-5 0,-2-8 0,2-3 0,-2-7 0,1-1 0,-5-4 0,-1-1 0,7-15 0,-21 28 0,5-14 0,-3 2 0,-9 4 0,-4-3 0,-7-1 0,-5-2 0,-9 0 0,-5-7 0,-8-2 0,-6-3 0,3-11 0,-2 2 0,4-5 0,6 2 0,8-5 0,7 1 0,17-1 0,3-15-8,26 30-18,0-51-16,14 19 0,-9-22 0,15 1-1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6:32.49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608835-3A43-464A-BCE4-4CCA633D0628}" emma:medium="tactile" emma:mode="ink">
          <msink:context xmlns:msink="http://schemas.microsoft.com/ink/2010/main" type="inkDrawing" rotatedBoundingBox="15421,7288 15923,7163 15937,7220 15435,7345" semanticType="callout" shapeName="Other">
            <msink:sourceLink direction="to" ref="{81BA60D4-A9A2-4F04-8877-8B4851023039}"/>
          </msink:context>
        </emma:interpretation>
      </emma:emma>
    </inkml:annotationXML>
    <inkml:trace contextRef="#ctx0" brushRef="#br0">3309-271 7,'0'0'18,"0"0"0,-15-7-1,15 7 0,0 0 1,0 0-1,-27-10-1,27 10 0,-18 1-3,18-1-2,-23 6-1,23-6-2,-24 9 0,24-9-2,-25 10 0,25-10-1,-21 7 0,21-7 0,0 0 0,-16 11-1,16-11 0,0 0-1,0 0 1,0 0-2,0 0 0,18 1 0,-18-1 0,28-5 0,-10-4-1,6 4 0,3-7 1,3 1-2,1-1 0,5 1 0,-1-1 0,-1 2 0,-1-1 0,-3 0 0,-3 4 0,-1 0 0,-3 2 0,-5 2 0,-1-1 0,-17 4 0,25-5 0,-25 5 0,18 0 0,-18 0 0,0 0 0,0 0 0,0 0 0,0 0 0,2 17 0,-2-17 0,0 0 0,-18 20-3,18-20-3,-20 12-6,20-12-28,-15 16-1,15-16 0,-20 5 0</inkml:trace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39.21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0D539BB-E154-44D3-B9CE-AC996DDDF780}" emma:medium="tactile" emma:mode="ink">
          <msink:context xmlns:msink="http://schemas.microsoft.com/ink/2010/main" type="inkDrawing" rotatedBoundingBox="12079,6672 12461,7025 12422,7067 12040,6714" semanticType="callout" shapeName="Other">
            <msink:sourceLink direction="to" ref="{2AA2B6F2-906A-4885-98EE-325CCFAC98F4}"/>
          </msink:context>
        </emma:interpretation>
      </emma:emma>
    </inkml:annotationXML>
    <inkml:trace contextRef="#ctx0" brushRef="#br0">-212-835 100,'0'0'39,"0"0"-1,0 0 1,-11-30-27,11 30-4,16 7-2,-2 11-1,-1-2-1,6 10 0,2 2-4,9 7 0,-3 1 0,6 2 0,1-3 0,-1-5 0,-1-5 0,-4-4 0,-1-5 0,-9-6 0,1-3 0,-19-7 0,19 4 0,-19-4 0,0 0 0,-7-28-22,7 28-20,-17-21 0,17 21 1,-29-29-1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38.87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91F2A86-1B73-43D8-A8EA-72BB588469CB}" emma:medium="tactile" emma:mode="ink">
          <msink:context xmlns:msink="http://schemas.microsoft.com/ink/2010/main" type="inkDrawing" rotatedBoundingBox="11803,6813 12205,7184 12193,7197 11792,6826" semanticType="callout" shapeName="Other">
            <msink:sourceLink direction="with" ref="{2AA2B6F2-906A-4885-98EE-325CCFAC98F4}"/>
          </msink:context>
        </emma:interpretation>
      </emma:emma>
    </inkml:annotationXML>
    <inkml:trace contextRef="#ctx0" brushRef="#br0">-479-721 73,'0'0'38,"0"0"0,0 0 1,0 0-15,-16-7-13,16 7-3,0 0-2,22 7-1,-22-7 0,24 18 0,-6-2-2,7 8-3,3 5 0,4 6 0,5 0 0,0 2 0,0-2 0,-2 0 0,-1-9 0,-8-1 0,-3-7 0,-7-6 0,-16-12 0,16 10 0,-16-10 0,0 0 0,0 0-10,-25-19-31,25 19-1,-17-26 1,17 26-1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20:31.769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43DD750F-C39A-44F8-AA67-08E625BB95C5}" emma:medium="tactile" emma:mode="ink">
          <msink:context xmlns:msink="http://schemas.microsoft.com/ink/2010/main" type="inkDrawing" rotatedBoundingBox="7267,12282 7654,12152 7668,12196 7282,12326" semanticType="callout" shapeName="Other">
            <msink:sourceLink direction="with" ref="{AEE5FCA0-6B5A-4653-AA49-19D553249017}"/>
          </msink:context>
        </emma:interpretation>
      </emma:emma>
    </inkml:annotationXML>
    <inkml:trace contextRef="#ctx0" brushRef="#br0">2517 658 81,'0'0'40,"-16"1"-2,16-1 3,0 0-13,23 2-18,-23-2-2,39-7-4,-11 0-1,8 0-1,3-3-2,-1-1 0,3 1 0,-6-5 0,1 8-5,-17-19-14,8 19-21,-19-11-2,-8 18 2,13-21-2</inkml:trace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37.74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3A84C89-CB00-4093-92EC-B629C51858F2}" emma:medium="tactile" emma:mode="ink">
          <msink:context xmlns:msink="http://schemas.microsoft.com/ink/2010/main" type="inkDrawing" rotatedBoundingBox="12828,7545 12845,8297 12294,8310 12277,7558" semanticType="callout" shapeName="Other"/>
        </emma:interpretation>
      </emma:emma>
    </inkml:annotationXML>
    <inkml:trace contextRef="#ctx0" brushRef="#br0">236 44 76,'14'-25'40,"-14"25"-1,13-21 1,-13 21-11,0 0-19,21 9-3,-21-9-2,16 26-1,-9-5-1,3 6-1,-3 1-2,4 0 0,-4 0 0,0-3 0,0-6 0,-1-3 0,-6-16 0,7 16 0,-7-16 0,0 0 0,0 0 0,7-23 0,-7 5 0,-2-3 0,0-2 0,-3-1 0,-4-3 0,-3 4 0,-2 1 0,-6 2 0,1 6 0,-6 5 0,0 6 0,-3 5 0,0 10 0,0 6 0,-4 10 0,7 7 0,-3 7 0,5 14 0,2 7 0,7 4 0,1 2 0,11 1 0,10-3 0,2-7 0,13-6 0,4-14 0,8-11 0,2-10 0,9-12 0,-4-9 0,2-10 0,2-6 0,-3-5 0,-1-1 0,-5-2 0,-5 1 0,-6 6 0,-5 1 0,-5 4 0,-16 14 0,18-12-4,-37-2-33,19 14-5,0 0-1,-16-9 1</inkml:trace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40.83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EF2D45A-6E11-468C-8EED-A6CEEF3DF598}" emma:medium="tactile" emma:mode="ink">
          <msink:context xmlns:msink="http://schemas.microsoft.com/ink/2010/main" type="inkDrawing" rotatedBoundingBox="11927,9050 12289,8526 12321,8549 11959,9073" semanticType="callout" shapeName="Other">
            <msink:sourceLink direction="with" ref="{4BB5E307-5235-4769-A379-0A76C6CB1947}"/>
          </msink:context>
        </emma:interpretation>
      </emma:emma>
    </inkml:annotationXML>
    <inkml:trace contextRef="#ctx0" brushRef="#br0">23 987 97,'-22'13'39,"8"15"1,-14 0-1,14 25-24,-21-13-9,8 15-1,-10-5-1,5 5-1,-3-6 0,5 2-1,0-16 0,7-1-2,5-15 0,18-19 0,-17 14 0,17-14 0,0 0 0,5-30 0,-5 30-9,7-31-31,11 20-2,-13-7 0,-5 18 0</inkml:trace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8:59.81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082F023-D312-41FA-922C-D2F0A951A5CC}" emma:medium="tactile" emma:mode="ink">
          <msink:context xmlns:msink="http://schemas.microsoft.com/ink/2010/main" type="inkDrawing" rotatedBoundingBox="9486,11808 9699,18077 8803,18108 8590,11838" semanticType="verticalRange" shapeName="Other">
            <msink:sourceLink direction="with" ref="{33F1D9E6-73CC-49EA-9198-D65E178C0FEB}"/>
          </msink:context>
        </emma:interpretation>
      </emma:emma>
    </inkml:annotationXML>
    <inkml:trace contextRef="#ctx0" brushRef="#br0">589 286 105,'13'-51'37,"-1"9"2,-21-4-1,-5 13-30,-23-1-4,-7 11-1,-13 2-1,-4 5-1,-5 4-1,-1 5 1,2 7-1,8 4 0,8 6 0,12 6 0,12 7 0,9 1 0,9 8 0,7 3 0,7 4 0,2 3 0,3 5 0,1 6 0,-3 10 0,-1 11-1,-3 16 1,-5 17 0,-4 23 0,-1 16 0,-1 24-1,0 18 1,-1 16 0,3 18-1,1 8 1,6 7 0,-1-2 0,4 8-1,0-4 1,2-5 0,0-6 0,2-10 0,-3-7 0,3-7-1,0-9 0,-3-11 2,-1-12-1,-1-3-1,-3-13 2,-1-3-1,-6-10 0,-1-8 0,-2-5 0,0-7-1,0-11 1,2-10 1,1-10-1,4-8 1,0-8 0,4-11-2,-1-14 2,4-9-1,0-7 1,4-7-1,1-9 1,6-8-2,1-9 2,10-8-1,6-6 0,7-5 1,9-6-1,11-4 1,7-2-1,3-1 1,8 0-1,-6 0 1,-2 5-1,-6 2 0,-10 8 0,-13 1 0,-12 5 0,-9 4-2,-22 5-2,10-18-14,-10 18-22,0 0-2,-5-23 2,-8-7-2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43.76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A8DEDDF-AC59-4005-8401-52C72043BC7D}" emma:medium="tactile" emma:mode="ink">
          <msink:context xmlns:msink="http://schemas.microsoft.com/ink/2010/main" type="inkDrawing" rotatedBoundingBox="14426,7960 15000,7528 15360,8007 14787,8439" semanticType="enclosure" shapeName="Other"/>
        </emma:interpretation>
      </emma:emma>
    </inkml:annotationXML>
    <inkml:trace contextRef="#ctx0" brushRef="#br0">2473 235 89,'0'0'39,"-36"-5"-2,36 5 3,-47 5-26,34 20-7,-11-6 0,13 16-3,-7 1 0,11 9-1,-5 3 0,10 6 0,4 2-1,9-3 1,8-4-3,6-5 0,10-7 0,6-11 0,10-10 0,4-12 0,3-15 0,2-12 0,0-8 0,-4-8 0,-3-7 0,-7-5 0,-7-1 0,-12-1 0,-10 4 0,-8 1 0,-13 4 0,-8 6 0,-11 1 0,-5 5 0,-9 6 0,-6 3 0,-4 4 0,-3 6 0,3 6 0,-4 2 0,6 10 0,-2-5-4,24 22-25,-11-17-13,17 7 0,-3-10 0,20-2 1</inkml:trace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45.28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A6E503A-CE37-4B91-AA6D-D837F26E65FD}" emma:medium="tactile" emma:mode="ink">
          <msink:context xmlns:msink="http://schemas.microsoft.com/ink/2010/main" type="inkDrawing" rotatedBoundingBox="15558,7994 15626,8130 15613,8136 15545,8001" semanticType="callout" shapeName="Other">
            <msink:sourceLink direction="with" ref="{CAD9B4E1-1356-46D7-9B27-9C5595B2E877}"/>
          </msink:context>
        </emma:interpretation>
      </emma:emma>
    </inkml:annotationXML>
    <inkml:trace contextRef="#ctx0" brushRef="#br0">3271 441 110,'0'17'42,"10"10"1,-10-27-1,16 37-27,-9-21-12,-7-16-3,20 21 0,-20-21-5,15 17-13,-15-17-23,0 0-1,0 0 1,0 0-2</inkml:trace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42.34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DCC7E1B-B00F-4F0A-A53A-D6A098C7773C}" emma:medium="tactile" emma:mode="ink">
          <msink:context xmlns:msink="http://schemas.microsoft.com/ink/2010/main" type="inkDrawing" rotatedBoundingBox="13375,7944 13990,7862 13994,7895 13379,7978" shapeName="Other"/>
        </emma:interpretation>
      </emma:emma>
    </inkml:annotationXML>
    <inkml:trace contextRef="#ctx0" brushRef="#br0">1089 397 116,'0'0'40,"0"0"1,0 0-7,37 4-24,-18-10-5,15 6 0,5-5-1,10 0-4,9-8 0,4 6 0,7-7 0,-11 7 0,0-5 0,-6 1 0,-13 4 0,-13 6 0,-10 9 0,-16-8-11,0 0-30,0 0-1,-12 20 0,-6-15 0</inkml:trace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5:39.16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9FD9D83-8D3F-4B3C-A9FB-5C3CE1BD89BA}" emma:medium="tactile" emma:mode="ink">
          <msink:context xmlns:msink="http://schemas.microsoft.com/ink/2010/main" type="inkDrawing" rotatedBoundingBox="4840,7263 5641,6854 5937,7433 5136,7842" semanticType="callout" shapeName="Other">
            <msink:sourceLink direction="with" ref="{94967035-D908-46BB-81ED-BA73EE3A9CFB}"/>
            <msink:sourceLink direction="with" ref="{2E52554D-B6B4-4731-B502-CA50E5B74CEA}"/>
          </msink:context>
        </emma:interpretation>
      </emma:emma>
    </inkml:annotationXML>
    <inkml:trace contextRef="#ctx0" brushRef="#br0">1299 97 36,'0'0'29,"0"0"2,0 0 0,0 0-9,-20 4-8,20-4-2,0 0-3,0 0-1,0 0-1,0 0 0,0 0-1,0 0 0,0 0-2,0 0 0,0 0-1,0 0 0,-8-22-1,8 22-1,-2-19 1,2 19-1,2-28-1,1 9 1,1-4 0,1-2-1,2-3 0,-2-2 0,4-5 0,2-2 1,-3 0-1,5 0 0,-3 0 0,5-1 0,-1 1 1,3 2 0,3 0-1,3 3 1,0-1 0,5-1-1,2 4 0,0 1 1,2 2-1,-2 3 0,0 2 0,-2 7 1,-2 2-1,-1 5 0,-4 2 0,0 5 1,-3 4-1,0 1 0,-2 4 0,1 1 0,-1 3 1,-16-12-1,30 29 1,-16-10-1,2-2 0,0 6 1,0-2-1,0 4 1,0 0-1,0 1 1,0 2-1,-2-2 2,0 3-2,0-5 0,-2-1 0,1 2 0,-3-4 0,1-2 0,-4-1 0,2-1 0,-9-17 0,14 28 0,-14-28 0,9 25 0,-9-25 0,5 16 0,-5-16 0,0 0 0,0 0 0,0 0 0,0 0 0,0 0 0,0 0 0,0 0 0,0 0 0,0 0 0,0 0 0,3-25 0,-3 25-8,-15-23-20,15 23-13,0 0-1,-16-14 2,16 14-3</inkml:trace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5:41.89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4303687-0AE5-4AE1-9BA4-9D6539DF5472}" emma:medium="tactile" emma:mode="ink">
          <msink:context xmlns:msink="http://schemas.microsoft.com/ink/2010/main" type="inkDrawing" rotatedBoundingBox="5676,7387 5909,6994 6193,7162 5961,7555" semanticType="callout" shapeName="Other">
            <msink:sourceLink direction="with" ref="{94967035-D908-46BB-81ED-BA73EE3A9CFB}"/>
          </msink:context>
        </emma:interpretation>
      </emma:emma>
    </inkml:annotationXML>
    <inkml:trace contextRef="#ctx0" brushRef="#br0">1920-254 31,'0'0'28,"0"0"1,0 0-4,0 0-5,-16-7-4,16 7-2,0 0 0,0 0-4,0 0 0,0 0-2,0 0-1,0 0-1,0 0 0,0 0-1,0 0-2,0 0 0,0 0-1,0 0 0,0 15-1,0-15 0,0 0 0,16 21 0,-16-21 0,18 16 0,-18-16 0,21 16 0,-21-16-1,26 16 1,-26-16 0,27 21-1,-27-21 1,28 21 0,-28-21-1,32 19 0,-16-12 1,0 0-1,0-3 0,-16-4 1,26 7-1,-26-7 0,18 4 2,-18-4-2,0 0 0,0 0 0,16 8 0,-16-8 0,0 0 0,0 0 0,0 0 0,0 0 0,0 0 0,0 0 0,0 0 0,0 0 0,0 0 0,0 0 0,0 0 0,0 0 0,0 0 0,0 0 0,-9-21 0,9 21 0,-6-19 0,6 19 0,0-30 0,2 9 0,0-2 0,2-3 0,3-4 0,0-4 0,2 1 0,-1-2 0,-2 5 0,1 2 0,-2 5 0,-1 2 0,-4 21 0,3-25 0,-3 25 0,0 0 0,0 0 0,4-17 0,-4 17 0,0 0 0,0 0 0,0 0 0,0 0 0,0 0 0,0 0 0,0 0 0,0 0 0,0 0-2,17-9-4,-20-7-16,3 16-19,0 0 0,24-9-1,-24 9 0</inkml:trace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13.16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E52554D-B6B4-4731-B502-CA50E5B74CEA}" emma:medium="tactile" emma:mode="ink">
          <msink:context xmlns:msink="http://schemas.microsoft.com/ink/2010/main" type="inkDrawing" rotatedBoundingBox="5670,7812 6376,7701 6463,8256 5758,8367" semanticType="enclosure" shapeName="Other">
            <msink:destinationLink direction="with" ref="{C9FD9D83-8D3F-4B3C-A9FB-5C3CE1BD89BA}"/>
          </msink:context>
        </emma:interpretation>
      </emma:emma>
    </inkml:annotationXML>
    <inkml:trace contextRef="#ctx0" brushRef="#br0">2070 296 93,'-35'-2'37,"35"2"0,-37 16-1,32 6-27,-17-7-3,13 14-2,-5-4 0,9 7-1,-4-1 0,7 8 0,2 0 0,9 1 0,4-3-1,8-2 0,5-9 0,13-3-1,4-10-1,8-8 1,3-9-1,3-10 1,1-5-1,2-9 0,-2-4 1,-6-3-1,-6 0 0,-8-2 0,-6 4 1,-9-1-1,-7 4 1,-12 4-1,-12-2 2,-4 3-2,-11 1 0,-7 3 0,-9-1 0,-3 5 0,-7-1 0,-3 6 0,1 3 0,0 2 0,3 4 0,2-3 0,9 5 0,4-1 0,10 2-4,-4-9-4,27 9-32,0 0-1,0 0 1,-12-19-2</inkml:trace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48.96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0884803-9BE2-4C35-A582-6324D7A20890}" emma:medium="tactile" emma:mode="ink">
          <msink:context xmlns:msink="http://schemas.microsoft.com/ink/2010/main" type="inkDrawing" rotatedBoundingBox="11007,9059 11097,9234 11086,9240 10997,9064" semanticType="callout" shapeName="Other">
            <msink:sourceLink direction="with" ref="{0983B95E-FFD9-4C52-8F4F-F038B15D20AC}"/>
          </msink:context>
        </emma:interpretation>
      </emma:emma>
    </inkml:annotationXML>
    <inkml:trace contextRef="#ctx0" brushRef="#br0">-1285 1508 127,'0'0'43,"16"22"-1,-2 3-2,-16-9-37,12 7-3,1-1 0,1-4 0,1 3 0,-13-21 0,21 26-4,-21-26-37,0 0-1,0 0 1,0 0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02:57.942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F59BE28A-514A-487F-BC06-978B71595CEA}" emma:medium="tactile" emma:mode="ink">
          <msink:context xmlns:msink="http://schemas.microsoft.com/ink/2010/main" type="writingRegion" rotatedBoundingBox="10014,13050 11634,13050 11634,14333 10014,14333"/>
        </emma:interpretation>
      </emma:emma>
    </inkml:annotationXML>
    <inkml:traceGroup>
      <inkml:annotationXML>
        <emma:emma xmlns:emma="http://www.w3.org/2003/04/emma" version="1.0">
          <emma:interpretation id="{F0151904-EFCE-4421-90A2-044F64B41162}" emma:medium="tactile" emma:mode="ink">
            <msink:context xmlns:msink="http://schemas.microsoft.com/ink/2010/main" type="paragraph" rotatedBoundingBox="10014,13050 11634,13050 11634,14333 10014,143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7E0B0D-ECBE-4F40-925C-E4E5C9DA758D}" emma:medium="tactile" emma:mode="ink">
              <msink:context xmlns:msink="http://schemas.microsoft.com/ink/2010/main" type="line" rotatedBoundingBox="10014,13050 11634,13050 11634,14333 10014,14333"/>
            </emma:interpretation>
          </emma:emma>
        </inkml:annotationXML>
        <inkml:traceGroup>
          <inkml:annotationXML>
            <emma:emma xmlns:emma="http://www.w3.org/2003/04/emma" version="1.0">
              <emma:interpretation id="{AA79226D-6504-4CDE-92C9-E1D2B1A30702}" emma:medium="tactile" emma:mode="ink">
                <msink:context xmlns:msink="http://schemas.microsoft.com/ink/2010/main" type="inkWord" rotatedBoundingBox="10736,14196 11634,14196 11634,14333 10736,14333"/>
              </emma:interpretation>
              <emma:one-of disjunction-type="recognition" id="oneOf0">
                <emma:interpretation id="interp0" emma:lang="en-US" emma:confidence="0">
                  <emma:literal>...</emma:literal>
                </emma:interpretation>
                <emma:interpretation id="interp1" emma:lang="en-US" emma:confidence="0">
                  <emma:literal>By</emma:literal>
                </emma:interpretation>
                <emma:interpretation id="interp2" emma:lang="en-US" emma:confidence="0">
                  <emma:literal>sass</emma:literal>
                </emma:interpretation>
                <emma:interpretation id="interp3" emma:lang="en-US" emma:confidence="0">
                  <emma:literal>Dos</emma:literal>
                </emma:interpretation>
                <emma:interpretation id="interp4" emma:lang="en-US" emma:confidence="0">
                  <emma:literal>'A.</emma:literal>
                </emma:interpretation>
              </emma:one-of>
            </emma:emma>
          </inkml:annotationXML>
          <inkml:trace contextRef="#ctx0" brushRef="#br0">730 1206 87,'0'0'36,"-10"-16"0,10 16 0,0 0-23,0 0-4,0 0-3,0 0-1,0 0 0,19-11-2,-19 11-1,0 0 0,0 0 0,21 9-1,-21-9 0,0 0-1,20 21 1,-20-21-1,7 16 0,-7-16 0,-2 18 0,2-18 0,0 0-1,-16 17 1,16-17 0,0 0-1,0 0 1,-14-19 0,14 19 0,11-23-1,-11 23 1,19-23 0,-19 23 0,27-7 1,-27 7-1,22 7 0,-22-7 1,13 20-1,-13-20 0,0 28 0,-4-13-3,4-15-4,-12 23-32,-7-21-1,19-2 1,-34-9-2</inkml:trace>
          <inkml:trace contextRef="#ctx0" brushRef="#br0" timeOffset="-733.2013">1544 1197 96,'-3'-21'37,"3"21"1,0 0-1,19-11-27,-19 11-4,0 0-2,7-19-1,-7 19-1,0 0-1,0 0 0,11 18 0,-11-18 0,-4 24 0,4-24-1,-10 28 1,10-28-1,-18 23 0,18-23 0,-21 11 0,21-11-1,-20 0 1,20 0 0,0 0 0,-10-21-1,10 21 2,3-21-1,-3 21 0,16-25 1,-16 25-1,27-18 1,-27 18 0,31-1 0,-31 1 0,27 15-1,-27-15 1,17 27-2,-15-11-1,-2-16-2,-3 31-25,-15-31-11,18 0 1,-35 2-1,15-2 0</inkml:trace>
          <inkml:trace contextRef="#ctx0" brushRef="#br0" timeOffset="967.2017">45 20 91,'0'0'36,"0"0"2,-7-20-1,23 26-22,-16-6-6,0 0-2,0 0-2,0 0-2,0 0 0,13 19-1,-13-19 0,7 23-1,-7-23 0,3 26 0,-3-26 0,-3 25-1,3-25 0,-18 19 0,18-19-1,-21 11 1,21-11-1,-21-2 1,21 2-1,0 0 0,-16-23 1,16 23-1,0-26 1,0 26 0,12-27 1,-12 27-1,21-21 0,-21 21 1,23-5-1,-23 5 1,21 5-1,-21-5 1,11 18-2,-11-18 0,2 24-6,-20-24-32,18 0-1,-17-5 0,17 5-1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20:30.646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5D10C1BE-E678-464A-8242-BCAC7687BD26}" emma:medium="tactile" emma:mode="ink">
          <msink:context xmlns:msink="http://schemas.microsoft.com/ink/2010/main" type="inkDrawing" rotatedBoundingBox="5944,12179 6018,12269 5940,12333 5867,12243" shapeName="Other"/>
        </emma:interpretation>
      </emma:emma>
    </inkml:annotationXML>
    <inkml:trace contextRef="#ctx0" brushRef="#br0">1181 598 80,'0'0'36,"0"0"-1,0 0-2,-9-18-17,9 18-4,0 0-4,0 0-2,0 0-1,16 6-1,-16-6 0,0 0-1,0 0-1,9 16 0,-9-16-1,2 17 0,-2-17 0,-4 21 0,4-21-1,-7 19 1,7-19-1,0 0 0,-21 15-1,21-15 1,-16-6 0,16 6 0,-16-14-1,16 14 1,-10-19 0,10 19 0,-4-25-1,4 25 1,4-21 0,-4 21 0,12-16 0,-12 16 0,19-8 0,-19 8 1,25 3-1,-25-3 1,25 14-1,-25-14 0,17 23 1,-17-23-1,8 25 1,-8-25-1,-4 19 0,4-19-1,0 0 0,-23 10-1,23-10-2,-26-12-6,26 12-28,-22-23-3,22 23 2,-16-35-1</inkml:trace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48.77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983B95E-FFD9-4C52-8F4F-F038B15D20AC}" emma:medium="tactile" emma:mode="ink">
          <msink:context xmlns:msink="http://schemas.microsoft.com/ink/2010/main" type="inkDrawing" rotatedBoundingBox="10820,9155 10922,9291 10865,9334 10763,9197" shapeName="Other">
            <msink:destinationLink direction="with" ref="{70884803-9BE2-4C35-A582-6324D7A20890}"/>
          </msink:context>
        </emma:interpretation>
      </emma:emma>
    </inkml:annotationXML>
    <inkml:trace contextRef="#ctx0" brushRef="#br0">-1494 1622 120,'-1'17'40,"1"-17"3,8 25-3,-8-25-33,2 30-2,9-14-5,1-1 0,0 1 0,-12-16 0,23 20 0,-23-20-2,20 8-4,-25-27-15,5 19-20,8-19 0,-8 19 0,7-37 1</inkml:trace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41.58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C62C38E-CDB9-4CB3-8991-C74FC1225E67}" emma:medium="tactile" emma:mode="ink">
          <msink:context xmlns:msink="http://schemas.microsoft.com/ink/2010/main" type="inkDrawing" rotatedBoundingBox="11135,9402 11901,9364 11933,10011 11167,10048" semanticType="enclosure" shapeName="Other">
            <msink:destinationLink direction="to" ref="{0D59E3EE-6214-419B-9C2E-62E7156E0EAF}"/>
          </msink:context>
        </emma:interpretation>
      </emma:emma>
    </inkml:annotationXML>
    <inkml:trace contextRef="#ctx0" brushRef="#br0">-975 1926 82,'-37'21'38,"-5"-2"0,14 18 1,-4-9-19,23 28-10,-5-8-3,28 12-1,2-2-3,14 1 1,7-8-2,12-3 1,4-15 0,13-8-3,1-15 0,2-13 0,-1-15 0,1-12 0,-5-10 0,-8-9 0,-12-9 0,-8-4 0,-17-1 0,-10 3 0,-18 4 0,-14 1 0,-9 8 0,-8 7 0,-11 10 0,-6 7 0,-1 9 0,-4 9 0,4 10 0,1 9 0,10 11-6,-10-18-17,29 21-18,0-14 0,17 5 0,11-19-1</inkml:trace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9:01.88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CF0C5C5-E3D9-4331-95C8-AE7795D2FAA2}" emma:medium="tactile" emma:mode="ink">
          <msink:context xmlns:msink="http://schemas.microsoft.com/ink/2010/main" type="writingRegion" rotatedBoundingBox="11353,13570 11718,13570 11718,13911 11353,13911">
            <msink:destinationLink direction="with" ref="{6997A1CC-753C-4316-B596-B698AEDE2AA5}"/>
          </msink:context>
        </emma:interpretation>
      </emma:emma>
    </inkml:annotationXML>
    <inkml:traceGroup>
      <inkml:annotationXML>
        <emma:emma xmlns:emma="http://www.w3.org/2003/04/emma" version="1.0">
          <emma:interpretation id="{6F84C94D-5598-4654-8F6D-B9BE86633F30}" emma:medium="tactile" emma:mode="ink">
            <msink:context xmlns:msink="http://schemas.microsoft.com/ink/2010/main" type="paragraph" rotatedBoundingBox="11353,13570 11718,13570 11718,13911 11353,139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5A2CF2-7EDF-4FCF-BCD7-288348A1FF84}" emma:medium="tactile" emma:mode="ink">
              <msink:context xmlns:msink="http://schemas.microsoft.com/ink/2010/main" type="line" rotatedBoundingBox="11353,13570 11718,13570 11718,13911 11353,13911"/>
            </emma:interpretation>
          </emma:emma>
        </inkml:annotationXML>
        <inkml:traceGroup>
          <inkml:annotationXML>
            <emma:emma xmlns:emma="http://www.w3.org/2003/04/emma" version="1.0">
              <emma:interpretation id="{A8D37509-876F-4872-AAE3-6B079F3DBB8B}" emma:medium="tactile" emma:mode="ink">
                <msink:context xmlns:msink="http://schemas.microsoft.com/ink/2010/main" type="inkWord" rotatedBoundingBox="11353,13570 11718,13570 11718,13911 11353,13911"/>
              </emma:interpretation>
              <emma:one-of disjunction-type="recognition" id="oneOf0">
                <emma:interpretation id="interp0" emma:lang="en-US" emma:confidence="0">
                  <emma:literal>in.</emma:literal>
                </emma:interpretation>
                <emma:interpretation id="interp1" emma:lang="en-US" emma:confidence="1">
                  <emma:literal>v V</emma:literal>
                </emma:interpretation>
                <emma:interpretation id="interp2" emma:lang="en-US" emma:confidence="0">
                  <emma:literal>on.</emma:literal>
                </emma:interpretation>
                <emma:interpretation id="interp3" emma:lang="en-US" emma:confidence="0">
                  <emma:literal>or.</emma:literal>
                </emma:interpretation>
                <emma:interpretation id="interp4" emma:lang="en-US" emma:confidence="0">
                  <emma:literal>i.</emma:literal>
                </emma:interpretation>
              </emma:one-of>
            </emma:emma>
          </inkml:annotationXML>
          <inkml:trace contextRef="#ctx0" brushRef="#br0">0 23 87,'0'0'37,"0"0"0,0 0 2,19 4-25,-19-4-5,0 0-2,0 0-2,0 0 0,13 19-1,-13-19-1,10 19-1,-10-19 0,9 22-1,-9-22 0,7 15 1,-7-15-2,0 0 0,0 0 0,18 0 0,-18 0 0,7-15-2,-7 15-2,5-20-3,-17-4-23,12 24-11,-4-23 0,4 23 1,-7-20-1</inkml:trace>
          <inkml:trace contextRef="#ctx0" brushRef="#br0" timeOffset="733.2013">314 271 101,'0'0'38,"0"0"0,0 0-4,0 0-24,0 0-4,0 0-1,0 0-1,0 0 0,0 0-1,14 18 0,-14-18-1,4 17 0,-4-17 0,3 20-1,-3-20-1,6 15 2,-6-15-2,0 0 0,0 0-2,0 0 1,15-5-2,-15 5-4,0 0-17,6-26-16,-6 26-1,3-25 0,-3 25 0</inkml:trace>
        </inkml:traceGroup>
      </inkml:traceGroup>
    </inkml:traceGroup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9:09.26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3F1D9E6-73CC-49EA-9198-D65E178C0FEB}" emma:medium="tactile" emma:mode="ink">
          <msink:context xmlns:msink="http://schemas.microsoft.com/ink/2010/main" type="writingRegion" rotatedBoundingBox="11405,16947 12118,16025 12240,16119 11526,17041">
            <msink:destinationLink direction="with" ref="{5082F023-D312-41FA-922C-D2F0A951A5CC}"/>
            <msink:destinationLink direction="with" ref="{6997A1CC-753C-4316-B596-B698AEDE2AA5}"/>
          </msink:context>
        </emma:interpretation>
      </emma:emma>
    </inkml:annotationXML>
    <inkml:traceGroup>
      <inkml:annotationXML>
        <emma:emma xmlns:emma="http://www.w3.org/2003/04/emma" version="1.0">
          <emma:interpretation id="{3DFA485E-7407-45AB-BF8C-79C4B7008805}" emma:medium="tactile" emma:mode="ink">
            <msink:context xmlns:msink="http://schemas.microsoft.com/ink/2010/main" type="paragraph" rotatedBoundingBox="11405,16947 12118,16025 12240,16119 11526,170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396E0D-E493-47B0-985A-9AFC8FC8A9F6}" emma:medium="tactile" emma:mode="ink">
              <msink:context xmlns:msink="http://schemas.microsoft.com/ink/2010/main" type="line" rotatedBoundingBox="11405,16947 12118,16025 12240,16119 11526,17041"/>
            </emma:interpretation>
          </emma:emma>
        </inkml:annotationXML>
        <inkml:traceGroup>
          <inkml:annotationXML>
            <emma:emma xmlns:emma="http://www.w3.org/2003/04/emma" version="1.0">
              <emma:interpretation id="{21156137-F88F-4279-84AC-A8D10616E878}" emma:medium="tactile" emma:mode="ink">
                <msink:context xmlns:msink="http://schemas.microsoft.com/ink/2010/main" type="inkWord" rotatedBoundingBox="11405,16947 12118,16025 12240,16119 11526,17041"/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:</emma:literal>
                </emma:interpretation>
                <emma:interpretation id="interp2" emma:lang="en-US" emma:confidence="0">
                  <emma:literal>*</emma:literal>
                </emma:interpretation>
                <emma:interpretation id="interp3" emma:lang="en-US" emma:confidence="0">
                  <emma:literal>!</emma:literal>
                </emma:interpretation>
                <emma:interpretation id="interp4" emma:lang="en-US" emma:confidence="0">
                  <emma:literal>+</emma:literal>
                </emma:interpretation>
              </emma:one-of>
            </emma:emma>
          </inkml:annotationXML>
          <inkml:trace contextRef="#ctx0" brushRef="#br0">-210 325 71,'0'0'38,"0"0"0,0 0 1,0 0-12,16-7-18,-16 7-3,0 0-1,0 0-1,0 0-1,7 21 0,-7-21 0,4 20-1,-4-20 0,5 17-1,-5-17 0,5 16 0,-5-16-1,0 0 2,0 0-2,0 0-2,0 0 1,18 5 0,-18-5-2,0 0-3,2-33-6,-2 33-28,3-23-2,-3 23 2,0-25-2</inkml:trace>
          <inkml:trace contextRef="#ctx0" brushRef="#br0" timeOffset="733.2013">-485 629 89,'0'0'39,"0"0"1,0 0 1,7 20-20,-7-20-14,0 0-2,0 0-1,19 0 0,-19 0-1,0 0-1,18-2-2,-18 2 0,0 0 0,16-4 0,-16 4 0,0 0 0,0 0 0,16-19 0,-16 19-5,-4-23-31,4 23-7,5-31 0,-5 31 0</inkml:trace>
          <inkml:trace contextRef="#ctx0" brushRef="#br0" timeOffset="-1544.4027">194-283 73,'16'2'37,"-16"-2"-1,0 0 1,0 0-20,0 0-8,0 0-2,0 0-1,0 0 0,18 2-1,-18-2-1,0 0 0,0 0 0,0 0-1,12 17-1,-12-17 0,6 20 1,-6-20-3,3 21 0,-3-21 0,4 21 0,-4-21 0,0 0 0,5 17 0,-5-17 0,0 0 0,0 0 0,0 0 0,0 0 0,0-24 0,0 24 0,-2-19 0,2 19 0,-3-20 0,3 20-3,-7-17-11,7 17-27,0 0-2,0 0 2,0 0-2</inkml:trace>
          <inkml:trace contextRef="#ctx0" brushRef="#br0" timeOffset="-780.0013">0 27 70,'0'0'37,"0"0"0,20-9 2,-24-9-14,4 18-16,0 0-3,18 12 0,-18-12-2,0 0 1,0 0-1,19 22-1,-19-22 0,9 17 0,-9-17-1,7 19 0,-7-19-2,7 18 0,-7-18 0,0 0 0,0 0 0,13 16 0,-13-16 0,0 0 0,0 0 0,8-19 0,-8 19 0,2-18 0,-2 18-4,0-23-4,0 23-19,0 0-15,0 0 1,0 0 0,0 0-1</inkml:trace>
        </inkml:traceGroup>
      </inkml:traceGroup>
    </inkml:traceGroup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4:31.83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C750A80-07E8-4A41-A834-49825367DF8B}" emma:medium="tactile" emma:mode="ink">
          <msink:context xmlns:msink="http://schemas.microsoft.com/ink/2010/main" type="inkDrawing" rotatedBoundingBox="19660,5464 19754,5596 19741,5605 19647,5473" semanticType="callout" shapeName="Other">
            <msink:sourceLink direction="with" ref="{8C84D39E-D0FC-4F3D-8470-C552F848BF40}"/>
            <msink:sourceLink direction="with" ref="{727A352A-82C4-4322-B0F6-4FE7E44DFE41}"/>
          </msink:context>
        </emma:interpretation>
      </emma:emma>
    </inkml:annotationXML>
    <inkml:trace contextRef="#ctx0" brushRef="#br0">-985-1407 124,'0'0'42,"0"0"1,16 17-1,-16-17-38,9 23-4,-9-23 0,17 28 0,-17-28 0,20 29 0,-20-29 0,12 19 0,-12-19 0,0 0 0,18 17-16,-18-17-26,-2-15-1,-7-5 0,9 20 0</inkml:trace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4:31.59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9FF1362-C0C3-4D2B-A15B-C5D3DB893A0F}" emma:medium="tactile" emma:mode="ink">
          <msink:context xmlns:msink="http://schemas.microsoft.com/ink/2010/main" type="inkDrawing" rotatedBoundingBox="19404,5680 19512,5760 19461,5828 19354,5747" semanticType="callout" shapeName="Other">
            <msink:sourceLink direction="with" ref="{8C84D39E-D0FC-4F3D-8470-C552F848BF40}"/>
          </msink:context>
        </emma:interpretation>
      </emma:emma>
    </inkml:annotationXML>
    <inkml:trace contextRef="#ctx0" brushRef="#br0">-1264-1156 100,'0'0'40,"0"0"3,0 0-3,0 0-15,18 14-18,-18-14-7,12 28 0,-12-28 0,18 28 0,-18-28 0,17 20 0,-17-20 0,16 7 0,-16-7 0,0 0 0,21-9 0,-29-10-35,8 19-6,8-32-1,3 16 0</inkml:trace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7:04.96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6E0B330-5D6E-4B45-9EA4-69155EBB9C32}" emma:medium="tactile" emma:mode="ink">
          <msink:context xmlns:msink="http://schemas.microsoft.com/ink/2010/main" type="inkDrawing" rotatedBoundingBox="18916,6029 19300,5997 19301,6019 18918,6051" shapeName="Other"/>
        </emma:interpretation>
      </emma:emma>
    </inkml:annotationXML>
    <inkml:trace contextRef="#ctx0" brushRef="#br0">-1721-847 85,'0'0'38,"0"0"-1,0 0 2,3 21-20,-3-21-9,0 0-3,0 0-2,0 0-1,7-15 0,-7 15-1,0 0 1,0 0-4,0 0 0,18-4 0,-18 4 0,0 0 0,0 0 0,16-2 0,-16 2 0,0 0 0,16-1 0,-16 1 0,0 0 0,23 1 0,-23-1 0,21 2 0,-21-2 0,23-2 0,-23 2 0,26-1 0,-10-1 0,0 0 0,0 0 0,-16 2 0,26-3 0,-26 3 0,23 0 0,-23 0 0,16 0 0,-16 0 0,0 0 0,16 0 0,-16 0 0,0 0 0,0 0 0,16-2 0,-16 2 0,0 0 0,0 0 0,0 0 0,19-10 0,-19 10 0,0 0 0,0 0 0,0 0 0,0 0 0,16 1 0,-16-1 0,0 0 0,0 0 0,0 0 0,0 0 0,0 0 0,0 0 0,0 0 0,0 0 0,0 0 0,16-3 0,-16 3 0,0 0 0,0 0 0,0 0 0,0 0 0,0 0 0,0 0 0,0 0 0,0 0 0,0 0 0,0 0 0,0 0 0,0 0 0,0 0 0,0 0 0,0 0 0,16-5 0,-16 5 0,0 0 0,0 0 0,0 0 0,0 0-2,16 15-26,-16-15-13,0 0-1,0 0 0,2-19 0</inkml:trace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4:26.35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27A352A-82C4-4322-B0F6-4FE7E44DFE41}" emma:medium="tactile" emma:mode="ink">
          <msink:context xmlns:msink="http://schemas.microsoft.com/ink/2010/main" type="inkDrawing" rotatedBoundingBox="19442,6085 20131,5610 20510,6161 19821,6636" semanticType="enclosure" shapeName="Other">
            <msink:sourceLink direction="with" ref="{2D322271-1C9D-4D36-BA7B-EEB092BA6E0E}"/>
            <msink:destinationLink direction="with" ref="{FC750A80-07E8-4A41-A834-49825367DF8B}"/>
          </msink:context>
        </emma:interpretation>
      </emma:emma>
    </inkml:annotationXML>
    <inkml:trace contextRef="#ctx0" brushRef="#br0">-791-1021 87,'-34'4'37,"-6"5"1,3 17 1,-6-8-20,17 36-9,-9 1-3,17 15-2,2 0-1,20 6 0,4-8-1,22-1-1,9-16-2,14-12 0,11-16 0,6-15 0,6-15 0,6-10 0,-3-17 0,-8-8 0,-6-9 0,-14-7 0,-9-3 0,-12-4 0,-10 1 0,-17 6 0,-11 6 0,-14 4 0,-6 6 0,-9 9 0,-5 6 0,-6 10 0,-5 4 0,0 6 0,2 7 0,3 0 0,9 11 0,1-7-4,27 13-36,-8-10-1,19-7-1,0 18 1</inkml:trace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4:27.68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F0A14EA-47D1-4FBE-80C3-EDC68CD96F79}" emma:medium="tactile" emma:mode="ink">
          <msink:context xmlns:msink="http://schemas.microsoft.com/ink/2010/main" type="inkDrawing" rotatedBoundingBox="23593,7718 23624,8271 23039,8305 23008,7751" semanticType="enclosure" shapeName="Other"/>
        </emma:interpretation>
      </emma:emma>
    </inkml:annotationXML>
    <inkml:trace contextRef="#ctx0" brushRef="#br0">2612 881 98,'-17'-14'39,"-3"10"-1,20 4 0,-46 5-28,32 18-5,-10-3 0,4 11-3,-3 1 1,4 12 0,-1 1 0,8 10-1,5-4 0,7 2-1,9-6 1,10-1 0,8-8 0,13-6-2,4-11 0,6-12 0,3-9 0,1-12 0,1-8 0,-4-11 0,-5-5 0,-3-9 0,-10 1 0,-5-4 0,-10 1 0,-9 1 0,-11 4 0,-8 5 0,-10 4 0,-10 6 0,-3 5 0,-12 2 0,1 8 0,-3 3 0,1 6 0,-2-1 0,6 8 0,-2-4-3,17 23-16,-10-20-24,19 9 2,-3-10-1,21-2 1</inkml:trace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4:27.09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F166BAD-EF82-4F3E-BD3E-ED86C8C7DB2E}" emma:medium="tactile" emma:mode="ink">
          <msink:context xmlns:msink="http://schemas.microsoft.com/ink/2010/main" type="inkDrawing" rotatedBoundingBox="22199,8006 22723,7955 22724,7965 22200,8016" shapeName="Other">
            <msink:destinationLink direction="with" ref="{BBC24000-DD97-46CB-85F0-8AD982F92364}"/>
          </msink:context>
        </emma:interpretation>
      </emma:emma>
    </inkml:annotationXML>
    <inkml:trace contextRef="#ctx0" brushRef="#br0">1578 1128 88,'0'0'39,"-16"4"1,16-4 1,0 0-24,0 0-8,26-2-3,8 4-1,7-6-2,12 1 0,3-4-1,6 0 0,0 0-2,-4 0 0,-9 2 0,-8-1 0,-15 3 0,-10 1-2,-16 2 0,0 0-4,0 0-9,0 0-26,-17 9-2,1-14 1,16 5-1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20:29.710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0F294082-76CE-47A3-9BAB-417182193199}" emma:medium="tactile" emma:mode="ink">
          <msink:context xmlns:msink="http://schemas.microsoft.com/ink/2010/main" type="inkDrawing" rotatedBoundingBox="5260,11718 5435,12654 5373,12665 5199,11729" semanticType="callout" shapeName="Other">
            <msink:sourceLink direction="with" ref="{5347BB68-86A7-40C5-9F5A-630712D004CA}"/>
            <msink:sourceLink direction="with" ref="{ABF879F9-6312-4ED5-8B09-103EB69BBADB}"/>
          </msink:context>
        </emma:interpretation>
      </emma:emma>
    </inkml:annotationXML>
    <inkml:trace contextRef="#ctx0" brushRef="#br0">475 138 92,'-5'-29'36,"5"29"-1,0-24 3,0 24-26,0 0-4,0 0-1,10 19-2,-6 4 0,-6 5-1,6 14 1,-4 11-2,5 9 0,-2 6-1,6 9-2,2 2 0,1 2 0,4-2 0,0-7 0,0-8 0,0-6 0,-2-11 0,-2-12 0,-1-8 0,-4-10 0,-7-17 0,0 0 0,16 4 0,-16-20 0,0 16-4,-7-44-35,10 21-1,-13-17-3,10 8 3</inkml:trace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4:22.84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BC24000-DD97-46CB-85F0-8AD982F92364}" emma:medium="tactile" emma:mode="ink">
          <msink:context xmlns:msink="http://schemas.microsoft.com/ink/2010/main" type="inkDrawing" rotatedBoundingBox="21141,8368 21325,7593 21851,7718 21667,8493" semanticType="callout" shapeName="Other">
            <msink:sourceLink direction="with" ref="{3F166BAD-EF82-4F3E-BD3E-ED86C8C7DB2E}"/>
            <msink:sourceLink direction="with" ref="{61A4329F-D0B6-4871-B71C-CEE573A40BFF}"/>
          </msink:context>
        </emma:interpretation>
      </emma:emma>
    </inkml:annotationXML>
    <inkml:trace contextRef="#ctx0" brushRef="#br0">1017 833 75,'-6'-24'38,"6"24"0,-2-16 2,2 16-11,0 0-18,0 32-4,0-17-1,6 12-1,-6-3-2,5 8 0,-1-4-3,1 0 0,-2-5 0,3-2 0,-6-21 0,7 23 0,-7-23 0,0 0 0,0 0 0,7-19 0,-7-2 0,-2-2 0,-2-5 0,-3-2 0,-3-2 0,-6 2 0,-5 4 0,-6 3 0,-4 11 0,-4 8 0,-8 11 0,1 9 0,-4 14 0,2 12 0,2 13 0,5 8 0,2 7 0,8 6 0,13 1 0,11-1 0,10-13 0,16-1 0,10-13 0,11-12 0,9-14 0,5-12 0,2-11 0,-4-7 0,-3-9 0,-9-9 0,-9-1 0,-8-6 0,-10 4 0,-13-4-2,-1 13-7,-25-16-21,22 35-12,-30-35-1,14 28 1,-9-6 0</inkml:trace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4:23.53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EC0187F-6E2F-41A6-B030-C906369EBB45}" emma:medium="tactile" emma:mode="ink">
          <msink:context xmlns:msink="http://schemas.microsoft.com/ink/2010/main" type="inkDrawing" rotatedBoundingBox="20863,9196 21154,8773 21168,8782 20877,9206" semanticType="callout" shapeName="Other">
            <msink:sourceLink direction="with" ref="{61A4329F-D0B6-4871-B71C-CEE573A40BFF}"/>
          </msink:context>
        </emma:interpretation>
      </emma:emma>
    </inkml:annotationXML>
    <inkml:trace contextRef="#ctx0" brushRef="#br0">504 1921 86,'12'-25'37,"-12"25"1,0 0 0,0 0-23,-10 21-7,5 2-2,-15 2-2,3 10-1,-12 2 1,3 7-2,-8 0 0,3 0-1,-1-4 1,4-1-1,1-7 0,10-10-2,6-2 0,11-20-2,0 0-4,0 0-17,18-18-16,-6-5-1,15 4 0,-6-14 0</inkml:trace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4:23.78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05C2C84-89A3-431A-AC6A-310765A8C543}" emma:medium="tactile" emma:mode="ink">
          <msink:context xmlns:msink="http://schemas.microsoft.com/ink/2010/main" type="inkDrawing" rotatedBoundingBox="21156,9198 21337,8816 21359,8826 21177,9209" semanticType="callout" shapeName="Other">
            <msink:sourceLink direction="with" ref="{61A4329F-D0B6-4871-B71C-CEE573A40BFF}"/>
          </msink:context>
        </emma:interpretation>
      </emma:emma>
    </inkml:annotationXML>
    <inkml:trace contextRef="#ctx0" brushRef="#br0">705 1942 99,'0'0'40,"0"0"0,7 24 0,-30-13-30,18 17-5,-8 2 0,3 5-3,-6 0 0,0 2-2,0-3 2,2-3-3,0-1 2,0-7-3,5-3-2,-7-13-5,16-7-31,-9 17 0,9-17 0,-19 18-1</inkml:trace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45.06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F142ABF-307B-45FD-B3B9-FA313E0A99C6}" emma:medium="tactile" emma:mode="ink">
          <msink:context xmlns:msink="http://schemas.microsoft.com/ink/2010/main" type="inkDrawing" rotatedBoundingBox="15527,7633 15562,7760 15536,7767 15500,7640" semanticType="callout" shapeName="Other">
            <msink:sourceLink direction="with" ref="{CAD9B4E1-1356-46D7-9B27-9C5595B2E877}"/>
          </msink:context>
        </emma:interpretation>
      </emma:emma>
    </inkml:annotationXML>
    <inkml:trace contextRef="#ctx0" brushRef="#br0">3223 84 114,'0'0'40,"0"0"2,0 0-2,19 32-30,-19-32-6,6 24-2,-6-24-1,10 23-1,-10-23-2,7 16-1,0 0-7,-23-16-30,16 0-1,0 0 0,-7 19 1</inkml:trace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4:29.64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525C0E3-187C-4EAA-A0B2-D89F70A09FDB}" emma:medium="tactile" emma:mode="ink">
          <msink:context xmlns:msink="http://schemas.microsoft.com/ink/2010/main" type="writingRegion" rotatedBoundingBox="23100,8759 23531,8759 23531,8942 23100,8942"/>
        </emma:interpretation>
      </emma:emma>
    </inkml:annotationXML>
    <inkml:traceGroup>
      <inkml:annotationXML>
        <emma:emma xmlns:emma="http://www.w3.org/2003/04/emma" version="1.0">
          <emma:interpretation id="{9D725B58-99AA-4167-80B1-2659696A1D98}" emma:medium="tactile" emma:mode="ink">
            <msink:context xmlns:msink="http://schemas.microsoft.com/ink/2010/main" type="paragraph" rotatedBoundingBox="23100,8759 23531,8759 23531,8942 23100,89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BBB807-A27B-4500-9366-4F3F94FFF783}" emma:medium="tactile" emma:mode="ink">
              <msink:context xmlns:msink="http://schemas.microsoft.com/ink/2010/main" type="line" rotatedBoundingBox="23100,8759 23531,8759 23531,8942 23100,8942"/>
            </emma:interpretation>
          </emma:emma>
        </inkml:annotationXML>
        <inkml:traceGroup>
          <inkml:annotationXML>
            <emma:emma xmlns:emma="http://www.w3.org/2003/04/emma" version="1.0">
              <emma:interpretation id="{61A4329F-D0B6-4871-B71C-CEE573A40BFF}" emma:medium="tactile" emma:mode="ink">
                <msink:context xmlns:msink="http://schemas.microsoft.com/ink/2010/main" type="inkWord" rotatedBoundingBox="23118,8687 23559,8768 23527,8942 23086,8860">
                  <msink:destinationLink direction="with" ref="{105C2C84-89A3-431A-AC6A-310765A8C543}"/>
                  <msink:destinationLink direction="with" ref="{BBC24000-DD97-46CB-85F0-8AD982F92364}"/>
                  <msink:destinationLink direction="with" ref="{2EC0187F-6E2F-41A6-B030-C906369EBB45}"/>
                </msink:context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up</emma:literal>
                </emma:interpretation>
                <emma:interpretation id="interp3" emma:lang="en-US" emma:confidence="0">
                  <emma:literal>up,</emma:literal>
                </emma:interpretation>
                <emma:interpretation id="interp4" emma:lang="en-US" emma:confidence="0">
                  <emma:literal>t</emma:literal>
                </emma:interpretation>
              </emma:one-of>
            </emma:emma>
          </inkml:annotationXML>
          <inkml:trace contextRef="#ctx0" brushRef="#br0">2462 1909 115,'0'0'41,"16"-2"2,-16 2-3,0 0-34,27 10-4,-11 1 0,-16-11-2,31 21 0,-15-10-1,-16-11 0,28 15-4,-28-15-5,27-5-30,-27 5-3,21-16 3,-16 1-2</inkml:trace>
          <inkml:trace contextRef="#ctx0" brushRef="#br0" timeOffset="218.4004">2868 1882 99,'0'0'42,"6"41"2,-10-24-3,11 17-19,-9-11-19,6-1 1,-4-2-4,0-20 0,7 26-4,-7-26-3,0 0-24,0 0-11,7-18 0,-14-6 0,7 1 0</inkml:trace>
        </inkml:traceGroup>
      </inkml:traceGroup>
    </inkml:traceGroup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6:46.63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8CB4922-6DBB-4DAD-8F95-5E8435445B59}" emma:medium="tactile" emma:mode="ink">
          <msink:context xmlns:msink="http://schemas.microsoft.com/ink/2010/main" type="inkDrawing" rotatedBoundingBox="21143,9934 21591,9036 22104,9293 21656,10190" semanticType="strikethrough" shapeName="Other">
            <msink:destinationLink direction="with" ref="{6D1F54A6-7B79-410B-9CC3-800B1DD2D3DA}"/>
          </msink:context>
        </emma:interpretation>
      </emma:emma>
    </inkml:annotationXML>
    <inkml:trace contextRef="#ctx0" brushRef="#br0">953 2160 71,'0'0'38,"0"0"-2,0 0 3,11 16-22,-11-16-9,0 0-3,0 0-1,17 10-1,-17-10-1,23 9 0,-23-9 0,27 12 0,-27-12 0,31 16 0,-31-16-1,30 21 1,-30-21-1,29 27 0,-15-12 0,2 3 0,-2 1 0,0 2-1,2 1 1,0 2-1,-4 1 1,4 1-1,-5 2 0,3 0 1,-4-1-1,1 1 0,-4 0 0,2-4 0,-4-1 0,-1 4 1,-4-1-1,-4-1 0,1-1 0,-6 3 0,0-6 0,-2 3 0,-3 1 0,2-6 0,-2 2 0,0-3 0,-2-1 0,0 1 0,-4-2 0,3 0 0,-1-1 0,-3 0 0,0-3 0,-2 0 1,2-1-1,-2-1 0,1 1 0,0-2 0,-1-4 0,1 4 0,1-2 0,0-2 0,0 0 0,0 2 0,-2-3 1,-2-1-1,2 3 0,0-3 1,2 1-1,1 1 0,1-2 0,1-1 0,18-2 0,-23 5 0,23-5 0,0 0 0,-19 4 0,19-4 0,0 0 0,0 0 0,0 0 0,0 0 0,0 0 0,0 0 0,0 0 0,0 0 0,0 0 0,2-19-1,-2 19 0,9-16-2,-9 16-1,8-16-4,10 21-6,-18-5-25,0 0-1,4-16 0,-4 16 1</inkml:trace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6:47.55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D1F54A6-7B79-410B-9CC3-800B1DD2D3DA}" emma:medium="tactile" emma:mode="ink">
          <msink:context xmlns:msink="http://schemas.microsoft.com/ink/2010/main" type="inkDrawing" rotatedBoundingBox="21340,9642 21690,10171 21340,10402 20991,9874" semanticType="callout" shapeName="Other">
            <msink:sourceLink direction="with" ref="{28CB4922-6DBB-4DAD-8F95-5E8435445B59}"/>
          </msink:context>
        </emma:interpretation>
      </emma:emma>
    </inkml:annotationXML>
    <inkml:trace contextRef="#ctx0" brushRef="#br0">678 2791 101,'0'0'37,"0"0"2,17-20-10,3 33-21,-20-13-3,7 17-1,-7-17-1,3 35 0,-6-13 0,-1 4-1,-6 0 0,-3 4 0,-1-2-1,2 2 0,-4-2 1,0 4-1,-2-6-1,4-1 1,0-2 0,2 1-1,1-6 1,1 1-1,10-19 0,-13 23 1,13-23-1,-9 18 0,9-18 0,0 0 0,0 0 0,0 0 0,-17 14 0,17-14 0,0 0 0,0 0 1,0 0-1,0 0 0,0 0 1,0 0-1,0 0 0,0 0 1,0 0-1,16 12 0,-16-12 1,19 2-1,-3-2 1,2 0-1,5 1 0,5 1 0,4 0 1,3 1-1,0 1 0,2-1 0,0 5 2,-3-5-2,-2 2 0,-6-1 0,-3-1 0,-4 1 0,-3 3 0,-16-7 0,25 2 0,-25-2 0,0 0 0,16 3 0,-16-3 0,0 0 0,0 0 0,0 0 0,0 0 0,0 0-2,0 0-1,-18 0-4,25 16-22,-10-32-12,3 16-2,-11-26 1,10 10 0</inkml:trace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09.87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D6BD327-9B84-41CD-93F7-DED6549EAEA7}" emma:medium="tactile" emma:mode="ink">
          <msink:context xmlns:msink="http://schemas.microsoft.com/ink/2010/main" type="inkDrawing" rotatedBoundingBox="3174,6829 3547,7223 3511,7258 3138,6863" semanticType="verticalRange" shapeName="Other">
            <msink:sourceLink direction="with" ref="{F6EDF3DE-FCD8-420D-9331-ED770398E9EC}"/>
          </msink:context>
        </emma:interpretation>
      </emma:emma>
    </inkml:annotationXML>
    <inkml:trace contextRef="#ctx0" brushRef="#br0">1429-3311 72,'-17'-19'39,"17"19"-1,0 0 0,0 0-9,0 0-20,0 0-3,0 0-1,9 16-2,-9-16 0,17 17 0,-17-17 0,30 27-1,-14-11 1,7 6-1,-2-1-2,6 6 0,-2-1 0,3 4 0,-4-2 0,-1 2 0,0-2 0,-3-1 0,-4-5 0,0-2 0,-4-3 0,-12-17 0,18 21 0,-18-21 0,0 0 0,0 0 0,15 9 0,-15-9 0,0 0 0,2-21 0,-2 21 0,-3-21 0,3 21 0,-11-26 0,11 26-6,-23-28-33,23 28-3,-19-27 1,19 27 1</inkml:trace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5:32.86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FEF3011-7B97-4AB3-99D3-AF0DE580A604}" emma:medium="tactile" emma:mode="ink">
          <msink:context xmlns:msink="http://schemas.microsoft.com/ink/2010/main" type="inkDrawing" rotatedBoundingBox="1358,6444 1869,6456 1867,6532 1356,6520" semanticType="callout" shapeName="Other">
            <msink:sourceLink direction="with" ref="{33D864BF-71C1-4ADA-B1D9-544F842995A3}"/>
          </msink:context>
        </emma:interpretation>
      </emma:emma>
    </inkml:annotationXML>
    <inkml:trace contextRef="#ctx0" brushRef="#br0">-364-3736 35,'0'0'29,"-18"7"4,18-7-1,0 0-9,0 0-2,0 0-7,0 0-1,0 0-3,0 0-1,0 0-1,0 0-2,0 0 0,0 0-2,0 0 0,0 0-2,0 0 1,18-2 0,-18 2-3,0 0 0,0 0 0,21 9 0,-21-9 0,16 5 0,-16-5 0,28 4 0,-10-2 0,3-2 0,2 0 0,-3 1 0,4-1 0,-1 0 0,0 2 0,-2-2 0,2 2 0,-2 0 0,1-2 0,1 0 0,-2-2 0,0 0 0,2-1 0,-4 1 0,-1-2 0,0 1 0,-2-1 0,-16 4 0,19-1 0,-19 1 0,0 0 0,0 0 0,0 0 0,0 0 0,11 17 0,-11-17 0,0 0 0,-18 13 0,18-13 0,-21 7 0,21-7 0,-29 5 0,14-2 0,-7 1 0,1-1 0,-3-1 0,-5 2 0,5-1 0,-3 1 0,1-1 0,1-1 0,2-4 0,2 2 0,5-3 0,0-1 0,16 4 0,-28-12 0,28 12 0,-25-23-15,25 23-25,0 0-2,0-18 1,0 18-1</inkml:trace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8:58.28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694F419-2EA1-4407-9753-9BFF1BD90A41}" emma:medium="tactile" emma:mode="ink">
          <msink:context xmlns:msink="http://schemas.microsoft.com/ink/2010/main" type="inkDrawing" rotatedBoundingBox="17306,12455 17465,11869 17882,11982 17722,12568" semanticType="callout" shapeName="Other">
            <msink:sourceLink direction="to" ref="{DDCBE64E-06F0-448F-B46E-A8D577A9957D}"/>
            <msink:sourceLink direction="to" ref="{69CA6706-E1D5-4632-8A66-F88EFB8EE8C1}"/>
          </msink:context>
        </emma:interpretation>
      </emma:emma>
    </inkml:annotationXML>
    <inkml:trace contextRef="#ctx0" brushRef="#br0">-3209 5128 94,'0'0'37,"0"0"0,21-7 1,-21 7-28,25-16-3,-2 5-2,10 4-1,1-3 0,4 5-2,-4-2 0,1 3 0,-5 2-1,-5 6 0,-7 1-1,-18-5 1,17 26-1,-20-8 1,-4 7-1,-9 1 0,-5 6 0,-6-1 1,-6 8-1,-3 0 0,-2-1 0,-1 6 1,2-2-1,3-3 1,4-4 0,9-2-1,5-6 1,5-6-1,11-21 1,7 21-1,9-19 0,7-2 0,9-6 0,3-1 0,4 0 0,2 0 0,-1 2-1,-6-4-1,-1 4-1,-13-7-4,10 14-5,-30-2-29,23-20 0,-18 4 0,-5 16 1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20:29.024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5347BB68-86A7-40C5-9F5A-630712D004CA}" emma:medium="tactile" emma:mode="ink">
          <msink:context xmlns:msink="http://schemas.microsoft.com/ink/2010/main" type="inkDrawing" rotatedBoundingBox="4813,11634 4848,12673 4770,12675 4735,11637" shapeName="Other">
            <msink:destinationLink direction="with" ref="{0F294082-76CE-47A3-9BAB-417182193199}"/>
          </msink:context>
        </emma:interpretation>
      </emma:emma>
    </inkml:annotationXML>
    <inkml:trace contextRef="#ctx0" brushRef="#br0">37 55 85,'0'0'36,"-12"-30"0,12 30 2,-14-26-21,14 26-7,0 0-3,0 0-2,0 0-1,0 0 0,9 21 0,-8 2-1,-2 3-1,2 9 2,-2 6-4,2 8 0,-1 7 0,4 6 0,-2 3 0,3 0 0,0 1 0,1 6 0,-1-3 0,2-6 0,-2-3 0,0-6 0,1-4 0,-4-6 0,-1-9 0,1-7 0,-4-5 0,-1-8 0,3-15 0,0 0 0,-21 16 0,21-16-5,0 0-7,-39-33-27,39 33-2,-14-42 1,14 22-1</inkml:trace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8:58.56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24E16E1-02E7-411E-8198-BE5FBE7873ED}" emma:medium="tactile" emma:mode="ink">
          <msink:context xmlns:msink="http://schemas.microsoft.com/ink/2010/main" type="inkDrawing" rotatedBoundingBox="18001,12140 18532,12120 18533,12149 18002,12168" semanticType="callout" shapeName="Other">
            <msink:sourceLink direction="with" ref="{69CA6706-E1D5-4632-8A66-F88EFB8EE8C1}"/>
          </msink:context>
        </emma:interpretation>
      </emma:emma>
    </inkml:annotationXML>
    <inkml:trace contextRef="#ctx0" brushRef="#br0">-2636 5289 105,'0'0'38,"39"-7"3,-16 0-3,20 11-28,-10-9-4,13 5-2,-2-2-1,9 4-1,-4-2-1,-4 0 0,-3 0-1,-8-2-1,-4 4-3,-13-11-7,3 11-28,-20-2-2,0 0 1,12-23-2</inkml:trace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3:17.07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1925FB3-6398-40B5-B5C7-80A6B7DE5C0C}" emma:medium="tactile" emma:mode="ink">
          <msink:context xmlns:msink="http://schemas.microsoft.com/ink/2010/main" type="inkDrawing" rotatedBoundingBox="2029,9945 2216,9197 2778,9337 2590,10086" hotPoints="2738,9601 2399,9939 2060,9601 2399,9262" semanticType="enclosure" shapeName="Circle"/>
        </emma:interpretation>
      </emma:emma>
    </inkml:annotationXML>
    <inkml:trace contextRef="#ctx0" brushRef="#br0">713-866 59,'-9'-16'35,"-3"-4"1,12 20 0,-32-33-9,32 33-14,-32-11-4,32 11-2,-37 8-2,18 2 0,-11 6-2,8 8 0,-9 8 0,4 10-1,1 11 0,1 10 0,2 6-1,7 8 1,7-1-1,6-1 0,10-6 0,12-10 1,8-15-2,12-14 0,6-14 0,10-16 0,3-16 0,6-12 0,0-12 0,-4-9 0,-7-4 0,-8-3 0,-9-2 0,-10 0 0,-8 5 0,-15 0 0,-10 8 0,-7 2 0,-9 5 0,-5 3 0,-2 5 0,-7 3 0,-2 4 0,0 8 0,-1 4 0,4 4 0,6 5-3,-1-1-1,15 17-13,-4-21-23,20 7-1,-19-4 1,19 4-2</inkml:trace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8:49.37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997A1CC-753C-4316-B596-B698AEDE2AA5}" emma:medium="tactile" emma:mode="ink">
          <msink:context xmlns:msink="http://schemas.microsoft.com/ink/2010/main" type="inkDrawing" rotatedBoundingBox="10772,16761 10786,13686 12820,13694 12807,16770" semanticType="verticalRange" shapeName="Other">
            <msink:sourceLink direction="with" ref="{33F1D9E6-73CC-49EA-9198-D65E178C0FEB}"/>
            <msink:sourceLink direction="with" ref="{DCF0C5C5-E3D9-4331-95C8-AE7795D2FAA2}"/>
          </msink:context>
        </emma:interpretation>
      </emma:emma>
    </inkml:annotationXML>
    <inkml:trace contextRef="#ctx0" brushRef="#br0">42 28 91,'-24'-17'38,"24"17"0,-20-13 1,20 13-24,0 0-8,0 0-2,0 0-1,16 13-1,-16-13 0,34 16-1,-11-6 1,5 4-1,4 2 0,3 7 1,2 0-3,4 8 0,1 1 0,6 7 0,-2-3 0,-1 7 0,0-1 0,-3-2 0,-3-1 0,-2-4 0,-4-3 0,-6-4 0,-4-4 0,-2-4 0,-3-3 0,-18-17 0,26 23 0,-26-23 0,16 14 0,-16-14 0,0 0 0,0 0 0,0 0 0,0 0 0,0 0 0,0 0 0,0 0 0,0 0 0,-4-19 0,4 19 0,-14-25 0,2 8 0,12 17-11,-28-28-23,28 28-8,-20-20 1,20 20 0</inkml:trace>
    <inkml:trace contextRef="#ctx0" brushRef="#br0" timeOffset="-2558.4045">1767 942 69,'0'0'38,"-4"-18"-1,4 18 2,0 0-12,0 0-18,0 0-3,9 20-2,-7-4 0,7 6-2,-4 0 1,6 4-1,-2-2 0,3-2-1,-3-7 0,-9-15 1,19 25-1,-19-25-1,0 0 1,20 11 0,-20-11-1,0 0 1,8-23-1,-8 23 0,4-35 0,-4 13 1,-2-4 0,-1-4 0,-4-1-1,-2-3 2,-2 1-2,-5 1 0,-1 4 0,-5 2-2,-2 6 2,-3 8 0,-1 7-1,-4 7 1,1 8 0,-5 16 0,3 10 0,-1 9-1,1 13 1,-1 11 0,2 12 0,4 8 1,3 10-1,9 1 0,4 0 1,10-2 1,9-8-2,11-11 0,12-12 0,12-16 0,6-14 0,7-13 0,3-11 0,4-12 0,0-4 0,-4-9 0,-10-2 0,-3-2 0,-9-2 0,-5 2 0,-8 0 0,-7 2 0,-16 14 0,20-19 0,-20 19 0,0 0-3,0 0-7,-9-24-27,9 24-4,0 0 0,0-16 0</inkml:trace>
    <inkml:trace contextRef="#ctx0" brushRef="#br0" timeOffset="936.0016">1038 2193 88,'0'0'36,"0"0"2,16 5 0,-36-8-26,20 3-5,-10 24-3,-2-4 0,-6-1-1,-5 9 1,-5 2-2,-6 9 1,-5 1-1,-5 9-1,-5 1 1,1 8-1,-7 0 0,6 3 0,-6 1 0,6-4-1,-1-2 1,4-5 0,6-6-1,5-6 1,8-9-1,1-5 1,10-8-1,16-17 1,-20 21-1,20-21 0,0 0 0,0 0 0,0 0 2,0 0-2,0 0 0,0 0 0,0 0 0,0 0 0,0 0 0,0 0 0,0 0 0,18-5 0,-18 5 0,0 0-2,14-18 1,-14 18-1,0 0-2,4-21-3,-4 21-16,0 0-18,17-16 0,-20-3 0,3 19 0</inkml:trace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9:03.21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322FA20-87E1-49DD-AEE0-FC484353A75F}" emma:medium="tactile" emma:mode="ink">
          <msink:context xmlns:msink="http://schemas.microsoft.com/ink/2010/main" type="inkDrawing" rotatedBoundingBox="11902,14088 11931,14243 11847,14259 11817,14104" shapeName="Other"/>
        </emma:interpretation>
      </emma:emma>
    </inkml:annotationXML>
    <inkml:trace contextRef="#ctx0" brushRef="#br0">1038 459 73,'0'0'36,"19"0"0,-19 0 1,16 7-17,-16-7-8,0 0-3,0 0-2,0 0-1,0 0-1,14 26-1,-14-26-1,7 25-1,-7-25 1,9 24-1,-9-24-2,7 21 0,-7-21 0,0 0 0,0 0 0,0 0 0,0 0 0,13-17 0,-13 17 0,-4-41-11,11 26-29,-16-19-2,13 13 1,-15-12-2</inkml:trace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4:24.48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32DE472-85D0-4462-99C1-922546C6FE9C}" emma:medium="tactile" emma:mode="ink">
          <msink:context xmlns:msink="http://schemas.microsoft.com/ink/2010/main" type="writingRegion" rotatedBoundingBox="19946,9371 20844,9371 20844,10668 19946,10668">
            <msink:destinationLink direction="with" ref="{8C84D39E-D0FC-4F3D-8470-C552F848BF40}"/>
          </msink:context>
        </emma:interpretation>
      </emma:emma>
    </inkml:annotationXML>
    <inkml:traceGroup>
      <inkml:annotationXML>
        <emma:emma xmlns:emma="http://www.w3.org/2003/04/emma" version="1.0">
          <emma:interpretation id="{8E08518F-DDD6-476E-8EE8-80D666539CFA}" emma:medium="tactile" emma:mode="ink">
            <msink:context xmlns:msink="http://schemas.microsoft.com/ink/2010/main" type="paragraph" rotatedBoundingBox="19946,9371 20844,9371 20844,10668 19946,106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1E66D2-76FB-4BE9-AB97-605163FBEFF0}" emma:medium="tactile" emma:mode="ink">
              <msink:context xmlns:msink="http://schemas.microsoft.com/ink/2010/main" type="line" rotatedBoundingBox="19946,9371 20844,9371 20844,10668 19946,10668"/>
            </emma:interpretation>
          </emma:emma>
        </inkml:annotationXML>
        <inkml:traceGroup>
          <inkml:annotationXML>
            <emma:emma xmlns:emma="http://www.w3.org/2003/04/emma" version="1.0">
              <emma:interpretation id="{69CA6706-E1D5-4632-8A66-F88EFB8EE8C1}" emma:medium="tactile" emma:mode="ink">
                <msink:context xmlns:msink="http://schemas.microsoft.com/ink/2010/main" type="inkWord" rotatedBoundingBox="20380,9112 21172,10315 20548,10725 19756,9523">
                  <msink:destinationLink direction="to" ref="{9694F419-2EA1-4407-9753-9BFF1BD90A41}"/>
                  <msink:destinationLink direction="with" ref="{624E16E1-02E7-411E-8198-BE5FBE7873ED}"/>
                </msink:context>
              </emma:interpretation>
              <emma:one-of disjunction-type="recognition" id="oneOf0">
                <emma:interpretation id="interp0" emma:lang="en-US" emma:confidence="0">
                  <emma:literal>"0,</emma:literal>
                </emma:interpretation>
                <emma:interpretation id="interp1" emma:lang="en-US" emma:confidence="0">
                  <emma:literal>"0.</emma:literal>
                </emma:interpretation>
                <emma:interpretation id="interp2" emma:lang="en-US" emma:confidence="0">
                  <emma:literal>"O.</emma:literal>
                </emma:interpretation>
                <emma:interpretation id="interp3" emma:lang="en-US" emma:confidence="0">
                  <emma:literal>"a.</emma:literal>
                </emma:interpretation>
                <emma:interpretation id="interp4" emma:lang="en-US" emma:confidence="0">
                  <emma:literal>"Q.</emma:literal>
                </emma:interpretation>
              </emma:one-of>
            </emma:emma>
          </inkml:annotationXML>
          <inkml:trace contextRef="#ctx0" brushRef="#br0">-304 2768 74,'-23'0'37,"6"12"0,-8 1 2,9 23-20,-12-13-9,19 18-3,-7-3-1,14 12-1,1 0-1,13 8-1,2-5 0,11-2 0,6-7-1,8-9 0,7-7-1,4-10 0,6-18 1,-1-7-2,1-14 0,-1-9 0,-7-7 0,-4-2 0,-7-6 0,-5-3 0,-11 6 0,-9-5 0,-12 4 0,-7 5 0,-7 3 0,-9 1 0,-7 4 0,-9 2 0,-3 5 0,-4 4 0,0 3 0,0 4 0,4 1 0,1 3-2,9 2-1,2-4-3,30 10-19,-22 3-16,22-3-1,0 0 0,12-17 0</inkml:trace>
          <inkml:trace contextRef="#ctx0" brushRef="#br0" timeOffset="9063.616">-650 2494 96,'0'0'41,"0"0"1,0 0-1,0 0-20,2 30-16,-2-30-1,5 33-2,-1-15-1,1 1 1,-3-3-2,-2-16 0,3 24-2,-3-24 0,2 16-2,-2-16-5,0 0-31,0 0-2,0 0 1,0 0-1</inkml:trace>
          <inkml:trace contextRef="#ctx0" brushRef="#br0" timeOffset="9282.0164">-682 2808 103,'-7'16'42,"11"11"1,-11-12-1,12 15-22,-7-12-15,8 1-5,-6-19 0,7 25 0,-7-25 0,0 0 0,0 0 0,0 0-3,32 0-38,-36-18-2,4 18 1,5-28-2</inkml:trace>
          <inkml:trace contextRef="#ctx0" brushRef="#br0" timeOffset="9906.0174">-129 3654 93,'0'0'40,"0"0"2,0 0 0,0 0-17,-12 17-19,12-17-3,3 28-1,1-10 0,-4-1-2,3 1 0,1 0 0,-4-18 0,7 21 0,-7-21-3,0 0-5,0 0-27,0 0-7,10-32 0,-10 32 0</inkml:trace>
          <inkml:trace contextRef="#ctx0" brushRef="#br0" timeOffset="10140.0178">157 3574 123,'0'0'42,"-4"22"-1,4-22 0,-5 15-37,5-15-2,7 25 0,-7-25-2,9 19 0,-9-19-3,0 0-4,32 6-34,-32-6-1,10-18 0,-10-1 0</inkml:trace>
        </inkml:traceGroup>
      </inkml:traceGroup>
    </inkml:traceGroup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9:12.94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E2EC030-52EB-482F-9C41-5F31F67B5AA0}" emma:medium="tactile" emma:mode="ink">
          <msink:context xmlns:msink="http://schemas.microsoft.com/ink/2010/main" type="writingRegion" rotatedBoundingBox="13554,14613 15058,14467 15069,14583 13565,14728">
            <msink:destinationLink direction="with" ref="{DDCBE64E-06F0-448F-B46E-A8D577A9957D}"/>
            <msink:destinationLink direction="with" ref="{458557DF-087A-4C45-BF60-C746E70D73C8}"/>
          </msink:context>
        </emma:interpretation>
      </emma:emma>
    </inkml:annotationXML>
    <inkml:traceGroup>
      <inkml:annotationXML>
        <emma:emma xmlns:emma="http://www.w3.org/2003/04/emma" version="1.0">
          <emma:interpretation id="{3AF3D66F-2E01-40B2-B8F9-51593EDDC577}" emma:medium="tactile" emma:mode="ink">
            <msink:context xmlns:msink="http://schemas.microsoft.com/ink/2010/main" type="paragraph" rotatedBoundingBox="13554,14613 15058,14467 15069,14583 13565,147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213787-0DEF-46CA-A002-59FDEE3FD15F}" emma:medium="tactile" emma:mode="ink">
              <msink:context xmlns:msink="http://schemas.microsoft.com/ink/2010/main" type="line" rotatedBoundingBox="13554,14613 15058,14467 15069,14583 13565,14728"/>
            </emma:interpretation>
          </emma:emma>
        </inkml:annotationXML>
        <inkml:traceGroup>
          <inkml:annotationXML>
            <emma:emma xmlns:emma="http://www.w3.org/2003/04/emma" version="1.0">
              <emma:interpretation id="{DCBAA07A-5FA9-4005-9EE8-E73C310EE554}" emma:medium="tactile" emma:mode="ink">
                <msink:context xmlns:msink="http://schemas.microsoft.com/ink/2010/main" type="inkWord" rotatedBoundingBox="13554,14607 14623,14514 14633,14625 13563,14718"/>
              </emma:interpretation>
              <emma:one-of disjunction-type="recognition" id="oneOf0">
                <emma:interpretation id="interp0" emma:lang="en-US" emma:confidence="0">
                  <emma:literal>run</emma:literal>
                </emma:interpretation>
                <emma:interpretation id="interp1" emma:lang="en-US" emma:confidence="0">
                  <emma:literal>row</emma:literal>
                </emma:interpretation>
                <emma:interpretation id="interp2" emma:lang="en-US" emma:confidence="0">
                  <emma:literal>vow</emma:literal>
                </emma:interpretation>
                <emma:interpretation id="interp3" emma:lang="en-US" emma:confidence="0">
                  <emma:literal>www</emma:literal>
                </emma:interpretation>
                <emma:interpretation id="interp4" emma:lang="en-US" emma:confidence="0">
                  <emma:literal>w</emma:literal>
                </emma:interpretation>
              </emma:one-of>
            </emma:emma>
          </inkml:annotationXML>
          <inkml:trace contextRef="#ctx0" brushRef="#br0">0 16 65,'0'0'38,"0"0"-2,0 0 2,0 0-11,0 0-17,0 0-2,0 0-3,0 0 0,17 14 0,-17-14-1,0 0 0,16 21-1,-16-21 0,0 0-1,9 20 0,-9-20-2,0 0 0,0 0 0,0 0 0,0 0 0,18 1 0,-18-1 0,0 0-6,7-30-6,-7 30-28,14-21-1,-14 21 0,12-21 0</inkml:trace>
          <inkml:trace contextRef="#ctx0" brushRef="#br0" timeOffset="655.2012">478-65 61,'0'0'36,"0"0"1,16-3 3,-16 3-13,0 0-12,23 9-4,-23-9-2,0 0-1,19 10-2,-19-10-1,18 16-5,-18-16 0,14 23 0,-14-23 0,14 16 0,-14-16 0,0 0 0,0 0 0,18 14 0,-18-14 0,0 0 0,0 0 0,0 0 0,0 0 0,17-18 0,-17 18 0,2-18 0,-2 3 0,0 15 0,-5-32-20,5 32-22,-5-18 0,5 18 0,0 0 0</inkml:trace>
          <inkml:trace contextRef="#ctx0" brushRef="#br0" timeOffset="1310.4023">1004-89 89,'0'0'37,"0"0"1,0 0 1,16 5-23,-16-5-6,0 0-3,0 0-1,0 0-1,0 0-1,9 21 0,-9-21-4,7 19 0,-7-19 0,7 21 0,-7-21 0,7 16 0,-7-16 0,0 0 0,0 0 0,0 0 0,16-5 0,-16 5 0,3-18-2,-10-6-8,7 24-31,7-25-1,-7 25 1,-3-21-1</inkml:trace>
        </inkml:traceGroup>
        <inkml:traceGroup>
          <inkml:annotationXML>
            <emma:emma xmlns:emma="http://www.w3.org/2003/04/emma" version="1.0">
              <emma:interpretation id="{07AF5A5B-537D-4072-8E43-702EF57A5DB4}" emma:medium="tactile" emma:mode="ink">
                <msink:context xmlns:msink="http://schemas.microsoft.com/ink/2010/main" type="inkWord" rotatedBoundingBox="14962,14485 15059,14476 15068,14575 14971,14584"/>
              </emma:interpretation>
              <emma:one-of disjunction-type="recognition" id="oneOf1">
                <emma:interpretation id="interp5" emma:lang="en-US" emma:confidence="0">
                  <emma:literal>•</emma:literal>
                </emma:interpretation>
                <emma:interpretation id="interp6" emma:lang="en-US" emma:confidence="0">
                  <emma:literal>N</emma:literal>
                </emma:interpretation>
                <emma:interpretation id="interp7" emma:lang="en-US" emma:confidence="0">
                  <emma:literal>V</emma:literal>
                </emma:interpretation>
                <emma:interpretation id="interp8" emma:lang="en-US" emma:confidence="0">
                  <emma:literal>v</emma:literal>
                </emma:interpretation>
                <emma:interpretation id="interp9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1950.0034">1405-142 95,'19'-9'38,"-19"9"0,0 0 1,0 0-23,0 0-8,0 0-1,20 2-1,-20-2-1,0 0-2,14 18-3,-14-18 0,10 19 0,-10-19 0,11 21 0,-8-5 0,-3-16 0,0 0 0,13 17 0,-13-17 0,0 0 0,0 0 0,0 0 0,0 0 0,10-21 0,-10 21 0,0 0-22,0-38-20,0 38-1,-5-30 0,5 30 0</inkml:trace>
        </inkml:traceGroup>
      </inkml:traceGroup>
    </inkml:traceGroup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06-07T01:19:51.08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4A8C143-0F1D-4D06-A085-E497CE865E6D}" emma:medium="tactile" emma:mode="ink">
          <msink:context xmlns:msink="http://schemas.microsoft.com/ink/2010/main" type="inkDrawing" rotatedBoundingBox="29246,12228 29261,12228 29261,12243 29246,12243" shapeName="Other"/>
        </emma:interpretation>
      </emma:emma>
    </inkml:annotationXML>
    <inkml:trace contextRef="#ctx0" brushRef="#br0">0 0</inkml:trace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9:01.2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231-358 74,'0'0'36,"0"0"1,0 0 0,21 17-9,-21-17-19,0 0-2,0 0-1,0 0-1,0 0-1,9 20 0,-9-20-1,7 24 0,-7-24-1,11 30-2,-11-30 0,9 26 0,-9-26 0,7 18 0,-7-18 0,0 0 0,0 0 0,0 0 0,9-16 0,-9 16 0,0-23 0,-2 8 0,2 15-2,-5-29-5,5 29-8,-4-15-25,4 15-1,0 0 1,0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8:47.98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-12 148 43,'0'0'31,"0"0"3,0 0-1,-7 24-8,7-24-8,0 0-5,0 0-3,0 0-1,0 0-2,0 0-1,0 0 0,26 2-2,-26-2 1,34-3-2,-8 1 1,8 2-2,8-4 1,11 1-1,14-2 0,9-4 0,14-2 0,11-3 0,8-3-1,8-3 1,-3 5 0,-6-1-1,-6 3 0,-12 5 0,-14 2 1,-10 5-1,-15 2 0,-11 3 0,-6-2 0,-4 1 1,-5 1-1,-1-3 1,-3-1-1,-1 2 0,-2-4 0,-3 1 0,-15 1 0,23-2 0,-23 2 0,0 0 0,16-4 0,-16 4 0,0 0 0,0 0-1,0 0 1,0 0-2,0 0 0,0 0-2,0 0-5,-17-17-15,17 17-16,0 0 0,0 0 1,-9-20-1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8:53.00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259 123 73,'-43'1'38,"8"15"-1,-9-2 2,12 27-11,-8-13-21,18 18-1,-2-1-2,11 10 0,6-1-1,14 8 1,6-4-2,13-4 1,8-6-1,12-6-1,8-14 1,8-9 0,2-13-2,3-12 0,-4-15 0,-3-7 0,-5-12 0,-11-8 0,-8-6 0,-10-8 0,-7-1 0,-6 1 0,-10 1 0,-10 3 0,-5 7 0,-9 2 0,-9 8 0,-6 8 0,-8 8 0,-7 4 0,-5 11 0,-4 3 0,1 8 0,3 5 0,3 4 0,3 3-2,17 11-6,-11-15-25,31 16-7,-4-13-2,17 11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20:29.320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ABF879F9-6312-4ED5-8B09-103EB69BBADB}" emma:medium="tactile" emma:mode="ink">
          <msink:context xmlns:msink="http://schemas.microsoft.com/ink/2010/main" type="inkDrawing" rotatedBoundingBox="4794,12320 5285,12196 5294,12231 4803,12356" shapeName="Other">
            <msink:destinationLink direction="with" ref="{0F294082-76CE-47A3-9BAB-417182193199}"/>
          </msink:context>
        </emma:interpretation>
      </emma:emma>
    </inkml:annotationXML>
    <inkml:trace contextRef="#ctx0" brushRef="#br0">37 702 97,'-5'17'36,"5"-17"-1,0 0 2,12-19-26,8 15-3,-20 4-3,42-21-1,-15 7-1,8 4 0,0-3-1,4 5 0,0 1-1,0 0 0,0 3-2,-4-3-1,-2 7-2,-10-11-2,9 19-12,-32-8-20,27-15-1,-27 15 0,7-21 1</inkml:trace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8:51.96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257 113 100,'-19'-3'37,"-7"-4"2,4 23-6,-11-15-24,15 22-3,-10-2-1,10 6-1,-5 8 0,6 7-1,-3 5 0,6 11 1,2 6-2,6 8 1,6 1 0,9 3-3,9-6 0,15-8 0,8-10 0,7-9 0,8-15 0,2-14 0,6-14 0,0-11 0,-1-12 0,-5-10 0,-1-7 0,-6-8 0,-5-8 0,-4-4 0,-6-1 0,-8-3 0,-9 3 0,-8 1 0,-8 4 0,-8 3 0,-9 1 0,-9 4 0,-9 4 0,-7 6 0,-6 2 0,-8 8 0,-6 4 0,1 8 0,-4 9 0,6 5 0,5 4 0,3 5 0,13 2 0,5-2 0,14 7-2,-4-27-21,20 13-19,0 0-1,0 0 2,20-31-2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8:54.06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233 4 61,'-25'1'37,"-9"-4"-2,11 15 2,-13-12-12,15 27-17,-7-3-3,9 17 0,-3 4 0,10 12-2,2 4 1,8 13 0,7-2-1,13 3-1,8-6 0,15-4-1,6-9 1,10-10-1,2-16-1,6-13 1,1-13-1,-1-9 1,-5-13-1,-2-12 0,-4-9 1,-5-6-1,-5-4 1,-5-4-1,-9-2 0,-5-3 0,-9 4 0,-13 1 0,-8 6 0,-11 3 0,-7 3 0,-12 5 0,-6 6-1,-8 3 1,-5 8 1,-6 7-1,-3 3 0,3 7 0,1 6 0,10 3 0,7 5-2,6 0 0,17 9-7,-10-15-31,29-6 0,0 0-1,22 12-1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8:57.43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63 321 82,'-29'-21'36,"10"3"0,3-3 1,16 21-26,2-30-4,19 23 0,6-7-3,15 2 0,11-9-1,16 3 1,7-8-1,12 3 0,0-1-1,2 1 0,-5 3 0,-6 6-1,-12 2-1,-14 7 1,-12 5-1,-11 3 0,-9 4 0,-21-7 0,23 28 0,-18-5 1,1 11 0,-5 11 0,1 15 0,5 17 0,-3 20 0,3 24 0,3 22 2,1 18-3,3 19 0,4 15 0,1 15 0,-5 8 0,4 4 0,-2-4 0,-4-8 0,1 0 0,-1-8 0,-3-13 0,0-13 0,-2-4 0,2-17 0,-2-6 0,0-8 0,0-9 0,-2-6 0,0-3 0,-3-5 0,2-13 0,-6-1 0,4-6 0,-1-8 0,-1-6 0,0-10 0,0-9 0,2-5 0,-2-9 0,2-7 0,-2-5 0,-2-8 0,2-3 0,-2-7 0,1-1 0,-5-4 0,-1-1 0,7-15 0,-21 28 0,5-14 0,-3 2 0,-9 4 0,-4-3 0,-7-1 0,-5-2 0,-9 0 0,-5-7 0,-8-2 0,-6-3 0,3-11 0,-2 2 0,4-5 0,6 2 0,8-5 0,7 1 0,17-1 0,3-15-8,26 30-18,0-51-16,14 19 0,-9-22 0,15 1-1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8:59.81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589 286 105,'13'-51'37,"-1"9"2,-21-4-1,-5 13-30,-23-1-4,-7 11-1,-13 2-1,-4 5-1,-5 4-1,-1 5 1,2 7-1,8 4 0,8 6 0,12 6 0,12 7 0,9 1 0,9 8 0,7 3 0,7 4 0,2 3 0,3 5 0,1 6 0,-3 10 0,-1 11-1,-3 16 1,-5 17 0,-4 23 0,-1 16 0,-1 24-1,0 18 1,-1 16 0,3 18-1,1 8 1,6 7 0,-1-2 0,4 8-1,0-4 1,2-5 0,0-6 0,2-10 0,-3-7 0,3-7-1,0-9 0,-3-11 2,-1-12-1,-1-3-1,-3-13 2,-1-3-1,-6-10 0,-1-8 0,-2-5 0,0-7-1,0-11 1,2-10 1,1-10-1,4-8 1,0-8 0,4-11-2,-1-14 2,4-9-1,0-7 1,4-7-1,1-9 1,6-8-2,1-9 2,10-8-1,6-6 0,7-5 1,9-6-1,11-4 1,7-2-1,3-1 1,8 0-1,-6 0 1,-2 5-1,-6 2 0,-10 8 0,-13 1 0,-12 5 0,-9 4-2,-22 5-2,10-18-14,-10 18-22,0 0-2,-5-23 2,-8-7-2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9:01.88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23 87,'0'0'37,"0"0"0,0 0 2,19 4-25,-19-4-5,0 0-2,0 0-2,0 0 0,13 19-1,-13-19-1,10 19-1,-10-19 0,9 22-1,-9-22 0,7 15 1,-7-15-2,0 0 0,0 0 0,18 0 0,-18 0 0,7-15-2,-7 15-2,5-20-3,-17-4-23,12 24-11,-4-23 0,4 23 1,-7-20-1</inkml:trace>
  <inkml:trace contextRef="#ctx0" brushRef="#br0" timeOffset="733.2013">314 271 101,'0'0'38,"0"0"0,0 0-4,0 0-24,0 0-4,0 0-1,0 0-1,0 0 0,0 0-1,14 18 0,-14-18-1,4 17 0,-4-17 0,3 20-1,-3-20-1,6 15 2,-6-15-2,0 0 0,0 0-2,0 0 1,15-5-2,-15 5-4,0 0-17,6-26-16,-6 26-1,3-25 0,-3 25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9:08.48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27 70,'0'0'37,"0"0"0,20-9 2,-24-9-14,4 18-16,0 0-3,18 12 0,-18-12-2,0 0 1,0 0-1,19 22-1,-19-22 0,9 17 0,-9-17-1,7 19 0,-7-19-2,7 18 0,-7-18 0,0 0 0,0 0 0,13 16 0,-13-16 0,0 0 0,0 0 0,8-19 0,-8 19 0,2-18 0,-2 18-4,0-23-4,0 23-19,0 0-15,0 0 1,0 0 0,0 0-1</inkml:trace>
  <inkml:trace contextRef="#ctx0" brushRef="#br0" timeOffset="-764.4014">194-283 73,'16'2'37,"-16"-2"-1,0 0 1,0 0-20,0 0-8,0 0-2,0 0-1,0 0 0,18 2-1,-18-2-1,0 0 0,0 0 0,0 0-1,12 17-1,-12-17 0,6 20 1,-6-20-3,3 21 0,-3-21 0,4 21 0,-4-21 0,0 0 0,5 17 0,-5-17 0,0 0 0,0 0 0,0 0 0,0 0 0,0-24 0,0 24 0,-2-19 0,2 19 0,-3-20 0,3 20-3,-7-17-11,7 17-27,0 0-2,0 0 2,0 0-2</inkml:trace>
  <inkml:trace contextRef="#ctx0" brushRef="#br0" timeOffset="1513.2026">-485 629 89,'0'0'39,"0"0"1,0 0 1,7 20-20,-7-20-14,0 0-2,0 0-1,19 0 0,-19 0-1,0 0-1,18-2-2,-18 2 0,0 0 0,16-4 0,-16 4 0,0 0 0,0 0 0,16-19 0,-16 19-5,-4-23-31,4 23-7,5-31 0,-5 31 0</inkml:trace>
  <inkml:trace contextRef="#ctx0" brushRef="#br0" timeOffset="780.0013">-210 325 71,'0'0'38,"0"0"0,0 0 1,0 0-12,16-7-18,-16 7-3,0 0-1,0 0-1,0 0-1,7 21 0,-7-21 0,4 20-1,-4-20 0,5 17-1,-5-17 0,5 16 0,-5-16-1,0 0 2,0 0-2,0 0-2,0 0 1,18 5 0,-18-5-2,0 0-3,2-33-6,-2 33-28,3-23-2,-3 23 2,0-25-2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8:58.28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-3209 5128 94,'0'0'37,"0"0"0,21-7 1,-21 7-28,25-16-3,-2 5-2,10 4-1,1-3 0,4 5-2,-4-2 0,1 3 0,-5 2-1,-5 6 0,-7 1-1,-18-5 1,17 26-1,-20-8 1,-4 7-1,-9 1 0,-5 6 0,-6-1 1,-6 8-1,-3 0 0,-2-1 0,-1 6 1,2-2-1,3-3 1,4-4 0,9-2-1,5-6 1,5-6-1,11-21 1,7 21-1,9-19 0,7-2 0,9-6 0,3-1 0,4 0 0,2 0 0,-1 2-1,-6-4-1,-1 4-1,-13-7-4,10 14-5,-30-2-29,23-20 0,-18 4 0,-5 16 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8:58.56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-2636 5289 105,'0'0'38,"39"-7"3,-16 0-3,20 11-28,-10-9-4,13 5-2,-2-2-1,9 4-1,-4-2-1,-4 0 0,-3 0-1,-8-2-1,-4 4-3,-13-11-7,3 11-28,-20-2-2,0 0 1,12-23-2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8:49.37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42 28 91,'-24'-17'38,"24"17"0,-20-13 1,20 13-24,0 0-8,0 0-2,0 0-1,16 13-1,-16-13 0,34 16-1,-11-6 1,5 4-1,4 2 0,3 7 1,2 0-3,4 8 0,1 1 0,6 7 0,-2-3 0,-1 7 0,0-1 0,-3-2 0,-3-1 0,-2-4 0,-4-3 0,-6-4 0,-4-4 0,-2-4 0,-3-3 0,-18-17 0,26 23 0,-26-23 0,16 14 0,-16-14 0,0 0 0,0 0 0,0 0 0,0 0 0,0 0 0,0 0 0,0 0 0,0 0 0,-4-19 0,4 19 0,-14-25 0,2 8 0,12 17-11,-28-28-23,28 28-8,-20-20 1,20 20 0</inkml:trace>
  <inkml:trace contextRef="#ctx0" brushRef="#br0" timeOffset="-2558.4045">1767 942 69,'0'0'38,"-4"-18"-1,4 18 2,0 0-12,0 0-18,0 0-3,9 20-2,-7-4 0,7 6-2,-4 0 1,6 4-1,-2-2 0,3-2-1,-3-7 0,-9-15 1,19 25-1,-19-25-1,0 0 1,20 11 0,-20-11-1,0 0 1,8-23-1,-8 23 0,4-35 0,-4 13 1,-2-4 0,-1-4 0,-4-1-1,-2-3 2,-2 1-2,-5 1 0,-1 4 0,-5 2-2,-2 6 2,-3 8 0,-1 7-1,-4 7 1,1 8 0,-5 16 0,3 10 0,-1 9-1,1 13 1,-1 11 0,2 12 0,4 8 1,3 10-1,9 1 0,4 0 1,10-2 1,9-8-2,11-11 0,12-12 0,12-16 0,6-14 0,7-13 0,3-11 0,4-12 0,0-4 0,-4-9 0,-10-2 0,-3-2 0,-9-2 0,-5 2 0,-8 0 0,-7 2 0,-16 14 0,20-19 0,-20 19 0,0 0-3,0 0-7,-9-24-27,9 24-4,0 0 0,0-16 0</inkml:trace>
  <inkml:trace contextRef="#ctx0" brushRef="#br0" timeOffset="936.0016">1038 2193 88,'0'0'36,"0"0"2,16 5 0,-36-8-26,20 3-5,-10 24-3,-2-4 0,-6-1-1,-5 9 1,-5 2-2,-6 9 1,-5 1-1,-5 9-1,-5 1 1,1 8-1,-7 0 0,6 3 0,-6 1 0,6-4-1,-1-2 1,4-5 0,6-6-1,5-6 1,8-9-1,1-5 1,10-8-1,16-17 1,-20 21-1,20-21 0,0 0 0,0 0 0,0 0 2,0 0-2,0 0 0,0 0 0,0 0 0,0 0 0,0 0 0,0 0 0,0 0 0,18-5 0,-18 5 0,0 0-2,14-18 1,-14 18-1,0 0-2,4-21-3,-4 21-16,0 0-18,17-16 0,-20-3 0,3 19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9:03.21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1038 459 73,'0'0'36,"19"0"0,-19 0 1,16 7-17,-16-7-8,0 0-3,0 0-2,0 0-1,0 0-1,14 26-1,-14-26-1,7 25-1,-7-25 1,9 24-1,-9-24-2,7 21 0,-7-21 0,0 0 0,0 0 0,0 0 0,0 0 0,13-17 0,-13 17 0,-4-41-11,11 26-29,-16-19-2,13 13 1,-15-12-2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06-06T21:23:16.022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2AEA63A3-AC42-4D82-8DDA-382BB5CA2DFF}" emma:medium="tactile" emma:mode="ink">
          <msink:context xmlns:msink="http://schemas.microsoft.com/ink/2010/main" type="writingRegion" rotatedBoundingBox="6676,7366 6691,7366 6691,7381 6676,7381"/>
        </emma:interpretation>
      </emma:emma>
    </inkml:annotationXML>
    <inkml:traceGroup>
      <inkml:annotationXML>
        <emma:emma xmlns:emma="http://www.w3.org/2003/04/emma" version="1.0">
          <emma:interpretation id="{89904BB6-AE27-4A4D-A808-2C7D0C496312}" emma:medium="tactile" emma:mode="ink">
            <msink:context xmlns:msink="http://schemas.microsoft.com/ink/2010/main" type="paragraph" rotatedBoundingBox="6676,7366 6691,7366 6691,7381 6676,73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084AA8-DC5B-4B4B-8DFA-2AC613C836F7}" emma:medium="tactile" emma:mode="ink">
              <msink:context xmlns:msink="http://schemas.microsoft.com/ink/2010/main" type="line" rotatedBoundingBox="6676,7366 6691,7366 6691,7381 6676,7381"/>
            </emma:interpretation>
          </emma:emma>
        </inkml:annotationXML>
        <inkml:traceGroup>
          <inkml:annotationXML>
            <emma:emma xmlns:emma="http://www.w3.org/2003/04/emma" version="1.0">
              <emma:interpretation id="{DF783A49-3C2F-4F0D-997B-230ADD58B94F}" emma:medium="tactile" emma:mode="ink">
                <msink:context xmlns:msink="http://schemas.microsoft.com/ink/2010/main" type="inkWord" rotatedBoundingBox="6676,7366 6691,7366 6691,7381 6676,7381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19:12.94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16 65,'0'0'38,"0"0"-2,0 0 2,0 0-11,0 0-17,0 0-2,0 0-3,0 0 0,17 14 0,-17-14-1,0 0 0,16 21-1,-16-21 0,0 0-1,9 20 0,-9-20-2,0 0 0,0 0 0,0 0 0,0 0 0,18 1 0,-18-1 0,0 0-6,7-30-6,-7 30-28,14-21-1,-14 21 0,12-21 0</inkml:trace>
  <inkml:trace contextRef="#ctx0" brushRef="#br0" timeOffset="655.2012">478-65 61,'0'0'36,"0"0"1,16-3 3,-16 3-13,0 0-12,23 9-4,-23-9-2,0 0-1,19 10-2,-19-10-1,18 16-5,-18-16 0,14 23 0,-14-23 0,14 16 0,-14-16 0,0 0 0,0 0 0,18 14 0,-18-14 0,0 0 0,0 0 0,0 0 0,0 0 0,17-18 0,-17 18 0,2-18 0,-2 3 0,0 15 0,-5-32-20,5 32-22,-5-18 0,5 18 0,0 0 0</inkml:trace>
  <inkml:trace contextRef="#ctx0" brushRef="#br0" timeOffset="1310.4023">1004-89 89,'0'0'37,"0"0"1,0 0 1,16 5-23,-16-5-6,0 0-3,0 0-1,0 0-1,0 0-1,9 21 0,-9-21-4,7 19 0,-7-19 0,7 21 0,-7-21 0,7 16 0,-7-16 0,0 0 0,0 0 0,0 0 0,16-5 0,-16 5 0,3-18-2,-10-6-8,7 24-31,7-25-1,-7 25 1,-3-21-1</inkml:trace>
  <inkml:trace contextRef="#ctx0" brushRef="#br0" timeOffset="1950.0034">1405-142 95,'19'-9'38,"-19"9"0,0 0 1,0 0-23,0 0-8,0 0-1,20 2-1,-20-2-1,0 0-2,14 18-3,-14-18 0,10 19 0,-10-19 0,11 21 0,-8-5 0,-3-16 0,0 0 0,13 17 0,-13-17 0,0 0 0,0 0 0,0 0 0,0 0 0,10-21 0,-10 21 0,0 0-22,0-38-20,0 38-1,-5-30 0,5 30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06-07T01:19:51.08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38:41.827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4A9879F-59CA-42FF-A1DB-2E6936B7ACBC}" emma:medium="tactile" emma:mode="ink">
          <msink:context xmlns:msink="http://schemas.microsoft.com/ink/2010/main" type="writingRegion" rotatedBoundingBox="5482,10455 8331,10455 8331,12390 5482,12390"/>
        </emma:interpretation>
      </emma:emma>
    </inkml:annotationXML>
    <inkml:traceGroup>
      <inkml:annotationXML>
        <emma:emma xmlns:emma="http://www.w3.org/2003/04/emma" version="1.0">
          <emma:interpretation id="{37490821-2339-4CFE-AAC0-87A159B0D95A}" emma:medium="tactile" emma:mode="ink">
            <msink:context xmlns:msink="http://schemas.microsoft.com/ink/2010/main" type="paragraph" rotatedBoundingBox="5632,10455 7129,10455 7129,11105 5632,111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DEC59F-162D-4DFB-BDF7-C8F20F074CB2}" emma:medium="tactile" emma:mode="ink">
              <msink:context xmlns:msink="http://schemas.microsoft.com/ink/2010/main" type="line" rotatedBoundingBox="5632,10455 7129,10455 7129,11105 5632,11105"/>
            </emma:interpretation>
          </emma:emma>
        </inkml:annotationXML>
        <inkml:traceGroup>
          <inkml:annotationXML>
            <emma:emma xmlns:emma="http://www.w3.org/2003/04/emma" version="1.0">
              <emma:interpretation id="{46CE87F2-8215-4BB9-B032-37EA013B0D57}" emma:medium="tactile" emma:mode="ink">
                <msink:context xmlns:msink="http://schemas.microsoft.com/ink/2010/main" type="inkWord" rotatedBoundingBox="5636,10442 7147,10958 7016,11340 5505,10824"/>
              </emma:interpretation>
              <emma:one-of disjunction-type="recognition" id="oneOf0">
                <emma:interpretation id="interp0" emma:lang="en-US" emma:confidence="0">
                  <emma:literal>1.</emma:literal>
                </emma:interpretation>
                <emma:interpretation id="interp1" emma:lang="en-US" emma:confidence="0">
                  <emma:literal>1,</emma:literal>
                </emma:interpretation>
                <emma:interpretation id="interp2" emma:lang="en-US" emma:confidence="0">
                  <emma:literal>X.</emma:literal>
                </emma:interpretation>
                <emma:interpretation id="interp3" emma:lang="en-US" emma:confidence="0">
                  <emma:literal>W.</emma:literal>
                </emma:interpretation>
                <emma:interpretation id="interp4" emma:lang="en-US" emma:confidence="0">
                  <emma:literal>I.</emma:literal>
                </emma:interpretation>
              </emma:one-of>
            </emma:emma>
          </inkml:annotationXML>
          <inkml:trace contextRef="#ctx0" brushRef="#br0">2607 1319 93,'0'0'38,"0"0"-1,0 0 2,0 0-26,18 9-6,1 5-1,-1 0-1,8 9-1,2 1-1,8 6 1,1 4-1,5 8 0,-1 0-3,3 5 0,-4-3 0,6 2 0,-3-4 0,-3 0 0,-1-5 0,-5-5 0,-3-4 0,-2-3 0,-5-6 0,-4-2 0,-20-17 0,25 23 0,-25-23 0,0 0 0,14 16 0,-14-16 0,0 0 0,0 0 0,0 0 0,0 0 0,-9-17 0,9 17 0,-9-22 0,2 7 0,7 15 0,-16-35-3,16 35-14,-12-25-24,12 25-1,-14-25 1,14 25 0</inkml:trace>
          <inkml:trace contextRef="#ctx0" brushRef="#br0" timeOffset="3463.2061">4007 1783 105,'0'0'38,"0"0"1,0 19 0,0-19-28,0 0-5,-2 18-2,2-18-2,14 19-1,-14-19 0,14 18 0,-14-18-1,0 0 0,21 14-1,-21-14-2,0 0-5,34 7-29,-34-7-3,16-2 1,-16 2-1</inkml:trace>
        </inkml:traceGroup>
      </inkml:traceGroup>
    </inkml:traceGroup>
    <inkml:traceGroup>
      <inkml:annotationXML>
        <emma:emma xmlns:emma="http://www.w3.org/2003/04/emma" version="1.0">
          <emma:interpretation id="{774E21F5-6915-47FF-8AAE-CD9A602BEF64}" emma:medium="tactile" emma:mode="ink">
            <msink:context xmlns:msink="http://schemas.microsoft.com/ink/2010/main" type="paragraph" rotatedBoundingBox="5482,11010 8331,11010 8331,12390 5482,123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1388BA-BB97-41E6-9F30-F14183E9025B}" emma:medium="tactile" emma:mode="ink">
              <msink:context xmlns:msink="http://schemas.microsoft.com/ink/2010/main" type="line" rotatedBoundingBox="5482,11010 8331,11010 8331,12390 5482,12390"/>
            </emma:interpretation>
          </emma:emma>
        </inkml:annotationXML>
        <inkml:traceGroup>
          <inkml:annotationXML>
            <emma:emma xmlns:emma="http://www.w3.org/2003/04/emma" version="1.0">
              <emma:interpretation id="{E226BC27-B330-4F09-B732-C7F7DC558F33}" emma:medium="tactile" emma:mode="ink">
                <msink:context xmlns:msink="http://schemas.microsoft.com/ink/2010/main" type="inkWord" rotatedBoundingBox="6075,11228 8331,11228 8331,12390 6075,12390">
                  <msink:destinationLink direction="to" ref="{101C1574-61C9-440E-995A-F605DB9812FD}"/>
                </msink:context>
              </emma:interpretation>
              <emma:one-of disjunction-type="recognition" id="oneOf1">
                <emma:interpretation id="interp5" emma:lang="en-US" emma:confidence="0">
                  <emma:literal>70s.</emma:literal>
                </emma:interpretation>
                <emma:interpretation id="interp6" emma:lang="en-US" emma:confidence="0">
                  <emma:literal>7.02.</emma:literal>
                </emma:interpretation>
                <emma:interpretation id="interp7" emma:lang="en-US" emma:confidence="0">
                  <emma:literal>2.0....</emma:literal>
                </emma:interpretation>
                <emma:interpretation id="interp8" emma:lang="en-US" emma:confidence="0">
                  <emma:literal>7.02,</emma:literal>
                </emma:interpretation>
                <emma:interpretation id="interp9" emma:lang="en-US" emma:confidence="0">
                  <emma:literal>70.2</emma:literal>
                </emma:interpretation>
              </emma:one-of>
            </emma:emma>
          </inkml:annotationXML>
          <inkml:trace contextRef="#ctx0" brushRef="#br0" timeOffset="1435.2025">3054 2888 61,'0'0'35,"0"0"0,-4-19 0,4 19-10,0 0-11,0 0-4,2-18-3,-2 18-1,0 0-1,0 0 0,0 0-1,0 0-1,0 0 0,5 21 0,-5-21-1,7 27 0,-5-12-2,-2-15 0,9 23 0,-9-23 0,0 0 0,0 0 0,0 0 0,16 6 0,-16-6-5,-4-29-6,4 29-28,4-24-3,-4 24 2,0-25-1</inkml:trace>
          <inkml:trace contextRef="#ctx0" brushRef="#br0" timeOffset="1918.8032">3246 3088 92,'0'0'37,"0"0"1,0 0 0,9 23-18,-9-23-13,0 0-3,14 25 0,-4-9-1,-10-16-1,20 33 0,-20-33 0,16 30-1,-16-30 1,12 23-1,-12-23-1,0 0 2,0 0-4,18-12 1,-18 12-1,7-32-4,-7 32-26,10-32-8,-10 32 0,2-33 0</inkml:trace>
          <inkml:trace contextRef="#ctx0" brushRef="#br0" timeOffset="686.401">3650 2275 108,'-23'-23'37,"23"23"0,-39-26-1,39 26-29,-33 1-3,17 12-1,-3 4-1,4 13 0,0 7 1,4 14-1,2 5 1,9 13-1,2-1 0,8 6 0,6-4 0,14-5 1,4-10-3,10-11 0,2-13 0,5-13 0,2-16 0,0-13 0,-2-13 0,-1-13 0,-6-9 0,-4-7 0,-3-6 0,-7-8 0,-7 2 0,-7-2 0,-9 6 0,-8 3 0,-10 1 0,-8 8 0,-8 7 0,-8 7 0,-6 7 0,-6 5 0,-3 12 0,-3 4 0,2 9 0,3 3 0,4 8-4,4-1 1,13 11-5,-12-13-31,29 11-1,-8-12 0,16 7-1</inkml:trace>
          <inkml:trace contextRef="#ctx0" brushRef="#br0" timeOffset="2496.0043">4167 3134 119,'0'0'39,"6"16"1,-6-16-8,0 0-22,1 18-5,5-3-2,-6-15 1,7 30-1,-2-14-3,-5-16 0,7 19 0,-7-19 0,0 0 0,0 0 0,18 6 0,-18-6-3,7-18-6,-18-1-30,11 19-2,6-42 1,2 24-1</inkml:trace>
          <inkml:trace contextRef="#ctx0" brushRef="#br0" timeOffset="3993.607">4414 2092 99,'0'0'38,"8"16"1,-8-16 0,15 16-25,-15-16-6,0 0-3,9 26 0,-2-10-1,-3 0 0,-1 1-4,-1 1 0,-2-18 0,4 24 0,-4-24 0,0 0 0,0 0 0,0 0 0,0 0-9,0 0-31,3-36-3,4 15 2,-14-15-3</inkml:trace>
          <inkml:trace contextRef="#ctx0" brushRef="#br0" timeOffset="2948.4052">4388 2741 93,'0'0'37,"0"0"1,0 0 1,23 19-22,-23-19-8,0 0-3,16 17-2,-16-17-1,19 23 0,-19-23 0,20 27 0,-20-27-3,17 22 0,-17-22 0,13 16 0,-13-16 0,0 0 0,0 0 0,14 18 0,-14-18-6,0 0-33,3-19-1,-3 19-1,-5-36 0</inkml:trace>
          <inkml:trace contextRef="#ctx0" brushRef="#br1" timeOffset="42026.4738">4858 2487 72,'0'0'37,"-22"8"-1,22-8 2,0 0-17,0 0-9,0 0-4,0 0-3,0 0-1,0 0-1,18-9 0,-18 9-1,19-2 1,-19 2-1,25 3 0,-5 1 1,-1-6-1,7 4 0,4-4-2,8 2 0,-1-2 0,5 1 0,-3-3 0,1 2 0,-6-1 0,-6 1 0,-7 0 0,-5-1 0,-16 3 0,18-2 0,-18 2 0,0 0 0,0 0 0,0 0 0,0 0 0,0 0 0,0 0 0,0 0 0,0 0 0,0 0 0,0 0 0,0 0 0,0 0 0,0 0 0,0 0 0,0 0 0,0 0 0,0 0 0,-16-5 0,16 5-2,0 0-8,-18-4-27,18 4-5,0 0 2,0 0-1</inkml:trace>
          <inkml:trace contextRef="#ctx0" brushRef="#br1" timeOffset="39218.4689">2476 2001 76,'0'0'37,"0"0"0,-19-4 2,19 4-17,0 0-12,16-2-4,-16 2-1,39-19-2,-13 3 0,8 2 0,-1-2-1,4 2-1,-1 0 1,-1 4-1,-3 1 0,-6 4 0,-5 1-1,-1 6 1,-4 0-1,-16-2 0,23 3 1,-23-3-1,0 0 0,19 20 0,-19-20 0,7 19 0,-7-19 0,0 26 0,0-8 0,0-1 1,-2 3-1,0 4 0,-1 1 1,-1 1-1,-1 2 2,2 1-2,-1-1 0,1 2 0,-1-1 0,2-2 0,0-4 0,2-1 0,0-4 0,-1 0 0,1-18 0,-2 21 0,2-21 0,0 0 0,0 0 0,0 0 0,0 0 0,0 0 0,0 0 0,11-23 0,-11 23-12,1-16-28,-1 16-3,7-30 2,-7 30-1</inkml:trace>
        </inkml:traceGroup>
      </inkml:traceGroup>
    </inkml:traceGroup>
  </inkml:traceGroup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38:32.65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97D8729-6F51-400E-AD27-8720F8FF11FC}" emma:medium="tactile" emma:mode="ink">
          <msink:context xmlns:msink="http://schemas.microsoft.com/ink/2010/main" type="inkDrawing" rotatedBoundingBox="2639,8863 2856,10241 1946,10384 1729,9006" hotPoints="1973,9096 2069,8924 2698,9230 2799,10148 2107,10367 1959,10183" semanticType="enclosure" shapeName="Hexagon">
            <msink:destinationLink direction="to" ref="{101C1574-61C9-440E-995A-F605DB9812FD}"/>
          </msink:context>
        </emma:interpretation>
      </emma:emma>
    </inkml:annotationXML>
    <inkml:trace contextRef="#ctx0" brushRef="#br0">-773 52 104,'0'0'38,"0"0"1,3-23-8,13 34-18,-16-11-5,11 17-2,-11-17-2,14 35-1,-7-15-1,2 4 1,-4-4-2,2 1 2,-7-21-3,7 24 0,-7-24 0,0 0 0,0 0 0,0 0 0,-2-26 0,-1 5 0,-1-9 0,-5-9 0,1-1 0,-5-4 0,-4 2-4,-1-2 4,-7 5-2,-1 6 1,-4 12 0,0 10 0,-2 10 1,0 11 0,2 11 1,-5 20-1,5 13 2,0 16-2,3 15 1,3 18 0,2 13 1,8 9 0,7 2-2,11 1 0,6-9 0,12-10 0,9-16 0,6-17 0,9-22 0,7-15 0,0-16 0,2-16 0,-4-12 0,-3-8 0,-9-9 0,-6-3 0,-3-5 0,-12-3 0,-2 3 0,-9-2 0,-2 4-2,-8-7-6,3 35-11,5-44-21,-3 23-1,-11-12 1,11 12 0</inkml:trace>
    <inkml:trace contextRef="#ctx0" brushRef="#br0" timeOffset="405.6007">-320 143 113,'-12'-29'37,"12"29"2,-11-27-7,11 27-25,0 0-2,0 21-1,0 2-2,4 16 1,-1 8 0,3 20 0,-3 9-1,4 11 0,-3 1 1,6 4-3,1-8 0,0-5 0,-1-12 0,-1-14 0,3-13 0,-5-12-4,4-5 0,-11-23-7,18 9-28,-18-9-2,-9-16 2,-5-5-2</inkml:trace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38:33.543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1C1574-61C9-440E-995A-F605DB9812FD}" emma:medium="tactile" emma:mode="ink">
          <msink:context xmlns:msink="http://schemas.microsoft.com/ink/2010/main" type="inkDrawing" rotatedBoundingBox="3279,8854 6507,11728 5723,12609 2494,9735" semanticType="callout" shapeName="Other">
            <msink:sourceLink direction="to" ref="{697D8729-6F51-400E-AD27-8720F8FF11FC}"/>
            <msink:sourceLink direction="to" ref="{E226BC27-B330-4F09-B732-C7F7DC558F33}"/>
          </msink:context>
        </emma:interpretation>
      </emma:emma>
    </inkml:annotationXML>
    <inkml:trace contextRef="#ctx0" brushRef="#br0">24 29 102,'-17'-33'38,"17"33"1,0 0-1,-4 17-26,-1-1-6,9 18-1,-3 13-2,6 13-1,-1 17 1,4 11-2,1 3 1,1 8 0,1-4 0,-1-4-2,2-12 0,-2-12 0,4-13-4,-3-19 0,8 6-9,-21-41-26,21 21-2,-21-21 1,18-9-1</inkml:trace>
    <inkml:trace contextRef="#ctx0" brushRef="#br0" timeOffset="-280.8005">-419 699 110,'-12'-20'37,"12"20"1,14-33-4,18 24-27,-2-12-2,16 2-3,5-6 0,7 1-2,2 1-2,-3-4-2,3 15-6,-27-14-26,6 12-3,-19-13 2,-1 13-2</inkml:trace>
    <inkml:trace contextRef="#ctx0" brushRef="#br1" timeOffset="46893.6823">2900 3153 79,'0'0'37,"0"0"0,0 0 0,12 32-17,-12-32-12,-7 19-4,7-19 0,-7 27-2,-2-11 1,2 1-2,-5-1 1,-4 3-1,-3-3 1,-3-4-1,0 2 0,-7-5 0,1-3-1,2-5 1,-4-1-1,3-5 1,-1-6-1,1-3-1,1-8 1,3-7 1,0-6-1,2-2 0,3-5 0,-3-5 0,5-2 1,2-4-1,3 2 1,1-5-2,3-2 2,3-4-1,8-6 0,3-3 0,5-2 0,9-3 1,6 2-1,3 0 0,5 2 0,4 6 0,0 6 1,0 9-1,-4 7 1,-5 12-1,-7 8 1,-4 6 0,-19 18-1,25-10 1,-25 10-1,0 0 0,7 15 0,-7-15 0,-3 16 0,3-16 0,-6 18 0,6-18-1,-10 16 0,10-16-1,0 0 0,-20 14-2,20-14-2,-19 7-5,19-7-23,0 0-7,-16 12 3,16-12-1</inkml:trace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38:38.47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81C2ED6-D100-4CD6-AF31-F4AC3AF418F7}" emma:medium="tactile" emma:mode="ink">
          <msink:context xmlns:msink="http://schemas.microsoft.com/ink/2010/main" type="writingRegion" rotatedBoundingBox="2876,10009 6938,6934 7911,8220 3850,11295"/>
        </emma:interpretation>
      </emma:emma>
    </inkml:annotationXML>
    <inkml:traceGroup>
      <inkml:annotationXML>
        <emma:emma xmlns:emma="http://www.w3.org/2003/04/emma" version="1.0">
          <emma:interpretation id="{1EF8CB49-F7E8-4963-844A-8FF65150A6D9}" emma:medium="tactile" emma:mode="ink">
            <msink:context xmlns:msink="http://schemas.microsoft.com/ink/2010/main" type="paragraph" rotatedBoundingBox="2876,10009 6938,6934 7911,8220 3850,112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1ADB71-25FE-47A7-8D8C-E115E5A28968}" emma:medium="tactile" emma:mode="ink">
              <msink:context xmlns:msink="http://schemas.microsoft.com/ink/2010/main" type="line" rotatedBoundingBox="2876,10009 6938,6934 7911,8220 3850,11295"/>
            </emma:interpretation>
          </emma:emma>
        </inkml:annotationXML>
        <inkml:traceGroup>
          <inkml:annotationXML>
            <emma:emma xmlns:emma="http://www.w3.org/2003/04/emma" version="1.0">
              <emma:interpretation id="{A51354F5-053D-43A5-9C62-2C8E98B8994D}" emma:medium="tactile" emma:mode="ink">
                <msink:context xmlns:msink="http://schemas.microsoft.com/ink/2010/main" type="inkWord" rotatedBoundingBox="5254,8209 6938,6934 7860,8153 6177,9427">
                  <msink:destinationLink direction="from" ref="{DA53B9B7-61AB-4F9F-A259-F59AB32A0939}"/>
                  <msink:destinationLink direction="to" ref="{DA53B9B7-61AB-4F9F-A259-F59AB32A0939}"/>
                </msink:context>
              </emma:interpretation>
              <emma:one-of disjunction-type="recognition" id="oneOf0">
                <emma:interpretation id="interp0" emma:lang="en-US" emma:confidence="0">
                  <emma:literal>stein:</emma:literal>
                </emma:interpretation>
                <emma:interpretation id="interp1" emma:lang="en-US" emma:confidence="0">
                  <emma:literal>"-onion:</emma:literal>
                </emma:interpretation>
                <emma:interpretation id="interp2" emma:lang="en-US" emma:confidence="0">
                  <emma:literal>tri"</emma:literal>
                </emma:interpretation>
                <emma:interpretation id="interp3" emma:lang="en-US" emma:confidence="0">
                  <emma:literal>"-econ:</emma:literal>
                </emma:interpretation>
                <emma:interpretation id="interp4" emma:lang="en-US" emma:confidence="0">
                  <emma:literal>"-eco:</emma:literal>
                </emma:interpretation>
              </emma:one-of>
            </emma:emma>
          </inkml:annotationXML>
          <inkml:trace contextRef="#ctx0" brushRef="#br0">-858 1631 101,'0'0'40,"0"0"-1,-3-16 1,3-8-30,21 3-4,5-16-2,11-5-2,9-9 1,9-6-2,3-1 1,4 2-1,-5 2 0,-3 4-1,-10 12 0,-8 10-1,-8 7-1,-28 21 0,21-14-3,-21 14-4,0 0-26,-16 19-6,7 2 1,-17-5-1</inkml:trace>
          <inkml:trace contextRef="#ctx0" brushRef="#br0" timeOffset="312.0006">-731 1708 101,'0'0'39,"0"16"0,0-16 0,39-17-30,-18-8-4,15 0-1,1-10-1,9-2-1,0-7 0,5 2 0,-5-3 0,0 2-1,-8 7 0,-2 4 0,-10 6-1,-6 4 0,-5 7-1,-15 15-1,0 0-1,0 0-2,0 0-7,0 0-28,0 0-1,-23 14 1,23-14 0</inkml:trace>
          <inkml:trace contextRef="#ctx0" brushRef="#br0" timeOffset="936.0017">152 652 86,'0'0'38,"-32"-22"-1,32 22 2,-37-13-22,25 33-11,-8-1-2,10 11-1,-3 7-1,6 8 0,0 5 0,9 9 0,3-1 0,11-2 1,5-5-1,8-3 0,4-13-1,6-5 1,7-18-1,3-10-1,1-16 1,1-9-1,0-10 1,-1-8-1,-6-4 0,-7-10 0,-5-1 2,-10 0-2,-6 1 0,-10 2 0,-12 4 0,-10 4 0,-6 2 0,-8 6 0,-8 8 0,-4 2 0,-4 4 0,-3 6 0,-1 3 0,4 7 0,1 3 0,2 8 0,8 5 0,3-2 0,9 10-5,-3-13-10,20 13-25,-9-10-2,15-7 2,0 0-3</inkml:trace>
          <inkml:trace contextRef="#ctx0" brushRef="#br0" timeOffset="8533.215">0 0 97,'0'0'38,"0"0"1,0 0 0,0 0-23,0 0-8,0 0-3,7 22-1,-7-22 0,7 26-2,-7-26 1,9 28-3,-9-28 0,7 19 0,-7-19 0,0 0 0,0 0 0,0 0 0,16 7-3,-16-7-4,2-30-15,-2 30-18,10-31-1,3 15 1,-11-7 0</inkml:trace>
          <inkml:trace contextRef="#ctx0" brushRef="#br0" timeOffset="10030.8174">959 1086 91,'0'0'38,"0"0"1,0 0 1,-2 30-21,2-30-11,0 0-3,-4 23 0,4-23-2,2 21 1,-2-21-1,0 18-3,0-18 0,0 0 0,0 0 0,0 16 0,0-16 0,0 0 0,7-16 0,-7 16-10,5-16-31,-5 16-2,9-30 1,-9 30-2</inkml:trace>
          <inkml:trace contextRef="#ctx0" brushRef="#br0" timeOffset="8907.6157">240-116 77,'0'0'36,"0"0"0,0 0 0,0 0-20,16 0-5,-16 0-3,0 0-1,0 0-1,11 20-2,-11-20 1,7 24-2,-7-24 0,3 32 0,-1-16-1,2 3 0,-4-19-2,3 25 0,-3-25 0,0 0 0,0 0 0,0 0 0,0 0 0,0 0-4,16-13-9,-21-6-27,5 19-1,1-31 0,-1 31 0</inkml:trace>
          <inkml:trace contextRef="#ctx0" brushRef="#br0" timeOffset="9531.6168">1047 649 99,'-18'-9'38,"18"9"3,-7 16-2,11 8-21,-4-24-12,-6 27-3,6-27-1,2 31-1,-2-31 0,4 25 0,-4-25-1,1 16 0,-1-16-1,0 0 0,0 0-3,0 0-3,22-12-33,-28-6-1,6 18 2,-1-28-2</inkml:trace>
          <inkml:trace contextRef="#ctx0" brushRef="#br0" timeOffset="-4243.2072">-3237 2986 95,'-4'17'38,"4"-17"1,-9 16-1,9-16-22,0 0-11,6-26-2,-6 26-1,23-21 0,-23 21-1,30-27 0,-11 13 0,1 4 0,-1-1 0,2 4 0,-1 4-1,-5-1 0,-15 4 1,23-1-1,-23 1 0,0 0 0,4 31 0,-11-12 0,-6 3 0,-1 4 1,-2 4-1,-1 0 0,-1 0 1,1-2-1,2-6 1,1-2-1,5-3 0,9-17 0,-10 25 0,10-25 0,0 0 0,0 0 0,19 16 0,-19-16 0,30-5 0,-9 1 0,2 1 0,0 1 0,2 2 0,-2 3 0,-2 4 0,0 2 0,-5 5 0,-3 2 0,-3 5 1,-3 2-1,-1 3 1,-6 2-1,-2 0 1,-5 2 0,-2-2 0,-3 1-1,-4-3 2,-2-5-2,-1-2 0,-1-5 0,-3-1 0,2-8-2,0-7 0,3 4-4,-12-27-22,30 25-12,-30-37-1,23 18 0,-7-18 0</inkml:trace>
          <inkml:trace contextRef="#ctx0" brushRef="#br0" timeOffset="-1544.4027">-2828 2585 89,'-16'6'38,"16"-6"0,0 0 2,11 17-24,-11-17-8,30-12-3,0 3-1,14 2 0,6-7-2,8 2 1,5-2-1,4 0-1,1 1 0,-3-1 0,-10 0 0,-4 2-1,-14 3 0,-4 2 0,-13 0 0,-4 3 0,-16 4 0,0 0-1,16 0-1,-16 0 0,0 0-3,0 0-5,17-1-30,-17 1-1,0 0 1,5-20 0</inkml:trace>
          <inkml:trace contextRef="#ctx0" brushRef="#br0" timeOffset="-655.2011">-1257 2060 114,'-17'21'40,"17"-21"1,-14 30-2,14-30-33,-9 33-3,9-15 0,3-1-2,-3-17 1,13 23-2,-13-23 1,0 0 0,19 2-1,-19-2 0,7-19 0,-5 1 1,0-3-1,-4-5-1,-2-3 1,1-2-1,-4-4 0,-2 5 1,-3-4-2,-6 6 2,-2 4-2,-1 6 2,-5 8-1,-4 13 2,-4 13-1,1 5-1,-3 16 3,1 16-2,2 10 2,1 14-1,4 11 0,6 7 1,10 5-1,7 2 1,8-4-2,11-4 0,11-14 0,12-11 0,6-15 0,4-15 0,4-18 0,4-9 0,0-13 0,-6-12 0,-3-8 0,-9-7 0,-3-5 0,-10-6 0,-1 4 0,-16-9-7,16 18-24,-26-18-10,6 10-1,-11-10 0,9 11 1</inkml:trace>
        </inkml:traceGroup>
      </inkml:traceGroup>
    </inkml:traceGroup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38:52.16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0E14C5D-34F1-4A89-A1C0-40945ADEB1EB}" emma:medium="tactile" emma:mode="ink">
          <msink:context xmlns:msink="http://schemas.microsoft.com/ink/2010/main" type="inkDrawing" rotatedBoundingBox="12301,9279 13222,9685 12947,10307 12027,9901" semanticType="callout" shapeName="Other">
            <msink:sourceLink direction="with" ref="{15DB78F0-913C-47A6-9E40-0F75BC0C81E7}"/>
          </msink:context>
        </emma:interpretation>
      </emma:emma>
    </inkml:annotationXML>
    <inkml:trace contextRef="#ctx0" brushRef="#br0">27-3 105,'0'0'39,"-30"7"1,30-7-1,0 0-27,13 30-3,8-22-3,20 10-1,8-6-5,18 8 0,11-5 0,8 3 0,4 0 0,2 1 0,-5 2 0,-8 0 0,-10 2 0,-13 2 0,-13-3 0,-12 3 0,-11-2 0,-10 0 0,-8 1 0,-7-1 0,-7 0 0,-6 0 0,-5 0 0,-5 1 0,-9 3 0,-4-1 0,-7 0 0,-3 2 0,-5-1 0,-3-1 0,1-1 0,2-2 0,8-4 0,6-5 0,10-2 0,7-3 0,25-9 0,-19 4 0,19-4 0,0 0 0,23-7 0,-7 0 0,1 1 0,1-2 0,0 8 0,-18 0-10,31 3-20,-31-3-10,0 0-1,0 0 1,0 0 1</inkml:trace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38:52.85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D8A8B12-F5C6-47FF-B7E6-6A1331D2655C}" emma:medium="tactile" emma:mode="ink">
          <msink:context xmlns:msink="http://schemas.microsoft.com/ink/2010/main" type="inkDrawing" rotatedBoundingBox="10138,10262 10846,9462 11387,9942 10679,10741" semanticType="callout" shapeName="Other">
            <msink:sourceLink direction="with" ref="{15DB78F0-913C-47A6-9E40-0F75BC0C81E7}"/>
          </msink:context>
        </emma:interpretation>
      </emma:emma>
    </inkml:annotationXML>
    <inkml:trace contextRef="#ctx0" brushRef="#br0">739 58 102,'13'-29'37,"6"14"2,-15-3-1,13 18-25,-17 0-6,0 0-2,-21 14-2,2 11 0,-15 5-1,-8 12 1,-11 3 0,-9 10-3,-9 3 0,-1-2 0,0-1 0,4 1 0,7-3 0,4-6 0,10-5 0,9-5 0,5-4 0,12-4 0,8-5 0,5-8 0,8-16 0,12 19 0,6-12 0,8-5 0,11 0 0,9-2 0,11-2 0,10 2 0,5-2 0,4 4 0,0 2 0,-4 3 0,-7 1 0,-8 5 0,-15 1 0,-10 0 0,-12 2 0,-8-1 0,-12-15 0,5 27 0,-5-27 0,-5 19 0,5-19 0,0 0 0,0 0 0,0 0 0,-2 18 0,2-18-34,-2-16-8,1 0 0,1 16 0</inkml:trace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38:51.54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5DB78F0-913C-47A6-9E40-0F75BC0C81E7}" emma:medium="tactile" emma:mode="ink">
          <msink:context xmlns:msink="http://schemas.microsoft.com/ink/2010/main" type="inkDrawing" rotatedBoundingBox="10515,9932 12684,9698 12689,9741 10520,9974" shapeName="Other">
            <msink:destinationLink direction="with" ref="{20E14C5D-34F1-4A89-A1C0-40945ADEB1EB}"/>
            <msink:destinationLink direction="with" ref="{6D8A8B12-F5C6-47FF-B7E6-6A1331D2655C}"/>
          </msink:context>
        </emma:interpretation>
      </emma:emma>
    </inkml:annotationXML>
    <inkml:trace contextRef="#ctx0" brushRef="#br0">381 196 77,'-65'4'38,"5"7"0,-9-8 0,21 16-19,-17-22-6,28 17-4,0-14-2,37 0-2,0 0 0,42-2-2,25-8 0,34 1-3,23-3 0,27-3 0,26-2 0,15 3 0,10-5 0,-1-1 0,-9 1 0,-15 0 0,-20-3 0,-25 5 0,-31-1 0,-25 3 0,-27 4 0,-22 6 0,-27 5 0,0 0 0,-18 5 0,-5-2 0,2 6 0,-6-3 0,8 1 0,-2-7-7,21 0-1,-30-2-3,30 2-7,0 0-21,-16-2-1,16 2 2,-16-19 0</inkml:trace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38:58.47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3DB3A88-EDA6-4DB3-8996-11D2A6F76B05}" emma:medium="tactile" emma:mode="ink">
          <msink:context xmlns:msink="http://schemas.microsoft.com/ink/2010/main" type="inkDrawing" rotatedBoundingBox="20116,8810 20301,10005 19512,10127 19327,8932" hotPoints="19950,10209 19434,9654 19644,8925 20160,9481" semanticType="enclosure" shapeName="Ellipse">
            <msink:destinationLink direction="with" ref="{54C2B3EE-5E1C-480D-97CB-E10C8FF05872}"/>
            <msink:destinationLink direction="with" ref="{9F82B4A0-EBCF-4140-849A-F9F05F536860}"/>
          </msink:context>
        </emma:interpretation>
      </emma:emma>
    </inkml:annotationXML>
    <inkml:trace contextRef="#ctx0" brushRef="#br0">4190-44 116,'-13'18'42,"10"15"0,-13-3 0,12 15-32,-5-6-7,9 5-3,0-5 0,6-9 0,-1-8 0,4-6 0,-9-16 0,21 11 0,-21-11 0,16-14 0,-9-4 0,-4-1 0,3-13 0,-4 4 0,-2-11 0,-2 1 0,-4-3 0,-2 1 0,-6 1 0,-4 8 0,-7 8 0,0 3 0,-8 15 0,-4 9 0,0 13 0,-4 17 0,1 13 0,-1 11 0,0 16 0,4 12 0,6 11 0,6 12 0,5 3 0,13-3 0,9-5 0,14-6 0,10-15 0,13-11 0,9-20 0,8-15 0,6-16 0,4-14 0,2-10 0,-4-11 0,-1-5 0,1-8 0,-13-3 0,-1 2 0,-12-2 0,-4 4 0,-8 0 0,-6 5 0,-6 1 0,-9 4 0,-5 16 0,7-29 0,-7 29 0,-1-27 0,1 27 0,-18-28-10,18 28-21,-9-25-11,9 25 0,-23-40 1,14 19-1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39:05.24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D60F191-5E5F-424C-B78D-12EE2FCE78AF}" emma:medium="tactile" emma:mode="ink">
          <msink:context xmlns:msink="http://schemas.microsoft.com/ink/2010/main" type="writingRegion" rotatedBoundingBox="4964,8636 5604,8636 5604,9494 4964,9494"/>
        </emma:interpretation>
      </emma:emma>
    </inkml:annotationXML>
    <inkml:traceGroup>
      <inkml:annotationXML>
        <emma:emma xmlns:emma="http://www.w3.org/2003/04/emma" version="1.0">
          <emma:interpretation id="{D9467397-B08C-4AAD-9CDE-F49F293C2379}" emma:medium="tactile" emma:mode="ink">
            <msink:context xmlns:msink="http://schemas.microsoft.com/ink/2010/main" type="paragraph" rotatedBoundingBox="4964,8636 5604,8636 5604,9494 4964,94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C5F6F1-03B8-4075-9E4C-90A2C1B18038}" emma:medium="tactile" emma:mode="ink">
              <msink:context xmlns:msink="http://schemas.microsoft.com/ink/2010/main" type="line" rotatedBoundingBox="4964,8636 5604,8636 5604,9494 4964,9494"/>
            </emma:interpretation>
          </emma:emma>
        </inkml:annotationXML>
        <inkml:traceGroup>
          <inkml:annotationXML>
            <emma:emma xmlns:emma="http://www.w3.org/2003/04/emma" version="1.0">
              <emma:interpretation id="{18D44354-12CC-4638-951A-46526296E580}" emma:medium="tactile" emma:mode="ink">
                <msink:context xmlns:msink="http://schemas.microsoft.com/ink/2010/main" type="inkWord" rotatedBoundingBox="4964,8636 5604,8636 5604,9494 4964,9494"/>
              </emma:interpretation>
              <emma:one-of disjunction-type="recognition" id="oneOf0">
                <emma:interpretation id="interp0" emma:lang="en-US" emma:confidence="1">
                  <emma:literal>4</emma:literal>
                </emma:interpretation>
                <emma:interpretation id="interp1" emma:lang="en-US" emma:confidence="0">
                  <emma:literal>H</emma:literal>
                </emma:interpretation>
                <emma:interpretation id="interp2" emma:lang="en-US" emma:confidence="0">
                  <emma:literal>U</emma:literal>
                </emma:interpretation>
                <emma:interpretation id="interp3" emma:lang="en-US" emma:confidence="0">
                  <emma:literal>"</emma:literal>
                </emma:interpretation>
                <emma:interpretation id="interp4" emma:lang="en-US" emma:confidence="0">
                  <emma:literal>u</emma:literal>
                </emma:interpretation>
              </emma:one-of>
            </emma:emma>
          </inkml:annotationXML>
          <inkml:trace contextRef="#ctx0" brushRef="#br0">385-2236 89,'0'0'38,"0"0"0,0 0 2,-30 16-25,37 16-7,-9 3-2,9 14-2,0 7 1,2 18-1,0 3 1,8 3-2,-6-1-3,7 1 0,-4-9 0,3-6 0,1-13 0,-4-11 0,2-11 0,-9-9 0,-7-21 0,0 0-16,27-5-25,-31-20-1,9 6 1,-8-18-2</inkml:trace>
          <inkml:trace contextRef="#ctx0" brushRef="#br0" timeOffset="-530.4009">-7-2104 77,'0'0'38,"-23"-23"-2,23 23 3,0 0-21,0 0-8,-4 20-3,15 9-1,-6 8-2,4 20 0,-2 2 0,4 6-1,-6 2 0,2 2-2,-3-6 1,1-7-2,-3-7 1,-1-15-3,-1-6-2,0-28-3,2 38-17,-2-38-16,0 0-1,-32-24 1,32 24 0</inkml:trace>
          <inkml:trace contextRef="#ctx0" brushRef="#br0" timeOffset="-312.0005">-85-1629 87,'-3'-16'38,"3"16"-1,23-9 2,10 12-22,-12-17-9,18 7-3,0-3-1,9 1-2,-1 0-1,4 2 0,-1 2-2,-1-2-1,1 3-2,-15-15-7,9 10-28,-23-10-1,2 5 2,-16-11-2</inkml:trace>
        </inkml:traceGroup>
      </inkml:traceGroup>
    </inkml:traceGroup>
  </inkml:traceGroup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39:01.732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A91AF36-D564-4117-BA9C-07A9EEFF815C}" emma:medium="tactile" emma:mode="ink">
          <msink:context xmlns:msink="http://schemas.microsoft.com/ink/2010/main" type="inkDrawing" rotatedBoundingBox="20631,9865 22909,11687 21642,13271 19364,11449" rotationAngle="1665477408" semanticType="underline">
            <msink:destinationLink direction="with" ref="{9F82B4A0-EBCF-4140-849A-F9F05F536860}"/>
          </msink:context>
        </emma:interpretation>
      </emma:emma>
    </inkml:annotationXML>
    <inkml:trace contextRef="#ctx0" brushRef="#br0">6004 1982 109,'-44'0'39,"9"14"1,-13-2-1,13 15-33,-2 3-3,5 15 0,-2 4 1,13 9-2,0 4 2,14 6-1,2-1 0,12 4-3,7-6 0,12-7 0,11-11 0,4-8 0,12-17 0,3-9 0,4-15 0,4-14 0,-2-10 0,0-13 0,-4-6 0,-4-8 0,-6-7 0,-9 0 0,-9-1 0,-5-2 0,-15 5 0,-8 3 0,-13 6 0,-10 5 0,-12 7 0,-8 7 0,-10 6 0,-9 6 0,-4 4 0,-4 7 0,2 5 0,1 2 0,8 7 0,3-3 0,18 12-5,-9-22-20,27 17-17,18-11-1,0 0 1,-11-16-1</inkml:trace>
    <inkml:trace contextRef="#ctx0" brushRef="#br0" timeOffset="-1154.4021">4564 1342 106,'0'0'41,"0"0"0,0 0 0,24 28-29,-6-10-5,16 10-2,4 4-3,10 8-2,3 2 0,6 2 0,1 0 0,2-3 0,-3-4 0,-3-6 0,-4-8 0,-8-5 0,-8-6 0,-8-3 0,-3-2 0,-23-7 0,21 5-2,-28-24-14,7 19-26,0 0-1,-18-18 1,-3-1 0</inkml:trace>
    <inkml:trace contextRef="#ctx0" brushRef="#br1" timeOffset="45536.48">4754 1959 45,'0'0'34,"-8"-16"2,8 16-1,0 0-8,-30-12-12,30 12-3,0 0-5,-20 30-1,20-30-2,-25 37 0,11-13-1,2 6 0,-2 2 0,1 3-2,-2 5 2,6 4-2,-2 2 1,4 0-2,-2 1 2,6 2-2,-1 2 1,4 4-1,4-4 1,-4 3-1,3-1 0,1 5 1,3 0-1,-2 2 0,0-2 0,2-2 0,2-3 1,0-4-1,4 0 0,-1-5 1,4-4-1,3-1 1,4-2-1,2-4 2,1 1-1,4 1 0,0-2 1,4 1-2,-1-1 0,3-1 0,-1-2 0,0-2 0,2 0 0,0-4 0,4-1 0,0 0 0,3 0 0,0-2 0,2 0 0,1 2 0,1-4 0,0 1 0,1-5 0,1 1 0,1-2 0,-4 0 0,1-7 0,0 2 0,-1-4 0,-1-3 0,0 2 0,-2-8 0,1-1 0,0-2 0,1 0 0,-2-4 0,2-3 0,0 0 0,0-3 0,-2-5 0,0 3 0,-3-5 0,-2 1 0,-2 0 0,-4-2 0,-4 1 0,-6-1 0,-4 2 0,-3-5 0,-4 2 0,-5-2 0,-1 0 0,-3-2 0,-3 2 0,-2-4 0,-1 2 0,-2 2 0,-1-2 0,-1 4 0,-2-2 0,2 1 0,-2 3 0,1 1 0,-1 3 0,0 3 0,9 17 0,-18-28 0,18 28 0,-14-21 0,14 21 0,-14-18 0,14 18 0,-12-16 0,12 16 0,0 0 0,-14-17 0,14 17 0,0 0 0,0 0 0,0 0 0,-16-9 0,16 9 0,0 0 0,0 0 0,0 0 0,0 0 0,0 0 0,0 0 0,0 0 0,-16 5 0,16-5 0,0 0 0,0 0 0,0 0 0,-18 18 0,18-18 0,-16 17 0,16-17 0,-19 27 0,8-11 0,-3 1 0,0 1 0,0-1 0,-2-1 0,16-16 0,-25 26 0,25-26 0,-19 18 0,19-18 0,0 0 0,0 0 0,0 0 0,2-26 0,8 8 0,1-7 0,3 1 0,2-6 0,2-2 0,1-3 0,-1 4 0,1-3 0,-1 4 0,-4 6 0,0-1 0,0 8 0,-2 1 0,-12 16 0,18-16 0,-18 16 0,0 0 0,25 2 0,-25-2 0,23 21 0,-9-5 0,2 3 0,1 7 0,6-1 0,-1 3 0,-1-2 0,2 1 0,0-1 0,3-3 0,-3-4 0,2-1 0,-2-4 0,-4-4 0,1-3 0,-5 0 0,-15-7 0,22 7 0,-22-7 0,0 0 0,17-3 0,-17 3 0,0 0 0,0 0 0,0 0 0,4-19-4,-4 19-13,0 0-21,0 0-4,-21-23 0,21 23-1</inkml:trace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39:03.86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EA2C3BC-C67C-43CD-A155-95B742B9DE4F}" emma:medium="tactile" emma:mode="ink">
          <msink:context xmlns:msink="http://schemas.microsoft.com/ink/2010/main" type="writingRegion" rotatedBoundingBox="22805,11066 21385,12330 20928,11816 22348,10553"/>
        </emma:interpretation>
      </emma:emma>
    </inkml:annotationXML>
    <inkml:traceGroup>
      <inkml:annotationXML>
        <emma:emma xmlns:emma="http://www.w3.org/2003/04/emma" version="1.0">
          <emma:interpretation id="{E7939CCA-78B8-4E94-AA6C-AE5871A823EE}" emma:medium="tactile" emma:mode="ink">
            <msink:context xmlns:msink="http://schemas.microsoft.com/ink/2010/main" type="paragraph" rotatedBoundingBox="22805,11066 21385,12330 20928,11816 22348,105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C4E011-EE77-4FD1-BDE3-E0AEBBB356C3}" emma:medium="tactile" emma:mode="ink">
              <msink:context xmlns:msink="http://schemas.microsoft.com/ink/2010/main" type="line" rotatedBoundingBox="22805,11066 21385,12330 20928,11816 22348,10552"/>
            </emma:interpretation>
          </emma:emma>
        </inkml:annotationXML>
        <inkml:traceGroup>
          <inkml:annotationXML>
            <emma:emma xmlns:emma="http://www.w3.org/2003/04/emma" version="1.0">
              <emma:interpretation id="{91FFE405-EC53-400B-882A-20A13D48A400}" emma:medium="tactile" emma:mode="ink">
                <msink:context xmlns:msink="http://schemas.microsoft.com/ink/2010/main" type="inkWord" rotatedBoundingBox="20928,11816 22348,10552 22805,11066 21385,12330"/>
              </emma:interpretation>
              <emma:one-of disjunction-type="recognition" id="oneOf0">
                <emma:interpretation id="interp0" emma:lang="en-US" emma:confidence="1">
                  <emma:literal/>
                </emma:interpretation>
              </emma:one-of>
            </emma:emma>
          </inkml:annotationXML>
          <inkml:trace contextRef="#ctx0" brushRef="#br0">1 0 95,'0'0'40,"9"20"1,-9-20-1,7 28-22,-7-28-12,7 31-2,-7-31-1,14 34-1,-8-18-1,-6-16 0,12 26-1,-12-26-1,9 19 0,-9-19-3,9 20-5,-9-20-31,0 0-1,0 0 0,0 0-1</inkml:trace>
          <inkml:trace contextRef="#ctx0" brushRef="#br0" timeOffset="421.2008">215 512 100,'0'0'39,"0"0"3,9 16-2,8-1-28,-17-15-6,2 27-1,-2-27-1,0 40 0,2-22-1,-2 6-3,0-24 0,2 32 0,-2-32 0,1 17 0,-1-17 0,0 0 0,0 0-14,7-28-27,-7 28-2,4-47 1,3 22-1</inkml:trace>
          <inkml:trace contextRef="#ctx0" brushRef="#br0" timeOffset="-1060.8018">-1294 1359 95,'0'-16'38,"0"16"2,0 0-1,21 14-22,-21-14-9,0 0-2,3 17-2,-3-17 0,9 25 0,-4-9-4,-5-16 0,8 26 0,-8-26 0,5 20 0,-5-20 0,0 0 0,0 0 0,0 0-3,0 0-9,0 0-29,0 0-1,2-25 1,-2 25-1</inkml:trace>
          <inkml:trace contextRef="#ctx0" brushRef="#br0" timeOffset="-639.6011">-1021 1427 123,'11'30'40,"-11"-30"1,12 49-6,-14-33-29,11 3-3,-7-3 0,-2-16-2,12 23 0,-12-23 1,0 0-4,18 2 2,-18-2-3,11-23-2,6 21-19,-18-24-17,11 7 0,-12-17 0,11 5 0</inkml:trace>
        </inkml:traceGroup>
      </inkml:traceGroup>
    </inkml:traceGroup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39:06.02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9C89CE0-64E8-4F7B-A525-E0FAFEDB04EF}" emma:medium="tactile" emma:mode="ink">
          <msink:context xmlns:msink="http://schemas.microsoft.com/ink/2010/main" type="writingRegion" rotatedBoundingBox="22051,6699 21712,8132 21263,8026 21603,6592"/>
        </emma:interpretation>
      </emma:emma>
    </inkml:annotationXML>
    <inkml:traceGroup>
      <inkml:annotationXML>
        <emma:emma xmlns:emma="http://www.w3.org/2003/04/emma" version="1.0">
          <emma:interpretation id="{FEC2F420-EC1E-4CD9-B7E3-D3B1D80DB00B}" emma:medium="tactile" emma:mode="ink">
            <msink:context xmlns:msink="http://schemas.microsoft.com/ink/2010/main" type="paragraph" rotatedBoundingBox="22051,6699 21712,8132 21263,8026 21603,65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559F9E-51E1-4F02-A75E-0250DEEAEF4F}" emma:medium="tactile" emma:mode="ink">
              <msink:context xmlns:msink="http://schemas.microsoft.com/ink/2010/main" type="line" rotatedBoundingBox="22051,6699 21712,8132 21263,8026 21603,6592"/>
            </emma:interpretation>
          </emma:emma>
        </inkml:annotationXML>
        <inkml:traceGroup>
          <inkml:annotationXML>
            <emma:emma xmlns:emma="http://www.w3.org/2003/04/emma" version="1.0">
              <emma:interpretation id="{A81AFDD5-1769-45D8-A6BD-0B2F92D83F9B}" emma:medium="tactile" emma:mode="ink">
                <msink:context xmlns:msink="http://schemas.microsoft.com/ink/2010/main" type="inkWord" rotatedBoundingBox="22051,6699 21712,8132 21263,8026 21603,6592"/>
              </emma:interpretation>
              <emma:one-of disjunction-type="recognition" id="oneOf0">
                <emma:interpretation id="interp0" emma:lang="en-US" emma:confidence="0">
                  <emma:literal>....</emma:literal>
                </emma:interpretation>
                <emma:interpretation id="interp1" emma:lang="en-US" emma:confidence="0">
                  <emma:literal>i '</emma:literal>
                </emma:interpretation>
                <emma:interpretation id="interp2" emma:lang="en-US" emma:confidence="0">
                  <emma:literal>i ,</emma:literal>
                </emma:interpretation>
                <emma:interpretation id="interp3" emma:lang="en-US" emma:confidence="0">
                  <emma:literal>&amp;</emma:literal>
                </emma:interpretation>
                <emma:interpretation id="interp4" emma:lang="en-US" emma:confidence="0">
                  <emma:literal>i I</emma:literal>
                </emma:interpretation>
              </emma:one-of>
            </emma:emma>
          </inkml:annotationXML>
          <inkml:trace contextRef="#ctx0" brushRef="#br0">-2 0 107,'0'0'41,"0"0"0,0 0 0,-3 16-21,3-16-15,10 24-5,-1-8 0,-9-16 0,18 30 0,-18-30 0,18 26 0,-18-26 0,15 18-4,0 3-7,-15-21-30,5 21 0,-5-21 0,0 0 1</inkml:trace>
          <inkml:trace contextRef="#ctx0" brushRef="#br0" timeOffset="312.0006">320 265 109,'14'21'40,"-5"-5"1,-9-16-1,12 32-28,-14-17-5,7 6-3,-3-3-2,2 3-2,-4-3 0,0-2 0,0-16 0,-2 21 0,2-21 0,0 0 0,0 0-14,0 0-27,0 0-1,-12-32 1,10 13-2</inkml:trace>
          <inkml:trace contextRef="#ctx0" brushRef="#br0" timeOffset="-873.6015">-309 1414 100,'6'-17'40,"-6"17"2,0 0-1,26 12-22,-26-12-14,19 9-1,-19-9 0,27 16-4,-27-16 0,26 19 0,-26-19 0,20 14 0,-20-14 0,16 7 0,-16-7 0,0 0 0,21-9-4,-21 9-3,18-12-9,-18-6-25,0 18-2,10-28 3,-10 28-2</inkml:trace>
          <inkml:trace contextRef="#ctx0" brushRef="#br0" timeOffset="-530.4009">20 1223 104,'17'0'39,"-17"0"1,6 16 1,-6-16-26,-4 17-8,4-17-3,9 32-1,-6-15-1,4-1-2,-7-16 0,11 26 0,-11-26 0,11 18 0,-11-18 0,0 0 0,17 0-3,-17-19-7,16 12-29,-18-18-4,11 6 3,-9-15-2</inkml:trace>
        </inkml:traceGroup>
      </inkml:traceGroup>
    </inkml:traceGroup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38:59.95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030EE35-FF64-4CF5-852F-CD866BCB19EC}" emma:medium="tactile" emma:mode="ink">
          <msink:context xmlns:msink="http://schemas.microsoft.com/ink/2010/main" type="inkDrawing" rotatedBoundingBox="20660,7552 20982,6776 21676,7064 21354,7840" hotPoints="21650,7274 21258,7665 20867,7274 21258,6883" semanticType="enclosure" shapeName="Circle">
            <msink:destinationLink direction="with" ref="{54C2B3EE-5E1C-480D-97CB-E10C8FF05872}"/>
          </msink:context>
        </emma:interpretation>
      </emma:emma>
    </inkml:annotationXML>
    <inkml:trace contextRef="#ctx0" brushRef="#br0">5453-1979 111,'0'0'38,"-19"-21"2,3 32-3,-19-1-29,10 24-2,-10 6-2,1 16-1,-3 8 0,5 9 2,2 3-5,13 3 0,4-7 0,15-7 0,10-10 0,11-13 0,13-12 0,8-13 0,11-13 0,6-11 0,5-14 0,1-9 0,0-14 0,2-7 0,-6-5 0,-8-2 0,-7-6 0,-13 3 0,-10 3 0,-13 3 0,-14 8 0,-12 5 0,-9 1 0,-10 6 0,-12 5 0,-6 6 0,-7 3 0,-2 3 0,-2 8 0,0 1 0,4 7 0,3 2 0,15 11 0,-13-17-28,26 20-14,-3-8 0,15 9 0,-5-4 1</inkml:trace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39:06.8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252F544-3598-411E-9C4F-8ED4B2CB1A58}" emma:medium="tactile" emma:mode="ink">
          <msink:context xmlns:msink="http://schemas.microsoft.com/ink/2010/main" type="writingRegion" rotatedBoundingBox="20260,6686 20654,6686 20654,6978 20260,6978">
            <msink:destinationLink direction="with" ref="{32FF8E96-432A-4C84-88E1-771C3FBFC249}"/>
          </msink:context>
        </emma:interpretation>
      </emma:emma>
    </inkml:annotationXML>
    <inkml:traceGroup>
      <inkml:annotationXML>
        <emma:emma xmlns:emma="http://www.w3.org/2003/04/emma" version="1.0">
          <emma:interpretation id="{529B9A9C-D4D5-4804-9B23-BADEF0EFD35F}" emma:medium="tactile" emma:mode="ink">
            <msink:context xmlns:msink="http://schemas.microsoft.com/ink/2010/main" type="paragraph" rotatedBoundingBox="20260,6686 20654,6686 20654,6978 20260,69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68644F-CB68-4CE8-9B62-F4D6CAC47B55}" emma:medium="tactile" emma:mode="ink">
              <msink:context xmlns:msink="http://schemas.microsoft.com/ink/2010/main" type="line" rotatedBoundingBox="20260,6686 20654,6686 20654,6978 20260,6978"/>
            </emma:interpretation>
          </emma:emma>
        </inkml:annotationXML>
        <inkml:traceGroup>
          <inkml:annotationXML>
            <emma:emma xmlns:emma="http://www.w3.org/2003/04/emma" version="1.0">
              <emma:interpretation id="{764B09B6-3559-49B3-A33B-99822A04C9ED}" emma:medium="tactile" emma:mode="ink">
                <msink:context xmlns:msink="http://schemas.microsoft.com/ink/2010/main" type="inkWord" rotatedBoundingBox="20260,6686 20654,6686 20654,6978 20260,6978">
                  <msink:destinationLink direction="with" ref="{289364D2-E98F-4A7A-8CD5-949DBD2571FD}"/>
                </msink:context>
              </emma:interpretation>
              <emma:one-of disjunction-type="recognition" id="oneOf0">
                <emma:interpretation id="interp0" emma:lang="en-US" emma:confidence="0">
                  <emma:literal>uh</emma:literal>
                </emma:interpretation>
                <emma:interpretation id="interp1" emma:lang="en-US" emma:confidence="0">
                  <emma:literal>w'</emma:literal>
                </emma:interpretation>
                <emma:interpretation id="interp2" emma:lang="en-US" emma:confidence="0">
                  <emma:literal>w"</emma:literal>
                </emma:interpretation>
                <emma:interpretation id="interp3" emma:lang="en-US" emma:confidence="0">
                  <emma:literal>u"</emma:literal>
                </emma:interpretation>
                <emma:interpretation id="interp4" emma:lang="en-US" emma:confidence="0">
                  <emma:literal>u!</emma:literal>
                </emma:interpretation>
              </emma:one-of>
            </emma:emma>
          </inkml:annotationXML>
          <inkml:trace contextRef="#ctx0" brushRef="#br0">0-5 123,'0'0'40,"0"0"2,25-6-1,-25 6-32,0 0-9,17 18 0,-17-18 0,22 19 0,-22-19 0,17 16 0,-17-16 0,16 11 0,-16-11 0,0 0 0,14-16-11,2 14-30,-16-14 0,0 16-1,11-26 1</inkml:trace>
          <inkml:trace contextRef="#ctx0" brushRef="#br0" timeOffset="296.4006">275-239 103,'0'0'38,"0"0"1,16 10 0,-16-10-27,0 0-4,11 27-2,0-6-3,-6-4 1,4 4-1,-4-3-3,-5-18 0,14 26 0,-14-26 0,16 11 0,-16-11-4,23-4-36,-23 4-1,0 0 0,9-35-1</inkml:trace>
        </inkml:traceGroup>
      </inkml:traceGroup>
    </inkml:traceGroup>
  </inkml:traceGroup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38:57.39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1A25412-9195-488B-9858-DBFCE728EECD}" emma:medium="tactile" emma:mode="ink">
          <msink:context xmlns:msink="http://schemas.microsoft.com/ink/2010/main" type="inkDrawing" rotatedBoundingBox="17728,9699 19180,9497 19189,9561 17737,9762" shapeName="Other"/>
        </emma:interpretation>
      </emma:emma>
    </inkml:annotationXML>
    <inkml:trace contextRef="#ctx0" brushRef="#br0">2073 731 76,'-26'0'38,"26"0"0,-30 3 1,30 17-16,0-20-13,0 0-2,37 1-2,5 1-2,6-4 0,15 4 0,13-9-1,16 2-1,5-7-2,14-1 0,2-6 0,2 1 0,0 1 0,-4-6 0,-9 0 0,-12 6 0,-12-1 0,-16 4 0,-16 5 0,-13 2 0,-12 0 0,-21 7 0,0 0 0,0 0 0,-30 16 0,9-13 0,2 4 0,-6-10 0,21 22-29,-17-22-13,21 3-1,-19-7 1,19 7 0</inkml:trace>
  </inkml:traceGroup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38:55.82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2FF8E96-432A-4C84-88E1-771C3FBFC249}" emma:medium="tactile" emma:mode="ink">
          <msink:context xmlns:msink="http://schemas.microsoft.com/ink/2010/main" type="inkDrawing" rotatedBoundingBox="16782,9056 16953,10107 16840,10126 16669,9075" semanticType="verticalRange" shapeName="Other">
            <msink:sourceLink direction="with" ref="{B252F544-3598-411E-9C4F-8ED4B2CB1A58}"/>
            <msink:destinationLink direction="with" ref="{D48CA156-99CE-448E-9B32-2CAE8F352307}"/>
            <msink:destinationLink direction="with" ref="{0F0F6DA0-6C4A-45AA-8060-A139AF813812}"/>
          </msink:context>
        </emma:interpretation>
      </emma:emma>
    </inkml:annotationXML>
    <inkml:trace contextRef="#ctx0" brushRef="#br0">1053 102 99,'0'0'38,"-23"-4"3,19 22-2,-13-4-25,20 32-6,-8 5-2,8 19-2,3 11-1,3 12 0,-1 2-3,6 5 0,1-3 0,4-10 0,-3-8 0,2-14 0,-3-12 0,3-18 0,0-7 0,-18-28-6,35 39-16,-35-39-19,21-5-1,-21 5 1,14-23 0</inkml:trace>
  </inkml:traceGroup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38:56.44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48CA156-99CE-448E-9B32-2CAE8F352307}" emma:medium="tactile" emma:mode="ink">
          <msink:context xmlns:msink="http://schemas.microsoft.com/ink/2010/main" type="inkDrawing" rotatedBoundingBox="17203,9925 17432,10539 17180,10633 16951,10019" semanticType="callout" shapeName="Other">
            <msink:sourceLink direction="with" ref="{32FF8E96-432A-4C84-88E1-771C3FBFC249}"/>
          </msink:context>
        </emma:interpretation>
      </emma:emma>
    </inkml:annotationXML>
    <inkml:trace contextRef="#ctx0" brushRef="#br0">1295 1033 93,'-13'16'38,"13"-16"1,0 0-1,2 26-22,-2-26-10,0 0-2,23-7-2,-5 5 1,-1-3-1,6 0-1,-2 1 1,4 1-1,0-2 0,-2 3-1,-7 0 0,-16 2 0,23 5 1,-23-5-1,3 18 0,-3-18 1,-16 30-1,4-13 0,-4 5 0,-2 2 1,2 1-1,1-2 1,-1-2-1,3 0 1,4-5-1,2-1 0,7-15 1,0 16-1,0-16 0,0 0 0,27 2 0,-9-4 0,1 0 0,4 1 1,3 1-2,3 3 2,-1 2-1,-2 8 2,1 1-2,-2 7 0,-4 0 0,-5 7 0,-2 0 0,-9 4 0,-5-2 0,0 0 0,-9-2 0,-3-2 0,-8-3 0,1-4 0,-6-5 0,2-5 0,-1-5 0,-5-10 0,8-2 0,-5-15-4,13 5-5,-15-26-14,23 14-17,-7-12-1,13 9 1,-2-9 0</inkml:trace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38:55.35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57F479B-8145-4A73-B006-D269DFF4B1AD}" emma:medium="tactile" emma:mode="ink">
          <msink:context xmlns:msink="http://schemas.microsoft.com/ink/2010/main" type="inkDrawing" rotatedBoundingBox="16405,9255 16546,10136 16514,10141 16374,9260" semanticType="callout" shapeName="Other">
            <msink:sourceLink direction="with" ref="{4DD85DE5-B53F-4618-9021-2440F992FA4B}"/>
          </msink:context>
        </emma:interpretation>
      </emma:emma>
    </inkml:annotationXML>
    <inkml:trace contextRef="#ctx0" brushRef="#br0">680 321 103,'2'-29'39,"-2"29"0,0 0 0,0 0-28,0 0-5,4 24-1,-4 8-2,7 15 1,-2 13-2,6 16 2,-3 6-4,6 8 0,-1-2 0,1-4 0,0-8 0,-2-10 0,1-11 0,-3-17 0,1-8 0,-11-30-4,14 32-5,-24-48-15,10 16-16,-9-17-2,9 17 2,-25-43-1</inkml:trace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38:55.53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F0F6DA0-6C4A-45AA-8060-A139AF813812}" emma:medium="tactile" emma:mode="ink">
          <msink:context xmlns:msink="http://schemas.microsoft.com/ink/2010/main" type="inkDrawing" rotatedBoundingBox="16302,9818 16887,9615 16904,9665 16320,9869" semanticType="callout" shapeName="Other">
            <msink:sourceLink direction="with" ref="{32FF8E96-432A-4C84-88E1-771C3FBFC249}"/>
            <msink:sourceLink direction="with" ref="{4DD85DE5-B53F-4618-9021-2440F992FA4B}"/>
          </msink:context>
        </emma:interpretation>
      </emma:emma>
    </inkml:annotationXML>
    <inkml:trace contextRef="#ctx0" brushRef="#br0">596 875 101,'0'0'38,"0"0"1,7-18-1,33 22-27,-6-15-5,15 3-3,6-6-1,7-2-2,3-2-1,-3-8-2,3 13-7,-28-18-24,9 10-6,-18-11 2,-1 11-2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39:06.43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12E8F98-678A-4661-8C41-B67FC17C3AB5}" emma:medium="tactile" emma:mode="ink">
          <msink:context xmlns:msink="http://schemas.microsoft.com/ink/2010/main" type="writingRegion" rotatedBoundingBox="8181,11520 6525,13617 4025,11645 5680,9547"/>
        </emma:interpretation>
      </emma:emma>
    </inkml:annotationXML>
    <inkml:traceGroup>
      <inkml:annotationXML>
        <emma:emma xmlns:emma="http://www.w3.org/2003/04/emma" version="1.0">
          <emma:interpretation id="{201212A7-42CA-47EC-9809-855526730F79}" emma:medium="tactile" emma:mode="ink">
            <msink:context xmlns:msink="http://schemas.microsoft.com/ink/2010/main" type="paragraph" rotatedBoundingBox="8065,11813 5639,13118 5091,12099 7518,107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454E7E-DF42-42C9-BD73-3B87A60860DC}" emma:medium="tactile" emma:mode="ink">
              <msink:context xmlns:msink="http://schemas.microsoft.com/ink/2010/main" type="line" rotatedBoundingBox="8065,11813 5639,13118 5091,12099 7518,10794"/>
            </emma:interpretation>
          </emma:emma>
        </inkml:annotationXML>
        <inkml:traceGroup>
          <inkml:annotationXML>
            <emma:emma xmlns:emma="http://www.w3.org/2003/04/emma" version="1.0">
              <emma:interpretation id="{A626A3E5-5A96-46EE-B4CF-CCDAC45BDAB5}" emma:medium="tactile" emma:mode="ink">
                <msink:context xmlns:msink="http://schemas.microsoft.com/ink/2010/main" type="inkWord" rotatedBoundingBox="5091,12099 7518,10794 8065,11813 5639,13118"/>
              </emma:interpretation>
              <emma:one-of disjunction-type="recognition" id="oneOf0">
                <emma:interpretation id="interp0" emma:lang="en-US" emma:confidence="0">
                  <emma:literal>HI.</emma:literal>
                </emma:interpretation>
                <emma:interpretation id="interp1" emma:lang="en-US" emma:confidence="0">
                  <emma:literal>"it</emma:literal>
                </emma:interpretation>
                <emma:interpretation id="interp2" emma:lang="en-US" emma:confidence="0">
                  <emma:literal>"its</emma:literal>
                </emma:interpretation>
                <emma:interpretation id="interp3" emma:lang="en-US" emma:confidence="0">
                  <emma:literal>"it'</emma:literal>
                </emma:interpretation>
                <emma:interpretation id="interp4" emma:lang="en-US" emma:confidence="0">
                  <emma:literal>H....</emma:literal>
                </emma:interpretation>
              </emma:one-of>
            </emma:emma>
          </inkml:annotationXML>
          <inkml:trace contextRef="#ctx0" brushRef="#br0">3352-4690 88,'0'0'38,"-19"-16"0,19 16 2,0 0-21,0 0-10,-16 16-3,18 9-1,-4 5-2,5 14 0,-3 8 1,4 13-2,0 7-2,3 11 0,0-6 0,1 2 0,3-8 0,0-6 0,-1-11 0,-1-10 0,0-11 0,-4-13 0,0-3-2,-5-17-7,0 0-27,0 0-5,-5-24 0,-12-4 1</inkml:trace>
          <inkml:trace contextRef="#ctx0" brushRef="#br0" timeOffset="234.0004">3260-4122 95,'-17'-16'37,"17"16"1,0 0 0,0 0-25,17-28-5,10 21-2,-1-6-2,10 3-1,4-2-1,6 3-1,0 0 1,0 0-2,0 2-1,-6-2 0,-1 4-3,-12-7-2,6 12-6,-24-19-27,12 10-1,-17-12 1,-4 21-1</inkml:trace>
          <inkml:trace contextRef="#ctx0" brushRef="#br0" timeOffset="561.601">3725-4656 107,'-16'1'38,"16"-1"2,0 0-1,-2 23-31,2-23-2,2 41-1,0-10-1,3 15 0,0 7 0,8 12-4,-6 3 0,5 4 0,2-2 0,2 1 0,0-12 0,1-4 0,1-9 0,-4-13 0,0-8 0,-14-25 0,20 17 0,-20-17 0,0 0 0,9-44-6,-1 21-36,-16-20-1,8 0 1,-16-15 0</inkml:trace>
          <inkml:trace contextRef="#ctx0" brushRef="#br0" timeOffset="58281.7024">2606-4389 68,'0'0'35,"-2"-20"0,2 20 1,-11-40-17,11 40-7,0-28-4,0 28-1,0-23-2,0 23 0,0 0-1,0 0 0,0 0-1,-2 23-1,2-7 0,0-16 0,6 33-1,-6-33 0,3 25 0,-3-25 0,6 15 0,-6-15-1,0 0 1,0 0-1,0 0-1,0 0 1,-8-17-1,8 17 1,-5-21-1,5 21 1,-5-18-1,5 18 0,0 0 2,0 0-1,0 0 1,0 0-1,0 0 1,0 0 0,9 16 0,-9-16 1,7 18-2,-7-18 0,9 21-4,-9-21-12,0 0-24,0 0-1,-2 22 0,2-22 0</inkml:trace>
          <inkml:trace contextRef="#ctx0" brushRef="#br0" timeOffset="58890.1033">2651-3890 101,'0'0'38,"4"-25"1,-4 25 0,0-23-27,0 23-6,16-10-2,-16 10-1,16 5 0,-16-5-1,19 16-1,-19-16 1,13 21-1,-13-21 0,7 21-1,-7-21 1,0 0-1,3 18 0,-3-18 0,0 0 0,0 0 0,0 0 0,0 0 0,-12-20 0,12 20-1,-6-23 1,6 23 0,-7-28 0,7 28 0,-1-26 0,1 26 1,0-18-1,0 18 2,0 0-2,0 0 0,0 0 0,16 11 0,-16-11 0,8 19 0,-8-19 0,7 21 0,-7-21 0,7 21-6,-24-26-28,17 5-6,0 0-1,0 0 0</inkml:trace>
          <inkml:trace contextRef="#ctx0" brushRef="#br0" timeOffset="60684.1066">1352-3252 104,'0'0'39,"0"0"0,0 0-1,13 21-27,-13-21-5,0 0-3,10 19 0,-10-19-1,13 18-1,-13-18 0,0 0 0,10 15 0,-10-15-1,0 0 0,0 0 1,0 0-1,0 0 0,-2-19 0,2 19 0,-1-21 0,1 21 0,-4-23 0,4 23 0,-2-17 0,2 17 0,0 0 0,0 0 1,0 0 0,0 0 0,13 29 1,-10-13-2,4 5 0,-1-3 0,2 1 0,-2-3 0,-6-16 0,9 19 0,-9-19 0,0 0 0,0 0 0,5-15 0,-9-1 0,4 16-15,-5-23-25,5 23-2,-5-27 2,5 27-2</inkml:trace>
          <inkml:trace contextRef="#ctx0" brushRef="#br0" timeOffset="61276.9076">1811-3212 109,'0'0'38,"0"0"2,0 0-2,0 0-28,-2 16-5,2-16-2,11 16-1,-11-16 0,11 17-1,-11-17 0,10 19 0,-10-19 0,0 0 0,0 0-1,0 0 0,16 9 0,-16-9 0,5-21 0,-5 21 0,4-30 0,-4 13 0,0 1-1,0 16 1,0-26 0,0 26 0,0-16 1,0 16-1,0 0 1,0 0 1,0 0-2,16 17 0,-16-17 0,14 25 0,-14-25 0,14 23 0,-14-23 0,12 19 0,-12-19 0,0 0 0,16 18-8,-16-18-32,0 0-3,-7-28 2,7 28-3</inkml:trace>
        </inkml:traceGroup>
      </inkml:traceGroup>
    </inkml:traceGroup>
    <inkml:traceGroup>
      <inkml:annotationXML>
        <emma:emma xmlns:emma="http://www.w3.org/2003/04/emma" version="1.0">
          <emma:interpretation id="{68EC9682-41BF-4C74-9D43-968B778CD881}" emma:medium="tactile" emma:mode="ink">
            <msink:context xmlns:msink="http://schemas.microsoft.com/ink/2010/main" type="paragraph" rotatedBoundingBox="5722,10841 5819,11927 5087,11992 4990,1090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3C600D7-90C1-4E9B-B174-C035000A4399}" emma:medium="tactile" emma:mode="ink">
              <msink:context xmlns:msink="http://schemas.microsoft.com/ink/2010/main" type="line" rotatedBoundingBox="5722,10841 5819,11927 5087,11992 4990,10906"/>
            </emma:interpretation>
          </emma:emma>
        </inkml:annotationXML>
        <inkml:traceGroup>
          <inkml:annotationXML>
            <emma:emma xmlns:emma="http://www.w3.org/2003/04/emma" version="1.0">
              <emma:interpretation id="{7713A076-C115-49BF-9D07-0AA9747C4065}" emma:medium="tactile" emma:mode="ink">
                <msink:context xmlns:msink="http://schemas.microsoft.com/ink/2010/main" type="inkWord" rotatedBoundingBox="5722,10841 5819,11927 5087,11992 4990,10906"/>
              </emma:interpretation>
              <emma:one-of disjunction-type="recognition" id="oneOf1">
                <emma:interpretation id="interp5" emma:lang="en-US" emma:confidence="1">
                  <emma:literal>C</emma:literal>
                </emma:interpretation>
                <emma:interpretation id="interp6" emma:lang="en-US" emma:confidence="0">
                  <emma:literal>c</emma:literal>
                </emma:interpretation>
                <emma:interpretation id="interp7" emma:lang="en-US" emma:confidence="0">
                  <emma:literal>[</emma:literal>
                </emma:interpretation>
                <emma:interpretation id="interp8" emma:lang="en-US" emma:confidence="0">
                  <emma:literal>e</emma:literal>
                </emma:interpretation>
                <emma:interpretation id="interp9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-3385.2059">1601-4864 95,'0'0'37,"-5"27"2,5-27-3,10 36-23,-10-36-5,6 41-2,-4-20-2,5 4-1,-2-4-1,0 1 0,-1-6 0,-1 0-1,-3-16 0,4 16 0,-4-16 0,0 0 0,0 0-1,-6-23 1,3 4-1,-2-4 0,-8-7 0,3-3-1,-8-4 1,-1 2 0,-6 1 0,-2 4-1,-3 8 1,-3 6-1,1 9 1,-5 12 0,0 9 0,0 9 0,0 14-1,2 10 1,-1 11 0,1 12 1,3 11 0,6 7 0,4 9 0,8-1 1,11-2-2,10-3 0,11-10 0,13-13 0,10-13 0,12-13 0,9-17 0,12-10 0,2-11 0,0-8 0,-4-8 0,-7-2 0,-8-2 0,-8 2 0,-15 2 0,-11 0 0,-23 12 0,23-18 0,-23 18 0,0 0 0,0 0 0,-7-16 0,7 16 0,0 0 0,0 0 0,-22-9 0,22 9 0,0 0 0,0 0 0,-15 2 0,15-2-4,-16-7-29,16 7-8,0 0 0,-7-16 0,-6 0 0</inkml:trace>
        </inkml:traceGroup>
      </inkml:traceGroup>
    </inkml:traceGroup>
    <inkml:traceGroup>
      <inkml:annotationXML>
        <emma:emma xmlns:emma="http://www.w3.org/2003/04/emma" version="1.0">
          <emma:interpretation id="{626BDDD5-D977-4073-AE37-06E0C8B89FB4}" emma:medium="tactile" emma:mode="ink">
            <msink:context xmlns:msink="http://schemas.microsoft.com/ink/2010/main" type="paragraph" rotatedBoundingBox="5751,10286 4428,11963 4025,11645 5348,99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39C9D48-A8B9-497A-A95C-E8C793B7D666}" emma:medium="tactile" emma:mode="ink">
              <msink:context xmlns:msink="http://schemas.microsoft.com/ink/2010/main" type="inkBullet" rotatedBoundingBox="5751,10286 5707,10341 5614,10267 5657,10212"/>
            </emma:interpretation>
            <emma:one-of disjunction-type="recognition" id="oneOf2">
              <emma:interpretation id="interp10" emma:lang="en-US" emma:confidence="0">
                <emma:literal>•</emma:literal>
              </emma:interpretation>
            </emma:one-of>
          </emma:emma>
        </inkml:annotationXML>
        <inkml:trace contextRef="#ctx0" brushRef="#br0" timeOffset="55692.0978">1668-5547 90,'0'0'36,"0"0"0,-9-21 2,9 21-25,0 0-4,0 0-4,0 0-1,16 15 0,-16-15-1,6 21-1,-6-21 0,5 23-1,-5-23 0,5 21 0,-5-21 0,0 0-1,0 0 0,0 0 0,0 0 0,0 0 0,0 0 1,0 0-1,0 0-1,-3-19 1,3 19 0,0-16 0,0 16 0,0 0 0,1-16 0,-1 16 0,0 0 1,0 0-1,16 0 1,-16 0-1,0 0 1,13 16 0,-13-16-1,0 0 1,8 21-1,-8-21 0,4 18 0,-4-18 0,2 16 0,-2-16 1,0 0-1,0 0 0,0 0 0,0 0 0,0 0 0,0 0 0,10-25 0,-10 25-1,4-26 0,-4 26-1,0 0-7,-7-20-30,7 20-2,0 0 2,0 0-3</inkml:trace>
      </inkml:traceGroup>
      <inkml:traceGroup>
        <inkml:annotationXML>
          <emma:emma xmlns:emma="http://www.w3.org/2003/04/emma" version="1.0">
            <emma:interpretation id="{1819FA97-F80E-41B4-BB69-847604A74276}" emma:medium="tactile" emma:mode="ink">
              <msink:context xmlns:msink="http://schemas.microsoft.com/ink/2010/main" type="line" rotatedBoundingBox="5539,10471 4388,11931 4025,11645 5177,10186"/>
            </emma:interpretation>
          </emma:emma>
        </inkml:annotationXML>
        <inkml:traceGroup>
          <inkml:annotationXML>
            <emma:emma xmlns:emma="http://www.w3.org/2003/04/emma" version="1.0">
              <emma:interpretation id="{BCD17840-D535-4614-8A98-F0EC456331ED}" emma:medium="tactile" emma:mode="ink">
                <msink:context xmlns:msink="http://schemas.microsoft.com/ink/2010/main" type="inkWord" rotatedBoundingBox="4624,11631 4388,11931 4026,11646 4263,11346"/>
              </emma:interpretation>
              <emma:one-of disjunction-type="recognition" id="oneOf3">
                <emma:interpretation id="interp11" emma:lang="en-US" emma:confidence="0">
                  <emma:literal>:</emma:literal>
                </emma:interpretation>
                <emma:interpretation id="interp12" emma:lang="en-US" emma:confidence="0">
                  <emma:literal>☺</emma:literal>
                </emma:interpretation>
                <emma:interpretation id="interp13" emma:lang="en-US" emma:confidence="0">
                  <emma:literal>!</emma:literal>
                </emma:interpretation>
                <emma:interpretation id="interp14" emma:lang="en-US" emma:confidence="0">
                  <emma:literal>i</emma:literal>
                </emma:interpretation>
                <emma:interpretation id="interp15" emma:lang="en-US" emma:confidence="0">
                  <emma:literal>¥</emma:literal>
                </emma:interpretation>
              </emma:one-of>
            </emma:emma>
          </inkml:annotationXML>
          <inkml:trace contextRef="#ctx0" brushRef="#br0" timeOffset="56612.4993">251-4417 110,'0'0'37,"0"0"1,17-9 0,-17 9-30,0 0-3,0 0-1,22 26-2,-22-26 0,16 32 1,-9-15-1,0 1-1,-7-18 0,8 23 0,-8-23 0,0 0-1,0 0 0,0 0 2,0 0-2,2-27 0,-2 27 0,-3-31 0,-1 15-2,4 16 2,-5-26-1,5 26 1,-5-20-1,5 20 2,0 0-2,0 0 2,0 0 0,0 0 1,0 0-2,14 20 0,-14-20 0,7 15 0,-7-15 0,7 16 0,-7-16 0,0 0-6,14 18-29,-14-18-4,0 0-3,0 0 2</inkml:trace>
          <inkml:trace contextRef="#ctx0" brushRef="#br0" timeOffset="57220.9005">343-3929 98,'-4'-28'38,"4"28"1,0-18 0,0 18-21,0 0-11,0 0-2,19 6-2,-19-6 0,13 15-2,-13-15 1,10 27-2,-10-27 2,9 24-2,-9-24 0,2 21 0,-2-21 0,0 0 0,0 0 0,0 0 0,0 0 0,0 0 0,-2-21 0,2 21 0,-2-22 0,2 22 0,-1-27 0,1 27 0,3-19 0,-3 19 0,11-16 0,-11 16 0,17-5 0,-17 5 0,18 7 0,-18-7 0,16 12 0,-16-12 0,9 18 0,-9-18 0,0 0 0,-2 17 0,2-17 0,0 0-36,0 0-4,-16-2-3,0-15 2</inkml:trace>
          <inkml:trace contextRef="#ctx0" brushRef="#br0" timeOffset="54974.4966">1238-5553 76,'0'0'38,"0"0"-2,-18-1 2,18 1-18,0 0-11,0 0-3,0 0-1,0 0-1,0 0-1,7 22 0,-7-22-1,7 23 0,-7-23 0,5 27-1,-5-27-1,6 19 1,-6-19-1,0 0 0,0 0 1,0 0-1,0 0 0,0 0 0,-16-21 0,16 21 0,-13-35-1,8 19 1,2-5 0,-3 3 0,4 1 0,2 17 0,-5-25 0,5 25 0,0 0 0,0 0 1,0 0-1,13 23 0,-13-23 1,8 28-1,-8-28 0,9 19-2,-9-19-1,0 0-10,0 0-27,0 0 0,18-14 0,-20-5 0</inkml:trace>
        </inkml:traceGroup>
      </inkml:traceGroup>
    </inkml:traceGroup>
  </inkml:traceGroup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38:55.07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DD85DE5-B53F-4618-9021-2440F992FA4B}" emma:medium="tactile" emma:mode="ink">
          <msink:context xmlns:msink="http://schemas.microsoft.com/ink/2010/main" type="inkDrawing" rotatedBoundingBox="15702,10291 15732,8959 16361,8973 16331,10305" hotPoints="15991,10345 15709,9626 15977,8902 16259,9621" semanticType="enclosure" shapeName="Ellipse">
            <msink:destinationLink direction="with" ref="{A57F479B-8145-4A73-B006-D269DFF4B1AD}"/>
            <msink:destinationLink direction="with" ref="{0F0F6DA0-6C4A-45AA-8060-A139AF813812}"/>
          </msink:context>
        </emma:interpretation>
      </emma:emma>
    </inkml:annotationXML>
    <inkml:trace contextRef="#ctx0" brushRef="#br0">511 327 101,'0'0'40,"-11"-28"1,11 28-1,0 0-24,0 0-10,-12 21-1,12-2-2,-2-1 0,4 1-3,-4-3 0,2-16 0,2 21 0,-2-21 0,0 0 0,0 0 0,-2-30 0,0 9 0,-3-5 0,0-10 0,-6-6 0,-1 0 0,-2-2 0,-7 2 0,-1 2 0,-4 3 0,-2 8 0,-6 10 0,4 14 0,-2 14 0,1 14 0,-1 12 0,-2 16 0,6 19 0,-2 14 0,3 22 0,3 10 0,3 3 0,6 4 0,12 2 0,10-7 0,7-15 0,13-15 0,10-21 0,7-20 0,9-15 0,3-16 0,2-20 0,-1-10 0,-4-10 0,-4-8 0,-6-10 0,-6 1 0,-12-15-9,10 18-19,-28-26-14,9 10 0,-13-18 2,6 12-1</inkml:trace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39:27.22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89364D2-E98F-4A7A-8CD5-949DBD2571FD}" emma:medium="tactile" emma:mode="ink">
          <msink:context xmlns:msink="http://schemas.microsoft.com/ink/2010/main" type="inkDrawing" rotatedBoundingBox="19040,7852 19383,6245 20091,6396 19748,8003" semanticType="callout" shapeName="Other">
            <msink:sourceLink direction="with" ref="{764B09B6-3559-49B3-A33B-99822A04C9ED}"/>
          </msink:context>
        </emma:interpretation>
      </emma:emma>
    </inkml:annotationXML>
    <inkml:trace contextRef="#ctx0" brushRef="#br0">736 170 93,'0'0'37,"16"-17"1,-16 17 0,25-14-24,-27-4-5,2 18-3,10-21-2,-10 21-1,4-23 0,-4 23-1,-7-23 0,7 23-1,-21-21 1,21 21-1,-36-17 1,14 10-2,-5 0 0,-5 5 0,-3 2 0,-4 2 0,-1 5 0,-5 3 0,0 4 0,-3 5 0,0 6 0,-1 1 0,5 6 0,0 5 0,3 2 0,4 8 0,3 2 0,6 4 0,3 1 0,6 6 0,5-2 0,7 5 0,5-1 0,7-1 0,6-1 0,7 3 0,4-3 0,5-2 0,3-5 0,3-2 0,-2-7 0,0-6 0,-1-2 0,-1-7 0,-5-4 0,-1-6 0,-5-3 0,-1 0 0,-17-16 0,27 18 0,-27-18 0,16 10 0,-16-10 0,0 0 0,0 0 0,0 0 0,0 0 0,0 0 0,0 0 0,0 0 0,0 0 0,-7-23 0,7 23 0,-20-21 0,20 21 0,-21-23 0,21 23-12,-32-17-25,32 17-6,-30-14 3,30 14-1</inkml:trace>
    <inkml:trace contextRef="#ctx0" brushRef="#br0" timeOffset="951.6017">-242 1486 80,'-5'-19'40,"5"19"-2,0 0 2,16-32-13,8 34-18,-24-2-3,43-2-1,-17 1-2,10 4 0,-1-1 1,2 7-4,-2-4 0,6 2 0,-6-2 0,4 9 0,-5-7 0,1 7 0,-5-3 0,-2-2 0,-1 3 0,-3-1 0,-3-3 0,-1-6 0,-2 3 0,-1-5 0,-17 0 0,30-1 0,-30 1 0,25-6 0,-25 6 0,18-7 0,-18 7 0,0 0 0,15-17 0,-15 17 0,0 0 0,0 0 0,13-18 0,-13 18 0,0 0 0,7-19 0,-7 19 0,0-16 0,0 16 0,-2-18 0,2 18 0,-5-22 0,5 22 0,-7-30 0,5 10 0,0-2 0,0-3 0,2-3 0,-1-2 0,-1 0 0,2-1 0,0-1 0,0 2 0,-2 0 0,4 0 0,0 0 0,1-1 0,1 3 0,1 5 0,-1-2 0,1 6 0,0 1 0,-5 18 0,5-23 0,-5 23 0,0 0 0,0 0 0,0 0 0,0 0 0,0 0 0,0 0 0,0 0 0,0 0 0,0 0 0,16 16-28,-16-16-15,0 0 0,0 0 0,0 0 0</inkml:trace>
  </inkml:traceGroup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39:33.33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F1C3EE2-D7F0-45A5-B741-28F02FA317BB}" emma:medium="tactile" emma:mode="ink">
          <msink:context xmlns:msink="http://schemas.microsoft.com/ink/2010/main" type="inkDrawing" rotatedBoundingBox="22252,6898 22713,6872 22715,6894 22253,6920" shapeName="Other"/>
        </emma:interpretation>
      </emma:emma>
    </inkml:annotationXML>
    <inkml:trace contextRef="#ctx0" brushRef="#br0">0 35 64,'0'0'37,"0"0"1,0 0 0,0 0-14,0 0-10,0 0-4,0 0-3,0 0-2,0 0-1,0 0-1,0 0 0,0 0-1,0 0 0,19-7 0,-19 7 0,18 1-2,-18-1 0,28-3 0,-8 1 0,1 0 0,9 1 0,2-3 0,1 1 0,4-1 0,0 1 0,0 1 0,0 2 0,-5-2 0,-7 0 0,-6 1 0,-3 1 0,-16 0 0,20 0 0,-20 0 0,0 0 0,0 0 0,0 0 0,0 0 0,0 0 0,0 0 0,0 0 0,0 0 0,0 0 0,0 0 0,0 0 0,0 0 0,-20 10 0,20-10 0,0 0 0,0 0 0,-19 11 0,19-11-3,-18 0-27,18 0-12,0 0-1,0 0 2,0 0-1</inkml:trace>
  </inkml:traceGroup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38:59.42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4C2B3EE-5E1C-480D-97CB-E10C8FF05872}" emma:medium="tactile" emma:mode="ink">
          <msink:context xmlns:msink="http://schemas.microsoft.com/ink/2010/main" type="inkDrawing" rotatedBoundingBox="20119,8373 20610,7631 20647,7655 20157,8397" semanticType="underline" shapeName="Other">
            <msink:sourceLink direction="with" ref="{83DB3A88-EDA6-4DB3-8996-11D2A6F76B05}"/>
            <msink:sourceLink direction="with" ref="{0030EE35-FF64-4CF5-852F-CD866BCB19EC}"/>
          </msink:context>
        </emma:interpretation>
      </emma:emma>
    </inkml:annotationXML>
    <inkml:trace contextRef="#ctx0" brushRef="#br0">1319 1263 122,'8'34'40,"-8"-34"2,-23 44-1,-3-13-34,7 11-4,-11 4-3,0 8 0,-8 3 0,3 4 0,-9-3 0,3 4 0,1-11 0,3 1 0,1-8 0,8-5 0,2-6 0,6-10 0,8-3 0,12-20 0,0 0 0,0 0 0,0 0 0,0 0 0,25-18 0,-9 2 0,-1-1 0,1-8 0,6 11-4,-21-23-27,22 18-12,-12-18 0,10 10 1,-12-11 0</inkml:trace>
  </inkml:traceGroup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39:00.89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F82B4A0-EBCF-4140-849A-F9F05F536860}" emma:medium="tactile" emma:mode="ink">
          <msink:context xmlns:msink="http://schemas.microsoft.com/ink/2010/main" type="inkDrawing" rotatedBoundingBox="20665,10186 21256,10570 21228,10613 20638,10229" semanticType="underline" shapeName="Other">
            <msink:sourceLink direction="with" ref="{0A91AF36-D564-4117-BA9C-07A9EEFF815C}"/>
            <msink:sourceLink direction="with" ref="{83DB3A88-EDA6-4DB3-8996-11D2A6F76B05}"/>
          </msink:context>
        </emma:interpretation>
      </emma:emma>
    </inkml:annotationXML>
    <inkml:trace contextRef="#ctx0" brushRef="#br0">4950 1276 101,'-17'-25'40,"17"25"0,0 0 1,26 9-27,-26-9-7,35 24-2,-8-4 0,12 8-3,1 2-2,8 5 0,1 0 0,1 4 0,-1-4 0,1-2 0,-6-5 0,-7-3 0,-7-8 0,-5-4 0,-6-8 0,-19-5 0,25 4 0,-25-4 0,0 0-15,-2-18-27,2 18-1,-14-28 1,14 28-1</inkml:trace>
  </inkml:traceGroup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1:39:56.17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A53B9B7-61AB-4F9F-A259-F59AB32A0939}" emma:medium="tactile" emma:mode="ink">
          <msink:context xmlns:msink="http://schemas.microsoft.com/ink/2010/main" type="inkDrawing" rotatedBoundingBox="5415,7063 7430,6116 7942,7206 5927,8153" semanticType="callout" shapeName="Other">
            <msink:sourceLink direction="from" ref="{A51354F5-053D-43A5-9C62-2C8E98B8994D}"/>
            <msink:sourceLink direction="to" ref="{A51354F5-053D-43A5-9C62-2C8E98B8994D}"/>
          </msink:context>
        </emma:interpretation>
      </emma:emma>
    </inkml:annotationXML>
    <inkml:trace contextRef="#ctx0" brushRef="#br0">105 1546 70,'0'0'36,"-13"16"1,13-16 2,0 0-20,-16 5-9,16-5-3,0 0-2,0 0-1,-14-21-1,14 21 1,-10-22-3,4 6 1,-1-2 0,0 1-1,2-1 0,-2-5 0,2 0 0,-1-1-1,1-4 1,1-1-1,3-4 1,1 0-1,0-4 0,1 0 0,3-2 0,0 1 0,1-1 1,0 2-2,2-2 2,2-1-1,2 0 0,1-1-1,4 1 2,2-1-2,-1-3 2,8 2-1,0 2 0,3-1 0,4 3 0,3 1 1,0-4-1,6 3 1,3 1 0,4 0-1,-1 0 1,3 2-1,1 0 1,-2 1-1,1 4 1,-3 4-1,1 0 0,1 1 0,-1 1 1,-2 2-1,0 3 0,0 0 2,-2 1-2,2 4 0,-4 2 0,-3 3 0,-4 2 0,2 2 0,-1 3 0,-3 0 0,3 2 0,-1 0 0,0 4 0,4-2 0,-2 1 0,2 2 0,0 1 0,-2 2 0,-4 1 0,1 0 0,-6 3 0,-1 2 0,-4 0 0,-2 0 0,-2 2 0,-1 0 0,-1 2 0,-1-3 0,0 1 0,-2 0 0,-14-16 0,23 28 0,-23-28 0,18 28 0,-18-28 0,11 27 0,-11-27 0,5 28 0,-5-28 0,2 33 0,-6-15 0,4 3 0,-5 0 0,1 2 0,-3 0 0,0-1 0,-2 3 0,-1-4 0,1 2 0,-3-2 0,-1 0 0,3-2 0,-1 1 0,0-1 0,1-3 0,1 0 0,0 0 0,2-1 0,7-15 0,-14 27 0,14-27 0,-14 26 0,14-26 0,-14 28 0,14-28 0,-14 30 0,8-14 0,6-16 0,-10 26 0,10-26 0,-9 23 0,9-23 0,0 0 0,-7 18 0,7-18 0,0 0 0,0 0 0,0 0 0,0 0 0,0 0 0,0 0 0,5-16 0,-5 16 0,0 0 0,11-16-5,-17-3-7,22 26-20,-16-7-10,0 0 1,-12-18 0,12 18 2</inkml:trace>
    <inkml:trace contextRef="#ctx0" brushRef="#br0" timeOffset="655.2012">1519 701 81,'-4'-16'39,"4"16"-2,7-21 3,-7 21-23,0 0-8,25-9-3,-25 9-1,21 2-2,-21-2 0,19 16 0,-19-16-1,18 33 0,-13-10 0,1 7 0,-5 0-1,1 3 2,-4 1-3,1 1 0,-3-2 0,1 2 0,-1-3 0,1-4 0,1-5 0,0-2 0,2-5 0,0-16 0,2 21 0,-2-21 0,0 0 0,0 0 0,0 0 0,16 2 0,-16-2 0,0 0 0,21-18 0,-21 18 0,25-23 0,-8 8 0,8-5 0,3-1 0,7-2 0,4 0 0,0 1 0,2-1 0,-2 2 0,-1 1 0,-6 6 0,-4 4 0,-10-1 0,-2 4 0,-16 7 0,18-10 0,-18 10 0,0 0 0,0 0 0,0 0 0,14 19-27,-14-19-14,0 0-2,-20-11 1,20 11-1</inkml:trace>
  </inkml:traceGroup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2:23:36.97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62A5257-FAC3-450A-9AB5-97B886575F2B}" emma:medium="tactile" emma:mode="ink">
          <msink:context xmlns:msink="http://schemas.microsoft.com/ink/2010/main" type="inkDrawing" rotatedBoundingBox="2991,8708 3696,16053 3587,16064 2883,8719" semanticType="verticalRange" shapeName="Other">
            <msink:sourceLink direction="with" ref="{0805C4C2-8815-49FF-BE52-E56B8EC1AB1B}"/>
          </msink:context>
        </emma:interpretation>
      </emma:emma>
    </inkml:annotationXML>
    <inkml:trace contextRef="#ctx0" brushRef="#br0">33-16 61,'-8'-32'36,"0"11"-1,8 21 1,0 0-11,-6 48-15,-1-3-2,13 38-2,-8 15 1,7 38-3,-1 25 1,8 32-2,-1 25 1,4 28-1,1 20-1,7 15 0,0 12 0,5 3 0,4-3 0,5-5 0,0-8-2,0-5 0,1-9 0,-1-11 0,-4-13 0,-3-3 0,-3-5 0,-6-6 0,-2-3 0,1-7 0,-3-7 0,-1-9 0,0-5 0,2-11 0,-2-10 0,-1-8 0,0-18 0,-3-11 0,-1-18 0,-1-14 0,-3-16 0,-1-15 0,-3-23 0,-3-15 0,4-11-2,-4-27 1,0 0 0,-4-20-1,2-15 0,-7-21-2,6-6-6,-25-29-29,17-6-2,-17-29 1,5-6-1</inkml:trace>
  </inkml:traceGroup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2:23:38.46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805C4C2-8815-49FF-BE52-E56B8EC1AB1B}" emma:medium="tactile" emma:mode="ink">
          <msink:context xmlns:msink="http://schemas.microsoft.com/ink/2010/main" type="writingRegion" rotatedBoundingBox="1265,13402 2744,8046 3689,8307 2210,13663">
            <msink:destinationLink direction="with" ref="{C62A5257-FAC3-450A-9AB5-97B886575F2B}"/>
          </msink:context>
        </emma:interpretation>
      </emma:emma>
    </inkml:annotationXML>
    <inkml:traceGroup>
      <inkml:annotationXML>
        <emma:emma xmlns:emma="http://www.w3.org/2003/04/emma" version="1.0">
          <emma:interpretation id="{84A39F0C-1641-4B89-8F89-6759EB5C7CBE}" emma:medium="tactile" emma:mode="ink">
            <msink:context xmlns:msink="http://schemas.microsoft.com/ink/2010/main" type="paragraph" rotatedBoundingBox="1265,13402 2744,8046 3689,8307 2210,136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2E16BD-90F9-4F24-801C-2AC5AC357903}" emma:medium="tactile" emma:mode="ink">
              <msink:context xmlns:msink="http://schemas.microsoft.com/ink/2010/main" type="line" rotatedBoundingBox="1265,13402 2744,8046 3689,8307 2210,13663"/>
            </emma:interpretation>
          </emma:emma>
        </inkml:annotationXML>
        <inkml:traceGroup>
          <inkml:annotationXML>
            <emma:emma xmlns:emma="http://www.w3.org/2003/04/emma" version="1.0">
              <emma:interpretation id="{03808935-D5AC-4D52-ADAD-AC8A08EA593E}" emma:medium="tactile" emma:mode="ink">
                <msink:context xmlns:msink="http://schemas.microsoft.com/ink/2010/main" type="inkWord" rotatedBoundingBox="1265,13402 2744,8046 3689,8307 2210,13663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1">
                  <emma:literal>E ^</emma:literal>
                </emma:interpretation>
                <emma:interpretation id="interp2" emma:lang="en-US" emma:confidence="0">
                  <emma:literal>....</emma:literal>
                </emma:interpretation>
                <emma:interpretation id="interp3" emma:lang="en-US" emma:confidence="0">
                  <emma:literal>...</emma:literal>
                </emma:interpretation>
                <emma:interpretation id="interp4" emma:lang="en-US" emma:confidence="0">
                  <emma:literal>it.</emma:literal>
                </emma:interpretation>
              </emma:one-of>
            </emma:emma>
          </inkml:annotationXML>
          <inkml:trace contextRef="#ctx0" brushRef="#br0">2-6 110,'0'0'37,"0"0"3,16-5-3,-16 5-29,0 33-2,5 1-1,2 17-2,-2 8 0,4 17-1,-5 8-1,-1 9 2,-1 2-3,2-2 0,1-7 0,0-10 0,0-11 0,8-18 0,6-13 0,8-13 0,6-14 0,8-9 0,7-12 0,6-7 0,10-5 0,-2-4 0,-1 2 0,-4-2 0,-4 7-3,-14-5-4,1 21-5,-31-11-28,9 17 0,-18 1 0,0 0 1</inkml:trace>
          <inkml:trace contextRef="#ctx0" brushRef="#br0" timeOffset="202.8004">293 572 112,'0'0'37,"2"-30"1,17 13-1,-5-13-29,18 0-5,5-5-1,2-4-2,5 4-3,-10-9-4,12 20-29,-29-13-2,3 10 0,-22-8 0</inkml:trace>
          <inkml:trace contextRef="#ctx0" brushRef="#br0" timeOffset="421.2007">196-134 120,'0'0'41,"0"0"-1,27-16 1,-8-5-35,16 2-3,4-4-1,7-5-2,3 1-1,-1-6-6,14 14-31,-27-8-3,2 15 2,-16-9-2</inkml:trace>
          <inkml:trace contextRef="#ctx0" brushRef="#br0" timeOffset="-639.6011">1034-3569 90,'-10'21'37,"10"-21"1,-16 24 1,-2-29-26,34 10-3,-16-5-4,36-33-1,-8-2-3,12-7 1,8-22-1,7-13-1,5-14 1,3-8-2,1-1 1,-8 5-1,-6 11 1,-8 10-1,-8 18 0,-11 21 1,-23 35 0,21-6-1,-21 34 1,0 23 1,-2 18-2,4 22 0,1 13 0,4 17 0,6 2 0,4 0 0,5-5 0,6-11 0,2-17 0,0-15 0,-2-17 0,-1-16 0,-4-10 0,-6-7 0,-3-8 0,-14-17-3,0 0-38,0 0 0,0 0-2,-44-14 1</inkml:trace>
        </inkml:traceGroup>
      </inkml:traceGroup>
    </inkml:traceGroup>
  </inkml:traceGroup>
</inkml:ink>
</file>

<file path=ppt/ink/ink268.xml><?xml version="1.0" encoding="utf-8"?>
<inkml:ink xmlns:inkml="http://www.w3.org/2003/InkML">
  <inkml:definitions/>
  <inkml:traceGroup>
    <inkml:annotationXML>
      <emma:emma xmlns:emma="http://www.w3.org/2003/04/emma" version="1.0">
        <emma:interpretation id="{618A2FB8-117C-40B2-903E-7CA3BF0FF8A2}" emma:medium="tactile" emma:mode="ink">
          <msink:context xmlns:msink="http://schemas.microsoft.com/ink/2010/main" type="writingRegion" rotatedBoundingBox="5641,16164 6843,16164 6843,16942 5641,16942"/>
        </emma:interpretation>
      </emma:emma>
    </inkml:annotationXML>
  </inkml:traceGroup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2:23:44.06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0D8CE93-4D44-487E-ACD5-8B98001CA4F7}" emma:medium="tactile" emma:mode="ink">
          <msink:context xmlns:msink="http://schemas.microsoft.com/ink/2010/main" type="inkDrawing" rotatedBoundingBox="5777,14805 5849,15750 5820,15753 5747,14807" semanticType="callout" shapeName="Other">
            <msink:sourceLink direction="with" ref="{850CF8B1-3E15-4641-8F69-08B44339D92B}"/>
          </msink:context>
        </emma:interpretation>
      </emma:emma>
    </inkml:annotationXML>
    <inkml:trace contextRef="#ctx0" brushRef="#br0">9 159 49,'0'-28'28,"-3"-1"3,-1-6-8,4 35-8,-3-44-2,3 44-1,0-24-1,0 24-2,0 0 0,0 0-2,0 0-1,5 24-1,-7-3-1,6 16 0,-2 9-2,3 16 1,0 6-2,2 13 1,0 1-1,2 5 0,-2-3-1,0-5 0,-1-7 1,1-9-1,-4-14 0,3-10-1,-5-11 0,1-5 0,-2-23-1,0 0 0,0 0-2,0 0-3,0 0-8,-19-40-24,17 19 1,-12-18 0,10 11 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39:30.50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122B17A-09EF-4930-9A64-FA2EB0C0561A}" emma:medium="tactile" emma:mode="ink">
          <msink:context xmlns:msink="http://schemas.microsoft.com/ink/2010/main" type="writingRegion" rotatedBoundingBox="16209,7321 20871,10306 19472,12491 14810,9506"/>
        </emma:interpretation>
      </emma:emma>
    </inkml:annotationXML>
    <inkml:traceGroup>
      <inkml:annotationXML>
        <emma:emma xmlns:emma="http://www.w3.org/2003/04/emma" version="1.0">
          <emma:interpretation id="{4856FA2E-42BB-4F77-BFE4-B41937563448}" emma:medium="tactile" emma:mode="ink">
            <msink:context xmlns:msink="http://schemas.microsoft.com/ink/2010/main" type="paragraph" rotatedBoundingBox="16320,7309 17437,8485 17133,8774 16015,75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17E023-7E06-45EE-BC88-F69432989420}" emma:medium="tactile" emma:mode="ink">
              <msink:context xmlns:msink="http://schemas.microsoft.com/ink/2010/main" type="inkBullet" rotatedBoundingBox="16094,7524 16146,7579 16068,7654 16015,7599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-380-2165 74,'0'0'38,"-16"-12"-2,16 12 3,0 0-15,0 0-14,0 0-4,11 26-1,-11-26-2,1 27 0,-1-27-1,0 24 0,0-24-1,0 16 0,0-16 0,0 0-1,0 0 1,0 0-1,-1-25 0,1 25 1,1-24-1,-1 24 0,4-25 0,-4 25 0,7-16 0,-7 16 0,0 0 0,0 0-1,19-8 0,-19 8-3,18 12-8,-18-12-27,0 0-1,0 0 1,25 5-1</inkml:trace>
      </inkml:traceGroup>
      <inkml:traceGroup>
        <inkml:annotationXML>
          <emma:emma xmlns:emma="http://www.w3.org/2003/04/emma" version="1.0">
            <emma:interpretation id="{DFF3396E-7DDE-4D44-BE0D-4409A84725E9}" emma:medium="tactile" emma:mode="ink">
              <msink:context xmlns:msink="http://schemas.microsoft.com/ink/2010/main" type="line" rotatedBoundingBox="16510,7510 17437,8485 17168,8740 16241,7766"/>
            </emma:interpretation>
          </emma:emma>
        </inkml:annotationXML>
        <inkml:traceGroup>
          <inkml:annotationXML>
            <emma:emma xmlns:emma="http://www.w3.org/2003/04/emma" version="1.0">
              <emma:interpretation id="{B8BD9A2A-C028-4B02-A803-14B499B6D516}" emma:medium="tactile" emma:mode="ink">
                <msink:context xmlns:msink="http://schemas.microsoft.com/ink/2010/main" type="inkWord" rotatedBoundingBox="16510,7510 17437,8485 17168,8740 16241,7766"/>
              </emma:interpretation>
              <emma:one-of disjunction-type="recognition" id="oneOf1">
                <emma:interpretation id="interp1" emma:lang="en-US" emma:confidence="1">
                  <emma:literal>1</emma:literal>
                </emma:interpretation>
                <emma:interpretation id="interp2" emma:lang="en-US" emma:confidence="0">
                  <emma:literal>:</emma:literal>
                </emma:interpretation>
                <emma:interpretation id="interp3" emma:lang="en-US" emma:confidence="0">
                  <emma:literal>¥</emma:literal>
                </emma:interpretation>
                <emma:interpretation id="interp4" emma:lang="en-US" emma:confidence="0">
                  <emma:literal>l</emma:literal>
                </emma:interpretation>
                <emma:interpretation id="interp5" emma:lang="en-US" emma:confidence="0">
                  <emma:literal>;</emma:literal>
                </emma:interpretation>
              </emma:one-of>
            </emma:emma>
          </inkml:annotationXML>
          <inkml:trace contextRef="#ctx0" brushRef="#br0" timeOffset="1216.802">644-1511 95,'0'0'38,"0"0"2,0 0-1,12 16-27,-12-16-4,0 0-3,0 0-1,7 17-1,-7-17-1,2 18 0,-2-18-1,0 17 0,0-17-1,0 0 1,0 0-1,0 0 0,0 0 0,0 0 0,-7-26 0,7 8 0,2 1 0,-2 1-1,1 0 1,-1 16 0,6-24 0,-6 24 0,0 0 0,0 0 1,17-6-1,-17 6 0,0 0 0,13 21 0,-13-21 1,0 0-2,7 18 0,-7-18-2,0 0-5,-16 5-32,16-5-1,0 0 1,-7 16-2</inkml:trace>
          <inkml:trace contextRef="#ctx0" brushRef="#br0" timeOffset="1700.403">707-1007 90,'0'0'38,"-1"-26"-1,1 26 3,-8-42-26,8 42-7,8-35-1,-8 35-2,7-29-1,-7 29 0,0 0 0,0 0-1,0 0 0,10 21 0,-8-5-1,-2 4 2,0-1-3,2 0 0,-2-3 0,0-16 0,0 21 0,0-21 0,0 0 0,0 0 0,0 0 0,0 0 0,-2-21 0,2 21 0,2-26-5,-6 3-2,4 23-21,11-23-13,-11 23 0,2-28 0,-2 28 0</inkml:trace>
          <inkml:trace contextRef="#ctx0" brushRef="#br0" timeOffset="468.0008">51-2212 71,'0'0'39,"0"0"-2,0 0 3,0 0-11,0 0-17,0 0-4,-2 19-2,2-19-3,-4 21 0,4-21-1,-5 27 0,5-27-1,-2 21 1,2-21-2,0 0 0,0 0 0,0 0 0,0 0 0,0 0 0,-1-27 0,1 27 0,5-28 0,-5 28 0,5-26 0,-5 26 0,5-16 0,-5 16 0,0 0 0,16 3 0,-16-3 0,11 20 0,-11-20 0,12 21 0,-12-21-2,0 0-11,11 19-27,-11-19-2,0 0 2,0 0-2</inkml:trace>
        </inkml:traceGroup>
      </inkml:traceGroup>
    </inkml:traceGroup>
    <inkml:traceGroup>
      <inkml:annotationXML>
        <emma:emma xmlns:emma="http://www.w3.org/2003/04/emma" version="1.0">
          <emma:interpretation id="{5231CBF4-EA5C-4B1F-B06C-A6D4649295F8}" emma:medium="tactile" emma:mode="ink">
            <msink:context xmlns:msink="http://schemas.microsoft.com/ink/2010/main" type="paragraph" rotatedBoundingBox="15733,8495 20199,11355 19472,12491 15005,96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3BF7EF-D9F4-41B7-AB5C-F44508CB50C0}" emma:medium="tactile" emma:mode="ink">
              <msink:context xmlns:msink="http://schemas.microsoft.com/ink/2010/main" type="inkBullet" rotatedBoundingBox="15450,8936 15520,8981 15433,9117 15363,9072"/>
            </emma:interpretation>
            <emma:one-of disjunction-type="recognition" id="oneOf2">
              <emma:interpretation id="interp6" emma:lang="en-US" emma:confidence="0">
                <emma:literal>•</emma:literal>
              </emma:interpretation>
            </emma:one-of>
          </emma:emma>
        </inkml:annotationXML>
        <inkml:trace contextRef="#ctx0" brushRef="#br0" timeOffset="2995.2052">-1067-652 102,'0'-24'38,"0"24"2,6-32-7,9 32-21,-18-18-5,3 18-1,0 0-2,19-5-1,-19 5 0,0 0-1,0 0 0,16 16-1,-16-16 1,0 0-2,9 16 0,-9-16 0,0 0 0,0 0 0,0 0 0,0 0 0,0 0 0,0 0 0,4-18 0,-4 18 0,0 0 0,0 0 0,0 0 0,0 0 0,0 0 0,0 0 0,0 0 0,19 12 0,-19-12 0,0 0 0,16 2 0,-23-25-23,7 23-18,-2-24-1,2 24 0,-7-39 0</inkml:trace>
      </inkml:traceGroup>
      <inkml:traceGroup>
        <inkml:annotationXML>
          <emma:emma xmlns:emma="http://www.w3.org/2003/04/emma" version="1.0">
            <emma:interpretation id="{26F875B0-BF4A-44E7-A299-4AA091665D71}" emma:medium="tactile" emma:mode="ink">
              <msink:context xmlns:msink="http://schemas.microsoft.com/ink/2010/main" type="line" rotatedBoundingBox="17202,9436 20199,11355 19472,12491 16475,10572"/>
            </emma:interpretation>
          </emma:emma>
        </inkml:annotationXML>
        <inkml:traceGroup>
          <inkml:annotationXML>
            <emma:emma xmlns:emma="http://www.w3.org/2003/04/emma" version="1.0">
              <emma:interpretation id="{C40F2BDE-A0E8-4049-AF9B-245E45A8820E}" emma:medium="tactile" emma:mode="ink">
                <msink:context xmlns:msink="http://schemas.microsoft.com/ink/2010/main" type="inkWord" rotatedBoundingBox="19310,10786 20199,11355 19472,12491 18583,11922"/>
              </emma:interpretation>
              <emma:one-of disjunction-type="recognition" id="oneOf3">
                <emma:interpretation id="interp7" emma:lang="en-US" emma:confidence="0">
                  <emma:literal>in</emma:literal>
                </emma:interpretation>
                <emma:interpretation id="interp8" emma:lang="en-US" emma:confidence="0">
                  <emma:literal>it</emma:literal>
                </emma:interpretation>
                <emma:interpretation id="interp9" emma:lang="en-US" emma:confidence="0">
                  <emma:literal>is</emma:literal>
                </emma:interpretation>
                <emma:interpretation id="interp10" emma:lang="en-US" emma:confidence="0">
                  <emma:literal>i</emma:literal>
                </emma:interpretation>
                <emma:interpretation id="interp11" emma:lang="en-US" emma:confidence="0">
                  <emma:literal>'i</emma:literal>
                </emma:interpretation>
              </emma:one-of>
            </emma:emma>
          </inkml:annotationXML>
          <inkml:trace contextRef="#ctx0" brushRef="#br0" timeOffset="-4180.8074">2630 1697 108,'0'0'39,"17"-8"0,-17 8 0,20 17-29,-20-17-3,14 25-3,-14-25-1,17 26-1,-17-26-1,13 20 2,-13-20-3,0 0 0,0 0 0,0 0 0,10-20 0,-11 4 0,-3-5 0,-1-5 0,1-6 0,-6 4-2,1-3 0,-4 1 1,-4 3 0,-3 6 0,-1 7 0,0 11 1,-2 11 1,4 7-1,-3 13 1,3 10 1,1 13-1,4 14 2,-2 7-3,4 9 0,0 7 0,3 3 0,4-3 0,6-5 0,5-13 0,8-12 0,5-14 0,11-14 0,5-18 0,4-8 0,5-11 0,2-6 0,0-2 0,-2-5 0,-3 3 0,-7-4 0,-1 5-2,-14-16-12,10 15-26,-17-17-2,6 6 1,-13-14 0</inkml:trace>
          <inkml:trace contextRef="#ctx0" brushRef="#br0" timeOffset="13462.8236">2933 1182 105,'0'0'39,"0"0"1,20-11 0,-20 11-30,0 0-4,0 0-2,0 0-1,1 21-1,-1-21 0,4 23-1,-4-23 0,0 19-1,0-19 2,0 0-2,0 0 0,0 0 0,9-28 0,-6 11 0,1-3-2,-1 5 2,-3 15 0,4-27 0,-4 27 0,0 0-1,0 0 1,0 0 0,0 0-1,17 19-2,-17-19-12,4 16-25,-4-16-1,4 27 1,-4-27-1</inkml:trace>
          <inkml:trace contextRef="#ctx0" brushRef="#br0" timeOffset="-3868.8068">3099 1522 100,'0'0'37,"0"0"4,20 23 0,-20-23-27,0 44-5,0-11-2,7 11-1,-4 9-6,4 3 0,-2 7 0,4 9 0,-3-2 0,4 2 0,1-3 0,1-8 0,-1-8 0,3-5 0,-4-11 0,1-9 0,0-11 0,-11-17 0,0 0 0,17 9 0,-17-9 0,4-25 0,-4 25 0,-18-51-26,18 25-16,-16-18-1,11 11 1,-14-16-1</inkml:trace>
          <inkml:trace contextRef="#ctx0" brushRef="#br0" timeOffset="39280.869">264 459 114,'0'0'39,"0"0"1,2 17-2,-2-17-30,0 0-3,0 20-2,0-20-1,5 26 0,-1-10 0,-4-16 0,3 24-2,-3-24 0,0 0 0,0 0 0,0 0 0,18-5 0,-13-11 0,1 0 0,-1-3 0,0-4 0,-3 2 0,1 2-2,-3 19 2,-1-28-1,1 28 1,0 0 1,0 0-1,0 0 2,0 0-2,10 23 0,-10-23 0,18 29 0,-18-29 0,19 32 0,-19-32 0,16 21 0,-16-21 0,0 0 0,0 0 0,20 21-5,-38-26-35,18 5-2,0 0 1,0 0-1</inkml:trace>
        </inkml:traceGroup>
      </inkml:traceGroup>
    </inkml:traceGroup>
  </inkml:traceGroup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2:23:45.46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77C70C1-FD38-401D-B196-FE6E0539DADB}" emma:medium="tactile" emma:mode="ink">
          <msink:context xmlns:msink="http://schemas.microsoft.com/ink/2010/main" type="inkDrawing" rotatedBoundingBox="5726,14528 6101,14827 6089,14841 5715,14542" semanticType="callout" shapeName="Other">
            <msink:sourceLink direction="with" ref="{AB19B159-60B4-4D4D-9F7B-B5159378A4F6}"/>
          </msink:context>
        </emma:interpretation>
      </emma:emma>
    </inkml:annotationXML>
    <inkml:trace contextRef="#ctx0" brushRef="#br0">11 14 81,'0'0'36,"0"0"1,-13-16-5,13 16-17,0 0-6,22 21-2,-22-21-2,26 26 0,-10-13-2,9 11 1,-1-1-2,8 3-1,-2 1 1,4-3-2,-2 1 0,-2-7-1,-2 3 1,-7-7-3,0 2-1,-21-16-4,35 19-30,-35-19-2,0 0 1,0 0-1</inkml:trace>
  </inkml:traceGroup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2:23:42.23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2F498BD-6C8B-4920-8006-B9C11A5D566E}" emma:medium="tactile" emma:mode="ink">
          <msink:context xmlns:msink="http://schemas.microsoft.com/ink/2010/main" type="writingRegion" rotatedBoundingBox="4910,14923 4972,10681 6811,10708 6748,14950"/>
        </emma:interpretation>
      </emma:emma>
    </inkml:annotationXML>
    <inkml:traceGroup>
      <inkml:annotationXML>
        <emma:emma xmlns:emma="http://www.w3.org/2003/04/emma" version="1.0">
          <emma:interpretation id="{2B78F2D2-E5D8-4418-965F-C721E863B2DA}" emma:medium="tactile" emma:mode="ink">
            <msink:context xmlns:msink="http://schemas.microsoft.com/ink/2010/main" type="paragraph" rotatedBoundingBox="4910,14923 4972,10681 6811,10708 6748,149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76C6C7-B0A8-4C14-889B-EF660D525738}" emma:medium="tactile" emma:mode="ink">
              <msink:context xmlns:msink="http://schemas.microsoft.com/ink/2010/main" type="line" rotatedBoundingBox="4910,14923 4972,10681 6811,10708 6748,14950"/>
            </emma:interpretation>
          </emma:emma>
        </inkml:annotationXML>
        <inkml:traceGroup>
          <inkml:annotationXML>
            <emma:emma xmlns:emma="http://www.w3.org/2003/04/emma" version="1.0">
              <emma:interpretation id="{850CF8B1-3E15-4641-8F69-08B44339D92B}" emma:medium="tactile" emma:mode="ink">
                <msink:context xmlns:msink="http://schemas.microsoft.com/ink/2010/main" type="inkWord" rotatedBoundingBox="4941,12837 4972,10681 6811,10708 6779,12864">
                  <msink:destinationLink direction="with" ref="{10D8CE93-4D44-487E-ACD5-8B98001CA4F7}"/>
                </msink:context>
              </emma:interpretation>
              <emma:one-of disjunction-type="recognition" id="oneOf0">
                <emma:interpretation id="interp0" emma:lang="en-US" emma:confidence="0">
                  <emma:literal>Zit's</emma:literal>
                </emma:interpretation>
                <emma:interpretation id="interp1" emma:lang="en-US" emma:confidence="0">
                  <emma:literal>Zits</emma:literal>
                </emma:interpretation>
                <emma:interpretation id="interp2" emma:lang="en-US" emma:confidence="0">
                  <emma:literal>Zit'.</emma:literal>
                </emma:interpretation>
                <emma:interpretation id="interp3" emma:lang="en-US" emma:confidence="0">
                  <emma:literal>Zit.</emma:literal>
                </emma:interpretation>
                <emma:interpretation id="interp4" emma:lang="en-US" emma:confidence="0">
                  <emma:literal>Zit,</emma:literal>
                </emma:interpretation>
              </emma:one-of>
            </emma:emma>
          </inkml:annotationXML>
          <inkml:trace contextRef="#ctx0" brushRef="#br0">91 5455 40,'-3'-24'32,"1"3"3,-3-2-1,5 23-13,-2-23-5,2 23-5,0 0-3,0 0-1,9 19-1,-4 6-1,-3 3-1,6 16 0,-1 5-1,3 13 0,-1 1-1,2 6 0,-1 1 0,0 0-1,-3-7 0,-1-5 0,1-10 0,-3-8-1,1-8 1,-1-9-2,-1-8 2,-3-15-2,0 0 1,0 0-1,0 0 0,0 0 0,16-17-3,-16-4-1,0 21-3,2-44-20,-2 44-11,8-34-1,-8 34 1,7-28 0</inkml:trace>
          <inkml:trace contextRef="#ctx0" brushRef="#br0">91 5455 40,'-3'-24'32,"1"3"3,-3-2-1,5 23-13,-2-23-5,2 23-5,0 0-3,0 0-1,9 19-1,-4 6-1,-3 3-1,6 16 0,-1 5-1,3 13 0,-1 1-1,2 6 0,-1 1 0,0 0-1,-3-7 0,-1-5 0,1-10 0,-3-8-1,1-8 1,-1-9-2,-1-8 2,-3-15-2,0 0 1,0 0-1,0 0 0,0 0 0,16-17-3,-16-4-1,0 21-3,2-44-20,-2 44-11,8-34-1,-8 34 1,7-28 0</inkml:trace>
          <inkml:trace contextRef="#ctx0" brushRef="#br0" timeOffset="38516.4675">682 1706 72,'0'0'35,"3"-27"0,-3 27 1,-14-24-15,14 24-14,-24-9-2,8 11-1,-6-2-1,1 7-1,-7 0-1,1 5 1,-3 0 0,-1 4-1,-2 0 0,4 1 0,1-1 0,2 0 0,4-4 0,22-12 0,-23 23-1,23-23 1,0 0 0,0 0-1,17 16 1,0-16 0,3 0-1,5 0 1,5 0-1,-2-2 0,5 1 1,3 1-1,-2 0 0,3 1 0,-4 3 0,-3 1 0,-1 0 0,0 4 0,-3 2 0,-5-1 0,-1 1 0,-2 3 0,-18-14 0,27 23 0,-27-23 0,13 26 0,-13-26 0,-5 28 0,5-28 0,-30 28 0,6-14 1,-6 0-1,-2-1 0,-5-5-1,3 1 0,-1-7-2,7 3-2,-8-15-5,36 10-27,-35-21-2,35 21 1,-19-37-1</inkml:trace>
          <inkml:trace contextRef="#ctx0" brushRef="#br0" timeOffset="37830.0665">-434 1507 58,'-18'-9'33,"18"9"-1,0 0 0,0 0-13,-22-30-7,22 30-2,9-15-4,-9 15-1,18-20-1,-18 20 0,27-19-1,-8 10-1,-3-1 1,6 1-2,-1-2 1,5 2-1,3-1 0,1 1 0,1 0-1,4 4 1,-4 0-1,2 3 0,-7 2 0,-4 5 0,-4 2 0,-18-7 0,22 25 0,-18-9 0,-6 3 0,-4 2 0,-4 4 0,-7 6 0,-4 3 0,-7 1 0,-3 2 1,-5 3-2,-6 1 1,-1 3 0,0 0 0,-2-6 0,5-1 0,2-2 1,7-3-2,7-6 2,8-3-1,7-5 0,9-18 1,5 22-1,-5-22 1,30 11 0,-8-11 0,8 0 0,3-3 0,5-1-1,1-3 1,1 2-1,-2-2 0,-3 1 0,-5 3-1,-6-1-2,-2 8-3,-22-4-2,30 12-13,-30-12-18,19 9 1,-19-9 1,21 9-1</inkml:trace>
          <inkml:trace contextRef="#ctx0" brushRef="#br0" timeOffset="36706.8645">-606 1170 27,'0'0'22,"0"0"0,0 0-4,0 0-1,0 0-3,0 0-2,-20-14-2,20 14 0,0 0-1,0 0-2,0 0 1,0 0-2,0 0-1,0 0-1,0 0-1,0 0 1,0 0-1,0 0 0,0 0 0,0 0-1,0 0 1,5 17-1,-5-17-1,0 0 1,23 5 0,-23-5-1,19 4 0,-2-1 1,-17-3-1,30 2 0,-13-2 0,0 2-1,2-2 1,2 0 0,3 0 0,1-2-1,2 2 1,4 0 0,2 0-1,2 0 1,1 0-1,2 0 0,-1 2 1,6-4-1,-2 2 0,4-2 1,1-1-1,-1 1 0,2 0 0,2-1 0,0-1 1,-2 4-1,0-1 0,0 1 0,2-2 0,-5 0 0,1 0 1,-2 1-1,1 1 0,-3-2 0,1 0 0,-2 0 0,-2 1 0,1 1 0,1 0 0,-3 0 1,-1-2-1,-2 2 0,1-2 0,0 2 0,-3-2 0,2 1 1,-1-1-1,-2 0 0,-2-1 0,-3 1 0,-2-2 0,-3 3 0,-21 1 1,23-2-2,-23 2 1,0 0 0,0 0 0,0 0 0,0 0 0,0 0-1,0 0 0,0 0 1,12 16-2,-12-16 1,0 0-1,0 0-1,0 0-1,0 0 0,20-7-3,-20 7-2,0 0-12,0 0-16,0 0 2,0 0-1,0 0 3</inkml:trace>
          <inkml:trace contextRef="#ctx0" brushRef="#br0" timeOffset="39686.4695">34 42 59,'-2'-16'34,"2"16"0,0 0 0,-17-27-12,17 27-9,0 0-4,15 21-3,-15-21 0,4 39-2,-8-5 0,15 9-1,-6 15 0,0 13 0,4 6-1,-3 11 0,5 2 0,-6 6 0,6-4-1,-6-5 0,0-15 0,2-7 0,-4-12-1,1-14 0,-2-9 0,-1-13-1,-1-17 0,0 0-1,0 0-2,-8-28-2,9 11-3,-23-31-16,19 11-14,-13-15 0,9 4 1,-12-10 1</inkml:trace>
          <inkml:trace contextRef="#ctx0" brushRef="#br0" timeOffset="40669.2708">493-103 93,'0'0'37,"0"0"0,0 0 0,0 0-27,0 18-2,0 3-3,10 13-1,-5 6-1,4 13-1,-2 10 0,5 11 0,-4 8-1,1 8 1,0 0-1,0 1-1,1-5 1,-1-5-2,-1-9 0,-2-14-1,7-9-4,-15-21-2,18 11-14,-16-39-17,-2 21 0,2-21 1,0 0-1</inkml:trace>
          <inkml:trace contextRef="#ctx0" brushRef="#br0" timeOffset="41074.8722">394 611 98,'-28'-5'36,"28"5"1,-15 7-7,23 15-18,-8-22-3,7 39-3,2-16 0,13 7-2,-2 0 0,7 3-1,-1-3 0,9 3-1,-1-5 0,4-1 1,-3-3-3,4-6 0,-5-2 0,2-6 0,-6-1 0,-3-9 0,-6 2 0,-4-4 0,-17 2 0,21-14 0,-21 14 0,6-28 0,-6 9 0,-2-2 0,-2-2 0,1-2 0,-1 1 0,-1-3 0,3 4 0,-3-7-3,10 13-8,-17-20-29,17 9-1,-10-16-1,10 2 1</inkml:trace>
          <inkml:trace contextRef="#ctx0" brushRef="#br0" timeOffset="40232.4707">-4 13 49,'1'-26'33,"-4"3"1,3 7 0,-12-3-7,12 19-13,0 0-4,-19 19-3,0-3-2,5 14 0,-12 2-2,2 12 1,-11 1-2,2 6 0,-5-3 0,4 1-1,1-9 0,6-4 0,3-10 0,24-26-1,-15 16 1,15-16-1,19-27 0,3-1 0,9-7 0,1-7 0,10-6 0,-3-1 0,1 0 1,5 3-2,-6 2 2,-2 8-2,-5 4 2,-7 9-2,-3 11 2,-4 6-1,-18 6 0,19 15 1,-10 2-1,-4 4 1,2 7-1,2 4 1,0 0 0,2-1-1,1 1 1,-1-6-1,2-1 1,0-6-2,-13-19 0,17 21-1,-17-21-3,0 0-4,39-5-30,-39 5 0,18-21 0,-13 3 0</inkml:trace>
          <inkml:trace contextRef="#ctx0" brushRef="#br0" timeOffset="2199.6039">186 3863 73,'0'0'35,"-19"2"0,12 14 0,-19-14-23,16 22-5,-18-10-2,9 16-1,-10-5-1,8 7-1,-9-6 1,6 2-1,0-5-1,1 0 0,23-23 0,-25 24 0,25-24 0,0 0-1,0 0-1,8-17-1,8 8-2,-4-12-4,26 16-23,-16-17-7,9 14 1,-9-10 0</inkml:trace>
          <inkml:trace contextRef="#ctx0" brushRef="#br0" timeOffset="2199.6039">186 3863 73,'0'0'35,"-19"2"0,12 14 0,-19-14-23,16 22-5,-18-10-2,9 16-1,-10-5-1,8 7-1,-9-6 1,6 2-1,0-5-1,1 0 0,23-23 0,-25 24 0,25-24 0,0 0-1,0 0-1,8-17-1,8 8-2,-4-12-4,26 16-23,-16-17-7,9 14 1,-9-10 0</inkml:trace>
        </inkml:traceGroup>
        <inkml:traceGroup>
          <inkml:annotationXML>
            <emma:emma xmlns:emma="http://www.w3.org/2003/04/emma" version="1.0">
              <emma:interpretation id="{AB19B159-60B4-4D4D-9F7B-B5159378A4F6}" emma:medium="tactile" emma:mode="ink">
                <msink:context xmlns:msink="http://schemas.microsoft.com/ink/2010/main" type="inkWord" rotatedBoundingBox="5461,14925 5728,14647 5761,14678 5493,14956">
                  <msink:destinationLink direction="with" ref="{677C70C1-FD38-401D-B196-FE6E0539DADB}"/>
                </msink:context>
              </emma:interpretation>
              <emma:one-of disjunction-type="recognition" id="oneOf1">
                <emma:interpretation id="interp5" emma:lang="en-US" emma:confidence="0">
                  <emma:literal>?</emma:literal>
                </emma:interpretation>
                <emma:interpretation id="interp6" emma:lang="en-US" emma:confidence="0">
                  <emma:literal>•</emma:literal>
                </emma:interpretation>
                <emma:interpretation id="interp7" emma:lang="en-US" emma:confidence="0">
                  <emma:literal>A</emma:literal>
                </emma:interpretation>
                <emma:interpretation id="interp8" emma:lang="en-US" emma:confidence="0">
                  <emma:literal>E</emma:literal>
                </emma:interpretation>
                <emma:interpretation id="interp9" emma:lang="en-US" emma:confidence="0">
                  <emma:literal>H</emma:literal>
                </emma:interpretation>
              </emma:one-of>
            </emma:emma>
          </inkml:annotationXML>
          <inkml:trace contextRef="#ctx0" brushRef="#br0" timeOffset="40232.4707">-4 13 49,'1'-26'33,"-4"3"1,3 7 0,-12-3-7,12 19-13,0 0-4,-19 19-3,0-3-2,5 14 0,-12 2-2,2 12 1,-11 1-2,2 6 0,-5-3 0,4 1-1,1-9 0,6-4 0,3-10 0,24-26-1,-15 16 1,15-16-1,19-27 0,3-1 0,9-7 0,1-7 0,10-6 0,-3-1 0,1 0 1,5 3-2,-6 2 2,-2 8-2,-5 4 2,-7 9-2,-3 11 2,-4 6-1,-18 6 0,19 15 1,-10 2-1,-4 4 1,2 7-1,2 4 1,0 0 0,2-1-1,1 1 1,-1-6-1,2-1 1,0-6-2,-13-19 0,17 21-1,-17-21-3,0 0-4,39-5-30,-39 5 0,18-21 0,-13 3 0</inkml:trace>
          <inkml:trace contextRef="#ctx0" brushRef="#br0" timeOffset="3744.0066">1015 3904 76,'0'0'37,"-24"2"-2,24-2 2,-14 31-24,-1-15-5,15 19-2,-5 6-2,7 15 0,-2 7-1,5 13-1,-5 8-1,4 4 1,0 1-2,-2-4 0,1-6 0,-1-14-1,0-5-1,-4-18-2,7 0-4,-5-42-13,-10 33-18,10-33 1,0 0 0,-28 7 0</inkml:trace>
        </inkml:traceGroup>
      </inkml:traceGroup>
    </inkml:traceGroup>
  </inkml:traceGroup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2:24:59.59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08CA6F0-1FB7-4F26-B4FC-4FCDE92EA6C8}" emma:medium="tactile" emma:mode="ink">
          <msink:context xmlns:msink="http://schemas.microsoft.com/ink/2010/main" type="writingRegion" rotatedBoundingBox="4969,7795 12461,7857 12439,10510 4947,10448"/>
        </emma:interpretation>
      </emma:emma>
    </inkml:annotationXML>
    <inkml:traceGroup>
      <inkml:annotationXML>
        <emma:emma xmlns:emma="http://www.w3.org/2003/04/emma" version="1.0">
          <emma:interpretation id="{8DC5E0B3-F798-43E5-8993-1415E5423C50}" emma:medium="tactile" emma:mode="ink">
            <msink:context xmlns:msink="http://schemas.microsoft.com/ink/2010/main" type="paragraph" rotatedBoundingBox="5380,7782 12474,8554 12353,9659 5259,88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1244D7-1A65-4B0E-B1D9-06880E644A6E}" emma:medium="tactile" emma:mode="ink">
              <msink:context xmlns:msink="http://schemas.microsoft.com/ink/2010/main" type="line" rotatedBoundingBox="5380,7782 12474,8554 12353,9659 5259,8886"/>
            </emma:interpretation>
          </emma:emma>
        </inkml:annotationXML>
        <inkml:traceGroup>
          <inkml:annotationXML>
            <emma:emma xmlns:emma="http://www.w3.org/2003/04/emma" version="1.0">
              <emma:interpretation id="{F9D04016-55A5-480A-90EA-6923A8EDE568}" emma:medium="tactile" emma:mode="ink">
                <msink:context xmlns:msink="http://schemas.microsoft.com/ink/2010/main" type="inkWord" rotatedBoundingBox="5380,7782 5772,7824 5651,8929 5259,8886">
                  <msink:destinationLink direction="with" ref="{C355ABB0-CDDD-4C11-B1B3-27777393ECFE}"/>
                </msink:context>
              </emma:interpretation>
              <emma:one-of disjunction-type="recognition" id="oneOf0">
                <emma:interpretation id="interp0" emma:lang="en-US" emma:confidence="0">
                  <emma:literal>p</emma:literal>
                </emma:interpretation>
                <emma:interpretation id="interp1" emma:lang="en-US" emma:confidence="0">
                  <emma:literal>☹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P</emma:literal>
                </emma:interpretation>
              </emma:one-of>
            </emma:emma>
          </inkml:annotationXML>
          <inkml:trace contextRef="#ctx0" brushRef="#br0">-52-2926 54,'9'-25'37,"-4"2"-2,-5 23 2,3-26-11,-3 26-15,0 0-3,0 0-2,-3 26-3,-1-3-1,-4 0 0,-3 7-1,-1 3-1,-4 6 0,-2-1 1,0 5-1,-3-8 0,4 0 0,-3-3 0,3-4 1,2-4-1,3-6 0,12-18 0,-18 19 0,18-19 0,0 0 0,-3-23 0,8 6 0,4-10 0,3-2 0,4-5 1,2-3 0,3-3-1,0 1 2,2 1-1,-2 6 1,-1 4-1,1 8 1,-21 20 0,32-14 0,-32 14-1,28 25 0,-14-6 0,2 6 0,0 3 0,-2 0 0,2 0-1,-2-5 0,2-5 1,-6-1-1,-10-17 1,20 25-2,-20-25 1,0 0-2,21 9-2,-21-9-6,7-20-30,-10 3 0,3 17 0,-6-39 0</inkml:trace>
          <inkml:trace contextRef="#ctx0" brushRef="#br0" timeOffset="-577.201">-82-2803 75,'0'0'35,"5"-18"0,-5 18-2,0 0-21,0 0-4,0 0-2,0 0-1,0 0-1,0 0 0,0 0-1,9 28 0,-11-12-1,6 9 1,-3 3-1,3 10 1,-1 8-2,1 9 1,1 8 0,1 9 0,-1 3-2,0 6 2,0-3-2,4-5 1,-5-4-1,3-11 1,-5-9-2,1-12 1,-1-9-1,-2-28-1,-5 23-2,5-23-3,0 0-7,-36-35-25,33 10-1,-17-19 1,12 4 0</inkml:trace>
        </inkml:traceGroup>
        <inkml:traceGroup>
          <inkml:annotationXML>
            <emma:emma xmlns:emma="http://www.w3.org/2003/04/emma" version="1.0">
              <emma:interpretation id="{9684E3E2-079B-434E-8555-2D82609FE894}" emma:medium="tactile" emma:mode="ink">
                <msink:context xmlns:msink="http://schemas.microsoft.com/ink/2010/main" type="inkWord" rotatedBoundingBox="7797,8911 9364,8908 9365,8951 7798,8954"/>
              </emma:interpretation>
              <emma:one-of disjunction-type="recognition" id="oneOf1">
                <emma:interpretation id="interp5" emma:lang="en-US" emma:confidence="0">
                  <emma:literal>y</emma:literal>
                </emma:interpretation>
                <emma:interpretation id="interp6" emma:lang="en-US" emma:confidence="0">
                  <emma:literal>_</emma:literal>
                </emma:interpretation>
                <emma:interpretation id="interp7" emma:lang="en-US" emma:confidence="0">
                  <emma:literal>-</emma:literal>
                </emma:interpretation>
                <emma:interpretation id="interp8" emma:lang="en-US" emma:confidence="0">
                  <emma:literal>Z</emma:literal>
                </emma:interpretation>
                <emma:interpretation id="interp9" emma:lang="en-US" emma:confidence="0">
                  <emma:literal>u</emma:literal>
                </emma:interpretation>
              </emma:one-of>
            </emma:emma>
          </inkml:annotationXML>
          <inkml:trace contextRef="#ctx0" brushRef="#br0" timeOffset="-32650.8573">2218-1846 29,'0'0'24,"0"0"2,0 0-7,0 0-3,0 0-5,0 0 0,0 0-4,0 0 1,0 0-2,0 0 1,0 0-1,0 0-1,0 0 0,19-1-1,-19 1 0,0 0 0,0 0-1,21 0 0,-21 0 0,0 0 0,0 0-1,23-4 0,-23 4-1,0 0 1,20-7-1,-20 7 0,0 0 1,24-5-1,-24 5 0,0 0 0,22-7 0,-22 7 1,16 0-1,-16 0-1,19 0 1,-19 0-1,30 2 1,-11-2-1,6 0 1,5 0-1,4-2 0,5 0 1,3-2 0,6 3-1,-1-3 1,4 2-1,2 1 1,0-1-1,0 0 1,0 0-1,0 2 1,0 2-1,-2-2 0,2 0 1,0 0-1,0 0 1,-2 0-1,-1 2 0,-1 0 1,-3-1-1,0 3 1,-4-1-1,-3-1 1,-3 4-1,-6-3 0,-2 1 0,-4-1 0,-4 1 1,-4-3-1,-16-1 0,17 4 0,-17-4 0,0 0 0,0 0 0,0 0 0,0 0 0,0 0 0,0 0 0,0 0 0,0 0 1,0 0-1,0 0 0,0 0 0,0 0 0,0 0 0,0 0 0,16 0 0,-16 0 0,0 0 0,0 0 0,0 0 0,0 0 0,0 0-1,0 0 0,0 0-1,0 0-2,0 0-3,0 0-14,0 0-17,-19-9-1,19 9 2,0 0-2</inkml:trace>
        </inkml:traceGroup>
        <inkml:traceGroup>
          <inkml:annotationXML>
            <emma:emma xmlns:emma="http://www.w3.org/2003/04/emma" version="1.0">
              <emma:interpretation id="{E7DE39E6-0468-4DF0-9708-A41C21039C34}" emma:medium="tactile" emma:mode="ink">
                <msink:context xmlns:msink="http://schemas.microsoft.com/ink/2010/main" type="inkWord" rotatedBoundingBox="10435,8835 12452,8714 12456,8774 10439,8896"/>
              </emma:interpretation>
              <emma:one-of disjunction-type="recognition" id="oneOf2">
                <emma:interpretation id="interp10" emma:lang="en-US" emma:confidence="1">
                  <emma:literal>_</emma:literal>
                </emma:interpretation>
                <emma:interpretation id="interp11" emma:lang="en-US" emma:confidence="0">
                  <emma:literal>-</emma:literal>
                </emma:interpretation>
                <emma:interpretation id="interp12" emma:lang="en-US" emma:confidence="0">
                  <emma:literal>y</emma:literal>
                </emma:interpretation>
                <emma:interpretation id="interp13" emma:lang="en-US" emma:confidence="0">
                  <emma:literal>r</emma:literal>
                </emma:interpretation>
                <emma:interpretation id="interp14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-31636.8556">4859-1904 52,'0'0'31,"0"0"2,0 0 0,0 0-16,0 0-4,0 0-5,0 0-2,0 0-1,24-5-1,-24 5-1,21-7 1,-21 7-2,25-9 1,-25 9-1,27-7 0,-27 7 0,23-9-1,-23 9 1,24-8-1,-8 2 0,4 5 0,1-5 0,7 3 0,4-2 0,10 1 0,4-1 0,7 1 0,2-1-1,8 0 1,3-1 0,2 1 0,5 2-1,3-1 1,3 1-1,4-1 1,0 1-1,4 1 1,1-3-1,2 1 1,-2-3-1,0 0 0,1 2 1,-8-2-1,-5 1 0,-7 3 0,-11-1 1,-9 3-1,-8 1 0,-11 1 0,-12 1 0,-18-2 0,15 9 0,-15-9-1,0 0 1,-19 16 1,19-16-1,-25 9 0,25-9 0,-28 7-1,28-7 0,-25 1 0,25-1-2,-21-3-2,21 3-2,-21-7-7,21 7-24,0 0-2,0 0 3,-21 0-2</inkml:trace>
        </inkml:traceGroup>
      </inkml:traceGroup>
    </inkml:traceGroup>
    <inkml:traceGroup>
      <inkml:annotationXML>
        <emma:emma xmlns:emma="http://www.w3.org/2003/04/emma" version="1.0">
          <emma:interpretation id="{72F0F8A7-8C8F-4534-9684-D04C665AC6DD}" emma:medium="tactile" emma:mode="ink">
            <msink:context xmlns:msink="http://schemas.microsoft.com/ink/2010/main" type="paragraph" rotatedBoundingBox="4959,9011 12269,9072 12257,10509 4947,104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E801C8-20C0-438D-8A9C-253D65C59422}" emma:medium="tactile" emma:mode="ink">
              <msink:context xmlns:msink="http://schemas.microsoft.com/ink/2010/main" type="line" rotatedBoundingBox="4959,9011 12269,9072 12257,10509 4947,10448"/>
            </emma:interpretation>
          </emma:emma>
        </inkml:annotationXML>
        <inkml:traceGroup>
          <inkml:annotationXML>
            <emma:emma xmlns:emma="http://www.w3.org/2003/04/emma" version="1.0">
              <emma:interpretation id="{272F93C6-A972-47AE-AE11-957982C5DA22}" emma:medium="tactile" emma:mode="ink">
                <msink:context xmlns:msink="http://schemas.microsoft.com/ink/2010/main" type="inkWord" rotatedBoundingBox="4958,9146 6508,9159 6500,10159 4949,10146"/>
              </emma:interpretation>
              <emma:one-of disjunction-type="recognition" id="oneOf3">
                <emma:interpretation id="interp15" emma:lang="en-US" emma:confidence="0">
                  <emma:literal>2Pac</emma:literal>
                </emma:interpretation>
                <emma:interpretation id="interp16" emma:lang="en-US" emma:confidence="0">
                  <emma:literal>2p,</emma:literal>
                </emma:interpretation>
                <emma:interpretation id="interp17" emma:lang="en-US" emma:confidence="0">
                  <emma:literal>Tex</emma:literal>
                </emma:interpretation>
                <emma:interpretation id="interp18" emma:lang="en-US" emma:confidence="0">
                  <emma:literal>2pv</emma:literal>
                </emma:interpretation>
                <emma:interpretation id="interp19" emma:lang="en-US" emma:confidence="0">
                  <emma:literal>Topy</emma:literal>
                </emma:interpretation>
              </emma:one-of>
            </emma:emma>
          </inkml:annotationXML>
          <inkml:trace contextRef="#ctx0" brushRef="#br0" timeOffset="-28423.2499">-534-1454 55,'0'0'32,"-9"-17"-1,9 17 1,9-18-17,-11-5-5,18 13-3,-11-11-2,15 8 0,-8-6-1,9 7 0,-7-4 0,9 5-1,-7-1 0,7 5-1,-7 0 0,5 2-1,-5 1 0,2 2 0,1 2 0,-1 2 0,1-2-1,1 4 1,-3-1-1,1 1 1,-18-4-1,26 21 1,-26-21-1,8 35 0,-14-10 0,-4 6 1,-6 4-1,-5 7 0,-6 1 0,-1 2 0,-6 1 0,-3 3 1,-2 2-1,1-3 0,-3-1 0,2-3 0,6-4 0,3-1 0,3-6 1,9-4-1,8-10 1,6-3-1,4-16 1,16 12 0,0-14 0,7-1 0,5-4 0,4-2-1,2 0 1,3 0-1,2 1 0,-2 1 0,0 1 0,-4-1-1,-1 5 0,-4-5-2,2 9-3,-10-16-3,18 16-28,-38-2-2,38-16 2,-38 16-2</inkml:trace>
          <inkml:trace contextRef="#ctx0" brushRef="#br0" timeOffset="-27830.4489">34-1125 68,'0'21'34,"0"-21"0,4 30 2,-4-30-21,10 40-5,-10-17-3,15 16-1,-8-4-2,7 9 0,-4-6 0,4 5-2,-3-8 0,3 2 0,-5-9-1,0-4 0,-2-6-1,-7-18 1,10 23-1,-10-23 0,0 0 0,0 0 0,0 0-1,-10-21 1,5 3 0,-3-7-1,3-6 0,-2-4 0,2-7 1,0-4-1,3-3 0,0-1 0,2-1 0,2 2 1,1 5 0,4 6 0,2 3 0,2 5 0,3 7 1,0 5-1,4 6 0,-1 8 1,3 3-1,1 2 1,-3 5-1,-1 10 1,-3 1-1,-1 6 1,-6 3-1,-5 1 1,-8 3-1,-1 3 1,-9-1-1,-1-3 0,-6-2 0,-2-8-1,2-3-2,-7-13-2,12 6-6,-12-21-27,14 0 0,-3-20 0,12 2 0</inkml:trace>
          <inkml:trace contextRef="#ctx0" brushRef="#br0" timeOffset="-27144.0477">631-1060 81,'0'0'36,"-5"23"-1,10-8 2,-5-15-26,12 22-3,-12-22-2,34 28-1,-11-13-1,7 7-1,-4-1-1,2 1 0,-1 1-1,-4-2 0,-2-1-1,-5-4 0,-16-16-1,21 21-1,-21-21-2,0 0-2,20 3-5,-31-22-20,11 19-7,2-32 0,3 15 1</inkml:trace>
          <inkml:trace contextRef="#ctx0" brushRef="#br0" timeOffset="-26925.6473">924-1080 58,'-5'-19'35,"5"19"0,0 0 0,-27-5-10,27 33-12,-21-16-5,12 20-2,-10-4-2,5 7 0,-4-1-2,4 1-1,0-4 0,3-4-1,4-4-3,7-23-2,2 33-15,-2-33-19,0 0 2,17-16-1,1 4 0</inkml:trace>
        </inkml:traceGroup>
        <inkml:traceGroup>
          <inkml:annotationXML>
            <emma:emma xmlns:emma="http://www.w3.org/2003/04/emma" version="1.0">
              <emma:interpretation id="{613A76BF-55DB-4FD2-9E85-C3A1A65FC838}" emma:medium="tactile" emma:mode="ink">
                <msink:context xmlns:msink="http://schemas.microsoft.com/ink/2010/main" type="inkWord" rotatedBoundingBox="7821,9244 9194,9256 9183,10483 7810,10472"/>
              </emma:interpretation>
              <emma:one-of disjunction-type="recognition" id="oneOf4">
                <emma:interpretation id="interp20" emma:lang="en-US" emma:confidence="0">
                  <emma:literal>Zpy</emma:literal>
                </emma:interpretation>
                <emma:interpretation id="interp21" emma:lang="en-US" emma:confidence="0">
                  <emma:literal>spy</emma:literal>
                </emma:interpretation>
                <emma:interpretation id="interp22" emma:lang="en-US" emma:confidence="0">
                  <emma:literal>Topy</emma:literal>
                </emma:interpretation>
                <emma:interpretation id="interp23" emma:lang="en-US" emma:confidence="0">
                  <emma:literal>Ropy</emma:literal>
                </emma:interpretation>
                <emma:interpretation id="interp24" emma:lang="en-US" emma:confidence="0">
                  <emma:literal>Spy</emma:literal>
                </emma:interpretation>
              </emma:one-of>
            </emma:emma>
          </inkml:annotationXML>
          <inkml:trace contextRef="#ctx0" brushRef="#br0" timeOffset="-26067.6458">2280-1204 58,'-22'-30'33,"17"12"-1,-2 1 1,0-17-16,7 34-6,14-47-3,4 29-1,-8-13-2,19 10 0,-8-8 0,16 8-1,-5-1-1,8 4 0,1-1-1,3 8 0,-3 2-1,-3 6 0,-6 5 0,-7 8-1,-9 6 0,-6 9 1,-11 6-1,-8 10 0,-9 4 0,-7 8 0,-3 5 0,-4 5 0,-1 0 0,-2 1 0,1-5 0,0-4 1,6-8-2,5-6 2,2-8-1,5-6 0,7-8 0,2-3 0,7-16 0,4 17 0,-4-17 0,21 7 0,-3-7 1,5-1-1,5-5 0,4-1-1,3 2 0,0-6-3,9 8-1,-12-13-4,18 20-17,-19-15-12,3 8 1,-15-6-2,8 7 4</inkml:trace>
          <inkml:trace contextRef="#ctx0" brushRef="#br0" timeOffset="-25584.0449">2844-802 76,'2'32'36,"-4"-16"0,8 15 1,-17-11-21,27 23-5,-16-11-3,14 16-3,-7-8 0,4 6-2,-2-4-1,-1-7 1,0-5-2,-3-4-1,-3-7 1,-2-19-1,0 20 1,0-20-1,0 0 0,-15-21 0,10 1 0,-4-6 0,2-6 0,-2-6 0,2-8-1,2-7 1,2-1 0,3-4-1,3 0 1,2-2 0,4 2-1,4 4 1,2 8 0,1 7 0,2 6 0,1 8 0,3 10 0,-3 6 0,0 11 1,-3 8-1,-2 8 0,-3 4 1,-7 8-2,-3 2 2,-6 3-1,-6-1 0,-4-3 0,-3-4-1,-1-3-1,-6-12-1,11 4-5,-20-26-17,34 10-13,-35-13-1,35 13 1,-21-31-1</inkml:trace>
          <inkml:trace contextRef="#ctx0" brushRef="#br0" timeOffset="-25131.6441">3314-851 62,'0'0'36,"-16"-12"0,16 12 1,0 0-10,18 14-15,-18-14-5,21 19-1,-5-5-2,7 4-2,-2 1 0,2 4 0,0-4-2,-2 0 0,-2 3-1,-19-22-3,27 26-6,-27-26-27,0 0-1,0 0 0,0 0 0</inkml:trace>
          <inkml:trace contextRef="#ctx0" brushRef="#br0" timeOffset="-24866.4437">3609-937 89,'0'0'37,"0"0"0,0 0 2,-28 14-26,28 12-5,-11-3-2,9 17-2,-7 4-1,2 7-1,-3 0-1,1 6 0,0-5 0,2-1-1,2-9 0,1-12-2,8-2-3,-4-28-4,0 0-30,19 4 0,-3-11 0,-7-16 0</inkml:trace>
        </inkml:traceGroup>
        <inkml:traceGroup>
          <inkml:annotationXML>
            <emma:emma xmlns:emma="http://www.w3.org/2003/04/emma" version="1.0">
              <emma:interpretation id="{F5405F70-F03C-4C22-B00C-C662C2D58994}" emma:medium="tactile" emma:mode="ink">
                <msink:context xmlns:msink="http://schemas.microsoft.com/ink/2010/main" type="inkWord" rotatedBoundingBox="10859,9060 12269,9072 12259,10240 10849,10229"/>
              </emma:interpretation>
              <emma:one-of disjunction-type="recognition" id="oneOf5">
                <emma:interpretation id="interp25" emma:lang="en-US" emma:confidence="0">
                  <emma:literal>2pz</emma:literal>
                </emma:interpretation>
                <emma:interpretation id="interp26" emma:lang="en-US" emma:confidence="0">
                  <emma:literal>2pZ</emma:literal>
                </emma:interpretation>
                <emma:interpretation id="interp27" emma:lang="en-US" emma:confidence="0">
                  <emma:literal>Rpt</emma:literal>
                </emma:interpretation>
                <emma:interpretation id="interp28" emma:lang="en-US" emma:confidence="0">
                  <emma:literal>rpt</emma:literal>
                </emma:interpretation>
                <emma:interpretation id="interp29" emma:lang="en-US" emma:confidence="0">
                  <emma:literal>2Pac</emma:literal>
                </emma:interpretation>
              </emma:one-of>
            </emma:emma>
          </inkml:annotationXML>
          <inkml:trace contextRef="#ctx0" brushRef="#br0" timeOffset="-23992.8421">5337-1357 63,'-12'-16'34,"1"-5"-1,2 2 1,-9-13-14,18 32-8,-7-44-5,14 26-1,-3-10-2,12 7 0,0-3-1,10 1 0,1-5-1,10 1 0,0 3 0,7 3 0,-5 3-2,0 6 1,-6 8 0,-6 10-1,-11 8 0,-8 8 0,-9 8 0,-8 7-1,-9 5 2,-5 8-1,-5 1 0,-4 1 0,-1 6 0,-3 4 0,1-4 0,-2 3 0,3-5 0,3-5 1,6-7-1,4-7 0,7-10 0,8-8 1,6-19-1,0 0 1,23 12-1,-3-19 1,4-2-1,5 1 0,2-3 1,1 1-2,5 1 0,-5-2-2,10 8-2,-10-11-3,16 22-11,-18-20-19,7 10 1,-9-10-1,6 9 1</inkml:trace>
          <inkml:trace contextRef="#ctx0" brushRef="#br0" timeOffset="-23509.2413">5842-1072 82,'0'0'35,"7"28"2,-7-28-6,3 35-14,-3-35-6,-5 40-3,0-17-2,10 10-2,-7-1 0,6 7-2,-2 1 0,-1 4 0,1-4-1,0-1 0,-2-4 0,-2-3 0,0-8-1,1-2 1,1-22-1,0 0 1,0 0-1,0 0 0,-16-7-1,10-15 1,1-4 0,0-7-1,1-6 1,3-5-1,1-5 1,3-4-1,1 0 1,3-1 0,3 1 0,4 4 0,0 2 0,4 8 0,0 7 0,3 10 0,0 6 0,0 9 0,1 7 0,-1 8 1,-4 7-1,-1 4 0,-5 5 0,-4 3 0,-5 3 0,-6-2 0,-5-2-1,-7-3 1,1-4-2,-8-10-1,7 3-4,-14-27-12,30 15-19,-37-25-2,26 6 2,-3-11-1</inkml:trace>
          <inkml:trace contextRef="#ctx0" brushRef="#br0" timeOffset="-22791.64">6415-1118 81,'-15'-7'35,"15"7"0,0 0 2,-11-30-25,30 26-4,-6-13-2,11 6-2,-2-6-1,8 6-1,-2-1 1,2 3-2,-4 2 0,-1 5 0,-5 2 0,-5 7-1,-15-7 0,18 23 0,-14-7 0,-6 5 0,-5 4 0,-2 3 0,-5 0 0,-2 2 0,-2 1 0,-1 1 0,-2 0 0,-2-2 0,2 1 0,1-3 0,4-3 0,4-2 0,5-4 0,3-3 0,4-16 0,11 16 0,-11-16 0,30-2 0,-9-3 0,2-2 0,2-2 0,-2-2-2,1 4 0,-24 7-2,32-10-2,-30-6-4,16 19-20,-18-3-8,0 0 2,-25-7-1</inkml:trace>
          <inkml:trace contextRef="#ctx0" brushRef="#br0" timeOffset="-22588.8389">6435-967 83,'0'0'36,"0"0"0,0 0 0,25-5-23,-25 5-6,38-16-4,-9 9-3,-3-7-5,15 8-30,-11-6-2,2 5 1,-4-7-1</inkml:trace>
        </inkml:traceGroup>
      </inkml:traceGroup>
    </inkml:traceGroup>
  </inkml:traceGroup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2:25:00.51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AC80F06-1A38-44C5-AC94-375998D55F29}" emma:medium="tactile" emma:mode="ink">
          <msink:context xmlns:msink="http://schemas.microsoft.com/ink/2010/main" type="inkDrawing"/>
        </emma:interpretation>
      </emma:emma>
    </inkml:annotationXML>
    <inkml:trace contextRef="#ctx0" brushRef="#br0">0-1 80,'0'0'37,"19"9"-2,-19-9 3,12 32-27,-12-32-3,4 37-1,-2-15-3,5 12 0,-2 3-1,4 10 1,-2 4-2,2 9 1,-2 0-1,3 1-1,-1-1 0,0-4 0,0-7-1,-2-7 0,0-6-2,-2-14-1,2 5-4,-7-27-4,0 0-27,0 0-2,0 0 1,-21-7 0</inkml:trace>
  </inkml:traceGroup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2:24:25.61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355ABB0-CDDD-4C11-B1B3-27777393ECFE}" emma:medium="tactile" emma:mode="ink">
          <msink:context xmlns:msink="http://schemas.microsoft.com/ink/2010/main" type="inkDrawing" rotatedBoundingBox="4826,8896 6476,8856 6477,8894 4827,8934" semanticType="underline" shapeName="Other">
            <msink:sourceLink direction="with" ref="{F9D04016-55A5-480A-90EA-6923A8EDE568}"/>
          </msink:context>
        </emma:interpretation>
      </emma:emma>
    </inkml:annotationXML>
    <inkml:trace contextRef="#ctx0" brushRef="#br0">-753-1888 28,'0'0'29,"0"0"1,0 0 1,0 0-12,0 0-5,0 0-4,18-2-1,-18 2-4,0 0 0,0 0-1,19-3 0,-19 3-1,0 0 0,0 0 0,16 0 0,-16 0 0,0 0-1,16-4 0,-16 4 0,17 0-1,-17 0 1,20 0-2,-20 0 1,16 0 0,-16 0 0,16-1 0,-16 1-1,16-2 1,-16 2 0,19-2 0,-19 2-1,25 0 1,-25 0-1,31 0 1,-15 2-1,4 0 1,1-2-1,4 1 0,-1 1 1,5 0-1,1 0 0,1-1 1,3 1-1,1 0 1,1 0-1,-1-1 0,4-1 0,-2 0 1,0 0-1,-4 0 0,3-1 0,-3-1 0,-1 0 0,2-1 0,-6 1 1,2 0-1,-2 0 0,0 1 0,-1 1 1,-1-2-1,1 0 0,-3 0 0,1 1 0,0-1 0,0 0 1,1 0-1,-1 1 0,1-1 0,2 0 0,1-1 0,1 1 0,1 0 1,1-1-1,0-1 0,2 0 0,-3 1 1,-1 1-1,-3 2 0,-6-2 0,-3 2 0,-18 0 0,24 2 0,-24-2 0,0 0 0,16 7 0,-16-7 0,0 0 0,0 0 0,0 0 0,0 0 0,0 0 0,0 0 0,0 0 0,0 0-1,0 0 0,0 0-1,0 0-1,14 16-1,-14-16-1,0 0-1,0 0-2,22 7-8,-22-7-22,0 0 2,0 0-1,15-12 4</inkml:trace>
  </inkml:traceGroup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2:25:01.09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AE6E13B-A66D-4482-B8E5-5B369E78B1B8}" emma:medium="tactile" emma:mode="ink">
          <msink:context xmlns:msink="http://schemas.microsoft.com/ink/2010/main" type="inkDrawing"/>
        </emma:interpretation>
      </emma:emma>
    </inkml:annotationXML>
    <inkml:trace contextRef="#ctx0" brushRef="#br0">317 19 92,'0'0'36,"7"-19"-2,-7 19 1,-12 16-26,12 5-5,-15 0 0,5 7-3,-8 6 0,0 6-1,-4 4 1,-3 5-1,-3-5 0,1-2 1,-3-1-1,2-6 0,3-9 0,4-7 0,2-8 0,3-11 0,16 0-1,-14-21 0,17 0 1,2-6-1,4-2 1,4-7-1,4 1 1,3-2 0,1-1 0,-2-3 1,4 3 0,-2 2 1,1 3-1,-3 7 1,-3 1 0,0 9 1,-4 1-1,-12 15 1,23 1-1,-9 17-1,-3 1 1,5 8 0,-2 2 0,3 5-1,1-3 0,1 1 0,1-4 0,-1-10-1,1-4 1,-1-4-1,-3-4-1,-16-6 0,28 3-4,-28-3-8,0 0-26,-2-21-1,2 21 1,-12-19-2</inkml:trace>
  </inkml:traceGroup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4:19:52.4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0 114 52,'0'0'34,"18"16"-3,-18-16 3,25 7-17,-25-7-4,30-2-4,-13-5-2,24 9-1,0-11-1,20 4 0,6-7-1,20 1-1,6-7 0,15 8-1,5-4 0,9 5-1,-2-3 0,2 7 0,-6-4-1,-1 7 1,-9-2-1,-4 3 0,-10-3 0,-11 1 0,-10 6 0,-16-3-1,-10 7-1,-18-5 0,-6 10-2,-21-12-2,12 21-4,-33-21-28,21 0 0,0 0 1,-14 16-2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4:19:51.56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049FFEA-0F71-4777-9E6F-7A31F49C14C3}" emma:medium="tactile" emma:mode="ink">
          <msink:context xmlns:msink="http://schemas.microsoft.com/ink/2010/main" type="writingRegion" rotatedBoundingBox="6500,15192 6954,15192 6954,15646 6500,15646"/>
        </emma:interpretation>
      </emma:emma>
    </inkml:annotationXML>
    <inkml:traceGroup>
      <inkml:annotationXML>
        <emma:emma xmlns:emma="http://www.w3.org/2003/04/emma" version="1.0">
          <emma:interpretation id="{72C41FCB-0471-483F-919F-930D64ACF656}" emma:medium="tactile" emma:mode="ink">
            <msink:context xmlns:msink="http://schemas.microsoft.com/ink/2010/main" type="paragraph" rotatedBoundingBox="6500,15192 6954,15192 6954,15646 6500,156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180F1C-4099-4315-A9F1-4C6E68404007}" emma:medium="tactile" emma:mode="ink">
              <msink:context xmlns:msink="http://schemas.microsoft.com/ink/2010/main" type="line" rotatedBoundingBox="6500,15192 6954,15192 6954,15646 6500,15646"/>
            </emma:interpretation>
          </emma:emma>
        </inkml:annotationXML>
        <inkml:traceGroup>
          <inkml:annotationXML>
            <emma:emma xmlns:emma="http://www.w3.org/2003/04/emma" version="1.0">
              <emma:interpretation id="{3F5BCC62-73C9-478E-A42B-6C338282EE80}" emma:medium="tactile" emma:mode="ink">
                <msink:context xmlns:msink="http://schemas.microsoft.com/ink/2010/main" type="inkWord" rotatedBoundingBox="6500,15192 6954,15192 6954,15646 6500,15646"/>
              </emma:interpretation>
            </emma:emma>
          </inkml:annotationXML>
          <inkml:trace contextRef="#ctx0" brushRef="#br0">63 245 8,'0'0'17,"-13"-25"0,13 25-3,0 0-1,-12-21-1,12 21 2,0 0-1,0 0-1,-16-25 1,16 25-1,0 0-2,0 0 0,-7-17 0,7 17-2,0 0-1,0 0-1,0 0 0,0 0-2,0 0 0,0 0 0,0 0-1,-14 16-1,14-16 1,0 0-1,-4 15 0,4-15 0,4 18 0,-4-18-1,9 21 0,-9-21 0,12 30 0,-3-13 0,0 3 0,1-1 0,1 2 0,1 0 0,2-1-1,1-3 1,-1-1-1,3-4 0,-1-3 1,2-2-1,-2-2 0,-16-5 1,28 6-1,-28-6 0,19 3 0,-19-3 0,0 0 0,16 4 0,-16-4 0,0 0 0,0 0 1,0 0-1,16 0 0,-16 0 0,0 0 0,0 0 0,18-13 0,-18 13 0,0 0 0,0 0 0,0 0 0,18-10 0,-18 10 0,0 0 0,0 0 0,0 0 0,0 0 0,0 0 0,0 0 0,0 0 1,0 0-1,8-16 0,-8 16 0,0 0 0,0 0 0,0 0-1,0 0 1,0 0 0,0 0 0,0 0-1,0 0 1,0 0 0,0 0 0,0 0-1,0 0 1,0 0 0,0 0 0,0 0 0,0-18-1,0 18 1,0 0 0,0 0 0,7-21 0,-7 21 0,9-22 0,-9 22 0,14-32 0,-5 14 0,0-1 0,0-2 0,1-4 0,-1 2 0,0-3 0,2 0 0,-3-4 0,0 2 0,-1 1-1,0 3 1,-2 4 0,-2 1-1,-3 19 1,6-16-1,-6 16 0,0 0-1,0 0 1,2 20-1,-2-20-1,-2 22-1,4-4-1,-2-18-4,3 32-27,-3-32-2,-5 21 1,5-21 0</inkml:trace>
        </inkml:traceGroup>
      </inkml:traceGroup>
    </inkml:traceGroup>
  </inkml:traceGroup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3:03:39.879"/>
    </inkml:context>
    <inkml:brush xml:id="br0">
      <inkml:brushProperty name="width" value="0.06667" units="cm"/>
      <inkml:brushProperty name="height" value="0.06667" units="cm"/>
      <inkml:brushProperty name="color" value="#C0000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92D050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54A838"/>
      <inkml:brushProperty name="fitToCurve" value="1"/>
    </inkml:brush>
  </inkml:definitions>
  <inkml:traceGroup>
    <inkml:annotationXML>
      <emma:emma xmlns:emma="http://www.w3.org/2003/04/emma" version="1.0">
        <emma:interpretation id="{107B6BAB-C6A8-4FB9-ABE5-16932CA431CA}" emma:medium="tactile" emma:mode="ink">
          <msink:context xmlns:msink="http://schemas.microsoft.com/ink/2010/main" type="writingRegion" rotatedBoundingBox="10017,9778 9904,14637 9002,14616 9116,9757"/>
        </emma:interpretation>
      </emma:emma>
    </inkml:annotationXML>
    <inkml:traceGroup>
      <inkml:annotationXML>
        <emma:emma xmlns:emma="http://www.w3.org/2003/04/emma" version="1.0">
          <emma:interpretation id="{9A541A90-7F84-4D77-938A-03FAE13969E9}" emma:medium="tactile" emma:mode="ink">
            <msink:context xmlns:msink="http://schemas.microsoft.com/ink/2010/main" type="paragraph" rotatedBoundingBox="10017,9778 9904,14637 9002,14616 9116,97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DAB989-313D-4CC2-ADF8-A6530757C988}" emma:medium="tactile" emma:mode="ink">
              <msink:context xmlns:msink="http://schemas.microsoft.com/ink/2010/main" type="line" rotatedBoundingBox="10017,9778 9904,14637 9002,14616 9115,9756"/>
            </emma:interpretation>
          </emma:emma>
        </inkml:annotationXML>
        <inkml:traceGroup>
          <inkml:annotationXML>
            <emma:emma xmlns:emma="http://www.w3.org/2003/04/emma" version="1.0">
              <emma:interpretation id="{3E4200FA-A539-4BE6-9833-7D64C33EAFB6}" emma:medium="tactile" emma:mode="ink">
                <msink:context xmlns:msink="http://schemas.microsoft.com/ink/2010/main" type="inkWord" rotatedBoundingBox="10017,9778 9904,14637 9002,14616 9115,9756"/>
              </emma:interpretation>
              <emma:one-of disjunction-type="recognition" id="oneOf0">
                <emma:interpretation id="interp0" emma:lang="en-US" emma:confidence="0.5">
                  <emma:literal>ninety*'"</emma:literal>
                </emma:interpretation>
                <emma:interpretation id="interp1" emma:lang="en-US" emma:confidence="0">
                  <emma:literal>Http'"</emma:literal>
                </emma:interpretation>
                <emma:interpretation id="interp2" emma:lang="en-US" emma:confidence="0">
                  <emma:literal>startup'"</emma:literal>
                </emma:interpretation>
                <emma:interpretation id="interp3" emma:lang="en-US" emma:confidence="0">
                  <emma:literal>Ninety*'"</emma:literal>
                </emma:interpretation>
                <emma:interpretation id="interp4" emma:lang="en-US" emma:confidence="0">
                  <emma:literal>startup'"'</emma:literal>
                </emma:interpretation>
              </emma:one-of>
            </emma:emma>
          </inkml:annotationXML>
          <inkml:trace contextRef="#ctx0" brushRef="#br0">624 1587 19,'0'0'22,"0"0"0,0 0 3,0 0-9,-2-17-3,2 17-2,0 0 0,0-16-2,0 16 0,-6-18-2,-2 1 0,8 17-3,-4-25-1,4 25-1,-2-26-1,2 26 0,-1-28 0,1 28-1,-2-27 1,2 27-1,-4-28 0,4 28 1,-5-30-1,1 13 0,1-1 1,-2-1-1,1 1 0,-1-1 0,0-2 0,-1 0 0,-1 0 0,2-2 0,0 2 0,-1-2-1,1 0 2,-2-2-2,2 2 1,-2-1 0,3 1 0,-3 0 0,2 0 0,-2-1 0,1-1 0,-1 1 0,2-1 1,-4-1-2,2 1 2,-2 0-2,0 1 2,2 4-2,-3 3 1,1 1 0,9 16 0,-19-23 0,19 23 0,-15-19 0,15 19 0,-14-19 0,14 19 0,-9-18 0,9 18 0,0 0 0,-5-18 0,5 18 0,0 0 0,0 0 0,0 0 0,0 0 0,0 23 0,0-23 0,4 30 0,1-11 0,-1 6 0,3 3 1,-2 2-1,0 7 0,2 7 0,2 2 0,2 6 0,-3 3 0,5 3 0,-3-2 0,1 2 0,1-4 1,-3-8-1,2-4 0,-6-8 0,0-8 0,-3-8 0,-2-18 0,0 0 0,0 0 0,0 0 0,-5-18 0,0-5 0,-3-7 0,-2-7 0,-2-5 0,-3-7 0,1-5-1,-2-4 2,-1-6-2,-1-1 1,-1 2 0,-2 5 0,3 4 0,0 6-1,1 6 1,1 7 0,3 10 0,3 8 0,10 17 0,-13-21 0,13 21 0,0 0 1,0 0-1,-1 28 0,4-5 0,2 6 1,2 8-1,4 7 0,0 7 1,3 9-1,3 8 1,-1 5-1,4 0 1,-4 1-1,1-4 1,-1-6-1,-2-8 0,-3-14 0,-2-10 1,0-13-1,-9-19 0,0 0 1,0 0-1,3-30 0,-6 2 0,-6-7 1,2-6-2,-4-4 2,0-3-2,-3-1 1,4-2 0,-4 0 0,1-1 0,1 1 0,-2 0 0,0 1 0,1 5 0,1-1 0,-2 4 0,0 0 0,1 0 0,-3-1 0,2 3 1,-2-1-1,1-4 1,-1 1-2,0 2 2,2 1-2,1 3 1,1 4-1,1 4 0,3 4 2,-1 7-2,2-1 1,0 3 0,0-1 0,-1 1 0,3-1 0,0 1 0,0-1 0,-1 0 0,1 3 0,5 15 0,-7-25 0,7 25 0,0 0 1,-4-18-1,4 18 0,0 0-1,0 0 1,0 16 0,0-16 0,2 18 0,-2-18 0,5 26 0,-5-26 0,9 32 0,-3-13 0,1 4 0,3 7 0,3 10 1,-1 6 0,6 8-1,1 8 1,4 6-1,2 4 1,1 8 0,2-1 0,2-6-1,-1-1 0,-1-5 1,-2-9-2,-4-9 1,-3-8 0,-5-17-2,0-3-1,-14-21-2,20 4-4,-27-29-10,12 1-13,-9-11 0,-3-6 0,0-8 1</inkml:trace>
          <inkml:trace contextRef="#ctx0" brushRef="#br0" timeOffset="-3884.4068">406 1937 47,'0'0'29,"0"0"1,0 0-1,0 0-14,0 0-5,0 0-4,0 0-1,0 0-2,0 0-1,0 0 1,0 0 0,0 0-1,0 0 1,-5 21-1,5-21 0,-5 28 0,5-28-1,0 25 0,-4-10 0,4 6 0,-3 1 0,5 2 0,-6 1 0,6 1-1,-6 8 1,4-1-1,-3 0 0,1 2 1,0-3-1,0-2 0,2-4 0,-1-1 0,1-6 0,-4-1 0,4-18 1,-2 19-1,2-19 0,0 0 0,0 0 0,0 0 0,0 0 0,0 0 1,0-28-1,2 10 0,-4-6 0,6-3 0,-2-4 0,1-6 0,2-3 0,3 1 0,0-3 0,3 1 0,3 3 1,-3 4-1,-1 6 0,1 7 0,-11 21 1,16-26-1,-16 26 0,0 0 1,0 0-1,5 15 0,-5-15 1,-4 23-1,1-5 0,-1 1 1,-1 6-1,0 1 0,-4 2 0,0 2 0,-1 4 0,1 1 0,0 0 0,-2-4 0,-1-2 0,3-5 0,0-3 0,9-21 0,-12 23 0,12-23 0,0 0 0,0 0 0,-16-31 0,16 6 0,2-8 0,0-6 0,1-2 0,1-2 0,3-3 0,-2-2-1,-1 3 1,-1 4 0,1 6 0,-3 9 0,1 3 0,0 5 0,-2 18 0,0 0 0,0 0 0,-4 25 1,1-4-2,-2 5 2,1 6-2,-5 5 2,0 3-2,1 1 2,-3-3-1,2-2 0,0-1 0,2-5 0,0-8 0,7-22 0,-10 20 0,10-20 0,0 0 0,-9-30 0,9 7 0,0-9-1,0 3 2,3-8-1,3-4 0,1 1-1,0-2 2,2 3-2,1 6 2,-1 4-2,-2 5 1,0 5 0,-7 19 0,0 0 0,0 0 0,0 0 0,0 28 0,-5-2 1,-2 2-1,0 9 0,-2 3 0,0 6 0,-2 0 0,3 1 0,1-5 0,-1-6 0,3-3 0,0-10 0,5-23 0,-4 17 0,4-17 0,6-26 0,-1-2 0,0-7 0,2 0 0,0-9 0,0-2 0,2-1 0,2-1 0,-2 4-1,0 6 2,1 6-2,-1 4 1,0 7 0,-9 21 0,10-18 1,-10 18-1,6 23 0,-5 2 0,-1 4 0,-1 10 0,2 9 1,-1 4-1,0 5 0,0 0 0,-1 0 1,-1-5-1,-2-2 0,4-10 0,-1-8 0,-1-9 0,2-23 0,-2 17 0,2-17 0,2-17 0,1-3 0,-1-4 1,-2-8-1,2-5 0,0-2 0,-1-1 0,3-2 0,-2 5 0,1 5 0,-1 4 0,2 11 0,-4 17 0,7-16 0,-7 16 0,3 21 0,-3 0 0,0 4 0,0 4 0,2 5 0,-2-1 0,2 2 0,-1-3 0,3-2 0,-2-4 0,1-3 0,-1-7 0,-2-16 0,0 0 0,0 0 0,0 0 0,18-19 0,-15-8 0,4-4 0,-1-8 0,2-5 0,1 4 0,2-3 0,-1 1 0,1 2-1,1 5 1,-1 5 0,-2 9 1,0 5-1,-9 16 0,0 0 0,15-2 0,-15 2 0,0 33 0,0-4 0,0 2 0,-1 3 0,-1 3 0,2-4 0,-2-1 0,2-1 1,0-4-1,0-8 0,0-19 0,0 19 0,0-19 0,0 0 0,2-17 0,-2 1 0,0-7 0,2-3 0,-2-4 0,3 2 0,-1 0 0,3-1 0,1 3 0,-1 3-1,0 0 2,2 6-1,-7 17 0,11-28 0,-11 28 0,7-16 0,-7 16 0,0 0 0,0 0 0,0 28 0,0-10 0,-2 3 0,-1 3 0,1 3 0,-2 1 0,3-4 0,-3-3 0,2-3 0,-1-2 0,3-16 0,-4 16 0,4-16 0,0 0 0,0-22 0,0 3 0,2 2 0,0-4 0,-1-1 0,3-2 0,0 3 0,-1 0 0,1 3 0,-4 18 0,8-28 0,-8 28 0,11-23 0,-11 23 0,0 0 0,9-16 1,-9 16-1,0 0 0,0 0 0,0 0 0,0 0 0,0 0 0,17 2 0,-17-2 0,0 0 1,0 0-1,16 12 0,-16-12 0,0 0 0,0 0 0,13 18 0,-13-18 0,0 0 1,0 0-1,0 0 0,0 0 0,17 14 0,-17-14 0,0 0 0,0 0 0,18 12 0,-18-12 0,0 0 0,18 13 0,-18-13 0,0 0 0,16 15 0,-16-15 0,0 0 1,0 0-1,17 20 0,-17-20 0,0 0 0,0 0 0,0 0 0,0 0 0,14 17 0,-14-17 0,0 0 0,6 16 0,-6-16 0,5 19 0,-5-19 0,3 16 0,-3-16 1,2 16-1,-2-16 0,4 18 0,-4-18 0,0 21 0,0-21 0,0 24 0,0-24 0,-2 25 0,2-25 0,-2 25 0,2-25 1,-3 21-2,3-21 2,-2 19-1,2-19 0,-2 19 0,2-19 0,-5 20 0,5-20 0,-2 19 0,2-19 0,-5 23-1,5-23 1,-5 23 0,5-23 1,-6 21-1,6-21 0,-7 21 0,7-21 0,-5 17 0,5-17 0,-5 16 0,5-16 0,0 0 0,-9 23 0,9-23 0,-7 18 0,7-18 0,-7 17 0,7-17 0,-7 16 0,7-16 0,0 0 0,-13 21 0,13-21 0,-9 19 0,9-19-1,-7 18 1,7-18-1,-9 16 1,9-16-1,-7 16 1,7-16-1,0 0 1,0 0 0,-19 10 0,19-10 0,0 0 0,-16-17 1,16 17-1,-9-25 0,4 9 1,1-5 0,1-2-1,1-1 1,-1 1-1,1-4 0,2-1 0,-2-2 0,-1-1 0,1-3 0,0 1 0,2-2 0,0-2 0,0 4 0,0 1 0,2 6 0,0 3 0,-1 5 0,-1 18 0,4-16 0,-4 16 0,2 16 0,-2 0 0,0 7 0,0 7 0,-2 3 0,0 6 0,-1 5 0,-1 0 0,1 0 0,-1-1 0,0-4 0,-1-5 0,3-6 0,-1-9 0,3-19 0,0 0 0,0 0 0,0 0 1,3-26-1,-1-1 0,2-4 0,-1-6 0,3-2 0,-1-1 0,2 1 0,-2 6 0,0 5 0,-1 6 0,-4 22 0,5-19 0,-5 19 0,0 21 0,-1 0 0,-3 7 0,0 6 0,-3 3 0,0 3 0,0 2 0,-2 2 1,-1-3-2,1-5 1,0-4-1,2-7 0,4-9 1,3-16-1,0 0 1,-6-22 0,10-6 1,-1-5 0,1-7-1,1-4 1,1-4-1,-1 8 1,2 3-1,-2 5 0,2 8 0,-1 6 0,-6 18 0,0 0 0,0 0 0,8 21 0,-8 2 0,-1 5 0,-5 2 0,3 2 0,-1 1 0,-1-3 1,0 0-1,-2-6 0,1-3 0,1-5 0,5-16 0,-7 20 1,7-20-1,0 0 0,0 0 0,-11-29-1,11 10 1,2-2 0,0-4 0,1-1 0,4-2 0,1-2 0,-1-2 0,1 1 0,1-1 0,0 1 0,0 1 1,-2 2-1,-4 1 0,1 4 0,0 2 0,-3 4 0,-1 17 1,6-28-2,-6 28 1,0 0 0,5-21 1,-5 21-1,0 0 0,10-16 0,-10 16 0,0 0 0,8-20 0,-8 20 0,5-15 0,-5 15 0,2-16 0,-2 16 0,0 0 0,3-20 0,-3 20 0,0 0 0,0 0 0,-2-17 0,2 17 0,0 0 0,0 0 0,-8-18 0,8 18 0,0 0 0,-8-19 0,8 19 0,-5-16 0,5 16 0,0 0 0,-7-19 0,7 19 0,0 0 0,0 0 0,0 0 0,0 0 0,-12-16 0,12 16 0,0 0 0,0 0 0,0 0-1,0 0 2,-18-5-2,18 5 2,0 0-2,0 0 2,0 0-1,0 0 0,-18-2 0,18 2 0,0 0 0,0 0 0,-21 12 0,21-12-1,0 0 1,-23 13 0,23-13 0,-17 8 0,17-8 0,-20 16 0,20-16 0,-19 23 0,19-23 0,-25 30 0,15-14 0,-3-1 0,3 1 0,1 0 0,9-16 0,-18 19 0,18-19 0,0 0 0,-19 22 0,19-22 0,0 0 0,-13 22 0,13-22 0,-3 25 0,3-25 0,-2 26 0,2-26 0,-5 28 0,5-28 0,-6 25 1,6-25-1,-7 25 0,7-25 0,-5 23 0,5-23 0,-5 19 0,5-19 0,-4 23 0,4-23 0,0 21 0,0-21 1,0 24-1,0-24 0,4 27 0,-4-27 0,5 26 0,-5-26 0,5 25 0,-5-25 0,7 23 0,-7-23 0,6 24 0,-6-24 1,3 26-1,-3-26 0,6 27 0,-6-27 0,5 24 0,-5-24 0,3 23 0,-3-23 0,9 21 1,-9-21-1,13 21 0,-13-21-1,8 18 1,-8-18-1,0 0 1,16 19-1,-16-19 1,0 0-1,16 18 1,-16-18 0,0 0 0,20 9 0,-20-9 0,0 0 0,19-4 1,-19 4-2,0 0 2,16-12-1,-16 12 0,0 0 0,14-19 0,-14 19 1,4-16-1,-4 16 1,3-18-1,-3 18 1,0-19-1,0 19 2,-3-21-2,3 21 0,-8-30 0,3 14 0,-2-3 0,0-2 0,0-2 0,-4 2-1,3 0 1,-3 3 0,0 2 0,1 0 0,10 16 0,-20-22 0,20 22 0,-12-20 0,12 20 0,-11-21 0,11 21 0,-7-23-1,7 23 1,-7-22 0,7 22 0,-5-29 0,5 29 0,-5-28 0,3 12 0,0 1 0,2-5 0,0 3 0,0 1 0,0 16 0,4-28 0,-2 10 0,-2 18 0,5-28 0,0 12 0,-5 16 0,7-33 0,-5 14 0,1-1-1,5 4 2,-7 1-1,-1 15 0,7-27 0,-7 27 0,9-17 0,-9 17 0,0 0 0,16-18 0,-16 18 0,0 0 0,19-12 0,-19 12 0,0 0 0,20-11 0,-20 11 0,0 0 0,16-7 0,-16 7 0,0 0 0,19-7 0,-19 7 0,0 0 0,21-9 0,-21 9 0,18-7 0,-18 7 0,16-7 0,-16 7 0,18-5 0,-18 5 0,0 0 0,21 0 0,-21 0 0,0 0 0,19 12 0,-19-12 0,0 0 0,14 20 1,-14-20-1,7 21 0,-7-21 0,7 24 0,-7-24 0,4 29 0,-4-29 0,5 26 0,-5-26 0,4 30 0,-2-14 0,-1-1 0,1 3 0,-2-18 0,2 28 0,-2-28 0,2 26 0,-2-26 0,0 25 0,0-25 0,0 21 0,1-5 0,-1-16 0,2 26 0,-2-26 0,2 25 0,-2-25 0,2 25 0,-2-25 0,1 24 0,-1-24 0,2 26 0,-2-26 0,0 27 0,0-27 0,0 26 1,0-26-1,0 27 0,0-27 0,-2 24 0,2-24 0,-1 23 0,1-23 0,-2 23 0,2-23 0,-5 19 0,5-19 0,-6 19 0,6-19-1,-7 20 2,7-20-1,-9 19 0,9-19 0,-8 21 0,8-21 0,-9 20 0,9-20 0,-9 15 0,9-15 0,0 0 0,-18 21 0,18-21 0,0 0 0,-24 18 0,24-18 0,-23 12 0,23-12 0,-27 6 0,27-6 0,-30-2 0,30 2 0,-30-9 0,14 2 0,0-5 0,16 12 0,-24-23 0,24 23 0,-22-25 0,22 25 0,-19-28 0,12 12 0,-2 1-1,0-3 1,1 0 0,0-1 1,0 0-1,1-2 0,0-2 0,1 2 0,1 0 0,1 1 0,-1 3 0,2 1 0,3 16 0,-8-26 0,8 26 0,-8-23 0,8 23 0,-7-21 0,7 21-1,-4-27 1,4 27 0,0-28 0,0 28 0,5-30 0,-5 30 0,6-28 0,-6 28 0,7-26 0,-7 26 0,1-21 0,-1 21 0,2-16 0,-2 16 0,0 0 0,0 0 0,0 0 0,0 0 0,0 0 0,0 0 0,-10 16 0,10-16 0,-6 24 0,6-24 0,-7 23 0,7-23 0,-7 28 0,4-8 1,1-3-2,-2 3 1,1-1 0,1 9 0,2-2 0,-2 2 0,2 2 0,0 0 0,2 2 0,-2-2 0,2 3 0,0-3 1,-2 3-1,1 1 0,1-1 0,-2 0-1,0-1 0,0 0 1,0-4-1,0-4 1,0-1-1,0-7 1,0-16-1,0 19 1,0-19 0,0 0 0,0 0 1,-3-15-1,1-5 0,2-1 1,-2-3-1,2-6 1,0-4-1,2 1 1,0-4-1,-1 0 1,3 0-1,1 0 0,1 0 0,-1-1 0,0-1 0,2 1 0,0 2 0,0 1 0,2-2 0,-2 4 0,2 0 0,-2 1-1,2 2 2,-2 0-1,0-1 0,0-1 0,-2 4 0,1 0-1,-1 3 2,-3-1-1,3 1 0,-1 2 0,-3 2 0,-1 0 0,2 0 0,-2-2 0,-2-5 0,2 2 0,-1-2 0,-1-1 0,2-2 0,-2 1 0,2 0 0,-2 0 1,2 6-1,0 1 0,-1 2 0,-1 0 0,-4 1 0,5 1-1,-5 0 1,1-1 0,0-1 0,-2-2 0,0-1 0,0-3 0,1 1 0,-1 0 0,2-1 0,1 4 0,3 4 0,1 19 0,-4-26-1,4 26 1,0 0 0,0 0 0,0 0 0,0 0 0,11 17 0,-11-17 0,7 28-1,-2-10 1,0 5 0,2 2 0,1 3 0,-3 5 0,4 4 0,-1 5 1,3 2-1,1 7-1,-1 2 1,0 1 0,1 2 0,2 1 0,-3-3 0,1 2 0,-1 1 0,-1-3 1,3 2-1,-5-1 1,1-1-1,0 1 0,-4-3 0,-1-1 0,-2-5 1,-1-6-1,-2-8 0,-1-4 0,0-8 0,2-20 0,-5 21 0,5-21 0,0 0 0,-6-23 0,6 2 0,0-7 0,0-6 0,2-8 0,-2-9 0,0-9 0,2-3 0,-2-5 0,2-3 0,-2-3-1,0-1 1,-2 3 0,2 5 1,-2 7-1,-1 6 0,-1 3 0,1 7 0,-1 7 0,-1 2 0,0 5 0,-1 2-1,3 3 1,-1 4 0,1 2 0,3 19 0,-4-26 0,4 26 0,0 0 0,0 0-1,0 0 1,7 19 0,-3 2 0,1 11 0,2 8 0,4 16 0,-1 9 0,3 9 0,-3 5 0,4 5 0,2 1 0,-2-6 0,-1-7 0,-3-16 0,-1-10 1,-2-13-1,-2-12 0,-5-21 0,0 0 0,0 0 0,4-37 0,-8 2 0,1-10 0,-2-8 0,-4-14 0,2-5 0,-2-4-1,2-1 0,0 0 1,2 5-1,-3 5 1,7 13-1,-1 13 1,0 13-1,0 10 1,2 18 0,0 0 0,9 30 0,-3 4 0,2 6 0,3 15-1,0 6 1,-1 4 0,2 4 1,1-4-1,-3-4 0,-1-6 0,-2-11 0,-1-13 1,-1-11-1,-5-20 0,0 0 0,7-18 0,-9-8 0,0-10 0,-1-9 0,1-3 0,-1-1 0,-1 3 0,2 6 0,2 5 0,-1 9 0,2 8 0,-1 18 0,0 0 0,0 0 0,16 30-2,-12-2 2,-1 5 0,3 6 0,-3 3 0,2 4 0,-3 3 0,2 2 0,-6-5 1,4 1 0,-4-1-1,0-2 0,0-6 0,-3-2 0,0-3 1,-1-3-2,1 0 2,-2-4-1,0-1 0,0-1 0,2 3 0,-1 1 0,1-2 0,0 2 0,0-1 0,-1 1 0,3-2 0,-1 2 0,-1 0 1,0-1-2,-1-3 1,-1 1 1,2 1-2,-2-1 1,2-1-1,-4-1 0,2 0 1,0 2-1,0-1 1,1-1-1,-1 0 2,2 0-2,0 1 2,-2-1-1,1 2 0,-3-2 0,2 0 0,-3-1 0,1 3 0,-3-2 0,1 0 0,-1 1 0,1 1 0,2-1 1,0 3-1,1-3 0,1-1 0,-2 0 0,0 0 0,0 2 0,-2-3 0,-3 1 0,4 0 0,-4-2 1,1 0-1,3-1 0,-1-5 0,11-15 0,-12 18 0,12-18 0,0 0 0,0 0 0,9-21 0,-2 2 0,1-8 0,3-4 0,0-8 0,1-9 1,-1-3-1,-1-5 0,3-5 0,-1-8 1,2-3-2,-2-5 2,1 1 0,-4-1 0,1 1-1,-3 3 1,-2 4-1,-3 6 1,0 12 0,-4 9-1,0 7 0,1 10 0,-1 7 0,2 18 0,0 0-1,0 0 1,-9 16 0,6 7 0,-3 9 0,-1 5 0,2 8 0,0 6 0,-6 9 0,4 3-1,0 4 0,-2 3 1,0 1-1,0-1 1,-1 0-1,-2-7 1,1-5 0,-1-8 1,-3-10-1,5-10 0,-3-9 0,13-21 0,-17-2 0,10-15 0,3-17 0,2-8 0,2-12 0,2-13 0,2-10 1,3-4-1,3-5 1,3-1-1,-1 7 0,1 8 1,-1 12-1,-2 14 1,-2 16-2,-8 30 1,0 0 0,7 16 0,-13 19 0,-1 11 0,-3 14-1,-1 10 1,0 7-1,-3 6 1,-3 5-1,-1 5 1,0-2-1,-1-3 1,1-7 0,2-13 0,2-10 0,4-19 0,4-18 0,6-21 0,0 0 0,7-47 1,4-2-2,1-11 2,3-9-2,0-5 1,3-1 0,0 1 0,-1 13 1,-1 8-1,-2 14 0,-1 20 0,-13 19 0,16 9 0,-15 22 0,-4 17 0,-4 10-1,-4 14 1,-1 5 0,-4 7 0,-3 4 0,-1 0 0,-1-3 1,0-8-1,0-10 0,1-13-1,3-13 0,6-12-5,-8-29-17,19 0-15,0 0 0,-16-15-1,7-8 0</inkml:trace>
          <inkml:trace contextRef="#ctx0" brushRef="#br0" timeOffset="312.0005">112 76 8,'0'0'18,"0"0"0,0 0-2,12 19-1,-7-1 1,6 10-2,-2 2-1,10 21 1,-5-2-4,14 23-1,-3-3-2,10 17-2,1 0 0,4 10 0,-1-4-3,2-1-2,-2-5-1,-6-10-7,4-4-21,-7-5-1,-10-13 0,-1-5 0</inkml:trace>
          <inkml:trace contextRef="#ctx0" brushRef="#br0" timeOffset="1856.4032">378 2905 22,'0'0'23,"-2"25"1,2-25 0,0 0-8,-3 29-4,3-29-2,-5 27-1,5-27-2,-9 33-1,2-15-1,7 6-1,-7-3-1,3 8-1,-1 0 1,1 7-2,-1-1 0,-2 3 0,0-1 0,0 4 0,-2-1 0,2 2 0,-2-3-1,0 0 1,-1-1-1,-3 3 1,-1 1-1,-2 7 0,-1 2 0,-3 5-1,-1 2 1,0-2-1,0-1 2,0-2-3,3-8 2,4-8-1,1-9 1,3-12-1,10-16-1,0 0 0,-16 12-1,16-12 0,-5-15 0,5 15 0,0-25 1,0 9-1,5 0 2,-2-3-1,4-4 1,1-8 0,0-1 1,3-10-1,1-6 0,1-4 2,1-8-1,0-3 1,4-8-1,-1 1 2,3-5 0,-3 4 1,1 4-1,1 9 0,-5 6 0,-1 10 0,-4 10 0,-2 13 0,-7 19-1,0 0 2,0 0-2,0 0 1,0 0 0,-20 35-1,10-7 0,1 11 1,-5 4-2,1 10 1,-4 7 0,-1 5 0,-7 11-1,2 4 0,-5 1 2,2 2-2,-1-4 1,4-2-1,0-10 1,7-7-3,6-9-1,-1-22-4,15 3-26,-4-32 2,-5 23-2,5-23 1</inkml:trace>
          <inkml:trace contextRef="#ctx0" brushRef="#br1" timeOffset="33444.369">860 1794 20,'0'0'19,"0"0"1,0 0-5,0 0-1,0 0-3,0 0 0,0 0-1,-9-15 0,9 15-2,0 0 0,0 0-1,0 0-2,0 0 0,0 0-2,0 0 1,0 0-2,0 0 0,0 0 0,0 0 0,0 0 0,0 0-1,0 0 1,0 0 0,-7 17-1,7-17 1,0 0-1,-2 18 0,2-18 0,0 0 0,-3 19 0,3-19-1,-2 16 1,2-16 0,0 17 0,0-17 0,-2 20 0,2-20 0,-1 17 0,1-17 0,-2 18 0,2-18 0,-4 16 0,4-16-1,0 0 1,-1 23 0,1-23 0,0 0 0,-4 21 0,4-21 0,-2 17 0,2-17 0,-2 18-1,2-18 1,-1 16 0,1-16 0,0 0-1,-2 23 1,2-23 0,0 0-1,-4 21 1,4-21-1,-1 21 0,1-21 1,-4 24-1,4-24 1,-2 23 0,2-23-1,-1 25 0,1-25 1,-2 24-1,2-24 1,-2 23-1,2-23 0,-3 20 1,3-20-1,-2 17 0,2-17 1,0 16-1,0-16 0,0 0 0,-2 23 0,2-23 1,-2 16-1,2-16 0,0 17 0,0-17 0,-2 18 0,2-18 1,-1 17-1,1-17 0,-4 16 0,4-16 0,-2 16 0,2-16 1,0 0-1,-1 23 0,1-23 0,-2 17 0,2-17 0,0 16 0,0-16 1,-4 18-1,4-18 0,-1 19 0,1-19 0,-4 18 0,4-18 0,-5 15 0,5-15 0,-4 18 0,4-18 0,0 0 0,-7 25 0,7-25 0,-3 15 0,3-15 0,-4 20-1,4-20 1,-2 19 0,2-19-1,0 16 0,0-16 1,0 0-1,-1 17 1,1-17 0,0 0 1,0 0-1,0 0 1,0 0 0,1-26-1,-1 26 1,4-28 0,-2 9-1,1-1 1,-1 1-1,1 1 0,-1-4 0,2 2 1,-1 1-1,1-2 0,-1 0 0,1 0 0,-1 1 0,1-3 0,-2 4 1,1-2-1,1 2 0,-1-1 0,-1 3 0,0-2 0,0 1 0,-1-1 0,1 3 0,0-2 0,-2 1 0,2 1 0,-2 0 0,1 0 0,-1 16 0,0-24 0,0 24 0,2-20 1,-2 20-2,2-16 1,-2 16 0,2-15 1,-2 15-1,1-21 0,-1 21 0,2-27 0,-2 27 0,0-26 0,0 26 0,0-27 0,0 27 0,0-22 0,0 22 0,-2-23 0,2 23 0,0-23 0,0 23 0,-1-19 0,1 19-1,-2-20 1,2 20 0,-2-17 0,2 17 0,-3-18 1,3 18-1,-2-17 0,2 17 0,0-16 0,0 16 0,0 0 0,0-23 0,0 23 0,0 0 0,-4-21 0,4 21 0,0 0 0,-3-21 0,3 21 0,-2-16 0,2 16 0,0-16 0,0 16 0,-2-16 0,2 16 0,-1-16 0,1 16 0,-2-17 0,2 17 0,-4-21-1,4 21 1,-3-27 1,3 27-1,-4-28 0,4 28 0,-3-28 1,3 28-1,-2-26 1,2 26-1,0-21 0,0 21 0,-2-21 0,2 21 0,-2-21-1,2 21 1,-1-21 0,1 21 0,-2-20-1,2 20 0,-2-23-2,2 23-1,-3-28-5,3 28-27,1-31-2,-1 15 2,-7-9-1</inkml:trace>
          <inkml:trace contextRef="#ctx0" brushRef="#br2" timeOffset="48732.396">661 3636 50,'-6'39'26,"-11"3"0,-1 11-8,-5 19-8,-14 5-4,0 16-4,-13 9-1,-2 5-3,0 6-5,-8-12-10,4 1-10,8-7 0,2-16 0,13-8 0</inkml:trace>
          <inkml:trace contextRef="#ctx0" brushRef="#br2" timeOffset="49059.9965">456 4005 8,'-39'91'20,"-23"1"-1,9 20-1,-14-1-9,2 8-10,5 6-15,-9-21-3,21-1 0</inkml:trace>
        </inkml:traceGroup>
      </inkml:traceGroup>
    </inkml:traceGroup>
  </inkml:traceGroup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3:03:51.954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D02FD345-22F3-4F85-A432-BDEE4988CC86}" emma:medium="tactile" emma:mode="ink">
          <msink:context xmlns:msink="http://schemas.microsoft.com/ink/2010/main" type="inkDrawing" rotatedBoundingBox="9501,13273 9676,10572 10170,10604 9996,13305" shapeName="None"/>
        </emma:interpretation>
      </emma:emma>
    </inkml:annotationXML>
    <inkml:trace contextRef="#ctx0" brushRef="#br0">411 1173 11,'11'-15'19,"-11"15"1,0 0-2,0 0-3,0 0-1,0 0-3,0 0-1,0 0-1,-11-16-1,11 16 0,0 0-2,0 0-1,-5-23-1,5 23-1,0 0 0,5-18 0,-5 18 1,0 0-1,0 0 0,0 0-1,0 0 1,0 0-1,0 0-1,0 0 1,0 0 0,0 0-1,0 0 1,-2 16-1,2-16 0,0 25 1,0-25-1,0 31 1,0-31-1,0 27 0,0-27 0,2 30 0,-4-14 1,4 1-1,-2 1 0,0-1 0,0 6-1,2 0 1,-2-2 0,2 0 0,-2 0-1,0-1 1,0-3-1,0 2 1,0-1-1,0 0 1,-2-3-1,2 1 1,0-16-1,-4 30 0,4-30 1,0 30-1,0-30 0,-1 32 0,1-15 1,0 1-1,-2-1 0,2 3 1,-2-1-1,2 4 0,-2-2 0,1-2-1,-1 1 1,0-3-1,0 1 1,2-1-1,-2 1 1,2-18-1,0 26 1,0-26 0,-1 21 0,1-21 0,0 0 0,-4 18 1,4-18-1,0 0 0,0 0 0,0 0 0,0 0 0,0 0 0,0 0 0,-9-18 0,9 18 0,0 0 0,0-19 0,0 19 0,0-21 1,0 3-2,2-3 2,-2-2-1,0-1 1,2-1-1,0-3 1,-1 2 0,1-1-1,2 3 1,-1 1-1,-1 2 0,2 1 1,-3 1-1,1 0 0,0-1 0,-2-1 0,0 0 0,-2 0 0,0 0 0,2-3 0,-3 2 0,1 0 0,0-1 0,-1 2 1,1 0-2,0 1 1,0 3 0,2 17 0,-3-23 0,3 23 0,-4-21 0,4 21 0,-3-20 0,3 20 0,-4-22 0,2 6 0,1-2 0,1 18 0,-4-28 0,4 28 0,-3-26 0,3 26 0,-4-21 0,4 21 0,-3-21 0,3 21 0,-4-23 0,4 23 0,-3-21 0,3 21 0,-4-20 0,4 20 1,0 0-1,-2-19 0,2 19 0,0 0 0,0 0-1,0 0 1,0 0 0,-5 21 0,5-21 0,0 28 0,-2-12 0,4 3 0,-4 2 0,2 0 0,2 2 0,-2 2 0,0-6 0,-2 1 0,2-1 0,0 0 0,-2-1 0,2 1 0,0-3 0,0 0 0,0 5 0,0 0 0,2-2 0,-2 1 1,2-3-1,-2-1 0,0 2 0,2-3 0,-2-15 0,-2 28 0,2-28 0,0 25 0,0-25 0,-2 25 0,2-25 0,-2 24 0,2-24 0,0 25 0,0-25 0,0 26 0,0-26 0,0 25 0,0-25 0,-1 24 0,1-24 0,-2 23 0,2-23 0,-4 21 0,4-21 0,-1 21 0,1-21 1,0 25-1,-2-9-1,2-16 1,0 30-1,0-30 1,-2 31-1,2-31 1,-3 30-1,3-30 1,-4 25 0,4-25 0,-5 24 0,5-24 0,-4 23 0,4-23 0,-3 21 0,3-21 0,-2 21 0,2-21 0,-4 20 0,4-20 0,-5 19 0,5-19 0,-5 16 0,5-16 0,0 0 0,-7 21 0,7-21 0,0 0 0,0 0 0,-6 19 0,6-19 0,0 0 0,0 0 0,-1 18 0,1-18 0,0 0 0,0 0 1,0 0-1,0 0 0,0 0 0,0 0 0,0 0 0,0 0 0,-18-2 0,18 2 0,-2-19 0,2 19 0,-2-28 0,4 12 0,-2 16 0,2-30 0,2 14-1,-3 0 1,1 1 0,0-1 0,1 0 0,-1 0 0,2 0 1,-3-1-1,3-3 0,-1 1 1,1 0-1,0-1 1,-3 1-1,1 0 1,0 1-1,0 1 1,-2 17-1,1-27 0,-1 27 0,2-28 0,0 12 0,1 1 0,-1-1 0,0-2 0,1 1 0,-1-1 0,-2 2 0,2-1 0,-2 1 0,2 0 0,-2 16 0,2-32 0,-2 17 0,1-1 0,-1-2 0,2 1 0,0 1 1,0-2-1,-1 2 0,-1 16 0,2-28 0,-2 28 0,2-26 0,-2 26 0,0-21 0,0 21 0,0-18 0,0 18 0,0-16 0,0 16 0,0 0 0,0-21 0,0 21 0,-2-22 0,2 22 0,-2-23 0,2 23 0,-3-21 0,3 21 0,0-25 0,0 25 0,-2-25 0,2 25 0,0-24 0,0 24 0,-2-25 0,2 25 0,-1-21 0,1 21 0,-4-21 0,4 21 0,-4-21 0,4 21 0,-3-25 0,3 25 0,-2-24 0,2 24 0,-2-23 0,2 23 0,-1-19 0,1 19-1,-2-18 1,2 18 0,0 0 0,-5-23 0,5 23 0,-6-17 0,6 17 0,-7-20 0,7 20 0,-5-24 0,5 24 1,-5-30-1,5 30 0,-6-25 0,6 25 0,-3-21 0,3 21 0,0 0 0,0 0 0,0 0 1,0 0-2,0 0 1,0 0 0,0 0 0,0 0-1,0 0 1,5 16-1,-5-16 1,5 32 0,-1-11 0,-1 1 0,1 5 0,-2-1 1,1 2-1,3 4 0,-3 1 0,2 2 0,1 2 0,-1 0 0,-1 0 0,-1-5 0,1-1 0,-1-1 0,-1-2 1,0 1-1,-2-5 0,0-1 0,0-2 0,0 4 0,-2-1 0,4-1 0,-4 0 0,2 0 0,0-2-1,0 0 1,0 0 0,0 0 1,-2 0-1,2-1 0,0-3 0,-2 2 0,2-1 0,-1-2 0,1 0 0,-2-1 0,2-15 0,-4 29 0,4-29 0,-1 22 0,1-22 0,-4 23 0,4-23 0,-2 23 0,2-23 0,-3 26-1,3-26 0,-4 25 1,4-25-1,-3 25 1,3-25-1,-4 19 1,4-19-1,-3 16 2,3-16-2,0 0 1,-6 17 0,6-17 0,0 0 0,-3 16 0,3-16 0,0 0 0,-4 21 0,4-21 0,-3 16 0,3-16 0,-4 18 0,4-18 1,-3 19-1,3-19 0,-4 18 0,4-18 0,-2 17 0,2-17 0,-1 18 0,1-18 0,-2 19 0,2-19 0,-5 23 0,5-23 0,-4 24 0,4-24 0,-7 25 0,7-25 1,-5 26-1,5-26 0,-6 29 0,6-29 0,-8 28 0,4-13 0,0 1 0,-1 0 0,0 0 1,0 1-1,-1-1 0,6-16 0,-10 30 0,3-14 0,1 0 0,-1 0 0,0-1 0,0 1 0,7-16 0,-10 30 0,10-30 0,-9 26 0,9-26 0,-9 20 0,9-20 0,-5 17 0,5-17 0,-9 18 0,9-18 0,-11 21 0,11-21 0,-14 25 0,14-25 0,-16 30 1,7-13-2,9-17 2,-16 30-1,16-30 0,-14 25-1,14-25 2,-8 15-1,8-15-1,0 0 1,0 0 0,0 0 0,0 0 0,8-17 1,-8 17-2,16-30 2,-5 9-1,-1-6 0,1-2 0,1-7 0,2 0 0,1-7 0,0-2 0,3-3 0,0-1 0,-1 0 0,3 0 0,-1 1 0,-3 1 0,0 1 0,0 0-1,-4-1 2,-1 0-1,-1-3 1,-1-2-1,0-3 1,2-3-1,-2 0 1,1 2-1,1 3 1,-2 8-1,1 4 0,-3 9 0,0 11 0,-7 21 0,0 0 0,16-5-1,-14 21 1,0 7 0,-2 7 0,-2 7 0,0 6 0,-1 8 0,-4 4-1,1 5 1,-1 1-1,0 4 1,-2 0-1,0-2 0,1-1 1,-1-4-1,-2-5 1,2-2 0,-1-7-1,-3-6 1,5-4-1,-5-6 1,4-9-1,9-19 0,-14 21 1,14-21-1,0 0 1,0 0 0,-7-28-1,11 12 1,-1-1 0,3 1 0,-3 0 0,-3 16 0,7-19 0,-7 19 0,0 0 0,0 0 0,-9 30 0,2-11 0,-3 4 0,-1 5 0,-5 3 0,0 3 0,-1-1 0,-1-1 0,-1 1 0,1-1 0,-1-2 0,1-2 0,2-4 0,2-4 0,0-3 0,3-1 0,11-16 0,-19 19 0,19-19-1,0 0 2,-18 11-1,18-11-1,0 0 2,-10-16-1,10 16 0,-2-23 0,2 8 0,0-3 0,0-3 0,3-2 0,3-2 0,-3 1 0,1-1 1,1-1-1,0-2 0,-1 0 0,1 3 0,-1 2 0,-1 2 1,2-2-1,1 4 0,1-2 0,2 2 0,-1 1 0,5-3 1,-1 2-1,-1-1 0,1-1 1,-1 2-1,-2 1 0,-2 1 0,0 1 0,-4 0 1,1 0-1,-1 0 0,-3 16 0,4-28 0,-4 28 0,5-24 0,-5 24 0,4-25 0,-4 25 0,5-23 0,-5 23 0,3-21 0,-3 21 0,4-21 0,-4 21 0,4-23 0,-4 23 0,3-24 0,-3 24 0,7-30 1,-7 30 0,4-28-1,-3 12 1,3 0-1,-2 0 1,1 0-1,-3 16 1,6-26-1,-6 26 0,8-26 0,-8 26 0,9-23 0,-9 23 0,9-23 0,-9 23 0,9-26 0,-9 26 0,5-30 0,-5 30 0,4-30 0,-4 14 0,1 0 0,1-1 0,0-1 0,-2 1 0,2-3 1,-1 1-1,1-2 0,0 1 0,0-2 0,0-1 0,-1 0 0,-1 0 0,4 6 0,-4-1 0,2 2 0,-2-1 0,0 17 0,0-27 0,0 27 0,0-21 0,0 21 0,-4-28 0,4 28 0,-2-28 0,1 12 0,1 0 0,-2 0 0,2-1 0,0 1 0,0 0 0,-2 0 0,2 16 0,0-24 0,0 24 0,-2-21 0,2 21 0,-2-20 0,2 20 0,-3-19 0,3 19 0,-2-25 0,2 25 0,-3-26 0,3 26 0,-2-28 0,2 28 0,-4-26 0,4 26 0,-3-23 0,3 23 0,-4-21 0,4 21-1,-7-23 1,7 23-1,-5-28 1,5 28 1,-7-28-1,3 12 0,3-2 0,-3 1 0,4 17 0,-5-30 1,1 14-1,2 0 0,-1-1 0,3 17 0,-7-30 0,7 30 0,-5-25 0,5 25 0,-7-21 0,7 21 0,-9-19 0,9 19 0,-7-20 0,7 20 0,-9-24 0,9 24 0,-9-30 0,4 14 0,1 0 0,-1-1 0,0 1 0,-1-2 0,1 1 0,0 1 0,-4-2 0,2-1 0,0-2 0,-4-4-2,6 3-2,-13-21-19,11 15-14,-9-14 1,6 2-1,-8-11-2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39:16.99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E886A13-5AEF-4399-BDDA-EC01930042A3}" emma:medium="tactile" emma:mode="ink">
          <msink:context xmlns:msink="http://schemas.microsoft.com/ink/2010/main" type="inkDrawing" rotatedBoundingBox="16961,11127 17090,12121 16502,12197 16373,11203" semanticType="callout" shapeName="Other">
            <msink:sourceLink direction="with" ref="{4388E03D-91CD-4893-8A1C-B3B9955D4A6C}"/>
            <msink:sourceLink direction="with" ref="{9A31FB51-C581-4B21-9D16-E2F92DBD6D79}"/>
          </msink:context>
        </emma:interpretation>
      </emma:emma>
    </inkml:annotationXML>
    <inkml:trace contextRef="#ctx0" brushRef="#br0">358 1589 108,'0'0'40,"-6"28"0,6-28 1,8 40-28,-14-19-7,13 6-1,-1-5-3,-3 3-2,4-6 0,-3-1 0,-4-18 0,3 23 0,-3-23 0,0 0 0,0 0 0,-2-21 0,-3 1 0,3-8 0,-1-5 0,-2-6 0,-4-7 0,-5 1 0,0 1 0,-6 3 0,-1 8 0,-6 8 0,1 13-2,-4 16 1,2 15 1,-1 13 1,1 13-1,4 15 2,-3 12-2,6 12 0,1 8 0,6 4 0,6-1 0,9-2 0,8-6 0,12-10 0,9-16 0,11-13 0,7-20 0,10-14 0,4-16 0,1-8 0,-1-11 0,-6-4 0,-4-1 0,-10-1 0,-9 3 0,-11 3 0,-22 21 0,14-27 0,-14 27-14,0 0-28,-25 13 0,-1-19-1,8 10 1</inkml:trace>
  </inkml:traceGroup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3:04:24.322"/>
    </inkml:context>
    <inkml:brush xml:id="br0">
      <inkml:brushProperty name="width" value="0.06667" units="cm"/>
      <inkml:brushProperty name="height" value="0.06667" units="cm"/>
      <inkml:brushProperty name="color" value="#54A838"/>
      <inkml:brushProperty name="fitToCurve" value="1"/>
    </inkml:brush>
  </inkml:definitions>
  <inkml:traceGroup>
    <inkml:annotationXML>
      <emma:emma xmlns:emma="http://www.w3.org/2003/04/emma" version="1.0">
        <emma:interpretation id="{B9733C33-EA62-41D0-9107-5B61570CE6E4}" emma:medium="tactile" emma:mode="ink">
          <msink:context xmlns:msink="http://schemas.microsoft.com/ink/2010/main" type="inkDrawing" rotatedBoundingBox="9540,13583 9632,10457 10244,10474 10153,13601" shapeName="None"/>
        </emma:interpretation>
      </emma:emma>
    </inkml:annotationXML>
    <inkml:trace contextRef="#ctx0" brushRef="#br0">491 1118 21,'0'0'23,"0"-18"0,0 18-1,0 0-5,0 0-1,0 0-2,0 0-1,0 0-3,-17 11-1,17-11-1,-2 17-3,4-1-1,-2-16-1,-4 28 0,4-28-2,-1 34 1,-3-17-1,4 4 1,-4-3-2,4 3 1,0-21 0,-3 28 0,3-28-1,-4 32 1,4-32-1,-1 30 1,-1-15 0,2 1-1,-2 5 1,0-1 0,1-3-1,-1 3 1,0-5 0,0 1-1,0 0 1,2-16-1,-3 26 1,3-26-1,-2 27 1,2-27-1,-5 28 1,5-28 0,-4 28-1,3-12 0,-3 0 1,1-1-1,-1 1 1,2 0-1,-1 0 1,-1 0-1,1 1 0,-1 1 1,1-2-1,-3 5 0,1-2 1,1 0-2,-1-1 1,2 1-1,-1-3 1,1 0-1,-1 0 1,4-16-1,-7 24 1,7-24 0,-7 27 0,7-27 0,-7 28 0,7-28 0,-9 30 0,9-30 0,-9 30 1,9-30-1,-9 28 0,9-28 0,-7 24 0,7-24 0,-3 23 0,3-23 0,-4 21 0,4-21 1,-3 21-2,3-21 2,-4 21-1,4-21 0,-3 21 0,3-21 0,-2 20 0,2-20 0,-2 17 0,2-17 0,0 0 0,0 20 0,0-20 0,0 0 0,0 17 0,0-17 0,0 0 0,0 0 0,0 21 0,0-21 0,0 16 0,0-16 0,-2 21 1,2-21-1,-3 23 0,3-23 0,-5 25-1,5-25 2,-6 24-2,6-24 2,-5 23-1,5-23 0,-5 23-1,5-23 1,-7 26 0,3-10 0,4-16 0,-11 27 0,11-27 0,-7 26 1,7-26-1,-7 19 0,7-19 0,0 0 0,-5 18 0,5-18 0,0 0 0,0 0 0,0 0 0,5-21 0,-5 21 0,9-32 0,-4 11 0,3 0 0,2-4 0,1-3 0,-1 2 0,3-2 0,-3-2 0,3 0 0,-1 2 1,-1-6-1,-1 3 0,-1-1 0,0 2 0,0-1 0,1 1 0,-1 0 0,2 2 0,-3-2 0,3 4 0,0-1-1,-1-1 2,-1 0 0,0-2-1,-2 2 1,0-4-1,-2 1 1,1-4-1,-1-1 1,0 1 0,1 0-1,-1 0 0,0-2 0,-1 2 0,1 2 0,0 3 0,1 2-1,-3 1 2,4 3-2,-3 4 1,3 5 0,-7 15 0,14-23 0,-14 23 0,0 0 0,16-13 0,-16 13 0,0 0 0,0 0 0,0 0 0,10 23 1,-10-23-1,2 27 1,-4-8-1,1 2 0,-5 5 1,4 1-1,-5 4 0,2 3 1,-4-1-1,2 4 0,-2 0 0,1 0 1,1 3-1,-4 1-1,2-4 1,0 1-1,0 1 1,2-4-1,-1 2 1,-1 2-1,0-6 1,0 2 0,0-2 0,0 3 0,1-5 0,-1 3 0,0-3 0,2 1 0,0-4 0,2-2 0,-3 1 0,3-6 0,0 0 1,0-2-1,-1 1 0,1-3 0,-2 1 0,2-2 0,5-16 0,-9 29 0,9-29 0,-5 18 0,5-18 0,0 0 0,0 0 0,0 0 0,5-16 0,-5 16 0,9-31 0,-4 6 0,2-3 0,2-6 0,3-6 0,2-7 0,2-6 1,4-5-1,-1-4 1,6 1-2,-4-1 2,2 6 0,-2 7 0,-3 7 0,-2 10-1,-4 8 1,-3 6-1,-9 18 1,0 0-1,0 0 0,16-7 0,-16 7 0,1 26 0,-2-5-1,-1 2 1,0 5-1,-7 6 1,2 1-1,-3 0 1,-3 0-1,1 0 1,-2-1 1,1-3-1,-1 1 0,4-4 0,-1-2 0,1-3 0,-1 0 0,2-2 0,0-3 0,0-1 0,2-1 0,7-16 0,-17 28 0,17-28 0,-16 25 0,16-25 0,-16 19 0,16-19 0,-14 16 0,14-16 0,0 0 0,-20 19 0,20-19 0,0 0 0,-19 18 0,19-18 0,0 0 0,-14 19 0,14-19 0,-11 20 0,11-20 0,-8 19 0,8-19 0,-9 19 0,9-19 0,-9 16 0,9-16 0,-11 16 0,11-16 0,0 0 0,-14 21 0,14-21 0,0 0 0,-14 21 0,14-21 0,-9 18 0,9-18 0,-10 17 0,10-17 0,-7 16 0,7-16 0,-9 16 0,9-16 0,-11 16 0,11-16 0,-10 17 0,10-17 0,-15 21 0,15-21 0,-10 20 0,10-20 0,-11 19 0,11-19 0,-9 16 0,9-16 0,0 0 0,-10 16 0,10-16 0,0 0 0,0 0 0,0 0 0,0 0 0,0 0 0,0 0 0,0 0 0,0 0 1,0 0-1,-9-22 0,9 22 0,5-26 0,-3 9 0,2-3 0,-1 1 0,1-4 0,1 0 0,0-1 1,2-1-1,2-1 0,0 1 0,0 0 0,-2-1 0,2 3 1,-2-1-1,2 1 0,-4 2 0,0 0 1,0 0-1,1-2 0,-1 3 0,0-1 1,-1 2-1,1-2 0,0 2 0,1 1 0,-3 0 0,3 3 0,-6 15 0,8-29 1,-8 29-1,9-28 0,-9 28 0,9-28 0,-9 28 0,9-30 0,-6 13 0,1 1 0,-1 0 0,1 0 0,0 1 0,-4 15 0,5-30 0,-2 12 0,-3 18 1,7-32-1,-3 13 1,-1 2 0,3-3-1,-3-1 1,1 4-1,-1-1 1,1-1-1,1 3 0,-3 0 0,1 0 0,1 0 0,-4 16 0,5-29 0,-5 29 0,6-30 0,-5 14 0,3 0 0,-2 0 0,-1 0 0,1 1 0,0-3 0,0 0 0,-1 3 0,1-3 0,-2 0 0,2 1 0,-2-1 0,0 1 0,0 1 0,0-2 0,-2-1 0,2 3 0,0 16 0,-2-24 0,2 8 0,0 16 0,0-21 0,0 21 0,2-16 0,-2 16 0,2-18 0,-2 18 0,0-15 0,0 15 0,-2-22 0,2 22 0,-2-19 0,2 19 0,-1-17 0,1 17 0,-2-18 0,2 18 0,-4-19 0,4 19 0,-1-21 0,1 21 0,-2-23 0,2 23 0,-4-25 0,4 25 0,0-21 0,0 21 0,-1-18 0,1 18 0,0 0 0,-2-21 0,2 21 0,0 0 0,-5-17 0,5 17 0,-4-16 0,4 16 0,-4-19 0,4 19 0,-3-21 0,3 21 0,-4-23 0,4 23 0,-1-20 0,1 20 0,-4-17 0,4 17 0,-5-18 0,5 18 0,-5-23-1,5 23 1,-9-28 0,9 28 0,-6-30 1,3 13-2,-1 1 2,4 16-1,-7-32 1,7 32-1,-3-26 0,3 26 0,-4-30 0,4 30 0,-3-28 0,3 28 0,-4-26 0,4 26-1,-5-23 1,5 23 0,-5-21 0,5 21 1,-7-20-1,7 20 0,-8-21 0,8 21 0,-5-19 0,5 19-1,-7-21 1,7 21 0,-7-21 0,7 21 0,-7-21 0,7 21 1,-7-23-1,7 23 0,-7-25 0,7 25 0,-7-24-1,7 24 1,-7-25 0,7 25 0,-9-26 0,9 26 1,-9-28-1,4 12 0,1 0 0,-1 0 0,0-1 0,5 17 0,-9-30 0,9 30 0,-9-27 0,9 27 0,-9-21 0,9 21-1,-10-17 1,10 17 0,-13-21 0,13 21 0,-14-25 0,14 25 0,-14-26 0,14 26 0,-14-25 0,14 25 0,-14-21 0,14 21 0,-13-19 0,13 19 0,-8-16 0,8 16 0,-11-18 0,11 18 0,0 0 0,-14-17 0,14 17 0,0 0-1,0 0 1,0 0 0,0 0 0,0 0 0,0 0 0,0 0 0,0 0 0,0 0 0,0 0 0,0 0 0,0 0 0,0 0 0,0 0 0,19 16 0,-19-16 0,9 19 0,-9-19 0,12 24 0,-12-24 0,11 29 0,-6-12 0,1 1 0,-1 1 0,0 2 0,1 0 0,-1 2 0,0 3 0,0 1 0,2 1 0,-1 2 0,-1 1 0,0-1 0,-1 2 0,1 0 0,2-3 0,-1 1 0,-1-3 0,2 1 0,-2-2 0,2 0 0,-1-1 0,1-2 0,-4 0 0,2-2 0,1 0 0,-3-3 0,3 1 0,-3-2 0,2 6-1,-1-3 1,-1 1 0,1 0 0,-2-2-1,1 0 1,-1 2 0,2-1 0,-3-4 1,3-1-1,-2 1 0,-2-16 0,3 30 0,-3-30 0,5 30 0,-3-14 0,0 0 0,0 1 0,0 1 0,-1-1 0,1 1 0,0-1 0,-2 1 0,2-2 0,-2 0 0,0-16 0,1 26 0,-1-26 0,4 21 0,-4-21 0,2 21 0,-2-21 0,3 18 0,-3-18 0,2 19 0,-2-19 0,2 18 0,-2-18 1,0 19-1,0-19 0,0 23 0,0-23 0,0 23 0,0-23 0,0 30 0,0-30-1,1 28 1,-1-28 0,0 28 0,0-28 0,-1 26 0,1-26 0,0 27 0,0-27 0,-2 22 1,2-22-1,0 23 0,0-23 0,0 21 0,0-21 0,0 21 0,0-21 0,2 23 0,-2-23 0,0 23 0,0-23 0,-2 25 0,2-25 0,-2 26 0,2-26 0,-2 25 0,2-25 0,0 26 0,0-26 0,0 26 0,0-26 0,-1 30 0,1-30-1,-2 30 1,0-14 0,0 0-1,1 0 1,1-16-1,-4 28 1,4-28-1,0 24 0,0-24 1,0 20 0,0-20 0,0 21 0,0-21 0,-2 23 0,2-23 0,-1 24 1,1-24-1,-4 25 0,4-25 0,-5 26 0,5-26 0,-4 26 0,4-26 0,-3 27 0,3-27 0,-4 24 0,4-24 0,-3 23 0,3-23 0,-4 25 0,4-25 0,-3 24 0,3-24 0,-6 25 0,6-25 0,-7 25 0,7-25 0,-5 24 0,5-24 0,-5 21 0,5-21 0,-6 20 0,6-20 0,-3 17 0,3-17 0,-6 21 0,6-21 0,-3 20 0,3-20 1,-4 21-1,4-21 0,-3 17 0,3-17 0,-5 20 0,5-20 0,-6 19 0,4-3 0,2-16 0,-7 23 0,7-23 0,-7 26 1,7-26-2,-8 26 2,8-26-1,-9 27 0,9-27 0,-7 26 0,7-26 0,-7 26 0,7-26 0,-7 23 0,7-23 0,-6 20 0,6-20 0,-5 19 0,5-19 0,-7 23 0,7-23 0,-5 23 0,5-23 0,-7 28 0,1-12 0,3-1 0,-4 3 1,3-2-1,-1 1 0,0 1 0,-3-1 0,3-1 0,5-16 0,-9 30 0,9-30 0,-8 26 0,8-26 0,-11 25 0,11-25 0,-11 30 0,11-30 1,-12 30-1,12-30-1,-14 28 0,14-28 1,-9 18 1,9-18-1,0 0 0,0 0 0,0 0 0,0 0 0,0 0 1,-14-20-1,14 20 0,0-16 0,0 16 0,0 0 0,3-24 0,-3 24 0,2-18 0,-2 18 0,7-26 0,-3 8 0,1 1 0,0-4 0,2 0 0,0-2 0,1 0-1,-1 0 1,-2 0 0,4 0 0,-2 0 0,2-1 0,-2-1 0,2-1 0,-1 0 0,1-3 0,-2 5 0,0-3 0,0 3 0,-1 1 0,1 2 0,-2 2 0,2 1 0,-2 2 0,2 0 0,0 1 0,1-1 0,-8 16 0,14-30 0,-7 12 0,-7 18 0,12-31 0,-7 13 0,1 1 0,-1 1 0,0-2 0,1 1 0,-1-1 0,-2 0 0,3 3 0,-3-5 0,3 3 0,-1-1 0,-2 1 0,3-3 0,-3 3 0,1-3 0,1 1 0,0 0 0,-1-1 0,1-1 0,0-2 0,1 4 1,-1-4-1,0 0 0,-1 1 1,-1 1-1,1-1 1,-2 1 0,-2 2-1,1-2 0,-1 0 0,2-2 0,0 0 0,0-5 0,-1-2 0,3-1-1,0-3 1,1 1 0,-2-2 0,3 3 0,-1 0 0,-2 2 0,1 2 0,0 2 0,-1 7 0,-1-2-1,1 1 0,-3-1-1,6 4-1,-6-12-3,0 29-6,0-42-25,7 12-1,-9-12 1,7 5-1</inkml:trace>
  </inkml:traceGroup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3:04:26.818"/>
    </inkml:context>
    <inkml:brush xml:id="br0">
      <inkml:brushProperty name="width" value="0.06667" units="cm"/>
      <inkml:brushProperty name="height" value="0.06667" units="cm"/>
      <inkml:brushProperty name="color" value="#54A838"/>
      <inkml:brushProperty name="fitToCurve" value="1"/>
    </inkml:brush>
  </inkml:definitions>
  <inkml:traceGroup>
    <inkml:annotationXML>
      <emma:emma xmlns:emma="http://www.w3.org/2003/04/emma" version="1.0">
        <emma:interpretation id="{15DDC8F4-4617-461E-9DA0-5E35294BEB39}" emma:medium="tactile" emma:mode="ink">
          <msink:context xmlns:msink="http://schemas.microsoft.com/ink/2010/main" type="inkDrawing" rotatedBoundingBox="9377,13811 9993,11910 10064,11933 9448,13833" shapeName="None"/>
        </emma:interpretation>
      </emma:emma>
    </inkml:annotationXML>
    <inkml:trace contextRef="#ctx0" brushRef="#br0">594 0 37,'0'0'28,"0"0"3,0 0-2,-12 19-6,12-19-9,0 0-3,0 0-4,-14 25-2,14-25-1,-9 21 0,9-21-1,-12 24 0,12-24-1,-13 28 1,13-28-1,-14 32-1,5-16 1,4 1-1,-2 1 0,2 0 0,-2-1 0,1 1 0,-1-2-1,2-1 1,-2 1-1,2 0 1,5-16-1,-11 28 1,11-28-1,-9 23 1,9-23-1,-9 21 0,9-21 1,-5 21-1,5-21 0,-9 25 0,9-25 0,-7 26 0,7-26 0,-7 26-1,7-26 1,-9 20 0,9-20 0,-5 16 1,5-16-2,0 0 2,-9 21-1,9-21 0,-7 17 1,7-17-1,-7 20 1,7-20-1,-5 19 0,5-19 1,-7 21-1,7-21 0,-7 19 0,7-19 1,-7 20-1,7-20 0,-7 19 1,7-19-1,-6 19 0,6-19 0,-7 20 0,7-20 1,-7 21-1,7-21 0,-7 19 0,7-19 0,-7 21 0,7-21 1,-7 23-1,7-23 0,-7 19 0,7-19 0,-7 21 0,7-21 0,-5 22 0,5-22 1,-6 22-1,6-22 0,-3 25 0,3-25 0,-6 28 0,6-28 0,-7 25 0,7-25 0,-7 24 0,7-24 1,-8 21-1,8-21 0,-9 21 0,9-21 0,-6 23 1,6-23-1,-7 25 0,7-25 0,-7 26 0,7-26 0,-9 28 0,9-28 0,-8 28 0,8-28 0,-9 30 0,9-30 0,-14 30 0,8-14 0,-1 0 0,2 0 1,5-16-1,-12 30 0,6-15 0,6-15 0,-12 30 0,7-14 0,-1 0 0,-1 1 0,0-1 0,0 2 0,2-1 0,-2-1 1,2 2-1,-4-1 0,5-1 0,-3 2 0,4-2 0,-1-1 0,1 1 0,-1 5 0,-1-1 1,3-1-2,-3 0 1,3 1-1,-2-1 1,1 0-1,-2 1 1,5-20-1,-7 28 1,7-28 0,-4 28 0,4-28 0,-2 24 0,2-24-1,0 23-1,0-23-1,4 27-2,-4-27-9,2 19-24,-2-19 2,1 28-1,-1-28-1</inkml:trace>
  </inkml:traceGroup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3:04:27.629"/>
    </inkml:context>
    <inkml:brush xml:id="br0">
      <inkml:brushProperty name="width" value="0.06667" units="cm"/>
      <inkml:brushProperty name="height" value="0.06667" units="cm"/>
      <inkml:brushProperty name="color" value="#54A838"/>
      <inkml:brushProperty name="fitToCurve" value="1"/>
    </inkml:brush>
  </inkml:definitions>
  <inkml:traceGroup>
    <inkml:annotationXML>
      <emma:emma xmlns:emma="http://www.w3.org/2003/04/emma" version="1.0">
        <emma:interpretation id="{A78F72DD-2B4B-4115-A897-4E065B41713D}" emma:medium="tactile" emma:mode="ink">
          <msink:context xmlns:msink="http://schemas.microsoft.com/ink/2010/main" type="inkDrawing" rotatedBoundingBox="9591,13973 10146,12520 10171,12530 9615,13982" shapeName="None"/>
        </emma:interpretation>
      </emma:emma>
    </inkml:annotationXML>
    <inkml:trace contextRef="#ctx0" brushRef="#br0">574 0 34,'0'0'28,"-16"34"2,2-15-2,2-3-10,8 14-5,-14-7-4,13 10-2,-14-3-1,12 10-1,-11-4-2,7 7 1,-5 0-2,4 2 0,-4 1-1,2 3 0,-4-1 0,1 3 0,-3 0-1,-1 1 0,0 1 0,-2 1 1,-2 6-1,1 2-2,-1 1 2,-2 0-1,3 4 0,-4-6-2,8 8-2,-12-20-10,18 4-17,-7-13 0,7-1-1,-4-16 1</inkml:trace>
  </inkml:traceGroup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3:04:28.253"/>
    </inkml:context>
    <inkml:brush xml:id="br0">
      <inkml:brushProperty name="width" value="0.06667" units="cm"/>
      <inkml:brushProperty name="height" value="0.06667" units="cm"/>
      <inkml:brushProperty name="color" value="#54A838"/>
      <inkml:brushProperty name="fitToCurve" value="1"/>
    </inkml:brush>
  </inkml:definitions>
  <inkml:traceGroup>
    <inkml:annotationXML>
      <emma:emma xmlns:emma="http://www.w3.org/2003/04/emma" version="1.0">
        <emma:interpretation id="{2237B222-9665-40DA-B924-3FE679D5562C}" emma:medium="tactile" emma:mode="ink">
          <msink:context xmlns:msink="http://schemas.microsoft.com/ink/2010/main" type="inkDrawing" rotatedBoundingBox="8961,14583 9922,12982 10067,13069 9106,14670" shapeName="None"/>
        </emma:interpretation>
      </emma:emma>
    </inkml:annotationXML>
    <inkml:trace contextRef="#ctx0" brushRef="#br0">1020 0 35,'-5'32'27,"-11"-4"1,2 14-2,-8 7-10,-6-1-8,5 13-3,-12 8-2,-2 10-1,-11 5 0,-3 7-1,-7 3 1,-4-1-2,-2-2 1,4-7 0,6-13-1,6-15-1,9-12-1,11-25-2,28-19-2,-25 2-2,36-18-2,-8-23-2,19 3 2,-7-21 1,15-1 5,2-8 4,2-12 4,8 3 3,-3-15 3,12 11 2,-9-14 0,13 17-1,-16 1-4,2 17-2,-11 9-2,-4 19 1,-12 14 0,-14 16-2,6 21 0,-15 14 0,-9 7 0,-5 18 0,-5 10-1,-9 13-2,-7 7 1,-6 10-1,-4 7 0,-5 4 0,-6-1 0,0-3-1,1-1-4,-8-20-5,22 7-4,-15-26-11,14-7-4,3-18-1,15-12 0</inkml:trace>
  </inkml:traceGroup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7T03:04:42.7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F031218-3BD8-48CE-97DD-49DF09C71089}" emma:medium="tactile" emma:mode="ink">
          <msink:context xmlns:msink="http://schemas.microsoft.com/ink/2010/main" type="inkDrawing" rotatedBoundingBox="10937,10839 11073,11803 10976,11817 10840,10853" shapeName="None"/>
        </emma:interpretation>
      </emma:emma>
    </inkml:annotationXML>
    <inkml:trace contextRef="#ctx0" brushRef="#br0">17 8 56,'-18'-12'31,"18"12"0,0 0-1,0 0-14,0 19-3,0-19-6,2 18-2,-2-18 0,7 26-1,-7-26-1,7 30 0,-3-14 0,3 3 0,-6-3-1,8 3 0,-5-1-1,3 3 1,-4-4-1,4 1 1,-3-2-2,1 3 2,-5-19-2,9 28 1,-9-28 0,5 27 0,-5-27-1,6 23 1,-6-23 0,3 21 0,-3-21-1,2 19 1,-2-19-1,0 0-1,0 19 2,0-19-2,-2 18 1,2-18 0,0 17 1,0-17-1,0 20 0,0-20 2,0 17-2,0-17 1,0 0 0,0 16-1,0-16 0,0 0 1,0 16-1,0-16 1,0 0-1,4 23 0,-4-23 1,3 23-1,1-8 0,-2 1 1,1 0-1,1 2 1,-1-3-1,1 3 1,-4-18-1,7 30 1,-7-30-1,5 24 0,-5-24 1,5 18-1,-5-18 0,0 0 0,4 16 0,-4-16 1,0 0-1,0 0 0,0 0 0,0 0 0,0 0 0,0 0 0,0 0 0,0 0 0,0 0 0,0 0 1,0 0-1,0 0 0,0 0 0,0 0 0,0 0 0,0 0 0,0 0 0,0 0 0,0 0-1,0 0 1,0 0 0,3 16 0,-3-16 0,0 0 0,0 0 0,4 19 0,-4-19 1,0 0-1,0 0 0,7 19 0,-7-19 0,0 0 0,0 0 0,0 0 0,0 0 1,0 0-1,0 0 0,0 0 0,0 0 0,-2-19 1,2 19-1,-5-26 0,1 8 0,-1-3 0,-2 0 0,2-4 0,-1-1 0,-1 0-1,0 1 2,0-1-1,0 1 0,0 4 0,2 0-1,0 5 0,-1 0 1,6 16-1,-5-17 1,5 17-1,0 0 1,0 0-1,0 0 1,0 0 0,0 0 0,0 0 0,0 0 0,0 0 1,0 0-2,-2 15 2,2-15-1,4 27 1,-1-10-1,1 1 1,-1 1-1,3 2 1,-3 2-1,2 0 0,1 2 0,-3-2 0,3-2 0,-3 1 0,1-6 0,-3 0 0,-1-16 0,6 23 0,-6-23 0,0 0 0,3 16 0,-3-16 0,0 0 0,0 0 0,0 0 1,-2-20-1,2 20 0,-7-35 0,2 12 0,-2-5 0,2 2 0,-2-2 0,0 1 0,0 3 0,-1 5 0,1 3 0,7 16 0,-10-21 0,10 21 0,0 0 0,0 0 0,0 0-1,0 0 1,0 0 0,-14 19 0,14-19 0,0 26 0,1-8 0,3-1 0,0 3 0,-1-1 0,1 0 0,-1 1 0,1-3 0,1 3 0,-2-3 0,3-1 0,-1 0 0,0 0 0,-5-16 1,9 28-1,-9-28 0,11 24 0,-11-24 0,7 25 0,-7-25 0,7 25 0,-7-25 0,7 22 0,-7-22 0,5 22 0,-5-22 0,7 15 0,-7-15 0,0 0 0,6 18 0,-6-18 1,0 0-1,0 0 0,0 0 0,0 0 0,0 0 0,0 0 0,5 16 0,-5-16 0,0 0 0,0 0 0,0 0-1,0 0 1,0 0 1,0 0-1,0 0 0,0 0 0,0 0 0,0 0 0,0 0 0,0 0 0,0 0 0,0 0 0,0 0 0,0 0 0,0 0 0,0 0 1,0 0-2,0 0 2,0 0-1,0 0 0,0 0 0,0 0 0,0 0 0,0 0 0,12-18 0,-12 18 0,0 0-2,7-24-1,-10 2-9,3 22-26,7-29-2,-2 13 1,-8-14-1</inkml:trace>
  </inkml:traceGroup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06-07T03:05:07.116"/>
    </inkml:context>
    <inkml:brush xml:id="br0">
      <inkml:brushProperty name="width" value="0.06667" units="cm"/>
      <inkml:brushProperty name="height" value="0.06667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D05F6551-59A8-4B15-8283-1CC7D2D5AB5F}" emma:medium="tactile" emma:mode="ink">
          <msink:context xmlns:msink="http://schemas.microsoft.com/ink/2010/main" type="writingRegion" rotatedBoundingBox="17308,10632 17323,10632 17323,10647 17308,10647"/>
        </emma:interpretation>
      </emma:emma>
    </inkml:annotationXML>
    <inkml:traceGroup>
      <inkml:annotationXML>
        <emma:emma xmlns:emma="http://www.w3.org/2003/04/emma" version="1.0">
          <emma:interpretation id="{DA735F24-5CB9-4729-B094-9ED563AD003E}" emma:medium="tactile" emma:mode="ink">
            <msink:context xmlns:msink="http://schemas.microsoft.com/ink/2010/main" type="paragraph" rotatedBoundingBox="17308,10632 17323,10632 17323,10647 17308,106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58DD01-F17E-40BB-A891-B8A7D9D4403E}" emma:medium="tactile" emma:mode="ink">
              <msink:context xmlns:msink="http://schemas.microsoft.com/ink/2010/main" type="line" rotatedBoundingBox="17308,10632 17323,10632 17323,10647 17308,10647"/>
            </emma:interpretation>
          </emma:emma>
        </inkml:annotationXML>
        <inkml:traceGroup>
          <inkml:annotationXML>
            <emma:emma xmlns:emma="http://www.w3.org/2003/04/emma" version="1.0">
              <emma:interpretation id="{C8C9D389-B341-46C2-B22C-74351A6CCF04}" emma:medium="tactile" emma:mode="ink">
                <msink:context xmlns:msink="http://schemas.microsoft.com/ink/2010/main" type="inkWord" rotatedBoundingBox="17308,10632 17323,10632 17323,10647 17308,10647"/>
              </emma:interpretation>
              <emma:one-of disjunction-type="recognition" id="oneOf0">
                <emma:interpretation id="interp0" emma:lang="en-US" emma:confidence="0">
                  <emma:literal>t</emma:literal>
                </emma:interpretation>
                <emma:interpretation id="interp1" emma:lang="en-US" emma:confidence="0">
                  <emma:literal>+</emma:literal>
                </emma:interpretation>
                <emma:interpretation id="interp2" emma:lang="en-US" emma:confidence="0">
                  <emma:literal>r</emma:literal>
                </emma:interpretation>
                <emma:interpretation id="interp3" emma:lang="en-US" emma:confidence="0">
                  <emma:literal>!</emma:literal>
                </emma:interpretation>
                <emma:interpretation id="interp4" emma:lang="en-US" emma:confidence="0">
                  <emma:literal>n</emma:literal>
                </emma:interpretation>
              </emma:one-of>
            </emma:emma>
          </inkml:annotationXML>
          <inkml:trace contextRef="#ctx0" brushRef="#br0">0 0</inkml:trace>
          <inkml:trace contextRef="#ctx0" brushRef="#br0" timeOffset="2574.0045">0 0,'0'0</inkml:trace>
          <inkml:trace contextRef="#ctx0" brushRef="#br0" timeOffset="2730.0047">0 0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39:34.82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E7374EC-EC75-41F9-9F19-719F19343060}" emma:medium="tactile" emma:mode="ink">
          <msink:context xmlns:msink="http://schemas.microsoft.com/ink/2010/main" type="writingRegion" rotatedBoundingBox="12998,11134 16929,10937 17026,12872 13095,13070"/>
        </emma:interpretation>
      </emma:emma>
    </inkml:annotationXML>
    <inkml:traceGroup>
      <inkml:annotationXML>
        <emma:emma xmlns:emma="http://www.w3.org/2003/04/emma" version="1.0">
          <emma:interpretation id="{6F76F76A-8E0C-49B2-B356-3749DD60DCF6}" emma:medium="tactile" emma:mode="ink">
            <msink:context xmlns:msink="http://schemas.microsoft.com/ink/2010/main" type="paragraph" rotatedBoundingBox="13062,11088 14001,11088 14001,12435 13062,124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F77DCC-6459-4FA5-A2FA-861E5E9E5CA0}" emma:medium="tactile" emma:mode="ink">
              <msink:context xmlns:msink="http://schemas.microsoft.com/ink/2010/main" type="inkBullet" rotatedBoundingBox="12804,12234 13686,10897 14029,11124 13148,12460"/>
            </emma:interpretation>
            <emma:one-of disjunction-type="recognition" id="oneOf0">
              <emma:interpretation id="interp0" emma:lang="en-US" emma:confidence="0">
                <emma:literal>2."</emma:literal>
              </emma:interpretation>
              <emma:interpretation id="interp1" emma:lang="en-US" emma:confidence="0">
                <emma:literal>i."</emma:literal>
              </emma:interpretation>
              <emma:interpretation id="interp2" emma:lang="en-US" emma:confidence="0">
                <emma:literal>i"</emma:literal>
              </emma:interpretation>
              <emma:interpretation id="interp3" emma:lang="en-US" emma:confidence="0">
                <emma:literal>i"'</emma:literal>
              </emma:interpretation>
              <emma:interpretation id="interp4" emma:lang="en-US" emma:confidence="0">
                <emma:literal>i."'</emma:literal>
              </emma:interpretation>
            </emma:one-of>
          </emma:emma>
        </inkml:annotationXML>
        <inkml:trace contextRef="#ctx0" brushRef="#br0">-1985-3239 111,'0'0'39,"-20"10"0,20-10 1,-7 18-32,13-3-2,-6-15-3,1 30 0,-1-30-1,4 28-1,-4-28 0,2 22 1,-2-22-2,0 0 0,0 0 0,0 0 0,5-16 0,-5 16 0,2-27 0,0 12 0,-4-1 0,2 16 0,2-25 0,-2 25-2,0 0 2,0 0 0,0 0 0,0 0 0,0 0 2,0 0-2,12 21 0,-12-21 0,7 20 0,-7-20-3,12 15-4,-12-15-32,0 0-1,0 0 0,0 0 0</inkml:trace>
        <inkml:trace contextRef="#ctx0" brushRef="#br0" timeOffset="-499.2009">-2412-3220 72,'0'0'37,"0"0"0,0 0 1,16 23-16,-16-23-9,3 19-4,-3-19-3,9 26-2,-9-26-1,9 27-2,-9-27 1,9 16-2,-9-16 1,0 0-1,0 0 1,0 0-1,12-25 0,-12 25 0,3-26 0,-1 10 1,-2 16-1,4-23 0,-4 23 0,3-16 1,-3 16-1,0 0 1,0 0-1,0 0 1,16 14-1,-16-14 0,11 18-3,-11-18-7,0 0-28,12 16-3,-12-16 3,0 0-3</inkml:trace>
        <inkml:trace contextRef="#ctx0" brushRef="#br0" timeOffset="561.601">-2834-2442 101,'0'0'38,"0"0"1,0 0-1,0 0-27,0 0-5,0 0-1,2 20-2,-2-20-1,5 26 0,-5-26 0,5 23-1,-5-23-1,0 0 1,0 0-1,0 0 0,0 0 0,0 0 0,2-21 0,-2 5-1,-2 0 1,2 0 0,0 16 0,-2-24 0,2 24-1,0 0 1,0 0 0,0 0 0,0 0 0,0 0-2,15 17-3,-15-17-30,0 20-5,0-20 1,1 29 0</inkml:trace>
        <inkml:trace contextRef="#ctx0" brushRef="#br0" timeOffset="1060.8018">-2898-1923 87,'0'0'39,"0"0"1,13-18 1,-13 18-23,0 0-10,19 11-2,-19-11-3,0 0-1,16 17 0,-16-17-1,0 0-1,11 21 1,-11-21-1,0 0 0,0 0 0,0 0 1,0 0-1,0 0 0,0-23 0,0 23 0,0-21 0,0 21-1,0 0 2,0 0-1,0 0 0,0 0 0,0 0 0,19 11 0,-19-11-1,0 0-2,25 30-22,-25-30-16,0 0-1,3-18 1,-3 18 0</inkml:trace>
      </inkml:traceGroup>
    </inkml:traceGroup>
    <inkml:traceGroup>
      <inkml:annotationXML>
        <emma:emma xmlns:emma="http://www.w3.org/2003/04/emma" version="1.0">
          <emma:interpretation id="{E4D9515A-D701-426F-80B5-BA0819AE615A}" emma:medium="tactile" emma:mode="ink">
            <msink:context xmlns:msink="http://schemas.microsoft.com/ink/2010/main" type="paragraph" rotatedBoundingBox="13888,12876 17018,12719 17026,12872 13895,130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25EEB71-8472-42DB-BC25-A7DA09BC0A1A}" emma:medium="tactile" emma:mode="ink">
              <msink:context xmlns:msink="http://schemas.microsoft.com/ink/2010/main" type="line" rotatedBoundingBox="13888,12876 17018,12719 17026,12872 13895,13030"/>
            </emma:interpretation>
          </emma:emma>
        </inkml:annotationXML>
        <inkml:traceGroup>
          <inkml:annotationXML>
            <emma:emma xmlns:emma="http://www.w3.org/2003/04/emma" version="1.0">
              <emma:interpretation id="{68E45F6C-1DCF-4FA1-A0C8-27DE7E7687D4}" emma:medium="tactile" emma:mode="ink">
                <msink:context xmlns:msink="http://schemas.microsoft.com/ink/2010/main" type="inkWord" rotatedBoundingBox="13888,12884 14440,12857 14447,13002 13895,13030">
                  <msink:destinationLink direction="with" ref="{382DE9B2-3575-4EB6-A43B-C3CB01B36B80}"/>
                </msink:context>
              </emma:interpretation>
              <emma:one-of disjunction-type="recognition" id="oneOf1">
                <emma:interpretation id="interp5" emma:lang="en-US" emma:confidence="0">
                  <emma:literal>or</emma:literal>
                </emma:interpretation>
                <emma:interpretation id="interp6" emma:lang="en-US" emma:confidence="0">
                  <emma:literal>on</emma:literal>
                </emma:interpretation>
                <emma:interpretation id="interp7" emma:lang="en-US" emma:confidence="0">
                  <emma:literal>run</emma:literal>
                </emma:interpretation>
                <emma:interpretation id="interp8" emma:lang="en-US" emma:confidence="0">
                  <emma:literal>re</emma:literal>
                </emma:interpretation>
                <emma:interpretation id="interp9" emma:lang="en-US" emma:confidence="0">
                  <emma:literal>r</emma:literal>
                </emma:interpretation>
              </emma:one-of>
            </emma:emma>
          </inkml:annotationXML>
          <inkml:trace contextRef="#ctx0" brushRef="#br0" timeOffset="1794.0031">-2057-1391 94,'0'0'38,"0"0"2,-13-24-1,29 31-24,-16-7-7,0 0-2,0 0-3,25 28 0,-25-28-1,17 33-1,-17-33 0,16 30 0,-16-30-1,13 16 0,-13-16 1,0 0-1,0 0-1,-2-23 1,2 23 0,-5-30-1,1 14 1,1 0-1,3 16 1,-6-22 0,6 22 0,0 0 0,0 0 0,0 0 0,0 0 0,18 5-1,-18-5-1,0 0-5,39 12-29,-39-12-4,16-2 0,-16 2-1</inkml:trace>
          <inkml:trace contextRef="#ctx0" brushRef="#br0" timeOffset="2215.2039">-1637-1449 108,'3'18'38,"-3"-18"2,5 24-1,-5-24-31,6 23-3,-6-23-2,12 23-1,-12-23 0,0 0-1,0 0 0,0 0-1,0 0 1,0 0-1,0 0 0,14-26 0,-16 10 0,2 0 0,0 16 0,0-28 0,0 28 0,0-19 0,0 19 0,0 0 0,0 0 0,20 8 1,-20-8 0,18 16-1,-18-16-2,15 5-14,-15-5-23,0 0-2,27-1 0,-27-20 0</inkml:trace>
        </inkml:traceGroup>
        <inkml:traceGroup>
          <inkml:annotationXML>
            <emma:emma xmlns:emma="http://www.w3.org/2003/04/emma" version="1.0">
              <emma:interpretation id="{4388E03D-91CD-4893-8A1C-B3B9955D4A6C}" emma:medium="tactile" emma:mode="ink">
                <msink:context xmlns:msink="http://schemas.microsoft.com/ink/2010/main" type="inkWord" rotatedBoundingBox="16525,12746 16590,12742 16596,12863 16531,12866">
                  <msink:destinationLink direction="with" ref="{3E886A13-5AEF-4399-BDDA-EC01930042A3}"/>
                </msink:context>
              </emma:interpretation>
              <emma:one-of disjunction-type="recognition" id="oneOf2">
                <emma:interpretation id="interp10" emma:lang="en-US" emma:confidence="0">
                  <emma:literal>he</emma:literal>
                </emma:interpretation>
                <emma:interpretation id="interp11" emma:lang="en-US" emma:confidence="0">
                  <emma:literal>h</emma:literal>
                </emma:interpretation>
                <emma:interpretation id="interp12" emma:lang="en-US" emma:confidence="0">
                  <emma:literal>W</emma:literal>
                </emma:interpretation>
                <emma:interpretation id="interp13" emma:lang="en-US" emma:confidence="0">
                  <emma:literal>hr</emma:literal>
                </emma:interpretation>
                <emma:interpretation id="interp14" emma:lang="en-US" emma:confidence="0">
                  <emma:literal>N</emma:literal>
                </emma:interpretation>
              </emma:one-of>
            </emma:emma>
          </inkml:annotationXML>
          <inkml:trace contextRef="#ctx0" brushRef="#br0" timeOffset="37050.0649">566-1581 112,'0'0'39,"0"0"1,1 18-4,-1-18-27,0 17-3,0-17-2,7 30-1,-7-30-1,9 30-1,-9-30 0,6 25-1,-6-25 0,0 0 2,0 0-2,0 0 0,0 0 0,0 0 0,0-20 0,0 20-2,-2-24 2,2 24 0,0-18 0,0 18 0,0 0 0,0 0 2,0 0-2,0 0 0,17 16 0,-17-16 0,0 0 0,16 19 0,-16-19-2,0 0-2,16 16-13,-16-16-22,0 0-2,-2-28 0,2 28 0</inkml:trace>
        </inkml:traceGroup>
        <inkml:traceGroup>
          <inkml:annotationXML>
            <emma:emma xmlns:emma="http://www.w3.org/2003/04/emma" version="1.0">
              <emma:interpretation id="{22B27FB6-3499-481E-BC0A-F35EA074DA63}" emma:medium="tactile" emma:mode="ink">
                <msink:context xmlns:msink="http://schemas.microsoft.com/ink/2010/main" type="inkWord" rotatedBoundingBox="16906,12724 17018,12719 17025,12847 16913,12853"/>
              </emma:interpretation>
              <emma:one-of disjunction-type="recognition" id="oneOf3">
                <emma:interpretation id="interp15" emma:lang="en-US" emma:confidence="0">
                  <emma:literal>or</emma:literal>
                </emma:interpretation>
                <emma:interpretation id="interp16" emma:lang="en-US" emma:confidence="0">
                  <emma:literal>we</emma:literal>
                </emma:interpretation>
                <emma:interpretation id="interp17" emma:lang="en-US" emma:confidence="0">
                  <emma:literal>on</emma:literal>
                </emma:interpretation>
                <emma:interpretation id="interp18" emma:lang="en-US" emma:confidence="0">
                  <emma:literal>is</emma:literal>
                </emma:interpretation>
                <emma:interpretation id="interp19" emma:lang="en-US" emma:confidence="0">
                  <emma:literal>w.</emma:literal>
                </emma:interpretation>
              </emma:one-of>
            </emma:emma>
          </inkml:annotationXML>
          <inkml:trace contextRef="#ctx0" brushRef="#br0" timeOffset="37564.8659">950-1542 104,'4'26'38,"-4"-26"2,5 23-2,-5-23-27,0 0-5,-2 18-3,2-18-1,0 0-1,0 0 0,18 0-1,-18 0 1,7-20-1,-7 20 0,7-28 0,-3 11 0,-1-1 0,-3 18 0,6-28 0,-6 28 0,3-19 0,-3 19 1,0 0 0,0 0 1,0 0 0,20 17-1,-20-17 2,14 21-3,-14-21 0,10 23 0,-10-23 0,0 0 0,14 20-3,-21-38-21,7 18-16,0 0-2,4-25 1,-9-1-1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03:08.300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F5A41880-961F-4AFD-9426-BDC2EFCF2111}" emma:medium="tactile" emma:mode="ink">
          <msink:context xmlns:msink="http://schemas.microsoft.com/ink/2010/main" type="writingRegion" rotatedBoundingBox="16368,12425 22346,11906 22544,14182 16566,14701">
            <msink:destinationLink direction="with" ref="{92A1D8D8-8754-4263-949C-0559B7ECEC18}"/>
            <msink:destinationLink direction="with" ref="{82160DA9-7B74-43CB-845F-48EF2401DED6}"/>
          </msink:context>
        </emma:interpretation>
      </emma:emma>
    </inkml:annotationXML>
    <inkml:traceGroup>
      <inkml:annotationXML>
        <emma:emma xmlns:emma="http://www.w3.org/2003/04/emma" version="1.0">
          <emma:interpretation id="{C25B5DEB-2BDA-4AC8-AFBD-EEA8E9EE0E14}" emma:medium="tactile" emma:mode="ink">
            <msink:context xmlns:msink="http://schemas.microsoft.com/ink/2010/main" type="paragraph" rotatedBoundingBox="16368,12425 22346,11906 22484,13487 16506,140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83665E-7E8D-48C5-BBC1-ABE1AE422918}" emma:medium="tactile" emma:mode="ink">
              <msink:context xmlns:msink="http://schemas.microsoft.com/ink/2010/main" type="line" rotatedBoundingBox="16368,12425 22346,11906 22484,13487 16506,14006"/>
            </emma:interpretation>
          </emma:emma>
        </inkml:annotationXML>
        <inkml:traceGroup>
          <inkml:annotationXML>
            <emma:emma xmlns:emma="http://www.w3.org/2003/04/emma" version="1.0">
              <emma:interpretation id="{9EAD20C5-359D-4E35-8BFC-14CA574133BC}" emma:medium="tactile" emma:mode="ink">
                <msink:context xmlns:msink="http://schemas.microsoft.com/ink/2010/main" type="inkWord" rotatedBoundingBox="16344,12519 19383,12087 19577,13450 16538,13883"/>
              </emma:interpretation>
              <emma:one-of disjunction-type="recognition" id="oneOf0">
                <emma:interpretation id="interp0" emma:lang="en-US" emma:confidence="0">
                  <emma:literal>Nate</emma:literal>
                </emma:interpretation>
                <emma:interpretation id="interp1" emma:lang="en-US" emma:confidence="0">
                  <emma:literal>Nott</emma:literal>
                </emma:interpretation>
                <emma:interpretation id="interp2" emma:lang="en-US" emma:confidence="0">
                  <emma:literal>Nat</emma:literal>
                </emma:interpretation>
                <emma:interpretation id="interp3" emma:lang="en-US" emma:confidence="0">
                  <emma:literal>Nate.</emma:literal>
                </emma:interpretation>
                <emma:interpretation id="interp4" emma:lang="en-US" emma:confidence="0">
                  <emma:literal>Nat,</emma:literal>
                </emma:interpretation>
              </emma:one-of>
            </emma:emma>
          </inkml:annotationXML>
          <inkml:trace contextRef="#ctx0" brushRef="#br0">-2463-607 91,'-5'-19'39,"5"19"1,-4-16-2,4 16-18,0 0-11,16 34-2,-16-15-2,7 13-1,-3 1-2,3 7-2,-2 3 0,4 2 0,-4-4 0,2-6 0,0-5 0,-3-9 0,1-2 0,-5-19 0,0 0-8,0 0-9,0 0-23,-16-23-1,16 23 1,-24-30 0</inkml:trace>
          <inkml:trace contextRef="#ctx0" brushRef="#br0" timeOffset="234.0004">-2604-392 103,'0'0'38,"0"0"2,0 0-1,0 0-23,25-7-7,-6-2-4,11 2 0,2-5-5,7 3 0,1-4 0,4 1 0,0 2 0,-6-6 0,6 18-28,-20-22-14,6 10 0,-17-8 0,3 8 0</inkml:trace>
          <inkml:trace contextRef="#ctx0" brushRef="#br0" timeOffset="-1482.0026">-3912 277 99,'0'0'38,"-16"-24"0,16 24-5,-18-7-19,18 7-5,-1 29-2,4 3-2,-6 7-1,6 19 0,-1 7 0,1 10-4,-1 3 0,5 1 0,-1-7 0,1-6 0,0-15 0,0-12 0,-2-16 0,-5-23 0,0 0 0,12-16 0,-10-12 0,-4-11 0,-1-6-2,-4-13 1,-2-2 0,-3-7 0,-1-1-1,-4-3 1,1 5 0,-4 2 1,4 8-1,1 9 1,0 8 0,7 13 0,0 5 1,8 21 0,0 0 0,0 0 1,27 5 0,-6 12 1,7 8-3,9 7 0,6 6 0,12 4 0,3 2 0,5 4 0,3-1 0,1 2 0,-5-3 0,-2-7 0,-6-4 0,-10-7 0,-7-5 0,-7-4 0,-8-5 0,-6-8 0,-16-6 0,0 0 0,0 0 0,0 0 0,-8-16 0,8 16 0,-28-28 0,11 7 0,-3-6 0,-1-4 0,2-10 0,1-6 0,2-8 0,0-13 0,6-6 0,1-10 0,3-8 0,5-4 0,2 4 0,1 8 0,2 12 0,-1 10 0,1 18 0,-2 16 0,-2 28 0,0 0 0,0 0 0,1 30 0,1-2 0,-7 0-6,10 15-4,-21-14-28,21 12-3,-12-11 2,11 5-1</inkml:trace>
          <inkml:trace contextRef="#ctx0" brushRef="#br0" timeOffset="-858.0016">-2761 497 102,'-9'-30'36,"9"30"2,-21-37-1,21 37-26,-25-33-6,11 17-2,-9 4 0,4 8-1,-6 6 0,4 14 0,-6 5 0,4 12 0,-1 6 1,8 8-2,0-1 1,5-2-2,8-6 1,6-6-1,10-9 0,2-9 0,8-14 0,2-12 0,5-8-1,0-6 2,2-6-1,-6-5 0,-1 1-1,-6-1 2,-3 7-2,-3 3 0,-6 6 1,-7 21 0,9-17 1,-9 17 0,12 21 2,-1 5-3,-1 4 0,6 12 0,-2-1 0,4 3 0,-2-4 0,0-5 0,-2-7 0,-4-8 0,-10-20 0,16 8 0,-16-8-4,-10-26-36,11 5-3,-17-18 2,11 1 0</inkml:trace>
          <inkml:trace contextRef="#ctx0" brushRef="#br0" timeOffset="1029.6018">-1323 168 89,'11'-17'37,"-11"17"2,0 0 1,16 24-15,-16-24-16,9 34-3,-6-10-2,6 10 0,-4 1-2,2 2-2,-3 0 0,1-2 0,-1-4 0,-4-8-2,3 2-4,-3-25-17,0 0-16,-21 10-3,21-10 4,-19-10-3</inkml:trace>
          <inkml:trace contextRef="#ctx0" brushRef="#br0" timeOffset="1201.2021">-1353 379 106,'0'0'39,"0"0"2,18 7-2,3 7-20,-3-24-13,12 3-3,2-6-1,7-1-2,5 4-5,-7-20-21,16 18-13,-13-11-2,6 9 1,-7-13-2</inkml:trace>
        </inkml:traceGroup>
        <inkml:traceGroup>
          <inkml:annotationXML>
            <emma:emma xmlns:emma="http://www.w3.org/2003/04/emma" version="1.0">
              <emma:interpretation id="{A52A387B-9E25-47FD-BE2B-5A2476363592}" emma:medium="tactile" emma:mode="ink">
                <msink:context xmlns:msink="http://schemas.microsoft.com/ink/2010/main" type="inkWord" rotatedBoundingBox="20970,12129 22355,12008 22484,13487 21098,13608"/>
              </emma:interpretation>
              <emma:one-of disjunction-type="recognition" id="oneOf1">
                <emma:interpretation id="interp5" emma:lang="en-US" emma:confidence="0">
                  <emma:literal>it.</emma:literal>
                </emma:interpretation>
                <emma:interpretation id="interp6" emma:lang="en-US" emma:confidence="0">
                  <emma:literal>in.</emma:literal>
                </emma:interpretation>
                <emma:interpretation id="interp7" emma:lang="en-US" emma:confidence="0">
                  <emma:literal>i:</emma:literal>
                </emma:interpretation>
                <emma:interpretation id="interp8" emma:lang="en-US" emma:confidence="0">
                  <emma:literal>it:</emma:literal>
                </emma:interpretation>
                <emma:interpretation id="interp9" emma:lang="en-US" emma:confidence="0">
                  <emma:literal>a:</emma:literal>
                </emma:interpretation>
              </emma:one-of>
            </emma:emma>
          </inkml:annotationXML>
          <inkml:trace contextRef="#ctx0" brushRef="#br0" timeOffset="2215.2037">1032-176 111,'13'30'39,"-15"-14"1,9 10-1,-14-9-30,16 6-3,-6-7-3,2 2 0,-5-18-2,9 16 1,-9-16 0,0 0-2,0 0 0,7-27 0,-7 8 0,-1-8-2,1-4 0,-8-6 0,3-2-1,-7 1 1,-1 4-1,-8 3 1,-2 8 1,-3 10-1,-8 10 2,-1 10 0,-4 12 1,0 13 0,1 14 0,0 12 1,1 15 0,4 14 0,3 7 1,9 7-1,7-1 1,8-2-1,10-10-2,13-12 0,10-18 0,15-18 0,8-21 0,6-12 0,2-12 0,1-14 0,-1-4 0,-9-7 0,1 4-7,-31-13-30,13 16-4,-20-12-1,2 14 2</inkml:trace>
          <inkml:trace contextRef="#ctx0" brushRef="#br0" timeOffset="2558.4044">1315-322 119,'12'18'39,"-19"-3"1,10 31-6,-10-11-25,16 23-1,-7 4-2,9 12-6,-1-1 0,6 6 0,0-7 0,5-3 0,-3-8 0,-1-13 0,1-11 0,0-11 0,-6-7 0,-12-19 0,19 16 0,-19-16-40,-8-19-1,-5-6-2,12 6 2</inkml:trace>
          <inkml:trace contextRef="#ctx0" brushRef="#br0" timeOffset="3759.6065">1876 367 98,'0'0'37,"0"0"-1,0 0 1,0 0-26,19-16-5,-19 16-1,16-11-2,-16 11 0,25-5-1,-25 5 0,25 4 0,-25-4 0,21 10-1,-21-10-1,12 16 1,-12-16-1,-10 18 0,10-18 0,-22 15 0,22-15 0,-26 7 0,26-7 0,-27-3 0,27 3-1,0 0 1,-17-19 0,17 19 0,0 0 0,7-21 0,-7 21 0,0 0 0,25-9 1,-25 9-1,23 3 1,-23-3-1,19 7 0,-19-7 0,0 0 0,0 0-3,12 20-5,-35-26-31,23 6 0,-23-8 0,23 8-1</inkml:trace>
          <inkml:trace contextRef="#ctx0" brushRef="#br0" timeOffset="3198.0056">1878-58 100,'-16'-4'36,"16"4"2,0 0-1,0 0-25,0 0-6,0 0-2,0 0-1,12-16-1,-12 16 0,0 0 0,18 0 0,-18 0-1,0 0 0,0 0 0,0 0-1,0 0 0,0 0 0,0 0 0,-16 9 0,16-9 0,0 0 0,-11-18 0,11 18 0,-3-17 0,3 17 0,3-16 1,-3 16-1,0 0 1,16-14-1,-16 14 1,0 0-1,21 4 1,-21-4-1,0 0 0,20 19-2,-20-19 0,0 0-5,19 26-31,-19-26-2,0 0 1,-17 11-2</inkml:trace>
          <inkml:trace contextRef="#ctx0" brushRef="#br0" timeOffset="4602.008">536-796 98,'0'0'37,"0"0"2,20-6-1,-6 22-22,-14-16-11,17 14-1,-17-14-2,16 23-1,-16-23 0,7 25 0,-7-25 0,-1 17 0,1-17-1,0 0 0,-20 12 0,20-12 0,0 0-1,-16-15 1,16 15 0,0-21-1,0 21 1,11-22 0,-11 22 1,19-12-1,-19 12 1,23-2 0,-23 2 0,21 9 0,-21-9 0,16 14 0,-16-14-2,0 0 0,6 23-1,-6-23-4,0 0-25,-16 11-9,16-11 1,0 0-1</inkml:trace>
          <inkml:trace contextRef="#ctx0" brushRef="#br0" timeOffset="5179.2091">1191-800 102,'-11'16'38,"11"-16"0,0 0 0,-15-2-27,15 2-5,0 0-2,0 0-2,0 0-1,0 0 1,0 0-2,7 18 1,-7-18 0,0 0-1,-4 15 0,4-15 0,0 0 0,0 0 0,0 0 0,0 0 0,0 0 0,0 0 0,0 0-1,0 0 1,-14-19 0,14 19-1,2-16 1,-2 16 0,5-15 0,-5 15 0,0 0 1,12-18-1,-12 18 1,16-5 0,-16 5 0,23 0 0,-23 0 0,28 7 0,-28-7 0,25 14-1,-25-14 0,18 17 0,-18-17-2,2 16-1,-2-16-6,-23 11-30,23-11-1,-20-6 0,20 6 0</inkml:trace>
        </inkml:traceGroup>
      </inkml:traceGroup>
    </inkml:traceGroup>
    <inkml:traceGroup>
      <inkml:annotationXML>
        <emma:emma xmlns:emma="http://www.w3.org/2003/04/emma" version="1.0">
          <emma:interpretation id="{F7D2A190-674E-4D6C-A62F-25AC5F2BA446}" emma:medium="tactile" emma:mode="ink">
            <msink:context xmlns:msink="http://schemas.microsoft.com/ink/2010/main" type="paragraph" rotatedBoundingBox="20539,12886 22022,14092 21675,14519 20192,133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BF78F55-E831-45D6-A15A-0DA0E9766A01}" emma:medium="tactile" emma:mode="ink">
              <msink:context xmlns:msink="http://schemas.microsoft.com/ink/2010/main" type="line" rotatedBoundingBox="20539,12886 22022,14092 21675,14519 20192,13314">
                <msink:destinationLink direction="with" ref="{26C9EF45-B0D0-4626-8771-9C29397E821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65B9A3B-6C78-4C47-8F4D-2F6C6D189D14}" emma:medium="tactile" emma:mode="ink">
                <msink:context xmlns:msink="http://schemas.microsoft.com/ink/2010/main" type="inkWord" rotatedBoundingBox="20539,12886 22022,14092 21675,14519 20192,13314"/>
              </emma:interpretation>
              <emma:one-of disjunction-type="recognition" id="oneOf2">
                <emma:interpretation id="interp10" emma:lang="en-US" emma:confidence="0">
                  <emma:literal>i.</emma:literal>
                </emma:interpretation>
                <emma:interpretation id="interp11" emma:lang="en-US" emma:confidence="0">
                  <emma:literal>in.</emma:literal>
                </emma:interpretation>
                <emma:interpretation id="interp12" emma:lang="en-US" emma:confidence="0">
                  <emma:literal>is.</emma:literal>
                </emma:interpretation>
                <emma:interpretation id="interp13" emma:lang="en-US" emma:confidence="0">
                  <emma:literal>it.</emma:literal>
                </emma:interpretation>
                <emma:interpretation id="interp14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6364.8111">51 606 90,'0'0'38,"0"0"0,0 0 1,0 0-19,19-4-10,-19 4-5,0 0-1,13 18-1,-13-18 0,10 21-2,-10-21 0,2 19 0,-2-19-2,0 0 1,-7 16-1,7-16 1,0 0-1,0 0 1,-13-19 0,13 19 0,2-28 0,-2 28 0,6-30 1,-6 30-1,12-20 1,-12 20-1,21 2 1,-21-2-1,25 12 2,-25-12-2,23 18 0,-23-18 0,12 18-3,-12-18-4,-16 15-32,16-15-1,-17 0 0,17 0-1</inkml:trace>
          <inkml:trace contextRef="#ctx0" brushRef="#br0" timeOffset="5818.8102">0 72 97,'10'-36'37,"-10"36"2,18-28-1,5 32-20,-23-4-10,19-7-4,-19 7 0,18 14-2,-18-14 0,10 28-1,-8-10 0,-2-1 0,-2-1-1,2-16 1,-7 18-2,7-18 1,0 0-1,-21-6 0,21 6 0,-12-21 0,12 21 0,-9-28 0,9 28 0,-2-28 0,2 28 0,7-23 1,-7 23 0,0 0-2,25-14-2,-25 14-13,16 2-21,-16-2-1,16 23 1,-16-23-1</inkml:trace>
          <inkml:trace contextRef="#ctx0" brushRef="#br0" timeOffset="7129.2125">880 1295 110,'0'0'37,"-10"17"2,10-17-3,0 0-28,0 0-4,0 0-1,0 0-2,0 0 1,0 0-1,0 0 0,0 0 0,0 0 0,0 0 0,7-30-1,3 9 1,-3-2-1,9 1 0,-5 0 0,7 5 0,-18 17-1,26-18 2,-26 18-1,20 16 0,-15 2 1,-3 3-1,-4 3 1,-2 1 0,-1-2 0,-4-2-1,0-4 1,9-17-1,-19 23-1,19-23 0,-19 9-1,19-9-4,-27-10-11,27 10-22,0 0-1,-9-16 2,6-2-2</inkml:trace>
          <inkml:trace contextRef="#ctx0" brushRef="#br0" timeOffset="7628.4134">1433 1187 110,'-2'22'39,"2"-22"0,-3 21 0,-17-16-30,20-5-5,-5 24-2,5-24 0,-7 20-1,7-20 0,0 0-1,0 0 1,-20 10 0,20-10-1,0-21 0,2 5 0,3-5-1,-1-3 1,3 3 0,0-2-1,4 3 1,-1 3 0,-10 17 0,27-21 1,-27 21 0,26 3 0,-26-3 0,25 18 1,-25-18-1,14 32 1,-14-17-2,0 5 0,0-20 0,-9 26 0,9-26 0,-21 12-2,21 4-19,-18-32-19,18 16-2,-17-42 1,17 14-1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40:18.48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C095C69-6462-4500-9C2D-25729A4B8F1C}" emma:medium="tactile" emma:mode="ink">
          <msink:context xmlns:msink="http://schemas.microsoft.com/ink/2010/main" type="writingRegion" rotatedBoundingBox="12906,15882 23974,15446 24079,18091 13010,18527"/>
        </emma:interpretation>
      </emma:emma>
    </inkml:annotationXML>
    <inkml:traceGroup>
      <inkml:annotationXML>
        <emma:emma xmlns:emma="http://www.w3.org/2003/04/emma" version="1.0">
          <emma:interpretation id="{13CE3502-B912-4F31-A944-2AE52B7290B0}" emma:medium="tactile" emma:mode="ink">
            <msink:context xmlns:msink="http://schemas.microsoft.com/ink/2010/main" type="paragraph" rotatedBoundingBox="12906,15882 22990,15485 23034,16581 12949,169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B798D7-EC72-4637-88FB-568FE5D84EE2}" emma:medium="tactile" emma:mode="ink">
              <msink:context xmlns:msink="http://schemas.microsoft.com/ink/2010/main" type="line" rotatedBoundingBox="12906,15882 22990,15485 23034,16581 12949,16979"/>
            </emma:interpretation>
          </emma:emma>
        </inkml:annotationXML>
        <inkml:traceGroup>
          <inkml:annotationXML>
            <emma:emma xmlns:emma="http://www.w3.org/2003/04/emma" version="1.0">
              <emma:interpretation id="{CE043195-480E-45FF-B99E-AAC8CC0445F9}" emma:medium="tactile" emma:mode="ink">
                <msink:context xmlns:msink="http://schemas.microsoft.com/ink/2010/main" type="inkWord" rotatedBoundingBox="12923,15967 15634,15917 15652,16922 12941,16973">
                  <msink:destinationLink direction="with" ref="{C7643B99-7AF4-42C9-8D33-1E9BEF877C44}"/>
                </msink:context>
              </emma:interpretation>
              <emma:one-of disjunction-type="recognition" id="oneOf0">
                <emma:interpretation id="interp0" emma:lang="en-US" emma:confidence="0">
                  <emma:literal>tetra</emma:literal>
                </emma:interpretation>
                <emma:interpretation id="interp1" emma:lang="en-US" emma:confidence="0">
                  <emma:literal>tetras</emma:literal>
                </emma:interpretation>
                <emma:interpretation id="interp2" emma:lang="en-US" emma:confidence="0">
                  <emma:literal>terra</emma:literal>
                </emma:interpretation>
                <emma:interpretation id="interp3" emma:lang="en-US" emma:confidence="0">
                  <emma:literal>taxa</emma:literal>
                </emma:interpretation>
                <emma:interpretation id="interp4" emma:lang="en-US" emma:confidence="0">
                  <emma:literal>Texa</emma:literal>
                </emma:interpretation>
              </emma:one-of>
            </emma:emma>
          </inkml:annotationXML>
          <inkml:trace contextRef="#ctx0" brushRef="#br0">-4617 2316 82,'0'0'39,"0"0"-2,-4 16 3,4-16-27,0 0-5,27-3-2,-1 3-2,4-11 0,9 2-1,2-3 0,6-2-2,1 0 1,7 0-1,-1 0 0,-2 1-1,-5 6-1,-6-1 0,-4 2-2,-11-1-1,3 13-6,-29-6-30,0 0-1,8-22 1,-8 22-1</inkml:trace>
          <inkml:trace contextRef="#ctx0" brushRef="#br0" timeOffset="-280.8005">-4488 1731 74,'0'0'38,"5"-19"-1,-5 19 2,0 0-20,0 0-11,0 0-2,23 21-1,-20 3-2,6 19 1,-2 8-1,4 19 0,-1 11-1,3 10 1,-1 2-2,4 4 1,0-7-1,2-8 1,-4-13-1,2-13-1,-4-14 0,-3-14-2,0-5 1,-9-23-3,3 21-1,-3-21-5,0 0-31,-21-26-2,21 26 3,-34-42-1</inkml:trace>
          <inkml:trace contextRef="#ctx0" brushRef="#br0" timeOffset="624.001">-3842 2285 97,'-13'26'39,"13"-26"1,-3 26-1,3-26-32,5 18-2,-5-18-1,19 12-2,-19-12 0,36-2 0,-15-5-1,5-5 0,-1-9 0,2-4-1,-1-8 0,-3 0 0,-5-6-1,-8 4 1,-4 5-1,-6 2 0,-7 10 1,7 18-1,-30-10 1,10 17-1,-3 10 1,0 8 0,-2 7 0,-1 6 1,3 10-1,4 1 1,5 4 0,3-1 1,7-2-2,6-3 2,9-8-1,6-11 0,8-12-1,7-9 0,3-13 0,4-6-2,2-9 0,-3-11-3,8 11-8,-17-19-27,8 10-1,-20-12 0,8 10 1</inkml:trace>
          <inkml:trace contextRef="#ctx0" brushRef="#br0" timeOffset="936.0016">-3369 1692 76,'-9'-19'37,"9"19"0,0 0 1,19-2-24,-19 2-6,14 27-1,-7-3-3,9 19 1,-3 7-2,4 19 1,-1 7-1,5 8 0,-1 0-2,3 1 1,0-8-1,1-12 0,1-9-1,-5-14-1,-3-12-1,-4-12 0,-13-18-5,0 0-11,0 0-21,0 0-3,-9-25 3,-14-3-2</inkml:trace>
          <inkml:trace contextRef="#ctx0" brushRef="#br0" timeOffset="1482.0026">-3373 2237 100,'0'0'38,"0"0"1,5 16-3,-5-16-29,36-21-3,-8 3-1,6 3-1,4-5-1,5 3 0,-3 1-2,1 5 0,-8 4-1,-3 0-1,-1 9-1,-12-4-1,3 9 0,-20-7 1,19 11 0,-19-11 1,0 0 3,18 19 1,-18-19 2,16 23 1,-16-23 0,26 39 1,-12-17 0,9 10 0,-2 0-1,6 5 0,-2-2-1,3 0-1,-3-5-1,-4-2 1,-4-7-1,-2-5 0,-15-16-1,17 17 1,-17-17-1,0 0 0,0 0 0,-3-28 0,-1 11-1,-3-8 1,4-5 0,-3-3-1,3-6 1,3-3-1,2-5 1,3 1 0,4-2 0,7 5-1,1 2 1,4 6-2,4 5 1,0 5-3,1 13-1,-6-4-4,15 29-13,-19-19-18,10 17 1,-26-11-1,36 18 3</inkml:trace>
          <inkml:trace contextRef="#ctx0" brushRef="#br0" timeOffset="1996.8035">-2051 2039 73,'0'0'37,"0"0"-1,0 0 1,0 0-22,0 0-6,-16-13-3,16 13-2,-23 4 0,6 1-2,-6-1 0,-2 8 0,-1 0 0,-3 11-1,1 2 1,3 12-1,3-4 1,6 7-1,3 1 1,10-3-1,3-2 0,7-5 0,7-8 0,5-7 0,6-7-1,2-9 0,3-9 0,0-7 0,0-9 0,-2-4-1,-3-7 0,-4-2 0,-2 1 0,-5 4 1,-3 3-1,-4 5 1,-2 6 0,-5 19 1,0 0 0,0 0 1,13 28-1,-8-2 0,0 4 1,4 2-1,0 3 0,1-4-1,3-1-2,-4-9-1,6 6-6,-15-27-31,9 16-2,-9-16 1,0 0 0</inkml:trace>
        </inkml:traceGroup>
        <inkml:traceGroup>
          <inkml:annotationXML>
            <emma:emma xmlns:emma="http://www.w3.org/2003/04/emma" version="1.0">
              <emma:interpretation id="{9DB66B27-17EE-41E7-89AF-122AD86DB2E6}" emma:medium="tactile" emma:mode="ink">
                <msink:context xmlns:msink="http://schemas.microsoft.com/ink/2010/main" type="inkWord" rotatedBoundingBox="15907,15778 22988,15478 23033,16557 15952,16857">
                  <msink:destinationLink direction="with" ref="{C7643B99-7AF4-42C9-8D33-1E9BEF877C44}"/>
                </msink:context>
              </emma:interpretation>
              <emma:one-of disjunction-type="recognition" id="oneOf1">
                <emma:interpretation id="interp5" emma:lang="en-US" emma:confidence="1">
                  <emma:literal>chloromethane</emma:literal>
                </emma:interpretation>
                <emma:interpretation id="interp6" emma:lang="en-US" emma:confidence="0">
                  <emma:literal>Chloromethane</emma:literal>
                </emma:interpretation>
              </emma:one-of>
            </emma:emma>
          </inkml:annotationXML>
          <inkml:trace contextRef="#ctx0" brushRef="#br0" timeOffset="7768.8136">4142 1830 75,'17'-20'36,"-17"20"0,-3-16 1,-22-1-22,25 17-6,-26 0-4,8 3-2,-7 3 0,2 6 0,-3 5-1,1 12 1,0 0-1,4 8 1,2 2 0,5 3-1,1-3 0,6 1-1,5-6 1,6-6-2,3-11 1,-7-17-1,26 14 1,-8-17-1,3-11 0,2-7 0,-2-2 0,2-9-1,-1-3 1,-3-2-1,0 2 0,-4 2 1,-3 8-1,-2 6 1,-10 19 0,0 0 0,20 2 1,-15 15-1,0 4 1,3 6-1,-1-1 0,1-1 0,1-4-1,-3-6-1,-6-15-3,0 0-13,0 0-21,0 0-2,24-1 2,-24-20-2</inkml:trace>
          <inkml:trace contextRef="#ctx0" brushRef="#br0" timeOffset="8174.4143">4345 1933 99,'12'32'39,"-12"-32"1,25 40-1,-22-24-28,22 16-5,-6-8-2,4 4-2,-2-3 0,-5-2-1,-2-6-1,-14-17 1,16 22-1,-16-22 0,0 0-1,4-22 1,-2-2-1,-2-4 0,3-6 0,1-6 0,3-2 0,2-2 0,1 3 0,1 4 1,-1 9 1,4 6-1,-14 22 1,27-15 0,-11 23 0,1 9 1,1 8-1,3 3 0,1 2 0,-1 5-1,0-4 0,-5-2-1,0-3-3,-16-26-3,33 30-29,-33-30-6,0 0 2,7-16-1</inkml:trace>
          <inkml:trace contextRef="#ctx0" brushRef="#br0" timeOffset="8673.6152">5005 1877 87,'5'21'39,"-5"-21"0,7 37 1,-7-37-26,9 32-6,-9-32-3,25 29-1,-9-20-2,5-7-1,0-7 0,2-2 0,3-13-1,-1-2-1,0-7 0,-2-6 0,-2-2 0,-7 4-1,-2 3 0,-8 2 0,-6 7 1,-7 5 0,9 16 0,-33-7 1,12 16 0,-4 8 1,2 8 0,0 10 1,2 2 0,7 16 1,0 0 0,6 6 0,5-3-1,8 1 1,4-6-1,9-7 0,3-7-1,9-13 1,2-8-2,8-11 0,1-8 0,-4-10-2,4-2-1,-11-14-4,8 21-13,-22-26-22,5 13-1,-19-10 2,2 15-1</inkml:trace>
          <inkml:trace contextRef="#ctx0" brushRef="#br0" timeOffset="3962.4069">258 2009 82,'0'0'38,"-26"-23"0,26 23 0,-34-9-21,34 9-10,-33 25-2,17-1-1,-2 6-2,4 11 1,2 1-1,5 3 1,1-1-1,8 0 0,5-7-1,5-7 1,6-9-1,5-10 0,5-13 0,4-9-1,3-10 1,4-10-1,-4-8 0,-3-5 0,-4-2 0,-6-1-1,-10 3 1,-3 5-1,-13 4 1,-12 9-1,-1 8 1,-8 8-1,-1 6-1,-4 6 1,5 9-2,-9-4-3,20 21-9,-12-23-24,17 16-1,9-21 1,-11 19-1</inkml:trace>
          <inkml:trace contextRef="#ctx0" brushRef="#br0" timeOffset="4368.0076">484 2097 74,'0'0'39,"16"15"-1,0 7 2,-16-22-13,32 35-18,-15-11-4,10 8-1,-4 0-1,1-1-1,-2-4-1,-3-5 0,-5-6 0,-14-16-1,14 18 1,-14-18-1,0 0 0,0 0 0,-17-28 0,10 7 0,-2-6 0,2-6-1,0-8 1,3-3-1,4 1 1,2-5 0,5-1-1,4 1 1,3 5-1,2 2-1,5 11-1,-2 0-2,11 22-7,-18-12-27,15 20-1,-27 0 1,28 0 0</inkml:trace>
          <inkml:trace contextRef="#ctx0" brushRef="#br0" timeOffset="4789.2082">1077 1944 98,'0'0'38,"-17"21"0,-1-19-2,14 27-25,-13-6-5,8 9-1,-3 1-2,8 2 0,0 1-1,10 2 1,4-4-1,8-6 0,1-5-1,6-6 0,3-6 0,4-8 0,3-10 0,1-7-1,-1-10 0,-5-6 0,0-7 1,-7-4-2,-5 3 1,-8-1 0,-6 4 0,-9 7-1,-10 5 1,-6 5-1,-5 11 0,-6 6 0,-3 4-3,-8-3-2,22 19-27,-21-19-8,17 11 1,-8-13-2</inkml:trace>
          <inkml:trace contextRef="#ctx0" brushRef="#br0" timeOffset="5694.01">1485 2014 94,'0'0'38,"0"0"1,-7 25 0,-7-10-25,28 22-7,-9-3-2,9 6-2,-1 1 0,1 1-1,-2-4-1,-1-8 0,-2-7-1,-6-7 1,-3-16-1,0 0 1,0 0-1,0 0 0,-2-26 0,1-1-1,-5-6 1,5-6-1,-1-5 0,2-3 1,5-2-1,-3-1 1,5 5 0,-2 4-1,6 8 2,-1 8-1,-10 25 1,27-12-1,-11 23 1,3 11 0,1 8 0,3 11 0,-1 1 0,1 2 0,-1-2 0,-1-7 0,-4-7-1,-2-7 0,-15-21 0,19 21 0,-19-21 0,0 0 0,12-31-1,-10 3 0,2-4 1,-3-8-2,5-4 2,-1-6-2,2 5 2,0 1-1,2 7 0,0 7 1,1 11 0,-10 19 0,29-9 0,-12 23 1,3 9-1,3 7 1,-2 7 0,7 7 0,-3 0-1,1 1 0,-1-4 0,-6-6 0,-1-5-3,-6-9-2,8 10-14,-20-31-21,0 0-1,0 0 1,7-17-1</inkml:trace>
          <inkml:trace contextRef="#ctx0" brushRef="#br0" timeOffset="6146.4108">2320 1944 91,'-9'37'38,"9"-37"1,2 35 1,-2-35-23,14 16-10,-14-16-3,34 14-1,-12-14-2,7-6 0,-1-2 0,2-6-1,-2-8 1,-1-2-2,-4-4 1,-6 0-1,-3-2 0,-7 5 0,-3 2 1,-6 4-2,2 19 2,-19-19-1,19 19 0,-34 5 1,15 7 0,-4 11 0,3 5 1,1 6 0,1 4 0,8 4 1,1 1-1,7 1 0,6-4 0,3-5 0,5-7 0,4-3-1,5-8 0,4-10-2,7-1-3,-11-31-17,21 16-17,-10-19-2,10 5 1,-10-17-1</inkml:trace>
          <inkml:trace contextRef="#ctx0" brushRef="#br0" timeOffset="6817.2119">2684 1872 100,'-23'-11'38,"23"11"1,0 0-1,28 28-29,-9-26-4,13 5-2,7-5-1,5-4-1,11-5 0,1-7-2,6-2-2,-6-19-6,10 10-30,-17-15 0,2 7 0,-19-15-1</inkml:trace>
          <inkml:trace contextRef="#ctx0" brushRef="#br0" timeOffset="6614.4116">3022 1439 96,'0'0'39,"-31"-3"1,24 21-2,-18-6-26,23 18-6,-3 5-1,7 12-2,-1 8 0,5 13-2,3-1 1,-1 5-1,1-3 0,2-1 0,-2-6-1,-1-8-1,-1-10-1,-7-16-3,4 7-3,-23-33-24,19-2-9,-25 5 1,25-5-1</inkml:trace>
          <inkml:trace contextRef="#ctx0" brushRef="#br0" timeOffset="7254.0127">3208 1311 94,'-28'-10'36,"28"10"2,-16 12 1,23 16-29,-13 2-2,13 19-3,-7 9-1,11 18 0,-2 4-1,7 8-1,0 0 0,5 0-1,-2-12 0,4-10 0,-2-16-1,-1-13 1,-1-15-1,-19-22 0,27 9-1,-27-9 1,19-33-1,-12 3 0,4-7 0,-2-9 0,1-1 0,1-1 0,3 4 0,-2 4 0,2 5 1,1 10 0,0 13 0,3 12 1,-2 9-1,3 12 1,-3 7 0,4 5-1,-3 6 1,-1 3-1,0 0 0,-5-3-1,-1 0-2,-8-15-5,21 8-31,-23-32-1,5 28 0,-5-28-1</inkml:trace>
          <inkml:trace contextRef="#ctx0" brushRef="#br0" timeOffset="2574.0045">-1399 2153 76,'7'-19'38,"-14"-11"-1,10 14 2,-15-18-21,12 34-10,-14-29-2,14 29-3,-30-16 0,12 18-1,-3 6 0,0 13 0,-4 8 0,6 11 0,-3 6-1,8 5 1,2 1-1,5-1 0,5-5-1,6-9 1,6-9-1,4-9 1,9-10-1,4-7 0,5-6-1,3-10-1,11 2-4,-16-23-23,23 15-11,-18-15 0,11 12 0,-20-15-2</inkml:trace>
          <inkml:trace contextRef="#ctx0" brushRef="#br0" timeOffset="3057.6053">-1173 1747 98,'0'0'37,"0"0"3,0 26-2,-4-10-30,20 18-2,-4 1-2,9 16-1,1 7 0,4 10 0,-1 4-1,0 0 0,1-1 0,-3-8-1,-4-7 0,-1-14-1,-4-12 0,-3-11 0,-11-19 0,16 7 0,-16-7 0,12-28-1,-7 5 1,1-6-1,1-7 0,-2 0 0,2-3 1,0 2-1,4 0 1,5 2-1,-1 3 1,8 6 0,4 7 0,1 8 0,4 13 1,1 7-1,-1 10 0,-5 7 1,-1 6-1,-8 3 0,-4 2-1,-5-7-2,0 3-6,-9-33-30,-6 25-1,6-25 0,0 0 0</inkml:trace>
          <inkml:trace contextRef="#ctx0" brushRef="#br0" timeOffset="3338.4058">-423 1687 107,'0'0'39,"0"0"1,3 16-2,-3-16-32,20 33-1,-6-3-2,7 16 0,0 10-1,4 13 1,0 6-2,-1 4 1,-1 0-1,0-3 0,-5-9-2,0-13-1,-4-8-3,-14-46-22,19 26-13,-19-26-2,14-19 2,-14-16-3</inkml:trace>
        </inkml:traceGroup>
      </inkml:traceGroup>
    </inkml:traceGroup>
    <inkml:traceGroup>
      <inkml:annotationXML>
        <emma:emma xmlns:emma="http://www.w3.org/2003/04/emma" version="1.0">
          <emma:interpretation id="{DDE207C9-4487-45FA-86B7-75F3A51637E4}" emma:medium="tactile" emma:mode="ink">
            <msink:context xmlns:msink="http://schemas.microsoft.com/ink/2010/main" type="paragraph" rotatedBoundingBox="14486,17087 24023,16702 24079,18091 14542,184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1250A89-5AF4-4B01-B4D0-E0A9BE946BF4}" emma:medium="tactile" emma:mode="ink">
              <msink:context xmlns:msink="http://schemas.microsoft.com/ink/2010/main" type="line" rotatedBoundingBox="14486,17087 24023,16702 24079,18091 14542,18475"/>
            </emma:interpretation>
          </emma:emma>
        </inkml:annotationXML>
        <inkml:traceGroup>
          <inkml:annotationXML>
            <emma:emma xmlns:emma="http://www.w3.org/2003/04/emma" version="1.0">
              <emma:interpretation id="{E1A5E1DD-2B01-4747-BFDF-B361B156F0C3}" emma:medium="tactile" emma:mode="ink">
                <msink:context xmlns:msink="http://schemas.microsoft.com/ink/2010/main" type="inkWord" rotatedBoundingBox="14498,17373 17343,17258 17376,18095 14531,18210">
                  <msink:destinationLink direction="with" ref="{C7643B99-7AF4-42C9-8D33-1E9BEF877C44}"/>
                </msink:context>
              </emma:interpretation>
              <emma:one-of disjunction-type="recognition" id="oneOf2">
                <emma:interpretation id="interp7" emma:lang="en-US" emma:confidence="0">
                  <emma:literal>carbon</emma:literal>
                </emma:interpretation>
                <emma:interpretation id="interp8" emma:lang="en-US" emma:confidence="0">
                  <emma:literal>Carbon</emma:literal>
                </emma:interpretation>
                <emma:interpretation id="interp9" emma:lang="en-US" emma:confidence="0">
                  <emma:literal>Carbons</emma:literal>
                </emma:interpretation>
                <emma:interpretation id="interp10" emma:lang="en-US" emma:confidence="0">
                  <emma:literal>carbons</emma:literal>
                </emma:interpretation>
                <emma:interpretation id="interp11" emma:lang="en-US" emma:confidence="0">
                  <emma:literal>(arbor</emma:literal>
                </emma:interpretation>
              </emma:one-of>
            </emma:emma>
          </inkml:annotationXML>
          <inkml:trace contextRef="#ctx0" brushRef="#br0" timeOffset="13104.023">-2591 3520 77,'0'0'38,"4"-32"-2,-4 32 2,-9-42-25,9 42-5,2-35-2,-2 35-2,-11-26-1,11 26-1,-25-11-1,9 15 1,-5 8-1,0 9 0,-2 11 0,2 10 0,2 12 1,1 8-1,7 3 0,4 0 0,4-5 0,6-8-1,4-10 1,4-13-1,-11-29 0,30 12 0,-12-24 0,1-11 0,0-9 0,-1-5 0,-2-7-1,0-1 1,-4-3-1,-1 4 1,-4 2-1,-2 5 1,-1 9-1,-3 7 1,-1 21 0,0 0 0,0 0 1,0 0 0,9 39-1,-2-3 1,-1 5 1,2 5-1,3-2 0,0 1-1,-1-4 1,3-6-2,-3-5 0,-3-13-3,7 1-3,-14-18-24,0 0-10,-1-25 1,1 25-1</inkml:trace>
          <inkml:trace contextRef="#ctx0" brushRef="#br0" timeOffset="13993.2245">-2827 3191 53,'-6'-21'36,"6"21"0,-9-23 0,9 23-11,-19-10-13,19 10-5,-21 7-2,21-7-1,-34 32-1,20-3 0,-7 10-1,2 12 1,-1 7-1,4 7 0,0 4 0,8 3 1,2-4-1,8-1 0,5-11 0,13-3-2,4-13 2,6-6-2,6-13 2,4-11-2,3-6 0,-3-8-1,6-3-1,-9-7-3,5 18-13,-13-24-22,2 17-2,-18-15 2,8 15-2</inkml:trace>
          <inkml:trace contextRef="#ctx0" brushRef="#br0" timeOffset="14695.2258">-2271 3506 91,'-13'-18'36,"13"18"1,0 0-6,13 28-20,-13-28-3,7 37-2,-2-12-2,7 5-1,-1-2 0,3 2-1,-3-4 0,1 1-2,-3-8 2,-2-2-2,-7-17 1,5 21-1,-5-21 1,0 0-1,0 0-1,-16-1 2,16 1-2,-16-27 1,8 8 0,1-4 0,-1-3-1,3-4 1,3-2 0,4-3 0,3-2 0,3 0 0,6-5 0,3-2 0,6-1 0,4 1-1,3 2 0,-4 3-3,10 25-11,-19-16-24,10 25-1,-27 5 1,26-2-2</inkml:trace>
          <inkml:trace contextRef="#ctx0" brushRef="#br0" timeOffset="15428.4271">-1865 3070 96,'0'0'38,"-13"-17"1,13 17 0,0 0-31,23 40-3,-9-5-1,4 16-1,-2 7-1,3 7 1,-1 2-2,-6 5 1,2-5-1,-5-8 0,-3-13-1,1-7 1,-4-15-1,-1-8 0,-2-16 1,0 0-2,0 0 1,14-33 0,-9 5 0,1-6-1,2-3 1,1 0-1,2-1 1,3 3 0,2 3 0,3 7 0,4 11 0,2 9 0,3 9 0,4 8 0,0 9 0,-4 7 1,-2 7-1,-4 4 1,-6 1-1,-4 6 1,-9 0-1,-8-2 1,-7-2-1,-4-4 0,-7-4 1,-5-8-2,-4-6 1,-5-12-2,2-4-1,-4-15-1,9 3-2,-7-24-5,26 14-29,-15-19 0,19 11 0,-8-11 1</inkml:trace>
          <inkml:trace contextRef="#ctx0" brushRef="#br0" timeOffset="15896.4279">-1207 3430 58,'0'0'38,"0"0"-2,0 0 3,0 0-12,4 37-15,-15-21-5,11 12-1,-4 0-2,8 9 0,0-7-1,6 7 0,4-7 0,6 0-1,4-7 0,6-8-1,2-8 0,5-7 0,0-8-1,-3-12 1,-1-4-2,-4-6 1,-8-4 0,-5-2 0,-9 0-1,-9-1 1,-5 6-1,-11 1 1,-5 4-1,-7 3 0,-3 7 0,-4 2-1,0 10 0,-2 3 0,5 9-2,-1 1-2,17 16-4,-17-15-28,33 20-2,-10-14 1,22 9 1</inkml:trace>
          <inkml:trace contextRef="#ctx0" brushRef="#br0" timeOffset="16364.4287">-767 3513 86,'19'0'39,"-19"0"-1,16 14 2,-16-14-26,18 32-6,-6-10-2,7 12-1,-1-3-1,-2 3-2,2-4 1,-6-4-3,-2-7 2,-1-3-2,-9-16 1,0 0-1,0 0-1,11-17 1,-9-4-1,-2-8 2,3-6-2,1-7 1,1-4-1,4-3 1,0 0 0,3 3 0,0 6 1,2 5-1,2 8 1,6 13 0,0 11 0,5 15 0,1 15 1,6 8-1,-2 9 1,-1 8-2,1 5 0,-7-3 0,-2 2 0,-9-10 0,0-4-3,-10-17-4,11 8-23,-15-33-12,0 0-1,-19-21 1,14-4-1</inkml:trace>
        </inkml:traceGroup>
        <inkml:traceGroup>
          <inkml:annotationXML>
            <emma:emma xmlns:emma="http://www.w3.org/2003/04/emma" version="1.0">
              <emma:interpretation id="{1AB66895-2F1C-4263-83F6-591E468527CF}" emma:medium="tactile" emma:mode="ink">
                <msink:context xmlns:msink="http://schemas.microsoft.com/ink/2010/main" type="inkWord" rotatedBoundingBox="17835,16952 24023,16702 24079,18091 17891,18340"/>
              </emma:interpretation>
              <emma:one-of disjunction-type="recognition" id="oneOf3">
                <emma:interpretation id="interp12" emma:lang="en-US" emma:confidence="1">
                  <emma:literal>tetrachloride)</emma:literal>
                </emma:interpretation>
                <emma:interpretation id="interp13" emma:lang="en-US" emma:confidence="1">
                  <emma:literal>tetra chloride)</emma:literal>
                </emma:interpretation>
                <emma:interpretation id="interp14" emma:lang="en-US" emma:confidence="0">
                  <emma:literal>tetrachloride )</emma:literal>
                </emma:interpretation>
                <emma:interpretation id="interp15" emma:lang="en-US" emma:confidence="0">
                  <emma:literal>tetrachloride '</emma:literal>
                </emma:interpretation>
                <emma:interpretation id="interp16" emma:lang="en-US" emma:confidence="0">
                  <emma:literal>tetrachloride ]</emma:literal>
                </emma:interpretation>
              </emma:one-of>
            </emma:emma>
          </inkml:annotationXML>
          <inkml:trace contextRef="#ctx0" brushRef="#br0" timeOffset="16879.2296">458 2912 100,'10'-19'38,"-10"-4"2,0 23-1,0 0-30,13 21-2,-6 11-3,7 15 0,-2 14-2,6 17 0,-2 6 0,3 7-1,-3 3 0,0-3 0,-4-7 0,-1-10-2,-4-14 1,-4-18-3,-3-7 0,0-35-5,-7 34-7,-14-48-25,21 14-1,-33-41 1,17 13 0</inkml:trace>
          <inkml:trace contextRef="#ctx0" brushRef="#br0" timeOffset="17097.6298">308 3381 104,'0'0'38,"0"0"1,0 0-8,0 0-20,31 0-5,-1-12-1,13 0-2,6-6 0,11 2-2,2-3 1,7 1-3,0 4 0,-15-2-4,6 25-13,-23-19-22,2 17 0,-39-7 0,30 7-1</inkml:trace>
          <inkml:trace contextRef="#ctx0" brushRef="#br0" timeOffset="17596.8308">888 3371 93,'2'26'40,"-2"-26"1,18 25-2,-18-25-21,39-2-12,-6-5-3,8-6-1,5-9-1,1-7 0,-1-7-1,-2-5 0,-8 3 0,-8-3 0,-9 1-1,-8 6 0,-8 6 1,-6 5-1,3 23 0,-23-19 1,7 21-1,-3 5 1,-4 12 0,-2 9 0,-2 11 0,3 12 1,-3 5 0,6 7 1,3 2-1,8 0 1,6-1-1,10-8 0,6-12 1,7-9-2,10-12 0,1-14 0,3-8-2,-1-13-1,5 1-4,-19-29-19,13 19-14,-18-19-1,10 10 1,-18-16-2</inkml:trace>
          <inkml:trace contextRef="#ctx0" brushRef="#br0" timeOffset="18345.6321">1342 3420 85,'0'0'37,"-23"-21"0,23 21 2,-3-20-23,3 20-9,24-15-3,-1 6-1,2-5-1,8 1-1,3-1 1,3 6-2,-2 1 1,0 5 0,-2 7-1,-1 4 1,-4 5 0,-4 7 0,-3 4 0,0 3 1,-2 0-1,0 0 1,-5-3-1,0-1 0,-5-5 0,-11-19 0,16 27 0,-16-27-1,0 0 1,0 0-1,0 0 0,0 0 0,-18-32 0,13 8 0,1-6 0,4-4 0,2-8 0,7 0-1,5-5 1,3 1-1,3 7 0,1 4-1,2 5 0,0 6 0,2 13-1,-6-1-2,4 15-1,-23-3-1,32 20-4,-32-20-17,16 22-11,-16-22 1,16 34 0,-16-34 3</inkml:trace>
          <inkml:trace contextRef="#ctx0" brushRef="#br0" timeOffset="17877.6311">1404 2891 96,'10'-25'36,"-8"-1"3,-2 26-2,18-16-28,1 27-3,-10 6-2,9 20 0,-8 12-1,4 18 0,-1 10-1,1 8 1,-2 3-1,-1-1 0,5-7-2,0-5 1,1-15-1,-6-13-1,1-13-1,-7-15-3,4 2-4,-25-23-31,16 2 0,-15-12 0,15 12 0</inkml:trace>
          <inkml:trace contextRef="#ctx0" brushRef="#br0" timeOffset="18813.6328">2270 3253 69,'22'-2'37,"-22"2"-1,0 0 2,3-30-21,-3 30-6,9-16-5,-9 16-1,-2-21-2,2 21 0,-17-10-1,17 10 0,-32 17 0,12 6 0,-4 7 0,3 10 1,-2 6-1,3 3 0,3 1 0,4-5 0,6-6-1,5-7 0,6-10 0,-4-22 0,21 14-1,-3-19 0,3-9 0,2-7-1,0-9 1,1-3 0,-1-4-1,-1-4 0,-3 6 1,-3 4 0,-2 4 0,-2 12 0,-12 15 1,22 5 0,-12 12 0,1 10 0,-1 3 0,4 3 0,-3 0-1,1-3 0,1-3-1,-6-12-2,3 8-7,-10-23-30,0 0-1,0 0-1,0 0 0</inkml:trace>
          <inkml:trace contextRef="#ctx0" brushRef="#br0" timeOffset="19375.234">2797 3137 89,'0'0'38,"0"-21"1,0 21 0,-11-21-24,11 21-9,0 0-2,-23 14-2,23-14-1,-27 38 0,10-4 0,-1 10 0,-1 8 0,3 10 0,2 1 0,1 4 0,12-6 0,2-3-1,12-8 1,6-12-1,6-13 1,3-11-2,7-14 0,3-14-1,4-4-3,-10-22-4,15 7-30,-22-18-1,7 8 0,-16-18 0</inkml:trace>
          <inkml:trace contextRef="#ctx0" brushRef="#br0" timeOffset="19843.2348">2984 2847 93,'0'0'38,"0"0"1,-20 5 0,40 20-28,-17-1-5,15 15-1,-2 7-2,5 14 0,0 5-1,4 7 1,-4-2-2,2 2 1,-4-9-1,-3-5 0,0-10 0,-5-12 0,-1-11-1,-3-7 0,-7-18 0,0 0-1,0 0 1,0 0-1,13-34 0,-10 8 0,1-7 0,1-8 0,6-1 1,-3 0-1,3 1 1,3 4 0,2 8 0,2 9 0,1 13 1,4 16-1,0 12 1,2 9 0,-1 9 0,1 3-1,-2 3 1,-3-2-1,-3-5 0,-4-10-2,-1-5-1,-12-23-6,23 14-30,-23-14-2,2-23 1,-8-8-2</inkml:trace>
          <inkml:trace contextRef="#ctx0" brushRef="#br0" timeOffset="20092.8351">3640 2856 110,'9'-34'39,"-9"34"2,16-30-8,7 32-26,-23-2-2,35 18-2,-14 10 0,2 16 0,0 14-2,-2 12 1,-1 7-1,-6 6 1,4 0-2,-8-8 0,3-8-3,-10-20-6,18-3-30,-22-23-3,9-3 1,-8-18-1</inkml:trace>
          <inkml:trace contextRef="#ctx0" brushRef="#br0" timeOffset="20670.0363">4217 3274 72,'-12'-19'37,"-9"-4"-1,21 23 3,-41-16-23,34 37-6,-10-3-3,11 15-1,-1 6-1,7 8-1,0-3 0,7 3-1,2-6-1,7-6 1,2-10-2,8-8 1,-1-13-1,3-8-1,-1-12 1,3-6-1,-6-10 0,-1-7 0,-5-6 0,-6-6-1,-6-2 1,-5 4-1,-6 5 0,-7 5 0,-8 11 1,-3 7-1,-3 14-1,-4 10 1,2 13-1,-2 5-1,7 9-2,-4-3-1,20 15-10,-16-16-23,25 11 0,-11-18 0,18 11 0</inkml:trace>
          <inkml:trace contextRef="#ctx0" brushRef="#br0" timeOffset="21075.637">4443 3457 89,'0'0'37,"36"17"2,-36-17-2,51 34-25,-33-17-4,10 10-2,-5-6-3,1 0 0,-8-5-2,-16-16 1,20 21-1,-20-21-1,0 0 1,0 0-1,-18-18 1,8 1-1,2-10 0,1-4 0,4-8 0,3-5-1,2-7 2,5-2-2,3 2 1,4-1 0,4 6 0,2 7 0,1 8 0,0 8-1,2 10 0,-2 6 0,-2 11-2,-19-4-2,32 32-4,-32-32-16,13 29-15,-13-13 0,8 9 1,-8-25 0</inkml:trace>
          <inkml:trace contextRef="#ctx0" brushRef="#br0" timeOffset="21450.0376">4897 2961 78,'-21'-40'41,"12"20"-1,-10-6 1,19 26-13,0 0-22,0 0-2,0 0-2,0 0-2,0 0-2,0 0-1,0 0-3,0 0-5,19 37-28,-19-37-1,16 49 0,-14-24 0</inkml:trace>
          <inkml:trace contextRef="#ctx0" brushRef="#br0" timeOffset="21278.4373">4977 3226 80,'0'0'41,"14"32"-2,-14-16 2,12 24-17,-12-13-16,11 4-3,-6 1-3,2-6-1,-2-5-1,-5-21-2,6 20-5,-15-40-14,9 20-18,-7-29-2,3 7 1,-12-21-1</inkml:trace>
          <inkml:trace contextRef="#ctx0" brushRef="#br0" timeOffset="21855.6383">5481 3323 65,'9'-16'38,"-9"16"1,13-31 0,-13 31-15,-18-30-13,13 12-4,-15-3-2,3-2-2,-5 2-1,-1 0-1,-3 9 0,1 5-1,-1 7 1,1 14 0,-1 5 0,1 15 0,4 6 0,1 13 0,4-2 0,6 5 0,4-3-1,6-8 1,6-4-1,6-13 0,6-11 0,5-10-1,3-10-2,2-13 0,6-5-4,-13-26-10,13 11-23,-13-18-1,7 7 1,-17-18 0</inkml:trace>
          <inkml:trace contextRef="#ctx0" brushRef="#br0" timeOffset="22074.0387">5481 2787 100,'0'0'39,"-5"-17"2,10 34-1,-13 1-30,13 26-4,-3 5-2,3 21 0,-5 9-2,9 11 1,-4 1-1,6 1-1,-3-6 0,7-7-1,2-12-1,-4-20-2,4-12-2,-17-35-7,32 21-28,-32-21-3,18-21 1,-18-12 0</inkml:trace>
          <inkml:trace contextRef="#ctx0" brushRef="#br0" timeOffset="22807.24">5695 3216 92,'0'0'39,"-16"16"1,20 5 0,-4-21-28,0 35-5,12-17-3,11 1 0,3-5-2,6-2 0,2-6 0,3-6-1,-4-9-1,-1-9 1,-4-6-1,-5-8-1,-5-1 1,-2-6-1,-7 0 1,-6-1-1,-1 5 0,-6 5 0,-3 7 1,7 23-1,-23-19 1,4 19-1,-2 15 1,0 8 1,-4 9-1,0 12 1,2 10-1,0 4 1,4 4 0,5 5 0,5-6 0,9-3-1,5-9 1,9-10-1,6-11 1,6-10-1,6-15 0,5-6-1,2-10 0,-2-10-2,5 4-3,-19-28-20,14 20-16,-17-13 1,6 12 0,-19-14-1</inkml:trace>
          <inkml:trace contextRef="#ctx0" brushRef="#br0" timeOffset="23150.4406">6013 2448 101,'23'21'40,"5"9"1,-5-5-2,30 20-31,-13 8-2,13 19-3,0 9 0,2 14-1,-6 8-1,-3 5 0,-12 1 0,-9 1-1,-13-4 0,-10-10-1,-9-6 0,-13-18-3,6 5-14,-19-36-23,11-4-2,-13-32 2,12-7-3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39:08.11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7E50E94-80C3-4A58-A6BB-BD83553D32D6}" emma:medium="tactile" emma:mode="ink">
          <msink:context xmlns:msink="http://schemas.microsoft.com/ink/2010/main" type="writingRegion" rotatedBoundingBox="2856,11342 8101,11034 8400,16115 3154,16423"/>
        </emma:interpretation>
      </emma:emma>
    </inkml:annotationXML>
    <inkml:traceGroup>
      <inkml:annotationXML>
        <emma:emma xmlns:emma="http://www.w3.org/2003/04/emma" version="1.0">
          <emma:interpretation id="{27642108-B204-443D-9EE4-F137EC7469D8}" emma:medium="tactile" emma:mode="ink">
            <msink:context xmlns:msink="http://schemas.microsoft.com/ink/2010/main" type="paragraph" rotatedBoundingBox="3221,11081 6389,14109 5719,14810 2551,117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C93BB7-DDC9-4598-9312-70F591C7A1F1}" emma:medium="tactile" emma:mode="ink">
              <msink:context xmlns:msink="http://schemas.microsoft.com/ink/2010/main" type="inkBullet" rotatedBoundingBox="3188,11117 3802,11704 3180,12355 2566,11767"/>
            </emma:interpretation>
            <emma:one-of disjunction-type="recognition" id="oneOf0">
              <emma:interpretation id="interp0" emma:lang="en-US" emma:confidence="0">
                <emma:literal>*</emma:literal>
              </emma:interpretation>
              <emma:interpretation id="interp1" emma:lang="en-US" emma:confidence="0">
                <emma:literal>N</emma:literal>
              </emma:interpretation>
              <emma:interpretation id="interp2" emma:lang="en-US" emma:confidence="0">
                <emma:literal>x</emma:literal>
              </emma:interpretation>
              <emma:interpretation id="interp3" emma:lang="en-US" emma:confidence="0">
                <emma:literal>¥</emma:literal>
              </emma:interpretation>
              <emma:interpretation id="interp4" emma:lang="en-US" emma:confidence="0">
                <emma:literal>Y</emma:literal>
              </emma:interpretation>
            </emma:one-of>
          </emma:emma>
        </inkml:annotationXML>
        <inkml:trace contextRef="#ctx0" brushRef="#br0">-1029-4395 102,'-19'-24'39,"19"24"0,0 0 0,-7 28-25,5-7-7,9 16-2,-2 10-1,7 11 0,-3 6-2,4 8-2,-3 3 0,-1 2 0,0-4 0,-2-8 0,-2-7 0,-3-13 0,2-3-6,-4-42-7,-7 34-26,7-34-2,-20-6 1,1-18-1</inkml:trace>
        <inkml:trace contextRef="#ctx0" brushRef="#br0" timeOffset="452.4008">-586-4486 111,'-21'-4'38,"19"20"3,2-16-1,-7 42-31,4-10-3,8 14-1,-3 10 0,8 6-5,-1 3 0,2 8 0,-1-2 0,3-3 0,-1-8 0,0-9 0,2-12 0,-8-17 0,13-1-41,-19-21 0,0 0-1,11-33 0</inkml:trace>
        <inkml:trace contextRef="#ctx0" brushRef="#br0" timeOffset="187.2003">-1091-3901 97,'-3'-19'38,"3"19"1,14-16 0,9 18-21,-7-15-11,17 6-2,3-7-1,9 0-2,5-2-1,6 2 0,1-3-1,-4 3-1,-2 3-2,-10-8-5,6 15-26,-24-13-6,4 10 1,-22-14 0</inkml:trace>
      </inkml:traceGroup>
      <inkml:traceGroup>
        <inkml:annotationXML>
          <emma:emma xmlns:emma="http://www.w3.org/2003/04/emma" version="1.0">
            <emma:interpretation id="{BC3423EC-050F-44A6-B531-F23EA0A52C72}" emma:medium="tactile" emma:mode="ink">
              <msink:context xmlns:msink="http://schemas.microsoft.com/ink/2010/main" type="line" rotatedBoundingBox="5575,13331 6389,14109 5719,14810 4905,14032"/>
            </emma:interpretation>
          </emma:emma>
        </inkml:annotationXML>
        <inkml:traceGroup>
          <inkml:annotationXML>
            <emma:emma xmlns:emma="http://www.w3.org/2003/04/emma" version="1.0">
              <emma:interpretation id="{0024DBA3-AB3D-46E4-9F41-BEEACDF15D6E}" emma:medium="tactile" emma:mode="ink">
                <msink:context xmlns:msink="http://schemas.microsoft.com/ink/2010/main" type="inkWord" rotatedBoundingBox="5575,13331 6389,14109 5719,14810 4905,14032"/>
              </emma:interpretation>
              <emma:one-of disjunction-type="recognition" id="oneOf1">
                <emma:interpretation id="interp5" emma:lang="en-US" emma:confidence="1">
                  <emma:literal>H</emma:literal>
                </emma:interpretation>
                <emma:interpretation id="interp6" emma:lang="en-US" emma:confidence="0">
                  <emma:literal>4</emma:literal>
                </emma:interpretation>
                <emma:interpretation id="interp7" emma:lang="en-US" emma:confidence="0">
                  <emma:literal>N</emma:literal>
                </emma:interpretation>
                <emma:interpretation id="interp8" emma:lang="en-US" emma:confidence="0">
                  <emma:literal>n</emma:literal>
                </emma:interpretation>
                <emma:interpretation id="interp9" emma:lang="en-US" emma:confidence="0">
                  <emma:literal>"</emma:literal>
                </emma:interpretation>
              </emma:one-of>
            </emma:emma>
          </inkml:annotationXML>
          <inkml:trace contextRef="#ctx0" brushRef="#br0" timeOffset="1700.4029">1269-2110 101,'0'0'37,"-5"-16"2,5 16-2,0 0-27,7 40-2,-3-8-4,6 17 1,-1 13-2,3 13 0,-1 4-1,0 7 0,-1-1-1,-1-6 0,0-11-1,-4-13-1,0-11-2,-6-25-5,15 0-30,-14-19-3,0 0 2,-32-30-2</inkml:trace>
          <inkml:trace contextRef="#ctx0" brushRef="#br0" timeOffset="1918.8032">1193-1669 109,'16'-9'38,"-16"9"1,44-14-2,-19-2-29,25 7-3,-1-7-1,11 2-2,2-1-1,5 1 0,-2 1-2,-5 1-2,0 7-5,-24-16-28,9 14-4,-18-15 2,1 15-2</inkml:trace>
          <inkml:trace contextRef="#ctx0" brushRef="#br0" timeOffset="2246.4039">1811-2247 104,'-12'-27'38,"12"27"2,0 0-1,5 27-26,-7-6-6,9 17-3,-3 10 0,7 17-1,-4 9 0,7 10-3,-2 11 0,4 0 0,0-2 0,5-7 0,-2-10 0,3-13 0,-5-14 0,1-14 0,-4-12 0,-14-23 0,21 14 0,-21-14 0,16-26-42,-25-8 1,9 8-2,-19-25 1</inkml:trace>
        </inkml:traceGroup>
      </inkml:traceGroup>
    </inkml:traceGroup>
    <inkml:traceGroup>
      <inkml:annotationXML>
        <emma:emma xmlns:emma="http://www.w3.org/2003/04/emma" version="1.0">
          <emma:interpretation id="{9A3E4140-4F18-4115-9E83-C1EEFE51926B}" emma:medium="tactile" emma:mode="ink">
            <msink:context xmlns:msink="http://schemas.microsoft.com/ink/2010/main" type="paragraph" rotatedBoundingBox="3927,15429 8344,15170 8400,16115 3982,163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D00F6BB-DB90-4B0B-8235-F62D63A7F861}" emma:medium="tactile" emma:mode="ink">
              <msink:context xmlns:msink="http://schemas.microsoft.com/ink/2010/main" type="line" rotatedBoundingBox="3927,15429 8344,15170 8400,16115 3982,16374"/>
            </emma:interpretation>
          </emma:emma>
        </inkml:annotationXML>
        <inkml:traceGroup>
          <inkml:annotationXML>
            <emma:emma xmlns:emma="http://www.w3.org/2003/04/emma" version="1.0">
              <emma:interpretation id="{BFEE29A3-E740-499A-8367-79BA641C9B27}" emma:medium="tactile" emma:mode="ink">
                <msink:context xmlns:msink="http://schemas.microsoft.com/ink/2010/main" type="inkWord" rotatedBoundingBox="3927,15429 8344,15170 8400,16115 3982,16374"/>
              </emma:interpretation>
              <emma:one-of disjunction-type="recognition" id="oneOf2">
                <emma:interpretation id="interp10" emma:lang="en-US" emma:confidence="0">
                  <emma:literal>methane</emma:literal>
                </emma:interpretation>
                <emma:interpretation id="interp11" emma:lang="en-US" emma:confidence="1">
                  <emma:literal>met hare</emma:literal>
                </emma:interpretation>
                <emma:interpretation id="interp12" emma:lang="en-US" emma:confidence="0">
                  <emma:literal>m ethane</emma:literal>
                </emma:interpretation>
                <emma:interpretation id="interp13" emma:lang="en-US" emma:confidence="0">
                  <emma:literal>me thane</emma:literal>
                </emma:interpretation>
                <emma:interpretation id="interp14" emma:lang="en-US" emma:confidence="0">
                  <emma:literal>m methane</emma:literal>
                </emma:interpretation>
              </emma:one-of>
            </emma:emma>
          </inkml:annotationXML>
          <inkml:trace contextRef="#ctx0" brushRef="#br0" timeOffset="3697.2063">-14 225 60,'0'0'34,"-7"-19"1,7 19-1,0 0-13,0 0-7,0 0-3,18 22-3,-18-22-1,10 43-1,-5-15-2,6 10 0,-4 1-2,4 2 1,-1-3-2,1 1 0,-2-9 0,0-4 0,-4-8-1,-5-18 1,0 0-1,0 0 0,0 0 0,9-25 0,-13-1 0,2-9-1,1-6 1,-3-6-1,2-1 0,-1-4 1,5 1-1,-1 0 0,5 5 1,-3 7-1,8 4 1,1 12 0,6 6 1,1 13-1,4 8 1,4 12 0,1 8-1,2 8 1,0 6 0,-2 3 0,-1 1 0,1-2-1,-9-4 1,1-5-1,-8-6 0,0-8 1,-12-17-1,16 14 0,-16-14-1,6-17 1,-3-4-1,-1-9 0,5-5 0,-4-9-1,6-4 1,-5 1 0,8 3 0,-3 2 0,3 10 1,-1 11-1,-11 21 2,30-7 0,-14 25-1,5 6 1,-3 11 1,3 8-1,-4 2 0,5 1 0,-6 1 0,1-4 0,-3-7-1,-1-4 0,-4-7 0,-1-8-1,-8-17-1,0 0-2,18 11-5,-30-34-29,12 23-2,0-42 0,3 21 0</inkml:trace>
          <inkml:trace contextRef="#ctx0" brushRef="#br0" timeOffset="4227.6074">1017 183 77,'0'0'39,"-11"26"-1,11-26 2,4 32-10,-4-32-22,19 12-3,1-12-1,8 0-2,0-7 0,6-5-1,-3-6 0,3-5 0,-4-1-1,-4-6 0,-1-4 0,-9-1 1,-2 0-2,-7 4 1,-3 1-1,-6 3 0,-5 5 0,-5 6 0,-4 9 0,-2 5 0,-1 9 1,-4 9-1,2 7 1,-1 6 0,3 8 1,1 7-1,4 2 1,5 5 0,4-2 0,7-1 1,3-6-1,7-4 0,8-6-1,5-9 0,5-11 0,1-8-2,8-6-2,-12-26-17,15 17-19,-19-20 0,11 11-1,-19-15 0</inkml:trace>
          <inkml:trace contextRef="#ctx0" brushRef="#br0" timeOffset="4929.6086">1585 83 88,'-17'-6'37,"17"6"0,0 0 2,35 9-25,-17-16-8,17 4-2,2-8-1,11-1-2,3-6-1,2-1-2,1 1-5,-16-19-16,9 16-15,-17-9 0,0 8 0,-17-10 1</inkml:trace>
          <inkml:trace contextRef="#ctx0" brushRef="#br0" timeOffset="4742.4082">1742-346 75,'0'0'38,"-16"-4"-1,16 4 3,0 0-12,-10 32-20,5-9-2,6 14-2,1 10-1,5 13-1,-2 5 0,4 7 0,-2 2-1,2 0 0,0-8-1,0-4 0,0-16-1,-4-11-2,2-7-3,-7-28-17,0 0-17,0 0 0,-18-16 0,-1-14 0</inkml:trace>
          <inkml:trace contextRef="#ctx0" brushRef="#br0" timeOffset="5382.0094">2016-494 92,'0'0'37,"0"0"1,-4 27 1,-6-12-27,22 26-4,-6 1-1,4 18-3,2 7 0,6 8-2,0 2 1,3 3-2,-3-5 1,-1-5-2,-1-12 1,2-7-1,-6-16 1,-3-8-1,-9-27 0,0 0-1,19 5 1,-15-24-1,1-8 1,1-8-2,1-3 2,1-6-1,3-2 0,1 2 1,2 5-1,4 6 1,3 8 0,2 10 1,4 8 0,4 14 0,3 10 0,0 10-1,1 6 1,0 6 0,-5 1-1,2 2 1,-11 0-1,-1-8 0,-6-6-1,-5-7-1,1-4-5,-10-17-28,0 0-6,-19-28 0,19 7-1</inkml:trace>
          <inkml:trace contextRef="#ctx0" brushRef="#br0" timeOffset="6146.4108">3135 53 72,'-10'-30'37,"10"30"0,-20-37 1,20 37-20,-35-33-9,15 17-3,-10-2-3,2 4-1,-2 5 0,0 6-1,0 6 0,4 10-1,3 6 2,3 9-2,6 6 1,4 6 0,4 0 1,4 1-2,6-4 1,5-7 0,3-9 0,6-9 0,3-9-1,4-10 0,3-8 1,2-6-1,0-6 0,0-3-1,-5-7 1,-2 4 0,-6 1 0,-3 2 0,-3 6 0,-7 6 0,-4 18 0,0 0 0,0 0 1,5 16-1,-2 7 1,3 7-1,-1 3 1,4 4-1,0-2 1,-2-7 0,5-1-1,-5-8-1,-7-19-2,18 14-4,5-9-32,-23-5-1,12-22 0,-12-3 0</inkml:trace>
          <inkml:trace contextRef="#ctx0" brushRef="#br0" timeOffset="6583.2115">3347 37 82,'0'0'39,"9"30"-2,-9-30 3,24 42-25,-18-26-7,10 8-3,-6-4-2,3-3-1,-13-17-1,17 25 0,-17-25 0,0 0-1,0 0 0,7-18 0,-7 1 0,0-10 0,2-4-1,0-6 1,1-4-1,3 3 1,1 1 0,2 4 0,1 4 0,4 7 1,4 9-1,3 8 1,2 7 0,5 8-1,-1 8 1,1 6-1,-2 3 0,1 4 0,-6 1 0,-5 0-1,-4-1-2,-6-13-3,13 14-22,-19-32-12,5 17 1,-5-17-1,0 0 0</inkml:trace>
          <inkml:trace contextRef="#ctx0" brushRef="#br0" timeOffset="7160.4125">3898 5 78,'12'25'38,"-12"-25"1,19 19 1,-19-19-22,32-7-10,-14 0-3,8-2-3,-1-8 0,3-2 0,-1-6-1,-3-1 0,-2-4-1,-5 3 1,-6 1-1,-2 1 1,-6 6-1,-4 3-1,1 16 1,-18-23 0,18 23-1,-30-5 1,10 9 0,1 4 0,-2 10 0,1 7-1,3 6 2,3 8-1,1 3 1,6 5-1,2 3 2,8-1-1,3-2 1,6-4-1,4-8 1,7-7-1,3-7 1,6-7-1,4-11 0,1-6-1,3-8 1,-3-4-1,-3-1 0,-1-4 0,-4 1 1,-8 3-1,-4 0-1,-17 16 1,20-17 0,-20 17 0,0 0-1,0 0-1,0 0 0,0 0-2,0 0-5,-18 2-31,18-2-2,0 0 1,-16-7-1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39:25.35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B211FD8-9E70-49A6-9D44-0C212870A6AC}" emma:medium="tactile" emma:mode="ink">
          <msink:context xmlns:msink="http://schemas.microsoft.com/ink/2010/main" type="inkDrawing" rotatedBoundingBox="16601,7932 16813,8932 15924,9121 15712,8120" hotPoints="16706,8120 16691,8989 15905,8975 15920,8106" semanticType="enclosure" shapeName="Rectangle"/>
        </emma:interpretation>
      </emma:emma>
    </inkml:annotationXML>
    <inkml:trace contextRef="#ctx0" brushRef="#br0">194-1597 100,'0'0'38,"0"0"3,0 0-2,-16 5-28,21 14-3,-9 2-2,8 18-1,-4 7-1,5 19-1,-3 5-3,3 13 0,2-2 0,2 1 0,2-8 0,1-7 0,-1-11 0,1-16 0,1-10 0,-1-10 0,-12-20 0,18 7 0,-18-7 0,3-32-20,8 16-22,-17-16-2,10 3 2,-13-17-2</inkml:trace>
    <inkml:trace contextRef="#ctx0" brushRef="#br0" timeOffset="-343.2006">-209-1555 104,'7'19'39,"-7"-19"2,6 39-2,-6-39-31,3 35-2,-3-35-2,12 28-2,-12-28 0,0 0-1,13 16 0,-13-16 0,0 0-1,5-21 1,-5 5-1,-2-7 0,1-1 0,-1-8 0,-4 2 0,-1 0 0,-1 0-1,-7 2 1,3 5 0,-6 2-1,-1 9 1,-4 7-1,-2 8 1,-3 8 0,2 8 0,-3 15 0,-1 8 0,0 17 0,2 14 1,0 11 0,3 5-1,4 10 1,3-2 0,8-3 1,4-6 1,12-7-3,6-19 0,13-11 0,7-20 0,8-13 0,10-15 0,6-10 0,4-7 0,-3-10 0,-3 1 0,-8-9 0,-3 9-7,-19-14-3,15 15-30,-30-8-3,5 7 3,-12-11-2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39:27.7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AD817D4-3114-47A5-A8D7-72419F994234}" emma:medium="tactile" emma:mode="ink">
          <msink:context xmlns:msink="http://schemas.microsoft.com/ink/2010/main" type="inkDrawing" rotatedBoundingBox="13527,12467 13587,11524 14043,11553 13983,12496" rotationAngle="1742678816" semanticType="callout"/>
        </emma:interpretation>
      </emma:emma>
    </inkml:annotationXML>
    <inkml:trace contextRef="#ctx0" brushRef="#br0">-2632 1894 112,'0'0'40,"0"0"0,0 0-1,3 20-29,-5-1-4,11 6-2,-4 3 0,4 0-4,-2-2 0,2-3 0,-5-4 0,-4-19 0,8 21 0,-8-21 0,0 0 0,4-21 0,-6 4 0,-1-10 0,-1-4 0,-3-8 0,-2-1 0,-3 3 0,0 3 0,-6 5 0,0 9-2,-3 10 2,-2 10-1,-2 12 1,3 13 0,-3 11 0,0 10 0,2 12 1,0 12-1,4 9 2,3 9-2,4 4 0,4-1 0,7-7 0,6-5 0,7-13 0,8-14 0,6-15 0,4-16 0,7-16 0,4-12 0,5-7 0,0-7 0,-6-9 0,-1 4-4,-11-18-10,11 16-25,-23-12-3,9 10 2,-20-16-2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40:13.15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3F96BCE-BAD1-40E3-B606-E9B865522CC4}" emma:medium="tactile" emma:mode="ink">
          <msink:context xmlns:msink="http://schemas.microsoft.com/ink/2010/main" type="writingRegion" rotatedBoundingBox="17668,11355 17793,11355 17793,12015 17668,12015"/>
        </emma:interpretation>
      </emma:emma>
    </inkml:annotationXML>
    <inkml:traceGroup>
      <inkml:annotationXML>
        <emma:emma xmlns:emma="http://www.w3.org/2003/04/emma" version="1.0">
          <emma:interpretation id="{3EBCE9BE-121D-4B70-AF30-0CDA1B94D9D8}" emma:medium="tactile" emma:mode="ink">
            <msink:context xmlns:msink="http://schemas.microsoft.com/ink/2010/main" type="paragraph" rotatedBoundingBox="17668,11355 17793,11355 17793,12015 17668,120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FC95AD-4775-4CE5-B510-63C59ED42025}" emma:medium="tactile" emma:mode="ink">
              <msink:context xmlns:msink="http://schemas.microsoft.com/ink/2010/main" type="line" rotatedBoundingBox="17668,11355 17793,11355 17793,12015 17668,12015"/>
            </emma:interpretation>
          </emma:emma>
        </inkml:annotationXML>
        <inkml:traceGroup>
          <inkml:annotationXML>
            <emma:emma xmlns:emma="http://www.w3.org/2003/04/emma" version="1.0">
              <emma:interpretation id="{9A31FB51-C581-4B21-9D16-E2F92DBD6D79}" emma:medium="tactile" emma:mode="ink">
                <msink:context xmlns:msink="http://schemas.microsoft.com/ink/2010/main" type="inkWord" rotatedBoundingBox="17668,11355 17793,11355 17793,12015 17668,12015">
                  <msink:destinationLink direction="with" ref="{3E886A13-5AEF-4399-BDDA-EC01930042A3}"/>
                </msink:context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0">
                  <emma:literal>!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"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-1 0 85,'0'0'39,"0"0"-1,0 0 3,0 0-17,0 0-13,0 17-4,0-17-3,5 27-1,-5-12 0,5 1-3,-5-16 0,7 27 0,-7-27 0,4 15 0,-4-15 0,0 0 0,0 0 0,0 0 0,0-24 0,0 24 0,0-27 0,0 27 0,-2-24 0,2 24 0,0-20 0,0 20 0,0 0 0,0 0 0,0 0 0,0 0 0,9 22 0,-9-22 0,7 17 0,-7-17 0,9 19-4,-9-19-25,0 0-12,0 0 0,-11 27 0,11-27-1</inkml:trace>
          <inkml:trace contextRef="#ctx0" brushRef="#br0" timeOffset="530.4009">53 571 115,'0'0'38,"0"0"1,0 0-7,0 0-21,0 0-4,0 0-3,16 16 0,-16-16-1,9 26-1,-9-26-2,9 28 0,-9-28 0,5 19 0,-5-19 0,0 0 0,0 0 0,0 0 0,0 0 0,4-15 0,-4 15 0,-2-25 0,2 25 0,-2-21 0,2 21 0,0 0 0,-2-16 0,2 16 0,0 0 0,4 16 0,-4-16 0,0 0 0,11 24 0,-11-24-5,17 7-34,-17-7-2,0 0 0,2-17 0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39:45.08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BC43B82-1697-4367-B12F-67AAF1030B42}" emma:medium="tactile" emma:mode="ink">
          <msink:context xmlns:msink="http://schemas.microsoft.com/ink/2010/main" type="writingRegion" rotatedBoundingBox="16688,15329 19963,11333 20396,11688 17122,15684"/>
        </emma:interpretation>
      </emma:emma>
    </inkml:annotationXML>
    <inkml:traceGroup>
      <inkml:annotationXML>
        <emma:emma xmlns:emma="http://www.w3.org/2003/04/emma" version="1.0">
          <emma:interpretation id="{24BA6BCC-84B1-4F37-A19B-8C8B71959AA9}" emma:medium="tactile" emma:mode="ink">
            <msink:context xmlns:msink="http://schemas.microsoft.com/ink/2010/main" type="paragraph" rotatedBoundingBox="16688,15329 19963,11333 20396,11688 17122,156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859F43-43EE-402C-8A89-5A99B8EBB684}" emma:medium="tactile" emma:mode="ink">
              <msink:context xmlns:msink="http://schemas.microsoft.com/ink/2010/main" type="line" rotatedBoundingBox="16688,15329 19963,11333 20396,11688 17122,15684"/>
            </emma:interpretation>
          </emma:emma>
        </inkml:annotationXML>
        <inkml:traceGroup>
          <inkml:annotationXML>
            <emma:emma xmlns:emma="http://www.w3.org/2003/04/emma" version="1.0">
              <emma:interpretation id="{0C9DFA14-60AC-4E8A-8F33-863870C967C5}" emma:medium="tactile" emma:mode="ink">
                <msink:context xmlns:msink="http://schemas.microsoft.com/ink/2010/main" type="inkWord" rotatedBoundingBox="16688,15329 19963,11333 20396,11688 17122,15684"/>
              </emma:interpretation>
              <emma:one-of disjunction-type="recognition" id="oneOf0">
                <emma:interpretation id="interp0" emma:lang="en-US" emma:confidence="0">
                  <emma:literal>.....</emma:literal>
                </emma:interpretation>
                <emma:interpretation id="interp1" emma:lang="en-US" emma:confidence="0">
                  <emma:literal>:</emma:literal>
                </emma:interpretation>
                <emma:interpretation id="interp2" emma:lang="en-US" emma:confidence="0">
                  <emma:literal>...i.</emma:literal>
                </emma:interpretation>
                <emma:interpretation id="interp3" emma:lang="en-US" emma:confidence="0">
                  <emma:literal>I...</emma:literal>
                </emma:interpretation>
                <emma:interpretation id="interp4" emma:lang="en-US" emma:confidence="0">
                  <emma:literal>I....</emma:literal>
                </emma:interpretation>
              </emma:one-of>
            </emma:emma>
          </inkml:annotationXML>
          <inkml:trace contextRef="#ctx0" brushRef="#br0">557 1744 120,'0'0'38,"0"0"2,0 0-8,0 0-23,0 0-4,6 19-1,-6-19-2,10 16 0,-10-16-1,9 16 1,-9-16-2,0 0 0,0 0 0,0 0 0,14-19 0,-14 19 0,7-27 0,-5 11-2,-2 16 2,5-19 0,-5 19 0,0 0 0,0 0 0,16 2 2,-16-2-2,7 16 0,-7-16-2,0 0-3,21 23-18,-21-23-12,7-16-5,-7-2 1,0 18-2</inkml:trace>
          <inkml:trace contextRef="#ctx0" brushRef="#br0" timeOffset="-452.4008">65 1844 105,'-6'-28'38,"6"28"0,2-21-5,16 28-20,-18-7-5,0 0-2,14 19-2,-3-3-1,-11-16-1,14 30 0,-14-30-1,12 23 1,-12-23-2,0 0 0,0 0 0,0 0 0,16-12 0,-16 12 0,5-29 0,-3 14-2,-2 15 2,2-27 0,-2 27-1,0-19 1,0 19 0,0 0 0,0 0 0,0 0 0,0 0 1,16 12-2,-16-12-2,0 0-9,24 9-27,-24-9-1,0 0 1,18-14-2</inkml:trace>
          <inkml:trace contextRef="#ctx0" brushRef="#br0" timeOffset="-5054.4086">-1397 3963 105,'0'0'38,"0"0"1,0 0-2,0 0-28,16-3-3,-16 3-2,0 0-1,0 0-1,18 10-1,-18-10 1,0 0-2,9 18 1,-9-18-1,0 0 1,0 0-1,0 0 0,0 0-1,-6-25 1,6 25 0,-5-28 0,5 28-1,-4-23 1,4 23-1,0 0 1,0 0-1,0 0 1,0 0-2,0 0 0,6 16-5,11 4-29,-17-20-3,4 22 0,-4-22-1</inkml:trace>
          <inkml:trace contextRef="#ctx0" brushRef="#br0" timeOffset="-3962.407">-1759 4559 86,'0'21'37,"0"-21"-1,4 19 3,-4-19-24,0 0-7,0 0-4,0 0 0,12 16-2,-12-16 0,0 0 0,0 0-1,16-3 0,-16 3 0,2-16-1,-2 16 0,0-23 0,0 23 0,0-25 0,0 25 0,0-19 0,0 19 0,0 0 1,0 0 0,0 0-1,0 0 1,17 21 0,-17-21 0,15 16-1,-15-16 0,17 16-5,-22-32-22,5 16-12,7-16-1,-7 16 1,7-45-2</inkml:trace>
          <inkml:trace contextRef="#ctx0" brushRef="#br0" timeOffset="-4414.8076">-2091 4573 109,'0'0'37,"0"0"2,0 0-4,4 18-27,-4-18-4,5 17-1,-5-17-1,7 18-1,-7-18 0,0 0 0,6 17-1,-6-17 0,0 0-1,0 0 0,-2-19 1,2 19-1,-4-18 0,4 18 1,-1-17 0,1 17 0,0 0 0,0 0 1,0 0 0,0 0 0,15 5-1,-15-5 1,0 0 0,20 21-1,-20-21-1,0 0-1,23 20-3,-23-20-21,0 0-13,9-16-1,-9 16 2,0 0-3</inkml:trace>
          <inkml:trace contextRef="#ctx0" brushRef="#br0" timeOffset="-5553.6098">-1402 3408 99,'0'0'38,"-16"-9"0,16 9 1,0 0-25,-2 25-5,2-25-4,4 32-1,-1-13-1,3 0-1,-5-1 0,5-1 0,-6-17-2,5 21 0,-5-21 0,0 0 0,0 0 0,2-19 0,-2 19 0,-4-32 0,2 11 0,-1 2 0,-1 0-2,3 3 1,1 16 0,-6-18 0,6 18-1,0 0-2,6 16-5,-6-16-30,-4 28-1,4-28 1,5 32-1</inkml:trace>
          <inkml:trace contextRef="#ctx0" brushRef="#br0" timeOffset="-2839.205">970 507 100,'0'0'38,"0"0"2,18-2-2,-18 2-19,0 0-14,0 0-2,0 0-1,14 18-1,-14-18 1,7 17-2,-7-17 1,0 0 0,4 18-1,-4-18 0,0 0 0,0 0-1,3-16 1,-3 16 0,4-21-1,-4 21 1,1-18 0,-1 18 0,0 0 0,0 0 1,0 0 0,0 0 0,0 0 0,16 6-1,-16-6 1,0 0-1,9 21-1,-9-21-2,0 0-8,7 21-29,-7-21 0,-2 17-1,2-17 1</inkml:trace>
          <inkml:trace contextRef="#ctx0" brushRef="#br0" timeOffset="-2355.6041">1043 1006 107,'0'0'38,"0"0"2,0 0-1,0 0-28,0 0-4,16 7-3,-16-7-2,0 0 0,0 0-1,0 0 0,15 18 0,-15-18-1,0 0 0,0 0 2,0 0-2,0 0 0,0 0 0,0 0 0,0 0-2,0 0 2,9-18 0,-9 18 0,0 0 0,0 0 2,0 0-2,0 0 0,0 0-2,0 0 0,0 0-10,0 0-27,0 0-2,-2-28 1,2 28-1</inkml:trace>
          <inkml:trace contextRef="#ctx0" brushRef="#br0" timeOffset="717.6013">1099 1127 48,'0'0'33,"-3"-19"1,3 19 0,-9-16-9,9 16-8,0 0-5,0 0-3,2-16-2,-2 16-2,0 0 0,0 0-2,0 0 1,0 0-2,0 0 0,0 0 0,0 0 0,0 0-1,14 23 1,-14-23-1,1 21 0,-1-21 0,0 0-1,0 18 1,0-18-1,0 0 0,0 0 1,0 0-1,-1-21 0,1 21 0,0 0 0,0-16-1,0 16 1,0 0 0,0 0 0,0 0 0,0 0-1,0 0 0,21 3-5,-26-18-18,5 15-12,0 0-4,17-14 1,-20-4-2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39:38.89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47A40D7-F47D-4D34-BBB2-9847860C89CF}" emma:medium="tactile" emma:mode="ink">
          <msink:context xmlns:msink="http://schemas.microsoft.com/ink/2010/main" type="writingRegion" rotatedBoundingBox="15952,14172 17274,14117 17308,14927 15986,14982"/>
        </emma:interpretation>
      </emma:emma>
    </inkml:annotationXML>
    <inkml:traceGroup>
      <inkml:annotationXML>
        <emma:emma xmlns:emma="http://www.w3.org/2003/04/emma" version="1.0">
          <emma:interpretation id="{60386F5A-16B0-4DD8-A8AF-365A2ABE34ED}" emma:medium="tactile" emma:mode="ink">
            <msink:context xmlns:msink="http://schemas.microsoft.com/ink/2010/main" type="paragraph" rotatedBoundingBox="15952,14172 17274,14117 17308,14927 15986,149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415A89-C003-4D03-A593-95319750F60C}" emma:medium="tactile" emma:mode="ink">
              <msink:context xmlns:msink="http://schemas.microsoft.com/ink/2010/main" type="line" rotatedBoundingBox="15952,14172 17274,14117 17308,14927 15986,14982"/>
            </emma:interpretation>
          </emma:emma>
        </inkml:annotationXML>
        <inkml:traceGroup>
          <inkml:annotationXML>
            <emma:emma xmlns:emma="http://www.w3.org/2003/04/emma" version="1.0">
              <emma:interpretation id="{1F9557D1-316D-47C6-A066-D7D0C79B4181}" emma:medium="tactile" emma:mode="ink">
                <msink:context xmlns:msink="http://schemas.microsoft.com/ink/2010/main" type="inkWord" rotatedBoundingBox="15952,14172 17274,14117 17308,14927 15986,14982"/>
              </emma:interpretation>
              <emma:one-of disjunction-type="recognition" id="oneOf0">
                <emma:interpretation id="interp0" emma:lang="en-US" emma:confidence="0">
                  <emma:literal>inch</emma:literal>
                </emma:interpretation>
                <emma:interpretation id="interp1" emma:lang="en-US" emma:confidence="0">
                  <emma:literal>icky</emma:literal>
                </emma:interpretation>
                <emma:interpretation id="interp2" emma:lang="en-US" emma:confidence="0">
                  <emma:literal>pct</emma:literal>
                </emma:interpretation>
                <emma:interpretation id="interp3" emma:lang="en-US" emma:confidence="0">
                  <emma:literal>iced</emma:literal>
                </emma:interpretation>
                <emma:interpretation id="interp4" emma:lang="en-US" emma:confidence="0">
                  <emma:literal>iCal</emma:literal>
                </emma:interpretation>
              </emma:one-of>
            </emma:emma>
          </inkml:annotationXML>
          <inkml:trace contextRef="#ctx0" brushRef="#br0">27 618 88,'-2'-23'38,"2"23"-1,-1-30 2,1 30-25,3-19-7,-3 19-3,7-18-2,-7 18 1,0 0-2,18 10 1,-18-10 0,10 23-1,-4-7 0,1 2 0,-7-18 0,9 26 0,-9-26-1,7 18 0,-7-18 0,0 0 0,0 0 0,0 0 1,2-25-2,-4 9 0,2 16-1,-6-37-4,22 36-24,-21-22-9,5 23 0,7-28-1,9 17 0</inkml:trace>
          <inkml:trace contextRef="#ctx0" brushRef="#br0" timeOffset="-530.4009">18 39 56,'0'0'34,"-7"-17"1,7 17 1,0 0-9,-12-23-13,12 23-3,0 0-3,18 5-1,-18-5-2,8 20 0,-8-20-1,15 30-1,-10-15 0,2 5-2,-7-20 0,9 26 0,-9-26-1,0 0 0,0 0 0,0 0-1,0 0 0,-2-19 0,2 19-1,-11-30 0,8 14 0,-6 0 0,9 16-2,-12-24-1,12 24-5,0 0-28,0 0 0,-7 19-1,15-2 1</inkml:trace>
          <inkml:trace contextRef="#ctx0" brushRef="#br0" timeOffset="-9937.2174">721-17 116,'0'0'39,"14"25"1,-14-25-5,18 26-27,-11-8-3,5 3-1,-3-4-2,2-1 0,-11-16-1,14 16 0,-14-16-1,0 0 0,0 0 2,-2-26-2,-5 6 0,0-6-2,0-4 2,-7-7-1,-1 2 0,1-2 0,-3 4 0,-3 5 0,1 7 0,-4 10 0,0 13 1,0 10 0,2 13-1,0 8 2,1 11-1,4 9 0,0 6 0,6 10 2,1 5-2,6 0 1,1-1-1,7-4 1,4-6-1,5-8 1,4-10-1,3-15 0,4-12 0,1-11 0,2-9 0,-1-8 0,1-3-2,-3-8-1,3 4-4,-14-22-15,14 20-18,-12-13-1,9 13 1,-11-15-1</inkml:trace>
          <inkml:trace contextRef="#ctx0" brushRef="#br0" timeOffset="-9578.4167">1215-205 113,'-9'23'39,"9"12"2,-12-10-2,14 22-30,-8-1-3,8 10-2,-2 6 0,6 3-4,-1 0 0,4 1 0,1-2 0,1-5 0,1-6 0,1-7 0,-3-13 0,2-6 0,-3-8 0,-9-19 0,16 16 0,-16-16 0,0 0 0,16-27 0,-11 12 0,-6-17-11,18 7-30,-24-12-2,14 9 1,-16-19-1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40:30.51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7643B99-7AF4-42C9-8D33-1E9BEF877C44}" emma:medium="tactile" emma:mode="ink">
          <msink:context xmlns:msink="http://schemas.microsoft.com/ink/2010/main" type="inkDrawing" rotatedBoundingBox="14312,17147 14562,18512 14174,18584 13924,17218" semanticType="callout" shapeName="Other">
            <msink:sourceLink direction="with" ref="{E1A5E1DD-2B01-4747-BFDF-B361B156F0C3}"/>
            <msink:sourceLink direction="with" ref="{CE043195-480E-45FF-B99E-AAC8CC0445F9}"/>
            <msink:sourceLink direction="with" ref="{9DB66B27-17EE-41E7-89AF-122AD86DB2E6}"/>
          </msink:context>
        </emma:interpretation>
      </emma:emma>
    </inkml:annotationXML>
    <inkml:trace contextRef="#ctx0" brushRef="#br0">108 1221 85,'0'0'37,"0"-21"1,0 21 0,0 0-28,0 0-4,-16 3-1,9 15-2,-7 5 0,0 12-1,-7 9 1,0 17-1,-6 9 0,1 15 0,-1 4 0,8 10 0,1-1 0,11 4-1,5-5 1,11-8-1,9-10 1,8-3-1,9-13 1,3-7-1,6-10 2,2-4-3,-1-12 0,1-7 0,-3-5 0,-3-8 0,-10-3 0,0-3 0,-10-6 0,-20 2 0,21-11 0,-21 11 0,-7-15 0,-9-3-5,16 18-8,-41-37-28,29 18-3,-16-22 1,15 11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39:32.90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0F0037A-A6F1-469D-A708-8B71BEE0DFF8}" emma:medium="tactile" emma:mode="ink">
          <msink:context xmlns:msink="http://schemas.microsoft.com/ink/2010/main" type="inkDrawing" rotatedBoundingBox="15424,8317 15466,8405 15431,8422 15389,8333" shapeName="Other"/>
        </emma:interpretation>
      </emma:emma>
    </inkml:annotationXML>
    <inkml:trace contextRef="#ctx0" brushRef="#br0">-1037-1397 69,'-5'-17'37,"5"17"1,0 0 1,0 0-15,0 0-12,0 0-4,0 0-1,0 0-2,5 19-1,-5-19-1,6 26-1,-6-26 0,3 25-1,-3-25 0,2 16-1,-2-16 0,0 0 1,0 0-2,0 0 1,0-16 0,0 16 0,2-21-1,-2 21 1,1-16 0,-1 16 0,0 0-1,0 0 1,0 0 0,16 3-2,-16-3-2,14 30-10,-14-30-26,7 16-1,-7-16 1,0 0-2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39:43.4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7E48569-4F6F-47AB-80D7-EEA7D48A9CC5}" emma:medium="tactile" emma:mode="ink">
          <msink:context xmlns:msink="http://schemas.microsoft.com/ink/2010/main" type="inkDrawing" rotatedBoundingBox="16756,10140 16887,10235 16803,10352 16671,10258" semanticType="callout" shapeName="Other"/>
        </emma:interpretation>
      </emma:emma>
    </inkml:annotationXML>
    <inkml:trace contextRef="#ctx0" brushRef="#br0">2522 1152 101,'0'0'39,"2"26"1,-2-26-1,7 25-24,-7-25-9,16 16-2,-16-16-2,19 12 0,-19-12-2,16 2 1,-16-2-1,0 0 0,12-16 0,-12 16 0,4-25 0,-2 9-1,-2 16 1,3-28 0,-3 28-1,5-19 1,-5 19 1,0 0 0,0 0 0,18 12 0,-18-12 0,12 27 0,-12-27 1,13 26-2,-13-26 0,12 19-2,-12-19-4,0 0-27,0 0-7,0 0-2,0 0 1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02:41.265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EC6E6D68-A483-4DCF-A208-84F33E87ED4D}" emma:medium="tactile" emma:mode="ink">
          <msink:context xmlns:msink="http://schemas.microsoft.com/ink/2010/main" type="writingRegion" rotatedBoundingBox="5272,12905 12259,12739 12285,13838 5299,14004"/>
        </emma:interpretation>
      </emma:emma>
    </inkml:annotationXML>
    <inkml:traceGroup>
      <inkml:annotationXML>
        <emma:emma xmlns:emma="http://www.w3.org/2003/04/emma" version="1.0">
          <emma:interpretation id="{CEC35BEE-9AA9-4B6D-9229-A5D52807C29D}" emma:medium="tactile" emma:mode="ink">
            <msink:context xmlns:msink="http://schemas.microsoft.com/ink/2010/main" type="paragraph" rotatedBoundingBox="5272,12905 12259,12739 12285,13838 5299,140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CCB5FA-B946-4595-931D-4F771711255B}" emma:medium="tactile" emma:mode="ink">
              <msink:context xmlns:msink="http://schemas.microsoft.com/ink/2010/main" type="line" rotatedBoundingBox="5272,12905 12259,12739 12285,13838 5299,14004"/>
            </emma:interpretation>
          </emma:emma>
        </inkml:annotationXML>
        <inkml:traceGroup>
          <inkml:annotationXML>
            <emma:emma xmlns:emma="http://www.w3.org/2003/04/emma" version="1.0">
              <emma:interpretation id="{40ED4171-C114-4EE4-ADCA-CC67E4C413FA}" emma:medium="tactile" emma:mode="ink">
                <msink:context xmlns:msink="http://schemas.microsoft.com/ink/2010/main" type="inkWord" rotatedBoundingBox="5280,12890 9270,12881 9273,13994 5282,14003">
                  <msink:destinationLink direction="from" ref="{675A285B-9484-481E-8B18-F597D4F930CA}"/>
                </msink:context>
              </emma:interpretation>
              <emma:one-of disjunction-type="recognition" id="oneOf0">
                <emma:interpretation id="interp0" emma:lang="en-US" emma:confidence="1">
                  <emma:literal>Nat</emma:literal>
                </emma:interpretation>
                <emma:interpretation id="interp1" emma:lang="en-US" emma:confidence="0">
                  <emma:literal>Na +</emma:literal>
                </emma:interpretation>
                <emma:interpretation id="interp2" emma:lang="en-US" emma:confidence="0">
                  <emma:literal>NA +</emma:literal>
                </emma:interpretation>
                <emma:interpretation id="interp3" emma:lang="en-US" emma:confidence="0">
                  <emma:literal>No +</emma:literal>
                </emma:interpretation>
                <emma:interpretation id="interp4" emma:lang="en-US" emma:confidence="0">
                  <emma:literal>Nan +</emma:literal>
                </emma:interpretation>
              </emma:one-of>
            </emma:emma>
          </inkml:annotationXML>
          <inkml:trace contextRef="#ctx0" brushRef="#br0">1455 757 70,'-4'-41'36,"8"8"1,-13-11 1,7 19-14,-16-15-14,13 13-1,-13 5-5,18 22 0,-35-27-1,14 24-1,-6 4 0,1 8 0,-2 5-1,1 9 0,3 9 0,2 10-1,3 5 1,3 8-1,5-1 1,6 3-2,7-6 2,5-6-1,4-13 0,6-11 1,8-12-1,3-15 0,2-9 0,2-12 0,-2-4 0,-4-6-1,-4-5 0,-6-1 2,-4 3-2,-7 3 1,-1 5-1,-6 6 1,-2 5 0,3 3 1,1 18-1,0 0 0,0 0 1,5 16 0,-2 7 1,6 5-2,0 6 1,3 4 0,1-1 0,1 4-1,-2-5-1,-1-11-1,1-2 0,-12-23-5,23 21-30,-23-21-3,9-18 0,-14-8 0</inkml:trace>
          <inkml:trace contextRef="#ctx0" brushRef="#br0" timeOffset="686.401">2018 503 67,'0'0'36,"0"0"-1,0 0 2,12-26-14,6 33-9,-18-7-5,0 0-3,0 0-1,0 0-1,0 0-1,0 0-1,7 23 0,-7-23-1,-9 23 0,9-23 0,-14 17-1,14-17 0,0 0 1,-21 4-1,21-4-1,0 0 1,-13-23 0,13 23 0,2-23 0,-2 23-1,9-21 1,-9 21 0,18-16 0,-18 16 1,21-8-1,-21 8 1,19 0 0,-19 0-1,16 8 1,-16-8 0,0 0-1,5 20 0,-5-20-1,0 0-3,-9 17-21,-6-27-14,15 10-1,-20-25 0,20 25-1</inkml:trace>
          <inkml:trace contextRef="#ctx0" brushRef="#br0" timeOffset="-748.8013">44 344 85,'0'0'35,"-3"-25"0,3 25 2,-7-21-23,7 21-5,0 0-4,0 0 0,16 7-1,-11 9-1,-3 5 0,3 14 0,-3 7 0,3 18-1,-2 7 1,3 8-2,-4 4 0,1 2-1,1-4 1,-1-3-1,-1-11 0,0-13 0,-2-12 0,0-11 0,0-27 0,0 0-1,0 0 1,-14-35-1,6-4-1,0-14 0,1-10 0,-4-13 1,2 3-1,-1-6 1,1 1-1,0 3 2,4 4-1,1 8 1,2 10 0,4 11 0,2 7 1,3 9-1,3 8 1,-10 18 0,30-7 1,-9 18-1,2 4 1,9 10 0,2 5 0,3 5 0,5 5 0,6 3 0,1 2 1,4 5-3,0 1 0,-3-2 0,-3-2 0,-1-3 0,-4-2 0,-6-5 0,-6-5 0,-4-9 0,-5-6 0,-21-17 0,29 20 0,-29-20 0,0 0 0,21 8 0,-21-8 0,0 0 0,0 0 0,0 0 0,0 0 0,0 0 0,0 0 0,0 0 0,0 0 0,-11-26 0,6 10 0,1-5 0,-4-11 0,4-8 0,-6-9 0,2-11 0,1-8 0,4-6 0,-4-9 0,0-1 0,3 6 0,-1 10 0,1 5 0,3 12 0,-3 14 0,1 10 0,3 27 0,-6-15 0,6 15 0,0 0 0,0 0 0,6 15 0,-6-15-2,0 0-2,12 25-4,-12-25-27,0 0-5,0 0 0,7 16 1</inkml:trace>
          <inkml:trace contextRef="#ctx0" brushRef="#br0" timeOffset="6333.6111">3446 554 96,'0'0'37,"0"0"3,0 0-1,30 18-20,-11-32-10,20 9-4,2-8-1,10 3-1,3-2 0,1 1-3,0 2 0,-4 0 0,-5 6-2,-12-6-2,1 18-12,-19-18-24,1 13-1,-17-4 0,0 0 1</inkml:trace>
          <inkml:trace contextRef="#ctx0" brushRef="#br0" timeOffset="6068.4106">3530 270 90,'0'0'36,"0"0"2,8-18 0,-8 18-19,0 0-11,22 21-3,-22-21-1,11 35 0,-4-6-1,0 11-1,-2 7 1,8 15-1,-10 1 1,8 0-3,-6-1 0,4-8 0,2-4 0,-3-13-4,5-8 1,-13-29-3,14 21-3,-30-31-26,16 10-6,-5-28 2,3 12-1</inkml:trace>
        </inkml:traceGroup>
        <inkml:traceGroup>
          <inkml:annotationXML>
            <emma:emma xmlns:emma="http://www.w3.org/2003/04/emma" version="1.0">
              <emma:interpretation id="{E3B53F0C-5C78-4F3A-AB8E-BDB4D0A4B56A}" emma:medium="tactile" emma:mode="ink">
                <msink:context xmlns:msink="http://schemas.microsoft.com/ink/2010/main" type="inkWord" rotatedBoundingBox="10378,12892 12262,12847 12284,13801 10401,13845"/>
              </emma:interpretation>
              <emma:one-of disjunction-type="recognition" id="oneOf1">
                <emma:interpretation id="interp5" emma:lang="en-US" emma:confidence="0">
                  <emma:literal>Chin's</emma:literal>
                </emma:interpretation>
                <emma:interpretation id="interp6" emma:lang="en-US" emma:confidence="0">
                  <emma:literal>Cia's</emma:literal>
                </emma:interpretation>
                <emma:interpretation id="interp7" emma:lang="en-US" emma:confidence="0">
                  <emma:literal>Chi's</emma:literal>
                </emma:interpretation>
                <emma:interpretation id="interp8" emma:lang="en-US" emma:confidence="0">
                  <emma:literal>Cts</emma:literal>
                </emma:interpretation>
                <emma:interpretation id="interp9" emma:lang="en-US" emma:confidence="0">
                  <emma:literal>C#:</emma:literal>
                </emma:interpretation>
              </emma:one-of>
            </emma:emma>
          </inkml:annotationXML>
          <inkml:trace contextRef="#ctx0" brushRef="#br0" timeOffset="8907.6155">6784 173 92,'0'0'35,"0"0"0,0 0 0,16 7-25,-16-7-5,0 0-1,0 0-1,7 19 0,-7-19-1,-2 23 0,2-23-1,-5 28 1,5-28-2,-9 27 1,9-27-1,-13 16 1,13-16-1,0 0 0,0 0 0,-17-14 0,17 14 0,2-30 0,1 10 0,1 3 0,3-3 1,1 5-1,-8 15 1,18-25 0,-18 25 0,20-9 0,-20 9-1,19 4 1,-19-4 0,0 0-1,19 21-2,-19-21-2,13 28-17,-13-28-17,0 0-1,-6 16 1,6-16-1</inkml:trace>
          <inkml:trace contextRef="#ctx0" brushRef="#br0" timeOffset="9547.2167">6914 713 59,'-1'-21'36,"1"21"-1,1-30 0,-1 30-10,6-21-13,-6 21-2,14-23-4,-14 23 0,12-16-2,-12 16 0,0 0-1,20 12-1,-20-12 0,8 18-1,-8-18 1,4 26-2,-4-10 0,0-16 0,-4 28 0,4-28-1,-8 18 1,8-18-1,0 0 1,-16 5 0,16-5 0,0 0-1,0 0 1,-14-21 0,14 21 0,3-18 0,-3 18 0,0 0 2,18-21-2,-18 21 1,21 4 0,-21-4-1,14 15 1,-14-15-2,5 20 1,-5-20-2,-3 21-2,-15-35-19,18 14-16,-21-2-1,21 2 0,-27-30-1</inkml:trace>
          <inkml:trace contextRef="#ctx0" brushRef="#br0" timeOffset="7285.2128">5500 177 86,'13'17'37,"6"15"1,-10-13 1,10 20-18,-13-22-13,10 8-2,-8-9-2,-8-16-2,20 19 0,-20-19 0,0 0-1,14-21 0,-10 0-1,-4-5 0,0-10 1,-2-2-2,-4-4 1,-2 1 0,-5 1-1,-3 3 0,-5 7 1,-4 7-1,-3 11 1,-5 8 0,-3 8-1,-2 10 1,-1 12 0,0 13 1,-2 12-1,2 10 0,2 11 1,6 11 0,2 7 0,12-1-1,3-3 1,10-5 0,13-9 0,10-8 0,13-15 0,14-12-1,9-15 1,8-9 1,8-10-2,1-8-2,-1-6 1,-8-6-2,-3 3-2,-19-14-6,1 14-29,-22-13-1,1 12 0,-18-14 1</inkml:trace>
          <inkml:trace contextRef="#ctx0" brushRef="#br0" timeOffset="7612.8133">6025 22 96,'5'-16'38,"-5"16"1,0 0-1,23 30-22,-23-9-7,12 18-2,-5 5-2,9 14 0,0 5-3,4 14-2,-1 2 0,6-1 0,-2-4 0,3-6 0,-1-10 0,-2-7 0,-4-9 0,-1-14 0,-6-5 0,-12-23 0,18 19 0,-29-36-29,11 17-13,-7-34 0,4 10-1,-19-24 0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40:09.20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DA3ADFD-9420-48D9-91DF-807481876DC5}" emma:medium="tactile" emma:mode="ink">
          <msink:context xmlns:msink="http://schemas.microsoft.com/ink/2010/main" type="inkDrawing" rotatedBoundingBox="16234,10164 16398,10290 16319,10394 16154,10268" semanticType="callout" shapeName="Other"/>
        </emma:interpretation>
      </emma:emma>
    </inkml:annotationXML>
    <inkml:trace contextRef="#ctx0" brushRef="#br0">-249 489 106,'0'0'40,"0"0"0,-4-16-1,4 16-28,0 0-4,21 16-3,-21-16-1,9 21 0,-5-4-1,3 3-2,-2-3 0,0 2 0,-5-19 0,6 25 0,-6-25 0,0 0 0,0 0 0,0 0 0,0 0 0,8-26 0,-4 6 0,-4 1 0,3-6 0,-1 8 0,0 1 0,-2 16 0,5-23 0,-5 23 0,0 0 0,16 12 0,-11 4 0,4 0 0,-2 0 0,2 1 0,-2 1 0,-7-18 0,14 23 0,-14-23-2,18 17-23,-18-17-16,0 0-1,2-26 1,-2 26-1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40:10.56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6D9DB16-B359-4329-92DD-064FF76166C3}" emma:medium="tactile" emma:mode="ink">
          <msink:context xmlns:msink="http://schemas.microsoft.com/ink/2010/main" type="inkDrawing" rotatedBoundingBox="15406,11329 15427,11477 15364,11486 15343,11339" semanticType="verticalRange" shapeName="Other"/>
        </emma:interpretation>
      </emma:emma>
    </inkml:annotationXML>
    <inkml:trace contextRef="#ctx0" brushRef="#br0">-1109 1601 106,'0'0'38,"0"0"3,0 0-2,0 0-27,7 21-4,-7-21-4,9 32 0,-4-15-1,2 2-3,-2-1 0,1 0 0,-6-18 0,9 19 0,-9-19 0,0 0 0,0 0 0,0 0 0,5-25 0,-3 10 0,-2-5 0,0 1 0,-2 1 0,2 1 0,0 17 0,-2-25 0,2 25 0,0 0 0,0 0 0,0 0 0,0 0 0,0 0 0,0 0 0,0 0 0,12 25-4,-12-25-10,8 16-26,-8-16 0,3 29-1,-3-29 0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39:28.02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82DE9B2-3575-4EB6-A43B-C3CB01B36B80}" emma:medium="tactile" emma:mode="ink">
          <msink:context xmlns:msink="http://schemas.microsoft.com/ink/2010/main" type="inkDrawing" rotatedBoundingBox="14197,11541 14366,12344 14313,12355 14144,11552" semanticType="callout" shapeName="Other">
            <msink:sourceLink direction="with" ref="{68E45F6C-1DCF-4FA1-A0C8-27DE7E7687D4}"/>
          </msink:context>
        </emma:interpretation>
      </emma:emma>
    </inkml:annotationXML>
    <inkml:trace contextRef="#ctx0" brushRef="#br0">-2276 1808 113,'0'0'40,"0"0"1,16 37-1,-25-12-30,18 17-4,-5 7-1,6 16-5,-1 7 0,3 5 0,-1 3 0,5-3 0,-2-9 0,0-3 0,-2-14 0,1-9 0,-1-15 0,-3-6 0,-9-21 0,0 0 0,30 2-38,-35-27-3,10 6-2,-14-22 0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40:11.06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38207B5-164F-45FB-9DFB-5267F603E35F}" emma:medium="tactile" emma:mode="ink">
          <msink:context xmlns:msink="http://schemas.microsoft.com/ink/2010/main" type="inkDrawing" rotatedBoundingBox="15413,11911 15462,11983 15442,11997 15393,11924" shapeName="Other"/>
        </emma:interpretation>
      </emma:emma>
    </inkml:annotationXML>
    <inkml:trace contextRef="#ctx0" brushRef="#br0">-1042 2212 99,'0'0'38,"2"-17"1,-2 17 0,-7-16-26,7 16-5,0 0-2,16 5-2,-16-5-1,0 0-1,10 20-1,-10-20 0,0 0 1,9 21-2,-9-21 0,0 0 0,0 0 0,0 0 0,0 0 0,0 0 0,0 0 0,0 0 0,0 0 0,0 0 0,-12-16 0,12 16 0,0 0 0,0 0 0,0 0 0,8 19 0,-8-19 0,0 0 0,16 25-5,-16-25-32,0 0-3,-1-16-1,1 16 0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46:10.95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EF0CE15-9A2F-4375-AB32-0ACDBBBD06DB}" emma:medium="tactile" emma:mode="ink">
          <msink:context xmlns:msink="http://schemas.microsoft.com/ink/2010/main" type="writingRegion" rotatedBoundingBox="668,7766 4926,7202 5376,10602 1118,11166"/>
        </emma:interpretation>
      </emma:emma>
    </inkml:annotationXML>
    <inkml:traceGroup>
      <inkml:annotationXML>
        <emma:emma xmlns:emma="http://www.w3.org/2003/04/emma" version="1.0">
          <emma:interpretation id="{4CAFE063-CA31-4AD8-9659-C8849C4EDBA7}" emma:medium="tactile" emma:mode="ink">
            <msink:context xmlns:msink="http://schemas.microsoft.com/ink/2010/main" type="paragraph" rotatedBoundingBox="2342,7503 4988,7322 5037,8046 2392,82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319EA0B-B8EA-42E5-8040-518DFFD96284}" emma:medium="tactile" emma:mode="ink">
              <msink:context xmlns:msink="http://schemas.microsoft.com/ink/2010/main" type="line" rotatedBoundingBox="2342,7503 4988,7322 5038,8046 2392,8226"/>
            </emma:interpretation>
          </emma:emma>
        </inkml:annotationXML>
        <inkml:traceGroup>
          <inkml:annotationXML>
            <emma:emma xmlns:emma="http://www.w3.org/2003/04/emma" version="1.0">
              <emma:interpretation id="{6D36D2BF-4EB6-43AB-97FD-A564A71DE7F6}" emma:medium="tactile" emma:mode="ink">
                <msink:context xmlns:msink="http://schemas.microsoft.com/ink/2010/main" type="inkWord" rotatedBoundingBox="2343,7513 2927,7473 2976,8186 2392,8226"/>
              </emma:interpretation>
              <emma:one-of disjunction-type="recognition" id="oneOf0">
                <emma:interpretation id="interp0" emma:lang="en-US" emma:confidence="1">
                  <emma:literal>H</emma:literal>
                </emma:interpretation>
                <emma:interpretation id="interp1" emma:lang="en-US" emma:confidence="0">
                  <emma:literal>tt</emma:literal>
                </emma:interpretation>
                <emma:interpretation id="interp2" emma:lang="en-US" emma:confidence="0">
                  <emma:literal>Ht</emma:literal>
                </emma:interpretation>
                <emma:interpretation id="interp3" emma:lang="en-US" emma:confidence="0">
                  <emma:literal>It</emma:literal>
                </emma:interpretation>
                <emma:interpretation id="interp4" emma:lang="en-US" emma:confidence="0">
                  <emma:literal>it</emma:literal>
                </emma:interpretation>
              </emma:one-of>
            </emma:emma>
          </inkml:annotationXML>
          <inkml:trace contextRef="#ctx0" brushRef="#br0">-1563 84 97,'0'0'38,"-16"-14"1,16 14 1,-15-3-28,20 20-4,-9 1-2,8 13-1,-2 8-1,5 12 0,-2 7-2,4 12-2,0 0 0,5 0 0,-2-5 0,4-3 0,-2-13 0,0-7 0,-1-11 0,-5-11 0,-8-20 0,16 14-3,-16-14-5,0 0-33,2-23-1,-9 0 0,9 6 0</inkml:trace>
          <inkml:trace contextRef="#ctx0" brushRef="#br0" timeOffset="-530.401">-1995 139 107,'0'0'39,"0"0"0,0 0 1,0 0-30,-2 24-3,2 4-2,6 13-2,-1 6 0,2 16-1,-2 2-2,1 2 0,-1-2 0,-2-2 0,1-5 0,-2-11-3,-1-7 0,-4-13 0,5-6-3,-2-21-6,0 0-29,-9-21 0,7 3 0,-12-13 1</inkml:trace>
          <inkml:trace contextRef="#ctx0" brushRef="#br0" timeOffset="-312.0006">-2050 530 91,'0'0'38,"0"0"-1,9 16 1,-9-16-26,20 3-5,-5-8-2,15 0 0,0-4-3,6-3 1,1 1-1,3-6 0,3 4-2,-4-6-1,3 10-2,-9-8-3,8 15-8,-22-14-26,11 7 1,-12-6 0,1 4 0</inkml:trace>
        </inkml:traceGroup>
        <inkml:traceGroup>
          <inkml:annotationXML>
            <emma:emma xmlns:emma="http://www.w3.org/2003/04/emma" version="1.0">
              <emma:interpretation id="{764DD02C-3091-4C7E-90EC-462E002C03C7}" emma:medium="tactile" emma:mode="ink">
                <msink:context xmlns:msink="http://schemas.microsoft.com/ink/2010/main" type="inkWord" rotatedBoundingBox="4362,7365 4988,7322 5038,8046 4411,8088"/>
              </emma:interpretation>
              <emma:one-of disjunction-type="recognition" id="oneOf1">
                <emma:interpretation id="interp5" emma:lang="en-US" emma:confidence="1">
                  <emma:literal>H</emma:literal>
                </emma:interpretation>
                <emma:interpretation id="interp6" emma:lang="en-US" emma:confidence="0">
                  <emma:literal>"</emma:literal>
                </emma:interpretation>
                <emma:interpretation id="interp7" emma:lang="en-US" emma:confidence="0">
                  <emma:literal>N</emma:literal>
                </emma:interpretation>
                <emma:interpretation id="interp8" emma:lang="en-US" emma:confidence="0">
                  <emma:literal>4</emma:literal>
                </emma:interpretation>
                <emma:interpretation id="interp9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-1684.803">-3 0 107,'0'0'40,"0"0"0,0 0 0,0 0-28,-2 16-5,17 7-3,-7 7 1,5 10-5,-1 7 0,-1 9 0,1 4 0,-5 7 0,4-2 0,-4-6 0,-4-8 0,1-9 0,-1-5 0,-1-12-2,2-6-4,-4-19-4,0 0-27,3-19-4,-1 1 1,-13-12-1</inkml:trace>
          <inkml:trace contextRef="#ctx0" brushRef="#br0" timeOffset="-1482.0026">-31 386 94,'0'0'38,"0"0"2,0 0-2,19-2-21,-3-10-9,18 3-3,1-5-2,9 0-1,2-2-1,5 1-1,-5 1-1,-2 0-2,0 7-2,-10-9-3,10 21-14,-23-19-19,6 10 3,-27 4-1,28-15 0</inkml:trace>
          <inkml:trace contextRef="#ctx0" brushRef="#br0" timeOffset="-1138.802">477-84 107,'0'0'39,"0"0"0,0 0 0,-26 9-30,31 10-2,-7 4-2,6 14-1,-1 3 0,3 14-2,1 4-2,1 7 0,1-2 0,4 6 0,-1-8 0,4-7 0,-4-4 0,4-10 0,-4-8 0,1-8 0,-1-6 0,-12-18 0,0 0 0,0 0 0,18 1-4,-29-30-17,11 29-21,-16-37-1,13 16 3,-17-11-2</inkml:trace>
        </inkml:traceGroup>
      </inkml:traceGroup>
    </inkml:traceGroup>
    <inkml:traceGroup>
      <inkml:annotationXML>
        <emma:emma xmlns:emma="http://www.w3.org/2003/04/emma" version="1.0">
          <emma:interpretation id="{71030054-1DF4-4302-B86F-F2326BA58CC8}" emma:medium="tactile" emma:mode="ink">
            <msink:context xmlns:msink="http://schemas.microsoft.com/ink/2010/main" type="paragraph" rotatedBoundingBox="823,8934 5012,8379 5308,10611 1118,111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C5EEF0-82AC-4E2A-8650-1AF3BD00540B}" emma:medium="tactile" emma:mode="ink">
              <msink:context xmlns:msink="http://schemas.microsoft.com/ink/2010/main" type="line" rotatedBoundingBox="823,8934 5012,8379 5308,10611 1118,11166"/>
            </emma:interpretation>
          </emma:emma>
        </inkml:annotationXML>
        <inkml:traceGroup>
          <inkml:annotationXML>
            <emma:emma xmlns:emma="http://www.w3.org/2003/04/emma" version="1.0">
              <emma:interpretation id="{C0974553-5C50-4890-9C2B-53D096AF8428}" emma:medium="tactile" emma:mode="ink">
                <msink:context xmlns:msink="http://schemas.microsoft.com/ink/2010/main" type="inkWord" rotatedBoundingBox="762,9077 3868,8466 4240,10357 1134,10968"/>
              </emma:interpretation>
              <emma:one-of disjunction-type="recognition" id="oneOf2">
                <emma:interpretation id="interp10" emma:lang="en-US" emma:confidence="0">
                  <emma:literal>it,</emma:literal>
                </emma:interpretation>
                <emma:interpretation id="interp11" emma:lang="en-US" emma:confidence="0">
                  <emma:literal>Hic</emma:literal>
                </emma:interpretation>
                <emma:interpretation id="interp12" emma:lang="en-US" emma:confidence="0">
                  <emma:literal>it.</emma:literal>
                </emma:interpretation>
                <emma:interpretation id="interp13" emma:lang="en-US" emma:confidence="0">
                  <emma:literal>it"</emma:literal>
                </emma:interpretation>
                <emma:interpretation id="interp14" emma:lang="en-US" emma:confidence="0">
                  <emma:literal>it:</emma:literal>
                </emma:interpretation>
              </emma:one-of>
            </emma:emma>
          </inkml:annotationXML>
          <inkml:trace contextRef="#ctx0" brushRef="#br0" timeOffset="1107.6018">-2951 2389 95,'-3'21'39,"-10"-3"1,17 15 0,-27-3-29,30 19-4,-4 2 0,10 16-2,-1 3 0,7 9-2,1 0 0,1 3-3,-2-5 0,3-8 0,-3-6 0,-1-14 0,-4-9 0,-4-13 0,3-5 0,-13-22-13,17-1-29,-18-17 0,8-5 0,-13-17-1</inkml:trace>
          <inkml:trace contextRef="#ctx0" brushRef="#br0" timeOffset="826.8013">-3406 2917 90,'0'0'38,"0"0"-1,-11-16 3,32 22-27,-21-6-6,29-9-1,-6 2-3,10 2-1,8-6-1,3 8 1,5-8-3,4 6 1,2-6-3,-9-5-2,10 18-8,-24-23-26,5 9 0,-16-14-1,0 8 1</inkml:trace>
          <inkml:trace contextRef="#ctx0" brushRef="#br0" timeOffset="624.001">-3411 2459 95,'0'0'39,"0"0"0,0 0-1,0 0-30,10 32-1,-5-2-3,8 14 0,-4 10 0,5 11-1,-2 7 0,-1 3-1,1 2 0,-1-5-1,-3-7 0,-1-9-2,1-10-2,-7-18-3,8 4-7,-9-32-27,0 0-1,-21-16 1,16-5-1</inkml:trace>
          <inkml:trace contextRef="#ctx0" brushRef="#br0" timeOffset="-6661.2117">-1538 1253 89,'0'0'39,"0"0"0,-21-2 1,28 25-24,-7-23-8,7 40-2,-2-7-1,4 13-1,2 3 0,1 11 1,-1-1-5,1 1 0,-1-4 0,-2-9 0,1-8 0,-3-11 0,2-7 0,-9-21-13,0 0-29,9-37 0,-2 9 0,-11-21-2</inkml:trace>
          <inkml:trace contextRef="#ctx0" brushRef="#br0" timeOffset="-5085.609">-2616 2759 70,'0'0'40,"-26"11"-3,26-11 4,-16-9-18,16 9-13,0 0-1,21 14-3,-5-14-1,11 2-2,4-6 0,8 4 0,2-3-1,12 3 1,1-7-3,-1 0 0,-3 1 0,-4 1 0,-7 1 0,-8 4 0,-1 0 0,-30 0 0,25 8 0,-25-8 0,0 22-5,0-22-3,0 0-32,0 0-2,-21 7 1,10-22-1</inkml:trace>
          <inkml:trace contextRef="#ctx0" brushRef="#br0" timeOffset="-9157.2161">-1320 2374 81,'-16'-3'38,"16"3"0,-5 16 1,12 8-20,-7-24-11,-4 34-2,4-15-2,4 5 0,-1-2-1,1-3-1,0-3-1,-4-16 1,8 23-1,-8-23 0,0 0-1,0 0 1,0 0-1,9-16 1,-9-4-1,0-2 0,-2-7-1,-1-2 1,-1-3-1,-1 1 0,-4 1 0,-3 4 0,-4 5 1,-2 8-1,-5 8 0,-1 7 1,-5 8-1,1 12 1,-5 10-1,-1 10 1,-1 9 0,3 9 1,-1 11-1,4 6 1,6 6 1,4 0 0,5-2 0,12-5 0,9-6 0,11-6 1,10-18-3,9-9 0,9-12 0,9-11 0,5-8 0,0-8 0,-2-5 0,-5-3 0,-11 0 0,-5-1 0,-10-1 0,-10 4 0,-17 10 0,13-20 0,-13 20 0,-7-15 0,7 15-4,-21-25-14,21 25-23,-27-18-1,27 18 0,-23-24 1</inkml:trace>
          <inkml:trace contextRef="#ctx0" brushRef="#br0" timeOffset="-8408.4148">-702 2733 98,'-27'10'38,"27"-10"3,0 0-2,13 23-25,-13-23-6,39-9-3,-9 2 0,10 2-2,4-2-1,8-4 0,-5 6-2,-1 0 0,-4 1 0,-4 3 0,-7-3 0,-8 2 0,-3 1 0,-20 1-2,21-4-3,-21 4-5,0 0-29,0 0-4,0 0 3,9-19-2</inkml:trace>
        </inkml:traceGroup>
        <inkml:traceGroup>
          <inkml:annotationXML>
            <emma:emma xmlns:emma="http://www.w3.org/2003/04/emma" version="1.0">
              <emma:interpretation id="{43472B51-6BFB-4832-A8D4-029093716E80}" emma:medium="tactile" emma:mode="ink">
                <msink:context xmlns:msink="http://schemas.microsoft.com/ink/2010/main" type="inkWord" rotatedBoundingBox="5241,8637 5301,10636 4690,10655 4629,8655"/>
              </emma:interpretation>
              <emma:one-of disjunction-type="recognition" id="oneOf3">
                <emma:interpretation id="interp15" emma:lang="en-US" emma:confidence="0">
                  <emma:literal>d</emma:literal>
                </emma:interpretation>
                <emma:interpretation id="interp16" emma:lang="en-US" emma:confidence="0">
                  <emma:literal>i</emma:literal>
                </emma:interpretation>
                <emma:interpretation id="interp17" emma:lang="en-US" emma:confidence="0">
                  <emma:literal>k</emma:literal>
                </emma:interpretation>
                <emma:interpretation id="interp18" emma:lang="en-US" emma:confidence="0">
                  <emma:literal>&amp;</emma:literal>
                </emma:interpretation>
                <emma:interpretation id="interp19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-7456.8131">624 2474 96,'0'0'38,"0"0"1,0 0 1,0 0-28,7 34-4,-7-34-1,21 30-2,-11-13-2,3 3 0,-1-3-1,-3-1 0,-9-16-2,12 18 0,-12-18 0,0 0 0,0 0 0,-3-22 0,-3 5 0,-1-8 0,-5-3 0,-2-2 0,-4-3-2,-3 3 1,-2 4 0,-5 5 0,0 8 0,-2 12 1,0 11-1,-4 9 1,2 11 0,1 9 0,-1 10 0,5 13 1,1 1 0,5 7 1,5 2-1,7 2 1,7-2-2,13-2 0,10-10 0,11-9 0,8-9 0,11-8 0,9-15 0,4-7 0,0-8 0,-4-8 0,-7-3 0,-4-2 0,-12-3 0,-9 0 0,-8 1 0,-20 11 0,21-23 0,-21 23 0,7-24 0,-7 24 0,-2-19 0,2 19 0,0 0-9,-19-29-27,19 29-7,0 0 3,-7-15-1</inkml:trace>
          <inkml:trace contextRef="#ctx0" brushRef="#br0" timeOffset="-5896.8104">537 1298 61,'-2'-17'36,"2"17"1,-1-28 1,1 28-13,0 0-12,0 0-5,-11-20-2,11 20-1,0 0-1,0 0 0,4 20-1,-1 1 1,-3 5-2,4 13 1,-3 4 0,1 15 0,3 2-3,2 3 0,2-3 0,0-4 0,2-7 0,1-7 0,-1-7 0,-1-14 0,-10-21 0,16 21 0,-16-21 0,0 0 0,0 0 0,2-44-26,-2 29-16,-13-22-2,12 3 2,-15-11-1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46:22.04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18CF620-B75D-42B7-B9D9-A239C1798CC2}" emma:medium="tactile" emma:mode="ink">
          <msink:context xmlns:msink="http://schemas.microsoft.com/ink/2010/main" type="inkDrawing" rotatedBoundingBox="19289,9857 19937,9749 19945,9795 19296,9903" shapeName="Other"/>
        </emma:interpretation>
      </emma:emma>
    </inkml:annotationXML>
    <inkml:trace contextRef="#ctx0" brushRef="#br0">3246 328 64,'0'0'38,"0"0"0,0 0 2,-8-28-16,27 33-10,-14-20-4,24 13-2,-3-7-2,16 6-1,4-6-2,11 2 0,5 0-1,1 0-2,1 0 0,-4 0 0,-7-2 0,-11 0 0,-5 2-3,-14-4 0,-4 11-4,-20-22-16,1 22-18,0 0-1,0 0 1,0 0-1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46:27.98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A6EEE00-7DDE-4FA7-9D81-858447FAD7E9}" emma:medium="tactile" emma:mode="ink">
          <msink:context xmlns:msink="http://schemas.microsoft.com/ink/2010/main" type="inkDrawing" rotatedBoundingBox="20393,10355 20441,9516 20948,9546 20899,10384" semanticType="callout" shapeName="Other"/>
        </emma:interpretation>
      </emma:emma>
    </inkml:annotationXML>
    <inkml:trace contextRef="#ctx0" brushRef="#br0">314 39 81,'0'0'41,"-7"26"-2,7 0 3,0-26-16,0 37-19,0-12-2,5 5-1,0-9-2,1 0 0,-6-21 0,7 21-2,-7-21 1,0 0 0,3-18-1,-4 1 0,-1-10 0,-5-2 0,1-3-1,-2-1 0,-6 3 1,-1 2-1,-4 8 0,-2 8 1,-4 12 0,0 7 0,-1 9-1,-2 12 2,1 9-1,2 12 0,1 9 1,4 7 0,4 5-1,2 11 2,6-2 0,6-1-2,7-8 0,7-7 0,10-10 0,8-13 0,5-12 0,6-14 0,4-12 0,3-12 0,1-6 0,-3-12 0,2 1-7,-25-24-24,16 16-10,-16-14-3,5 5 3,-14-10-2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46:28.29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81A0A9E-4B7E-4B9B-A5F9-45D6BC9AE36B}" emma:medium="tactile" emma:mode="ink">
          <msink:context xmlns:msink="http://schemas.microsoft.com/ink/2010/main" type="inkDrawing" rotatedBoundingBox="21064,9500 21207,10302 21149,10313 21005,9510" semanticType="callout" shapeName="Other"/>
        </emma:interpretation>
      </emma:emma>
    </inkml:annotationXML>
    <inkml:trace contextRef="#ctx0" brushRef="#br0">25-7 104,'0'0'39,"-18"-5"2,18 5-1,-5 15-31,10 15-3,-7 0-1,8 18-1,-3 6 0,4 11-1,0 7-3,2 5 0,2-1 0,1-2 0,2-11 0,2-8 0,-2-10 0,0-10 0,-3-8 0,-2-11 0,-9-16 0,0 0 0,23 19-21,-27-37-22,4 18 0,-11-42-1,6 19 1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46:29.53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F0865F5-7724-4DC2-A6E9-C116BC9BD07E}" emma:medium="tactile" emma:mode="ink">
          <msink:context xmlns:msink="http://schemas.microsoft.com/ink/2010/main" type="inkDrawing" rotatedBoundingBox="19336,11900 19498,12573 19472,12579 19310,11907" semanticType="callout" shapeName="Other"/>
        </emma:interpretation>
      </emma:emma>
    </inkml:annotationXML>
    <inkml:trace contextRef="#ctx0" brushRef="#br0">0-4 107,'0'0'39,"15"7"0,-15-7 0,11 29-29,-9-8-3,7 14-1,-4 5-2,6 11 0,-3 2-4,5 7 0,-4-1 0,5 1 0,-2-4 0,2-5 0,-2-7 0,1-9 0,-3-5 0,-1-12 0,-9-18 0,14 19 0,-14-19 0,0 0 0,0 0 0,-10-37-34,10 21-8,-16-17-1,9 5 2,-13-11-1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46:25.67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19B7CA5-ACB6-4E5E-94E8-10313207249F}" emma:medium="tactile" emma:mode="ink">
          <msink:context xmlns:msink="http://schemas.microsoft.com/ink/2010/main" type="writingRegion" rotatedBoundingBox="15452,7128 18954,6973 18993,7838 15491,7994"/>
        </emma:interpretation>
      </emma:emma>
    </inkml:annotationXML>
    <inkml:traceGroup>
      <inkml:annotationXML>
        <emma:emma xmlns:emma="http://www.w3.org/2003/04/emma" version="1.0">
          <emma:interpretation id="{08E30AEC-8FBD-4F1A-9C15-B05C4A8B3569}" emma:medium="tactile" emma:mode="ink">
            <msink:context xmlns:msink="http://schemas.microsoft.com/ink/2010/main" type="paragraph" rotatedBoundingBox="15452,7128 18954,6973 18993,7838 15491,79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C52DF0-9792-46F7-82F3-7D4DF05D03E8}" emma:medium="tactile" emma:mode="ink">
              <msink:context xmlns:msink="http://schemas.microsoft.com/ink/2010/main" type="line" rotatedBoundingBox="15452,7128 18954,6973 18993,7838 15491,7994"/>
            </emma:interpretation>
          </emma:emma>
        </inkml:annotationXML>
        <inkml:traceGroup>
          <inkml:annotationXML>
            <emma:emma xmlns:emma="http://www.w3.org/2003/04/emma" version="1.0">
              <emma:interpretation id="{FD7F4F27-9D1E-4CF1-93E9-15CA6CCFDDDB}" emma:medium="tactile" emma:mode="ink">
                <msink:context xmlns:msink="http://schemas.microsoft.com/ink/2010/main" type="inkWord" rotatedBoundingBox="15452,7128 16408,7086 16446,7951 15491,7994"/>
              </emma:interpretation>
              <emma:one-of disjunction-type="recognition" id="oneOf0">
                <emma:interpretation id="interp0" emma:lang="en-US" emma:confidence="0">
                  <emma:literal>1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H</emma:literal>
                </emma:interpretation>
                <emma:interpretation id="interp3" emma:lang="en-US" emma:confidence="0">
                  <emma:literal>%</emma:literal>
                </emma:interpretation>
                <emma:interpretation id="interp4" emma:lang="en-US" emma:confidence="0">
                  <emma:literal>u</emma:literal>
                </emma:interpretation>
              </emma:one-of>
            </emma:emma>
          </inkml:annotationXML>
          <inkml:trace contextRef="#ctx0" brushRef="#br0">-279-2404 98,'25'31'39,"-25"-31"1,14 41 0,-14-41-28,7 40-4,-3-19-3,5 4-1,-4-9-2,0 0 1,-5-16-1,9 17 0,-9-17-2,0 0 0,0 0 0,2-26 0,-4 8 0,-1-5 0,1-1 0,-4-4 0,-1 3 0,-1-1 0,-3 1 0,-3 9 0,-6 2 0,1 7 0,-6 7 0,-1 9 0,-2 9 0,-2 8 0,0 11 0,0 12 0,5 9 0,-3 7 0,6 9 0,5 3 0,3-1 0,8 5 0,6-11 0,11-7 0,7-12 0,13-11 0,6-11 0,11-14 0,3-13 0,4-11 0,0-8 0,-2-6 0,-2-3 0,-11-4 0,-2 3 0,-14-3-2,6 22-15,-23-20-24,11 12-1,-18-5 0,9 5 1</inkml:trace>
          <inkml:trace contextRef="#ctx0" brushRef="#br0" timeOffset="358.8007">164-2480 111,'-12'23'40,"10"14"2,-7-7-2,13 19-30,-8-7-3,13 11-2,-3-2-5,11 3 0,-1-1 0,9 2 0,0-3 0,1-4 0,2-4 0,-3-4 0,-2-8 0,-4-6 0,-3-7 0,-5-3 0,-11-16 0,0 0 0,0 0 0,0 0 0,0 0 0,0 0-44,-13-23 1,-1-3 0,9 3 0</inkml:trace>
        </inkml:traceGroup>
        <inkml:traceGroup>
          <inkml:annotationXML>
            <emma:emma xmlns:emma="http://www.w3.org/2003/04/emma" version="1.0">
              <emma:interpretation id="{B5EF1EA1-D0B2-41D7-8C4D-CC473EFE610E}" emma:medium="tactile" emma:mode="ink">
                <msink:context xmlns:msink="http://schemas.microsoft.com/ink/2010/main" type="inkWord" rotatedBoundingBox="18122,7037 18955,7000 18989,7748 18155,7785"/>
              </emma:interpretation>
              <emma:one-of disjunction-type="recognition" id="oneOf1">
                <emma:interpretation id="interp5" emma:lang="en-US" emma:confidence="0">
                  <emma:literal>Cl</emma:literal>
                </emma:interpretation>
                <emma:interpretation id="interp6" emma:lang="en-US" emma:confidence="0">
                  <emma:literal>Ct</emma:literal>
                </emma:interpretation>
                <emma:interpretation id="interp7" emma:lang="en-US" emma:confidence="0">
                  <emma:literal>C</emma:literal>
                </emma:interpretation>
                <emma:interpretation id="interp8" emma:lang="en-US" emma:confidence="0">
                  <emma:literal>CI</emma:literal>
                </emma:interpretation>
                <emma:interpretation id="interp9" emma:lang="en-US" emma:confidence="0">
                  <emma:literal>CM</emma:literal>
                </emma:interpretation>
              </emma:one-of>
            </emma:emma>
          </inkml:annotationXML>
          <inkml:trace contextRef="#ctx0" brushRef="#br0" timeOffset="1170.0021">2420-2388 114,'6'26'41,"-13"-8"0,14 8-1,-7-26-33,3 33-2,-3-33-3,0 0 0,0 0-1,20 6 1,-20-6-2,1-30 0,-2 7 0,-5-4 0,1-2 0,-6-1-2,-1-2 2,-4 4-1,-1 3 0,-5 4 0,1 7 0,-5 7 0,-3 9 1,3 9-1,-2 8 1,1 9 0,1 9 1,3 14-1,2 9 1,3 8 0,6 4 0,3 4 0,5-2 0,8-6 1,8-6-2,9-11 0,8-16 0,11-13 0,3-13 0,8-10 0,2-10 0,0-10 0,1-2-4,-13-14-4,15 11-32,-31-11-2,9 5 1,-22-10-2</inkml:trace>
          <inkml:trace contextRef="#ctx0" brushRef="#br0" timeOffset="1466.4026">2775-2569 99,'0'0'38,"0"0"3,0 0-2,-23 12-28,30 20-2,-8 1-3,8 20 0,-2 6-2,5 13-2,-1 4-2,4 1 0,1-3 0,2-7 0,-2-9 0,2-11 0,-2-13 0,-4-11 0,3-6 0,-13-17 0,30 9-36,-30-9-7,5-23 0,-9-3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03:04.821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AFC0E058-59B6-43F5-BCF5-9C8C37F8DC65}" emma:medium="tactile" emma:mode="ink">
          <msink:context xmlns:msink="http://schemas.microsoft.com/ink/2010/main" type="inkDrawing" rotatedBoundingBox="13196,13358 14895,13183 14899,13228 13200,13403" shapeName="Other">
            <msink:destinationLink direction="with" ref="{EB56B8E5-D356-47F0-9949-CAE1A26AE647}"/>
          </msink:context>
        </emma:interpretation>
      </emma:emma>
    </inkml:annotationXML>
    <inkml:trace contextRef="#ctx0" brushRef="#br0">7935 502 89,'0'0'36,"0"0"0,0 0-3,-20-21-17,20 21-6,0 0-3,0 0-2,16-11 0,-16 11-1,19-3-1,-1 1 0,7 0-1,17 2 0,11-2 0,18 1 0,19-3-2,16 1 0,17-4 0,13-2 0,7-4 0,4-2 0,-3-3 0,-8-1 0,-17 1 0,-19-1 0,-19 5 0,-21 0-2,-14 7-1,-24-2-1,-22 9-2,0 0-4,0 0-29,0 0-2,0 0 3,-18 2-2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46:21.41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06D91B8-4EEF-4015-97C5-4733894892B3}" emma:medium="tactile" emma:mode="ink">
          <msink:context xmlns:msink="http://schemas.microsoft.com/ink/2010/main" type="writingRegion" rotatedBoundingBox="18819,8301 19145,12664 18670,12700 18345,8336"/>
        </emma:interpretation>
      </emma:emma>
    </inkml:annotationXML>
    <inkml:traceGroup>
      <inkml:annotationXML>
        <emma:emma xmlns:emma="http://www.w3.org/2003/04/emma" version="1.0">
          <emma:interpretation id="{1DE85C1F-AF24-4271-BE99-71BCFF6E6803}" emma:medium="tactile" emma:mode="ink">
            <msink:context xmlns:msink="http://schemas.microsoft.com/ink/2010/main" type="paragraph" rotatedBoundingBox="18819,8301 19145,12664 18670,12700 18345,83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F14863-0756-4BEB-ADB1-7C481560BE8F}" emma:medium="tactile" emma:mode="ink">
              <msink:context xmlns:msink="http://schemas.microsoft.com/ink/2010/main" type="line" rotatedBoundingBox="18819,8301 19145,12664 18670,12700 18345,8336"/>
            </emma:interpretation>
          </emma:emma>
        </inkml:annotationXML>
        <inkml:traceGroup>
          <inkml:annotationXML>
            <emma:emma xmlns:emma="http://www.w3.org/2003/04/emma" version="1.0">
              <emma:interpretation id="{B9CF6727-6535-42A7-A087-9D39E4CFB13C}" emma:medium="tactile" emma:mode="ink">
                <msink:context xmlns:msink="http://schemas.microsoft.com/ink/2010/main" type="inkWord" rotatedBoundingBox="18819,8301 19145,12664 18670,12700 18345,8336"/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;</emma:literal>
                </emma:interpretation>
                <emma:interpretation id="interp3" emma:lang="en-US" emma:confidence="0">
                  <emma:literal>"</emma:literal>
                </emma:interpretation>
                <emma:interpretation id="interp4" emma:lang="en-US" emma:confidence="0">
                  <emma:literal>!</emma:literal>
                </emma:interpretation>
              </emma:one-of>
            </emma:emma>
          </inkml:annotationXML>
          <inkml:trace contextRef="#ctx0" brushRef="#br0">2475-1143 69,'-2'-21'39,"-5"-3"-1,7 24 2,-10-46-20,10 46-7,5-17-3,-5 17-3,0 0-2,21 5-1,-21-5 0,12 42-1,-6-5 0,3 10-3,-4 8 0,5 3 0,-2 2 0,0-6 0,-1-3 0,1-9 0,0-10 0,-1-11 0,4-5 0,-11-16 0,19 8-9,-24-23-33,5 15-1,16-39 0,-2 14 0</inkml:trace>
          <inkml:trace contextRef="#ctx0" brushRef="#br0" timeOffset="1294.802">2655 1337 75,'0'0'39,"0"0"-2,0 0 3,-18-7-13,27 24-16,-9-17-4,-3 30-1,3-5-1,5 10-1,-1 4 0,1 12-4,0 0 0,2 5 0,-1-3 0,1-1 0,1-6 0,-1-6 0,1-8 0,-1-9 0,-7-23 0,12 23 0,-12-23 0,0 0 0,0 0 0,5-27 0,-5 27 0,-14-42-40,18 19-2,-13-17-2,11 6 3</inkml:trace>
          <inkml:trace contextRef="#ctx0" brushRef="#br0" timeOffset="7784.4136">2793 2370 94,'0'0'39,"0"0"0,23 0 0,-23 0-23,12 25-7,-7-8-2,10 10-3,-7-5-1,3 5 0,-4-4-1,0-4-2,-7-19 0,4 23 0,-4-23 0,0 0 0,0 0 0,0 0 0,-20-28 0,11 7 0,2-4 0,-5 0 0,0-1-2,-3 5 1,0 3 1,-1 8-1,-4 8 1,1 9 0,-1 9 0,-1 10 0,0 11 1,3 7 0,-1 9 1,3 10-2,0 2 0,7 2 0,4 1 0,9-1 0,3-9 0,9-3 0,7-11 0,5-15 0,9-7 0,3-10 0,3-10 0,3-8 0,-4-4 0,-1-6 0,-3-2 0,-9-6 0,4 17-17,-17-21-23,5 8-3,-17-10 2,12 4-1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46:31.94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24B7949-21C1-4A73-A416-0D241FEE137A}" emma:medium="tactile" emma:mode="ink">
          <msink:context xmlns:msink="http://schemas.microsoft.com/ink/2010/main" type="writingRegion" rotatedBoundingBox="16473,9128 13680,11246 13033,10392 15826,8274"/>
        </emma:interpretation>
      </emma:emma>
    </inkml:annotationXML>
    <inkml:traceGroup>
      <inkml:annotationXML>
        <emma:emma xmlns:emma="http://www.w3.org/2003/04/emma" version="1.0">
          <emma:interpretation id="{DA41B711-701B-47DB-99FF-5F18FDEF4D81}" emma:medium="tactile" emma:mode="ink">
            <msink:context xmlns:msink="http://schemas.microsoft.com/ink/2010/main" type="paragraph" rotatedBoundingBox="16473,9128 13680,11246 13033,10392 15826,82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0A0E0B-FAF6-4C90-81FE-5514805BEEFE}" emma:medium="tactile" emma:mode="ink">
              <msink:context xmlns:msink="http://schemas.microsoft.com/ink/2010/main" type="line" rotatedBoundingBox="16473,9128 13680,11246 13033,10392 15826,8274"/>
            </emma:interpretation>
          </emma:emma>
        </inkml:annotationXML>
        <inkml:traceGroup>
          <inkml:annotationXML>
            <emma:emma xmlns:emma="http://www.w3.org/2003/04/emma" version="1.0">
              <emma:interpretation id="{7EBF4EA5-7935-4462-A6E4-A00E3D8259E1}" emma:medium="tactile" emma:mode="ink">
                <msink:context xmlns:msink="http://schemas.microsoft.com/ink/2010/main" type="inkWord" rotatedBoundingBox="14493,10630 13680,11246 13033,10392 13845,9776"/>
              </emma:interpretation>
              <emma:one-of disjunction-type="recognition" id="oneOf0">
                <emma:interpretation id="interp0" emma:lang="en-US" emma:confidence="0">
                  <emma:literal>cl.</emma:literal>
                </emma:interpretation>
                <emma:interpretation id="interp1" emma:lang="en-US" emma:confidence="0">
                  <emma:literal>CI</emma:literal>
                </emma:interpretation>
                <emma:interpretation id="interp2" emma:lang="en-US" emma:confidence="0">
                  <emma:literal>Cl</emma:literal>
                </emma:interpretation>
                <emma:interpretation id="interp3" emma:lang="en-US" emma:confidence="0">
                  <emma:literal>cit</emma:literal>
                </emma:interpretation>
                <emma:interpretation id="interp4" emma:lang="en-US" emma:confidence="0">
                  <emma:literal>cid</emma:literal>
                </emma:interpretation>
              </emma:one-of>
            </emma:emma>
          </inkml:annotationXML>
          <inkml:trace contextRef="#ctx0" brushRef="#br0">-2084 365 112,'12'35'40,"-16"0"1,17 27-2,-15-6-31,18 20-1,-4-1-2,6 11-2,0-1-3,3-4 0,-2-4 0,4-9 0,-2-10 0,-1-10 0,-3-15 0,-3-10 0,-14-23 0,20 0 0,3-9-36,-25-22-6,9-3-2,-12-18 2</inkml:trace>
          <inkml:trace contextRef="#ctx0" brushRef="#br0" timeOffset="-280.8005">-2427 441 99,'0'0'39,"0"0"2,0 0-2,9 51-26,-11-20-4,13 15-3,-6-4-2,6 2-1,-3-5-1,1-4-2,0-7 0,-2-12 0,-7-16 0,0 0 0,0 0 0,9-20 0,-11-1 0,-5-7 0,-3-9 0,-3-1 0,-3-1 0,-5 4-2,0 2 0,-4 6 1,-5 8 0,0 10-1,0 13 2,2 11-1,-2 12 1,4 8 0,-1 9 1,6 12-1,5 7 2,4 13-1,5 5 0,5 7 1,5-2 0,8 0-2,7-9 0,10-7 0,5-15 0,4-11 0,8-20 0,0-13 0,5-15 0,-4-10 0,1-9 0,-11-12-6,11 18-17,-20-25-18,1 6-1,-17-13 1,5 4-1</inkml:trace>
          <inkml:trace contextRef="#ctx0" brushRef="#br0" timeOffset="-11200.8195">-54-956 64,'-8'-20'39,"-4"-4"-1,10 6 2,-6-15-11,8 33-17,3-30-4,-3 30-2,0 0-1,21 2 0,-14 19-1,4 16-1,-4 10-1,5 9-2,-5 6 0,2 5 0,-2-4 0,2-2 0,-4-13 0,2-8 0,-3-13 0,-4-27 0,0 0 0,0 0-3,25-21-40,-27-22-1,14 6 1,-12-28-2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46:19.92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461FF26-0658-4B9F-975A-D087E31D28F2}" emma:medium="tactile" emma:mode="ink">
          <msink:context xmlns:msink="http://schemas.microsoft.com/ink/2010/main" type="writingRegion" rotatedBoundingBox="16017,9589 18853,9435 18910,10475 16073,10629"/>
        </emma:interpretation>
      </emma:emma>
    </inkml:annotationXML>
    <inkml:traceGroup>
      <inkml:annotationXML>
        <emma:emma xmlns:emma="http://www.w3.org/2003/04/emma" version="1.0">
          <emma:interpretation id="{53F615BB-C230-4817-A16E-D077EA34A1A5}" emma:medium="tactile" emma:mode="ink">
            <msink:context xmlns:msink="http://schemas.microsoft.com/ink/2010/main" type="paragraph" rotatedBoundingBox="16017,9589 18853,9435 18910,10475 16073,106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A7A3C4-747F-4114-90A4-4AD115865855}" emma:medium="tactile" emma:mode="ink">
              <msink:context xmlns:msink="http://schemas.microsoft.com/ink/2010/main" type="line" rotatedBoundingBox="16017,9589 18853,9435 18910,10475 16073,10629"/>
            </emma:interpretation>
          </emma:emma>
        </inkml:annotationXML>
        <inkml:traceGroup>
          <inkml:annotationXML>
            <emma:emma xmlns:emma="http://www.w3.org/2003/04/emma" version="1.0">
              <emma:interpretation id="{99C4B4B6-85E2-4C77-A3A2-BB0BE492C2C6}" emma:medium="tactile" emma:mode="ink">
                <msink:context xmlns:msink="http://schemas.microsoft.com/ink/2010/main" type="inkWord" rotatedBoundingBox="18205,9470 18853,9435 18910,10475 18261,10510"/>
              </emma:interpretation>
              <emma:one-of disjunction-type="recognition" id="oneOf0">
                <emma:interpretation id="interp0" emma:lang="en-US" emma:confidence="0">
                  <emma:literal>CC</emma:literal>
                </emma:interpretation>
                <emma:interpretation id="interp1" emma:lang="en-US" emma:confidence="0">
                  <emma:literal>C. C</emma:literal>
                </emma:interpretation>
                <emma:interpretation id="interp2" emma:lang="en-US" emma:confidence="0">
                  <emma:literal>C C</emma:literal>
                </emma:interpretation>
                <emma:interpretation id="interp3" emma:lang="en-US" emma:confidence="0">
                  <emma:literal>CCC</emma:literal>
                </emma:interpretation>
                <emma:interpretation id="interp4" emma:lang="en-US" emma:confidence="0">
                  <emma:literal>C- C</emma:literal>
                </emma:interpretation>
              </emma:one-of>
            </emma:emma>
          </inkml:annotationXML>
          <inkml:trace contextRef="#ctx0" brushRef="#br0">2487 17 100,'0'0'39,"25"7"2,-25-7-1,34 35-27,-27-15-5,10 10-3,-4-4-1,-1 2-1,-1-5-1,-1-4-2,-10-19 0,14 23 0,-14-23 0,0 0 0,6-19 0,-6 1 0,-2-10 0,0-7 0,-3-4 0,-4-5 0,-2 2 0,-3 0 0,-5 9 0,-4 3 0,-4 14 0,-4 11 0,1 10 0,-4 12 0,1 13-2,-1 18 4,1 13-2,1 13 0,0 9 0,6 12 0,3 5 0,7 2 0,7-4 0,12-8 0,13-13 0,13-12 0,9-16 0,15-17 0,7-16 0,6-13 0,2-12 0,-2-10 0,-4-6 0,-8-4 0,-8 0 0,-10 0 0,-10 6 0,-8 2 0,-18 21 0,14-25 0,-14 25 0,0 0 0,0 0-4,-41-2-29,41 2-9,-33 7 0,33-7 0,-37-3 1</inkml:trace>
          <inkml:trace contextRef="#ctx0" brushRef="#br0" timeOffset="-1528.8027">413 198 97,'-14'-17'39,"14"17"2,0 0-2,6 29-23,-6-29-8,5 36-2,-3-15-2,6 5-1,-2-1-1,3-2-2,-4-6 0,2-1 0,-7-16 0,0 0 0,0 0 0,0 0 0,0 0 0,12-28 0,-14 0 0,1-7 0,-3-6 0,-5-6 0,-1 3 0,-6-4 0,-5 11-2,-6 2 1,-5 14 0,-3 11 0,0 11 1,-2 15 0,1 11-1,-1 18 2,4 10-1,3 17 1,2 12 0,3 11 2,4 3-3,8 4 0,6-5 0,13-7 0,8-15 0,12-13 0,9-22 0,15-14 0,5-17 0,6-11 0,3-12 0,-2-8 0,-4-3 0,-5-3 0,-9 3 0,-12-1 0,-7 8 0,-25 18 0,21-16 0,-35-1-20,14 17-22,-18 3-1,18-3 1,-28 0 0</inkml:trace>
          <inkml:trace contextRef="#ctx0" brushRef="#br0" timeOffset="-889.2015">1194 516 72,'-20'-2'39,"20"2"1,-23 9 0,27 7-10,-4-16-17,0 0-4,23 4-3,3 1 0,6-5-6,12 2 0,4-4 0,6-2 0,3-1 0,-2 0 0,-4-2 0,-5 0 0,-7 0 0,-9-2 0,-9 4 0,-21 5 0,21-6 0,-21 6 0,0 0-4,0 0-30,0 0-8,-9-17-1,9 17 2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46:23.47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40612DA-C336-48E6-A25A-97EAE2FF6B7D}" emma:medium="tactile" emma:mode="ink">
          <msink:context xmlns:msink="http://schemas.microsoft.com/ink/2010/main" type="writingRegion" rotatedBoundingBox="15501,9795 17199,12689 16300,13217 14602,10323"/>
        </emma:interpretation>
      </emma:emma>
    </inkml:annotationXML>
    <inkml:traceGroup>
      <inkml:annotationXML>
        <emma:emma xmlns:emma="http://www.w3.org/2003/04/emma" version="1.0">
          <emma:interpretation id="{E1EE8A4B-FA9B-415B-BDAE-5C957B02CD77}" emma:medium="tactile" emma:mode="ink">
            <msink:context xmlns:msink="http://schemas.microsoft.com/ink/2010/main" type="paragraph" rotatedBoundingBox="15501,9795 17199,12689 16300,13217 14602,103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DCE0A4-1F67-4BAE-A10A-340579C8F0C8}" emma:medium="tactile" emma:mode="ink">
              <msink:context xmlns:msink="http://schemas.microsoft.com/ink/2010/main" type="line" rotatedBoundingBox="15501,9795 17199,12689 16300,13217 14602,10323"/>
            </emma:interpretation>
          </emma:emma>
        </inkml:annotationXML>
        <inkml:traceGroup>
          <inkml:annotationXML>
            <emma:emma xmlns:emma="http://www.w3.org/2003/04/emma" version="1.0">
              <emma:interpretation id="{B6164BBD-5F0B-494E-A02B-D7AB01DF873C}" emma:medium="tactile" emma:mode="ink">
                <msink:context xmlns:msink="http://schemas.microsoft.com/ink/2010/main" type="inkWord" rotatedBoundingBox="16247,11066 17199,12689 16300,13217 15347,11593"/>
              </emma:interpretation>
              <emma:one-of disjunction-type="recognition" id="oneOf0">
                <emma:interpretation id="interp0" emma:lang="en-US" emma:confidence="0">
                  <emma:literal>in.</emma:literal>
                </emma:interpretation>
                <emma:interpretation id="interp1" emma:lang="en-US" emma:confidence="0">
                  <emma:literal>ice</emma:literal>
                </emma:interpretation>
                <emma:interpretation id="interp2" emma:lang="en-US" emma:confidence="0">
                  <emma:literal>icy</emma:literal>
                </emma:interpretation>
                <emma:interpretation id="interp3" emma:lang="en-US" emma:confidence="0">
                  <emma:literal>-a</emma:literal>
                </emma:interpretation>
                <emma:interpretation id="interp4" emma:lang="en-US" emma:confidence="0">
                  <emma:literal>"'a</emma:literal>
                </emma:interpretation>
              </emma:one-of>
            </emma:emma>
          </inkml:annotationXML>
          <inkml:trace contextRef="#ctx0" brushRef="#br0">186 1527 94,'0'0'37,"3"-20"2,-3 20-1,0 0-24,4-16-4,-4 16-3,0 0-2,9 32-1,-9-11 1,3 18-3,-3 3-2,5 11 0,-3 5 0,5 3 0,0-1 0,2 1 0,0-4 0,0-10 0,0-8 0,-1-8 0,-1-9 0,-7-22 0,15 19 0,-15-19 0,0 0 0,8-34 0,-1 17 0,-17-27-13,15 16-29,-15-14-1,10 7 1,-15-15 0</inkml:trace>
          <inkml:trace contextRef="#ctx0" brushRef="#br0" timeOffset="6942.0122">302 2586 99,'0'0'38,"0"0"3,0 0-2,11 20-21,-11-20-10,3 36-2,1-14 0,5 2-6,-2 1 0,0-2 0,0-8 0,-7-15 0,9 21 0,-9-21 0,0 0 0,0 0 0,1-17 0,-4 1 0,-2-2 0,-3-4 0,0-1 0,-6-2 0,-2 2 0,-6 4 0,0 5 0,-5 7-2,-1 7 1,-4 7 1,-2 9-1,3 8 2,2 8-2,1 14 1,4 3 0,2 7 1,5 4-1,3 3 1,5 0 1,9 2-2,1-7 0,12-7 0,5-8 0,8-10 0,6-8 0,8-10 0,4-8 0,4-7 0,-2-1 0,-4-8 0,-3 0 0,-5-2 0,-6 4 0,-10-8 0,3 15-12,-26-20-28,5 20-2,14-35 2,-2 16-2</inkml:trace>
          <inkml:trace contextRef="#ctx0" brushRef="#br0" timeOffset="7285.2128">703 2641 93,'7'19'39,"-11"-3"1,13 19 0,-16-10-16,18 20-16,-13-1-2,14 9-1,-5 0-5,6 5 0,-1-4 0,0-1 0,4-8 0,-5-1 0,5-8 0,-7-8 0,-1-7 0,-8-21 0,15 19 0,-15-19 0,5-16 0,-10-19-13,10 11-29,-14-19-1,11 1 1,-13-16-1</inkml:trace>
          <inkml:trace contextRef="#ctx0" brushRef="#br0" timeOffset="608.401">-1415 785 60,'0'0'33,"0"0"-1,-18-26-4,18 26-9,0 0-5,0 0-2,-9-16-1,9 16 0,0 0-3,16 12 0,-16-12-2,18 11 0,-2-6-1,12 0-3,5-5-2,15-1 0,10-10 0,15-5 0,8-12 0,12 0 0,1-9 0,-2 0 0,-8 4 0,-11 5 0,-13 7 0,-14 15 0,-18 13 0,-28-7 0,11 34 0,-20-13 0,2 17-8,-16-18-33,12 4-2,-12-20 1,23-4-1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46:35.59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F8A86AB-2C73-49D6-BE4A-C84074BCDA11}" emma:medium="tactile" emma:mode="ink">
          <msink:context xmlns:msink="http://schemas.microsoft.com/ink/2010/main" type="inkDrawing"/>
        </emma:interpretation>
      </emma:emma>
    </inkml:annotationXML>
    <inkml:trace contextRef="#ctx0" brushRef="#br0">19-1 106,'0'0'38,"-16"4"2,16 17-2,-10-4-28,17 24-4,0 3-1,7 21-2,2 8 0,7 12 0,-4 13 0,8 1-3,-1-3 0,2-1 0,-3-12 0,0-15 0,-6-13 0,-1-15 0,-4-15 0,-14-25 0,19 12 0,-19-12 0,16-30 0,-9 0 0,2-10 0,0-9 0,2-6 0,-1-1 0,3 2-2,-1 1 1,4 9 1,3 12 0,2 13 0,4 19 1,2 12 1,3 16-2,1 11 0,7 10 0,-5 2 0,1 2 0,-4 0 0,-4-8 0,-3-4 0,-7-13 0,3 3-13,-19-31-28,0 0 0,0 0 0,4-29-1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46:12.91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888E010-1E3E-4503-899C-83575ACC3204}" emma:medium="tactile" emma:mode="ink">
          <msink:context xmlns:msink="http://schemas.microsoft.com/ink/2010/main" type="writingRegion" rotatedBoundingBox="1143,13044 5934,8241 8172,10474 3380,15276"/>
        </emma:interpretation>
      </emma:emma>
    </inkml:annotationXML>
    <inkml:traceGroup>
      <inkml:annotationXML>
        <emma:emma xmlns:emma="http://www.w3.org/2003/04/emma" version="1.0">
          <emma:interpretation id="{D7E408A3-AA11-4A6E-9254-7A2A222C8EE0}" emma:medium="tactile" emma:mode="ink">
            <msink:context xmlns:msink="http://schemas.microsoft.com/ink/2010/main" type="paragraph" rotatedBoundingBox="2409,11510 6142,9345 7029,10874 3296,130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7FED189-69BF-4894-88ED-6D7C6B7B1330}" emma:medium="tactile" emma:mode="ink">
              <msink:context xmlns:msink="http://schemas.microsoft.com/ink/2010/main" type="line" rotatedBoundingBox="2409,11510 6142,9345 7029,10874 3296,13038"/>
            </emma:interpretation>
          </emma:emma>
        </inkml:annotationXML>
        <inkml:traceGroup>
          <inkml:annotationXML>
            <emma:emma xmlns:emma="http://www.w3.org/2003/04/emma" version="1.0">
              <emma:interpretation id="{A9A46B42-14F9-4B85-B92F-466497E098E4}" emma:medium="tactile" emma:mode="ink">
                <msink:context xmlns:msink="http://schemas.microsoft.com/ink/2010/main" type="inkWord" rotatedBoundingBox="2409,11510 6142,9345 7029,10874 3296,13038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in.</emma:literal>
                </emma:interpretation>
                <emma:interpretation id="interp2" emma:lang="en-US" emma:confidence="0">
                  <emma:literal>in:</emma:literal>
                </emma:interpretation>
                <emma:interpretation id="interp3" emma:lang="en-US" emma:confidence="0">
                  <emma:literal>it.</emma:literal>
                </emma:interpretation>
                <emma:interpretation id="interp4" emma:lang="en-US" emma:confidence="0">
                  <emma:literal>Hi</emma:literal>
                </emma:interpretation>
              </emma:one-of>
            </emma:emma>
          </inkml:annotationXML>
          <inkml:trace contextRef="#ctx0" brushRef="#br0">-1389 4620 109,'0'0'38,"-7"-23"1,7 23-1,0 0-28,0 0-4,11 30-1,-1 7-1,-1 9-1,5 13 0,-3 10-3,3 6 0,-3 4 0,-1 1 0,-3-8 0,2-6 0,-4-9 0,-3-15 0,2-7 0,-4-35-12,7 26-28,-7-26-2,-14-19 2,-2-13-1</inkml:trace>
          <inkml:trace contextRef="#ctx0" brushRef="#br0" timeOffset="218.4004">-1433 5006 97,'0'0'38,"0"0"3,0 0-3,21 29-21,-5-33-10,14 6-3,2-7-1,10-4 0,1 0-1,3-2-1,-1 1 0,0 1 0,-3 4-3,-7-2-1,2 7-3,-19-12-12,7 15-20,-25-3-3,30-7 2,-30 7-1</inkml:trace>
          <inkml:trace contextRef="#ctx0" brushRef="#br0" timeOffset="468.0008">-910 4636 98,'-11'-23'38,"11"23"2,0 0-1,0 0-20,-9 17-11,14 12-3,-1 7 0,5 19-2,1 5-3,3 10 0,1 2 0,2 2 0,0-9 0,-2-5 0,0-13 0,-2-15 0,4-4 0,-16-28-41,0 0 0,0 0-1,14-21 0</inkml:trace>
          <inkml:trace contextRef="#ctx0" brushRef="#br0" timeOffset="-6271.211">-1368 3750 81,'0'0'37,"0"0"0,0 0 1,-19-16-21,19 16-8,0 0-2,0 0-2,0 0 0,0 0-2,0 0 1,4 25-1,-3-6-1,3 13 1,-1 5 1,4 7-4,-1 5 0,4 2 0,-1 2 0,2-1 0,-1-3 0,3-8 0,-5-6 0,0-5 0,-1-7 0,-2-7 0,-5-16 0,0 0 0,0 0 0,0 0 0,19-20 0,-20-15-6,9 12-36,-11-19 0,10 9-1,-9-11 0</inkml:trace>
          <inkml:trace contextRef="#ctx0" brushRef="#br0" timeOffset="-5444.4096">754 3903 64,'2'-16'38,"-6"-5"-2,4 21 3,-1-37-14,1 37-12,0 0-4,0 0-3,0-19-1,0 19 0,0 0-2,1 28 1,1-7-1,3 11 0,1 5-1,1 12-2,2 5 0,3 10 0,2-3 0,6-1 0,-5-2 0,1-7 0,0-13 0,0-4 0,-5-13 0,-11-21 0,19 21 0,-19-21 0,9-16 0,-7-8 0,-2 24-8,1-58-33,7 17-3,-16-20 1,16-1 0</inkml:trace>
          <inkml:trace contextRef="#ctx0" brushRef="#br0" timeOffset="-4726.8083">1531 2780 81,'-16'4'38,"16"-4"-1,0 0 2,-28-13-23,28 13-5,0 0-2,0 0-4,19 2 1,-19-2-3,30 5 1,0-1-1,4-4 0,12 2-3,5-6 0,7-6 0,4 1 0,1-7 0,-1 2 0,-7-2 0,-9 4 0,-9-2 0,-9 5 0,-9 5 0,-19 4 0,18 0 0,-18 0 0,0 0 0,0 0 0,0 16-2,0-16-3,0 0-4,0 0-31,0 0-2,0 0 2,4-19-2</inkml:trace>
        </inkml:traceGroup>
      </inkml:traceGroup>
    </inkml:traceGroup>
    <inkml:traceGroup>
      <inkml:annotationXML>
        <emma:emma xmlns:emma="http://www.w3.org/2003/04/emma" version="1.0">
          <emma:interpretation id="{9DE89A4D-6769-4932-9257-B73B4C221D11}" emma:medium="tactile" emma:mode="ink">
            <msink:context xmlns:msink="http://schemas.microsoft.com/ink/2010/main" type="paragraph" rotatedBoundingBox="2424,14322 7215,9519 8172,10474 3380,152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730F09-2080-4FE0-A6F4-E111B148B78C}" emma:medium="tactile" emma:mode="ink">
              <msink:context xmlns:msink="http://schemas.microsoft.com/ink/2010/main" type="line" rotatedBoundingBox="2424,14322 7215,9519 8172,10474 3380,15276"/>
            </emma:interpretation>
          </emma:emma>
        </inkml:annotationXML>
        <inkml:traceGroup>
          <inkml:annotationXML>
            <emma:emma xmlns:emma="http://www.w3.org/2003/04/emma" version="1.0">
              <emma:interpretation id="{B350E4E0-A8F3-4995-9C10-41601758E12C}" emma:medium="tactile" emma:mode="ink">
                <msink:context xmlns:msink="http://schemas.microsoft.com/ink/2010/main" type="inkWord" rotatedBoundingBox="2506,14404 3314,13595 3919,14199 3112,15008"/>
              </emma:interpretation>
              <emma:one-of disjunction-type="recognition" id="oneOf1">
                <emma:interpretation id="interp5" emma:lang="en-US" emma:confidence="0">
                  <emma:literal>It</emma:literal>
                </emma:interpretation>
                <emma:interpretation id="interp6" emma:lang="en-US" emma:confidence="0">
                  <emma:literal>at</emma:literal>
                </emma:interpretation>
                <emma:interpretation id="interp7" emma:lang="en-US" emma:confidence="0">
                  <emma:literal>it</emma:literal>
                </emma:interpretation>
                <emma:interpretation id="interp8" emma:lang="en-US" emma:confidence="0">
                  <emma:literal>At</emma:literal>
                </emma:interpretation>
                <emma:interpretation id="interp9" emma:lang="en-US" emma:confidence="0">
                  <emma:literal>Ct</emma:literal>
                </emma:interpretation>
              </emma:one-of>
            </emma:emma>
          </inkml:annotationXML>
          <inkml:trace contextRef="#ctx0" brushRef="#br0" timeOffset="21715.2382">-1470 6741 109,'0'0'38,"-14"31"2,14-31-2,-2 36-28,0-17-4,9 4-1,-3-6-1,5-1-2,-9-16 1,23 18-3,-23-18 0,30-11 0,-13-8 0,1-6 0,0-5 0,-2-7 0,-2-3 0,-4-4 0,-4 2 0,-6 2 0,-7 8 0,-8 6-3,-4 6 2,-7 10 0,-4 10 0,-6 12 0,-1 11 1,2 14 0,-2 10 0,5 11 1,2 11-1,9 8 2,3 6-2,9 1 2,8-1 0,11-8-2,8-10 0,10-12 0,9-13 0,7-17 0,7-14-2,4-18 0,3-10 0,-8-16-3,10 10-20,-21-24-14,3 5-1,-19-14 1,5 5-1</inkml:trace>
          <inkml:trace contextRef="#ctx0" brushRef="#br0" timeOffset="22198.8389">-1136 6869 115,'-2'23'39,"2"-23"0,0 26 0,0-26-31,28 2-4,2-16-1,12-2-2,8-7-1,1-7-1,9 2-4,-12-16-8,5 18-25,-9-14-2,2 12 0,-22-15 0</inkml:trace>
          <inkml:trace contextRef="#ctx0" brushRef="#br0" timeOffset="21996.0386">-1016 6317 112,'-7'-19'39,"7"19"-1,-4-16 1,4 16-32,0 0-3,21 14 0,-10 7-2,3 18 1,0 10-1,2 20 0,0 8 1,2 9-3,-3 2 0,1-2 0,-3-7 0,-1-10 0,-3-10 0,-7-20-6,6 9-14,-8-48-20,-7 28 0,-9-35-1,16 7 1</inkml:trace>
        </inkml:traceGroup>
        <inkml:traceGroup>
          <inkml:annotationXML>
            <emma:emma xmlns:emma="http://www.w3.org/2003/04/emma" version="1.0">
              <emma:interpretation id="{DD6C6A3F-806A-422D-B1BA-3D785CD3CC0A}" emma:medium="tactile" emma:mode="ink">
                <msink:context xmlns:msink="http://schemas.microsoft.com/ink/2010/main" type="inkWord" rotatedBoundingBox="6688,10048 7215,9519 7880,10183 7352,10711"/>
              </emma:interpretation>
              <emma:one-of disjunction-type="recognition" id="oneOf2">
                <emma:interpretation id="interp10" emma:lang="en-US" emma:confidence="0">
                  <emma:literal>it</emma:literal>
                </emma:interpretation>
                <emma:interpretation id="interp11" emma:lang="en-US" emma:confidence="0">
                  <emma:literal>It</emma:literal>
                </emma:interpretation>
                <emma:interpretation id="interp12" emma:lang="en-US" emma:confidence="0">
                  <emma:literal>it'</emma:literal>
                </emma:interpretation>
                <emma:interpretation id="interp13" emma:lang="en-US" emma:confidence="0">
                  <emma:literal>It'</emma:literal>
                </emma:interpretation>
                <emma:interpretation id="interp14" emma:lang="en-US" emma:confidence="0">
                  <emma:literal>It"</emma:literal>
                </emma:interpretation>
              </emma:one-of>
            </emma:emma>
          </inkml:annotationXML>
          <inkml:trace contextRef="#ctx0" brushRef="#br0" timeOffset="2418.0043">2565 2842 105,'-24'5'39,"24"-5"0,0 0 0,0 0-31,19-14-4,4 2-1,2-6-2,8 0 0,6-3 0,5 2 0,6 3-1,-3-3-1,1 8-1,-9-4-3,7 13-6,-23-14-28,8 11-1,-15-11 1,4 9-1</inkml:trace>
          <inkml:trace contextRef="#ctx0" brushRef="#br0" timeOffset="2184.0038">2556 2378 77,'0'0'39,"0"-21"-1,0 21 1,7-20-17,-7 20-11,15 21-4,-3 2-1,-7 5-2,8 15-1,-6 9-1,7 13 1,-4 6-2,1 2 2,3-2-3,0-1 0,-1-7 0,-5-8 0,5-8-3,-8-15 0,6-1-3,-11-31-17,5 20-18,-5-20 0,0 0 0,-16-23 0</inkml:trace>
          <inkml:trace contextRef="#ctx0" brushRef="#br0" timeOffset="2745.6047">3008 2322 91,'0'0'38,"-24"-6"1,24 6 2,-18 7-24,18 14-9,-5 2-3,8 12 0,1 8-2,6 7 0,1 5 0,5 8-1,0 2-2,3 2 0,2-4 0,0-5 0,-3-5 0,2-9 0,-6-7 0,-2-11 0,-3-7 0,-9-19 0,12 16 0,-12-16 0,0 0 0,4-28-3,-4 28-13,-2-28-25,2 28-2,-2-42 2,2 42-2</inkml:trace>
          <inkml:trace contextRef="#ctx0" brushRef="#br0" timeOffset="1029.6018">758 4776 102,'-4'-21'37,"4"21"3,0 0-2,18 18-24,-18-18-6,5 44-3,0-7-1,4 10-1,0 6 1,2 5-4,-3 0 0,1 0 0,-2-4 0,0-3 0,0-12 0,-5-8 0,4-4-2,-6-27-8,10 19-30,-10-19-1,0 0 0,-14-39 0</inkml:trace>
          <inkml:trace contextRef="#ctx0" brushRef="#br0" timeOffset="1263.6018">774 5096 112,'0'0'37,"0"0"3,0 16-3,0-16-29,21-5-3,-2-4-1,8 2-2,3-2-1,3-1 0,3-6 0,6 7-1,0-2-2,-1-1 0,3 7-4,-14-16-9,9 14-24,-14-9-1,8 12 1,-17-15-1</inkml:trace>
          <inkml:trace contextRef="#ctx0" brushRef="#br0" timeOffset="1528.8027">1280 4717 79,'-10'-23'39,"10"23"0,0 0 1,-6 19-9,6-19-22,-3 39-2,3-6-2,5 16-1,2 6-2,7 12-2,-1 1 0,2 4 0,1-3 0,4-8 0,-1-6 0,-3-15 0,2-10 0,-18-30 0,42 19-39,-37-36-2,11-4-3,-14-25 2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46:36.47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A194C1F-44AE-4498-8450-F38A6A648284}" emma:medium="tactile" emma:mode="ink">
          <msink:context xmlns:msink="http://schemas.microsoft.com/ink/2010/main" type="inkDrawing"/>
        </emma:interpretation>
      </emma:emma>
    </inkml:annotationXML>
    <inkml:trace contextRef="#ctx0" brushRef="#br0">315 307 62,'12'-32'34,"7"4"1,-11-9 0,9 18-9,-19-25-16,17 16-2,-19-9-2,6 14-1,-13-4-1,11 27 0,-35-29-1,12 25 0,-7 6-1,-2 7 0,-3 8 0,0 10-1,-3 9 1,5 8-1,1 7 0,4 7 1,5 0-1,5 2 0,10-4 0,8-7 0,7-12 0,10-12-1,6-14 2,7-13-2,7-11 0,4-9 0,3-10 0,-2-5-2,-3-3 2,-5-4-1,-4 0 0,-7 2 0,-7 3 0,-8 7 0,-2 8 1,-5 4-1,-1 20 0,0 0 2,0 0-1,-5 34 1,7 1 0,1 5 0,4 8-1,4-1 2,1 1-2,4-6 1,2-5-2,0-9 0,3-5-3,-21-23-10,37 7-24,-37-7-4,32-20 3,-24-4-3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46:36.94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A515DA0-1FF3-4CBC-A63B-46AA752C4C3E}" emma:medium="tactile" emma:mode="ink">
          <msink:context xmlns:msink="http://schemas.microsoft.com/ink/2010/main" type="inkDrawing"/>
        </emma:interpretation>
      </emma:emma>
    </inkml:annotationXML>
    <inkml:trace contextRef="#ctx0" brushRef="#br0">-6 150 95,'0'0'38,"0"0"1,2 31-1,-2-31-24,19 20-8,-6-1-2,10 9 0,-4 0-2,0 2 0,-1-2-1,-4-3 1,-3-2-2,-6-8 1,-5-15-1,0 0 0,0 0 0,0 0 0,9-19-1,-9-7 0,4-9 0,-1-6 0,2-3 0,1-3 0,1 1 1,2 4-1,-1 5 2,3 7-1,0 9 0,-11 21 1,30-12 0,-13 21 0,4 5 1,2 14-1,0 7 0,2 9 1,-2 2-1,0 1 0,-5-1-1,-1-2 0,-6-6 0,-2-11-1,-2-6-2,-7-21-3,10 19-14,-13-37-20,3 18-1,1-50 1,8 16 0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46:37.48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F150CE3-24F1-443E-963B-5A8FDA16DFBB}" emma:medium="tactile" emma:mode="ink">
          <msink:context xmlns:msink="http://schemas.microsoft.com/ink/2010/main" type="inkDrawing"/>
        </emma:interpretation>
      </emma:emma>
    </inkml:annotationXML>
    <inkml:trace contextRef="#ctx0" brushRef="#br0">1 167 82,'-5'23'39,"16"12"-1,-8-12 2,17 14-16,-8-21-16,16 0-3,1-9-2,4-6-1,4-8-1,0-8 0,0-8-1,-3-9 0,-4-1 0,-5-6-1,-6 2 0,-7 0-1,-3 4 1,-7 1 0,-6 11-1,-6 5 1,10 16 0,-30-7 0,9 18 1,-2 6 0,-2 8 1,-2 8 0,3 4 0,3 11 1,1 1 0,6 5 0,3-1 1,11 2-1,6-6 1,8-4-1,3-4 0,10-11 0,6-9-2,5-9 0,0-8 0,3-10 0,-2-6 0,0-4 0,-6-1 0,-3-1 0,-5 2 0,-9 2-3,-16 14-2,10-17-9,-10 17-26,0 0-2,-5 24 2,5-24-2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3:32:35.40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91211F3-08B9-4858-8293-8E2714228C4C}" emma:medium="tactile" emma:mode="ink">
          <msink:context xmlns:msink="http://schemas.microsoft.com/ink/2010/main" type="writingRegion" rotatedBoundingBox="13211,14035 22702,13852 22728,15192 13236,15374"/>
        </emma:interpretation>
      </emma:emma>
    </inkml:annotationXML>
    <inkml:traceGroup>
      <inkml:annotationXML>
        <emma:emma xmlns:emma="http://www.w3.org/2003/04/emma" version="1.0">
          <emma:interpretation id="{01061268-E695-4A25-8F4F-721E62DEC6B1}" emma:medium="tactile" emma:mode="ink">
            <msink:context xmlns:msink="http://schemas.microsoft.com/ink/2010/main" type="paragraph" rotatedBoundingBox="13211,14035 22702,13852 22728,15192 13236,153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8DA45A-4AF5-44CD-BA5A-34119215ABB7}" emma:medium="tactile" emma:mode="ink">
              <msink:context xmlns:msink="http://schemas.microsoft.com/ink/2010/main" type="line" rotatedBoundingBox="13211,14035 22702,13852 22728,15192 13236,15374"/>
            </emma:interpretation>
          </emma:emma>
        </inkml:annotationXML>
        <inkml:traceGroup>
          <inkml:annotationXML>
            <emma:emma xmlns:emma="http://www.w3.org/2003/04/emma" version="1.0">
              <emma:interpretation id="{EFC85A72-D6B0-4906-A94E-38BE063A8ED6}" emma:medium="tactile" emma:mode="ink">
                <msink:context xmlns:msink="http://schemas.microsoft.com/ink/2010/main" type="inkWord" rotatedBoundingBox="13211,14035 22702,13852 22728,15192 13236,15374"/>
              </emma:interpretation>
              <emma:one-of disjunction-type="recognition" id="oneOf0">
                <emma:interpretation id="interp0" emma:lang="en-US" emma:confidence="0">
                  <emma:literal>hexachloroethane</emma:literal>
                </emma:interpretation>
                <emma:interpretation id="interp1" emma:lang="en-US" emma:confidence="0">
                  <emma:literal>hexachloro e thane</emma:literal>
                </emma:interpretation>
                <emma:interpretation id="interp2" emma:lang="en-US" emma:confidence="0">
                  <emma:literal>hexachloro eth ane</emma:literal>
                </emma:interpretation>
                <emma:interpretation id="interp3" emma:lang="en-US" emma:confidence="0">
                  <emma:literal>hexachloro ethane</emma:literal>
                </emma:interpretation>
                <emma:interpretation id="interp4" emma:lang="en-US" emma:confidence="0">
                  <emma:literal>hexachord e thane</emma:literal>
                </emma:interpretation>
              </emma:one-of>
            </emma:emma>
          </inkml:annotationXML>
          <inkml:trace contextRef="#ctx0" brushRef="#br0">-8-8 99,'0'0'36,"0"0"1,-5-16-1,5 16-26,0 0-3,0 0-2,0 0-1,19 33-1,-15-12 1,4 20 0,-1 7-1,4 19 0,-2 14-1,3 12 0,1 9-2,4 10 0,-4 0 0,6 0 0,-3-7 0,2-8 0,-4-14 0,0-10 0,-4-15 0,-3-14 0,0-12 0,-5-13 0,-2-19 0,0 0 0,-5-19 0,1-15 0,-3-6-2,4-12 2,-1-6-1,1-7 0,5 0 1,3-1-1,4 5 1,7 4 0,6 8 0,3 7 0,7 8 1,5 13-1,2 9 1,3 15-1,-1 11 1,-1 16 1,-2 11-2,-7 12 0,-2 5 0,-7 5 0,-4-3 0,-6 0 0,1-7 0,-8-11 0,-3-10 0,1-11 0,-3-21-2,0 0-2,0 0-3,-15-17-8,15 17-24,-11-46-2,11 23 2,-11-14-1</inkml:trace>
          <inkml:trace contextRef="#ctx0" brushRef="#br0" timeOffset="514.8009">889 967 113,'-13'18'38,"17"11"2,-4-29-3,3 32-29,-3-32-4,20 21-1,-20-21-1,33-8 0,-15-8-1,1-9-1,1-8 0,-1-5 0,-5-6 0,-3-7-1,-2 0-1,-8 0 0,-1 2 1,-5 6 0,-4 6-1,-7 12 2,1 10-1,-5 9 1,1 10 0,1 12 1,-1 10 0,3 8-1,2 12 1,7 6 0,1 7 1,6 2-1,6 5 0,4-1 1,4-5-2,6-5 1,4-13-2,5-14 1,6-12-2,-1-12-2,10-6-2,-14-23-6,17 14-26,-17-17-2,7 12 2,-17-12-1</inkml:trace>
          <inkml:trace contextRef="#ctx0" brushRef="#br0" timeOffset="780.0014">1349 775 107,'0'0'39,"0"0"0,2 17 1,23 11-30,-13-5-3,13 14-2,0 0-2,8 4-1,2-2 1,6 1-3,-2-4 0,-2-6 0,-2-6-3,-5-10-1,-3-3-1,-27-11-3,39 7-11,-39-26-20,0 19-1,1-46 1,1 16 0</inkml:trace>
          <inkml:trace contextRef="#ctx0" brushRef="#br0" timeOffset="1014.0018">1686 690 106,'0'0'37,"-15"-4"3,11 22-2,-21-4-28,15 21-4,-8 6-2,4 8-1,-5 8-1,1 6-1,-2 3-1,1-5 1,1-2-2,1-12-1,3-6 0,0-15-3,10-1-2,4-25-14,0 0-16,-9-25-3,9 25 2,21-33 0</inkml:trace>
          <inkml:trace contextRef="#ctx0" brushRef="#br0" timeOffset="1544.4028">2250 831 88,'0'0'36,"-23"-32"1,23 32 0,-34-40-19,34 40-11,-39-20-2,20 19-2,-2 4 0,1 13-1,-1 9 1,3 12-1,3 7 0,2 9 0,3 1-1,4 3 0,5-4 0,6-7 0,4-11-1,5-12 0,5-14 0,6-15-1,3-8 1,0-16-2,1-9 1,-3-8-1,-3-3 1,-5-2 0,-4 7 0,-4 7 0,-6 6 1,-1 14 1,-3 18 1,0 0 0,4 20 0,3 13 1,-2 6-1,6 7 0,-2 1 0,3 1-2,-1-2 0,5-6 0,-6-4-3,-10-36-3,37 30-30,-37-30-4,16-16-1,-19-18 1</inkml:trace>
          <inkml:trace contextRef="#ctx0" brushRef="#br0" timeOffset="2293.2041">2788 671 88,'-32'-6'35,"32"6"0,-39 11 2,31 14-23,-19-13-7,13 16-2,-7 4-1,7 10 0,-2 6-1,9 6 0,0-1-1,8 0 0,6-5 0,9-8-1,7-13 0,9-13-1,5-12-1,5-15 0,10-8-3,-6-21-6,15 7-28,-15-15-1,7 12 0,-16-14 0</inkml:trace>
          <inkml:trace contextRef="#ctx0" brushRef="#br0" timeOffset="2792.405">3256 157 93,'-18'-16'35,"18"16"1,-18 6 2,20 29-22,-7-12-8,14 23-3,-4 10-1,9 18-1,0 6 0,4 11-1,-2-2 0,3 2-1,-3-8-1,2-9 1,-4-12-1,-2-16 0,-1-9 0,-1-14-1,-10-23 1,0 0-1,22-13 0,-19-15 0,4-9 0,-3-7-1,3-7 1,3-4-1,1 4 1,5 2 1,3 8 0,4 8 1,2 10 1,5 10-1,2 13 1,-2 15 0,1 7 0,-1 15 0,-1 4-1,-3 7 0,-5 1-1,-1 0 0,-3-3-2,-6-10-1,3-3-3,-14-33-14,0 0-19,0 0-1,11-25 1,-17-19-1</inkml:trace>
          <inkml:trace contextRef="#ctx0" brushRef="#br0" timeOffset="3073.2054">4047-37 103,'-9'27'38,"7"24"2,-5-3-1,10 29-21,-4-8-13,9 16-1,1 5-2,7 1-1,0 3-1,5-4 0,-1-4 0,-1-8-1,2-8-1,-5-19-2,2-1-1,-13-31-7,18 6-26,-23-25-2,21 7 1,-21-7-1</inkml:trace>
          <inkml:trace contextRef="#ctx0" brushRef="#br0" timeOffset="3478.8062">4458 776 96,'-25'21'37,"18"6"1,-9-8-1,20 20-27,-15-9-4,13 10-2,-2-6 0,9 7-1,0-8 1,6-1-1,3-11-1,7-5 0,-1-13-1,10-8 0,1-13-1,2-13 0,0-10 0,-3-10-1,-2-4 1,-9-6-2,-4 1 1,-14 1-1,-5 10 1,-10 5-1,-8 5 0,-8 11 1,-4 10 0,0 8 0,-2 8-1,-2 5-1,8 13-3,-8-10-7,20 25-24,-5-9-1,12 13 0,-6-9 1</inkml:trace>
          <inkml:trace contextRef="#ctx0" brushRef="#br0" timeOffset="3884.4069">4903 981 105,'0'0'38,"3"21"2,-3-21-1,16 32-31,-11-17-2,11 14-2,-2-5-1,2 5-1,-2-5-1,-1-3 1,-3-5-2,-10-16 1,14 16-1,-14-16 0,4-19 1,-6-8-2,0-10 1,2-10-1,0-6 1,2-9-1,2 0 0,3-3 0,2 5 0,3 4 0,4 13-1,-2 8-1,5 14-1,-6 0-3,11 26-11,-24-5-20,25 7-1,-25-7 1,16 19-1</inkml:trace>
          <inkml:trace contextRef="#ctx0" brushRef="#br0" timeOffset="4305.6076">5367 702 93,'0'0'36,"-21"18"2,14 1 0,-18-5-27,21 20-4,-8-6-2,12 12-1,-2-2 0,8 0-1,2-1 0,8-5 0,4-7-1,6-11 0,4-11-1,6-10 0,2-12-1,1-7 0,2-12 0,-6-4-1,-3-2 1,-9-2-1,-6 2 0,-8 4 0,-7 6 1,-11 6-1,-8 8 1,-6 6-1,-6 7-1,-4 7 0,-2 9-1,-8 3-2,11 17-6,-22-8-27,24 11-2,-7-10 2,14 8-2</inkml:trace>
          <inkml:trace contextRef="#ctx0" brushRef="#br0" timeOffset="5694.0101">5955 812 96,'0'0'38,"1"35"0,-1-35 0,16 33-27,-16-33-4,22 23-2,-7-18-1,10 1 0,0-10-2,5-3 0,2-7-1,3-9 0,0-5 0,1-5-1,-5-2 1,-2-4-2,-8-3 1,-7 5 0,-9 2-1,-5 7 1,-5 1 0,-11 8-1,-3 3 1,-10 7 0,1 8-1,-5 8 1,-1 7-1,-1 5 0,-2 13 1,1 8 0,6 9 0,4 9 1,6 9-1,8 0 1,9 0 0,8-2 0,11-9 0,10-12-1,11-20 1,9-13-2,12-20-1,4-19-1,12-5-7,-22-25-29,16 3-1,-20-15 0,5 10-2</inkml:trace>
          <inkml:trace contextRef="#ctx0" brushRef="#br0" timeOffset="5959.2105">6689 93 94,'0'0'39,"0"0"1,-14 25-1,19 19-17,-7-2-16,13 23-2,0 7-1,6 10-2,1 6 0,5 2-1,0-2-1,2-7-1,-4-8-3,-11-16-1,13 2-8,-25-29-25,11 2-1,-9-32 0,0 0 0</inkml:trace>
          <inkml:trace contextRef="#ctx0" brushRef="#br0" timeOffset="6162.0109">6537 738 104,'0'0'39,"-5"35"1,5-35 0,46 21-29,-11-28-6,18-3-2,9-11-2,3-11-3,6-5-1,-6-17-5,13 15-29,-32-14-4,1 13 2,-26-9-1</inkml:trace>
          <inkml:trace contextRef="#ctx0" brushRef="#br0" timeOffset="6567.6116">7076 49 82,'0'0'39,"0"0"-2,-7 21 3,7-21-20,3 65-9,-3-10-4,11 24-2,-3 7-2,7 11 0,-1 1-1,3 2-1,1-5 0,1-9-1,-3-14 0,0-17-1,-3-17 1,-1-15 0,-12-23-1,18 0 0,-11-19 0,-4-18-1,4-9 1,-1-8 0,-1-10 0,2-1 1,3 6 0,5 8 1,0 10 0,7 18 0,-1 16 0,4 16 1,3 16-1,2 8-1,0 8 0,-2 1-1,2 7-3,-7-12-4,19 10-31,-27-17-2,7 9 1,-16-18-2</inkml:trace>
          <inkml:trace contextRef="#ctx0" brushRef="#br0" timeOffset="7285.2128">8119 627 81,'-9'-31'39,"9"13"-1,-16-8 2,16 26-24,-25-28-8,10 19-3,-8 0-2,1 14 0,-1 9-2,-1 9 0,-1 11-1,2 8 0,4 7 1,1 9-1,4 0 1,3-2-1,6-8 1,5-8-1,5-10 1,4-14-1,-9-16-1,32-11 1,-9-15 0,3-11-1,1-7 1,-1-7-1,-1 0 0,-6 0 0,-1 4 1,-4 8 0,-5 6 0,-5 15 1,-4 18 0,0 0 0,5 21 1,0 11-1,2 6 1,0 6-1,2 4 0,2-4-1,3-4 0,-2-6-1,4-8-2,-16-26-3,37 31-11,-37-31-22,28-15-2,-19-8 2,9 4-2</inkml:trace>
          <inkml:trace contextRef="#ctx0" brushRef="#br0" timeOffset="7706.4136">8345 683 99,'-4'16'39,"15"18"2,-9-10-2,26 18-28,-19-8-5,10 5-2,-3-4-2,3-2-1,-4-7 0,-3-6-1,-12-20 0,18 14 0,-18-14 0,7-20-1,-6-1 1,-1-12-1,4-4 0,-2-7 0,1 2 1,-1-4-1,3 4 1,1 2 0,2 3 1,5 9 0,1 3 0,5 13 0,4 5 1,5 12-1,2 9 0,2 9 0,0 12 0,-2 0-1,-2 9 0,-3-2-1,-4-1 0,-7-6-2,0-2-1,-14-33-3,22 44-23,-22-44-11,0 0 1,0 0-1,1-23 1</inkml:trace>
          <inkml:trace contextRef="#ctx0" brushRef="#br0" timeOffset="8252.4145">9047 724 81,'0'0'40,"-7"35"-1,7-35 2,2 46-20,-2-46-13,18 24-3,-2-18-3,8-3 0,3-8-1,5-7-1,-2-6 0,0-7 0,0-3-2,-7-5 1,-2-2-1,-11-6 0,-1 6-1,-7 0 1,-4 7-1,-8 2 2,-1 10-1,-7 3 1,1 15 1,-3 9 0,-3 8 1,6 7 0,-6 6 1,5 10 0,0 4 0,6 10 1,1-1 0,10 3-1,1-4 1,8-3-1,5-5-1,10-8 1,1-10-1,8-13-1,2-8 1,1-11-2,4-10 1,-4-7-2,1-5 0,-6-6-2,3 7-4,-22-13-25,15 18-8,-19-8 1,-7 28-2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03:05.352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EB56B8E5-D356-47F0-9949-CAE1A26AE647}" emma:medium="tactile" emma:mode="ink">
          <msink:context xmlns:msink="http://schemas.microsoft.com/ink/2010/main" type="inkDrawing" rotatedBoundingBox="14425,12959 15225,13128 15102,13705 14302,13535" semanticType="callout" shapeName="Other">
            <msink:sourceLink direction="with" ref="{AFC0E058-59B6-43F5-BCF5-9C8C37F8DC65}"/>
          </msink:context>
        </emma:interpretation>
      </emma:emma>
    </inkml:annotationXML>
    <inkml:trace contextRef="#ctx0" brushRef="#br0">9142 66 113,'-5'30'39,"5"-30"2,28 33-1,-7-20-31,23 8-3,9-4-1,14 1-3,9-2-2,9-1 0,0-1 0,-2 0 0,-7-1 0,-11-1 0,-16-1 0,-13 3 0,-21 1 0,-15 5 0,-17 6 0,-15 2 0,-12 4 0,-7 3 0,-4 2 0,-7-2 0,4-1 0,1 2 0,10-9 0,3 1 0,8-11 0,8 3 0,9-11 0,3-1 0,16-8 0,0 0-4,0 0-37,14-37-1,4 27 0,-6-22-1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50:17.88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F646F4B-5DFE-4E15-8BE7-0F814C4F7B9A}" emma:medium="tactile" emma:mode="ink">
          <msink:context xmlns:msink="http://schemas.microsoft.com/ink/2010/main" type="writingRegion" rotatedBoundingBox="15801,11737 19201,11730 19202,12129 15802,12137"/>
        </emma:interpretation>
      </emma:emma>
    </inkml:annotationXML>
    <inkml:traceGroup>
      <inkml:annotationXML>
        <emma:emma xmlns:emma="http://www.w3.org/2003/04/emma" version="1.0">
          <emma:interpretation id="{3D2B9CD1-A17F-4A33-99C2-D0793805CBB5}" emma:medium="tactile" emma:mode="ink">
            <msink:context xmlns:msink="http://schemas.microsoft.com/ink/2010/main" type="paragraph" rotatedBoundingBox="15801,11737 19201,11730 19202,12129 15802,121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86FDC2-B4CD-44B5-BBF0-BE53F0224F7C}" emma:medium="tactile" emma:mode="ink">
              <msink:context xmlns:msink="http://schemas.microsoft.com/ink/2010/main" type="line" rotatedBoundingBox="15801,11737 19201,11730 19202,12129 15802,12137"/>
            </emma:interpretation>
          </emma:emma>
        </inkml:annotationXML>
        <inkml:traceGroup>
          <inkml:annotationXML>
            <emma:emma xmlns:emma="http://www.w3.org/2003/04/emma" version="1.0">
              <emma:interpretation id="{762C8890-6ADA-4DEE-862A-B1141E6B7B87}" emma:medium="tactile" emma:mode="ink">
                <msink:context xmlns:msink="http://schemas.microsoft.com/ink/2010/main" type="inkWord" rotatedBoundingBox="15801,11926 15896,11925 15897,12055 15802,12056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0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12779 481 99,'0'0'36,"7"-16"2,-7 16-2,18-7-26,-18 7-4,0 0-2,17-17-1,-17 17 0,16 5 0,-16-5 0,11 23-1,-11-23 0,5 30-1,-5-13 0,-2-1 0,2-16 0,-7 23-1,7-23 0,0 0 1,-17 16-1,17-16 0,0 0 0,-21-14 0,21 14 0,-13-21 0,13 21 0,-5-27 0,5 27-1,0-24 1,0 24 0,3-20 0,-3 20 0,0 0 0,13-15 0,-13 15 1,0 0-1,0 0 1,16 14-1,-16-14 1,3 21-1,-3-21 1,0 26 1,0-26-2,-5 23 0,5-23 0,-11 16 0,11-16 0,0 0 0,-16 5 0,16-5-3,0 0-4,-28-14-32,28 14-2,-5-21 1,5 21 0</inkml:trace>
        </inkml:traceGroup>
        <inkml:traceGroup>
          <inkml:annotationXML>
            <emma:emma xmlns:emma="http://www.w3.org/2003/04/emma" version="1.0">
              <emma:interpretation id="{6259D6A1-F67B-4A1A-8F87-2CC42D56F4E5}" emma:medium="tactile" emma:mode="ink">
                <msink:context xmlns:msink="http://schemas.microsoft.com/ink/2010/main" type="inkWord" rotatedBoundingBox="17434,11734 17868,11733 17869,12132 17435,12133"/>
              </emma:interpretation>
              <emma:one-of disjunction-type="recognition" id="oneOf1">
                <emma:interpretation id="interp5" emma:lang="en-US" emma:confidence="1">
                  <emma:literal>+</emma:literal>
                </emma:interpretation>
                <emma:interpretation id="interp6" emma:lang="en-US" emma:confidence="0">
                  <emma:literal>t</emma:literal>
                </emma:interpretation>
                <emma:interpretation id="interp7" emma:lang="en-US" emma:confidence="0">
                  <emma:literal>x</emma:literal>
                </emma:interpretation>
                <emma:interpretation id="interp8" emma:lang="en-US" emma:confidence="0">
                  <emma:literal>X</emma:literal>
                </emma:interpretation>
                <emma:interpretation id="interp9" emma:lang="en-US" emma:confidence="0">
                  <emma:literal>#</emma:literal>
                </emma:interpretation>
              </emma:one-of>
            </emma:emma>
          </inkml:annotationXML>
          <inkml:trace contextRef="#ctx0" brushRef="#br0" timeOffset="4087.2072">14391 536 101,'0'0'38,"0"0"2,0 0-1,0 0-24,38-6-7,-15-1-3,11 6-1,3-6-2,5 1 1,1-1-3,1 0 0,-4 2 0,-4-7-5,8 10-30,-23-12-5,4 7-1,-18-9 1</inkml:trace>
          <inkml:trace contextRef="#ctx0" brushRef="#br0" timeOffset="3853.2067">14597 334 62,'0'0'36,"-10"-32"1,10 32 1,-16-37-11,16 37-12,-2-16-5,2 16-3,0 0-2,0 0-1,12 18 0,-5 5-1,-3 5 0,5 9-1,-2 3 0,0 2-2,-2 0 0,4-1 0,-4-4 0,2-6 0,-1-8 0,-3-5 0,-3-18 0,0 17-7,0-17-8,0 0-25,0 0-1,-28 2 1,28-2 0</inkml:trace>
        </inkml:traceGroup>
        <inkml:traceGroup>
          <inkml:annotationXML>
            <emma:emma xmlns:emma="http://www.w3.org/2003/04/emma" version="1.0">
              <emma:interpretation id="{B6EF43FA-EB8C-4E17-810D-C11A80165C85}" emma:medium="tactile" emma:mode="ink">
                <msink:context xmlns:msink="http://schemas.microsoft.com/ink/2010/main" type="inkWord" rotatedBoundingBox="19137,11931 19201,11930 19202,12046 19138,12047"/>
              </emma:interpretation>
              <emma:one-of disjunction-type="recognition" id="oneOf2">
                <emma:interpretation id="interp10" emma:lang="en-US" emma:confidence="0">
                  <emma:literal>or</emma:literal>
                </emma:interpretation>
                <emma:interpretation id="interp11" emma:lang="en-US" emma:confidence="0">
                  <emma:literal>so</emma:literal>
                </emma:interpretation>
                <emma:interpretation id="interp12" emma:lang="en-US" emma:confidence="0">
                  <emma:literal>J</emma:literal>
                </emma:interpretation>
                <emma:interpretation id="interp13" emma:lang="en-US" emma:confidence="0">
                  <emma:literal>00</emma:literal>
                </emma:interpretation>
                <emma:interpretation id="interp14" emma:lang="en-US" emma:confidence="0">
                  <emma:literal>0</emma:literal>
                </emma:interpretation>
              </emma:one-of>
            </emma:emma>
          </inkml:annotationXML>
          <inkml:trace contextRef="#ctx0" brushRef="#br0" timeOffset="5865.6103">16143 450 90,'0'0'37,"0"0"-1,0 0 3,0 0-24,0 0-8,6 17-2,-6-17-2,5 21 0,-5-21 0,4 20-1,-4-20-1,-2 15 0,2-15 0,0 0 0,0 0-1,-16 14 0,16-14 0,0 0 0,-23 2 0,23-2 0,0 0 0,-18-12 0,18 12 0,-5-18 0,5 18 0,2-21 0,-2 21 0,7-24 0,-7 24 0,0 0 0,19-18 1,-19 18 0,16 5-1,-16-5 1,11 21 0,-11-21-1,3 30 1,-3-30 0,-1 28-1,1-28 0,-8 23 0,8-23 1,0 0-1,0 0-1,-15 9-1,15-9-3,-7-25-13,7 25-21,1-26-2,-1 26 2,11-33-2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49:57.27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A644A4C-A264-4AEB-AAA9-F1493356978B}" emma:medium="tactile" emma:mode="ink">
          <msink:context xmlns:msink="http://schemas.microsoft.com/ink/2010/main" type="writingRegion" rotatedBoundingBox="1651,11085 4255,13241 3515,14136 911,11979"/>
        </emma:interpretation>
      </emma:emma>
    </inkml:annotationXML>
    <inkml:traceGroup>
      <inkml:annotationXML>
        <emma:emma xmlns:emma="http://www.w3.org/2003/04/emma" version="1.0">
          <emma:interpretation id="{95FFE8DB-28F3-4D02-894A-A99B9C3F8553}" emma:medium="tactile" emma:mode="ink">
            <msink:context xmlns:msink="http://schemas.microsoft.com/ink/2010/main" type="paragraph" rotatedBoundingBox="1651,11085 4255,13241 3515,14136 911,119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160192-4072-46CB-831D-6A3FC97841EB}" emma:medium="tactile" emma:mode="ink">
              <msink:context xmlns:msink="http://schemas.microsoft.com/ink/2010/main" type="line" rotatedBoundingBox="1651,11085 4255,13241 3515,14136 911,11979"/>
            </emma:interpretation>
          </emma:emma>
        </inkml:annotationXML>
        <inkml:traceGroup>
          <inkml:annotationXML>
            <emma:emma xmlns:emma="http://www.w3.org/2003/04/emma" version="1.0">
              <emma:interpretation id="{FB0E879E-1986-4169-9965-696DB5AA7D9E}" emma:medium="tactile" emma:mode="ink">
                <msink:context xmlns:msink="http://schemas.microsoft.com/ink/2010/main" type="inkWord" rotatedBoundingBox="1651,11085 4255,13241 3515,14136 911,11979"/>
              </emma:interpretation>
              <emma:one-of disjunction-type="recognition" id="oneOf0">
                <emma:interpretation id="interp0" emma:lang="en-US" emma:confidence="0">
                  <emma:literal>this,</emma:literal>
                </emma:interpretation>
                <emma:interpretation id="interp1" emma:lang="en-US" emma:confidence="0">
                  <emma:literal>His,</emma:literal>
                </emma:interpretation>
                <emma:interpretation id="interp2" emma:lang="en-US" emma:confidence="0">
                  <emma:literal>Hi,</emma:literal>
                </emma:interpretation>
                <emma:interpretation id="interp3" emma:lang="en-US" emma:confidence="0">
                  <emma:literal>it"</emma:literal>
                </emma:interpretation>
                <emma:interpretation id="interp4" emma:lang="en-US" emma:confidence="0">
                  <emma:literal>Hi),</emma:literal>
                </emma:interpretation>
              </emma:one-of>
            </emma:emma>
          </inkml:annotationXML>
          <inkml:trace contextRef="#ctx0" brushRef="#br0">-1861 181 114,'0'0'38,"1"-16"2,5 32-7,-6-16-24,1 19-3,1 4-1,5 12-1,0 7-1,2 13 0,-2 4-3,4 5 0,-2-3 0,-1-1 0,-1-7 0,1-8 0,-1-4-4,-13-25-10,10 6-26,-4-22-2,0 0 2,-20 0-1</inkml:trace>
          <inkml:trace contextRef="#ctx0" brushRef="#br0" timeOffset="202.8003">-1900 539 109,'0'0'39,"0"0"1,0 0-1,46-16-29,-20 2-5,16 2-2,6-6-1,9-3-1,3 4-2,1-6-2,3 9-4,-23-9-32,10 14-1,-20-10 1,0 14-1</inkml:trace>
          <inkml:trace contextRef="#ctx0" brushRef="#br0" timeOffset="421.2007">-1404 193 109,'0'0'39,"-7"21"2,15 4-1,-16-1-29,22 22-5,-2 5-2,8 10-1,-3 4-1,1-1-2,0-3 0,-6-8-2,13 1-28,-18-27-11,7-6 1,-14-21-1,16-16-1</inkml:trace>
          <inkml:trace contextRef="#ctx0" brushRef="#br0" timeOffset="-452.4008">-868 435 115,'-12'18'39,"17"0"2,-5-18-1,21 24-31,-3-17-3,14 6-1,5-6-5,12-4 0,4-5 0,4-3 0,1-7 0,-5-2 0,-5 5 0,-20-14-14,4 18-26,-22-11-2,-10 16 1,0 0-2</inkml:trace>
          <inkml:trace contextRef="#ctx0" brushRef="#br0" timeOffset="-1450.8026">86 2054 101,'0'0'38,"1"35"0,-1-35 1,18 35-24,0-33-9,15 5-2,4-12-1,9-6-1,2-3-1,5-2-1,1 2-2,-6-9-4,12 23-19,-26-23-14,4 16-2,-16-8 2,1 11-1</inkml:trace>
          <inkml:trace contextRef="#ctx0" brushRef="#br0" timeOffset="-1684.803">142 1864 107,'0'0'37,"0"0"2,0 0-2,16 14-28,-16 7-2,5 16-3,-1 5 0,1 11-2,-1 1 1,1 6-2,-3-2 1,1-2-2,-1-8 0,0-13-2,-2-5-2,0-30-6,3 19-29,-3-19-2,-7-19 2,-3-11-2</inkml:trace>
          <inkml:trace contextRef="#ctx0" brushRef="#br0" timeOffset="-2137.2037">239 1068 99,'0'0'37,"0"0"2,0 0-2,0 0-24,0 0-5,-7 16-2,12 10-1,1 2-2,-1 15 1,0 0 0,4 7-4,0-3 0,0 2 0,0-3 0,-2-7 0,0-4 0,-6-18-5,17 3-34,-18-20-2,-2 24 0,2-24 0</inkml:trace>
          <inkml:trace contextRef="#ctx0" brushRef="#br0" timeOffset="-1201.2021">583 1857 107,'-17'-11'39,"17"11"2,0 23-1,10 7-27,-10-2-6,9 18-2,-2 3-2,6 7-3,-3 4 0,2 2 0,-1-6 0,1-3 0,-1-9 0,-4-15 0,0-6 0,-7-23-10,0 0-31,0 0-1,2-26 1,-14-11-1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50:13.6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A512C7A-00C8-4B33-A5C8-7D29A3F51299}" emma:medium="tactile" emma:mode="ink">
          <msink:context xmlns:msink="http://schemas.microsoft.com/ink/2010/main" type="writingRegion" rotatedBoundingBox="15370,9143 15704,14290 14801,14349 14467,9202"/>
        </emma:interpretation>
      </emma:emma>
    </inkml:annotationXML>
    <inkml:traceGroup>
      <inkml:annotationXML>
        <emma:emma xmlns:emma="http://www.w3.org/2003/04/emma" version="1.0">
          <emma:interpretation id="{D34A9849-A1D2-47AE-AA8D-A51A6A163B0E}" emma:medium="tactile" emma:mode="ink">
            <msink:context xmlns:msink="http://schemas.microsoft.com/ink/2010/main" type="paragraph" rotatedBoundingBox="15370,9143 15704,14290 14801,14349 14467,92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F14BC3-813B-47AB-807E-60E92EC61815}" emma:medium="tactile" emma:mode="ink">
              <msink:context xmlns:msink="http://schemas.microsoft.com/ink/2010/main" type="line" rotatedBoundingBox="15370,9143 15704,14290 14801,14349 14467,9202"/>
            </emma:interpretation>
          </emma:emma>
        </inkml:annotationXML>
        <inkml:traceGroup>
          <inkml:annotationXML>
            <emma:emma xmlns:emma="http://www.w3.org/2003/04/emma" version="1.0">
              <emma:interpretation id="{B1B51399-04EF-41D2-ABFB-F9B9CE4B6F99}" emma:medium="tactile" emma:mode="ink">
                <msink:context xmlns:msink="http://schemas.microsoft.com/ink/2010/main" type="inkWord" rotatedBoundingBox="15370,9143 15704,14290 14801,14349 14467,9202"/>
              </emma:interpretation>
              <emma:one-of disjunction-type="recognition" id="oneOf0">
                <emma:interpretation id="interp0" emma:lang="en-US" emma:confidence="0">
                  <emma:literal>in,</emma:literal>
                </emma:interpretation>
                <emma:interpretation id="interp1" emma:lang="en-US" emma:confidence="0">
                  <emma:literal>I!"</emma:literal>
                </emma:interpretation>
                <emma:interpretation id="interp2" emma:lang="en-US" emma:confidence="0">
                  <emma:literal>ini</emma:literal>
                </emma:interpretation>
                <emma:interpretation id="interp3" emma:lang="en-US" emma:confidence="0">
                  <emma:literal>I!"'</emma:literal>
                </emma:interpretation>
                <emma:interpretation id="interp4" emma:lang="en-US" emma:confidence="0">
                  <emma:literal>I!""</emma:literal>
                </emma:interpretation>
              </emma:one-of>
            </emma:emma>
          </inkml:annotationXML>
          <inkml:trace contextRef="#ctx0" brushRef="#br0">380 2374 93,'6'-23'37,"-6"23"1,0 0 2,23 19-24,-23-19-6,1 46-2,-1-16-3,7 7 0,-5-2-2,2 2-3,-2-7 0,1-4 0,-3-8 0,0-18 0,5 16 0,-5-16 0,0 0 0,4-23 0,-4 2 0,-2-6 0,2-3 0,-5-3 0,-4-4 0,-3 7 0,-4 2 0,-4 5 0,-4 13 0,-3 8 0,-3 14 0,-2 9 0,2 13 0,0 6 0,-1 11 0,2 11 0,5 4 0,1 6 0,5 4 0,7-2 0,8-4 0,6-3 0,13-11 0,13-10 0,8-16 0,10-8 0,8-14 0,3-12 0,2-8 0,0-9 0,-5-2 0,-7-4 0,-8 6 0,-11-3 0,-5 8 0,-13 0 0,-11 16-7,0 0-34,0 0-1,-23-16 0,23 16 0</inkml:trace>
          <inkml:trace contextRef="#ctx0" brushRef="#br0" timeOffset="2308.804">204 3548 102,'0'0'37,"-16"0"3,18 16-2,-2-16-27,-7 35-4,8-7-2,10 12-1,-2 4-1,3 4 0,-5-3-1,4 1 1,-4-6-3,-2-3 0,1-9 0,-5-8 0,3-3-8,-20-15-32,16-2-1,0 0 1,0 0-1</inkml:trace>
          <inkml:trace contextRef="#ctx0" brushRef="#br0" timeOffset="3291.6058">430 4497 100,'0'0'39,"0"0"2,-5 42-2,-8-16-28,22 27-4,-5 0-2,4 15-1,1 2-1,2 2-1,-1-5 0,3-5-2,-3-11 0,-1-14-2,2-6-4,-11-31-31,0 0-4,0 0 0,14-38 0</inkml:trace>
          <inkml:trace contextRef="#ctx0" brushRef="#br0" timeOffset="2854.805">-61 4583 92,'-12'-21'38,"12"21"0,-6-25 1,6 25-26,0 0-6,23 16-2,-17 5-1,4 18-1,-3 6-1,4 13 0,-4 4 0,2 8-1,-4-3 0,0-2-1,-1-9 0,-4-12-1,2-5-2,-9-18-3,10 5-8,-19-28-26,16 2 0,-23-17 0,23 17 0</inkml:trace>
          <inkml:trace contextRef="#ctx0" brushRef="#br0" timeOffset="3057.6054">-151 4913 92,'-2'-21'37,"2"21"1,18-14 1,14 12-27,-13-10-5,20 5-2,2-7-2,15 5 0,2-5-1,8 5-1,-1-1-2,-5-3 0,-2 8-3,-14-11-4,9 18-30,-30-16-1,0 12 0,-23 2-1</inkml:trace>
          <inkml:trace contextRef="#ctx0" brushRef="#br0" timeOffset="702.001">75 1395 105,'0'0'39,"0"0"2,-7 28-2,7-28-26,0 44-6,4-10-2,6 10-1,-3 1-2,0 3-2,-1-3 0,-1-2 0,-3-5 0,-1-11 0,-1-6 0,0-21 0,0 0-30,0 0-11,-5-27-1,-6-13 1,13-2-1</inkml:trace>
          <inkml:trace contextRef="#ctx0" brushRef="#br0" timeOffset="1232.4022">-276 54 91,'0'0'38,"0"0"1,-6 30 2,14 14-23,-12-7-10,15 19-2,-8 4-1,6 12-2,-6-2 0,5 4 0,-7-7-3,3-7 0,-2-11 0,-1-12 0,-1-9 0,0-28 0,0 21-5,0-21-3,0 0-19,-7-42-14,4 17 0,-13-15 0,7 7 0</inkml:trace>
          <inkml:trace contextRef="#ctx0" brushRef="#br0" timeOffset="1419.6025">-375 471 98,'0'0'38,"0"0"2,11 21-2,-11-21-25,35-5-6,-9-6-2,11 2-2,4-3-1,7-7-1,1 1-1,0-3-1,4 7-4,-17-16-9,6 20-25,-15-11-1,-3 6 1,-13-6-2</inkml:trace>
          <inkml:trace contextRef="#ctx0" brushRef="#br0" timeOffset="1684.803">15 5 107,'-16'-7'40,"16"7"0,-7 18 1,21 12-32,-12 3-2,7 18-2,-2 12-1,5 11-2,-1 5-2,1 4 0,-1-4 0,-1-4 0,-1-11 0,-2-10 0,4-15 0,-9-16 0,13 3-32,-15-26-10,0 0 0,0 0 0,-10-23 0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49:58.47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8807797-0A9D-4A08-A75A-3329A48F5DE9}" emma:medium="tactile" emma:mode="ink">
          <msink:context xmlns:msink="http://schemas.microsoft.com/ink/2010/main" type="writingRegion" rotatedBoundingBox="2824,9326 14690,11025 14290,13818 2424,12119"/>
        </emma:interpretation>
      </emma:emma>
    </inkml:annotationXML>
    <inkml:traceGroup>
      <inkml:annotationXML>
        <emma:emma xmlns:emma="http://www.w3.org/2003/04/emma" version="1.0">
          <emma:interpretation id="{C0A59A6D-5F17-4747-A14B-DC36E90D3D97}" emma:medium="tactile" emma:mode="ink">
            <msink:context xmlns:msink="http://schemas.microsoft.com/ink/2010/main" type="paragraph" rotatedBoundingBox="2824,9326 14690,11025 14431,12834 2565,111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BAC7D5-5754-44DC-BBFA-B89D49BFA660}" emma:medium="tactile" emma:mode="ink">
              <msink:context xmlns:msink="http://schemas.microsoft.com/ink/2010/main" type="inkBullet" rotatedBoundingBox="2724,10019 3355,10110 3258,10790 2627,10699"/>
            </emma:interpretation>
            <emma:one-of disjunction-type="recognition" id="oneOf0">
              <emma:interpretation id="interp0" emma:lang="en-US" emma:confidence="0">
                <emma:literal>H</emma:literal>
              </emma:interpretation>
              <emma:interpretation id="interp1" emma:lang="en-US" emma:confidence="0">
                <emma:literal>n</emma:literal>
              </emma:interpretation>
              <emma:interpretation id="interp2" emma:lang="en-US" emma:confidence="0">
                <emma:literal>N</emma:literal>
              </emma:interpretation>
              <emma:interpretation id="interp3" emma:lang="en-US" emma:confidence="0">
                <emma:literal>M</emma:literal>
              </emma:interpretation>
              <emma:interpretation id="interp4" emma:lang="en-US" emma:confidence="0">
                <emma:literal>#</emma:literal>
              </emma:interpretation>
            </emma:one-of>
          </emma:emma>
        </inkml:annotationXML>
        <inkml:trace contextRef="#ctx0" brushRef="#br0">-370-1044 87,'-12'17'38,"12"-17"-1,12 16 2,16-2-25,-12-17-8,16 3-1,2-7-3,6-2 0,4-3-2,2-4-1,4 7-5,-15-17-17,9 15-16,-12-8 1,1 8-2,-13-6 2</inkml:trace>
        <inkml:trace contextRef="#ctx0" brushRef="#br0" timeOffset="-218.4004">-248-1304 98,'-12'-25'38,"12"25"0,0 0 0,3 18-31,-1 5 0,10 17-2,-3 6-1,3 14-1,1 3 0,-1 7-1,2-7 0,-5-3-1,0-9-2,-2-12 0,0-6-5,-7-33-9,0 16-25,0-16 0,-11-21 0,-4-7-1</inkml:trace>
        <inkml:trace contextRef="#ctx0" brushRef="#br0" timeOffset="218.4004">107-1404 94,'0'0'39,"-7"37"2,5-8 0,12 26-27,-8-6-6,12 16-2,-5-2-2,4 6-2,-1-4 0,6-14-2,-4 0-5,-14-25-34,19 1-2,-19-27 0,23-2-1</inkml:trace>
      </inkml:traceGroup>
      <inkml:traceGroup>
        <inkml:annotationXML>
          <emma:emma xmlns:emma="http://www.w3.org/2003/04/emma" version="1.0">
            <emma:interpretation id="{5C134EAC-5DEC-44D3-ACF6-4B5CBBB7C206}" emma:medium="tactile" emma:mode="ink">
              <msink:context xmlns:msink="http://schemas.microsoft.com/ink/2010/main" type="line" rotatedBoundingBox="5070,9647 14690,11025 14431,12834 4811,11456"/>
            </emma:interpretation>
          </emma:emma>
        </inkml:annotationXML>
        <inkml:traceGroup>
          <inkml:annotationXML>
            <emma:emma xmlns:emma="http://www.w3.org/2003/04/emma" version="1.0">
              <emma:interpretation id="{C26D1DFB-FD73-412A-8D83-6C1940BFA2B9}" emma:medium="tactile" emma:mode="ink">
                <msink:context xmlns:msink="http://schemas.microsoft.com/ink/2010/main" type="inkWord" rotatedBoundingBox="5010,10068 5568,10147 5473,10809 4915,10729"/>
              </emma:interpretation>
              <emma:one-of disjunction-type="recognition" id="oneOf1">
                <emma:interpretation id="interp5" emma:lang="en-US" emma:confidence="1">
                  <emma:literal>H</emma:literal>
                </emma:interpretation>
                <emma:interpretation id="interp6" emma:lang="en-US" emma:confidence="0">
                  <emma:literal>tt</emma:literal>
                </emma:interpretation>
                <emma:interpretation id="interp7" emma:lang="en-US" emma:confidence="0">
                  <emma:literal>ft</emma:literal>
                </emma:interpretation>
                <emma:interpretation id="interp8" emma:lang="en-US" emma:confidence="0">
                  <emma:literal>It</emma:literal>
                </emma:interpretation>
                <emma:interpretation id="interp9" emma:lang="en-US" emma:confidence="0">
                  <emma:literal>Ht</emma:literal>
                </emma:interpretation>
              </emma:one-of>
            </emma:emma>
          </inkml:annotationXML>
          <inkml:trace contextRef="#ctx0" brushRef="#br0" timeOffset="1060.8019">1918-953 98,'0'0'38,"0"0"1,17 13-1,-17-13-27,45-18-6,-7 7-1,10 1-3,3-2 0,-1-4-3,1 7-3,-14-16-14,5 18-20,-15-7 0,-1 7 0,-26 7 0</inkml:trace>
          <inkml:trace contextRef="#ctx0" brushRef="#br0" timeOffset="858.0015">1964-1251 96,'0'0'37,"-6"-34"2,6 34-1,-7-26-28,7 26-4,16 3-1,-3 18-1,-8 6 0,5 13-1,-6 8-1,3 10 0,-3 3 0,1 2-1,-2-1 0,1-6-1,1-8-1,-5-13-2,9 0-6,-9-35-30,-5 21-2,5-21 1,0 0-1</inkml:trace>
          <inkml:trace contextRef="#ctx0" brushRef="#br0" timeOffset="1341.6018">2273-1373 105,'0'0'38,"-13"27"3,13-27-2,4 44-31,-1-15-2,8 17-1,-2 5-1,7 9-1,-4 3 0,4 2 0,0-2-3,1-5 0,-2-8 0,-1-8 0,-2-11 0,-3-15-2,10 12-22,-19-28-17,0 0-1,0-28 0,6 2-1</inkml:trace>
        </inkml:traceGroup>
        <inkml:traceGroup>
          <inkml:annotationXML>
            <emma:emma xmlns:emma="http://www.w3.org/2003/04/emma" version="1.0">
              <emma:interpretation id="{B67FA04E-B465-4895-85C6-4AF5856A15E1}" emma:medium="tactile" emma:mode="ink">
                <msink:context xmlns:msink="http://schemas.microsoft.com/ink/2010/main" type="inkWord" rotatedBoundingBox="8431,10129 11629,10586 11370,12395 8172,11937"/>
              </emma:interpretation>
              <emma:one-of disjunction-type="recognition" id="oneOf2">
                <emma:interpretation id="interp10" emma:lang="en-US" emma:confidence="0">
                  <emma:literal>3685)</emma:literal>
                </emma:interpretation>
                <emma:interpretation id="interp11" emma:lang="en-US" emma:confidence="0">
                  <emma:literal>36855)</emma:literal>
                </emma:interpretation>
                <emma:interpretation id="interp12" emma:lang="en-US" emma:confidence="0">
                  <emma:literal>36853)</emma:literal>
                </emma:interpretation>
                <emma:interpretation id="interp13" emma:lang="en-US" emma:confidence="0">
                  <emma:literal>3368k)</emma:literal>
                </emma:interpretation>
                <emma:interpretation id="interp14" emma:lang="en-US" emma:confidence="0">
                  <emma:literal>5368k)</emma:literal>
                </emma:interpretation>
              </emma:one-of>
            </emma:emma>
          </inkml:annotationXML>
          <inkml:trace contextRef="#ctx0" brushRef="#br0" timeOffset="5023.2086">5741 530 45,'-23'-5'32,"23"5"2,-24-3-1,24 3-6,-22 0-8,22 0-5,0 0-3,0 0-3,0 0-1,0 0-2,0 0 0,45 15-1,-3-16-1,21 2 0,24-4-1,24-1 1,27-3-3,22-3 0,19-4 0,10 0 0,5-7 0,3-1 0,-8 0 0,-14-5 0,-21-1 0,-18 2 0,-25 1 0,-21 2 0,-25 6 0,-19 3 0,-21 7 0,-25 7 0,0 0 0,0 0-6,-14 28-4,-18-23-30,25 13-2,-14-13 2,21-5-1</inkml:trace>
          <inkml:trace contextRef="#ctx0" brushRef="#br0" timeOffset="5662.8099">7475-7 87,'-23'-2'38,"23"2"0,-23 7 2,26 9-24,-3-16-6,11 16-2,5-8-3,19 12 0,6-5-2,13 8 0,10-3-1,8 2-2,8-4 0,10 0 0,2-4 0,-6-2 0,-5-1 0,-8-1 0,-10-1 0,-10 1 0,-12 4 0,-18-1 0,-15 6 0,-11 6 0,-11 5 0,-13 5 0,-8 5 0,-7 4 0,-10 4 0,0 2 0,-3 0 0,2-6 0,2-4 0,7-7 0,5-6 0,9-6 0,9-7 0,5-4 0,16-10 0,0 0 0,0 0 0,0 0 0,0 0-3,3-15-38,15 11-2,-11-13 1,12 10-1</inkml:trace>
          <inkml:trace contextRef="#ctx0" brushRef="#br0" timeOffset="7706.4135">5311-642 101,'0'0'37,"-25"-3"1,25 3-8,0 0-21,0 0-4,10-18-1,6 8-1,-2-6-1,6 4 1,1-6-2,4 2 1,1 2-1,4 2 0,2-2 0,0 1 0,0 5-1,-2 1 1,-4 5-1,-3 2 0,-7 3 0,-16-3 0,12 32 0,-14-6 0,-8 6 0,-6 3 0,-3 4 0,-4 1 0,-2 2 0,0-5 0,-1-2 1,1-5-1,4-7 0,3-5 0,18-18 0,-25 23 0,25-23 0,0 0 0,0 0-1,18-16 1,1 5 0,6-3 0,7 0 0,3 0 0,6 4 0,1 2 0,2 5 0,2 5 0,-5 8 0,-6 8 0,-8 6 1,-4 8-1,-16 5 1,-7 7 0,-9 0-1,-12 3 1,-4-5 1,-5-1-1,-4-6 0,-6-3 0,3-8 0,-4-6 0,2-6 0,2-5-2,0-3 1,5-8-1,2 1-1,6-8 0,8 2-3,0-8-2,16 17-9,0-21-24,18 10 0,-4-6 0,17 6 1</inkml:trace>
          <inkml:trace contextRef="#ctx0" brushRef="#br0" timeOffset="8236.8145">6160-621 76,'-15'-17'36,"15"17"1,-19 16 1,10 12-19,-12-11-11,14 20-2,-11 0-1,8 11-1,-3 1 0,5 5-1,0 1 0,7-3-1,4-2 1,8-8-2,6-7 1,8-12-1,7-9 0,10-11-1,6-10-1,1-12 0,-3-7-1,-2-8 0,-5-1 1,-7-2-1,-11 2 0,-10 3 1,-13 6 1,-7 9-1,9 17 1,-32-16 0,10 19 0,-1 11 1,-4 2-1,6 7 1,1 5 0,5 2-1,4-2 1,4 0-1,9-3-2,-2-25-4,24 33-17,-24-33-16,32-5 0,-18-13-1,18 6 1</inkml:trace>
          <inkml:trace contextRef="#ctx0" brushRef="#br0" timeOffset="8876.4154">6837-803 102,'0'0'37,"-37"-11"2,16 30-5,-16-8-27,7 14-2,-12-3-1,3 10-1,-3 1-1,4 8 0,0-4-1,8 0 1,5-7-1,9-4 0,7-5 0,13-5 0,-4-16-1,35 17 1,-3-13-1,7-4 0,8-4 1,6 1-1,4-1 0,-1 3 0,1 2 0,-3 1 0,-2 7 0,-10 5 0,-7 4 0,-6 4 0,-8 5 0,-7 3 0,-7 1 0,-11 3 0,-6-5 0,-8 3 1,-5-4-1,-5-1 1,-4-6-1,-3-6 1,-4-4-1,2-7 0,2-4 0,1-6 0,4-8-1,9-7 0,5-7 1,9-5 0,7-8-1,9-3 0,8-7 2,10-1-2,5-3 2,-1 4-2,5 7-1,-8 2-1,7 16-5,-22-11-21,15 24-11,-21-2 0,-7 15 0,0 0 1</inkml:trace>
          <inkml:trace contextRef="#ctx0" brushRef="#br0" timeOffset="9469.2166">7482-844 102,'-21'-16'39,"21"16"0,0 0 0,-6 18-31,3 0-2,10 17-1,-4 7-2,6 12 0,-5 8-1,-1 1 0,4 0-1,-5 2 0,2-5-1,-4-11-1,3-5-1,-5-16-4,11 8-18,-9-36-16,0 0-1,0 0 1,0 0-1</inkml:trace>
          <inkml:trace contextRef="#ctx0" brushRef="#br0" timeOffset="9812.4172">7762-549 97,'34'-12'39,"-34"12"0,18 16-1,-18-16-26,-6 33-7,-4-10-2,-4 5-1,-9 2-1,-6 0 0,-6-2-1,-2 2 1,0-5-1,2-1 0,3-3 0,5-3 1,10-6-1,17-12 0,-13 16 1,13-16-1,23 4 1,-2-6-1,11-5 1,7 3 0,7-5-1,5 8 0,2-3 0,-2-5-1,-1 4-1,-10-4-2,1 16-6,-41-7-29,42-17-1,-31 1 0,-11 16 0</inkml:trace>
          <inkml:trace contextRef="#ctx0" brushRef="#br0" timeOffset="10233.618">8055-974 75,'0'0'37,"0"0"-1,0 0 2,0 0-20,15 21-9,-14 0-2,17 11-1,-4 1-1,7 13-1,0 3 0,8 4-1,-1 1-1,0 6 0,2-9 0,-3 4-1,-4-8 0,-2-5 0,-7-3-1,-5-4 1,-6-3 0,-6-1-1,-8-1 0,-5-2 2,-5-5-2,-4-2 0,-6-7 0,2-3 0,-2-6 0,-1-10-2,2-2-1,0-18-4,30 25-24,-37-38-10,30 15 0,-11-9 0,21 7 0</inkml:trace>
        </inkml:traceGroup>
        <inkml:traceGroup>
          <inkml:annotationXML>
            <emma:emma xmlns:emma="http://www.w3.org/2003/04/emma" version="1.0">
              <emma:interpretation id="{6CBF7D89-63C7-4E26-868C-4D493B90B92B}" emma:medium="tactile" emma:mode="ink">
                <msink:context xmlns:msink="http://schemas.microsoft.com/ink/2010/main" type="inkWord" rotatedBoundingBox="13095,11414 14604,11630 14487,12443 12979,12227"/>
              </emma:interpretation>
              <emma:one-of disjunction-type="recognition" id="oneOf3">
                <emma:interpretation id="interp15" emma:lang="en-US" emma:confidence="0">
                  <emma:literal>H.</emma:literal>
                </emma:interpretation>
                <emma:interpretation id="interp16" emma:lang="en-US" emma:confidence="0">
                  <emma:literal>He</emma:literal>
                </emma:interpretation>
                <emma:interpretation id="interp17" emma:lang="en-US" emma:confidence="0">
                  <emma:literal>H-</emma:literal>
                </emma:interpretation>
                <emma:interpretation id="interp18" emma:lang="en-US" emma:confidence="0">
                  <emma:literal>H"</emma:literal>
                </emma:interpretation>
                <emma:interpretation id="interp19" emma:lang="en-US" emma:confidence="0">
                  <emma:literal>Ha</emma:literal>
                </emma:interpretation>
              </emma:one-of>
            </emma:emma>
          </inkml:annotationXML>
          <inkml:trace contextRef="#ctx0" brushRef="#br0" timeOffset="13603.2239">9971 493 108,'0'0'38,"0"0"2,37-10-2,-21-4-29,22 10-3,3-4-2,8 2-2,4-3 0,9 4-2,-2 0 0,-3-2-1,-6 3-2,-9-6-2,-1 10-4,-25-19-21,7 13-10,-22-10 1,-1 16 0,-1-28 1</inkml:trace>
          <inkml:trace contextRef="#ctx0" brushRef="#br0" timeOffset="13384.8235">10087-6 101,'0'0'37,"0"0"3,0 0-2,-18-15-26,18 15-5,8 19-2,-3 6-1,-2 3-1,4 16 1,-1 7 0,-1 17-4,0 4 0,2 9 0,-1-4 0,-1-1 0,0-9 0,2-8 0,0-9 0,-1-17 0,1-10 0,-7-23 0,5 23 0,-5-23 0,0 0-11,-19-20-25,19 20-6,-22-37 2,12 18 0</inkml:trace>
          <inkml:trace contextRef="#ctx0" brushRef="#br0" timeOffset="13899.6244">10424 1 99,'-32'-22'38,"32"22"1,-22-4 0,22 4-26,1 19-7,12 4 0,-8 4-3,11 15 1,0 3-1,3 17 0,-1 5-1,3 7-2,-2-1 0,-1-2 0,3-8 0,-7-9 0,0-6 0,-1-17 0,-3-8 0,-10-23 0,20 16-3,-22-32-11,2 16-26,11-33-2,-3 15 2,-11-13-2</inkml:trace>
          <inkml:trace contextRef="#ctx0" brushRef="#br0" timeOffset="14227.225">11107 420 94,'-23'8'38,"23"-8"2,0 0-1,16 14-21,-16-14-9,37-14-3,-8 4-1,9 3-2,1-4 0,5 3-3,1 1 0,0 1 0,-6 4 0,-5-1 0,-2 12-9,-32-9-31,28 3-1,-28-3 1,18-16-2</inkml:trace>
        </inkml:traceGroup>
      </inkml:traceGroup>
    </inkml:traceGroup>
    <inkml:traceGroup>
      <inkml:annotationXML>
        <emma:emma xmlns:emma="http://www.w3.org/2003/04/emma" version="1.0">
          <emma:interpretation id="{6E82C6EC-9306-4560-B4C0-7B342F3589C8}" emma:medium="tactile" emma:mode="ink">
            <msink:context xmlns:msink="http://schemas.microsoft.com/ink/2010/main" type="paragraph" rotatedBoundingBox="3138,10673 7438,11008 7318,12556 3017,122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FFE5B8-C5D6-4402-BEDA-7BE7C42FF4E6}" emma:medium="tactile" emma:mode="ink">
              <msink:context xmlns:msink="http://schemas.microsoft.com/ink/2010/main" type="inkBullet" rotatedBoundingBox="3124,10844 4230,10930 4122,12307 3017,12221"/>
            </emma:interpretation>
            <emma:one-of disjunction-type="recognition" id="oneOf4">
              <emma:interpretation id="interp20" emma:lang="en-US" emma:confidence="0">
                <emma:literal>'c:</emma:literal>
              </emma:interpretation>
              <emma:interpretation id="interp21" emma:lang="en-US" emma:confidence="0">
                <emma:literal>C."</emma:literal>
              </emma:interpretation>
              <emma:interpretation id="interp22" emma:lang="en-US" emma:confidence="0">
                <emma:literal>C:</emma:literal>
              </emma:interpretation>
              <emma:interpretation id="interp23" emma:lang="en-US" emma:confidence="0">
                <emma:literal>I."</emma:literal>
              </emma:interpretation>
              <emma:interpretation id="interp24" emma:lang="en-US" emma:confidence="0">
                <emma:literal>C..</emma:literal>
              </emma:interpretation>
            </emma:one-of>
          </emma:emma>
        </inkml:annotationXML>
        <inkml:trace contextRef="#ctx0" brushRef="#br0" timeOffset="-14757.6259">301 136 95,'0'0'37,"0"0"-1,0 0 2,22 16-24,-22-16-6,5 25-2,-3-9-1,3 8-1,-2-1-1,4-2 0,-3 2-1,1-7 0,-3 0 0,-2-16-2,5 17 0,-5-17 0,0 0 0,0 0 0,0-31 0,-1 10 0,-3-9 0,-3-2 0,0-3 0,-2-2 0,-5 2 0,0 3 0,-7 6 0,0 3 0,-6 7 0,1 5 0,-2 9 0,1 4 0,2 11 0,-3 6 0,5 11 0,2 14 0,2 5 0,3 15 0,4 4 0,3 10 0,7-3 0,9 1 0,9-9 0,9-7 0,6-11 0,13-16 0,6-15 0,4-9 0,1-11 0,-4-7 0,-5-7 0,-7-3 0,-9-2 0,-13 2 0,-4 1 0,-12 0 0,-1 18-5,-10-24-35,10 24-2,-18-20 1,18 20 0</inkml:trace>
        <inkml:trace contextRef="#ctx0" brushRef="#br0" timeOffset="-10420.8182">990 193 53,'-3'-16'34,"3"16"0,0 0 0,0 0-9,-7-20-10,7 20-3,0 0-4,0 0-2,0 0-1,7 16-1,-7-16-1,-2 16-1,2-16 0,4 23-1,-4-23 1,0 23-2,0-23 1,0 16 0,0-16-1,0 0 1,0 0-1,0 0 0,0 0 0,0 0 0,0 0 0,0 0 0,-16-18 0,16 18 0,-4-21 0,4 21 0,-3-19 0,3 19 0,-2-16 0,2 16 0,0 0 0,0 0 0,0 0 0,0 0 1,7 17-1,-7-17 0,7 20 1,-7-20-1,7 21 1,-7-21-1,5 16 0,-5-16 0,0 0-1,0 0-2,4 16-4,-22-24-30,18 8-2,0 0 0,0 0-1</inkml:trace>
        <inkml:trace contextRef="#ctx0" brushRef="#br0" timeOffset="-9687.617">1057 589 71,'0'0'35,"0"0"0,-7-18 2,7 18-18,0 0-8,0 0-3,0 0-2,0 0-1,0 0-2,0 0 0,0 0 0,0 0-1,13 25 0,-13-25 0,2 26-1,-2-26 0,0 23 0,0-23 0,0 16-1,0-16 0,0 0 0,0 0 1,0 0-1,0 0 0,-6-23 0,6 23 0,-2-21 0,2 21 0,-1-21-1,1 21 1,0-16 0,0 16 0,0 0 0,0 0 0,0 0 0,0 0 0,0 0 1,0 0-1,16 19 1,-16-19-1,3 18 0,-3-18 1,0 0-1,7 19 0,-7-19 0,0 0-2,0 0-3,0 0-25,11-17-8,-15 1-2,4 16 1,9-27-1</inkml:trace>
        <inkml:trace contextRef="#ctx0" brushRef="#br0" timeOffset="-8018.4141">108-587 75,'0'0'39,"-13"-28"-1,13 28 1,-3-25-13,3 25-17,0 0-3,0 0-1,17 9-1,-10 10-1,-1 4 0,1 11-1,-2 3 0,0 5 0,-1 0 0,-1-2-2,-1-3 0,2-7 0,-3-7 0,-1-23-3,7 25-10,-7-25-27,2-18-2,-5-8 1,11 1-1</inkml:trace>
      </inkml:traceGroup>
      <inkml:traceGroup>
        <inkml:annotationXML>
          <emma:emma xmlns:emma="http://www.w3.org/2003/04/emma" version="1.0">
            <emma:interpretation id="{26535388-2E71-4CDA-936B-8B6A7D562A74}" emma:medium="tactile" emma:mode="ink">
              <msink:context xmlns:msink="http://schemas.microsoft.com/ink/2010/main" type="line" rotatedBoundingBox="5099,10826 7438,11008 7330,12402 4991,12220"/>
            </emma:interpretation>
          </emma:emma>
        </inkml:annotationXML>
        <inkml:traceGroup>
          <inkml:annotationXML>
            <emma:emma xmlns:emma="http://www.w3.org/2003/04/emma" version="1.0">
              <emma:interpretation id="{787E43AC-2FB7-4E0B-A68D-A3602FE6C5D3}" emma:medium="tactile" emma:mode="ink">
                <msink:context xmlns:msink="http://schemas.microsoft.com/ink/2010/main" type="inkWord" rotatedBoundingBox="5099,10826 7438,11008 7330,12402 4991,12220"/>
              </emma:interpretation>
              <emma:one-of disjunction-type="recognition" id="oneOf5">
                <emma:interpretation id="interp25" emma:lang="en-US" emma:confidence="0">
                  <emma:literal>I-H</emma:literal>
                </emma:interpretation>
                <emma:interpretation id="interp26" emma:lang="en-US" emma:confidence="0">
                  <emma:literal>• -H</emma:literal>
                </emma:interpretation>
                <emma:interpretation id="interp27" emma:lang="en-US" emma:confidence="0">
                  <emma:literal>( -H</emma:literal>
                </emma:interpretation>
                <emma:interpretation id="interp28" emma:lang="en-US" emma:confidence="0">
                  <emma:literal>C-H</emma:literal>
                </emma:interpretation>
                <emma:interpretation id="interp29" emma:lang="en-US" emma:confidence="0">
                  <emma:literal>: -H</emma:literal>
                </emma:interpretation>
              </emma:one-of>
            </emma:emma>
          </inkml:annotationXML>
          <inkml:trace contextRef="#ctx0" brushRef="#br0" timeOffset="-7332.0129">2242-605 98,'-6'-23'38,"6"23"2,-1-17-2,1 17-26,0 0-5,16 2-2,-16-2-1,3 26 0,-3-1-1,2 10 0,-2 4 0,2 5-3,-1 0 0,3 0 0,-1-6 0,3-8 0,1-5 0,-7-25 0,17 24 0,-20-39-30,3 15-11,12-20-2,-12 20 2,9-40-2</inkml:trace>
          <inkml:trace contextRef="#ctx0" brushRef="#br0" timeOffset="-8876.4154">2356 150 95,'9'16'38,"-9"-16"2,11 21-2,-1 6-21,-10-27-11,11 23-1,-11-23-1,10 17-2,-10-17 0,0 0 0,0 0-1,0 0 0,0 0 0,-3-21-1,-4 3 1,0-3-1,-6 0 0,1-3 0,-6 4 0,-3 3 0,-5 3-1,-2 3 1,-2 6 0,-5 5 0,1 5 0,2 6 0,-1 4 0,3 6 0,2 9 0,5 6 1,3 6 1,4 12-2,2 5 0,9 4 0,5 0 0,9 1 0,10-8 0,8 0 0,8-14 0,9-10 0,7-14 0,4-11 0,1-12 0,2-8 0,-3-8 0,-9-4 0,-7-1 0,-9-2 0,-6 5 0,-11 0 0,-13 23-7,-9-26-33,9 26-2,-21-7 1,21 7-1</inkml:trace>
          <inkml:trace contextRef="#ctx0" brushRef="#br0" timeOffset="-6723.6118">3102 453 102,'-25'9'38,"25"-9"2,0 0 0,14 21-27,-14-21-6,27 4-3,-4-4 0,7 3-2,3-3 0,4 0-2,2 2 0,-4-6-2,2 10-4,-19-13-34,13 8-1,-13-13 1,7 10-1</inkml:trace>
          <inkml:trace contextRef="#ctx0" brushRef="#br0" timeOffset="-6037.2106">3789 525 108,'-14'16'38,"14"-16"1,0 0-1,39 12-30,-20-19-4,13 4-1,3-8-1,6 1-1,4-4 0,3 0-2,3-2 0,-5-5-4,7 14-4,-27-18-28,17 13-3,-17-8 2,4 10-2</inkml:trace>
          <inkml:trace contextRef="#ctx0" brushRef="#br0" timeOffset="-6271.211">3812 200 99,'-7'-18'38,"7"18"1,0 0 0,12 26-27,-12-26-5,9 30-1,-4-5-2,6 10-1,-2 6 0,1 6 0,-1 6-1,0 3-2,0 1 0,0-3 0,-1-1 0,-2-9 0,1-5 0,-4-11 0,3-3-7,-6-25-11,0 0-22,0 0-2,0 0 2,-20-30-2</inkml:trace>
          <inkml:trace contextRef="#ctx0" brushRef="#br0" timeOffset="-5772.0102">4231 150 103,'-19'-8'39,"19"8"1,-9 24 0,25 10-27,-19-3-5,11 17-3,-4 1-1,5 11-1,0 2-3,1-3 0,1-2 0,-1-8 0,-1-7 0,-2-12 0,2-3-2,-9-27-20,0 0-18,0 0-3,0 0 3,-32-27-3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50:26.02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315E17E-1587-4BD6-BCD1-5A0A4E0E6570}" emma:medium="tactile" emma:mode="ink">
          <msink:context xmlns:msink="http://schemas.microsoft.com/ink/2010/main" type="writingRegion" rotatedBoundingBox="19692,12378 19200,9387 19775,9293 20267,12283"/>
        </emma:interpretation>
      </emma:emma>
    </inkml:annotationXML>
    <inkml:traceGroup>
      <inkml:annotationXML>
        <emma:emma xmlns:emma="http://www.w3.org/2003/04/emma" version="1.0">
          <emma:interpretation id="{7282785F-77E2-41CA-85C1-04EB76E84F8C}" emma:medium="tactile" emma:mode="ink">
            <msink:context xmlns:msink="http://schemas.microsoft.com/ink/2010/main" type="paragraph" rotatedBoundingBox="19692,12378 19200,9387 19775,9293 20267,122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2C6457-15B8-4944-8F37-CA9378973C85}" emma:medium="tactile" emma:mode="ink">
              <msink:context xmlns:msink="http://schemas.microsoft.com/ink/2010/main" type="line" rotatedBoundingBox="19692,12378 19200,9387 19775,9293 20267,12283"/>
            </emma:interpretation>
          </emma:emma>
        </inkml:annotationXML>
        <inkml:traceGroup>
          <inkml:annotationXML>
            <emma:emma xmlns:emma="http://www.w3.org/2003/04/emma" version="1.0">
              <emma:interpretation id="{1CEFEA7E-E6A4-413A-A5F1-9CB1E86F688D}" emma:medium="tactile" emma:mode="ink">
                <msink:context xmlns:msink="http://schemas.microsoft.com/ink/2010/main" type="inkWord" rotatedBoundingBox="19692,12378 19200,9387 19775,9293 20267,12283"/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f</emma:literal>
                </emma:interpretation>
                <emma:interpretation id="interp2" emma:lang="en-US" emma:confidence="0">
                  <emma:literal>:</emma:literal>
                </emma:interpretation>
                <emma:interpretation id="interp3" emma:lang="en-US" emma:confidence="0">
                  <emma:literal>F</emma:literal>
                </emma:interpretation>
                <emma:interpretation id="interp4" emma:lang="en-US" emma:confidence="0">
                  <emma:literal>E</emma:literal>
                </emma:interpretation>
              </emma:one-of>
            </emma:emma>
          </inkml:annotationXML>
          <inkml:trace contextRef="#ctx0" brushRef="#br0">16232-1638 115,'0'0'39,"23"0"2,7 12-9,1-24-25,19 5-3,6-9-1,8-1-2,1-3-2,-3-4-3,2 11-4,-31-15-27,8 14-5,-22-12 0,-1 8 0</inkml:trace>
          <inkml:trace contextRef="#ctx0" brushRef="#br0" timeOffset="-889.2016">16692-766 89,'0'0'38,"-3"-29"1,3 29 0,-4-22-25,22 34-4,-18-12-3,14 40-1,-9-5-2,6 13 0,-7 3-1,3 7-1,-6 0-2,5-5 0,-3-10 0,1-7 0,1-10-3,-5-26-18,0 0-20,14-21-1,0 0 0,-10-20-1</inkml:trace>
          <inkml:trace contextRef="#ctx0" brushRef="#br0" timeOffset="-1653.6027">16947 195 102,'8'23'39,"-2"-8"2,-6-15-2,3 32-22,-3-32-13,6 21 0,-6-21-2,0 0 0,0 0-2,15 12 1,-15-12 0,4-22-1,-2 0 1,-2 1-1,0-10 0,0 1-1,-2-5 1,-2 1 0,-1 3 0,-4 3-1,-1 5 1,-4 5 0,-2 9 0,-4 8 0,-1 8 0,0 7 0,-2 9 0,-2 10 0,2 7 1,0 10 0,0 8 1,4 7-2,0 7 0,5 3 0,1 1 0,10-2 0,8-8 0,7-2 0,11-15 0,7-9 0,11-13 0,5-10 0,5-13 0,-2-6 0,1-9 0,-1-10 0,-10 0 0,-5-7 0,-1 19-15,-24-21-26,9 13-1,-18-10 0,7 8-1</inkml:trace>
          <inkml:trace contextRef="#ctx0" brushRef="#br0" timeOffset="249.6004">16722-2190 112,'-1'16'40,"-8"0"3,14 19-2,-19 2-33,25 19-3,-4 4-1,7 8-2,0 4-2,2-1 0,0-4 0,0-6 0,-1-7 0,-9-24-12,11 6-29,-17-36-2,13 28 2,-13-28-3</inkml:trace>
          <inkml:trace contextRef="#ctx0" brushRef="#br0" timeOffset="-171.6003">16387-2049 89,'-19'-9'39,"19"9"0,0 0 2,-9 32-23,9-32-11,3 49-2,-1-7-1,5 12-1,-5 6-1,3 11 1,-3-1-1,0 0-1,-2-3 1,-2-13-2,2-10-2,-4-12-1,6-6-3,-2-26-5,0 0-30,-16-3-1,16 3 2,-19-37-2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50:28.80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C272694-B837-4158-A771-766395BF9720}" emma:medium="tactile" emma:mode="ink">
          <msink:context xmlns:msink="http://schemas.microsoft.com/ink/2010/main" type="writingRegion" rotatedBoundingBox="19198,14072 20931,11124 22045,11779 20313,14727"/>
        </emma:interpretation>
      </emma:emma>
    </inkml:annotationXML>
    <inkml:traceGroup>
      <inkml:annotationXML>
        <emma:emma xmlns:emma="http://www.w3.org/2003/04/emma" version="1.0">
          <emma:interpretation id="{37E0C352-C899-4A4E-8548-008CE1A17FE0}" emma:medium="tactile" emma:mode="ink">
            <msink:context xmlns:msink="http://schemas.microsoft.com/ink/2010/main" type="paragraph" rotatedBoundingBox="19198,14072 20931,11124 22045,11779 20313,147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562C39-D479-46FF-84A0-7C494CE5C918}" emma:medium="tactile" emma:mode="ink">
              <msink:context xmlns:msink="http://schemas.microsoft.com/ink/2010/main" type="line" rotatedBoundingBox="19198,14072 20931,11124 22045,11779 20313,14727"/>
            </emma:interpretation>
          </emma:emma>
        </inkml:annotationXML>
        <inkml:traceGroup>
          <inkml:annotationXML>
            <emma:emma xmlns:emma="http://www.w3.org/2003/04/emma" version="1.0">
              <emma:interpretation id="{172C5FA2-4E59-4DB1-ADC0-F99D9DE3AEB4}" emma:medium="tactile" emma:mode="ink">
                <msink:context xmlns:msink="http://schemas.microsoft.com/ink/2010/main" type="inkWord" rotatedBoundingBox="19198,14072 20931,11124 22045,11779 20313,14727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its</emma:literal>
                </emma:interpretation>
                <emma:interpretation id="interp2" emma:lang="en-US" emma:confidence="0">
                  <emma:literal>it.</emma:literal>
                </emma:interpretation>
                <emma:interpretation id="interp3" emma:lang="en-US" emma:confidence="0">
                  <emma:literal>it'</emma:literal>
                </emma:interpretation>
                <emma:interpretation id="interp4" emma:lang="en-US" emma:confidence="0">
                  <emma:literal>FH</emma:literal>
                </emma:interpretation>
              </emma:one-of>
            </emma:emma>
          </inkml:annotationXML>
          <inkml:trace contextRef="#ctx0" brushRef="#br0">16812 2447 108,'0'0'39,"0"0"1,16-1-1,-16 1-30,15 31-2,-5 1-3,6 12 0,-2 9-1,0 6-1,-3 5-2,-2 2 0,-2-4 0,-2-4 0,-1-9 0,-3-12 0,1-11 0,-2-26 0,2 21-6,-16-40-24,14 19-10,-14-32-2,5 11 2,-11-16-2</inkml:trace>
          <inkml:trace contextRef="#ctx0" brushRef="#br0" timeOffset="218.4003">16710 2753 109,'0'0'39,"0"0"0,30 4 0,-30-4-29,50-21-5,-8 5-1,11 2-2,3-2-1,6 2 0,-2 2-2,-9-1-2,1 12-3,-21-21-13,5 26-20,-21-15-2,5 11 2,-20 0-1</inkml:trace>
          <inkml:trace contextRef="#ctx0" brushRef="#br0" timeOffset="499.2008">17222 2331 107,'-19'-5'39,"19"5"2,0 0-1,-11 34-26,9-19-9,8 15 0,2 5-1,1 15-4,2 9 0,1 10 0,2 3 0,0 2 0,-1-4 0,1 2 0,0-12 0,-2-7 0,-1-15 0,-4-6 0,2-6 0,-9-26-23,0 0-20,-4-23 0,4 23 2,-3-56-3</inkml:trace>
          <inkml:trace contextRef="#ctx0" brushRef="#br0" timeOffset="-546.001">16850 1405 106,'0'0'39,"17"0"1,-17 0-1,14 43-28,-14-7-4,9 15-2,-7 4-1,5 12 0,-5-4-4,3 0 0,0-7 0,-1-10 0,1-11 0,-5-17 0,14 3-33,-14-21-8,0 0 0,0-26 0</inkml:trace>
          <inkml:trace contextRef="#ctx0" brushRef="#br0" timeOffset="-1965.6035">17557 442 109,'0'0'40,"0"0"1,18 0-1,-13-15-31,24 9-4,4-6-2,8 2-1,3 1-3,-2-5-2,6 15-4,-25-13-32,14 10-2,-12-8 1,1 8-1</inkml:trace>
          <inkml:trace contextRef="#ctx0" brushRef="#br0" timeOffset="-1606.8029">18269 100 100,'0'0'39,"0"0"1,0 0-1,16 19-28,-16-3-4,12 12-2,-5 5-2,2 13 0,1 5 0,1 7-1,0 4 1,-2-1-3,1-3 0,-1-2 0,0-6 0,-2-14-2,2-4-5,-9-32-7,3 21-26,-3-21-2,0 0 2,-5-21-2</inkml:trace>
          <inkml:trace contextRef="#ctx0" brushRef="#br0" timeOffset="-1388.4025">18228 562 98,'-26'7'39,"26"-7"1,0 0-1,24 4-23,-2-19-11,13 5-1,4-8-2,7-1 0,3-2-2,2-2-1,2 4-3,-14-11-6,16 14-29,-27-9-1,6 10 0,-19-6 0</inkml:trace>
          <inkml:trace contextRef="#ctx0" brushRef="#br0" timeOffset="-1123.202">18624 72 112,'-18'-2'40,"18"18"1,-9 0 0,16 15-33,-7 6-3,9 14 0,-2 7-2,7 7-3,-3-2 0,5 2 0,-2-5 0,2-5 0,-2-10 0,-2-11 0,0-4-2,-12-30-30,0 17-9,0-17-2,0 0 2,-24-23-2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49:53.36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3F6961A-379A-4C1F-B2F5-346EB540154B}" emma:medium="tactile" emma:mode="ink">
          <msink:context xmlns:msink="http://schemas.microsoft.com/ink/2010/main" type="writingRegion" rotatedBoundingBox="5154,12640 5703,12640 5703,13934 5154,13934"/>
        </emma:interpretation>
      </emma:emma>
    </inkml:annotationXML>
    <inkml:traceGroup>
      <inkml:annotationXML>
        <emma:emma xmlns:emma="http://www.w3.org/2003/04/emma" version="1.0">
          <emma:interpretation id="{20B8AA13-7A85-451D-A871-9AD933BE6848}" emma:medium="tactile" emma:mode="ink">
            <msink:context xmlns:msink="http://schemas.microsoft.com/ink/2010/main" type="paragraph" rotatedBoundingBox="5154,12640 5703,12640 5703,13934 5154,139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33D4A6-B933-4BF7-807D-85F64BBCCA2A}" emma:medium="tactile" emma:mode="ink">
              <msink:context xmlns:msink="http://schemas.microsoft.com/ink/2010/main" type="line" rotatedBoundingBox="5154,12640 5703,12640 5703,13934 5154,13934"/>
            </emma:interpretation>
          </emma:emma>
        </inkml:annotationXML>
        <inkml:traceGroup>
          <inkml:annotationXML>
            <emma:emma xmlns:emma="http://www.w3.org/2003/04/emma" version="1.0">
              <emma:interpretation id="{9FCDA058-FC88-4219-9909-D30B322462DD}" emma:medium="tactile" emma:mode="ink">
                <msink:context xmlns:msink="http://schemas.microsoft.com/ink/2010/main" type="inkWord" rotatedBoundingBox="5154,12640 5703,12640 5703,13934 5154,13934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H',</emma:literal>
                </emma:interpretation>
                <emma:interpretation id="interp3" emma:lang="en-US" emma:confidence="0">
                  <emma:literal>I',</emma:literal>
                </emma:interpretation>
                <emma:interpretation id="interp4" emma:lang="en-US" emma:confidence="0">
                  <emma:literal>i',</emma:literal>
                </emma:interpretation>
              </emma:one-of>
            </emma:emma>
          </inkml:annotationXML>
          <inkml:trace contextRef="#ctx0" brushRef="#br0">2293 1171 96,'-7'-16'37,"7"16"2,0 0 0,24 30-25,-24-30-5,11 44-3,-7-12-2,6 7 0,-1-1-1,0 8-1,0-4 0,-2-3-2,0-4-2,-2-12 0,2 2-6,-7-25-31,-11 21-2,11-21 1,0 0-1</inkml:trace>
          <inkml:trace contextRef="#ctx0" brushRef="#br0" timeOffset="717.6013">2221 1849 92,'-25'-5'36,"25"5"2,-16 8 1,16 15-21,0-23-10,-3 27-2,3-8 0,7 16-2,-4 6 0,6 8-2,-6 4 0,5 5-2,-3 0 0,0 0 0,0-5 0,1-9 0,-3-9 0,-3-12-2,4-2-4,-4-21-13,0 0-21,-13-21-2,13 21 2,-12-44-1</inkml:trace>
          <inkml:trace contextRef="#ctx0" brushRef="#br0" timeOffset="936.0016">2110 2175 103,'0'0'38,"0"0"1,23-18 0,16 15-27,-11-16-8,15 1 0,8-1-3,4-1 0,3 5-2,-7-5-2,5 19-6,-22-19-26,7 18-5,-18-6 2,-2 8-2</inkml:trace>
          <inkml:trace contextRef="#ctx0" brushRef="#br0" timeOffset="1185.6018">2603 1827 89,'-9'18'38,"11"5"2,-9-4 1,15 34-12,-9-15-21,9 13-4,-2 2 0,3 3-2,-1 0-2,1 1 0,-2-6 0,-1-11 0,-3-8 0,-1-11 0,3-5-7,-5-16-19,0 0-14,-14-30-2,14 10 1,-14-20-1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51:18.33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3EA5839-1B6B-43E7-AB60-9B60ADFF5316}" emma:medium="tactile" emma:mode="ink">
          <msink:context xmlns:msink="http://schemas.microsoft.com/ink/2010/main" type="writingRegion" rotatedBoundingBox="14396,14579 22835,14309 22882,15783 14444,16054"/>
        </emma:interpretation>
      </emma:emma>
    </inkml:annotationXML>
    <inkml:traceGroup>
      <inkml:annotationXML>
        <emma:emma xmlns:emma="http://www.w3.org/2003/04/emma" version="1.0">
          <emma:interpretation id="{8B37C354-9EE3-430F-884E-7F309D816790}" emma:medium="tactile" emma:mode="ink">
            <msink:context xmlns:msink="http://schemas.microsoft.com/ink/2010/main" type="paragraph" rotatedBoundingBox="14396,14579 22835,14309 22882,15783 14444,160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F595A0-2A87-4D43-BBD5-CB656D4715E6}" emma:medium="tactile" emma:mode="ink">
              <msink:context xmlns:msink="http://schemas.microsoft.com/ink/2010/main" type="line" rotatedBoundingBox="14396,14579 22835,14309 22882,15783 14444,16054"/>
            </emma:interpretation>
          </emma:emma>
        </inkml:annotationXML>
        <inkml:traceGroup>
          <inkml:annotationXML>
            <emma:emma xmlns:emma="http://www.w3.org/2003/04/emma" version="1.0">
              <emma:interpretation id="{F47EBFFB-8AF6-4AD4-A906-2735DCD731EB}" emma:medium="tactile" emma:mode="ink">
                <msink:context xmlns:msink="http://schemas.microsoft.com/ink/2010/main" type="inkWord" rotatedBoundingBox="14403,14777 14908,14760 14933,15542 14428,15558"/>
              </emma:interpretation>
              <emma:one-of disjunction-type="recognition" id="oneOf0">
                <emma:interpretation id="interp0" emma:lang="en-US" emma:confidence="1">
                  <emma:literal>2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•</emma:literal>
                </emma:interpretation>
                <emma:interpretation id="interp4" emma:lang="en-US" emma:confidence="0">
                  <emma:literal>1</emma:literal>
                </emma:interpretation>
              </emma:one-of>
            </emma:emma>
          </inkml:annotationXML>
          <inkml:trace contextRef="#ctx0" brushRef="#br0">98 359 62,'-15'-2'35,"15"2"0,-18-5 0,18 5-14,-21-9-10,21 9-3,-21-25-3,21 25-1,-16-29 0,12 11-1,-1 0 0,7 3-1,-1-5 0,10 3-1,1-6 1,10-2-1,6-3 0,5 0-1,6 2 0,2 1 1,1 4-1,-1 5 0,-6 9 0,-5 7 0,-9 11 0,-7 6 0,-8 6 0,-5 7 1,-4 2-1,-4 6 0,-4 4 0,-3 2 0,-4 2 1,-1 5-1,-6 2 0,2 1 0,-5 1 0,2-3 1,-3-2-1,3-5 0,1-3 0,4-8 1,7-8-1,0-7 1,14-19 0,-4 23 0,4-23-1,21 2 1,1-7 0,4 0 0,8-4-1,4 0 1,3 2-1,1 2 0,1 1 0,-6 2 0,-2 6-2,-10-4-3,7 19-15,-32-19-20,35 2-1,-35-2 0,19-16 0</inkml:trace>
        </inkml:traceGroup>
        <inkml:traceGroup>
          <inkml:annotationXML>
            <emma:emma xmlns:emma="http://www.w3.org/2003/04/emma" version="1.0">
              <emma:interpretation id="{EA7B1AF2-886D-411A-8206-0126292E6F9D}" emma:medium="tactile" emma:mode="ink">
                <msink:context xmlns:msink="http://schemas.microsoft.com/ink/2010/main" type="inkWord" rotatedBoundingBox="15665,14742 18555,14649 18596,15921 15706,16013"/>
              </emma:interpretation>
              <emma:one-of disjunction-type="recognition" id="oneOf1">
                <emma:interpretation id="interp5" emma:lang="en-US" emma:confidence="1">
                  <emma:literal>methyl</emma:literal>
                </emma:interpretation>
                <emma:interpretation id="interp6" emma:lang="en-US" emma:confidence="0">
                  <emma:literal>Methyl</emma:literal>
                </emma:interpretation>
                <emma:interpretation id="interp7" emma:lang="en-US" emma:confidence="0">
                  <emma:literal>•ethyl</emma:literal>
                </emma:interpretation>
                <emma:interpretation id="interp8" emma:lang="en-US" emma:confidence="0">
                  <emma:literal>•Methyl</emma:literal>
                </emma:interpretation>
                <emma:interpretation id="interp9" emma:lang="en-US" emma:confidence="0">
                  <emma:literal>mothy</emma:literal>
                </emma:interpretation>
              </emma:one-of>
            </emma:emma>
          </inkml:annotationXML>
          <inkml:trace contextRef="#ctx0" brushRef="#br0" timeOffset="1045.2019">1267 434 102,'4'30'37,"-4"-30"2,14 41-5,-13-22-25,19 13-3,-6-1-2,4 4-1,-2-3-1,-4-4-1,2-2 0,-5-6 0,-9-20-1,10 19 0,-10-19 1,0 0-1,4-19 0,-6 1-1,2-6 1,-3-8 0,3-7-1,-2-5 1,2 0 0,2-1-1,1 1 1,4 0 0,2 4 0,3 6 1,3 8-1,4 13 1,0 10 0,4 10 1,0 11-1,2 11 1,-4 8-1,2 7 0,-3 0 0,-1-2 0,-3-5-1,-4-7 1,-3-7-1,-9-23 0,14 21 0,-14-21 0,0 0-1,9-33 1,-9 10-1,2-9 0,0-1 1,-1-4-1,3 0 0,1 0 0,2 7 1,0 6 0,7 4 0,2 13 0,4 11 1,3 5-1,1 8 0,3 11 1,-2 6 0,1 6-1,-5 2 1,-1-1-1,-3-3-1,-4-3 1,-3 1-3,-6-17-3,10 14-14,-14-33-19,0 0-2,0 0 2,0 0-1</inkml:trace>
          <inkml:trace contextRef="#ctx0" brushRef="#br0" timeOffset="1528.8027">2136 447 101,'0'0'38,"-8"30"1,8-30 0,0 0-29,20 14-4,-1-9-2,-1-10-1,7-1-1,-1-4-1,1-4-1,-2-7 0,-2-6-1,-5-1 0,-5-2 0,-4 4-1,-5 0 0,-4 4 1,-5 3-1,7 19 0,-27-16 1,10 18 0,-3 5 1,-3 5 0,0 6 1,0 7 0,2 6 0,3 4 0,4 8 1,6-1 0,6 2 0,5-2-1,8-2 0,7-6 0,4-10 0,8-6-2,6-11 0,4-5-2,-3-18-6,16 3-29,-21-20-2,7 8 1,-14-17-1</inkml:trace>
          <inkml:trace contextRef="#ctx0" brushRef="#br0" timeOffset="1996.8036">2464 403 100,'0'28'38,"0"-28"0,16 33-1,-16-33-30,49 7-3,-12-12-1,7-9-4,9-4-2,-12-20-10,7 13-24,-10-14-1,3 10 0,-20-12 0</inkml:trace>
          <inkml:trace contextRef="#ctx0" brushRef="#br0" timeOffset="1794.0032">2623-26 83,'0'0'38,"-16"-11"0,16 11 0,0 0-17,2 20-14,3 4-2,7 19-1,1 11-1,2 15 0,1 4-2,4 8 1,-3-2-1,1-1-1,-2-10 0,-2-13-2,0-10-2,-8-20-3,11 3-24,-17-28-9,0 0 1,-17-23-1</inkml:trace>
          <inkml:trace contextRef="#ctx0" brushRef="#br0" timeOffset="2433.6043">2833-73 86,'0'0'37,"-21"1"1,29 22 0,-8-5-23,18 24-6,-4 4-3,11 15 0,-4 2-2,9 11-1,-3-4-1,1 1 0,-2-8-1,-1-7 0,-6-14-1,-1-8 0,-6-11 0,-12-23 0,20 8 0,-20-8-1,14-30 0,-9 2 1,1-3-1,-1-4 0,2-2 0,0 0 0,0 5 0,2 4 1,0 9 0,-9 19 1,28-11-1,-12 20 1,1 7 0,3 8 0,-2 8-1,1 3 1,-3 0-1,0-3 0,-2 0-2,-7-11-2,7 3-4,-14-24-30,0 0-1,0 0-1,0 0 1</inkml:trace>
          <inkml:trace contextRef="#ctx0" brushRef="#br0" timeOffset="2964.0053">3537 327 94,'0'0'38,"-19"12"2,17 13-1,-18-9-25,24 23-6,-9-3-2,14 8-2,-6-1-1,13-1-1,-2-7-1,6-7 0,2-9 0,3-12-1,2-8 0,-3-12-1,5-8 0,-6-9 0,-2-5-1,-2-5 0,-3 3 0,-5-2-1,-3 6 2,-2 3 0,-3 7 0,-1 7 2,-2 16 0,0 0 1,0 0 0,9 23 0,-6 11 1,8 9 0,0 12-1,3 12 1,2 5-3,3 7 0,-1 2 0,3-6 0,-2-5 0,-1-8 0,-2-9 0,-4-13 0,-1-7 0,-4-13 0,-7-20 0,0 0 0,0 0-5,-4-27-10,13 5-26,-23-21 0,10 3 0,-15-16 0</inkml:trace>
          <inkml:trace contextRef="#ctx0" brushRef="#br0" timeOffset="3432.0061">3966-56 103,'0'0'39,"0"0"2,9 16-1,-9-16-28,0 40-5,3-6-2,8 13-1,0 6-2,3 3 0,0 0-2,0 4 0,0-7 0,0-6 0,0-8 0,0-15-3,8 12-17,-22-36-20,24 10-2,-22-26 1,14 4-1</inkml:trace>
        </inkml:traceGroup>
        <inkml:traceGroup>
          <inkml:annotationXML>
            <emma:emma xmlns:emma="http://www.w3.org/2003/04/emma" version="1.0">
              <emma:interpretation id="{0EC6CF75-DF5F-4E9C-8332-3080EE9B29C6}" emma:medium="tactile" emma:mode="ink">
                <msink:context xmlns:msink="http://schemas.microsoft.com/ink/2010/main" type="inkWord" rotatedBoundingBox="19260,14423 22835,14309 22866,15283 19291,15398"/>
              </emma:interpretation>
              <emma:one-of disjunction-type="recognition" id="oneOf2">
                <emma:interpretation id="interp10" emma:lang="en-US" emma:confidence="1">
                  <emma:literal>radicals</emma:literal>
                </emma:interpretation>
                <emma:interpretation id="interp11" emma:lang="en-US" emma:confidence="1">
                  <emma:literal>radical 5</emma:literal>
                </emma:interpretation>
                <emma:interpretation id="interp12" emma:lang="en-US" emma:confidence="0">
                  <emma:literal>radicals 5</emma:literal>
                </emma:interpretation>
                <emma:interpretation id="interp13" emma:lang="en-US" emma:confidence="0">
                  <emma:literal>Radical 5</emma:literal>
                </emma:interpretation>
                <emma:interpretation id="interp14" emma:lang="en-US" emma:confidence="0">
                  <emma:literal>radicand 5</emma:literal>
                </emma:interpretation>
              </emma:one-of>
            </emma:emma>
          </inkml:annotationXML>
          <inkml:trace contextRef="#ctx0" brushRef="#br0" timeOffset="4056.0072">4891 276 104,'-5'21'39,"5"-21"1,-9 41-1,2-25-30,17 13-3,1-6-2,7 5-1,-2-5-1,1 0 0,-3-7-1,0 0 0,-14-16-1,15 17 1,-15-17 0,0 0-1,0 0 0,-13-23 0,4 8 0,-1-8-1,1-2 1,0-3-1,2-4 1,0-3-1,5 0 0,4-2 0,3 2 0,6 0-1,5 3-1,1-3-1,10 12-2,-8-8-6,24 18-26,-20-4-2,8 17 1,-8-4 0</inkml:trace>
          <inkml:trace contextRef="#ctx0" brushRef="#br0" timeOffset="4570.8081">5551 273 86,'2'-18'35,"-9"2"1,7 16-1,-21-21-23,21 21-5,-25-19-2,25 19-1,-37-11-1,14 13 0,-4 5-1,1 11 1,-2 5-1,1 12 0,-1 2 0,9 7 0,-1-1 0,10 1-1,4-7 0,8-5-1,9-13 1,5-8-1,7-11 0,3-13 0,6-6-1,0-9 1,-1-5 0,-2-6-1,-5 2 0,-4 0 1,-4 7-1,-4 7 1,-5 8 1,-7 15 0,0 0 0,16 23 1,-7 1-1,0 6 1,1 5-1,2 0-1,3 0-1,-3-10-3,6 10-8,-18-35-28,19 23 0,-19-23 0,16-11-1</inkml:trace>
          <inkml:trace contextRef="#ctx0" brushRef="#br0" timeOffset="5288.4092">6134-358 101,'-20'-18'37,"20"18"4,-21-5-3,32 28-25,-20 0-5,11 26-2,-2 9-2,5 16-1,-2 7 1,6 10-4,-2-3 0,6-4 0,-3-12 0,3-12 0,-3-16 0,1-9 0,-2-16 0,-9-19 0,0 0 0,0 0 0,0 0 0,-2-26 0,-9 7 0,-5-2 0,-3-1 0,-6 5 0,1 1 0,-6 6 0,-2 4-2,-2 10 2,4 5 0,-2 1 0,2 9 0,7 2 0,1 4 0,7 3 0,3 0 0,12-1 2,5-3-2,11-1 0,9-11 0,5-3 0,9-9 0,1-10 0,8-4-2,-4-11-2,6 4-3,-19-28-15,12 22-18,-17-15-1,10 16 0,-17-11 1</inkml:trace>
          <inkml:trace contextRef="#ctx0" brushRef="#br0" timeOffset="5631.6099">6326-160 118,'0'0'40,"-18"7"1,24 9-2,-6-16-34,10 21-2,8-5-3,1-5-3,8 10-2,-4-12-2,14 19-10,-18-12-22,13 12-2,-14-7 2,12 10 0</inkml:trace>
          <inkml:trace contextRef="#ctx0" brushRef="#br0" timeOffset="5444.4096">6384 216 109,'-7'20'40,"18"15"1,-13-9-2,22 16-29,-12-10-4,8 3-3,-2-7-2,2-8-1,2-8-4,-18-12-6,25-9-29,-31-15-2,8-1 1,-16-22-2</inkml:trace>
          <inkml:trace contextRef="#ctx0" brushRef="#br0" timeOffset="5959.2105">7029 171 77,'0'0'39,"10"-32"-1,-10 32 1,-12-39-16,12 39-14,-32-17-3,11 17-1,-9 3-2,0 13 0,-4 7-1,4 14 1,-1 3-1,4 4-1,9 2 1,8 1-1,6-4 1,10-8-2,10-9 0,10-10 0,8-11 0,3-10 0,5-2-3,-1-11-1,3 3-2,-11-17-5,18 20-29,-29-15-1,9 18 1,-15-6-1</inkml:trace>
          <inkml:trace contextRef="#ctx0" brushRef="#br0" timeOffset="6442.8114">7618 146 88,'0'0'37,"-32"-19"0,17 21 2,-23-13-26,19 16-5,-13-3-4,8 10 0,-6 4-2,3 9 1,2 3-1,4 7 1,0 0-1,7 4 0,2-2-1,6-2 1,8-7-1,7-9-1,7-10 1,5-7-1,2-7-1,5-11 1,2-7-1,0-9 0,0 1 0,-7-3 0,-4 6 1,-1 4-1,-7 6 1,-11 18 1,0 0 0,0 0 0,9 30 1,-8 0-1,1 0 1,2 5-1,-1-5 0,6-4 1,2-7-4,-11-19 0,30 7-2,-23-24-5,24 5-30,-24-25-2,15 3 0,-15-20-1</inkml:trace>
          <inkml:trace contextRef="#ctx0" brushRef="#br0" timeOffset="6692.4118">7738-312 98,'0'0'40,"-21"-27"0,21 27 1,0 0-23,-5 39-11,8-4-2,11 14-2,1 9 0,4 12-3,2 4 0,0 4 0,1-1 0,-1-3 0,-2-6 0,-3-6 0,-2-8 0,-3-15-2,1 0-6,-12-39-26,5 19-7,-5-19-2,7-21 2</inkml:trace>
          <inkml:trace contextRef="#ctx0" brushRef="#br0" timeOffset="7207.2127">8275 13 80,'19'-11'38,"-19"11"-1,16-17 1,-32 4-23,16 13-6,-17 14-2,1 2-2,-7 0-1,-2 10-1,-1 1 0,3 2-1,1 0 0,3 0-1,5-4 0,3-2 0,8-6-1,1-1 0,2-16 1,0 0-1,27 11 1,-10-15-1,6-4 0,4-1 1,3 0-1,3-2 0,2 8 0,-1 3 0,-4 5 1,-2 7-1,-5 6 0,-2 3 1,-7 6 0,-3 2 0,-9 1-1,-2 0 2,-4 0-2,-5-4 0,-5-1 0,-2-2 0,-3-7 0,-4-2 0,0-6 0,-5-8-4,5 4-3,-18-30-20,20 13-14,-11-17-1,11 8 0,-7-17 0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51:13.74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93F89E8-207C-4B12-8641-267B9F511A66}" emma:medium="tactile" emma:mode="ink">
          <msink:context xmlns:msink="http://schemas.microsoft.com/ink/2010/main" type="writingRegion" rotatedBoundingBox="3056,14386 6643,14318 6659,15179 3072,15247"/>
        </emma:interpretation>
      </emma:emma>
    </inkml:annotationXML>
    <inkml:traceGroup>
      <inkml:annotationXML>
        <emma:emma xmlns:emma="http://www.w3.org/2003/04/emma" version="1.0">
          <emma:interpretation id="{2564CF0C-AEAC-4185-9A68-6E89F2C22129}" emma:medium="tactile" emma:mode="ink">
            <msink:context xmlns:msink="http://schemas.microsoft.com/ink/2010/main" type="paragraph" rotatedBoundingBox="3056,14386 6643,14318 6659,15179 3072,152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57EF65-B4D3-4246-9F6F-D8ED89911082}" emma:medium="tactile" emma:mode="ink">
              <msink:context xmlns:msink="http://schemas.microsoft.com/ink/2010/main" type="line" rotatedBoundingBox="3056,14386 6643,14318 6659,15179 3072,15247"/>
            </emma:interpretation>
          </emma:emma>
        </inkml:annotationXML>
        <inkml:traceGroup>
          <inkml:annotationXML>
            <emma:emma xmlns:emma="http://www.w3.org/2003/04/emma" version="1.0">
              <emma:interpretation id="{AEBADBE8-6DF6-4CFE-8EB7-D739964BBA61}" emma:medium="tactile" emma:mode="ink">
                <msink:context xmlns:msink="http://schemas.microsoft.com/ink/2010/main" type="inkWord" rotatedBoundingBox="3056,14386 6643,14318 6659,15179 3072,15247"/>
              </emma:interpretation>
              <emma:one-of disjunction-type="recognition" id="oneOf0">
                <emma:interpretation id="interp0" emma:lang="en-US" emma:confidence="1">
                  <emma:literal>ethane</emma:literal>
                </emma:interpretation>
                <emma:interpretation id="interp1" emma:lang="en-US" emma:confidence="1">
                  <emma:literal>• thane</emma:literal>
                </emma:interpretation>
                <emma:interpretation id="interp2" emma:lang="en-US" emma:confidence="1">
                  <emma:literal>eth an e</emma:literal>
                </emma:interpretation>
                <emma:interpretation id="interp3" emma:lang="en-US" emma:confidence="1">
                  <emma:literal>eth ane</emma:literal>
                </emma:interpretation>
                <emma:interpretation id="interp4" emma:lang="en-US" emma:confidence="0">
                  <emma:literal>e thane</emma:literal>
                </emma:interpretation>
              </emma:one-of>
            </emma:emma>
          </inkml:annotationXML>
          <inkml:trace contextRef="#ctx0" brushRef="#br0">144 3391 70,'0'0'37,"0"0"-1,0 0 3,-7 19-16,7-19-12,0 0-3,0 0-2,-6 28-1,6-28-1,9 20-1,-9-20-1,20 12 1,-20-12-2,30 2 0,-11-11 0,2-5-1,-1-5 1,-3-8-1,1-3-1,-9-5 0,0-3 1,-13-5-1,-3 7 0,-5 0 0,-6 8 0,-3 4 1,-4 10-1,-1 14 2,-1 10-2,1 13 0,1 7 1,2 10-1,2 10 2,3 9-1,4 6 0,7-1 1,2-1 0,8 0 0,6-7-1,7-6 1,7-15 0,9-13-1,5-11 0,2-11-1,3-7-1,-7-14-4,9 12-13,-17-26-20,6 12-1,-20-16 0,8 13 0</inkml:trace>
          <inkml:trace contextRef="#ctx0" brushRef="#br0" timeOffset="514.8009">467 3423 104,'-7'33'37,"7"-33"1,24 5-1,-2-19-30,16-2-4,10-6-2,9-12-4,13 10-7,-12-19-26,8 14-3,-15-12 2,2 11-2</inkml:trace>
          <inkml:trace contextRef="#ctx0" brushRef="#br0" timeOffset="296.4004">635 3031 104,'0'0'38,"0"0"0,0 0 0,-32-12-28,37 27-4,-5 8-1,9 12-3,-2 11 1,5 14-1,-1 7 0,5 8-1,-2 1 0,2-3-1,0-8 0,-6-12-1,8-7-3,-13-22-4,18 3-30,-23-27-3,0 0 1,-5-23-1</inkml:trace>
          <inkml:trace contextRef="#ctx0" brushRef="#br0" timeOffset="936.0016">973 2883 101,'0'0'37,"-10"16"1,15 14 0,-19-2-29,23 25-2,-2 3-2,7 11-2,0 3-1,4 7 0,-1-1 0,3-2-2,-2-9 1,-1-9-1,-1-16 1,0-10-1,-2-14-1,-14-16 1,25-9-1,-13-17-1,0-6 1,1-8-1,1-4 0,-2-4 0,4 6 1,0 5 0,4 11 2,2 14 0,-2 6 0,6 14 0,-3 6 1,2 10 0,-4 4 0,-1 6-1,-1-4 0,-7-4-3,6 4-3,-18-30-27,11 28-8,-11-28 1,0 0-1</inkml:trace>
          <inkml:trace contextRef="#ctx0" brushRef="#br0" timeOffset="1716.003">2117 3305 80,'9'-26'38,"-9"26"-2,-10-23 1,10 23-20,-29-20-10,13 6-3,-8-5-1,-1 10-1,0-5-1,-1 12 0,-1 4 0,1 10-1,-1 13 1,3 12-1,2 7 0,8 3 1,-3 8 0,8-4-1,5-4 1,6-3 0,3-10 0,6-13 0,-11-21-1,37 1 0,-12-20 0,5-11 0,2-10 0,-4-8 0,2-1-1,-4-2 1,1 0-1,-13 13 1,0 4 0,-9 15 0,-5 19 0,0 0 1,13 26 1,-8 8-1,0 10 1,6 3-1,-2 6 0,5-4-1,0-5 0,-2-7-1,4-7-2,-16-30-7,30 19-29,-30-19 0,23-18-1,-18-8 0</inkml:trace>
          <inkml:trace contextRef="#ctx0" brushRef="#br0" timeOffset="2152.8038">2396 3333 79,'-12'21'40,"15"11"-2,-8-11 2,14 16-13,-7-16-21,14 5-2,-6-6-2,4-1-1,-14-19 0,23 21-1,-23-21 0,0 0 0,16-2 0,-16-14-1,2-3 1,0-9-1,5-4 0,-6-3-1,12-4 1,-4-1 0,8-2 1,-1 3 0,7 6 1,-2 5 0,2 7 0,2 12 1,0 7-1,1 11 1,-3 14-1,4 7 0,-6 5-1,0 5 1,-3 2-1,-1-3 0,-3-4-1,-3-8-2,3 1-3,-14-28-20,0 0-13,0 0 0,0 0-1,5-21 0</inkml:trace>
          <inkml:trace contextRef="#ctx0" brushRef="#br0" timeOffset="2683.2045">3146 3245 104,'0'34'39,"-7"-19"2,18 14-2,-11-29-29,9 35-5,8-27-1,8-1-2,3-8-1,4-8 0,2-7-1,-4-8-1,0-10 1,-6-6-1,-4-1-1,-6-4 0,-5 4-1,-7 3 1,-2 8-1,-11 5 2,11 25-2,-32-16 2,11 23 0,-2 9 1,-3 9 1,-1 10 0,1 3 0,3 12 1,0 1 1,10 5-1,3 2 1,10 2 0,5-11-1,11 2 1,7-11-2,7-5 1,7-12-1,0-9 0,5-10-1,-3-10 1,2-6-1,-4-7-1,-4 3-2,-10-10-3,13 20-22,-29-18-13,10 15-1,-18-10 1,1 19-1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02:16.53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4D8716A-02F5-45A0-BB0F-55F0F8E3D388}" emma:medium="tactile" emma:mode="ink">
          <msink:context xmlns:msink="http://schemas.microsoft.com/ink/2010/main" type="inkDrawing" rotatedBoundingBox="2710,11923 3416,11775 3424,11811 2718,11959" shapeName="Other"/>
        </emma:interpretation>
      </emma:emma>
    </inkml:annotationXML>
    <inkml:trace contextRef="#ctx0" brushRef="#br0">-79 649 102,'0'0'36,"21"-5"2,8 0-1,-12-17-28,29 8-4,2-1-1,12-1-2,3 0-1,6-2 0,0 11-2,-7 0-2,1 7-2,-17-14-12,2 9-20,-16-2-1,1 9 1,-33-2-1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03:22.434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92A1D8D8-8754-4263-949C-0559B7ECEC18}" emma:medium="tactile" emma:mode="ink">
          <msink:context xmlns:msink="http://schemas.microsoft.com/ink/2010/main" type="inkDrawing" rotatedBoundingBox="16699,11984 16830,14704 16101,14740 15969,12019" semanticType="verticalRange" shapeName="Other">
            <msink:sourceLink direction="with" ref="{F5A41880-961F-4AFD-9426-BDC2EFCF2111}"/>
          </msink:context>
        </emma:interpretation>
      </emma:emma>
    </inkml:annotationXML>
    <inkml:trace contextRef="#ctx0" brushRef="#br0">736 104 103,'-11'-21'38,"11"21"2,-35-21-2,12 24-22,-23-15-10,-2 7-3,-15-2-1,-6 0-1,-5-2-1,0 2 1,-1 0-1,8 2 0,11-1 0,10 3 0,14 3 0,15 3 0,17-3 0,5 23 0,14 0 0,9 5 1,8 13-1,1 4-1,0 17 1,2 10 0,-7 16 0,-6 12 0,-7 14-1,-6 16 1,-8 7 0,-1 13 1,-6 2-1,-7 7-1,2 0 1,-4 5-1,1-6 1,-1-10-1,6-10 1,1-6 0,3-14-1,8-16 1,5-18 0,9-17-1,7-20 1,8-11 0,4-15 0,6-16-3,7-7-1,-12-24-26,15 6-10,-15-16 1,5 2 1,-9-13-3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02:16.29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089FFED-2821-484B-9A06-9228B67A4CF9}" emma:medium="tactile" emma:mode="ink">
          <msink:context xmlns:msink="http://schemas.microsoft.com/ink/2010/main" type="inkDrawing"/>
        </emma:interpretation>
      </emma:emma>
    </inkml:annotationXML>
    <inkml:trace contextRef="#ctx0" brushRef="#br0">4 15 103,'0'0'37,"-7"-18"2,7 18-7,0 0-22,0 0-4,0 20-1,7-3 0,-5 4-1,5 13 0,-3 8 0,3 14 0,-2 14-2,4 9-2,-2 7 0,3 9 0,1-2 0,0 1 0,-1-10 0,1-9 0,-1-13 0,-3-11 0,-1-14 0,-3-13 0,1-8 0,-4-16 0,0 0-5,-18-19-22,18 19-13,-19-42-2,13 17 2,-15-15-1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02:16.90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0A92C6B-2CBC-4E86-B17F-F7DB4AD91B0F}" emma:medium="tactile" emma:mode="ink">
          <msink:context xmlns:msink="http://schemas.microsoft.com/ink/2010/main" type="inkDrawing"/>
        </emma:interpretation>
      </emma:emma>
    </inkml:annotationXML>
    <inkml:trace contextRef="#ctx0" brushRef="#br0">631-10 109,'-16'-17'36,"16"17"4,0 0-7,-2 31-24,0-8-2,11 17-2,-5 8 0,6 19 0,1 3-1,5 13-2,-4 4-2,4 8 0,-2-2 0,4-1 0,-2-11 0,0-11 0,-4-9 0,0-15 0,-1-9 0,0-12 0,-4-10 0,-7-15 0,0 0 0,0 0 0,17 6 0,-20-26-5,3 20-35,9-31-2,-2 15 1,-14-10 0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02:21.38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219573D-DA94-4241-962D-B01506B5BFAC}" emma:medium="tactile" emma:mode="ink">
          <msink:context xmlns:msink="http://schemas.microsoft.com/ink/2010/main" type="inkDrawing"/>
        </emma:interpretation>
      </emma:emma>
    </inkml:annotationXML>
    <inkml:trace contextRef="#ctx0" brushRef="#br0">-1031-680 96,'0'0'38,"-11"-15"0,11 15 0,0 0-26,0 0-4,-3 15-3,3-15-2,7 25 0,-4-6 0,-1-1-1,2 0 0,-1-1-1,-1-1 0,-2-16 0,3 25-1,-3-25 1,0 0-1,0 0 1,0 0-1,0 0 0,0 0 0,9-23 0,-9 23 0,4-25 0,-4 25 0,3-19 0,-3 19-1,0 0 1,0 0 1,0 0-1,0 0-1,0 0-1,0 0-2,22 7-6,-22-7-29,0 0-1,0 0 0,22 5-1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02:23.05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EAA1AA7-08C8-4310-B62B-0F756D69CE8E}" emma:medium="tactile" emma:mode="ink">
          <msink:context xmlns:msink="http://schemas.microsoft.com/ink/2010/main" type="writingRegion" rotatedBoundingBox="6225,10985 6797,12225 6713,12264 6140,11024">
            <msink:destinationLink direction="with" ref="{B606ED0A-04AA-4F99-8F8F-EA74A2DFB16A}"/>
          </msink:context>
        </emma:interpretation>
      </emma:emma>
    </inkml:annotationXML>
    <inkml:traceGroup>
      <inkml:annotationXML>
        <emma:emma xmlns:emma="http://www.w3.org/2003/04/emma" version="1.0">
          <emma:interpretation id="{1E9D8435-8F1B-4577-A11C-CF9007B9356E}" emma:medium="tactile" emma:mode="ink">
            <msink:context xmlns:msink="http://schemas.microsoft.com/ink/2010/main" type="paragraph" rotatedBoundingBox="6225,10985 6797,12225 6713,12264 6140,110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8FE923-75F9-402E-B311-B3A89E8DBD7A}" emma:medium="tactile" emma:mode="ink">
              <msink:context xmlns:msink="http://schemas.microsoft.com/ink/2010/main" type="line" rotatedBoundingBox="6225,10985 6797,12225 6713,12264 6140,11024"/>
            </emma:interpretation>
          </emma:emma>
        </inkml:annotationXML>
        <inkml:traceGroup>
          <inkml:annotationXML>
            <emma:emma xmlns:emma="http://www.w3.org/2003/04/emma" version="1.0">
              <emma:interpretation id="{41689AC2-C0F2-42E7-A6FD-5DE40DE16822}" emma:medium="tactile" emma:mode="ink">
                <msink:context xmlns:msink="http://schemas.microsoft.com/ink/2010/main" type="inkWord" rotatedBoundingBox="6225,10985 6797,12225 6713,12264 6140,11024">
                  <msink:destinationLink direction="with" ref="{1808CBA7-8AAA-40F7-B1CA-F81395028070}"/>
                </msink:context>
              </emma:interpretation>
              <emma:one-of disjunction-type="recognition" id="oneOf0">
                <emma:interpretation id="interp0" emma:lang="en-US" emma:confidence="1">
                  <emma:literal>:</emma:literal>
                </emma:interpretation>
                <emma:interpretation id="interp1" emma:lang="en-US" emma:confidence="1">
                  <emma:literal>r w</emma:literal>
                </emma:interpretation>
                <emma:interpretation id="interp2" emma:lang="en-US" emma:confidence="0">
                  <emma:literal>a w</emma:literal>
                </emma:interpretation>
                <emma:interpretation id="interp3" emma:lang="en-US" emma:confidence="0">
                  <emma:literal>n w</emma:literal>
                </emma:interpretation>
                <emma:interpretation id="interp4" emma:lang="en-US" emma:confidence="0">
                  <emma:literal>m w</emma:literal>
                </emma:interpretation>
              </emma:one-of>
            </emma:emma>
          </inkml:annotationXML>
          <inkml:trace contextRef="#ctx0" brushRef="#br0">0 1078 111,'2'-156'38,"-2"156"2,0 0-1,23 20-28,-23-20-5,0 0-2,0 0-2,10 117 0,-10-117 0,0 0-2,0 0 0,9 104 0,-9-104 0,0 0 0,0 0 0,8-130 0,-8 130 0,0 0 0,1-137 0,-1 137 0,0 0 0,0 0 0,0 0 0,0 0 0,0 0 0,11 104 0,-11-104 0,0 0 0,0 0 0,0 0 0,22 46 0,-28-183-17,6 137-23,0-168-1,0 168 0,-16-208-1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02:18.2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B72ED4D-0660-45D5-9DBE-190F0387A242}" emma:medium="tactile" emma:mode="ink">
          <msink:context xmlns:msink="http://schemas.microsoft.com/ink/2010/main" type="writingRegion" rotatedBoundingBox="4661,11624 5918,12774 5722,12988 4466,11838"/>
        </emma:interpretation>
      </emma:emma>
    </inkml:annotationXML>
    <inkml:traceGroup>
      <inkml:annotationXML>
        <emma:emma xmlns:emma="http://www.w3.org/2003/04/emma" version="1.0">
          <emma:interpretation id="{EECC9871-A815-49F2-96B6-6DAA87109075}" emma:medium="tactile" emma:mode="ink">
            <msink:context xmlns:msink="http://schemas.microsoft.com/ink/2010/main" type="paragraph" rotatedBoundingBox="4661,11624 5918,12774 5722,12988 4466,118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FEEFAC-7C03-40B3-9408-797A6EDF83AA}" emma:medium="tactile" emma:mode="ink">
              <msink:context xmlns:msink="http://schemas.microsoft.com/ink/2010/main" type="line" rotatedBoundingBox="4661,11624 5918,12774 5722,12988 4466,11838"/>
            </emma:interpretation>
          </emma:emma>
        </inkml:annotationXML>
        <inkml:traceGroup>
          <inkml:annotationXML>
            <emma:emma xmlns:emma="http://www.w3.org/2003/04/emma" version="1.0">
              <emma:interpretation id="{D754FCF9-C655-4B5D-B71E-5E6EC97DD7CA}" emma:medium="tactile" emma:mode="ink">
                <msink:context xmlns:msink="http://schemas.microsoft.com/ink/2010/main" type="inkWord" rotatedBoundingBox="4661,11624 5918,12774 5722,12988 4466,11838">
                  <msink:destinationLink direction="with" ref="{1808CBA7-8AAA-40F7-B1CA-F81395028070}"/>
                </msink:context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:</emma:literal>
                </emma:interpretation>
                <emma:interpretation id="interp2" emma:lang="en-US" emma:confidence="0">
                  <emma:literal>is</emma:literal>
                </emma:interpretation>
                <emma:interpretation id="interp3" emma:lang="en-US" emma:confidence="0">
                  <emma:literal>in.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4 36 78,'0'0'36,"0"0"0,0 0 1,-8-34-20,8 34-6,0 0-4,0 0-1,0 0-2,0 0 0,0 0-1,0 0 0,16 18-1,-16-18 0,1 21-1,-1-21 1,4 21-1,-4-21-1,0 0 1,0 0-1,0 0 1,0 0-1,0 0 0,0 0 0,0 0 0,-4-25 0,4 25 0,-7-22 0,7 22 0,-3-20 0,3 20 0,0 0 0,0 0 0,0 0 0,0 0 0,0 0 0,0 0 0,0 0 1,5 16-1,-5-16 0,0 0-1,9 18-2,-9-18-4,0 0-32,5 15-1,-5-15 1,0 0-2</inkml:trace>
          <inkml:trace contextRef="#ctx0" brushRef="#br0" timeOffset="826.8013">158 426 79,'0'0'36,"-14"-21"-1,14 21 3,0 0-20,0 0-8,0 0-3,0 0-1,0 0-1,0 0-1,0 0-1,0 0 0,-9 24-1,9-24 1,4 27-2,-1-12 1,-3-15-1,4 22 1,-4-22-2,0 0 0,5 17 0,-5-17 0,0 0 0,0 0 0,0-21 0,0 21 0,-2-23 0,2 23 0,-3-26 0,3 26 0,-4-21 0,4 21 0,0 0 0,0 0 0,0 0 0,0 0 0,0 0 0,0 0 0,-3 17 0,3-17 0,0 30 0,0-30 0,1 27 0,-1-27 0,2 22 0,-2-22 0,0 0 0,0 0 0,0 0 0,0 0 0,0 0 0,0 0 0,0 0-4,-2-29-23,2 29-13,4-18-1,-4 18 0,7-25 0</inkml:trace>
          <inkml:trace contextRef="#ctx0" brushRef="#br0" timeOffset="5366.4092">1094 1153 92,'-9'-16'39,"9"16"1,0 0 0,5 22-13,-5-22-20,0 0-1,5 21-2,-5-21-4,13 19 0,-13-19 0,9 17 0,-9-17 0,0 0 0,0 0 0,0 0 0,0 0 0,0 0 0,12-21 0,-12 21 0,3-19 0,-3 19 0,0 0 0,0 0 0,0 0 0,0 0 0,18 4 0,-18-4 0,7 17 0,-7-17 0,0 0-2,21 30-18,-21-30-20,16-11-1,-14-6 0,17 10-1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02:19.9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808CBA7-8AAA-40F7-B1CA-F81395028070}" emma:medium="tactile" emma:mode="ink">
          <msink:context xmlns:msink="http://schemas.microsoft.com/ink/2010/main" type="inkDrawing" rotatedBoundingBox="5933,11367 5954,12330 5400,12342 5379,11379" semanticType="callout" shapeName="Other">
            <msink:sourceLink direction="with" ref="{D754FCF9-C655-4B5D-B71E-5E6EC97DD7CA}"/>
            <msink:sourceLink direction="with" ref="{41689AC2-C0F2-42E7-A6FD-5DE40DE16822}"/>
          </msink:context>
        </emma:interpretation>
      </emma:emma>
    </inkml:annotationXML>
    <inkml:trace contextRef="#ctx0" brushRef="#br0">396 213 110,'9'35'40,"-11"-12"1,12 13-2,-10-36-27,2 41-7,2-25-2,-4-16-1,0 0-1,0 0-1,0 0 2,12-18-2,-17-3 0,-1-9 0,-1-3 0,-3-6 0,-3 2 0,1-3 0,-4 1 0,-3 4-2,-1 5 1,-3 7 0,-1 9 0,-3 9 1,-3 10 0,4 9 0,-4 14 1,0 13 0,1 12 0,3 13 1,-1 12-2,6 9 0,5 8 0,4 2 0,10-6 0,9-4 0,13-14 0,10-9 0,9-21 0,8-14 0,8-17 0,5-12 0,0-9 0,0-8 0,-9-6 0,-7-4 0,-3 6-2,-29-16-30,13 20-9,-23-13-1,-2 30 1,3-37-2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02:20.69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606ED0A-04AA-4F99-8F8F-EA74A2DFB16A}" emma:medium="tactile" emma:mode="ink">
          <msink:context xmlns:msink="http://schemas.microsoft.com/ink/2010/main" type="inkDrawing" rotatedBoundingBox="6233,11421 6330,12288 6294,12292 6198,11425" semanticType="verticalRange" shapeName="Line">
            <msink:sourceLink direction="with" ref="{8EAA1AA7-08C8-4310-B62B-0F756D69CE8E}"/>
          </msink:context>
        </emma:interpretation>
      </emma:emma>
    </inkml:annotationXML>
    <inkml:trace contextRef="#ctx0" brushRef="#br0">15 5 94,'0'0'37,"0"0"4,0 0-3,-12-16-18,12 16-12,1 21-2,3 0-1,-4 4-2,3 17 0,-1 6-3,4 13 0,-3 8 0,2 11 0,2 1 0,2 2 0,-2-4 0,2-11 0,2-6 0,-4-13 0,0-12 0,-2-12 0,2-10 0,-7-15 0,18 0-39,-25-21-3,10 2 0,-15-23 0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02:24.14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567CA24-A736-48F9-B8B8-8414F06730AA}" emma:medium="tactile" emma:mode="ink">
          <msink:context xmlns:msink="http://schemas.microsoft.com/ink/2010/main" type="inkDrawing" rotatedBoundingBox="6379,12781 6385,12881 6316,12885 6310,12785" shapeName="Other"/>
        </emma:interpretation>
      </emma:emma>
    </inkml:annotationXML>
    <inkml:trace contextRef="#ctx0" brushRef="#br0">11 0 88,'-7'21'38,"7"-21"1,-2 18 1,2-18-11,0 0-21,0 0-3,-3 26-1,3-26-2,3 19 0,-3-19-2,6 16 0,-6-16 0,0 0 0,0 0 0,7-17 0,-7 17 0,7-30 0,-5 14 0,-1 0 0,-1 16 0,6-21 0,-6 21 0,0 0 0,0 0 0,0 0 0,16 19 0,-16-19 0,7 23 0,-7-23 0,7 18 0,-7-18 0,0 0 0,0 0 0,9 21-7,-25-32-33,16 11-2,0 0 1,0 0-1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02:46.34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A736360-4D5D-4D86-BB77-2BAB5220C881}" emma:medium="tactile" emma:mode="ink">
          <msink:context xmlns:msink="http://schemas.microsoft.com/ink/2010/main" type="inkDrawing" rotatedBoundingBox="10525,11325 10626,12294 10577,12299 10475,11330" semanticType="callout" shapeName="Other">
            <msink:sourceLink direction="with" ref="{47A67E66-3BE1-4821-9B53-1EC3B5D49286}"/>
          </msink:context>
        </emma:interpretation>
      </emma:emma>
    </inkml:annotationXML>
    <inkml:trace contextRef="#ctx0" brushRef="#br0">11 36 97,'0'0'38,"-16"-21"1,16 21 0,-8-16-30,8 16-3,0 0-1,15 2-1,-15-2-1,13 21 0,-8 0 1,2 12-1,-3 11 0,-1 16-1,-1 12-2,0 12 0,1 8 0,1 1 0,1 0 0,0-9 0,2-6 0,2-15 0,2-14 0,-1-14 0,-2-10 0,-8-25 0,15 17-2,-15-17-6,16-8-23,-26-19-11,10 8 1,-14-18 0,10 5 1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02:46.90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0B26830-9723-4848-A254-76839C442D23}" emma:medium="tactile" emma:mode="ink">
          <msink:context xmlns:msink="http://schemas.microsoft.com/ink/2010/main" type="inkDrawing" rotatedBoundingBox="11007,11232 11229,12229 11110,12256 10888,11259" semanticType="callout" shapeName="Other">
            <msink:sourceLink direction="to" ref="{47A67E66-3BE1-4821-9B53-1EC3B5D49286}"/>
          </msink:context>
        </emma:interpretation>
      </emma:emma>
    </inkml:annotationXML>
    <inkml:trace contextRef="#ctx0" brushRef="#br0">50 15 89,'-24'-16'37,"24"16"2,-20 0-1,19 24-20,1-24-11,-6 28 0,3-1-2,8 11-1,0 8 0,6 17 0,0 9-1,1 11-3,2 7 0,2 3 0,2-4 0,1-4 0,-1-10 0,1-13 0,-5-13 0,4-12 0,-6-14 0,-12-23 0,25 16 0,-25-16 0,25-15-23,-25-16-18,10 4-2,-13-20 2,13 8-2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03:21.560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6B7B3498-CFEF-4EF0-9C90-6A56C6CF3933}" emma:medium="tactile" emma:mode="ink">
          <msink:context xmlns:msink="http://schemas.microsoft.com/ink/2010/main" type="inkDrawing" rotatedBoundingBox="18118,14569 18141,11947 18740,11953 18716,14574" semanticType="scratchOut" shapeName="Other"/>
        </emma:interpretation>
      </emma:emma>
    </inkml:annotationXML>
    <inkml:trace contextRef="#ctx0" brushRef="#br0">316 211 78,'-24'-9'37,"24"9"0,0 0 0,-30-24-17,30 24-8,0 0-5,23-18-2,-23 18-1,21-26-1,-7 10-1,7 0-1,-2-2 0,4-1 0,0 2-1,-2 1 0,-1 2 1,-2 3-2,-3 4 1,-15 7 0,16 9 0,-14 7 0,-4 12-1,-1 9 1,-1 12 0,1 16 1,-3 14-1,5 9 0,-1 16 1,2 8-1,2 13 1,1 7-1,1 5 1,3 3-1,-4-1 1,4 0-1,0-7 1,1-4-1,0-12 1,1-4-1,2-12 2,-2-6-3,1-10 2,1-7 1,-4-8-2,0-13 0,-4-7 0,1-8 0,-4-12 0,-2-4 0,-3-9 0,5-16 0,-18 23 0,2-13 0,-5-1 0,-4 0 0,-6 3 0,-5 0 0,-2-3 0,-7 0 0,0-9 0,-1-7 0,3-5 0,-3-11-3,11 0-4,-13-28-21,24 18-11,-10-20-2,16 11 1,-3-14-1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02:46.57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7A67E66-3BE1-4821-9B53-1EC3B5D49286}" emma:medium="tactile" emma:mode="ink">
          <msink:context xmlns:msink="http://schemas.microsoft.com/ink/2010/main" type="inkDrawing" rotatedBoundingBox="10406,11878 11034,11697 11042,11725 10414,11906" semanticType="callout" shapeName="Other">
            <msink:destinationLink direction="to" ref="{50B26830-9723-4848-A254-76839C442D23}"/>
            <msink:destinationLink direction="with" ref="{9A736360-4D5D-4D86-BB77-2BAB5220C881}"/>
          </msink:context>
        </emma:interpretation>
      </emma:emma>
    </inkml:annotationXML>
    <inkml:trace contextRef="#ctx0" brushRef="#br0">0 208 109,'0'0'38,"0"0"2,25-20-2,11 12-30,-3-10-4,15 2-1,5-3-1,3 1-1,4 4-1,-3 0-1,-1 5-2,-6-5-3,1 14-4,-28-16-28,12 9-2,-17-14 2,1 7-2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02:50.55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6331C43-3CCA-4812-B29B-579AD87F4EB7}" emma:medium="tactile" emma:mode="ink">
          <msink:context xmlns:msink="http://schemas.microsoft.com/ink/2010/main" type="writingRegion" rotatedBoundingBox="13511,10708 13955,10708 13955,10912 13511,10912"/>
        </emma:interpretation>
      </emma:emma>
    </inkml:annotationXML>
    <inkml:traceGroup>
      <inkml:annotationXML>
        <emma:emma xmlns:emma="http://www.w3.org/2003/04/emma" version="1.0">
          <emma:interpretation id="{4D97938B-AC1D-4949-B20B-8032A3DD8BEC}" emma:medium="tactile" emma:mode="ink">
            <msink:context xmlns:msink="http://schemas.microsoft.com/ink/2010/main" type="paragraph" rotatedBoundingBox="13511,10708 13955,10708 13955,10912 13511,109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FA2730-E7E8-4125-8C8A-F7A79083E7D6}" emma:medium="tactile" emma:mode="ink">
              <msink:context xmlns:msink="http://schemas.microsoft.com/ink/2010/main" type="line" rotatedBoundingBox="13511,10708 13955,10708 13955,10912 13511,10912"/>
            </emma:interpretation>
          </emma:emma>
        </inkml:annotationXML>
        <inkml:traceGroup>
          <inkml:annotationXML>
            <emma:emma xmlns:emma="http://www.w3.org/2003/04/emma" version="1.0">
              <emma:interpretation id="{2D485A05-B66A-428B-A681-1882CED7382C}" emma:medium="tactile" emma:mode="ink">
                <msink:context xmlns:msink="http://schemas.microsoft.com/ink/2010/main" type="inkWord" rotatedBoundingBox="13511,10708 13572,10708 13572,10912 13511,10912">
                  <msink:destinationLink direction="with" ref="{4D24B986-5B53-435E-961E-DF919775BFEF}"/>
                  <msink:destinationLink direction="with" ref="{01A56A7A-6563-4642-97FC-59FA2100B562}"/>
                </msink:context>
              </emma:interpretation>
              <emma:one-of disjunction-type="recognition" id="oneOf0">
                <emma:interpretation id="interp0" emma:lang="en-US" emma:confidence="0">
                  <emma:literal>k</emma:literal>
                </emma:interpretation>
                <emma:interpretation id="interp1" emma:lang="en-US" emma:confidence="0">
                  <emma:literal>h</emma:literal>
                </emma:interpretation>
                <emma:interpretation id="interp2" emma:lang="en-US" emma:confidence="0">
                  <emma:literal>&amp;</emma:literal>
                </emma:interpretation>
                <emma:interpretation id="interp3" emma:lang="en-US" emma:confidence="0">
                  <emma:literal>K</emma:literal>
                </emma:interpretation>
                <emma:interpretation id="interp4" emma:lang="en-US" emma:confidence="0">
                  <emma:literal>b</emma:literal>
                </emma:interpretation>
              </emma:one-of>
            </emma:emma>
          </inkml:annotationXML>
          <inkml:trace contextRef="#ctx0" brushRef="#br0">-1 0 85,'0'0'39,"0"0"1,1 21 1,-1-21-14,0 23-18,-1-4-4,4 8-1,-1-3-1,0 3-1,-1-6-2,1-2 0,-2-19 0,2 23 0,-2-23 0,0 0 0,0 0 0,0-25 0,0 6 0,2 0 0,-2-3 0,2 3 0,-2 2 0,0 17 0,1-25 0,-1 25 0,0 0 0,0 0 0,0 0 0,6 18 0,-6-18 0,5 21 0,-5-21 0,7 15-6,9 7-20,-16-22-14,0 0-1,10-18 0,-10 18 0</inkml:trace>
        </inkml:traceGroup>
        <inkml:traceGroup>
          <inkml:annotationXML>
            <emma:emma xmlns:emma="http://www.w3.org/2003/04/emma" version="1.0">
              <emma:interpretation id="{283828BA-9A47-46E4-9C6E-5A9884CB13F8}" emma:medium="tactile" emma:mode="ink">
                <msink:context xmlns:msink="http://schemas.microsoft.com/ink/2010/main" type="inkWord" rotatedBoundingBox="13864,10710 13955,10710 13955,10880 13864,10880"/>
              </emma:interpretation>
              <emma:one-of disjunction-type="recognition" id="oneOf1">
                <emma:interpretation id="interp5" emma:lang="en-US" emma:confidence="1">
                  <emma:literal>n</emma:literal>
                </emma:interpretation>
                <emma:interpretation id="interp6" emma:lang="en-US" emma:confidence="0">
                  <emma:literal>M</emma:literal>
                </emma:interpretation>
                <emma:interpretation id="interp7" emma:lang="en-US" emma:confidence="0">
                  <emma:literal>^</emma:literal>
                </emma:interpretation>
                <emma:interpretation id="interp8" emma:lang="en-US" emma:confidence="0">
                  <emma:literal>H</emma:literal>
                </emma:interpretation>
                <emma:interpretation id="interp9" emma:lang="en-US" emma:confidence="0">
                  <emma:literal>p</emma:literal>
                </emma:interpretation>
              </emma:one-of>
            </emma:emma>
          </inkml:annotationXML>
          <inkml:trace contextRef="#ctx0" brushRef="#br0" timeOffset="421.2008">366 42 92,'0'0'38,"0"0"2,0 18-1,0-18-17,0 0-15,-7 19-1,7-1-2,-2-3-2,2 5 0,-4-4 1,4-16-3,-1 24 0,1-24 0,0 0 0,0 0 0,12-19 0,-7-2 0,2-4 0,-1-1 0,1 3 0,-2 2 0,-1 3 0,-4 18 0,8-17 0,-8 17 0,0 0 0,4 28 0,-4-28 0,5 28 0,-5-28 0,6 26 0,-6-26 0,0 0-9,22 14-31,-22-14-2,0 0 2,-1-19-3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02:49.43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C32C462-82F0-447E-952E-E8158DD08E97}" emma:medium="tactile" emma:mode="ink">
          <msink:context xmlns:msink="http://schemas.microsoft.com/ink/2010/main" type="inkDrawing" rotatedBoundingBox="13889,11169 14305,12234 13500,12550 13083,11485" semanticType="enclosure" shapeName="Other"/>
        </emma:interpretation>
      </emma:emma>
    </inkml:annotationXML>
    <inkml:trace contextRef="#ctx0" brushRef="#br0">343 154 105,'0'0'40,"5"37"2,-10-21-1,14 26-24,-13-26-12,9 3 0,-5-19-5,8 19 0,-8-19 0,0 0 0,0 0 0,3-26 0,-5 5 0,-1-9 0,-3-5 0,1 0 0,-5-6 0,-1 3 0,-3 4-2,-4 8 1,-1 8 0,-2 15 0,-6 13 1,-5 6 0,4 18 1,-2 13-1,0 13 1,4 12-1,-1 12 1,2 4 1,10 7-2,6 0 0,5-6 0,11-6 0,7-14 0,15-13 0,8-18 0,9-15 0,3-12 0,4-13 0,3-8 0,-6-10 0,1 3-3,-21-18-10,11 13-27,-25-14-2,7 9 2,-20-13-2</inkml:trace>
    <inkml:trace contextRef="#ctx0" brushRef="#br0" timeOffset="327.6006">662 98 94,'0'0'38,"0"0"2,0 0-1,-21-7-18,27 28-13,-6 5-2,8 16-2,-6 11 1,10 14-5,-3 8 0,7 12 0,-2-1 0,7 3 0,-1-6 0,1-9 0,2-11 0,-4-12 0,1-14 0,-2-13 0,-18-24 0,22 13 0,-22-13-4,2-23-37,5-2-2,-19-20 1,8-5-1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02:52.80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225296F-65B9-4955-B3EB-7A196AD8ADC2}" emma:medium="tactile" emma:mode="ink">
          <msink:context xmlns:msink="http://schemas.microsoft.com/ink/2010/main" type="writingRegion" rotatedBoundingBox="13373,12859 13941,12859 13941,12980 13373,12980"/>
        </emma:interpretation>
      </emma:emma>
    </inkml:annotationXML>
    <inkml:traceGroup>
      <inkml:annotationXML>
        <emma:emma xmlns:emma="http://www.w3.org/2003/04/emma" version="1.0">
          <emma:interpretation id="{B014DD74-F054-4DEA-9C50-293EE9E90B7A}" emma:medium="tactile" emma:mode="ink">
            <msink:context xmlns:msink="http://schemas.microsoft.com/ink/2010/main" type="paragraph" rotatedBoundingBox="13373,12859 13941,12859 13941,12980 13373,129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39BF9C-135D-49E2-8F9F-2D9EB21B54E2}" emma:medium="tactile" emma:mode="ink">
              <msink:context xmlns:msink="http://schemas.microsoft.com/ink/2010/main" type="line" rotatedBoundingBox="13373,12859 13941,12859 13941,12980 13373,12980"/>
            </emma:interpretation>
          </emma:emma>
        </inkml:annotationXML>
        <inkml:traceGroup>
          <inkml:annotationXML>
            <emma:emma xmlns:emma="http://www.w3.org/2003/04/emma" version="1.0">
              <emma:interpretation id="{4A6E70D3-1FD5-4981-A753-7077DA6B2F82}" emma:medium="tactile" emma:mode="ink">
                <msink:context xmlns:msink="http://schemas.microsoft.com/ink/2010/main" type="inkWord" rotatedBoundingBox="13373,12859 13537,12859 13537,12973 13373,12973"/>
              </emma:interpretation>
              <emma:one-of disjunction-type="recognition" id="oneOf0">
                <emma:interpretation id="interp0" emma:lang="en-US" emma:confidence="1">
                  <emma:literal>h</emma:literal>
                </emma:interpretation>
                <emma:interpretation id="interp1" emma:lang="en-US" emma:confidence="0">
                  <emma:literal>r</emma:literal>
                </emma:interpretation>
                <emma:interpretation id="interp2" emma:lang="en-US" emma:confidence="0">
                  <emma:literal>2</emma:literal>
                </emma:interpretation>
                <emma:interpretation id="interp3" emma:lang="en-US" emma:confidence="0">
                  <emma:literal>~</emma:literal>
                </emma:interpretation>
                <emma:interpretation id="interp4" emma:lang="en-US" emma:confidence="0">
                  <emma:literal>Z</emma:literal>
                </emma:interpretation>
              </emma:one-of>
            </emma:emma>
          </inkml:annotationXML>
          <inkml:trace contextRef="#ctx0" brushRef="#br0">0 15 95,'0'0'38,"0"0"2,11-16-1,6 26-24,-17-10-7,14 18-3,-14-18-1,16 28-2,-16-28 0,14 32 0,-14-32-2,9 26 1,-9-26-1,0 0 0,0 0 0,0 0 0,0 0 0,2-23-1,-2 23 1,0-23-1,0 23 1,3-15 0,-3 15-1,0 0 1,0 0 0,0 0-1,23 14-3,-23-14-4,30 5-30,-30-5-2,25-4 0,-25 4-1</inkml:trace>
        </inkml:traceGroup>
        <inkml:traceGroup>
          <inkml:annotationXML>
            <emma:emma xmlns:emma="http://www.w3.org/2003/04/emma" version="1.0">
              <emma:interpretation id="{CA809E06-6411-4527-9ADC-ABA474B2506A}" emma:medium="tactile" emma:mode="ink">
                <msink:context xmlns:msink="http://schemas.microsoft.com/ink/2010/main" type="inkWord" rotatedBoundingBox="13862,12868 13941,12868 13941,12980 13862,12980"/>
              </emma:interpretation>
              <emma:one-of disjunction-type="recognition" id="oneOf1">
                <emma:interpretation id="interp5" emma:lang="en-US" emma:confidence="0">
                  <emma:literal>or</emma:literal>
                </emma:interpretation>
                <emma:interpretation id="interp6" emma:lang="en-US" emma:confidence="0">
                  <emma:literal>he</emma:literal>
                </emma:interpretation>
                <emma:interpretation id="interp7" emma:lang="en-US" emma:confidence="0">
                  <emma:literal>h</emma:literal>
                </emma:interpretation>
                <emma:interpretation id="interp8" emma:lang="en-US" emma:confidence="0">
                  <emma:literal>w</emma:literal>
                </emma:interpretation>
                <emma:interpretation id="interp9" emma:lang="en-US" emma:confidence="0">
                  <emma:literal>hr</emma:literal>
                </emma:interpretation>
              </emma:one-of>
            </emma:emma>
          </inkml:annotationXML>
          <inkml:trace contextRef="#ctx0" brushRef="#br0" timeOffset="436.8007">505 8 94,'0'0'39,"0"0"1,0 0-1,-16 8-24,21 8-7,-5-16-3,0 30-1,0-30-2,5 32 0,-5-32-1,6 26 0,-6-26 0,0 0-1,0 0 0,0 0 0,0 0 0,0 0 0,10-26 0,-10 26-1,4-27 1,-4 27-1,3-23 1,-3 23 0,0 0 0,0 0 0,0 0 1,0 0-1,0 0 1,16 9-1,-16-9 0,0 0-2,18 28-9,-18-28-29,0 0-1,12-15 0,-12 15-2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04:29.32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D24B986-5B53-435E-961E-DF919775BFEF}" emma:medium="tactile" emma:mode="ink">
          <msink:context xmlns:msink="http://schemas.microsoft.com/ink/2010/main" type="inkDrawing" rotatedBoundingBox="13480,8931 13745,10259 13156,10376 12891,9048" semanticType="callout" shapeName="Other">
            <msink:sourceLink direction="with" ref="{2D485A05-B66A-428B-A681-1882CED7382C}"/>
            <msink:sourceLink direction="with" ref="{88C4BA68-9F7A-4471-9FA8-5688151FCF5A}"/>
          </msink:context>
        </emma:interpretation>
      </emma:emma>
    </inkml:annotationXML>
    <inkml:trace contextRef="#ctx0" brushRef="#br0">512 30 69,'0'0'37,"-2"-17"-1,2 17 3,-16-11-18,16 11-11,-26 0-3,26 0-1,-30-2-2,12 6-1,-5-2 0,2 5-1,0 0-1,-2 5 1,-4 4 0,2 8-1,-1 3 1,-2 1-1,-1 2 1,1 1-2,0 3 1,2-1-1,1 2 1,2-7-1,3 2 0,5 0 0,0 0 1,7-2-1,1-2 0,3-1 1,4 1-1,4-3 0,1-2 0,4 4 1,1-4-1,3 0 0,2 2 2,3 0-2,3-2 0,2 2 0,6-2 0,-1 0 0,4 0 0,1 0 0,-1-2 0,1 2 0,-1-3 0,-2 1 0,-2 1 0,2-4 0,-3-1 0,-2 1 0,-2 0 0,-2-2 0,-2 2 0,1 0 0,-3-1 0,-4 3 0,-1 0 0,-1-1 0,-3 1 0,1 5 0,-2-6 0,-1 6 0,-5 0 0,-2 1 0,-1 1 0,-5 0 0,-2 1 0,-3-7 0,-3 4 0,-2-7 0,-6-2 0,-4-3 0,-1-4 0,-2-4 0,-3-1 0,-1-4 0,-1 0 0,-1-3 0,5 0 0,1-2 0,1-2 0,5-2 0,4-1 0,20 12 0,-23-38 0,22 11 0,4-4 0,8-6 0,5-4 0,6-1 0,3 0 0,2 3 0,-3 8 0,-2 1 0,-1 12-4,-12-3-4,19 21-27,-28 0-6,0 0 0,2-21 0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04:32.70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C4BA68-9F7A-4471-9FA8-5688151FCF5A}" emma:medium="tactile" emma:mode="ink">
          <msink:context xmlns:msink="http://schemas.microsoft.com/ink/2010/main" type="inkDrawing" rotatedBoundingBox="13768,9670 14177,9580 14181,9596 13771,9685" shapeName="Other">
            <msink:destinationLink direction="with" ref="{4D24B986-5B53-435E-961E-DF919775BFEF}"/>
          </msink:context>
        </emma:interpretation>
      </emma:emma>
    </inkml:annotationXML>
    <inkml:trace contextRef="#ctx0" brushRef="#br0">11 74 69,'0'0'37,"-16"8"1,16-8 1,0 0-15,0 0-12,0 0-3,0 0-2,0 0-1,0 0-2,0 0 0,0 0-2,0 0 2,21-10-4,-21 10 0,20-2 0,-20 2 0,28-2 0,-10-1 0,1-1 0,0 1 0,4-1 0,0-5 0,4 2 0,-2 0 0,-3 0 0,1 0 0,2 2 0,-4 0 0,-1-1 0,-4 5 0,-16 1 0,26 0 0,-26 0 0,20 0 0,-20 0 0,0 0 0,15 0 0,-15 0 0,0 0 0,0 0 0,0 0 0,0 0 0,0 0 0,0 0 0,0 0 0,0 0-6,0 0-11,0 0-23,0 0-2,0 0 1,0 0-1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04:36.21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E349214-2C3F-43C0-86D8-A369BC265410}" emma:medium="tactile" emma:mode="ink">
          <msink:context xmlns:msink="http://schemas.microsoft.com/ink/2010/main" type="inkDrawing" rotatedBoundingBox="11174,9747 11584,9658 11597,9717 11187,9806" shapeName="Other">
            <msink:destinationLink direction="with" ref="{9F66AB82-0BBB-47C5-93AC-0EEB38EE8E91}"/>
          </msink:context>
        </emma:interpretation>
      </emma:emma>
    </inkml:annotationXML>
    <inkml:trace contextRef="#ctx0" brushRef="#br0">22 126 58,'0'0'37,"-26"-1"-1,26 1 4,0 0-12,0 0-15,2-29-3,14 24-4,-4-11 0,9 8-2,2-5 0,2 8-2,5-2 0,0 3-1,2 4-1,1-1 1,-1 1-1,-4-4-1,0 2-2,-8-6-3,13 18-22,-33-10-12,27-17-1,-27 17 0,10-18-1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04:35.91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F66AB82-0BBB-47C5-93AC-0EEB38EE8E91}" emma:medium="tactile" emma:mode="ink">
          <msink:context xmlns:msink="http://schemas.microsoft.com/ink/2010/main" type="inkDrawing" rotatedBoundingBox="11320,9516 11403,10032 11373,10037 11290,9521" semanticType="callout" shapeName="Other">
            <msink:sourceLink direction="with" ref="{DE349214-2C3F-43C0-86D8-A369BC265410}"/>
          </msink:context>
        </emma:interpretation>
      </emma:emma>
    </inkml:annotationXML>
    <inkml:trace contextRef="#ctx0" brushRef="#br0">23 2 105,'-15'-20'38,"15"20"1,0 0-6,0 0-25,0 0-2,-3 29-1,3-5-2,5 11 0,-1 7-1,3 8 0,-2 1-1,4 3 0,0-1 0,0-4 0,-2-9-1,1-6 0,0-8-2,-8-26-1,12 30-3,-12-30-5,0 0-28,0 0-2,12-18 1,-21-1-1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04:35.38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1A56A7A-6563-4642-97FC-59FA2100B562}" emma:medium="tactile" emma:mode="ink">
          <msink:context xmlns:msink="http://schemas.microsoft.com/ink/2010/main" type="inkDrawing" rotatedBoundingBox="10585,9213 10932,10397 10389,10556 10042,9372" semanticType="callout" shapeName="Other">
            <msink:sourceLink direction="with" ref="{2D485A05-B66A-428B-A681-1882CED7382C}"/>
          </msink:context>
        </emma:interpretation>
      </emma:emma>
    </inkml:annotationXML>
    <inkml:trace contextRef="#ctx0" brushRef="#br0">384 142 79,'0'0'37,"-9"-35"1,9 35 0,-21-44-22,21 44-6,-12-30-3,12 30-2,-23-25-1,23 25-2,-32-8 0,12 13 0,-4 4-1,-1 6 0,-3 5-1,0 8 1,-1 2-1,3 5 0,1 2 0,2 0 0,4 1 1,3 4-1,5-3 0,2 0 0,6-2 0,3-4 0,3-5 0,6 0 0,0-5-1,5-7 2,2-2-1,2-2 0,5-3 0,1 2 0,5 1 1,2 0-1,5 2 0,1 2 0,2 3 0,1 3 0,3 0 0,-3 5 1,-1-3-1,-2 3 0,-2-1 0,-3 0 0,-2-3 0,-3 4 0,-6-6 0,-4 2 0,-1-1 0,-5-2 1,-4 1-1,-3 0 1,-6 0-1,-4 2 1,-2 0-1,-6 1 1,-8 1-1,-2 1 0,-6-1 1,-7-2-1,0-4 0,-6-5 0,1-3 0,-2-8 0,1-5-1,3-5 1,4-7 0,5-2 0,1-3 0,3-2-1,8 0 1,3 0 0,7-2 0,2 0 0,5 0 0,6 0-1,5-1 1,3-1-1,6 2 0,1 2 0,4 6-3,-4-7-4,20 17-26,-19-14-7,6 14 2,-10-13-2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04:43.29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E88100B-1098-4C00-B491-FC228135E828}" emma:medium="tactile" emma:mode="ink">
          <msink:context xmlns:msink="http://schemas.microsoft.com/ink/2010/main" type="inkDrawing" rotatedBoundingBox="18331,11098 20625,10804 20773,11964 18480,12257" semanticType="callout" shapeName="Other">
            <msink:sourceLink direction="with" ref="{861CC115-C2AF-4E06-9E35-639B0627362E}"/>
          </msink:context>
        </emma:interpretation>
      </emma:emma>
    </inkml:annotationXML>
    <inkml:trace contextRef="#ctx0" brushRef="#br0">0 204 97,'19'16'36,"-19"-16"3,39-7-1,-27-11-26,34 13-4,-2-13-1,17 2-2,-1-6-1,12 2-1,2-3-1,0 4-1,-3 0 0,-4 1-1,-5 6 0,-9 1-2,-8 6-1,-11-2-1,-4 14-4,-30-7-21,25 4-11,-25-4 0,0 0 1,0 0-1</inkml:trace>
    <inkml:trace contextRef="#ctx0" brushRef="#br0" timeOffset="-312.0005">106-413 92,'0'0'37,"0"0"-1,0 0 3,0 0-27,0 0-4,-7 18-2,12 8-1,-5 2 0,5 16 0,-3 5-1,3 16 0,-1 11-2,5 8-2,-4 6 0,4 1 0,0-1 0,1-2 0,1-9 0,-1-11 0,-2-13 0,-1-10 0,0-13 0,-6-13 0,5-1 0,-6-18-27,-13-16-13,-3-7-2,9 2 1,-14-17-1</inkml:trace>
    <inkml:trace contextRef="#ctx0" brushRef="#br0" timeOffset="452.4008">782-552 92,'-16'-28'37,"16"28"2,0 0 0,0 0-26,-21 21-6,23 9 0,-6 5-1,6 20-2,-2 8 1,5 18-1,-1 5-2,4 11-2,1 1 0,4 4 0,-1-7 0,4-9 0,0-11 0,1-10 0,-1-12 0,0-11 0,-2-10 0,-1-13 0,-13-19 0,19 21 0,-19-21 0,0 0 0,19 0 0,-19 0-40,-5-17-2,5 17-1,-2-18 2</inkml:trace>
    <inkml:trace contextRef="#ctx0" brushRef="#br0" timeOffset="1216.802">1444-18 88,'0'0'38,"-14"29"1,14-29 1,-4 29-18,4-29-13,0 0-2,32 9-1,-4-9-2,6-7-2,10 2-2,11-9 0,6 0 0,6-6 0,2 1 0,2 2 0,-1-1 0,-6 2 0,-2 4 0,-13 3 0,-3 4 0,-11 3 0,-8 6 0,-8-1 0,-19-3 0,27 16 0,-27-16 0,10 16 0,-10-16 0,2 16 0,-2-16 0,0 0 0,0 0 0,0 0 0,0 0 0,-2 15-7,-15-25-30,17 10-4,0 0-1,-9-20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1:03:24.852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BE0C2180-1E79-47A1-8A20-ED5A6D9C7831}" emma:medium="tactile" emma:mode="ink">
          <msink:context xmlns:msink="http://schemas.microsoft.com/ink/2010/main" type="writingRegion" rotatedBoundingBox="22970,11801 23675,11801 23675,12226 22970,12226">
            <msink:destinationLink direction="with" ref="{26C9EF45-B0D0-4626-8771-9C29397E8219}"/>
          </msink:context>
        </emma:interpretation>
      </emma:emma>
    </inkml:annotationXML>
    <inkml:traceGroup>
      <inkml:annotationXML>
        <emma:emma xmlns:emma="http://www.w3.org/2003/04/emma" version="1.0">
          <emma:interpretation id="{45482F2E-BB94-4230-ABA4-8B4652B7FC3A}" emma:medium="tactile" emma:mode="ink">
            <msink:context xmlns:msink="http://schemas.microsoft.com/ink/2010/main" type="paragraph" rotatedBoundingBox="22970,11801 23675,11801 23675,12226 22970,122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759E02-24F0-4633-A9FB-C2C636EB417F}" emma:medium="tactile" emma:mode="ink">
              <msink:context xmlns:msink="http://schemas.microsoft.com/ink/2010/main" type="line" rotatedBoundingBox="22970,11801 23675,11801 23675,12226 22970,12226"/>
            </emma:interpretation>
          </emma:emma>
        </inkml:annotationXML>
        <inkml:traceGroup>
          <inkml:annotationXML>
            <emma:emma xmlns:emma="http://www.w3.org/2003/04/emma" version="1.0">
              <emma:interpretation id="{262E167E-908C-4934-B0B7-B739058BCFE0}" emma:medium="tactile" emma:mode="ink">
                <msink:context xmlns:msink="http://schemas.microsoft.com/ink/2010/main" type="inkWord" rotatedBoundingBox="22970,11801 23675,11801 23675,12226 22970,12226"/>
              </emma:interpretation>
              <emma:one-of disjunction-type="recognition" id="oneOf0">
                <emma:interpretation id="interp0" emma:lang="en-US" emma:confidence="0">
                  <emma:literal>1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r</emma:literal>
                </emma:interpretation>
                <emma:interpretation id="interp3" emma:lang="en-US" emma:confidence="0">
                  <emma:literal>+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0 0 80,'0'0'39,"0"0"0,0 0 2,0 0-17,21 21-13,-22 4-4,10 11-1,-6 3-2,8 9 0,-6-3-4,6-1 0,-6-5 0,5-6 0,-1-8 0,-3-8 0,-6-17 0,8 16-2,-8-16-6,4-19-13,-4 19-19,10-34-2,3 17 2,-10-15-1</inkml:trace>
          <inkml:trace contextRef="#ctx0" brushRef="#br0" timeOffset="296.4004">316 77 82,'0'0'39,"0"0"1,0 0 0,18 5-11,-18-5-21,25-15-2,-8 6-3,8 2 0,0 0-1,3 2-1,2-1-1,3 3-2,6 3-3,-12-20-13,12 19-22,-11-15-2,5 7 1,-11-12-2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04:51.90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171E7A0-9FD5-41F6-A819-1432D76F0C30}" emma:medium="tactile" emma:mode="ink">
          <msink:context xmlns:msink="http://schemas.microsoft.com/ink/2010/main" type="inkDrawing" rotatedBoundingBox="18990,8794 19378,10082 18400,10377 18012,9088" semanticType="callout" shapeName="Other">
            <msink:sourceLink direction="with" ref="{861CC115-C2AF-4E06-9E35-639B0627362E}"/>
          </msink:context>
        </emma:interpretation>
      </emma:emma>
    </inkml:annotationXML>
    <inkml:trace contextRef="#ctx0" brushRef="#br0">354 42 88,'0'0'36,"0"-24"0,0 24 0,-19-20-24,19 20-4,0 0-2,-21 4 0,0-2-2,5 7 0,-7 1 1,2 9-2,-8 8 0,5 6-1,-3 6 0,1 5-1,3 3 0,2 4 1,-2 4-2,3 1 0,4-7 0,6 0 0,1-7 0,5-1 0,3-4 0,4-4 0,2-8 0,6-2 0,1-6 0,4 1 0,2-4 0,3 2 0,4-4 0,7-2 0,1 3 0,6-1 0,3 4 0,2-2 0,1 3 0,-3 1 0,-1 3 0,-4 0 0,-4 2 0,-5 2 0,-5-1 0,-3 4 0,-8 2 0,-3 0 0,-4 2 0,-7 3 0,-3-2 0,-5 2 0,-5-1 0,-2-3 0,-4-2 0,-6-3 0,-3-3 0,-2-7 0,-3-6 0,-4-3 0,2-9 0,0-5 0,-2-7 0,2-2 0,2-6 0,1-5 0,6 1 0,2-2 0,4 0 0,5 0 0,6 1 0,8-4 0,6 1 0,8-4 0,8-3 0,2-1 0,4 1 0,2 0 0,3 9 0,-6-2 0,8 21-11,-28-12-27,19 21-4,-23 0 0,30-2 0</inkml:trace>
    <inkml:trace contextRef="#ctx0" brushRef="#br0" timeOffset="748.8013">916 526 75,'0'0'38,"-11"-18"1,11 18 0,0 0-16,0 0-13,0 0-3,11 25-1,-8-1-2,4 13-1,0 9 0,2 7-1,-2 1-1,4 2 0,-2-3 0,0-4-1,-1-7-1,-2-12-1,2-5-3,-8-25-2,9 28-10,-9-28-24,0 0 0,-14-28 0,11 12 1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04:52.89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3C375C5-137C-4028-9BEF-995A99299267}" emma:medium="tactile" emma:mode="ink">
          <msink:context xmlns:msink="http://schemas.microsoft.com/ink/2010/main" type="inkDrawing" rotatedBoundingBox="19088,9669 19366,9513 19394,9563 19116,9719" semanticType="callout" shapeName="Other">
            <msink:sourceLink direction="to" ref="{861CC115-C2AF-4E06-9E35-639B0627362E}"/>
            <msink:sourceLink direction="from" ref="{861CC115-C2AF-4E06-9E35-639B0627362E}"/>
          </msink:context>
        </emma:interpretation>
      </emma:emma>
    </inkml:annotationXML>
    <inkml:trace contextRef="#ctx0" brushRef="#br0">21 157 75,'-15'-1'39,"15"1"0,0 0 1,-6-34-18,22 33-12,-11-19-3,15 10-2,-2-10-1,6 6-2,1 0 0,5 2-1,-2 1 0,0 3-2,1 8-3,-15-18-13,9 22-23,-23-4-2,19-7 2,-19 7-2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04:45.27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9AE763C-C445-438B-99A7-045CFA0B88FF}" emma:medium="tactile" emma:mode="ink">
          <msink:context xmlns:msink="http://schemas.microsoft.com/ink/2010/main" type="writingRegion" rotatedBoundingBox="22375,10069 22836,12501 21367,12780 20906,10348"/>
        </emma:interpretation>
      </emma:emma>
    </inkml:annotationXML>
    <inkml:traceGroup>
      <inkml:annotationXML>
        <emma:emma xmlns:emma="http://www.w3.org/2003/04/emma" version="1.0">
          <emma:interpretation id="{842359D9-32AA-49F9-9032-1829167AF593}" emma:medium="tactile" emma:mode="ink">
            <msink:context xmlns:msink="http://schemas.microsoft.com/ink/2010/main" type="paragraph" rotatedBoundingBox="22375,10069 22836,12501 21367,12780 20906,103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3C432E-7815-48B6-A750-98E3D3B3D9FE}" emma:medium="tactile" emma:mode="ink">
              <msink:context xmlns:msink="http://schemas.microsoft.com/ink/2010/main" type="line" rotatedBoundingBox="22375,10069 22836,12501 21367,12780 20906,10348"/>
            </emma:interpretation>
          </emma:emma>
        </inkml:annotationXML>
        <inkml:traceGroup>
          <inkml:annotationXML>
            <emma:emma xmlns:emma="http://www.w3.org/2003/04/emma" version="1.0">
              <emma:interpretation id="{861CC115-C2AF-4E06-9E35-639B0627362E}" emma:medium="tactile" emma:mode="ink">
                <msink:context xmlns:msink="http://schemas.microsoft.com/ink/2010/main" type="inkWord" rotatedBoundingBox="22496,10710 22735,11968 21266,12247 21027,10988">
                  <msink:destinationLink direction="with" ref="{4E88100B-1098-4C00-B491-FC228135E828}"/>
                  <msink:destinationLink direction="to" ref="{53C375C5-137C-4028-9BEF-995A99299267}"/>
                  <msink:destinationLink direction="from" ref="{53C375C5-137C-4028-9BEF-995A99299267}"/>
                  <msink:destinationLink direction="with" ref="{2171E7A0-9FD5-41F6-A819-1432D76F0C30}"/>
                  <msink:destinationLink direction="with" ref="{098E5910-2396-4B3A-9D32-1FA093B3F422}"/>
                </msink:context>
              </emma:interpretation>
              <emma:one-of disjunction-type="recognition" id="oneOf0">
                <emma:interpretation id="interp0" emma:lang="en-US" emma:confidence="0">
                  <emma:literal>it:</emma:literal>
                </emma:interpretation>
                <emma:interpretation id="interp1" emma:lang="en-US" emma:confidence="0">
                  <emma:literal>i!!</emma:literal>
                </emma:interpretation>
                <emma:interpretation id="interp2" emma:lang="en-US" emma:confidence="0">
                  <emma:literal>it!</emma:literal>
                </emma:interpretation>
                <emma:interpretation id="interp3" emma:lang="en-US" emma:confidence="0">
                  <emma:literal>in....</emma:literal>
                </emma:interpretation>
                <emma:interpretation id="interp4" emma:lang="en-US" emma:confidence="0">
                  <emma:literal>it....</emma:literal>
                </emma:interpretation>
              </emma:one-of>
            </emma:emma>
          </inkml:annotationXML>
          <inkml:trace contextRef="#ctx0" brushRef="#br0">156 908 110,'0'32'39,"7"5"1,-8-19-1,11 8-32,-10-26-2,11 26-1,-11-26-2,0 0-1,0 0-1,12-26 0,-14 5 0,-3-4-1,-2-5 0,-4-5 1,-1-3-1,-4-3 0,-2 1 0,-1-1 1,0 6-1,-3 7 1,0 9 0,-3 8-1,0 15 1,2 10 0,-2 14 0,2 16 1,1 14 0,2 16 1,2 12 0,4 16 0,0 7 0,9 8 0,3-1 1,7-7-3,6-7 0,14-14 0,7-18 0,6-17 0,8-18 0,4-16 0,1-12 0,2-10 0,-2-6 0,-10-5 0,-3 5-4,-18-26-20,8 19-16,-19-14-3,3 8 2,-15-15-1</inkml:trace>
          <inkml:trace contextRef="#ctx0" brushRef="#br0" timeOffset="405.6007">617 759 101,'-12'25'40,"-3"-8"0,14 17 1,-24-6-29,27 19-5,-4-1 0,11 10-3,0 6-1,7 10-3,3 3 0,6 3 0,1-1 0,1 0 0,-1-3 0,-1-6 0,-2-10 0,-4-8 0,-3-13 0,-5-9 0,-3-9 0,-8-19 0,11 18 0,-27-31-43,16 13 1,-12-40-1,5 10-1</inkml:trace>
          <inkml:trace contextRef="#ctx0" brushRef="#br0" timeOffset="1825.2032">1205 922 105,'0'0'39,"0"16"3,0-16-2,5 25-27,-5-25-7,9 24-3,-2-8-1,-7-16-2,16 30-1,-16-30-4,14 44-11,-14-44-23,11 32-3,-11-32 2,-2 33-1</inkml:trace>
          <inkml:trace contextRef="#ctx0" brushRef="#br0" timeOffset="2059.2036">1259 1360 101,'0'0'40,"6"18"1,-6-18-1,7 29-23,-7-29-11,7 23-2,-7-23-2,10 23-1,-10-23-4,0 0-9,0 0-28,0 0-1,16 2 0,-16-2-1</inkml:trace>
          <inkml:trace contextRef="#ctx0" brushRef="#br0" timeOffset="1014.0018">1 0 115,'-5'18'40,"12"1"1,-7-19-9,14 26-24,-14-26-2,14 37-1,-7-19-3,2-2 0,-9-16-2,14 15-3,-14-15-3,0 0-20,0 0-14,9-28-1,-9 28 0,2-37-1</inkml:trace>
          <inkml:trace contextRef="#ctx0" brushRef="#br0" timeOffset="1201.2021">257-53 115,'7'30'41,"5"9"1,-10-13-1,14 6-33,-7-15-7,-9-17-5,28 11-36,-28-11-1,0 0 0,14-34 0</inkml:trace>
          <inkml:trace contextRef="#ctx0" brushRef="#br0" timeOffset="2652.0047">153 2293 107,'7'-17'40,"-7"17"0,0 0 0,21 19-25,-21-19-9,12 17-3,-12-17-1,18 27 0,-9-11-4,-9-16 0,17 31-6,-17-31-31,2 21-2,-2-21 1,0 0-2</inkml:trace>
          <inkml:trace contextRef="#ctx0" brushRef="#br0" timeOffset="2917.2051">592 2272 116,'13'32'40,"-13"-32"1,14 35-1,-14-35-30,5 26-6,-5-26 0,19 21-4,-19-21-6,0 0-27,20 4-7,-20-4-1,5-25 0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02:51.66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112C675-D9EA-4217-A343-E0D5F0D8C594}" emma:medium="tactile" emma:mode="ink">
          <msink:context xmlns:msink="http://schemas.microsoft.com/ink/2010/main" type="writingRegion" rotatedBoundingBox="14487,11622 14632,11622 14632,12195 14487,12195"/>
        </emma:interpretation>
      </emma:emma>
    </inkml:annotationXML>
    <inkml:traceGroup>
      <inkml:annotationXML>
        <emma:emma xmlns:emma="http://www.w3.org/2003/04/emma" version="1.0">
          <emma:interpretation id="{5E595EE9-CB2D-4C88-A66B-855EF0D91900}" emma:medium="tactile" emma:mode="ink">
            <msink:context xmlns:msink="http://schemas.microsoft.com/ink/2010/main" type="paragraph" rotatedBoundingBox="14487,11622 14632,11622 14632,12195 14487,121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C094C6-E780-486B-812A-EF25C6337D38}" emma:medium="tactile" emma:mode="ink">
              <msink:context xmlns:msink="http://schemas.microsoft.com/ink/2010/main" type="line" rotatedBoundingBox="14487,11622 14632,11622 14632,12195 14487,12195"/>
            </emma:interpretation>
          </emma:emma>
        </inkml:annotationXML>
        <inkml:traceGroup>
          <inkml:annotationXML>
            <emma:emma xmlns:emma="http://www.w3.org/2003/04/emma" version="1.0">
              <emma:interpretation id="{336FDA36-E07D-408B-B3C9-81ED3CB3A2CB}" emma:medium="tactile" emma:mode="ink">
                <msink:context xmlns:msink="http://schemas.microsoft.com/ink/2010/main" type="inkWord" rotatedBoundingBox="14487,11622 14632,11622 14632,12195 14487,12195"/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0">
                  <emma:literal>¥</emma:literal>
                </emma:interpretation>
                <emma:interpretation id="interp2" emma:lang="en-US" emma:confidence="0">
                  <emma:literal>[</emma:literal>
                </emma:interpretation>
                <emma:interpretation id="interp3" emma:lang="en-US" emma:confidence="0">
                  <emma:literal>k</emma:literal>
                </emma:interpretation>
                <emma:interpretation id="interp4" emma:lang="en-US" emma:confidence="0">
                  <emma:literal>!</emma:literal>
                </emma:interpretation>
              </emma:one-of>
            </emma:emma>
          </inkml:annotationXML>
          <inkml:trace contextRef="#ctx0" brushRef="#br0">11 17 113,'-9'20'40,"12"1"1,-3-21-1,0 35-30,0-35-5,2 31-2,-2-31 0,7 23-3,-7-23 0,0 0 0,0 0 0,20-14 0,-17-2 0,2-3 0,-1 0 0,-1-4 0,-1 5 0,0 1 0,-2 17 0,2-21 0,-2 21 0,0 0 0,0 0 0,0 0 0,2 19 0,-2-19 0,7 23 0,-7-23 0,10 25 0,-10-25 0,13 26-15,-13-26-25,0 0-2,-2 16 1,2-16-2</inkml:trace>
          <inkml:trace contextRef="#ctx0" brushRef="#br0" timeOffset="483.6008">39 566 105,'0'0'37,"-4"-20"4,1 4-3,19 18-27,-16-2-4,0 0-2,16-9-1,-16 9-1,0 0 1,21 16-4,-21-16 0,0 0 0,7 16 0,-7-16 0,0 0 0,0 0 0,0 0 0,0 0 0,0 0 0,0 0 0,0 0 0,0 0 0,0 0 0,0 0 0,0 0 0,19 14 0,-19-14-2,0 0-4,27 4-18,-27-4-16,7-16-1,-7 16 1,2-23-1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04:56.04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3045D64-D9E9-4FF3-91F7-C0DE92C9D8AD}" emma:medium="tactile" emma:mode="ink">
          <msink:context xmlns:msink="http://schemas.microsoft.com/ink/2010/main" type="inkDrawing" rotatedBoundingBox="21643,9243 22015,9200 22019,9230 21646,9272" shapeName="Other">
            <msink:destinationLink direction="with" ref="{098E5910-2396-4B3A-9D32-1FA093B3F422}"/>
          </msink:context>
        </emma:interpretation>
      </emma:emma>
    </inkml:annotationXML>
    <inkml:trace contextRef="#ctx0" brushRef="#br0">21 37 92,'0'0'39,"-25"14"3,25-14-1,0 0-22,0 0-10,0 0-3,0 0-2,0 0-1,29-6-3,-10-1 0,4 2 0,5-2 0,2 0 0,2 2 0,0-1 0,0 3 0,-4 1 0,-2 0 0,-1 4 0,-7-2 0,-18 0 0,28 5 0,-28-5 0,23 9-28,-23-9-14,0 0-2,0 0 1,-18-17-1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04:55.49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8E5910-2396-4B3A-9D32-1FA093B3F422}" emma:medium="tactile" emma:mode="ink">
          <msink:context xmlns:msink="http://schemas.microsoft.com/ink/2010/main" type="inkDrawing" rotatedBoundingBox="21185,8714 21451,9902 21015,10000 20749,8812" semanticType="callout" shapeName="Other">
            <msink:sourceLink direction="with" ref="{03045D64-D9E9-4FF3-91F7-C0DE92C9D8AD}"/>
            <msink:sourceLink direction="with" ref="{861CC115-C2AF-4E06-9E35-639B0627362E}"/>
          </msink:context>
        </emma:interpretation>
      </emma:emma>
    </inkml:annotationXML>
    <inkml:trace contextRef="#ctx0" brushRef="#br0">360 65 93,'-2'-16'39,"2"16"1,0 0 0,-30-29-27,30 29-5,-18-13-2,18 13-2,-30-7-1,11 9-2,-4 5 1,-2 5-1,-1 8 0,-1 6-1,-1 6 1,1 4 0,1 5 1,3 6-2,2 3 0,7-3 0,1-1 0,8-1 0,3-2 0,2-5 0,6-4 0,1-6 0,5-4 0,2-3 0,4-1 0,1-3 0,4-4 0,4 1 0,3-4 0,1 2 0,5-1 0,-1 3 0,-2-2 0,1 4 0,-2 2 0,0 1 0,-4 2 0,0 2 0,-5 3 0,0 1 0,-4 1 0,-3-2 0,-2 2 0,-7 2 0,1-2 0,-8-1 0,-6-1 0,3-1 0,-11-1 0,-2 1 0,-4-4 0,-3-2 0,-3-3 0,-1-2 0,-1-3 0,-5-4 0,1-7 0,2-6 0,0-4 0,2-4 0,1-6 0,4-4 0,4-2 0,3-6 0,7-3 0,5 0 0,4-1 0,8-2 0,2 1 0,4 2 0,2 3 0,4 1 0,-1 6 0,-7-1-6,13 26-16,-21-18-18,-4 18-3,14-19 2,-14 19-2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20:45.325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CF3A5E5D-DE3D-4C58-BBD1-47FC88793E7B}" emma:medium="tactile" emma:mode="ink">
          <msink:context xmlns:msink="http://schemas.microsoft.com/ink/2010/main" type="inkDrawing" rotatedBoundingBox="7668,8739 9628,8601 9631,8644 7671,8783" shapeName="Other">
            <msink:destinationLink direction="with" ref="{BA9F9FB8-8C70-4B92-8086-339D6A69A76E}"/>
            <msink:destinationLink direction="with" ref="{EAA231CF-A2E8-479E-A50F-E770385F5728}"/>
          </msink:context>
        </emma:interpretation>
      </emma:emma>
    </inkml:annotationXML>
    <inkml:trace contextRef="#ctx0" brushRef="#br0">0 167 18,'0'0'26,"0"0"1,0 0-2,0 0-7,0 0 0,0 0-4,0 0-2,0 0-2,16 9-1,-16-9-3,0 0-1,0 0-1,0 0 0,0 0-1,16-2 0,-16 2 0,0 0-1,0 0 1,16-5-1,-16 5 0,0 0 0,16-7-1,-16 7 0,0 0 0,21-5 0,-21 5-1,0 0 1,18-9 0,-18 9-1,0 0 1,0 0 0,17-7-1,-17 7 1,0 0-1,16-5 1,-16 5 0,0 0-1,20-6 0,-20 6 1,0 0-1,23-7 0,-23 7 0,19-3 1,-19 3-1,19-2 0,-19 2 0,20 0 0,-20 0 0,16 2 0,-16-2 1,17 3-1,-17-3 0,16 2 0,-16-2 1,16-2-1,-16 2 0,16-1 0,-16 1 0,0 0 1,21-2-1,-21 2 0,0 0 0,21 0 1,-21 0-1,0 0 0,23-2 0,-23 2 0,20-2 0,-20 2 0,23-1 0,-23 1 0,23-2 0,-23 2 0,23-2 0,-23 2 0,21-3 0,-21 3 0,19-2 0,-19 2 0,21-2 0,-21 2 0,23 0 0,-23 0 0,22 0 0,-22 0 0,21 0 1,-21 0-1,21 0 0,-21 0 0,19 0 0,-19 0 0,23 0 0,-23 0 0,25 0 0,-25 0 0,25 0 0,-25 0 0,28 0 0,-12-2 0,2 2 1,-3-1-1,3 1 0,-2-4 0,0 2 0,-16 2 0,28-1 0,-28 1 0,27-4 0,-27 4 0,24-3 0,-24 3 0,25-2 0,-25 2 0,23-4 0,-23 4 0,21-2 0,-21 2 0,20-1 0,-20 1 0,19-2 0,-19 2 1,23 0-1,-23 0 0,26-2 0,-26 2 0,29 0 1,-29 0-1,28-2 0,-10 2 0,-18 0 0,30-1 0,-13-1 0,-1 2 0,2 0 0,-2-2 0,1 0 1,-17 2-1,32-1 0,-32 1 0,27-6 0,-27 6 0,26-3 0,-26 3 1,26-5-2,-26 5 2,25-2-1,-25 2 0,27-2 0,-27 2 0,26-2 0,-26 2 0,27-1 0,-27 1 0,30-2 0,-30 2 0,28-2 0,-28 2 0,26 0 0,-10 0 0,-16 0 0,27-2 0,-27 2 0,30 0 0,-30 0 0,28-3 0,-12 1 0,-16 2 0,26-3 1,-26 3-1,27-4 0,-27 4 0,21-3 0,-21 3 0,19-2 0,-19 2 0,22 0 0,-22 0 0,19 0 0,-19 0 0,23 2 0,-23-2 0,23-2 0,-23 2 0,25-2 0,-25 2 0,23 0 0,-23 0 0,17-2 0,-17 2 0,0 0 0,18 2 0,-18-2 0,0 0 0,0 0 0,0 0 0,0 0 0,0 0 0,16 7-1,-16-7-1,0 0-2,0 0-4,0 0-31,0 0-1,0 0 2,-2-25-2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20:46.292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BA9F9FB8-8C70-4B92-8086-339D6A69A76E}" emma:medium="tactile" emma:mode="ink">
          <msink:context xmlns:msink="http://schemas.microsoft.com/ink/2010/main" type="inkDrawing" rotatedBoundingBox="9739,8313 9760,8901 9372,8914 9351,8327" semanticType="callout" shapeName="Other">
            <msink:sourceLink direction="with" ref="{CF3A5E5D-DE3D-4C58-BBD1-47FC88793E7B}"/>
          </msink:context>
        </emma:interpretation>
      </emma:emma>
    </inkml:annotationXML>
    <inkml:trace contextRef="#ctx0" brushRef="#br0">3 0 68,'0'0'37,"0"0"-1,-16 9 1,16-9-18,0 0-9,23 16-2,-23-16-2,0 0-2,17 14 0,-17-14 0,18 17-1,-18-17-1,25 18 0,-9-8 0,1-1-1,8 2 1,0-1-1,3 1 0,-2-2 0,1 5-1,-1-4 1,-3 4-1,-3-1 0,-4-1 0,-16-12 0,23 23 0,-23-23 0,14 19 0,-14-19 0,0 0 0,14 18 0,-14-18 0,0 0 0,0 0 0,10 17 0,-10-17 0,0 0 0,0 0 0,2 16 0,-2-16 0,0 0 0,0 0 0,0 0 0,4 18 0,-4-18 0,0 0 0,0 0 0,0 0 0,-2 19 0,2-19 0,0 0 0,-18 19 0,18-19 0,-23 20 0,23-20 0,-31 24 0,9-12 0,1 4 0,-3 0 0,-3 2 0,1 1 0,-3-1 1,3-3-1,-1 3 0,4-4 0,2 0 0,21-14 0,-24 21 0,24-21 1,0 0-1,0 0 0,-13 16 1,13-16-1,0 0 0,0 0 0,0 0 0,20-11 0,-20 11-1,0 0-1,0 0-3,24-8-3,-31-8-14,7 16-18,0 0-1,0 0 1,0 0-1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20:47.883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EAA231CF-A2E8-479E-A50F-E770385F5728}" emma:medium="tactile" emma:mode="ink">
          <msink:context xmlns:msink="http://schemas.microsoft.com/ink/2010/main" type="inkDrawing" rotatedBoundingBox="8005,8443 8117,9067 8027,9083 7915,8460" semanticType="callout" shapeName="Other">
            <msink:sourceLink direction="with" ref="{CF3A5E5D-DE3D-4C58-BBD1-47FC88793E7B}"/>
          </msink:context>
        </emma:interpretation>
      </emma:emma>
    </inkml:annotationXML>
    <inkml:trace contextRef="#ctx0" brushRef="#br0">0-1 63,'0'0'34,"0"0"0,0 0-3,0 0-16,0 0-7,0 0-3,16-5-1,-16 5-2,0 0 1,0 0-1,0 0 0,0 0 0,0 0 0,0 0 0,0 0 0,0 0 1,0 0-1,0 0 0,12 15 0,-12-15 1,2 23-1,-2-23-1,1 28 1,-1-12 0,2 2-1,-2 3 1,2 2-1,-2 3 0,2 6 0,-1 1 0,3 2 1,-2 2-1,1 0 0,1 0 0,3-2 0,-2-2 0,-1-3 0,1-3-1,0-3 1,1-4 0,-3-3 0,-3-17-1,9 25 1,-9-25-1,11 17 1,-11-17 0,0 0-1,0 0 0,14 16 1,-14-16-1,0 0 0,0 0 0,0 0 1,0 0-1,0 0 0,0 0 0,0 0 0,0 0 0,0 0 0,12-16 0,-12 16-1,0 0-2,2-21-3,14 25-24,-20-22-11,4 18 0,7-37-1,6 11 1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06T22:25:32.26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1E79CC76-B459-4A39-B32C-6A5FD2465CDC}" emma:medium="tactile" emma:mode="ink">
          <msink:context xmlns:msink="http://schemas.microsoft.com/ink/2010/main" type="inkDrawing" rotatedBoundingBox="3077,10358 6369,10229 6371,10263 3078,10392" shapeName="Other"/>
        </emma:interpretation>
      </emma:emma>
    </inkml:annotationXML>
    <inkml:trace contextRef="#ctx0" brushRef="#br0">0 146 65,'0'0'34,"0"0"0,0 0-2,0 0-13,0 0-7,0 0-4,27 2-2,-27-2-1,25-4-1,-25 4 0,30-3-1,-13-1-1,4 4 0,2-1 0,6 1-1,1-2 1,5 2-1,2 0-1,5 0 1,4-2 0,2 0-1,0 1 0,3-3 0,-2 2 0,2 1 1,-1-3-1,-3 1 0,-1 3 0,-2-2 0,-1 0 0,-3 2 0,-1-2 1,0 2-1,0-1 0,3-1 0,1-2 0,-1 1 0,0-1 0,1 2 0,-3-1 0,1 1 1,-2 0-1,-4 2 0,2 0 0,2-1 0,2-1 0,6 0 0,1-3 0,7 0 0,1-2 0,1 3 0,1-1 0,-3 1 0,-2 3 0,-8-1 0,0 2 0,-7 2 1,-2 1-1,-3-1 0,-1 0 0,5-2 0,2 0 0,3 0 0,4-2 1,2 0-1,5 0 0,2-1 0,1 1 1,-1 2-1,-1-2 0,1 2 0,-4 0 0,-3 0 0,-4 0 0,-1 0 0,-1 0 0,-3-3 0,1-4 0,-1 3 0,2-3 0,-2 4-1,-2-3 1,-2 5 0,-5 1-1,-4 0 1,-6 3 1,-4-1-1,-16-2 0,17 3-1,-17-3 0,0 0-2,0 0-9,0 0-26,0 0-3,7-21 2,-7 21 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919E0-DF79-48F2-9B54-1D7941574652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67FD5-A0C6-47A2-AAC2-B0C917C3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6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 baseline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Bonding and Isomerism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Review and Introduction to Organic Chemistry</a:t>
            </a:r>
            <a:endParaRPr kumimoji="0"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A127-D16E-426D-BC8D-581BCEC498BC}" type="datetime1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2D4C-B8CB-44BE-A6EF-57E92D321D24}" type="datetime1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2682-F3C8-4303-8AD0-08C13F28A46B}" type="datetime1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3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29B3-A20F-4184-A9BA-4FB30EF83DAE}" type="datetime1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30F-BC77-4418-9E5E-4617C9E6D9F4}" type="datetime1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804E-74A1-4441-B997-E2B014F2A90A}" type="datetime1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FBBB-DDF8-4348-BA3C-04956EAAC291}" type="datetime1">
              <a:rPr lang="en-US" smtClean="0"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317D-921C-4B49-9542-14D3293827F6}" type="datetime1">
              <a:rPr lang="en-US" smtClean="0"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F170-985C-482E-A758-EE1B088FAB97}" type="datetime1">
              <a:rPr lang="en-US" smtClean="0"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02DA-B461-46D2-93A7-2DF0F327E4A9}" type="datetime1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5D3A-7575-4EBC-A992-D9D56BE50413}" type="datetime1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99D18CA-58CE-4135-8AEF-4350DF02067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5F56AF-8400-4011-B643-B7ABFEFA826E}" type="datetime1">
              <a:rPr lang="en-US" smtClean="0"/>
              <a:t>4/4/2013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9D18CA-58CE-4135-8AEF-4350DF020675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4.xml"/><Relationship Id="rId18" Type="http://schemas.openxmlformats.org/officeDocument/2006/relationships/image" Target="../media/image85.emf"/><Relationship Id="rId26" Type="http://schemas.openxmlformats.org/officeDocument/2006/relationships/image" Target="../media/image89.emf"/><Relationship Id="rId39" Type="http://schemas.openxmlformats.org/officeDocument/2006/relationships/customXml" Target="../ink/ink86.xml"/><Relationship Id="rId21" Type="http://schemas.openxmlformats.org/officeDocument/2006/relationships/customXml" Target="../ink/ink78.xml"/><Relationship Id="rId34" Type="http://schemas.openxmlformats.org/officeDocument/2006/relationships/image" Target="../media/image93.emf"/><Relationship Id="rId42" Type="http://schemas.openxmlformats.org/officeDocument/2006/relationships/image" Target="../media/image97.emf"/><Relationship Id="rId47" Type="http://schemas.openxmlformats.org/officeDocument/2006/relationships/customXml" Target="../ink/ink90.xml"/><Relationship Id="rId50" Type="http://schemas.openxmlformats.org/officeDocument/2006/relationships/image" Target="../media/image101.emf"/><Relationship Id="rId55" Type="http://schemas.openxmlformats.org/officeDocument/2006/relationships/customXml" Target="../ink/ink94.xml"/><Relationship Id="rId63" Type="http://schemas.openxmlformats.org/officeDocument/2006/relationships/customXml" Target="../ink/ink98.xml"/><Relationship Id="rId68" Type="http://schemas.openxmlformats.org/officeDocument/2006/relationships/image" Target="../media/image110.emf"/><Relationship Id="rId7" Type="http://schemas.openxmlformats.org/officeDocument/2006/relationships/customXml" Target="../ink/ink71.xml"/><Relationship Id="rId71" Type="http://schemas.openxmlformats.org/officeDocument/2006/relationships/customXml" Target="../ink/ink10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4.emf"/><Relationship Id="rId29" Type="http://schemas.openxmlformats.org/officeDocument/2006/relationships/customXml" Target="../ink/ink82.xml"/><Relationship Id="rId1" Type="http://schemas.openxmlformats.org/officeDocument/2006/relationships/tags" Target="../tags/tag11.xml"/><Relationship Id="rId6" Type="http://schemas.openxmlformats.org/officeDocument/2006/relationships/image" Target="../media/image79.emf"/><Relationship Id="rId11" Type="http://schemas.openxmlformats.org/officeDocument/2006/relationships/customXml" Target="../ink/ink73.xml"/><Relationship Id="rId24" Type="http://schemas.openxmlformats.org/officeDocument/2006/relationships/image" Target="../media/image88.emf"/><Relationship Id="rId32" Type="http://schemas.openxmlformats.org/officeDocument/2006/relationships/image" Target="../media/image92.emf"/><Relationship Id="rId37" Type="http://schemas.openxmlformats.org/officeDocument/2006/relationships/customXml" Target="../ink/ink85.xml"/><Relationship Id="rId40" Type="http://schemas.openxmlformats.org/officeDocument/2006/relationships/image" Target="../media/image96.emf"/><Relationship Id="rId45" Type="http://schemas.openxmlformats.org/officeDocument/2006/relationships/customXml" Target="../ink/ink89.xml"/><Relationship Id="rId53" Type="http://schemas.openxmlformats.org/officeDocument/2006/relationships/customXml" Target="../ink/ink93.xml"/><Relationship Id="rId58" Type="http://schemas.openxmlformats.org/officeDocument/2006/relationships/image" Target="../media/image105.emf"/><Relationship Id="rId66" Type="http://schemas.openxmlformats.org/officeDocument/2006/relationships/image" Target="../media/image109.emf"/><Relationship Id="rId74" Type="http://schemas.openxmlformats.org/officeDocument/2006/relationships/image" Target="../media/image91.emf"/><Relationship Id="rId5" Type="http://schemas.openxmlformats.org/officeDocument/2006/relationships/customXml" Target="../ink/ink70.xml"/><Relationship Id="rId15" Type="http://schemas.openxmlformats.org/officeDocument/2006/relationships/customXml" Target="../ink/ink75.xml"/><Relationship Id="rId23" Type="http://schemas.openxmlformats.org/officeDocument/2006/relationships/customXml" Target="../ink/ink79.xml"/><Relationship Id="rId28" Type="http://schemas.openxmlformats.org/officeDocument/2006/relationships/image" Target="../media/image90.emf"/><Relationship Id="rId36" Type="http://schemas.openxmlformats.org/officeDocument/2006/relationships/image" Target="../media/image94.emf"/><Relationship Id="rId49" Type="http://schemas.openxmlformats.org/officeDocument/2006/relationships/customXml" Target="../ink/ink91.xml"/><Relationship Id="rId57" Type="http://schemas.openxmlformats.org/officeDocument/2006/relationships/customXml" Target="../ink/ink95.xml"/><Relationship Id="rId61" Type="http://schemas.openxmlformats.org/officeDocument/2006/relationships/customXml" Target="../ink/ink97.xml"/><Relationship Id="rId10" Type="http://schemas.openxmlformats.org/officeDocument/2006/relationships/image" Target="../media/image81.emf"/><Relationship Id="rId19" Type="http://schemas.openxmlformats.org/officeDocument/2006/relationships/customXml" Target="../ink/ink77.xml"/><Relationship Id="rId44" Type="http://schemas.openxmlformats.org/officeDocument/2006/relationships/image" Target="../media/image98.emf"/><Relationship Id="rId52" Type="http://schemas.openxmlformats.org/officeDocument/2006/relationships/image" Target="../media/image102.emf"/><Relationship Id="rId60" Type="http://schemas.openxmlformats.org/officeDocument/2006/relationships/image" Target="../media/image106.emf"/><Relationship Id="rId65" Type="http://schemas.openxmlformats.org/officeDocument/2006/relationships/customXml" Target="../ink/ink99.xml"/><Relationship Id="rId73" Type="http://schemas.openxmlformats.org/officeDocument/2006/relationships/customXml" Target="../ink/ink103.xml"/><Relationship Id="rId4" Type="http://schemas.openxmlformats.org/officeDocument/2006/relationships/image" Target="../media/image78.emf"/><Relationship Id="rId9" Type="http://schemas.openxmlformats.org/officeDocument/2006/relationships/customXml" Target="../ink/ink72.xml"/><Relationship Id="rId14" Type="http://schemas.openxmlformats.org/officeDocument/2006/relationships/image" Target="../media/image83.emf"/><Relationship Id="rId22" Type="http://schemas.openxmlformats.org/officeDocument/2006/relationships/image" Target="../media/image87.emf"/><Relationship Id="rId27" Type="http://schemas.openxmlformats.org/officeDocument/2006/relationships/customXml" Target="../ink/ink81.xml"/><Relationship Id="rId35" Type="http://schemas.openxmlformats.org/officeDocument/2006/relationships/customXml" Target="../ink/ink84.xml"/><Relationship Id="rId43" Type="http://schemas.openxmlformats.org/officeDocument/2006/relationships/customXml" Target="../ink/ink88.xml"/><Relationship Id="rId48" Type="http://schemas.openxmlformats.org/officeDocument/2006/relationships/image" Target="../media/image100.emf"/><Relationship Id="rId56" Type="http://schemas.openxmlformats.org/officeDocument/2006/relationships/image" Target="../media/image104.emf"/><Relationship Id="rId64" Type="http://schemas.openxmlformats.org/officeDocument/2006/relationships/image" Target="../media/image108.emf"/><Relationship Id="rId69" Type="http://schemas.openxmlformats.org/officeDocument/2006/relationships/customXml" Target="../ink/ink101.xml"/><Relationship Id="rId8" Type="http://schemas.openxmlformats.org/officeDocument/2006/relationships/image" Target="../media/image80.emf"/><Relationship Id="rId51" Type="http://schemas.openxmlformats.org/officeDocument/2006/relationships/customXml" Target="../ink/ink92.xml"/><Relationship Id="rId72" Type="http://schemas.openxmlformats.org/officeDocument/2006/relationships/image" Target="../media/image112.emf"/><Relationship Id="rId3" Type="http://schemas.openxmlformats.org/officeDocument/2006/relationships/customXml" Target="../ink/ink69.xml"/><Relationship Id="rId12" Type="http://schemas.openxmlformats.org/officeDocument/2006/relationships/image" Target="../media/image82.emf"/><Relationship Id="rId17" Type="http://schemas.openxmlformats.org/officeDocument/2006/relationships/customXml" Target="../ink/ink76.xml"/><Relationship Id="rId25" Type="http://schemas.openxmlformats.org/officeDocument/2006/relationships/customXml" Target="../ink/ink80.xml"/><Relationship Id="rId33" Type="http://schemas.openxmlformats.org/officeDocument/2006/relationships/customXml" Target="../ink/ink83.xml"/><Relationship Id="rId38" Type="http://schemas.openxmlformats.org/officeDocument/2006/relationships/image" Target="../media/image95.emf"/><Relationship Id="rId46" Type="http://schemas.openxmlformats.org/officeDocument/2006/relationships/image" Target="../media/image99.emf"/><Relationship Id="rId59" Type="http://schemas.openxmlformats.org/officeDocument/2006/relationships/customXml" Target="../ink/ink96.xml"/><Relationship Id="rId67" Type="http://schemas.openxmlformats.org/officeDocument/2006/relationships/customXml" Target="../ink/ink100.xml"/><Relationship Id="rId20" Type="http://schemas.openxmlformats.org/officeDocument/2006/relationships/image" Target="../media/image86.emf"/><Relationship Id="rId41" Type="http://schemas.openxmlformats.org/officeDocument/2006/relationships/customXml" Target="../ink/ink87.xml"/><Relationship Id="rId54" Type="http://schemas.openxmlformats.org/officeDocument/2006/relationships/image" Target="../media/image103.emf"/><Relationship Id="rId62" Type="http://schemas.openxmlformats.org/officeDocument/2006/relationships/image" Target="../media/image107.emf"/><Relationship Id="rId70" Type="http://schemas.openxmlformats.org/officeDocument/2006/relationships/image" Target="../media/image11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0.emf"/><Relationship Id="rId3" Type="http://schemas.openxmlformats.org/officeDocument/2006/relationships/customXml" Target="../ink/ink104.xml"/><Relationship Id="rId7" Type="http://schemas.openxmlformats.org/officeDocument/2006/relationships/customXml" Target="../ink/ink10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1110.emf"/><Relationship Id="rId5" Type="http://schemas.openxmlformats.org/officeDocument/2006/relationships/customXml" Target="../ink/ink105.xml"/><Relationship Id="rId10" Type="http://schemas.openxmlformats.org/officeDocument/2006/relationships/image" Target="../media/image113.emf"/><Relationship Id="rId4" Type="http://schemas.openxmlformats.org/officeDocument/2006/relationships/image" Target="../media/image1100.emf"/><Relationship Id="rId9" Type="http://schemas.openxmlformats.org/officeDocument/2006/relationships/customXml" Target="../ink/ink10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1.xml"/><Relationship Id="rId13" Type="http://schemas.openxmlformats.org/officeDocument/2006/relationships/image" Target="../media/image119.emf"/><Relationship Id="rId18" Type="http://schemas.openxmlformats.org/officeDocument/2006/relationships/customXml" Target="../ink/ink116.xml"/><Relationship Id="rId26" Type="http://schemas.openxmlformats.org/officeDocument/2006/relationships/customXml" Target="../ink/ink120.xml"/><Relationship Id="rId3" Type="http://schemas.openxmlformats.org/officeDocument/2006/relationships/image" Target="../media/image114.emf"/><Relationship Id="rId21" Type="http://schemas.openxmlformats.org/officeDocument/2006/relationships/image" Target="../media/image123.emf"/><Relationship Id="rId7" Type="http://schemas.openxmlformats.org/officeDocument/2006/relationships/image" Target="../media/image116.emf"/><Relationship Id="rId12" Type="http://schemas.openxmlformats.org/officeDocument/2006/relationships/customXml" Target="../ink/ink113.xml"/><Relationship Id="rId17" Type="http://schemas.openxmlformats.org/officeDocument/2006/relationships/image" Target="../media/image121.emf"/><Relationship Id="rId25" Type="http://schemas.openxmlformats.org/officeDocument/2006/relationships/image" Target="../media/image125.emf"/><Relationship Id="rId2" Type="http://schemas.openxmlformats.org/officeDocument/2006/relationships/customXml" Target="../ink/ink108.xml"/><Relationship Id="rId16" Type="http://schemas.openxmlformats.org/officeDocument/2006/relationships/customXml" Target="../ink/ink115.xml"/><Relationship Id="rId20" Type="http://schemas.openxmlformats.org/officeDocument/2006/relationships/customXml" Target="../ink/ink1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0.xml"/><Relationship Id="rId11" Type="http://schemas.openxmlformats.org/officeDocument/2006/relationships/image" Target="../media/image118.emf"/><Relationship Id="rId24" Type="http://schemas.openxmlformats.org/officeDocument/2006/relationships/customXml" Target="../ink/ink119.xml"/><Relationship Id="rId5" Type="http://schemas.openxmlformats.org/officeDocument/2006/relationships/image" Target="../media/image115.emf"/><Relationship Id="rId15" Type="http://schemas.openxmlformats.org/officeDocument/2006/relationships/image" Target="../media/image120.emf"/><Relationship Id="rId23" Type="http://schemas.openxmlformats.org/officeDocument/2006/relationships/image" Target="../media/image124.emf"/><Relationship Id="rId10" Type="http://schemas.openxmlformats.org/officeDocument/2006/relationships/customXml" Target="../ink/ink112.xml"/><Relationship Id="rId19" Type="http://schemas.openxmlformats.org/officeDocument/2006/relationships/image" Target="../media/image122.emf"/><Relationship Id="rId4" Type="http://schemas.openxmlformats.org/officeDocument/2006/relationships/customXml" Target="../ink/ink109.xml"/><Relationship Id="rId9" Type="http://schemas.openxmlformats.org/officeDocument/2006/relationships/image" Target="../media/image117.emf"/><Relationship Id="rId14" Type="http://schemas.openxmlformats.org/officeDocument/2006/relationships/customXml" Target="../ink/ink114.xml"/><Relationship Id="rId22" Type="http://schemas.openxmlformats.org/officeDocument/2006/relationships/customXml" Target="../ink/ink118.xml"/><Relationship Id="rId27" Type="http://schemas.openxmlformats.org/officeDocument/2006/relationships/image" Target="../media/image12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4.xml"/><Relationship Id="rId13" Type="http://schemas.openxmlformats.org/officeDocument/2006/relationships/image" Target="../media/image141.emf"/><Relationship Id="rId3" Type="http://schemas.openxmlformats.org/officeDocument/2006/relationships/image" Target="../media/image136.emf"/><Relationship Id="rId7" Type="http://schemas.openxmlformats.org/officeDocument/2006/relationships/image" Target="../media/image138.emf"/><Relationship Id="rId12" Type="http://schemas.openxmlformats.org/officeDocument/2006/relationships/customXml" Target="../ink/ink126.xml"/><Relationship Id="rId2" Type="http://schemas.openxmlformats.org/officeDocument/2006/relationships/customXml" Target="../ink/ink12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23.xml"/><Relationship Id="rId11" Type="http://schemas.openxmlformats.org/officeDocument/2006/relationships/image" Target="../media/image140.emf"/><Relationship Id="rId5" Type="http://schemas.openxmlformats.org/officeDocument/2006/relationships/image" Target="../media/image137.emf"/><Relationship Id="rId15" Type="http://schemas.openxmlformats.org/officeDocument/2006/relationships/image" Target="../media/image142.emf"/><Relationship Id="rId10" Type="http://schemas.openxmlformats.org/officeDocument/2006/relationships/customXml" Target="../ink/ink125.xml"/><Relationship Id="rId4" Type="http://schemas.openxmlformats.org/officeDocument/2006/relationships/customXml" Target="../ink/ink122.xml"/><Relationship Id="rId9" Type="http://schemas.openxmlformats.org/officeDocument/2006/relationships/image" Target="../media/image139.emf"/><Relationship Id="rId14" Type="http://schemas.openxmlformats.org/officeDocument/2006/relationships/customXml" Target="../ink/ink1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1.xml"/><Relationship Id="rId13" Type="http://schemas.openxmlformats.org/officeDocument/2006/relationships/image" Target="../media/image148.emf"/><Relationship Id="rId3" Type="http://schemas.openxmlformats.org/officeDocument/2006/relationships/image" Target="../media/image143.emf"/><Relationship Id="rId7" Type="http://schemas.openxmlformats.org/officeDocument/2006/relationships/image" Target="../media/image145.emf"/><Relationship Id="rId12" Type="http://schemas.openxmlformats.org/officeDocument/2006/relationships/customXml" Target="../ink/ink133.xml"/><Relationship Id="rId2" Type="http://schemas.openxmlformats.org/officeDocument/2006/relationships/customXml" Target="../ink/ink128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30.xml"/><Relationship Id="rId11" Type="http://schemas.openxmlformats.org/officeDocument/2006/relationships/image" Target="../media/image147.emf"/><Relationship Id="rId5" Type="http://schemas.openxmlformats.org/officeDocument/2006/relationships/image" Target="../media/image144.emf"/><Relationship Id="rId15" Type="http://schemas.openxmlformats.org/officeDocument/2006/relationships/image" Target="../media/image750.emf"/><Relationship Id="rId10" Type="http://schemas.openxmlformats.org/officeDocument/2006/relationships/customXml" Target="../ink/ink132.xml"/><Relationship Id="rId4" Type="http://schemas.openxmlformats.org/officeDocument/2006/relationships/customXml" Target="../ink/ink129.xml"/><Relationship Id="rId9" Type="http://schemas.openxmlformats.org/officeDocument/2006/relationships/image" Target="../media/image146.emf"/><Relationship Id="rId14" Type="http://schemas.openxmlformats.org/officeDocument/2006/relationships/customXml" Target="../ink/ink1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2" Type="http://schemas.openxmlformats.org/officeDocument/2006/relationships/customXml" Target="../ink/ink13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9.xml"/><Relationship Id="rId13" Type="http://schemas.openxmlformats.org/officeDocument/2006/relationships/image" Target="../media/image155.emf"/><Relationship Id="rId3" Type="http://schemas.openxmlformats.org/officeDocument/2006/relationships/image" Target="../media/image150.emf"/><Relationship Id="rId7" Type="http://schemas.openxmlformats.org/officeDocument/2006/relationships/image" Target="../media/image152.emf"/><Relationship Id="rId12" Type="http://schemas.openxmlformats.org/officeDocument/2006/relationships/customXml" Target="../ink/ink141.xml"/><Relationship Id="rId2" Type="http://schemas.openxmlformats.org/officeDocument/2006/relationships/customXml" Target="../ink/ink1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8.xml"/><Relationship Id="rId11" Type="http://schemas.openxmlformats.org/officeDocument/2006/relationships/image" Target="../media/image154.emf"/><Relationship Id="rId5" Type="http://schemas.openxmlformats.org/officeDocument/2006/relationships/image" Target="../media/image151.emf"/><Relationship Id="rId10" Type="http://schemas.openxmlformats.org/officeDocument/2006/relationships/customXml" Target="../ink/ink140.xml"/><Relationship Id="rId4" Type="http://schemas.openxmlformats.org/officeDocument/2006/relationships/customXml" Target="../ink/ink137.xml"/><Relationship Id="rId9" Type="http://schemas.openxmlformats.org/officeDocument/2006/relationships/image" Target="../media/image15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4.xml"/><Relationship Id="rId117" Type="http://schemas.openxmlformats.org/officeDocument/2006/relationships/image" Target="../media/image224.emf"/><Relationship Id="rId21" Type="http://schemas.openxmlformats.org/officeDocument/2006/relationships/image" Target="../media/image176.emf"/><Relationship Id="rId42" Type="http://schemas.openxmlformats.org/officeDocument/2006/relationships/customXml" Target="../ink/ink162.xml"/><Relationship Id="rId47" Type="http://schemas.openxmlformats.org/officeDocument/2006/relationships/image" Target="../media/image189.emf"/><Relationship Id="rId63" Type="http://schemas.openxmlformats.org/officeDocument/2006/relationships/image" Target="../media/image197.emf"/><Relationship Id="rId68" Type="http://schemas.openxmlformats.org/officeDocument/2006/relationships/customXml" Target="../ink/ink175.xml"/><Relationship Id="rId84" Type="http://schemas.openxmlformats.org/officeDocument/2006/relationships/customXml" Target="../ink/ink183.xml"/><Relationship Id="rId89" Type="http://schemas.openxmlformats.org/officeDocument/2006/relationships/image" Target="../media/image210.emf"/><Relationship Id="rId112" Type="http://schemas.openxmlformats.org/officeDocument/2006/relationships/customXml" Target="../ink/ink197.xml"/><Relationship Id="rId133" Type="http://schemas.openxmlformats.org/officeDocument/2006/relationships/image" Target="../media/image232.emf"/><Relationship Id="rId138" Type="http://schemas.openxmlformats.org/officeDocument/2006/relationships/customXml" Target="../ink/ink210.xml"/><Relationship Id="rId154" Type="http://schemas.openxmlformats.org/officeDocument/2006/relationships/customXml" Target="../ink/ink218.xml"/><Relationship Id="rId159" Type="http://schemas.openxmlformats.org/officeDocument/2006/relationships/image" Target="../media/image245.emf"/><Relationship Id="rId170" Type="http://schemas.openxmlformats.org/officeDocument/2006/relationships/customXml" Target="../ink/ink226.xml"/><Relationship Id="rId16" Type="http://schemas.openxmlformats.org/officeDocument/2006/relationships/customXml" Target="../ink/ink149.xml"/><Relationship Id="rId107" Type="http://schemas.openxmlformats.org/officeDocument/2006/relationships/image" Target="../media/image219.emf"/><Relationship Id="rId11" Type="http://schemas.openxmlformats.org/officeDocument/2006/relationships/image" Target="../media/image171.emf"/><Relationship Id="rId32" Type="http://schemas.openxmlformats.org/officeDocument/2006/relationships/customXml" Target="../ink/ink157.xml"/><Relationship Id="rId37" Type="http://schemas.openxmlformats.org/officeDocument/2006/relationships/image" Target="../media/image184.emf"/><Relationship Id="rId53" Type="http://schemas.openxmlformats.org/officeDocument/2006/relationships/image" Target="../media/image192.emf"/><Relationship Id="rId58" Type="http://schemas.openxmlformats.org/officeDocument/2006/relationships/customXml" Target="../ink/ink170.xml"/><Relationship Id="rId74" Type="http://schemas.openxmlformats.org/officeDocument/2006/relationships/customXml" Target="../ink/ink178.xml"/><Relationship Id="rId79" Type="http://schemas.openxmlformats.org/officeDocument/2006/relationships/image" Target="../media/image205.emf"/><Relationship Id="rId102" Type="http://schemas.openxmlformats.org/officeDocument/2006/relationships/customXml" Target="../ink/ink192.xml"/><Relationship Id="rId123" Type="http://schemas.openxmlformats.org/officeDocument/2006/relationships/image" Target="../media/image227.emf"/><Relationship Id="rId128" Type="http://schemas.openxmlformats.org/officeDocument/2006/relationships/customXml" Target="../ink/ink205.xml"/><Relationship Id="rId144" Type="http://schemas.openxmlformats.org/officeDocument/2006/relationships/customXml" Target="../ink/ink213.xml"/><Relationship Id="rId149" Type="http://schemas.openxmlformats.org/officeDocument/2006/relationships/image" Target="../media/image240.emf"/><Relationship Id="rId5" Type="http://schemas.openxmlformats.org/officeDocument/2006/relationships/image" Target="../media/image168.emf"/><Relationship Id="rId90" Type="http://schemas.openxmlformats.org/officeDocument/2006/relationships/customXml" Target="../ink/ink186.xml"/><Relationship Id="rId95" Type="http://schemas.openxmlformats.org/officeDocument/2006/relationships/image" Target="../media/image213.emf"/><Relationship Id="rId160" Type="http://schemas.openxmlformats.org/officeDocument/2006/relationships/customXml" Target="../ink/ink221.xml"/><Relationship Id="rId165" Type="http://schemas.openxmlformats.org/officeDocument/2006/relationships/image" Target="../media/image248.emf"/><Relationship Id="rId22" Type="http://schemas.openxmlformats.org/officeDocument/2006/relationships/customXml" Target="../ink/ink152.xml"/><Relationship Id="rId27" Type="http://schemas.openxmlformats.org/officeDocument/2006/relationships/image" Target="../media/image179.emf"/><Relationship Id="rId43" Type="http://schemas.openxmlformats.org/officeDocument/2006/relationships/image" Target="../media/image187.emf"/><Relationship Id="rId48" Type="http://schemas.openxmlformats.org/officeDocument/2006/relationships/customXml" Target="../ink/ink165.xml"/><Relationship Id="rId64" Type="http://schemas.openxmlformats.org/officeDocument/2006/relationships/customXml" Target="../ink/ink173.xml"/><Relationship Id="rId69" Type="http://schemas.openxmlformats.org/officeDocument/2006/relationships/image" Target="../media/image200.emf"/><Relationship Id="rId113" Type="http://schemas.openxmlformats.org/officeDocument/2006/relationships/image" Target="../media/image222.emf"/><Relationship Id="rId118" Type="http://schemas.openxmlformats.org/officeDocument/2006/relationships/customXml" Target="../ink/ink200.xml"/><Relationship Id="rId134" Type="http://schemas.openxmlformats.org/officeDocument/2006/relationships/customXml" Target="../ink/ink208.xml"/><Relationship Id="rId139" Type="http://schemas.openxmlformats.org/officeDocument/2006/relationships/image" Target="../media/image235.emf"/><Relationship Id="rId80" Type="http://schemas.openxmlformats.org/officeDocument/2006/relationships/customXml" Target="../ink/ink181.xml"/><Relationship Id="rId85" Type="http://schemas.openxmlformats.org/officeDocument/2006/relationships/image" Target="../media/image208.emf"/><Relationship Id="rId150" Type="http://schemas.openxmlformats.org/officeDocument/2006/relationships/customXml" Target="../ink/ink216.xml"/><Relationship Id="rId155" Type="http://schemas.openxmlformats.org/officeDocument/2006/relationships/image" Target="../media/image243.emf"/><Relationship Id="rId171" Type="http://schemas.openxmlformats.org/officeDocument/2006/relationships/image" Target="../media/image251.emf"/><Relationship Id="rId12" Type="http://schemas.openxmlformats.org/officeDocument/2006/relationships/customXml" Target="../ink/ink147.xml"/><Relationship Id="rId17" Type="http://schemas.openxmlformats.org/officeDocument/2006/relationships/image" Target="../media/image174.emf"/><Relationship Id="rId33" Type="http://schemas.openxmlformats.org/officeDocument/2006/relationships/image" Target="../media/image182.emf"/><Relationship Id="rId38" Type="http://schemas.openxmlformats.org/officeDocument/2006/relationships/customXml" Target="../ink/ink160.xml"/><Relationship Id="rId59" Type="http://schemas.openxmlformats.org/officeDocument/2006/relationships/image" Target="../media/image195.emf"/><Relationship Id="rId103" Type="http://schemas.openxmlformats.org/officeDocument/2006/relationships/image" Target="../media/image217.emf"/><Relationship Id="rId108" Type="http://schemas.openxmlformats.org/officeDocument/2006/relationships/customXml" Target="../ink/ink195.xml"/><Relationship Id="rId124" Type="http://schemas.openxmlformats.org/officeDocument/2006/relationships/customXml" Target="../ink/ink203.xml"/><Relationship Id="rId129" Type="http://schemas.openxmlformats.org/officeDocument/2006/relationships/image" Target="../media/image230.emf"/><Relationship Id="rId54" Type="http://schemas.openxmlformats.org/officeDocument/2006/relationships/customXml" Target="../ink/ink168.xml"/><Relationship Id="rId70" Type="http://schemas.openxmlformats.org/officeDocument/2006/relationships/customXml" Target="../ink/ink176.xml"/><Relationship Id="rId75" Type="http://schemas.openxmlformats.org/officeDocument/2006/relationships/image" Target="../media/image203.emf"/><Relationship Id="rId91" Type="http://schemas.openxmlformats.org/officeDocument/2006/relationships/image" Target="../media/image211.emf"/><Relationship Id="rId96" Type="http://schemas.openxmlformats.org/officeDocument/2006/relationships/customXml" Target="../ink/ink189.xml"/><Relationship Id="rId140" Type="http://schemas.openxmlformats.org/officeDocument/2006/relationships/customXml" Target="../ink/ink211.xml"/><Relationship Id="rId145" Type="http://schemas.openxmlformats.org/officeDocument/2006/relationships/image" Target="../media/image238.emf"/><Relationship Id="rId161" Type="http://schemas.openxmlformats.org/officeDocument/2006/relationships/image" Target="../media/image246.emf"/><Relationship Id="rId166" Type="http://schemas.openxmlformats.org/officeDocument/2006/relationships/customXml" Target="../ink/ink224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44.xml"/><Relationship Id="rId15" Type="http://schemas.openxmlformats.org/officeDocument/2006/relationships/image" Target="../media/image173.emf"/><Relationship Id="rId23" Type="http://schemas.openxmlformats.org/officeDocument/2006/relationships/image" Target="../media/image177.emf"/><Relationship Id="rId28" Type="http://schemas.openxmlformats.org/officeDocument/2006/relationships/customXml" Target="../ink/ink155.xml"/><Relationship Id="rId36" Type="http://schemas.openxmlformats.org/officeDocument/2006/relationships/customXml" Target="../ink/ink159.xml"/><Relationship Id="rId49" Type="http://schemas.openxmlformats.org/officeDocument/2006/relationships/image" Target="../media/image190.emf"/><Relationship Id="rId57" Type="http://schemas.openxmlformats.org/officeDocument/2006/relationships/image" Target="../media/image194.emf"/><Relationship Id="rId106" Type="http://schemas.openxmlformats.org/officeDocument/2006/relationships/customXml" Target="../ink/ink194.xml"/><Relationship Id="rId114" Type="http://schemas.openxmlformats.org/officeDocument/2006/relationships/customXml" Target="../ink/ink198.xml"/><Relationship Id="rId119" Type="http://schemas.openxmlformats.org/officeDocument/2006/relationships/image" Target="../media/image225.emf"/><Relationship Id="rId127" Type="http://schemas.openxmlformats.org/officeDocument/2006/relationships/image" Target="../media/image229.emf"/><Relationship Id="rId10" Type="http://schemas.openxmlformats.org/officeDocument/2006/relationships/customXml" Target="../ink/ink146.xml"/><Relationship Id="rId31" Type="http://schemas.openxmlformats.org/officeDocument/2006/relationships/image" Target="../media/image181.emf"/><Relationship Id="rId44" Type="http://schemas.openxmlformats.org/officeDocument/2006/relationships/customXml" Target="../ink/ink163.xml"/><Relationship Id="rId52" Type="http://schemas.openxmlformats.org/officeDocument/2006/relationships/customXml" Target="../ink/ink167.xml"/><Relationship Id="rId60" Type="http://schemas.openxmlformats.org/officeDocument/2006/relationships/customXml" Target="../ink/ink171.xml"/><Relationship Id="rId65" Type="http://schemas.openxmlformats.org/officeDocument/2006/relationships/image" Target="../media/image198.emf"/><Relationship Id="rId73" Type="http://schemas.openxmlformats.org/officeDocument/2006/relationships/image" Target="../media/image202.emf"/><Relationship Id="rId78" Type="http://schemas.openxmlformats.org/officeDocument/2006/relationships/customXml" Target="../ink/ink180.xml"/><Relationship Id="rId81" Type="http://schemas.openxmlformats.org/officeDocument/2006/relationships/image" Target="../media/image206.emf"/><Relationship Id="rId86" Type="http://schemas.openxmlformats.org/officeDocument/2006/relationships/customXml" Target="../ink/ink184.xml"/><Relationship Id="rId94" Type="http://schemas.openxmlformats.org/officeDocument/2006/relationships/customXml" Target="../ink/ink188.xml"/><Relationship Id="rId99" Type="http://schemas.openxmlformats.org/officeDocument/2006/relationships/image" Target="../media/image215.emf"/><Relationship Id="rId101" Type="http://schemas.openxmlformats.org/officeDocument/2006/relationships/image" Target="../media/image216.emf"/><Relationship Id="rId122" Type="http://schemas.openxmlformats.org/officeDocument/2006/relationships/customXml" Target="../ink/ink202.xml"/><Relationship Id="rId130" Type="http://schemas.openxmlformats.org/officeDocument/2006/relationships/customXml" Target="../ink/ink206.xml"/><Relationship Id="rId135" Type="http://schemas.openxmlformats.org/officeDocument/2006/relationships/image" Target="../media/image233.emf"/><Relationship Id="rId143" Type="http://schemas.openxmlformats.org/officeDocument/2006/relationships/image" Target="../media/image237.emf"/><Relationship Id="rId148" Type="http://schemas.openxmlformats.org/officeDocument/2006/relationships/customXml" Target="../ink/ink215.xml"/><Relationship Id="rId151" Type="http://schemas.openxmlformats.org/officeDocument/2006/relationships/image" Target="../media/image241.emf"/><Relationship Id="rId156" Type="http://schemas.openxmlformats.org/officeDocument/2006/relationships/customXml" Target="../ink/ink219.xml"/><Relationship Id="rId164" Type="http://schemas.openxmlformats.org/officeDocument/2006/relationships/customXml" Target="../ink/ink223.xml"/><Relationship Id="rId169" Type="http://schemas.openxmlformats.org/officeDocument/2006/relationships/image" Target="../media/image250.emf"/><Relationship Id="rId4" Type="http://schemas.openxmlformats.org/officeDocument/2006/relationships/customXml" Target="../ink/ink143.xml"/><Relationship Id="rId9" Type="http://schemas.openxmlformats.org/officeDocument/2006/relationships/image" Target="../media/image170.emf"/><Relationship Id="rId13" Type="http://schemas.openxmlformats.org/officeDocument/2006/relationships/image" Target="../media/image172.emf"/><Relationship Id="rId18" Type="http://schemas.openxmlformats.org/officeDocument/2006/relationships/customXml" Target="../ink/ink150.xml"/><Relationship Id="rId39" Type="http://schemas.openxmlformats.org/officeDocument/2006/relationships/image" Target="../media/image185.emf"/><Relationship Id="rId109" Type="http://schemas.openxmlformats.org/officeDocument/2006/relationships/image" Target="../media/image220.emf"/><Relationship Id="rId34" Type="http://schemas.openxmlformats.org/officeDocument/2006/relationships/customXml" Target="../ink/ink158.xml"/><Relationship Id="rId50" Type="http://schemas.openxmlformats.org/officeDocument/2006/relationships/customXml" Target="../ink/ink166.xml"/><Relationship Id="rId55" Type="http://schemas.openxmlformats.org/officeDocument/2006/relationships/image" Target="../media/image193.emf"/><Relationship Id="rId76" Type="http://schemas.openxmlformats.org/officeDocument/2006/relationships/customXml" Target="../ink/ink179.xml"/><Relationship Id="rId97" Type="http://schemas.openxmlformats.org/officeDocument/2006/relationships/image" Target="../media/image214.emf"/><Relationship Id="rId104" Type="http://schemas.openxmlformats.org/officeDocument/2006/relationships/customXml" Target="../ink/ink193.xml"/><Relationship Id="rId120" Type="http://schemas.openxmlformats.org/officeDocument/2006/relationships/customXml" Target="../ink/ink201.xml"/><Relationship Id="rId125" Type="http://schemas.openxmlformats.org/officeDocument/2006/relationships/image" Target="../media/image228.emf"/><Relationship Id="rId141" Type="http://schemas.openxmlformats.org/officeDocument/2006/relationships/image" Target="../media/image236.emf"/><Relationship Id="rId146" Type="http://schemas.openxmlformats.org/officeDocument/2006/relationships/customXml" Target="../ink/ink214.xml"/><Relationship Id="rId167" Type="http://schemas.openxmlformats.org/officeDocument/2006/relationships/image" Target="../media/image249.emf"/><Relationship Id="rId7" Type="http://schemas.openxmlformats.org/officeDocument/2006/relationships/image" Target="../media/image169.emf"/><Relationship Id="rId71" Type="http://schemas.openxmlformats.org/officeDocument/2006/relationships/image" Target="../media/image201.emf"/><Relationship Id="rId92" Type="http://schemas.openxmlformats.org/officeDocument/2006/relationships/customXml" Target="../ink/ink187.xml"/><Relationship Id="rId162" Type="http://schemas.openxmlformats.org/officeDocument/2006/relationships/customXml" Target="../ink/ink222.xml"/><Relationship Id="rId2" Type="http://schemas.openxmlformats.org/officeDocument/2006/relationships/customXml" Target="../ink/ink142.xml"/><Relationship Id="rId29" Type="http://schemas.openxmlformats.org/officeDocument/2006/relationships/image" Target="../media/image180.emf"/><Relationship Id="rId24" Type="http://schemas.openxmlformats.org/officeDocument/2006/relationships/customXml" Target="../ink/ink153.xml"/><Relationship Id="rId40" Type="http://schemas.openxmlformats.org/officeDocument/2006/relationships/customXml" Target="../ink/ink161.xml"/><Relationship Id="rId45" Type="http://schemas.openxmlformats.org/officeDocument/2006/relationships/image" Target="../media/image188.emf"/><Relationship Id="rId66" Type="http://schemas.openxmlformats.org/officeDocument/2006/relationships/customXml" Target="../ink/ink174.xml"/><Relationship Id="rId87" Type="http://schemas.openxmlformats.org/officeDocument/2006/relationships/image" Target="../media/image209.emf"/><Relationship Id="rId110" Type="http://schemas.openxmlformats.org/officeDocument/2006/relationships/customXml" Target="../ink/ink196.xml"/><Relationship Id="rId115" Type="http://schemas.openxmlformats.org/officeDocument/2006/relationships/image" Target="../media/image223.emf"/><Relationship Id="rId131" Type="http://schemas.openxmlformats.org/officeDocument/2006/relationships/image" Target="../media/image231.emf"/><Relationship Id="rId136" Type="http://schemas.openxmlformats.org/officeDocument/2006/relationships/customXml" Target="../ink/ink209.xml"/><Relationship Id="rId157" Type="http://schemas.openxmlformats.org/officeDocument/2006/relationships/image" Target="../media/image244.emf"/><Relationship Id="rId61" Type="http://schemas.openxmlformats.org/officeDocument/2006/relationships/image" Target="../media/image196.emf"/><Relationship Id="rId82" Type="http://schemas.openxmlformats.org/officeDocument/2006/relationships/customXml" Target="../ink/ink182.xml"/><Relationship Id="rId152" Type="http://schemas.openxmlformats.org/officeDocument/2006/relationships/customXml" Target="../ink/ink217.xml"/><Relationship Id="rId19" Type="http://schemas.openxmlformats.org/officeDocument/2006/relationships/image" Target="../media/image175.emf"/><Relationship Id="rId14" Type="http://schemas.openxmlformats.org/officeDocument/2006/relationships/customXml" Target="../ink/ink148.xml"/><Relationship Id="rId30" Type="http://schemas.openxmlformats.org/officeDocument/2006/relationships/customXml" Target="../ink/ink156.xml"/><Relationship Id="rId35" Type="http://schemas.openxmlformats.org/officeDocument/2006/relationships/image" Target="../media/image183.emf"/><Relationship Id="rId56" Type="http://schemas.openxmlformats.org/officeDocument/2006/relationships/customXml" Target="../ink/ink169.xml"/><Relationship Id="rId77" Type="http://schemas.openxmlformats.org/officeDocument/2006/relationships/image" Target="../media/image204.emf"/><Relationship Id="rId100" Type="http://schemas.openxmlformats.org/officeDocument/2006/relationships/customXml" Target="../ink/ink191.xml"/><Relationship Id="rId105" Type="http://schemas.openxmlformats.org/officeDocument/2006/relationships/image" Target="../media/image218.emf"/><Relationship Id="rId126" Type="http://schemas.openxmlformats.org/officeDocument/2006/relationships/customXml" Target="../ink/ink204.xml"/><Relationship Id="rId147" Type="http://schemas.openxmlformats.org/officeDocument/2006/relationships/image" Target="../media/image239.emf"/><Relationship Id="rId168" Type="http://schemas.openxmlformats.org/officeDocument/2006/relationships/customXml" Target="../ink/ink225.xml"/><Relationship Id="rId8" Type="http://schemas.openxmlformats.org/officeDocument/2006/relationships/customXml" Target="../ink/ink145.xml"/><Relationship Id="rId51" Type="http://schemas.openxmlformats.org/officeDocument/2006/relationships/image" Target="../media/image191.emf"/><Relationship Id="rId72" Type="http://schemas.openxmlformats.org/officeDocument/2006/relationships/customXml" Target="../ink/ink177.xml"/><Relationship Id="rId93" Type="http://schemas.openxmlformats.org/officeDocument/2006/relationships/image" Target="../media/image212.emf"/><Relationship Id="rId98" Type="http://schemas.openxmlformats.org/officeDocument/2006/relationships/customXml" Target="../ink/ink190.xml"/><Relationship Id="rId121" Type="http://schemas.openxmlformats.org/officeDocument/2006/relationships/image" Target="../media/image226.emf"/><Relationship Id="rId142" Type="http://schemas.openxmlformats.org/officeDocument/2006/relationships/customXml" Target="../ink/ink212.xml"/><Relationship Id="rId163" Type="http://schemas.openxmlformats.org/officeDocument/2006/relationships/image" Target="../media/image247.emf"/><Relationship Id="rId3" Type="http://schemas.openxmlformats.org/officeDocument/2006/relationships/image" Target="../media/image167.emf"/><Relationship Id="rId25" Type="http://schemas.openxmlformats.org/officeDocument/2006/relationships/image" Target="../media/image178.emf"/><Relationship Id="rId46" Type="http://schemas.openxmlformats.org/officeDocument/2006/relationships/customXml" Target="../ink/ink164.xml"/><Relationship Id="rId67" Type="http://schemas.openxmlformats.org/officeDocument/2006/relationships/image" Target="../media/image199.emf"/><Relationship Id="rId116" Type="http://schemas.openxmlformats.org/officeDocument/2006/relationships/customXml" Target="../ink/ink199.xml"/><Relationship Id="rId137" Type="http://schemas.openxmlformats.org/officeDocument/2006/relationships/image" Target="../media/image234.emf"/><Relationship Id="rId158" Type="http://schemas.openxmlformats.org/officeDocument/2006/relationships/customXml" Target="../ink/ink220.xml"/><Relationship Id="rId20" Type="http://schemas.openxmlformats.org/officeDocument/2006/relationships/customXml" Target="../ink/ink151.xml"/><Relationship Id="rId41" Type="http://schemas.openxmlformats.org/officeDocument/2006/relationships/image" Target="../media/image186.emf"/><Relationship Id="rId62" Type="http://schemas.openxmlformats.org/officeDocument/2006/relationships/customXml" Target="../ink/ink172.xml"/><Relationship Id="rId83" Type="http://schemas.openxmlformats.org/officeDocument/2006/relationships/image" Target="../media/image207.emf"/><Relationship Id="rId88" Type="http://schemas.openxmlformats.org/officeDocument/2006/relationships/customXml" Target="../ink/ink185.xml"/><Relationship Id="rId111" Type="http://schemas.openxmlformats.org/officeDocument/2006/relationships/image" Target="../media/image221.emf"/><Relationship Id="rId132" Type="http://schemas.openxmlformats.org/officeDocument/2006/relationships/customXml" Target="../ink/ink207.xml"/><Relationship Id="rId153" Type="http://schemas.openxmlformats.org/officeDocument/2006/relationships/image" Target="../media/image242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0.xml"/><Relationship Id="rId13" Type="http://schemas.openxmlformats.org/officeDocument/2006/relationships/image" Target="../media/image211.emf"/><Relationship Id="rId18" Type="http://schemas.openxmlformats.org/officeDocument/2006/relationships/customXml" Target="../ink/ink235.xml"/><Relationship Id="rId26" Type="http://schemas.openxmlformats.org/officeDocument/2006/relationships/customXml" Target="../ink/ink239.xml"/><Relationship Id="rId3" Type="http://schemas.openxmlformats.org/officeDocument/2006/relationships/image" Target="../media/image196.emf"/><Relationship Id="rId21" Type="http://schemas.openxmlformats.org/officeDocument/2006/relationships/image" Target="../media/image244.emf"/><Relationship Id="rId7" Type="http://schemas.openxmlformats.org/officeDocument/2006/relationships/image" Target="../media/image208.emf"/><Relationship Id="rId12" Type="http://schemas.openxmlformats.org/officeDocument/2006/relationships/customXml" Target="../ink/ink232.xml"/><Relationship Id="rId17" Type="http://schemas.openxmlformats.org/officeDocument/2006/relationships/image" Target="../media/image227.emf"/><Relationship Id="rId25" Type="http://schemas.openxmlformats.org/officeDocument/2006/relationships/image" Target="../media/image247.emf"/><Relationship Id="rId2" Type="http://schemas.openxmlformats.org/officeDocument/2006/relationships/customXml" Target="../ink/ink227.xml"/><Relationship Id="rId16" Type="http://schemas.openxmlformats.org/officeDocument/2006/relationships/customXml" Target="../ink/ink234.xml"/><Relationship Id="rId20" Type="http://schemas.openxmlformats.org/officeDocument/2006/relationships/customXml" Target="../ink/ink236.xml"/><Relationship Id="rId29" Type="http://schemas.openxmlformats.org/officeDocument/2006/relationships/image" Target="../media/image250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29.xml"/><Relationship Id="rId11" Type="http://schemas.openxmlformats.org/officeDocument/2006/relationships/image" Target="../media/image210.emf"/><Relationship Id="rId24" Type="http://schemas.openxmlformats.org/officeDocument/2006/relationships/customXml" Target="../ink/ink238.xml"/><Relationship Id="rId5" Type="http://schemas.openxmlformats.org/officeDocument/2006/relationships/image" Target="../media/image197.emf"/><Relationship Id="rId15" Type="http://schemas.openxmlformats.org/officeDocument/2006/relationships/image" Target="../media/image217.emf"/><Relationship Id="rId23" Type="http://schemas.openxmlformats.org/officeDocument/2006/relationships/image" Target="../media/image245.emf"/><Relationship Id="rId28" Type="http://schemas.openxmlformats.org/officeDocument/2006/relationships/customXml" Target="../ink/ink240.xml"/><Relationship Id="rId10" Type="http://schemas.openxmlformats.org/officeDocument/2006/relationships/customXml" Target="../ink/ink231.xml"/><Relationship Id="rId19" Type="http://schemas.openxmlformats.org/officeDocument/2006/relationships/image" Target="../media/image228.emf"/><Relationship Id="rId31" Type="http://schemas.openxmlformats.org/officeDocument/2006/relationships/image" Target="../media/image251.emf"/><Relationship Id="rId4" Type="http://schemas.openxmlformats.org/officeDocument/2006/relationships/customXml" Target="../ink/ink228.xml"/><Relationship Id="rId9" Type="http://schemas.openxmlformats.org/officeDocument/2006/relationships/image" Target="../media/image209.emf"/><Relationship Id="rId14" Type="http://schemas.openxmlformats.org/officeDocument/2006/relationships/customXml" Target="../ink/ink233.xml"/><Relationship Id="rId22" Type="http://schemas.openxmlformats.org/officeDocument/2006/relationships/customXml" Target="../ink/ink237.xml"/><Relationship Id="rId27" Type="http://schemas.openxmlformats.org/officeDocument/2006/relationships/image" Target="../media/image248.emf"/><Relationship Id="rId30" Type="http://schemas.openxmlformats.org/officeDocument/2006/relationships/customXml" Target="../ink/ink24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7.emf"/><Relationship Id="rId18" Type="http://schemas.openxmlformats.org/officeDocument/2006/relationships/customXml" Target="../ink/ink250.xml"/><Relationship Id="rId26" Type="http://schemas.openxmlformats.org/officeDocument/2006/relationships/customXml" Target="../ink/ink254.xml"/><Relationship Id="rId39" Type="http://schemas.openxmlformats.org/officeDocument/2006/relationships/image" Target="../media/image270.emf"/><Relationship Id="rId3" Type="http://schemas.openxmlformats.org/officeDocument/2006/relationships/image" Target="../media/image252.emf"/><Relationship Id="rId21" Type="http://schemas.openxmlformats.org/officeDocument/2006/relationships/image" Target="../media/image261.emf"/><Relationship Id="rId34" Type="http://schemas.openxmlformats.org/officeDocument/2006/relationships/customXml" Target="../ink/ink258.xml"/><Relationship Id="rId42" Type="http://schemas.openxmlformats.org/officeDocument/2006/relationships/customXml" Target="../ink/ink262.xml"/><Relationship Id="rId47" Type="http://schemas.openxmlformats.org/officeDocument/2006/relationships/image" Target="../media/image274.emf"/><Relationship Id="rId7" Type="http://schemas.openxmlformats.org/officeDocument/2006/relationships/image" Target="../media/image254.emf"/><Relationship Id="rId12" Type="http://schemas.openxmlformats.org/officeDocument/2006/relationships/customXml" Target="../ink/ink247.xml"/><Relationship Id="rId17" Type="http://schemas.openxmlformats.org/officeDocument/2006/relationships/image" Target="../media/image259.emf"/><Relationship Id="rId25" Type="http://schemas.openxmlformats.org/officeDocument/2006/relationships/image" Target="../media/image263.emf"/><Relationship Id="rId33" Type="http://schemas.openxmlformats.org/officeDocument/2006/relationships/image" Target="../media/image267.emf"/><Relationship Id="rId38" Type="http://schemas.openxmlformats.org/officeDocument/2006/relationships/customXml" Target="../ink/ink260.xml"/><Relationship Id="rId46" Type="http://schemas.openxmlformats.org/officeDocument/2006/relationships/customXml" Target="../ink/ink264.xml"/><Relationship Id="rId2" Type="http://schemas.openxmlformats.org/officeDocument/2006/relationships/customXml" Target="../ink/ink242.xml"/><Relationship Id="rId16" Type="http://schemas.openxmlformats.org/officeDocument/2006/relationships/customXml" Target="../ink/ink249.xml"/><Relationship Id="rId20" Type="http://schemas.openxmlformats.org/officeDocument/2006/relationships/customXml" Target="../ink/ink251.xml"/><Relationship Id="rId29" Type="http://schemas.openxmlformats.org/officeDocument/2006/relationships/image" Target="../media/image265.emf"/><Relationship Id="rId41" Type="http://schemas.openxmlformats.org/officeDocument/2006/relationships/image" Target="../media/image27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4.xml"/><Relationship Id="rId11" Type="http://schemas.openxmlformats.org/officeDocument/2006/relationships/image" Target="../media/image256.emf"/><Relationship Id="rId24" Type="http://schemas.openxmlformats.org/officeDocument/2006/relationships/customXml" Target="../ink/ink253.xml"/><Relationship Id="rId32" Type="http://schemas.openxmlformats.org/officeDocument/2006/relationships/customXml" Target="../ink/ink257.xml"/><Relationship Id="rId37" Type="http://schemas.openxmlformats.org/officeDocument/2006/relationships/image" Target="../media/image269.emf"/><Relationship Id="rId40" Type="http://schemas.openxmlformats.org/officeDocument/2006/relationships/customXml" Target="../ink/ink261.xml"/><Relationship Id="rId45" Type="http://schemas.openxmlformats.org/officeDocument/2006/relationships/image" Target="../media/image273.emf"/><Relationship Id="rId5" Type="http://schemas.openxmlformats.org/officeDocument/2006/relationships/image" Target="../media/image253.emf"/><Relationship Id="rId15" Type="http://schemas.openxmlformats.org/officeDocument/2006/relationships/image" Target="../media/image258.emf"/><Relationship Id="rId23" Type="http://schemas.openxmlformats.org/officeDocument/2006/relationships/image" Target="../media/image262.emf"/><Relationship Id="rId28" Type="http://schemas.openxmlformats.org/officeDocument/2006/relationships/customXml" Target="../ink/ink255.xml"/><Relationship Id="rId36" Type="http://schemas.openxmlformats.org/officeDocument/2006/relationships/customXml" Target="../ink/ink259.xml"/><Relationship Id="rId49" Type="http://schemas.openxmlformats.org/officeDocument/2006/relationships/image" Target="../media/image275.emf"/><Relationship Id="rId10" Type="http://schemas.openxmlformats.org/officeDocument/2006/relationships/customXml" Target="../ink/ink246.xml"/><Relationship Id="rId19" Type="http://schemas.openxmlformats.org/officeDocument/2006/relationships/image" Target="../media/image260.emf"/><Relationship Id="rId31" Type="http://schemas.openxmlformats.org/officeDocument/2006/relationships/image" Target="../media/image266.emf"/><Relationship Id="rId44" Type="http://schemas.openxmlformats.org/officeDocument/2006/relationships/customXml" Target="../ink/ink263.xml"/><Relationship Id="rId4" Type="http://schemas.openxmlformats.org/officeDocument/2006/relationships/customXml" Target="../ink/ink243.xml"/><Relationship Id="rId9" Type="http://schemas.openxmlformats.org/officeDocument/2006/relationships/image" Target="../media/image255.emf"/><Relationship Id="rId14" Type="http://schemas.openxmlformats.org/officeDocument/2006/relationships/customXml" Target="../ink/ink248.xml"/><Relationship Id="rId22" Type="http://schemas.openxmlformats.org/officeDocument/2006/relationships/customXml" Target="../ink/ink252.xml"/><Relationship Id="rId27" Type="http://schemas.openxmlformats.org/officeDocument/2006/relationships/image" Target="../media/image264.emf"/><Relationship Id="rId30" Type="http://schemas.openxmlformats.org/officeDocument/2006/relationships/customXml" Target="../ink/ink256.xml"/><Relationship Id="rId35" Type="http://schemas.openxmlformats.org/officeDocument/2006/relationships/image" Target="../media/image268.emf"/><Relationship Id="rId43" Type="http://schemas.openxmlformats.org/officeDocument/2006/relationships/image" Target="../media/image272.emf"/><Relationship Id="rId48" Type="http://schemas.openxmlformats.org/officeDocument/2006/relationships/customXml" Target="../ink/ink265.xml"/><Relationship Id="rId8" Type="http://schemas.openxmlformats.org/officeDocument/2006/relationships/customXml" Target="../ink/ink24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6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6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tags" Target="../tags/tag3.xml"/><Relationship Id="rId6" Type="http://schemas.openxmlformats.org/officeDocument/2006/relationships/image" Target="../media/image3.emf"/><Relationship Id="rId11" Type="http://schemas.openxmlformats.org/officeDocument/2006/relationships/customXml" Target="../ink/ink5.xml"/><Relationship Id="rId24" Type="http://schemas.openxmlformats.org/officeDocument/2006/relationships/image" Target="../media/image12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5.emf"/><Relationship Id="rId19" Type="http://schemas.openxmlformats.org/officeDocument/2006/relationships/customXml" Target="../ink/ink9.xml"/><Relationship Id="rId4" Type="http://schemas.openxmlformats.org/officeDocument/2006/relationships/image" Target="../media/image2.emf"/><Relationship Id="rId9" Type="http://schemas.openxmlformats.org/officeDocument/2006/relationships/customXml" Target="../ink/ink4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9.xml"/><Relationship Id="rId13" Type="http://schemas.openxmlformats.org/officeDocument/2006/relationships/image" Target="../media/image284.emf"/><Relationship Id="rId18" Type="http://schemas.openxmlformats.org/officeDocument/2006/relationships/customXml" Target="../ink/ink274.xml"/><Relationship Id="rId3" Type="http://schemas.openxmlformats.org/officeDocument/2006/relationships/image" Target="../media/image279.emf"/><Relationship Id="rId21" Type="http://schemas.openxmlformats.org/officeDocument/2006/relationships/image" Target="../media/image288.emf"/><Relationship Id="rId7" Type="http://schemas.openxmlformats.org/officeDocument/2006/relationships/image" Target="../media/image281.emf"/><Relationship Id="rId12" Type="http://schemas.openxmlformats.org/officeDocument/2006/relationships/customXml" Target="../ink/ink271.xml"/><Relationship Id="rId17" Type="http://schemas.openxmlformats.org/officeDocument/2006/relationships/image" Target="../media/image286.emf"/><Relationship Id="rId25" Type="http://schemas.openxmlformats.org/officeDocument/2006/relationships/image" Target="../media/image277.emf"/><Relationship Id="rId2" Type="http://schemas.openxmlformats.org/officeDocument/2006/relationships/customXml" Target="../ink/ink266.xml"/><Relationship Id="rId16" Type="http://schemas.openxmlformats.org/officeDocument/2006/relationships/customXml" Target="../ink/ink273.xml"/><Relationship Id="rId20" Type="http://schemas.openxmlformats.org/officeDocument/2006/relationships/customXml" Target="../ink/ink27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8.xml"/><Relationship Id="rId11" Type="http://schemas.openxmlformats.org/officeDocument/2006/relationships/image" Target="../media/image283.emf"/><Relationship Id="rId24" Type="http://schemas.openxmlformats.org/officeDocument/2006/relationships/customXml" Target="../ink/ink277.xml"/><Relationship Id="rId5" Type="http://schemas.openxmlformats.org/officeDocument/2006/relationships/image" Target="../media/image280.emf"/><Relationship Id="rId15" Type="http://schemas.openxmlformats.org/officeDocument/2006/relationships/image" Target="../media/image285.emf"/><Relationship Id="rId23" Type="http://schemas.openxmlformats.org/officeDocument/2006/relationships/image" Target="../media/image276.emf"/><Relationship Id="rId10" Type="http://schemas.openxmlformats.org/officeDocument/2006/relationships/customXml" Target="../ink/ink270.xml"/><Relationship Id="rId19" Type="http://schemas.openxmlformats.org/officeDocument/2006/relationships/image" Target="../media/image287.emf"/><Relationship Id="rId4" Type="http://schemas.openxmlformats.org/officeDocument/2006/relationships/customXml" Target="../ink/ink267.xml"/><Relationship Id="rId9" Type="http://schemas.openxmlformats.org/officeDocument/2006/relationships/image" Target="../media/image282.emf"/><Relationship Id="rId14" Type="http://schemas.openxmlformats.org/officeDocument/2006/relationships/customXml" Target="../ink/ink272.xml"/><Relationship Id="rId22" Type="http://schemas.openxmlformats.org/officeDocument/2006/relationships/customXml" Target="../ink/ink27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n.wikibooks.org/wiki/File:Methane-2D-small.png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n.wikibooks.org/wiki/File:Methane-3D-space-filling.svg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emf"/><Relationship Id="rId13" Type="http://schemas.openxmlformats.org/officeDocument/2006/relationships/customXml" Target="../ink/ink283.xml"/><Relationship Id="rId18" Type="http://schemas.openxmlformats.org/officeDocument/2006/relationships/image" Target="../media/image302.emf"/><Relationship Id="rId3" Type="http://schemas.openxmlformats.org/officeDocument/2006/relationships/customXml" Target="../ink/ink278.xml"/><Relationship Id="rId7" Type="http://schemas.openxmlformats.org/officeDocument/2006/relationships/customXml" Target="../ink/ink280.xml"/><Relationship Id="rId12" Type="http://schemas.openxmlformats.org/officeDocument/2006/relationships/image" Target="../media/image299.emf"/><Relationship Id="rId17" Type="http://schemas.openxmlformats.org/officeDocument/2006/relationships/customXml" Target="../ink/ink285.xml"/><Relationship Id="rId2" Type="http://schemas.openxmlformats.org/officeDocument/2006/relationships/image" Target="../media/image11.jpeg"/><Relationship Id="rId16" Type="http://schemas.openxmlformats.org/officeDocument/2006/relationships/image" Target="../media/image30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6.emf"/><Relationship Id="rId11" Type="http://schemas.openxmlformats.org/officeDocument/2006/relationships/customXml" Target="../ink/ink282.xml"/><Relationship Id="rId5" Type="http://schemas.openxmlformats.org/officeDocument/2006/relationships/customXml" Target="../ink/ink279.xml"/><Relationship Id="rId15" Type="http://schemas.openxmlformats.org/officeDocument/2006/relationships/customXml" Target="../ink/ink284.xml"/><Relationship Id="rId10" Type="http://schemas.openxmlformats.org/officeDocument/2006/relationships/image" Target="../media/image298.emf"/><Relationship Id="rId4" Type="http://schemas.openxmlformats.org/officeDocument/2006/relationships/image" Target="../media/image295.emf"/><Relationship Id="rId9" Type="http://schemas.openxmlformats.org/officeDocument/2006/relationships/customXml" Target="../ink/ink281.xml"/><Relationship Id="rId14" Type="http://schemas.openxmlformats.org/officeDocument/2006/relationships/image" Target="../media/image300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customXml" Target="../ink/ink18.xml"/><Relationship Id="rId18" Type="http://schemas.openxmlformats.org/officeDocument/2006/relationships/image" Target="../media/image26.emf"/><Relationship Id="rId26" Type="http://schemas.openxmlformats.org/officeDocument/2006/relationships/image" Target="../media/image30.emf"/><Relationship Id="rId3" Type="http://schemas.openxmlformats.org/officeDocument/2006/relationships/customXml" Target="../ink/ink13.xml"/><Relationship Id="rId21" Type="http://schemas.openxmlformats.org/officeDocument/2006/relationships/customXml" Target="../ink/ink22.xml"/><Relationship Id="rId7" Type="http://schemas.openxmlformats.org/officeDocument/2006/relationships/customXml" Target="../ink/ink15.xml"/><Relationship Id="rId12" Type="http://schemas.openxmlformats.org/officeDocument/2006/relationships/image" Target="../media/image23.emf"/><Relationship Id="rId17" Type="http://schemas.openxmlformats.org/officeDocument/2006/relationships/customXml" Target="../ink/ink20.xml"/><Relationship Id="rId25" Type="http://schemas.openxmlformats.org/officeDocument/2006/relationships/customXml" Target="../ink/ink24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emf"/><Relationship Id="rId20" Type="http://schemas.openxmlformats.org/officeDocument/2006/relationships/image" Target="../media/image27.emf"/><Relationship Id="rId1" Type="http://schemas.openxmlformats.org/officeDocument/2006/relationships/tags" Target="../tags/tag4.xml"/><Relationship Id="rId6" Type="http://schemas.openxmlformats.org/officeDocument/2006/relationships/image" Target="../media/image20.emf"/><Relationship Id="rId11" Type="http://schemas.openxmlformats.org/officeDocument/2006/relationships/customXml" Target="../ink/ink17.xml"/><Relationship Id="rId24" Type="http://schemas.openxmlformats.org/officeDocument/2006/relationships/image" Target="../media/image29.emf"/><Relationship Id="rId5" Type="http://schemas.openxmlformats.org/officeDocument/2006/relationships/customXml" Target="../ink/ink14.xml"/><Relationship Id="rId15" Type="http://schemas.openxmlformats.org/officeDocument/2006/relationships/customXml" Target="../ink/ink19.xml"/><Relationship Id="rId23" Type="http://schemas.openxmlformats.org/officeDocument/2006/relationships/customXml" Target="../ink/ink23.xml"/><Relationship Id="rId10" Type="http://schemas.openxmlformats.org/officeDocument/2006/relationships/image" Target="../media/image22.emf"/><Relationship Id="rId19" Type="http://schemas.openxmlformats.org/officeDocument/2006/relationships/customXml" Target="../ink/ink21.xml"/><Relationship Id="rId4" Type="http://schemas.openxmlformats.org/officeDocument/2006/relationships/image" Target="../media/image19.emf"/><Relationship Id="rId9" Type="http://schemas.openxmlformats.org/officeDocument/2006/relationships/customXml" Target="../ink/ink16.xml"/><Relationship Id="rId14" Type="http://schemas.openxmlformats.org/officeDocument/2006/relationships/image" Target="../media/image24.emf"/><Relationship Id="rId22" Type="http://schemas.openxmlformats.org/officeDocument/2006/relationships/image" Target="../media/image28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7/Benzene_circle.sv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customXml" Target="../ink/ink30.xml"/><Relationship Id="rId18" Type="http://schemas.openxmlformats.org/officeDocument/2006/relationships/image" Target="../media/image39.emf"/><Relationship Id="rId26" Type="http://schemas.openxmlformats.org/officeDocument/2006/relationships/image" Target="../media/image43.emf"/><Relationship Id="rId39" Type="http://schemas.openxmlformats.org/officeDocument/2006/relationships/customXml" Target="../ink/ink43.xml"/><Relationship Id="rId3" Type="http://schemas.openxmlformats.org/officeDocument/2006/relationships/customXml" Target="../ink/ink25.xml"/><Relationship Id="rId21" Type="http://schemas.openxmlformats.org/officeDocument/2006/relationships/customXml" Target="../ink/ink34.xml"/><Relationship Id="rId34" Type="http://schemas.openxmlformats.org/officeDocument/2006/relationships/image" Target="../media/image47.emf"/><Relationship Id="rId7" Type="http://schemas.openxmlformats.org/officeDocument/2006/relationships/customXml" Target="../ink/ink27.xml"/><Relationship Id="rId12" Type="http://schemas.openxmlformats.org/officeDocument/2006/relationships/image" Target="../media/image36.emf"/><Relationship Id="rId17" Type="http://schemas.openxmlformats.org/officeDocument/2006/relationships/customXml" Target="../ink/ink32.xml"/><Relationship Id="rId25" Type="http://schemas.openxmlformats.org/officeDocument/2006/relationships/customXml" Target="../ink/ink36.xml"/><Relationship Id="rId33" Type="http://schemas.openxmlformats.org/officeDocument/2006/relationships/customXml" Target="../ink/ink40.xml"/><Relationship Id="rId38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emf"/><Relationship Id="rId20" Type="http://schemas.openxmlformats.org/officeDocument/2006/relationships/image" Target="../media/image40.emf"/><Relationship Id="rId29" Type="http://schemas.openxmlformats.org/officeDocument/2006/relationships/customXml" Target="../ink/ink38.xml"/><Relationship Id="rId1" Type="http://schemas.openxmlformats.org/officeDocument/2006/relationships/tags" Target="../tags/tag5.xml"/><Relationship Id="rId6" Type="http://schemas.openxmlformats.org/officeDocument/2006/relationships/image" Target="../media/image33.emf"/><Relationship Id="rId11" Type="http://schemas.openxmlformats.org/officeDocument/2006/relationships/customXml" Target="../ink/ink29.xml"/><Relationship Id="rId24" Type="http://schemas.openxmlformats.org/officeDocument/2006/relationships/image" Target="../media/image42.emf"/><Relationship Id="rId32" Type="http://schemas.openxmlformats.org/officeDocument/2006/relationships/image" Target="../media/image46.emf"/><Relationship Id="rId37" Type="http://schemas.openxmlformats.org/officeDocument/2006/relationships/customXml" Target="../ink/ink42.xml"/><Relationship Id="rId40" Type="http://schemas.openxmlformats.org/officeDocument/2006/relationships/image" Target="../media/image50.emf"/><Relationship Id="rId5" Type="http://schemas.openxmlformats.org/officeDocument/2006/relationships/customXml" Target="../ink/ink26.xml"/><Relationship Id="rId15" Type="http://schemas.openxmlformats.org/officeDocument/2006/relationships/customXml" Target="../ink/ink31.xml"/><Relationship Id="rId23" Type="http://schemas.openxmlformats.org/officeDocument/2006/relationships/customXml" Target="../ink/ink35.xml"/><Relationship Id="rId28" Type="http://schemas.openxmlformats.org/officeDocument/2006/relationships/image" Target="../media/image44.emf"/><Relationship Id="rId36" Type="http://schemas.openxmlformats.org/officeDocument/2006/relationships/image" Target="../media/image48.emf"/><Relationship Id="rId10" Type="http://schemas.openxmlformats.org/officeDocument/2006/relationships/image" Target="../media/image35.emf"/><Relationship Id="rId19" Type="http://schemas.openxmlformats.org/officeDocument/2006/relationships/customXml" Target="../ink/ink33.xml"/><Relationship Id="rId31" Type="http://schemas.openxmlformats.org/officeDocument/2006/relationships/customXml" Target="../ink/ink39.xml"/><Relationship Id="rId4" Type="http://schemas.openxmlformats.org/officeDocument/2006/relationships/image" Target="../media/image32.emf"/><Relationship Id="rId9" Type="http://schemas.openxmlformats.org/officeDocument/2006/relationships/customXml" Target="../ink/ink28.xml"/><Relationship Id="rId14" Type="http://schemas.openxmlformats.org/officeDocument/2006/relationships/image" Target="../media/image37.emf"/><Relationship Id="rId22" Type="http://schemas.openxmlformats.org/officeDocument/2006/relationships/image" Target="../media/image41.emf"/><Relationship Id="rId27" Type="http://schemas.openxmlformats.org/officeDocument/2006/relationships/customXml" Target="../ink/ink37.xml"/><Relationship Id="rId30" Type="http://schemas.openxmlformats.org/officeDocument/2006/relationships/image" Target="../media/image45.emf"/><Relationship Id="rId35" Type="http://schemas.openxmlformats.org/officeDocument/2006/relationships/customXml" Target="../ink/ink4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customXml" Target="../ink/ink49.xml"/><Relationship Id="rId18" Type="http://schemas.openxmlformats.org/officeDocument/2006/relationships/image" Target="../media/image58.emf"/><Relationship Id="rId26" Type="http://schemas.openxmlformats.org/officeDocument/2006/relationships/image" Target="../media/image62.emf"/><Relationship Id="rId3" Type="http://schemas.openxmlformats.org/officeDocument/2006/relationships/customXml" Target="../ink/ink44.xml"/><Relationship Id="rId21" Type="http://schemas.openxmlformats.org/officeDocument/2006/relationships/customXml" Target="../ink/ink53.xml"/><Relationship Id="rId34" Type="http://schemas.openxmlformats.org/officeDocument/2006/relationships/image" Target="../media/image66.emf"/><Relationship Id="rId7" Type="http://schemas.openxmlformats.org/officeDocument/2006/relationships/customXml" Target="../ink/ink46.xml"/><Relationship Id="rId12" Type="http://schemas.openxmlformats.org/officeDocument/2006/relationships/image" Target="../media/image55.emf"/><Relationship Id="rId17" Type="http://schemas.openxmlformats.org/officeDocument/2006/relationships/customXml" Target="../ink/ink51.xml"/><Relationship Id="rId25" Type="http://schemas.openxmlformats.org/officeDocument/2006/relationships/customXml" Target="../ink/ink55.xml"/><Relationship Id="rId33" Type="http://schemas.openxmlformats.org/officeDocument/2006/relationships/customXml" Target="../ink/ink59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7.emf"/><Relationship Id="rId20" Type="http://schemas.openxmlformats.org/officeDocument/2006/relationships/image" Target="../media/image59.emf"/><Relationship Id="rId29" Type="http://schemas.openxmlformats.org/officeDocument/2006/relationships/customXml" Target="../ink/ink57.xml"/><Relationship Id="rId1" Type="http://schemas.openxmlformats.org/officeDocument/2006/relationships/tags" Target="../tags/tag6.xml"/><Relationship Id="rId6" Type="http://schemas.openxmlformats.org/officeDocument/2006/relationships/image" Target="../media/image52.emf"/><Relationship Id="rId11" Type="http://schemas.openxmlformats.org/officeDocument/2006/relationships/customXml" Target="../ink/ink48.xml"/><Relationship Id="rId24" Type="http://schemas.openxmlformats.org/officeDocument/2006/relationships/image" Target="../media/image61.emf"/><Relationship Id="rId32" Type="http://schemas.openxmlformats.org/officeDocument/2006/relationships/image" Target="../media/image65.emf"/><Relationship Id="rId5" Type="http://schemas.openxmlformats.org/officeDocument/2006/relationships/customXml" Target="../ink/ink45.xml"/><Relationship Id="rId15" Type="http://schemas.openxmlformats.org/officeDocument/2006/relationships/customXml" Target="../ink/ink50.xml"/><Relationship Id="rId23" Type="http://schemas.openxmlformats.org/officeDocument/2006/relationships/customXml" Target="../ink/ink54.xml"/><Relationship Id="rId28" Type="http://schemas.openxmlformats.org/officeDocument/2006/relationships/image" Target="../media/image63.emf"/><Relationship Id="rId10" Type="http://schemas.openxmlformats.org/officeDocument/2006/relationships/image" Target="../media/image54.emf"/><Relationship Id="rId19" Type="http://schemas.openxmlformats.org/officeDocument/2006/relationships/customXml" Target="../ink/ink52.xml"/><Relationship Id="rId31" Type="http://schemas.openxmlformats.org/officeDocument/2006/relationships/customXml" Target="../ink/ink58.xml"/><Relationship Id="rId4" Type="http://schemas.openxmlformats.org/officeDocument/2006/relationships/image" Target="../media/image51.emf"/><Relationship Id="rId9" Type="http://schemas.openxmlformats.org/officeDocument/2006/relationships/customXml" Target="../ink/ink47.xml"/><Relationship Id="rId14" Type="http://schemas.openxmlformats.org/officeDocument/2006/relationships/image" Target="../media/image56.emf"/><Relationship Id="rId22" Type="http://schemas.openxmlformats.org/officeDocument/2006/relationships/image" Target="../media/image60.emf"/><Relationship Id="rId27" Type="http://schemas.openxmlformats.org/officeDocument/2006/relationships/customXml" Target="../ink/ink56.xml"/><Relationship Id="rId30" Type="http://schemas.openxmlformats.org/officeDocument/2006/relationships/image" Target="../media/image6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customXml" Target="../ink/ink65.xml"/><Relationship Id="rId18" Type="http://schemas.openxmlformats.org/officeDocument/2006/relationships/image" Target="../media/image73.emf"/><Relationship Id="rId3" Type="http://schemas.openxmlformats.org/officeDocument/2006/relationships/customXml" Target="../ink/ink60.xml"/><Relationship Id="rId7" Type="http://schemas.openxmlformats.org/officeDocument/2006/relationships/customXml" Target="../ink/ink62.xml"/><Relationship Id="rId12" Type="http://schemas.openxmlformats.org/officeDocument/2006/relationships/image" Target="../media/image70.emf"/><Relationship Id="rId17" Type="http://schemas.openxmlformats.org/officeDocument/2006/relationships/customXml" Target="../ink/ink67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2.emf"/><Relationship Id="rId20" Type="http://schemas.openxmlformats.org/officeDocument/2006/relationships/image" Target="../media/image74.emf"/><Relationship Id="rId1" Type="http://schemas.openxmlformats.org/officeDocument/2006/relationships/tags" Target="../tags/tag7.xml"/><Relationship Id="rId6" Type="http://schemas.openxmlformats.org/officeDocument/2006/relationships/image" Target="../media/image67.emf"/><Relationship Id="rId11" Type="http://schemas.openxmlformats.org/officeDocument/2006/relationships/customXml" Target="../ink/ink64.xml"/><Relationship Id="rId5" Type="http://schemas.openxmlformats.org/officeDocument/2006/relationships/customXml" Target="../ink/ink61.xml"/><Relationship Id="rId15" Type="http://schemas.openxmlformats.org/officeDocument/2006/relationships/customXml" Target="../ink/ink66.xml"/><Relationship Id="rId10" Type="http://schemas.openxmlformats.org/officeDocument/2006/relationships/image" Target="../media/image69.emf"/><Relationship Id="rId19" Type="http://schemas.openxmlformats.org/officeDocument/2006/relationships/customXml" Target="../ink/ink68.xml"/><Relationship Id="rId4" Type="http://schemas.openxmlformats.org/officeDocument/2006/relationships/image" Target="../media/image660.emf"/><Relationship Id="rId9" Type="http://schemas.openxmlformats.org/officeDocument/2006/relationships/customXml" Target="../ink/ink63.xml"/><Relationship Id="rId14" Type="http://schemas.openxmlformats.org/officeDocument/2006/relationships/image" Target="../media/image7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Bonding and Isomerism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Review and Introduction to Organic Chemistry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C-H Bond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 difference is 0.4 (some sources say H’s EN is 2.2)</a:t>
            </a:r>
          </a:p>
          <a:p>
            <a:r>
              <a:rPr lang="en-US" dirty="0" smtClean="0"/>
              <a:t>Considered nonpolar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27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Covalent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Unequal sharing</a:t>
            </a:r>
          </a:p>
          <a:p>
            <a:r>
              <a:rPr lang="en-US" dirty="0" smtClean="0"/>
              <a:t>Differences in EN &gt;1.0 and &lt;2.0</a:t>
            </a:r>
          </a:p>
          <a:p>
            <a:r>
              <a:rPr lang="en-US" dirty="0" smtClean="0">
                <a:sym typeface="Symbol"/>
              </a:rPr>
              <a:t>+ and - or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978634" y="4250931"/>
              <a:ext cx="254520" cy="547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9634" y="4242291"/>
                <a:ext cx="2703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6" name="Ink 135"/>
              <p14:cNvContentPartPr/>
              <p14:nvPr/>
            </p14:nvContentPartPr>
            <p14:xfrm>
              <a:off x="1007074" y="4071651"/>
              <a:ext cx="46080" cy="37908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3394" y="4058331"/>
                <a:ext cx="7452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5" name="Ink 134"/>
              <p14:cNvContentPartPr/>
              <p14:nvPr/>
            </p14:nvContentPartPr>
            <p14:xfrm>
              <a:off x="1226314" y="4068771"/>
              <a:ext cx="82080" cy="37872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12634" y="4055811"/>
                <a:ext cx="10584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4" name="Ink 133"/>
              <p14:cNvContentPartPr/>
              <p14:nvPr/>
            </p14:nvContentPartPr>
            <p14:xfrm>
              <a:off x="2037034" y="3935211"/>
              <a:ext cx="29160" cy="5400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22994" y="3921891"/>
                <a:ext cx="489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/>
              <p14:cNvContentPartPr/>
              <p14:nvPr/>
            </p14:nvContentPartPr>
            <p14:xfrm>
              <a:off x="2411794" y="4184331"/>
              <a:ext cx="26640" cy="2271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97034" y="4169571"/>
                <a:ext cx="561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" name="Ink 24"/>
              <p14:cNvContentPartPr/>
              <p14:nvPr/>
            </p14:nvContentPartPr>
            <p14:xfrm>
              <a:off x="1677394" y="4186851"/>
              <a:ext cx="437760" cy="4399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63354" y="4172091"/>
                <a:ext cx="45720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" name="Ink 25"/>
              <p14:cNvContentPartPr/>
              <p14:nvPr/>
            </p14:nvContentPartPr>
            <p14:xfrm>
              <a:off x="1941994" y="4094691"/>
              <a:ext cx="198360" cy="3470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27234" y="4080291"/>
                <a:ext cx="22248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/>
              <p14:cNvContentPartPr/>
              <p14:nvPr/>
            </p14:nvContentPartPr>
            <p14:xfrm>
              <a:off x="2237914" y="4116291"/>
              <a:ext cx="38880" cy="3074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23874" y="4102251"/>
                <a:ext cx="6552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/>
              <p14:cNvContentPartPr/>
              <p14:nvPr/>
            </p14:nvContentPartPr>
            <p14:xfrm>
              <a:off x="2273554" y="4602651"/>
              <a:ext cx="25200" cy="363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58794" y="4587891"/>
                <a:ext cx="543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4" name="Ink 43"/>
              <p14:cNvContentPartPr/>
              <p14:nvPr/>
            </p14:nvContentPartPr>
            <p14:xfrm>
              <a:off x="3778354" y="4079211"/>
              <a:ext cx="44280" cy="34704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64674" y="4065531"/>
                <a:ext cx="7056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5" name="Ink 44"/>
              <p14:cNvContentPartPr/>
              <p14:nvPr/>
            </p14:nvContentPartPr>
            <p14:xfrm>
              <a:off x="3939634" y="4048971"/>
              <a:ext cx="90720" cy="3596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25594" y="4036731"/>
                <a:ext cx="1123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6" name="Ink 45"/>
              <p14:cNvContentPartPr/>
              <p14:nvPr/>
            </p14:nvContentPartPr>
            <p14:xfrm>
              <a:off x="3749194" y="4210971"/>
              <a:ext cx="223560" cy="752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37674" y="4205571"/>
                <a:ext cx="2404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4" name="Ink 53"/>
              <p14:cNvContentPartPr/>
              <p14:nvPr/>
            </p14:nvContentPartPr>
            <p14:xfrm>
              <a:off x="4864474" y="3854931"/>
              <a:ext cx="159120" cy="7380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50074" y="3840891"/>
                <a:ext cx="1857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6" name="Ink 55"/>
              <p14:cNvContentPartPr/>
              <p14:nvPr/>
            </p14:nvContentPartPr>
            <p14:xfrm>
              <a:off x="4793914" y="4067691"/>
              <a:ext cx="316800" cy="3531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79154" y="4053291"/>
                <a:ext cx="34308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0" name="Ink 59"/>
              <p14:cNvContentPartPr/>
              <p14:nvPr/>
            </p14:nvContentPartPr>
            <p14:xfrm>
              <a:off x="4814434" y="4629651"/>
              <a:ext cx="204120" cy="435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03634" y="4617051"/>
                <a:ext cx="2246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0" name="Ink 69"/>
              <p14:cNvContentPartPr/>
              <p14:nvPr/>
            </p14:nvContentPartPr>
            <p14:xfrm>
              <a:off x="4671514" y="3220971"/>
              <a:ext cx="231840" cy="49428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57114" y="3207651"/>
                <a:ext cx="261000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2" name="Ink 71"/>
              <p14:cNvContentPartPr/>
              <p14:nvPr/>
            </p14:nvContentPartPr>
            <p14:xfrm>
              <a:off x="4959154" y="3454611"/>
              <a:ext cx="146520" cy="2808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44394" y="3439851"/>
                <a:ext cx="1760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6" name="Ink 75"/>
              <p14:cNvContentPartPr/>
              <p14:nvPr/>
            </p14:nvContentPartPr>
            <p14:xfrm>
              <a:off x="4028554" y="3483051"/>
              <a:ext cx="143280" cy="4428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015954" y="3478011"/>
                <a:ext cx="1609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7" name="Ink 76"/>
              <p14:cNvContentPartPr/>
              <p14:nvPr/>
            </p14:nvContentPartPr>
            <p14:xfrm>
              <a:off x="4068514" y="3433011"/>
              <a:ext cx="35640" cy="17604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054834" y="3419691"/>
                <a:ext cx="5868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8" name="Ink 77"/>
              <p14:cNvContentPartPr/>
              <p14:nvPr/>
            </p14:nvContentPartPr>
            <p14:xfrm>
              <a:off x="3672154" y="3327531"/>
              <a:ext cx="246960" cy="44928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658114" y="3313491"/>
                <a:ext cx="27540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2" name="Ink 81"/>
              <p14:cNvContentPartPr/>
              <p14:nvPr/>
            </p14:nvContentPartPr>
            <p14:xfrm>
              <a:off x="6630634" y="3957531"/>
              <a:ext cx="829800" cy="44172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23794" y="3944571"/>
                <a:ext cx="85140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7" name="Ink 106"/>
              <p14:cNvContentPartPr/>
              <p14:nvPr/>
            </p14:nvContentPartPr>
            <p14:xfrm>
              <a:off x="6577354" y="3210891"/>
              <a:ext cx="362160" cy="49788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562594" y="3197931"/>
                <a:ext cx="38988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10" name="Ink 109"/>
              <p14:cNvContentPartPr/>
              <p14:nvPr/>
            </p14:nvContentPartPr>
            <p14:xfrm>
              <a:off x="6878314" y="3440211"/>
              <a:ext cx="100800" cy="5508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865714" y="3427971"/>
                <a:ext cx="1206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11" name="Ink 110"/>
              <p14:cNvContentPartPr/>
              <p14:nvPr/>
            </p14:nvContentPartPr>
            <p14:xfrm>
              <a:off x="7624594" y="3677091"/>
              <a:ext cx="533160" cy="88596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609834" y="3669171"/>
                <a:ext cx="556560" cy="90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2" name="Ink 111"/>
              <p14:cNvContentPartPr/>
              <p14:nvPr/>
            </p14:nvContentPartPr>
            <p14:xfrm>
              <a:off x="5214754" y="4183971"/>
              <a:ext cx="51120" cy="20736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201434" y="4169211"/>
                <a:ext cx="741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15" name="Ink 114"/>
              <p14:cNvContentPartPr/>
              <p14:nvPr/>
            </p14:nvContentPartPr>
            <p14:xfrm>
              <a:off x="7794154" y="3316731"/>
              <a:ext cx="128880" cy="1728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779394" y="3302331"/>
                <a:ext cx="156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16" name="Ink 115"/>
              <p14:cNvContentPartPr/>
              <p14:nvPr/>
            </p14:nvContentPartPr>
            <p14:xfrm>
              <a:off x="7503274" y="3143211"/>
              <a:ext cx="200520" cy="44208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488514" y="3128811"/>
                <a:ext cx="23004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30" name="Ink 129"/>
              <p14:cNvContentPartPr/>
              <p14:nvPr/>
            </p14:nvContentPartPr>
            <p14:xfrm>
              <a:off x="2761714" y="3098211"/>
              <a:ext cx="705600" cy="6156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759914" y="3097131"/>
                <a:ext cx="70992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31" name="Ink 130"/>
              <p14:cNvContentPartPr/>
              <p14:nvPr/>
            </p14:nvContentPartPr>
            <p14:xfrm>
              <a:off x="3371554" y="2997771"/>
              <a:ext cx="139680" cy="21168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369394" y="2995971"/>
                <a:ext cx="1447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33" name="Ink 132"/>
              <p14:cNvContentPartPr/>
              <p14:nvPr/>
            </p14:nvContentPartPr>
            <p14:xfrm>
              <a:off x="2856034" y="3045651"/>
              <a:ext cx="60120" cy="22320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853874" y="3043131"/>
                <a:ext cx="630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" name="Ink 6"/>
              <p14:cNvContentPartPr/>
              <p14:nvPr/>
            </p14:nvContentPartPr>
            <p14:xfrm>
              <a:off x="1108389" y="3684651"/>
              <a:ext cx="1185480" cy="52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06229" y="3683211"/>
                <a:ext cx="11890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" name="Ink 7"/>
              <p14:cNvContentPartPr/>
              <p14:nvPr/>
            </p14:nvContentPartPr>
            <p14:xfrm>
              <a:off x="2205669" y="3572331"/>
              <a:ext cx="174600" cy="207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203149" y="3570891"/>
                <a:ext cx="1800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" name="Ink 8"/>
              <p14:cNvContentPartPr/>
              <p14:nvPr/>
            </p14:nvContentPartPr>
            <p14:xfrm>
              <a:off x="2263474" y="3956811"/>
              <a:ext cx="43200" cy="37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54114" y="3947811"/>
                <a:ext cx="655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" name="Ink 9"/>
              <p14:cNvContentPartPr/>
              <p14:nvPr/>
            </p14:nvContentPartPr>
            <p14:xfrm>
              <a:off x="1197669" y="3579531"/>
              <a:ext cx="63720" cy="274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195869" y="3577011"/>
                <a:ext cx="66600" cy="2797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2" name="Ink 11"/>
              <p14:cNvContentPartPr/>
              <p14:nvPr/>
            </p14:nvContentPartPr>
            <p14:xfrm>
              <a:off x="4524326" y="4142211"/>
              <a:ext cx="54360" cy="2476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18926" y="4135371"/>
                <a:ext cx="74160" cy="2685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525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Indicating Polarization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691354" y="2214771"/>
              <a:ext cx="1535040" cy="2719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8474" y="2201091"/>
                <a:ext cx="1540440" cy="27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" name="Ink 43"/>
              <p14:cNvContentPartPr/>
              <p14:nvPr/>
            </p14:nvContentPartPr>
            <p14:xfrm>
              <a:off x="2062954" y="3294051"/>
              <a:ext cx="1133280" cy="12582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48554" y="3280731"/>
                <a:ext cx="1157040" cy="12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6" name="Ink 55"/>
              <p14:cNvContentPartPr/>
              <p14:nvPr/>
            </p14:nvContentPartPr>
            <p14:xfrm>
              <a:off x="4902634" y="2427171"/>
              <a:ext cx="2440080" cy="24436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87874" y="2424651"/>
                <a:ext cx="2469600" cy="244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7" name="Ink 56"/>
              <p14:cNvContentPartPr/>
              <p14:nvPr/>
            </p14:nvContentPartPr>
            <p14:xfrm>
              <a:off x="6444874" y="3931251"/>
              <a:ext cx="849240" cy="6516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30834" y="3923331"/>
                <a:ext cx="878040" cy="838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32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you get it?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800" dirty="0"/>
              <a:t>Draw the structure and indicate polarity for each </a:t>
            </a:r>
            <a:r>
              <a:rPr lang="en-US" sz="2800" dirty="0" smtClean="0"/>
              <a:t>molecule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3505200" y="1676400"/>
            <a:ext cx="5638800" cy="4572000"/>
          </a:xfrm>
        </p:spPr>
        <p:txBody>
          <a:bodyPr/>
          <a:lstStyle/>
          <a:p>
            <a:r>
              <a:rPr lang="en-US" dirty="0"/>
              <a:t>Dichlorodifluoromethane, CCl</a:t>
            </a:r>
            <a:r>
              <a:rPr lang="en-US" baseline="-25000" dirty="0"/>
              <a:t>2</a:t>
            </a:r>
            <a:r>
              <a:rPr lang="en-US" dirty="0"/>
              <a:t>F</a:t>
            </a:r>
            <a:r>
              <a:rPr lang="en-US" baseline="-25000" dirty="0"/>
              <a:t>2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Methanol, CH</a:t>
            </a:r>
            <a:r>
              <a:rPr lang="en-US" baseline="-25000" dirty="0" smtClean="0"/>
              <a:t>3</a:t>
            </a:r>
            <a:r>
              <a:rPr lang="en-US" dirty="0" smtClean="0"/>
              <a:t>OH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77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Covalent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HCN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1508349" y="2842251"/>
              <a:ext cx="817920" cy="4874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5389" y="2827851"/>
                <a:ext cx="841320" cy="5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/>
              <p14:cNvContentPartPr/>
              <p14:nvPr/>
            </p14:nvContentPartPr>
            <p14:xfrm>
              <a:off x="2611749" y="2997771"/>
              <a:ext cx="222120" cy="3927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6989" y="2983011"/>
                <a:ext cx="25020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1624629" y="3009651"/>
              <a:ext cx="290520" cy="4039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10229" y="2995251"/>
                <a:ext cx="31932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/>
              <p14:cNvContentPartPr/>
              <p14:nvPr/>
            </p14:nvContentPartPr>
            <p14:xfrm>
              <a:off x="1497549" y="3433011"/>
              <a:ext cx="212760" cy="1890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85309" y="3420771"/>
                <a:ext cx="23004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/>
              <p14:cNvContentPartPr/>
              <p14:nvPr/>
            </p14:nvContentPartPr>
            <p14:xfrm>
              <a:off x="2973909" y="2846571"/>
              <a:ext cx="927360" cy="4665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60229" y="2839011"/>
                <a:ext cx="95544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/>
              <p14:cNvContentPartPr/>
              <p14:nvPr/>
            </p14:nvContentPartPr>
            <p14:xfrm>
              <a:off x="3511749" y="3003891"/>
              <a:ext cx="258840" cy="3780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05629" y="2993091"/>
                <a:ext cx="27972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/>
              <p14:cNvContentPartPr/>
              <p14:nvPr/>
            </p14:nvContentPartPr>
            <p14:xfrm>
              <a:off x="3789669" y="3405651"/>
              <a:ext cx="192960" cy="1206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76709" y="3391251"/>
                <a:ext cx="214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/>
              <p14:cNvContentPartPr/>
              <p14:nvPr/>
            </p14:nvContentPartPr>
            <p14:xfrm>
              <a:off x="1756749" y="5116371"/>
              <a:ext cx="314280" cy="49320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46309" y="5103411"/>
                <a:ext cx="336600" cy="51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/>
              <p14:cNvContentPartPr/>
              <p14:nvPr/>
            </p14:nvContentPartPr>
            <p14:xfrm>
              <a:off x="2234829" y="5231211"/>
              <a:ext cx="56520" cy="1872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21509" y="5217531"/>
                <a:ext cx="781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4" name="Ink 43"/>
              <p14:cNvContentPartPr/>
              <p14:nvPr/>
            </p14:nvContentPartPr>
            <p14:xfrm>
              <a:off x="2523549" y="5083971"/>
              <a:ext cx="250200" cy="51624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08789" y="5069571"/>
                <a:ext cx="27900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5" name="Ink 44"/>
              <p14:cNvContentPartPr/>
              <p14:nvPr/>
            </p14:nvContentPartPr>
            <p14:xfrm>
              <a:off x="2949789" y="5091531"/>
              <a:ext cx="330480" cy="4629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36829" y="5079651"/>
                <a:ext cx="35712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0" name="Ink 49"/>
              <p14:cNvContentPartPr/>
              <p14:nvPr/>
            </p14:nvContentPartPr>
            <p14:xfrm>
              <a:off x="3438669" y="5070651"/>
              <a:ext cx="312120" cy="44136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24629" y="5065971"/>
                <a:ext cx="34092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/>
              <p14:cNvContentPartPr/>
              <p14:nvPr/>
            </p14:nvContentPartPr>
            <p14:xfrm>
              <a:off x="3897309" y="5195931"/>
              <a:ext cx="38880" cy="2192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85789" y="5181531"/>
                <a:ext cx="64440" cy="2480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Hydrocarbons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cpds</a:t>
            </a:r>
            <a:r>
              <a:rPr lang="en-US" dirty="0" smtClean="0"/>
              <a:t> have just 2 C’s</a:t>
            </a:r>
          </a:p>
          <a:p>
            <a:r>
              <a:rPr lang="en-US" dirty="0" smtClean="0"/>
              <a:t>Ethane,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</a:p>
          <a:p>
            <a:r>
              <a:rPr lang="en-US" dirty="0" err="1" smtClean="0"/>
              <a:t>Ethene</a:t>
            </a:r>
            <a:r>
              <a:rPr lang="en-US" dirty="0" smtClean="0"/>
              <a:t> (ethylene),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4</a:t>
            </a:r>
          </a:p>
          <a:p>
            <a:r>
              <a:rPr lang="en-US" dirty="0" err="1" smtClean="0"/>
              <a:t>Ethyne</a:t>
            </a:r>
            <a:r>
              <a:rPr lang="en-US" dirty="0" smtClean="0"/>
              <a:t> (acetylene),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bonds that an element tends to have</a:t>
            </a:r>
          </a:p>
          <a:p>
            <a:r>
              <a:rPr lang="en-US" dirty="0" smtClean="0"/>
              <a:t>Number of electrons needed to fill valence shell</a:t>
            </a:r>
          </a:p>
          <a:p>
            <a:r>
              <a:rPr lang="en-US" dirty="0" smtClean="0"/>
              <a:t>H</a:t>
            </a:r>
          </a:p>
          <a:p>
            <a:r>
              <a:rPr lang="en-US" dirty="0" smtClean="0"/>
              <a:t>C</a:t>
            </a:r>
          </a:p>
          <a:p>
            <a:r>
              <a:rPr lang="en-US" dirty="0" smtClean="0"/>
              <a:t>N</a:t>
            </a:r>
          </a:p>
          <a:p>
            <a:r>
              <a:rPr lang="en-US" dirty="0" smtClean="0"/>
              <a:t>O</a:t>
            </a:r>
          </a:p>
          <a:p>
            <a:r>
              <a:rPr lang="en-US" dirty="0" smtClean="0"/>
              <a:t>F</a:t>
            </a:r>
          </a:p>
          <a:p>
            <a:r>
              <a:rPr lang="en-US" dirty="0" err="1" smtClean="0"/>
              <a:t>Cl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Isomerism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Molecular formula v. structural formula</a:t>
            </a:r>
          </a:p>
          <a:p>
            <a:r>
              <a:rPr lang="en-US" i="1" dirty="0" err="1" smtClean="0"/>
              <a:t>Isos</a:t>
            </a:r>
            <a:r>
              <a:rPr lang="en-US" i="1" dirty="0" smtClean="0"/>
              <a:t> + </a:t>
            </a:r>
            <a:r>
              <a:rPr lang="en-US" i="1" dirty="0" err="1" smtClean="0"/>
              <a:t>meros</a:t>
            </a:r>
            <a:endParaRPr lang="en-US" i="1" dirty="0" smtClean="0"/>
          </a:p>
          <a:p>
            <a:r>
              <a:rPr lang="en-US" dirty="0" smtClean="0"/>
              <a:t>Structural or constitutional isomers</a:t>
            </a:r>
          </a:p>
          <a:p>
            <a:r>
              <a:rPr lang="en-US" dirty="0" smtClean="0"/>
              <a:t>Consider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O</a:t>
            </a:r>
          </a:p>
          <a:p>
            <a:pPr lvl="1"/>
            <a:r>
              <a:rPr lang="en-US" dirty="0" smtClean="0"/>
              <a:t>2 isomers</a:t>
            </a:r>
          </a:p>
          <a:p>
            <a:pPr lvl="1"/>
            <a:r>
              <a:rPr lang="en-US" dirty="0" smtClean="0"/>
              <a:t>1 has </a:t>
            </a:r>
            <a:r>
              <a:rPr lang="en-US" dirty="0" err="1" smtClean="0"/>
              <a:t>bp</a:t>
            </a:r>
            <a:r>
              <a:rPr lang="en-US" dirty="0" smtClean="0"/>
              <a:t> = 78.5°C, and the other has </a:t>
            </a:r>
            <a:r>
              <a:rPr lang="en-US" dirty="0" err="1" smtClean="0"/>
              <a:t>bp</a:t>
            </a:r>
            <a:r>
              <a:rPr lang="en-US" dirty="0" smtClean="0"/>
              <a:t> = </a:t>
            </a:r>
            <a:r>
              <a:rPr lang="en-US" dirty="0" smtClean="0">
                <a:sym typeface="Symbol"/>
              </a:rPr>
              <a:t>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23.6</a:t>
            </a:r>
            <a:r>
              <a:rPr lang="en-US" dirty="0" smtClean="0"/>
              <a:t>°C…why?</a:t>
            </a:r>
          </a:p>
          <a:p>
            <a:pPr lvl="1"/>
            <a:r>
              <a:rPr lang="en-US" dirty="0" smtClean="0"/>
              <a:t>Ethanol v. </a:t>
            </a:r>
            <a:r>
              <a:rPr lang="en-US" dirty="0" err="1" smtClean="0"/>
              <a:t>methoxymethane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7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Structures of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O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914349" y="2254011"/>
              <a:ext cx="8065440" cy="3611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4629" y="2239611"/>
                <a:ext cx="8089920" cy="36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/>
              <p14:cNvContentPartPr/>
              <p14:nvPr/>
            </p14:nvContentPartPr>
            <p14:xfrm>
              <a:off x="2059869" y="1911651"/>
              <a:ext cx="232560" cy="3074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0869" y="1901559"/>
                <a:ext cx="256320" cy="332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Ink 28"/>
              <p14:cNvContentPartPr/>
              <p14:nvPr/>
            </p14:nvContentPartPr>
            <p14:xfrm>
              <a:off x="568389" y="1944051"/>
              <a:ext cx="821160" cy="10753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8309" y="1936131"/>
                <a:ext cx="844200" cy="10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8" name="Ink 77"/>
              <p14:cNvContentPartPr/>
              <p14:nvPr/>
            </p14:nvContentPartPr>
            <p14:xfrm>
              <a:off x="2812269" y="4194771"/>
              <a:ext cx="675360" cy="160236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02549" y="4181091"/>
                <a:ext cx="693360" cy="16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4" name="Ink 83"/>
              <p14:cNvContentPartPr/>
              <p14:nvPr/>
            </p14:nvContentPartPr>
            <p14:xfrm>
              <a:off x="556149" y="5054451"/>
              <a:ext cx="952200" cy="101916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8949" y="5046531"/>
                <a:ext cx="966960" cy="10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2" name="Ink 101"/>
              <p14:cNvContentPartPr/>
              <p14:nvPr/>
            </p14:nvContentPartPr>
            <p14:xfrm>
              <a:off x="853869" y="4997211"/>
              <a:ext cx="2371680" cy="43884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41989" y="4982451"/>
                <a:ext cx="239364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" name="Ink 102"/>
              <p14:cNvContentPartPr/>
              <p14:nvPr/>
            </p14:nvContentPartPr>
            <p14:xfrm>
              <a:off x="2991189" y="4966251"/>
              <a:ext cx="842760" cy="109404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82549" y="4955451"/>
                <a:ext cx="863640" cy="11178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Structural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Continuous chain</a:t>
            </a:r>
          </a:p>
          <a:p>
            <a:r>
              <a:rPr lang="en-US" dirty="0" smtClean="0"/>
              <a:t>Branched chain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5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—3 isomers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0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are electrons?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Atomic structure</a:t>
            </a:r>
          </a:p>
          <a:p>
            <a:r>
              <a:rPr lang="en-US" dirty="0" smtClean="0"/>
              <a:t>Atomic number</a:t>
            </a:r>
          </a:p>
          <a:p>
            <a:r>
              <a:rPr lang="en-US" dirty="0" smtClean="0"/>
              <a:t>Atomic weight</a:t>
            </a:r>
          </a:p>
          <a:p>
            <a:r>
              <a:rPr lang="en-US" dirty="0" smtClean="0"/>
              <a:t>Energy levels</a:t>
            </a:r>
          </a:p>
          <a:p>
            <a:r>
              <a:rPr lang="en-US" dirty="0" smtClean="0"/>
              <a:t>Electron configurations</a:t>
            </a:r>
          </a:p>
          <a:p>
            <a:pPr lvl="1"/>
            <a:r>
              <a:rPr lang="en-US" dirty="0" smtClean="0"/>
              <a:t>Energy Levels</a:t>
            </a:r>
          </a:p>
          <a:p>
            <a:pPr lvl="1"/>
            <a:r>
              <a:rPr lang="en-US" dirty="0" smtClean="0"/>
              <a:t>Sublevels</a:t>
            </a:r>
          </a:p>
          <a:p>
            <a:pPr lvl="1"/>
            <a:r>
              <a:rPr lang="en-US" smtClean="0"/>
              <a:t>Orbitals</a:t>
            </a:r>
            <a:endParaRPr lang="en-US" dirty="0" smtClean="0"/>
          </a:p>
          <a:p>
            <a:r>
              <a:rPr lang="en-US" dirty="0" smtClean="0"/>
              <a:t>Lewis structures (electron dot structures)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10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 of C</a:t>
            </a:r>
            <a:r>
              <a:rPr lang="en-US" baseline="-25000" dirty="0" smtClean="0"/>
              <a:t>5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460389" y="1983651"/>
              <a:ext cx="8097480" cy="2538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869" y="1973931"/>
                <a:ext cx="8123760" cy="256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6" name="Ink 135"/>
              <p14:cNvContentPartPr/>
              <p14:nvPr/>
            </p14:nvContentPartPr>
            <p14:xfrm>
              <a:off x="4063629" y="4433811"/>
              <a:ext cx="883080" cy="90612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50669" y="4423731"/>
                <a:ext cx="907920" cy="9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3" name="Ink 152"/>
              <p14:cNvContentPartPr/>
              <p14:nvPr/>
            </p14:nvContentPartPr>
            <p14:xfrm>
              <a:off x="2034309" y="4374411"/>
              <a:ext cx="639360" cy="48924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19549" y="4362171"/>
                <a:ext cx="66816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7" name="Ink 166"/>
              <p14:cNvContentPartPr/>
              <p14:nvPr/>
            </p14:nvContentPartPr>
            <p14:xfrm>
              <a:off x="662709" y="4009371"/>
              <a:ext cx="4032000" cy="273168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0829" y="3998931"/>
                <a:ext cx="4049280" cy="27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6" name="Ink 235"/>
              <p14:cNvContentPartPr/>
              <p14:nvPr/>
            </p14:nvContentPartPr>
            <p14:xfrm>
              <a:off x="3363069" y="5009091"/>
              <a:ext cx="1136160" cy="495360"/>
            </p14:xfrm>
          </p:contentPart>
        </mc:Choice>
        <mc:Fallback xmlns="">
          <p:pic>
            <p:nvPicPr>
              <p:cNvPr id="236" name="Ink 23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52629" y="4996491"/>
                <a:ext cx="115740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7" name="Ink 236"/>
              <p14:cNvContentPartPr/>
              <p14:nvPr/>
            </p14:nvContentPartPr>
            <p14:xfrm>
              <a:off x="3128349" y="5170011"/>
              <a:ext cx="5851440" cy="1283040"/>
            </p14:xfrm>
          </p:contentPart>
        </mc:Choice>
        <mc:Fallback xmlns="">
          <p:pic>
            <p:nvPicPr>
              <p:cNvPr id="237" name="Ink 23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15749" y="5156691"/>
                <a:ext cx="5868000" cy="13100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2918469" y="4251651"/>
              <a:ext cx="802080" cy="396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10909" y="4246984"/>
                <a:ext cx="812880" cy="4067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319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Abbreviating Structural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Condense atoms</a:t>
            </a:r>
          </a:p>
          <a:p>
            <a:r>
              <a:rPr lang="en-US" dirty="0" smtClean="0"/>
              <a:t>Non-horizontal bonds and multiple bonds are usually shown</a:t>
            </a:r>
          </a:p>
          <a:p>
            <a:r>
              <a:rPr lang="en-US" dirty="0" smtClean="0"/>
              <a:t>Ethanol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Methoxymethane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2171109" y="3837651"/>
              <a:ext cx="1761120" cy="21700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6349" y="3823251"/>
                <a:ext cx="1789560" cy="21974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lines as abbreviations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line segment has a carbon at each end</a:t>
            </a:r>
          </a:p>
          <a:p>
            <a:r>
              <a:rPr lang="en-US" dirty="0" smtClean="0"/>
              <a:t>H’s are omitted, but every C has 4 bonds</a:t>
            </a:r>
          </a:p>
          <a:p>
            <a:r>
              <a:rPr lang="en-US" dirty="0" smtClean="0"/>
              <a:t>Multiple bonds represented by multiple parallel lines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730749" y="3738291"/>
              <a:ext cx="1699560" cy="4010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709" y="3723531"/>
                <a:ext cx="172692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/>
              <p14:cNvContentPartPr/>
              <p14:nvPr/>
            </p14:nvContentPartPr>
            <p14:xfrm>
              <a:off x="3718389" y="3390531"/>
              <a:ext cx="63720" cy="4946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05429" y="3377571"/>
                <a:ext cx="89640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6068829" y="3921531"/>
              <a:ext cx="943920" cy="1382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56949" y="3906771"/>
                <a:ext cx="9705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/>
              <p14:cNvContentPartPr/>
              <p14:nvPr/>
            </p14:nvContentPartPr>
            <p14:xfrm>
              <a:off x="3494109" y="3717051"/>
              <a:ext cx="1076760" cy="5090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9349" y="3702291"/>
                <a:ext cx="110628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7" name="Ink 46"/>
              <p14:cNvContentPartPr/>
              <p14:nvPr/>
            </p14:nvContentPartPr>
            <p14:xfrm>
              <a:off x="6510909" y="3642531"/>
              <a:ext cx="51120" cy="67788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97589" y="3628131"/>
                <a:ext cx="79200" cy="7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/>
              <p14:cNvContentPartPr/>
              <p14:nvPr/>
            </p14:nvContentPartPr>
            <p14:xfrm>
              <a:off x="690429" y="4461531"/>
              <a:ext cx="7311240" cy="69372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8189" y="4451091"/>
                <a:ext cx="7336800" cy="7131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0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atom bears the charge?</a:t>
            </a:r>
          </a:p>
          <a:p>
            <a:r>
              <a:rPr lang="en-US" dirty="0" smtClean="0"/>
              <a:t># valence e</a:t>
            </a:r>
            <a:r>
              <a:rPr lang="en-US" baseline="30000" dirty="0" smtClean="0"/>
              <a:t>-</a:t>
            </a:r>
            <a:r>
              <a:rPr lang="en-US" dirty="0" smtClean="0"/>
              <a:t> neutral </a:t>
            </a:r>
            <a:r>
              <a:rPr lang="en-US" dirty="0"/>
              <a:t>atom </a:t>
            </a:r>
            <a:r>
              <a:rPr lang="en-US" dirty="0">
                <a:sym typeface="Symbol"/>
              </a:rPr>
              <a:t> (unshared e</a:t>
            </a:r>
            <a:r>
              <a:rPr lang="en-US" baseline="30000" dirty="0">
                <a:sym typeface="Symbol"/>
              </a:rPr>
              <a:t>-</a:t>
            </a:r>
            <a:r>
              <a:rPr lang="en-US" dirty="0">
                <a:sym typeface="Symbol"/>
              </a:rPr>
              <a:t> + ½ shared e</a:t>
            </a:r>
            <a:r>
              <a:rPr lang="en-US" baseline="30000" dirty="0">
                <a:sym typeface="Symbol"/>
              </a:rPr>
              <a:t>-</a:t>
            </a:r>
            <a:r>
              <a:rPr lang="en-US" dirty="0" smtClean="0">
                <a:sym typeface="Symbol"/>
              </a:rPr>
              <a:t>)</a:t>
            </a:r>
            <a:endParaRPr lang="en-US" dirty="0" smtClean="0"/>
          </a:p>
          <a:p>
            <a:r>
              <a:rPr lang="en-US" dirty="0"/>
              <a:t># valence e</a:t>
            </a:r>
            <a:r>
              <a:rPr lang="en-US" baseline="30000" dirty="0"/>
              <a:t>-</a:t>
            </a:r>
            <a:r>
              <a:rPr lang="en-US" dirty="0"/>
              <a:t> neutral atom </a:t>
            </a:r>
            <a:r>
              <a:rPr lang="en-US" dirty="0">
                <a:sym typeface="Symbol"/>
              </a:rPr>
              <a:t> </a:t>
            </a:r>
            <a:r>
              <a:rPr lang="en-US" dirty="0" smtClean="0">
                <a:sym typeface="Symbol"/>
              </a:rPr>
              <a:t>(dots + bonds)</a:t>
            </a:r>
          </a:p>
          <a:p>
            <a:r>
              <a:rPr lang="en-US" dirty="0">
                <a:sym typeface="Symbol"/>
              </a:rPr>
              <a:t>Consider hydronium ion, H</a:t>
            </a:r>
            <a:r>
              <a:rPr lang="en-US" baseline="-25000" dirty="0">
                <a:sym typeface="Symbol"/>
              </a:rPr>
              <a:t>3</a:t>
            </a:r>
            <a:r>
              <a:rPr lang="en-US" dirty="0">
                <a:sym typeface="Symbol"/>
              </a:rPr>
              <a:t>O</a:t>
            </a:r>
            <a:r>
              <a:rPr lang="en-US" baseline="30000" dirty="0">
                <a:sym typeface="Symbol"/>
              </a:rPr>
              <a:t>+</a:t>
            </a:r>
            <a:endParaRPr lang="en-US" baseline="30000" dirty="0"/>
          </a:p>
          <a:p>
            <a:r>
              <a:rPr lang="en-US" dirty="0" smtClean="0">
                <a:sym typeface="Symbol"/>
              </a:rPr>
              <a:t>Draw its Lewis structure</a:t>
            </a:r>
          </a:p>
          <a:p>
            <a:pPr marL="0" indent="0">
              <a:buNone/>
            </a:pP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Hydronium’s Formal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H</a:t>
            </a:r>
          </a:p>
          <a:p>
            <a:pPr lvl="1"/>
            <a:r>
              <a:rPr lang="en-US" dirty="0" smtClean="0"/>
              <a:t>1 </a:t>
            </a:r>
            <a:r>
              <a:rPr lang="en-US" dirty="0" smtClean="0">
                <a:sym typeface="Symbol"/>
              </a:rPr>
              <a:t> (0 + 1) = 0</a:t>
            </a:r>
            <a:endParaRPr lang="en-US" dirty="0" smtClean="0"/>
          </a:p>
          <a:p>
            <a:r>
              <a:rPr lang="en-US" dirty="0" smtClean="0"/>
              <a:t>The O</a:t>
            </a:r>
          </a:p>
          <a:p>
            <a:pPr lvl="1"/>
            <a:r>
              <a:rPr lang="en-US" dirty="0" smtClean="0"/>
              <a:t>6 </a:t>
            </a:r>
            <a:r>
              <a:rPr lang="en-US" dirty="0">
                <a:sym typeface="Symbol"/>
              </a:rPr>
              <a:t> </a:t>
            </a:r>
            <a:r>
              <a:rPr lang="en-US" dirty="0" smtClean="0">
                <a:sym typeface="Symbol"/>
              </a:rPr>
              <a:t>(2 </a:t>
            </a:r>
            <a:r>
              <a:rPr lang="en-US" dirty="0">
                <a:sym typeface="Symbol"/>
              </a:rPr>
              <a:t>+ </a:t>
            </a:r>
            <a:r>
              <a:rPr lang="en-US" dirty="0" smtClean="0">
                <a:sym typeface="Symbol"/>
              </a:rPr>
              <a:t>3) </a:t>
            </a:r>
            <a:r>
              <a:rPr lang="en-US" dirty="0">
                <a:sym typeface="Symbol"/>
              </a:rPr>
              <a:t>= </a:t>
            </a:r>
            <a:r>
              <a:rPr lang="en-US" dirty="0" smtClean="0">
                <a:sym typeface="Symbol"/>
              </a:rPr>
              <a:t>1+</a:t>
            </a:r>
            <a:endParaRPr lang="en-US" dirty="0" smtClean="0"/>
          </a:p>
          <a:p>
            <a:r>
              <a:rPr lang="en-US" dirty="0" smtClean="0"/>
              <a:t>Thus, the O carries the formal charge of 1+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structural formulas for the same molecule or ion</a:t>
            </a:r>
          </a:p>
          <a:p>
            <a:r>
              <a:rPr lang="en-US" dirty="0" smtClean="0">
                <a:sym typeface="Symbol"/>
              </a:rPr>
              <a:t>None of them is accurate</a:t>
            </a:r>
          </a:p>
          <a:p>
            <a:r>
              <a:rPr lang="en-US" dirty="0" smtClean="0">
                <a:sym typeface="Symbol"/>
              </a:rPr>
              <a:t>Hybrid</a:t>
            </a:r>
          </a:p>
          <a:p>
            <a:r>
              <a:rPr lang="en-US" dirty="0" smtClean="0">
                <a:sym typeface="Symbol"/>
              </a:rPr>
              <a:t>Use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↔ to indicate resonance between structures</a:t>
            </a:r>
            <a:endParaRPr lang="en-US" dirty="0" smtClean="0">
              <a:sym typeface="Symbol"/>
            </a:endParaRPr>
          </a:p>
          <a:p>
            <a:pPr marL="0" indent="0">
              <a:buNone/>
            </a:pP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8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Resonance of carbonate, 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2-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" name="Ink 39"/>
              <p14:cNvContentPartPr/>
              <p14:nvPr/>
            </p14:nvContentPartPr>
            <p14:xfrm>
              <a:off x="626606" y="2110731"/>
              <a:ext cx="530280" cy="16952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566" y="2096331"/>
                <a:ext cx="554400" cy="17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6" name="Ink 55"/>
              <p14:cNvContentPartPr/>
              <p14:nvPr/>
            </p14:nvContentPartPr>
            <p14:xfrm>
              <a:off x="308006" y="1923171"/>
              <a:ext cx="296640" cy="209160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3966" y="1909131"/>
                <a:ext cx="322560" cy="21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3" name="Ink 62"/>
              <p14:cNvContentPartPr/>
              <p14:nvPr/>
            </p14:nvContentPartPr>
            <p14:xfrm>
              <a:off x="2293766" y="2690331"/>
              <a:ext cx="81360" cy="8964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80086" y="2678811"/>
                <a:ext cx="1094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2" name="Ink 71"/>
              <p14:cNvContentPartPr/>
              <p14:nvPr/>
            </p14:nvContentPartPr>
            <p14:xfrm>
              <a:off x="4134446" y="1985811"/>
              <a:ext cx="122040" cy="6444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23646" y="1971771"/>
                <a:ext cx="1472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0" name="Ink 89"/>
              <p14:cNvContentPartPr/>
              <p14:nvPr/>
            </p14:nvContentPartPr>
            <p14:xfrm>
              <a:off x="2635406" y="1926771"/>
              <a:ext cx="321840" cy="20376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22086" y="1912731"/>
                <a:ext cx="3452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6" name="Ink 95"/>
              <p14:cNvContentPartPr/>
              <p14:nvPr/>
            </p14:nvContentPartPr>
            <p14:xfrm>
              <a:off x="2327606" y="2074731"/>
              <a:ext cx="367560" cy="156888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5366" y="2061051"/>
                <a:ext cx="394560" cy="15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9" name="Ink 128"/>
              <p14:cNvContentPartPr/>
              <p14:nvPr/>
            </p14:nvContentPartPr>
            <p14:xfrm>
              <a:off x="5419646" y="1930731"/>
              <a:ext cx="509760" cy="204048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07406" y="1916331"/>
                <a:ext cx="536760" cy="20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8" name="Ink 137"/>
              <p14:cNvContentPartPr/>
              <p14:nvPr/>
            </p14:nvContentPartPr>
            <p14:xfrm>
              <a:off x="6683966" y="1958811"/>
              <a:ext cx="450360" cy="190836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69926" y="1945131"/>
                <a:ext cx="478800" cy="19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9" name="Ink 168"/>
              <p14:cNvContentPartPr/>
              <p14:nvPr/>
            </p14:nvContentPartPr>
            <p14:xfrm>
              <a:off x="6054686" y="2881851"/>
              <a:ext cx="458280" cy="4860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43886" y="2874651"/>
                <a:ext cx="4809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0" name="Ink 169"/>
              <p14:cNvContentPartPr/>
              <p14:nvPr/>
            </p14:nvContentPartPr>
            <p14:xfrm>
              <a:off x="6432686" y="2818851"/>
              <a:ext cx="233280" cy="217800"/>
            </p14:xfrm>
          </p:contentPart>
        </mc:Choice>
        <mc:Fallback xmlns="">
          <p:pic>
            <p:nvPicPr>
              <p:cNvPr id="170" name="Ink 16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20446" y="2806611"/>
                <a:ext cx="25992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1" name="Ink 170"/>
              <p14:cNvContentPartPr/>
              <p14:nvPr/>
            </p14:nvContentPartPr>
            <p14:xfrm>
              <a:off x="5954966" y="2826051"/>
              <a:ext cx="177840" cy="23328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40566" y="2814531"/>
                <a:ext cx="2052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5" name="Ink 184"/>
              <p14:cNvContentPartPr/>
              <p14:nvPr/>
            </p14:nvContentPartPr>
            <p14:xfrm>
              <a:off x="8340686" y="1897251"/>
              <a:ext cx="422280" cy="1978200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28086" y="1882851"/>
                <a:ext cx="449640" cy="20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4" name="Ink 203"/>
              <p14:cNvContentPartPr/>
              <p14:nvPr/>
            </p14:nvContentPartPr>
            <p14:xfrm>
              <a:off x="599966" y="3877971"/>
              <a:ext cx="190800" cy="2232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5566" y="3869691"/>
                <a:ext cx="2199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8" name="Ink 217"/>
              <p14:cNvContentPartPr/>
              <p14:nvPr/>
            </p14:nvContentPartPr>
            <p14:xfrm>
              <a:off x="3495086" y="1895451"/>
              <a:ext cx="420480" cy="216324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80686" y="1881411"/>
                <a:ext cx="444960" cy="21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4" name="Ink 223"/>
              <p14:cNvContentPartPr/>
              <p14:nvPr/>
            </p14:nvContentPartPr>
            <p14:xfrm>
              <a:off x="3749246" y="3625611"/>
              <a:ext cx="664200" cy="14004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34486" y="3612291"/>
                <a:ext cx="6908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5" name="Ink 224"/>
              <p14:cNvContentPartPr/>
              <p14:nvPr/>
            </p14:nvContentPartPr>
            <p14:xfrm>
              <a:off x="4463126" y="3170571"/>
              <a:ext cx="243720" cy="627480"/>
            </p14:xfrm>
          </p:contentPart>
        </mc:Choice>
        <mc:Fallback xmlns="">
          <p:pic>
            <p:nvPicPr>
              <p:cNvPr id="225" name="Ink 22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48366" y="3156171"/>
                <a:ext cx="27324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4" name="Ink 233"/>
              <p14:cNvContentPartPr/>
              <p14:nvPr/>
            </p14:nvContentPartPr>
            <p14:xfrm>
              <a:off x="4353686" y="1898331"/>
              <a:ext cx="265320" cy="491040"/>
            </p14:xfrm>
          </p:contentPart>
        </mc:Choice>
        <mc:Fallback xmlns="">
          <p:pic>
            <p:nvPicPr>
              <p:cNvPr id="234" name="Ink 23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38926" y="1885011"/>
                <a:ext cx="294840" cy="5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7" name="Ink 236"/>
              <p14:cNvContentPartPr/>
              <p14:nvPr/>
            </p14:nvContentPartPr>
            <p14:xfrm>
              <a:off x="5255126" y="2624451"/>
              <a:ext cx="245880" cy="578880"/>
            </p14:xfrm>
          </p:contentPart>
        </mc:Choice>
        <mc:Fallback xmlns="">
          <p:pic>
            <p:nvPicPr>
              <p:cNvPr id="237" name="Ink 23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247566" y="2616531"/>
                <a:ext cx="26496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8" name="Ink 237"/>
              <p14:cNvContentPartPr/>
              <p14:nvPr/>
            </p14:nvContentPartPr>
            <p14:xfrm>
              <a:off x="3843926" y="2203971"/>
              <a:ext cx="19800" cy="71280"/>
            </p14:xfrm>
          </p:contentPart>
        </mc:Choice>
        <mc:Fallback xmlns="">
          <p:pic>
            <p:nvPicPr>
              <p:cNvPr id="238" name="Ink 23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29886" y="2189931"/>
                <a:ext cx="478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9" name="Ink 238"/>
              <p14:cNvContentPartPr/>
              <p14:nvPr/>
            </p14:nvContentPartPr>
            <p14:xfrm>
              <a:off x="3857966" y="2315931"/>
              <a:ext cx="24480" cy="46080"/>
            </p14:xfrm>
          </p:contentPart>
        </mc:Choice>
        <mc:Fallback xmlns="">
          <p:pic>
            <p:nvPicPr>
              <p:cNvPr id="239" name="Ink 23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47886" y="2308011"/>
                <a:ext cx="460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2" name="Ink 241"/>
              <p14:cNvContentPartPr/>
              <p14:nvPr/>
            </p14:nvContentPartPr>
            <p14:xfrm>
              <a:off x="8709326" y="1739571"/>
              <a:ext cx="297360" cy="310320"/>
            </p14:xfrm>
          </p:contentPart>
        </mc:Choice>
        <mc:Fallback xmlns="">
          <p:pic>
            <p:nvPicPr>
              <p:cNvPr id="242" name="Ink 24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694566" y="1725171"/>
                <a:ext cx="31824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1" name="Ink 250"/>
              <p14:cNvContentPartPr/>
              <p14:nvPr/>
            </p14:nvContentPartPr>
            <p14:xfrm>
              <a:off x="6913286" y="1912731"/>
              <a:ext cx="525960" cy="620640"/>
            </p14:xfrm>
          </p:contentPart>
        </mc:Choice>
        <mc:Fallback xmlns="">
          <p:pic>
            <p:nvPicPr>
              <p:cNvPr id="251" name="Ink 25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98886" y="1900131"/>
                <a:ext cx="554760" cy="6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6" name="Ink 255"/>
              <p14:cNvContentPartPr/>
              <p14:nvPr/>
            </p14:nvContentPartPr>
            <p14:xfrm>
              <a:off x="8293886" y="2667651"/>
              <a:ext cx="323280" cy="301320"/>
            </p14:xfrm>
          </p:contentPart>
        </mc:Choice>
        <mc:Fallback xmlns="">
          <p:pic>
            <p:nvPicPr>
              <p:cNvPr id="256" name="Ink 25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79486" y="2660091"/>
                <a:ext cx="34740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9" name="Ink 258"/>
              <p14:cNvContentPartPr/>
              <p14:nvPr/>
            </p14:nvContentPartPr>
            <p14:xfrm>
              <a:off x="1145726" y="2082291"/>
              <a:ext cx="393120" cy="523800"/>
            </p14:xfrm>
          </p:contentPart>
        </mc:Choice>
        <mc:Fallback xmlns="">
          <p:pic>
            <p:nvPicPr>
              <p:cNvPr id="259" name="Ink 25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32766" y="2068251"/>
                <a:ext cx="42084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2" name="Ink 261"/>
              <p14:cNvContentPartPr/>
              <p14:nvPr/>
            </p14:nvContentPartPr>
            <p14:xfrm>
              <a:off x="4021046" y="2162931"/>
              <a:ext cx="280440" cy="208440"/>
            </p14:xfrm>
          </p:contentPart>
        </mc:Choice>
        <mc:Fallback xmlns="">
          <p:pic>
            <p:nvPicPr>
              <p:cNvPr id="262" name="Ink 261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012766" y="2148171"/>
                <a:ext cx="3034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69" name="Ink 268"/>
              <p14:cNvContentPartPr/>
              <p14:nvPr/>
            </p14:nvContentPartPr>
            <p14:xfrm>
              <a:off x="1365686" y="2741451"/>
              <a:ext cx="179640" cy="312120"/>
            </p14:xfrm>
          </p:contentPart>
        </mc:Choice>
        <mc:Fallback xmlns="">
          <p:pic>
            <p:nvPicPr>
              <p:cNvPr id="269" name="Ink 268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351286" y="2726691"/>
                <a:ext cx="20520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70" name="Ink 269"/>
              <p14:cNvContentPartPr/>
              <p14:nvPr/>
            </p14:nvContentPartPr>
            <p14:xfrm>
              <a:off x="1739366" y="2870691"/>
              <a:ext cx="173520" cy="24120"/>
            </p14:xfrm>
          </p:contentPart>
        </mc:Choice>
        <mc:Fallback xmlns="">
          <p:pic>
            <p:nvPicPr>
              <p:cNvPr id="270" name="Ink 269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26766" y="2856651"/>
                <a:ext cx="1994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71" name="Ink 270"/>
              <p14:cNvContentPartPr/>
              <p14:nvPr/>
            </p14:nvContentPartPr>
            <p14:xfrm>
              <a:off x="1735766" y="2960331"/>
              <a:ext cx="178560" cy="26280"/>
            </p14:xfrm>
          </p:contentPart>
        </mc:Choice>
        <mc:Fallback xmlns="">
          <p:pic>
            <p:nvPicPr>
              <p:cNvPr id="271" name="Ink 270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723166" y="2945931"/>
                <a:ext cx="2052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72" name="Ink 271"/>
              <p14:cNvContentPartPr/>
              <p14:nvPr/>
            </p14:nvContentPartPr>
            <p14:xfrm>
              <a:off x="2267846" y="3061131"/>
              <a:ext cx="100800" cy="76680"/>
            </p14:xfrm>
          </p:contentPart>
        </mc:Choice>
        <mc:Fallback xmlns="">
          <p:pic>
            <p:nvPicPr>
              <p:cNvPr id="272" name="Ink 271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253806" y="3054291"/>
                <a:ext cx="1263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76" name="Ink 275"/>
              <p14:cNvContentPartPr/>
              <p14:nvPr/>
            </p14:nvContentPartPr>
            <p14:xfrm>
              <a:off x="3967046" y="4798851"/>
              <a:ext cx="26280" cy="48960"/>
            </p14:xfrm>
          </p:contentPart>
        </mc:Choice>
        <mc:Fallback xmlns="">
          <p:pic>
            <p:nvPicPr>
              <p:cNvPr id="276" name="Ink 275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55886" y="4787691"/>
                <a:ext cx="522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77" name="Ink 276"/>
              <p14:cNvContentPartPr/>
              <p14:nvPr/>
            </p14:nvContentPartPr>
            <p14:xfrm>
              <a:off x="4833926" y="5373051"/>
              <a:ext cx="583560" cy="61560"/>
            </p14:xfrm>
          </p:contentPart>
        </mc:Choice>
        <mc:Fallback xmlns="">
          <p:pic>
            <p:nvPicPr>
              <p:cNvPr id="277" name="Ink 276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820606" y="5367651"/>
                <a:ext cx="6116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82" name="Ink 281"/>
              <p14:cNvContentPartPr/>
              <p14:nvPr/>
            </p14:nvContentPartPr>
            <p14:xfrm>
              <a:off x="5862086" y="1793211"/>
              <a:ext cx="175320" cy="275760"/>
            </p14:xfrm>
          </p:contentPart>
        </mc:Choice>
        <mc:Fallback xmlns="">
          <p:pic>
            <p:nvPicPr>
              <p:cNvPr id="282" name="Ink 281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848766" y="1778451"/>
                <a:ext cx="19692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83" name="Ink 282"/>
              <p14:cNvContentPartPr/>
              <p14:nvPr/>
            </p14:nvContentPartPr>
            <p14:xfrm>
              <a:off x="6102206" y="1903011"/>
              <a:ext cx="129600" cy="3600"/>
            </p14:xfrm>
          </p:contentPart>
        </mc:Choice>
        <mc:Fallback xmlns="">
          <p:pic>
            <p:nvPicPr>
              <p:cNvPr id="283" name="Ink 282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093926" y="1888971"/>
                <a:ext cx="1458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84" name="Ink 283"/>
              <p14:cNvContentPartPr/>
              <p14:nvPr/>
            </p14:nvContentPartPr>
            <p14:xfrm>
              <a:off x="7529606" y="1973571"/>
              <a:ext cx="218160" cy="467280"/>
            </p14:xfrm>
          </p:contentPart>
        </mc:Choice>
        <mc:Fallback xmlns="">
          <p:pic>
            <p:nvPicPr>
              <p:cNvPr id="284" name="Ink 283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515566" y="1958811"/>
                <a:ext cx="24696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85" name="Ink 284"/>
              <p14:cNvContentPartPr/>
              <p14:nvPr/>
            </p14:nvContentPartPr>
            <p14:xfrm>
              <a:off x="7594406" y="2310891"/>
              <a:ext cx="205200" cy="169920"/>
            </p14:xfrm>
          </p:contentPart>
        </mc:Choice>
        <mc:Fallback xmlns="">
          <p:pic>
            <p:nvPicPr>
              <p:cNvPr id="285" name="Ink 284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580726" y="2296491"/>
                <a:ext cx="2336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86" name="Ink 285"/>
              <p14:cNvContentPartPr/>
              <p14:nvPr/>
            </p14:nvContentPartPr>
            <p14:xfrm>
              <a:off x="8547686" y="2679171"/>
              <a:ext cx="125280" cy="24840"/>
            </p14:xfrm>
          </p:contentPart>
        </mc:Choice>
        <mc:Fallback xmlns="">
          <p:pic>
            <p:nvPicPr>
              <p:cNvPr id="286" name="Ink 285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533646" y="2664411"/>
                <a:ext cx="1540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87" name="Ink 286"/>
              <p14:cNvContentPartPr/>
              <p14:nvPr/>
            </p14:nvContentPartPr>
            <p14:xfrm>
              <a:off x="7429886" y="2475771"/>
              <a:ext cx="141480" cy="154800"/>
            </p14:xfrm>
          </p:contentPart>
        </mc:Choice>
        <mc:Fallback xmlns="">
          <p:pic>
            <p:nvPicPr>
              <p:cNvPr id="287" name="Ink 286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416206" y="2462091"/>
                <a:ext cx="1699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92" name="Ink 291"/>
              <p14:cNvContentPartPr/>
              <p14:nvPr/>
            </p14:nvContentPartPr>
            <p14:xfrm>
              <a:off x="3133286" y="2835771"/>
              <a:ext cx="211320" cy="192600"/>
            </p14:xfrm>
          </p:contentPart>
        </mc:Choice>
        <mc:Fallback xmlns="">
          <p:pic>
            <p:nvPicPr>
              <p:cNvPr id="292" name="Ink 291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121406" y="2823891"/>
                <a:ext cx="23796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93" name="Ink 292"/>
              <p14:cNvContentPartPr/>
              <p14:nvPr/>
            </p14:nvContentPartPr>
            <p14:xfrm>
              <a:off x="2885246" y="2912451"/>
              <a:ext cx="295560" cy="25560"/>
            </p14:xfrm>
          </p:contentPart>
        </mc:Choice>
        <mc:Fallback xmlns="">
          <p:pic>
            <p:nvPicPr>
              <p:cNvPr id="293" name="Ink 292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872646" y="2903451"/>
                <a:ext cx="3214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95" name="Ink 294"/>
              <p14:cNvContentPartPr/>
              <p14:nvPr/>
            </p14:nvContentPartPr>
            <p14:xfrm>
              <a:off x="2682926" y="2819931"/>
              <a:ext cx="183600" cy="257040"/>
            </p14:xfrm>
          </p:contentPart>
        </mc:Choice>
        <mc:Fallback xmlns="">
          <p:pic>
            <p:nvPicPr>
              <p:cNvPr id="295" name="Ink 294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668526" y="2806251"/>
                <a:ext cx="2116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96" name="Ink 295"/>
              <p14:cNvContentPartPr/>
              <p14:nvPr/>
            </p14:nvContentPartPr>
            <p14:xfrm>
              <a:off x="1050326" y="3102171"/>
              <a:ext cx="207360" cy="222480"/>
            </p14:xfrm>
          </p:contentPart>
        </mc:Choice>
        <mc:Fallback xmlns="">
          <p:pic>
            <p:nvPicPr>
              <p:cNvPr id="296" name="Ink 295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35566" y="3092091"/>
                <a:ext cx="2325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97" name="Ink 296"/>
              <p14:cNvContentPartPr/>
              <p14:nvPr/>
            </p14:nvContentPartPr>
            <p14:xfrm>
              <a:off x="3363686" y="4579971"/>
              <a:ext cx="248760" cy="266760"/>
            </p14:xfrm>
          </p:contentPart>
        </mc:Choice>
        <mc:Fallback xmlns="">
          <p:pic>
            <p:nvPicPr>
              <p:cNvPr id="297" name="Ink 296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349646" y="4565211"/>
                <a:ext cx="27756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98" name="Ink 297"/>
              <p14:cNvContentPartPr/>
              <p14:nvPr/>
            </p14:nvContentPartPr>
            <p14:xfrm>
              <a:off x="5584526" y="5225451"/>
              <a:ext cx="290160" cy="334440"/>
            </p14:xfrm>
          </p:contentPart>
        </mc:Choice>
        <mc:Fallback xmlns="">
          <p:pic>
            <p:nvPicPr>
              <p:cNvPr id="298" name="Ink 297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569766" y="5212491"/>
                <a:ext cx="3196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99" name="Ink 298"/>
              <p14:cNvContentPartPr/>
              <p14:nvPr/>
            </p14:nvContentPartPr>
            <p14:xfrm>
              <a:off x="3546206" y="6006291"/>
              <a:ext cx="299160" cy="280440"/>
            </p14:xfrm>
          </p:contentPart>
        </mc:Choice>
        <mc:Fallback xmlns="">
          <p:pic>
            <p:nvPicPr>
              <p:cNvPr id="299" name="Ink 298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532526" y="5997651"/>
                <a:ext cx="32724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04" name="Ink 303"/>
              <p14:cNvContentPartPr/>
              <p14:nvPr/>
            </p14:nvContentPartPr>
            <p14:xfrm>
              <a:off x="5708006" y="4359291"/>
              <a:ext cx="441000" cy="1895040"/>
            </p14:xfrm>
          </p:contentPart>
        </mc:Choice>
        <mc:Fallback xmlns="">
          <p:pic>
            <p:nvPicPr>
              <p:cNvPr id="304" name="Ink 303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695766" y="4344891"/>
                <a:ext cx="468000" cy="19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09" name="Ink 308"/>
              <p14:cNvContentPartPr/>
              <p14:nvPr/>
            </p14:nvContentPartPr>
            <p14:xfrm>
              <a:off x="5553926" y="2581611"/>
              <a:ext cx="179640" cy="50040"/>
            </p14:xfrm>
          </p:contentPart>
        </mc:Choice>
        <mc:Fallback xmlns="">
          <p:pic>
            <p:nvPicPr>
              <p:cNvPr id="309" name="Ink 308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539886" y="2566851"/>
                <a:ext cx="2084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10" name="Ink 309"/>
              <p14:cNvContentPartPr/>
              <p14:nvPr/>
            </p14:nvContentPartPr>
            <p14:xfrm>
              <a:off x="4343246" y="2408091"/>
              <a:ext cx="137880" cy="126720"/>
            </p14:xfrm>
          </p:contentPart>
        </mc:Choice>
        <mc:Fallback xmlns="">
          <p:pic>
            <p:nvPicPr>
              <p:cNvPr id="310" name="Ink 309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329566" y="2394411"/>
                <a:ext cx="1663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11" name="Ink 310"/>
              <p14:cNvContentPartPr/>
              <p14:nvPr/>
            </p14:nvContentPartPr>
            <p14:xfrm>
              <a:off x="4247126" y="2458131"/>
              <a:ext cx="145440" cy="129240"/>
            </p14:xfrm>
          </p:contentPart>
        </mc:Choice>
        <mc:Fallback xmlns="">
          <p:pic>
            <p:nvPicPr>
              <p:cNvPr id="311" name="Ink 310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233446" y="2444451"/>
                <a:ext cx="1738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12" name="Ink 311"/>
              <p14:cNvContentPartPr/>
              <p14:nvPr/>
            </p14:nvContentPartPr>
            <p14:xfrm>
              <a:off x="4423526" y="2719491"/>
              <a:ext cx="196560" cy="271080"/>
            </p14:xfrm>
          </p:contentPart>
        </mc:Choice>
        <mc:Fallback xmlns="">
          <p:pic>
            <p:nvPicPr>
              <p:cNvPr id="312" name="Ink 311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08766" y="2705811"/>
                <a:ext cx="22572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13" name="Ink 312"/>
              <p14:cNvContentPartPr/>
              <p14:nvPr/>
            </p14:nvContentPartPr>
            <p14:xfrm>
              <a:off x="4301486" y="3074811"/>
              <a:ext cx="130680" cy="189000"/>
            </p14:xfrm>
          </p:contentPart>
        </mc:Choice>
        <mc:Fallback xmlns="">
          <p:pic>
            <p:nvPicPr>
              <p:cNvPr id="313" name="Ink 312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286726" y="3067971"/>
                <a:ext cx="1522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14" name="Ink 313"/>
              <p14:cNvContentPartPr/>
              <p14:nvPr/>
            </p14:nvContentPartPr>
            <p14:xfrm>
              <a:off x="3127166" y="4258131"/>
              <a:ext cx="360360" cy="2259000"/>
            </p14:xfrm>
          </p:contentPart>
        </mc:Choice>
        <mc:Fallback xmlns="">
          <p:pic>
            <p:nvPicPr>
              <p:cNvPr id="314" name="Ink 313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113126" y="4244091"/>
                <a:ext cx="387360" cy="22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18" name="Ink 317"/>
              <p14:cNvContentPartPr/>
              <p14:nvPr/>
            </p14:nvContentPartPr>
            <p14:xfrm>
              <a:off x="5252246" y="2769891"/>
              <a:ext cx="239400" cy="231480"/>
            </p14:xfrm>
          </p:contentPart>
        </mc:Choice>
        <mc:Fallback xmlns="">
          <p:pic>
            <p:nvPicPr>
              <p:cNvPr id="318" name="Ink 317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237846" y="2755131"/>
                <a:ext cx="2685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19" name="Ink 318"/>
              <p14:cNvContentPartPr/>
              <p14:nvPr/>
            </p14:nvContentPartPr>
            <p14:xfrm>
              <a:off x="5601446" y="2878251"/>
              <a:ext cx="24480" cy="48960"/>
            </p14:xfrm>
          </p:contentPart>
        </mc:Choice>
        <mc:Fallback xmlns="">
          <p:pic>
            <p:nvPicPr>
              <p:cNvPr id="319" name="Ink 318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591366" y="2870691"/>
                <a:ext cx="4824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20" name="Ink 319"/>
              <p14:cNvContentPartPr/>
              <p14:nvPr/>
            </p14:nvContentPartPr>
            <p14:xfrm>
              <a:off x="4815566" y="2831451"/>
              <a:ext cx="220680" cy="31320"/>
            </p14:xfrm>
          </p:contentPart>
        </mc:Choice>
        <mc:Fallback xmlns="">
          <p:pic>
            <p:nvPicPr>
              <p:cNvPr id="320" name="Ink 319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801886" y="2816691"/>
                <a:ext cx="2491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21" name="Ink 320"/>
              <p14:cNvContentPartPr/>
              <p14:nvPr/>
            </p14:nvContentPartPr>
            <p14:xfrm>
              <a:off x="1823246" y="2491611"/>
              <a:ext cx="309960" cy="280800"/>
            </p14:xfrm>
          </p:contentPart>
        </mc:Choice>
        <mc:Fallback xmlns="">
          <p:pic>
            <p:nvPicPr>
              <p:cNvPr id="321" name="Ink 320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809206" y="2477211"/>
                <a:ext cx="3387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22" name="Ink 321"/>
              <p14:cNvContentPartPr/>
              <p14:nvPr/>
            </p14:nvContentPartPr>
            <p14:xfrm>
              <a:off x="2052566" y="2552451"/>
              <a:ext cx="131040" cy="160920"/>
            </p14:xfrm>
          </p:contentPart>
        </mc:Choice>
        <mc:Fallback xmlns="">
          <p:pic>
            <p:nvPicPr>
              <p:cNvPr id="322" name="Ink 321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038526" y="2542371"/>
                <a:ext cx="1522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23" name="Ink 322"/>
              <p14:cNvContentPartPr/>
              <p14:nvPr/>
            </p14:nvContentPartPr>
            <p14:xfrm>
              <a:off x="2061206" y="2804091"/>
              <a:ext cx="252360" cy="197280"/>
            </p14:xfrm>
          </p:contentPart>
        </mc:Choice>
        <mc:Fallback xmlns="">
          <p:pic>
            <p:nvPicPr>
              <p:cNvPr id="323" name="Ink 322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047166" y="2796891"/>
                <a:ext cx="2811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24" name="Ink 323"/>
              <p14:cNvContentPartPr/>
              <p14:nvPr/>
            </p14:nvContentPartPr>
            <p14:xfrm>
              <a:off x="3960926" y="3262371"/>
              <a:ext cx="34560" cy="62640"/>
            </p14:xfrm>
          </p:contentPart>
        </mc:Choice>
        <mc:Fallback xmlns="">
          <p:pic>
            <p:nvPicPr>
              <p:cNvPr id="324" name="Ink 323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950486" y="3251931"/>
                <a:ext cx="594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25" name="Ink 324"/>
              <p14:cNvContentPartPr/>
              <p14:nvPr/>
            </p14:nvContentPartPr>
            <p14:xfrm>
              <a:off x="3885326" y="3303411"/>
              <a:ext cx="35280" cy="52920"/>
            </p14:xfrm>
          </p:contentPart>
        </mc:Choice>
        <mc:Fallback xmlns="">
          <p:pic>
            <p:nvPicPr>
              <p:cNvPr id="325" name="Ink 324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873086" y="3295491"/>
                <a:ext cx="583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26" name="Ink 325"/>
              <p14:cNvContentPartPr/>
              <p14:nvPr/>
            </p14:nvContentPartPr>
            <p14:xfrm>
              <a:off x="4015646" y="3379371"/>
              <a:ext cx="273960" cy="232920"/>
            </p14:xfrm>
          </p:contentPart>
        </mc:Choice>
        <mc:Fallback xmlns="">
          <p:pic>
            <p:nvPicPr>
              <p:cNvPr id="326" name="Ink 325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001966" y="3364611"/>
                <a:ext cx="3024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27" name="Ink 326"/>
              <p14:cNvContentPartPr/>
              <p14:nvPr/>
            </p14:nvContentPartPr>
            <p14:xfrm>
              <a:off x="4087286" y="4885251"/>
              <a:ext cx="129960" cy="123120"/>
            </p14:xfrm>
          </p:contentPart>
        </mc:Choice>
        <mc:Fallback xmlns="">
          <p:pic>
            <p:nvPicPr>
              <p:cNvPr id="327" name="Ink 326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075406" y="4880571"/>
                <a:ext cx="1530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31" name="Ink 330"/>
              <p14:cNvContentPartPr/>
              <p14:nvPr/>
            </p14:nvContentPartPr>
            <p14:xfrm>
              <a:off x="4114646" y="5775531"/>
              <a:ext cx="267840" cy="335160"/>
            </p14:xfrm>
          </p:contentPart>
        </mc:Choice>
        <mc:Fallback xmlns="">
          <p:pic>
            <p:nvPicPr>
              <p:cNvPr id="331" name="Ink 330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102046" y="5762571"/>
                <a:ext cx="2952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36" name="Ink 335"/>
              <p14:cNvContentPartPr/>
              <p14:nvPr/>
            </p14:nvContentPartPr>
            <p14:xfrm>
              <a:off x="7075286" y="1969251"/>
              <a:ext cx="30960" cy="45360"/>
            </p14:xfrm>
          </p:contentPart>
        </mc:Choice>
        <mc:Fallback xmlns="">
          <p:pic>
            <p:nvPicPr>
              <p:cNvPr id="336" name="Ink 335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062686" y="1956651"/>
                <a:ext cx="576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337" name="Ink 336"/>
              <p14:cNvContentPartPr/>
              <p14:nvPr/>
            </p14:nvContentPartPr>
            <p14:xfrm>
              <a:off x="6974846" y="2059611"/>
              <a:ext cx="40680" cy="34920"/>
            </p14:xfrm>
          </p:contentPart>
        </mc:Choice>
        <mc:Fallback xmlns="">
          <p:pic>
            <p:nvPicPr>
              <p:cNvPr id="337" name="Ink 336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960446" y="2045211"/>
                <a:ext cx="658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338" name="Ink 337"/>
              <p14:cNvContentPartPr/>
              <p14:nvPr/>
            </p14:nvContentPartPr>
            <p14:xfrm>
              <a:off x="6810686" y="2161491"/>
              <a:ext cx="136080" cy="16920"/>
            </p14:xfrm>
          </p:contentPart>
        </mc:Choice>
        <mc:Fallback xmlns="">
          <p:pic>
            <p:nvPicPr>
              <p:cNvPr id="338" name="Ink 337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797726" y="2148171"/>
                <a:ext cx="161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39" name="Ink 338"/>
              <p14:cNvContentPartPr/>
              <p14:nvPr/>
            </p14:nvContentPartPr>
            <p14:xfrm>
              <a:off x="7055486" y="2086611"/>
              <a:ext cx="283680" cy="251640"/>
            </p14:xfrm>
          </p:contentPart>
        </mc:Choice>
        <mc:Fallback xmlns="">
          <p:pic>
            <p:nvPicPr>
              <p:cNvPr id="339" name="Ink 338"/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041086" y="2071851"/>
                <a:ext cx="3128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340" name="Ink 339"/>
              <p14:cNvContentPartPr/>
              <p14:nvPr/>
            </p14:nvContentPartPr>
            <p14:xfrm>
              <a:off x="8290286" y="2787891"/>
              <a:ext cx="208800" cy="198000"/>
            </p14:xfrm>
          </p:contentPart>
        </mc:Choice>
        <mc:Fallback xmlns="">
          <p:pic>
            <p:nvPicPr>
              <p:cNvPr id="340" name="Ink 339"/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275886" y="2775291"/>
                <a:ext cx="23796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341" name="Ink 340"/>
              <p14:cNvContentPartPr/>
              <p14:nvPr/>
            </p14:nvContentPartPr>
            <p14:xfrm>
              <a:off x="7996886" y="2865651"/>
              <a:ext cx="182520" cy="19080"/>
            </p14:xfrm>
          </p:contentPart>
        </mc:Choice>
        <mc:Fallback xmlns="">
          <p:pic>
            <p:nvPicPr>
              <p:cNvPr id="341" name="Ink 340"/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983206" y="2850891"/>
                <a:ext cx="210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342" name="Ink 341"/>
              <p14:cNvContentPartPr/>
              <p14:nvPr/>
            </p14:nvContentPartPr>
            <p14:xfrm>
              <a:off x="7633286" y="2762331"/>
              <a:ext cx="187920" cy="273960"/>
            </p14:xfrm>
          </p:contentPart>
        </mc:Choice>
        <mc:Fallback xmlns="">
          <p:pic>
            <p:nvPicPr>
              <p:cNvPr id="342" name="Ink 341"/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618526" y="2748651"/>
                <a:ext cx="21672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343" name="Ink 342"/>
              <p14:cNvContentPartPr/>
              <p14:nvPr/>
            </p14:nvContentPartPr>
            <p14:xfrm>
              <a:off x="7513406" y="3160851"/>
              <a:ext cx="100800" cy="150120"/>
            </p14:xfrm>
          </p:contentPart>
        </mc:Choice>
        <mc:Fallback xmlns="">
          <p:pic>
            <p:nvPicPr>
              <p:cNvPr id="343" name="Ink 342"/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499006" y="3148251"/>
                <a:ext cx="127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44" name="Ink 343"/>
              <p14:cNvContentPartPr/>
              <p14:nvPr/>
            </p14:nvContentPartPr>
            <p14:xfrm>
              <a:off x="7616366" y="3174891"/>
              <a:ext cx="69840" cy="137160"/>
            </p14:xfrm>
          </p:contentPart>
        </mc:Choice>
        <mc:Fallback xmlns="">
          <p:pic>
            <p:nvPicPr>
              <p:cNvPr id="344" name="Ink 343"/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610966" y="3164091"/>
                <a:ext cx="882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345" name="Ink 344"/>
              <p14:cNvContentPartPr/>
              <p14:nvPr/>
            </p14:nvContentPartPr>
            <p14:xfrm>
              <a:off x="5583806" y="2749731"/>
              <a:ext cx="15840" cy="45720"/>
            </p14:xfrm>
          </p:contentPart>
        </mc:Choice>
        <mc:Fallback xmlns="">
          <p:pic>
            <p:nvPicPr>
              <p:cNvPr id="345" name="Ink 344"/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570126" y="2736051"/>
                <a:ext cx="435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346" name="Ink 345"/>
              <p14:cNvContentPartPr/>
              <p14:nvPr/>
            </p14:nvContentPartPr>
            <p14:xfrm>
              <a:off x="8316206" y="3153291"/>
              <a:ext cx="154080" cy="64800"/>
            </p14:xfrm>
          </p:contentPart>
        </mc:Choice>
        <mc:Fallback xmlns="">
          <p:pic>
            <p:nvPicPr>
              <p:cNvPr id="346" name="Ink 345"/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306486" y="3144291"/>
                <a:ext cx="1756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347" name="Ink 346"/>
              <p14:cNvContentPartPr/>
              <p14:nvPr/>
            </p14:nvContentPartPr>
            <p14:xfrm>
              <a:off x="7659206" y="3253371"/>
              <a:ext cx="243000" cy="347040"/>
            </p14:xfrm>
          </p:contentPart>
        </mc:Choice>
        <mc:Fallback xmlns="">
          <p:pic>
            <p:nvPicPr>
              <p:cNvPr id="347" name="Ink 346"/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644806" y="3242211"/>
                <a:ext cx="27144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348" name="Ink 347"/>
              <p14:cNvContentPartPr/>
              <p14:nvPr/>
            </p14:nvContentPartPr>
            <p14:xfrm>
              <a:off x="7616726" y="3473331"/>
              <a:ext cx="168840" cy="200520"/>
            </p14:xfrm>
          </p:contentPart>
        </mc:Choice>
        <mc:Fallback xmlns="">
          <p:pic>
            <p:nvPicPr>
              <p:cNvPr id="348" name="Ink 347"/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602326" y="3461091"/>
                <a:ext cx="1980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349" name="Ink 348"/>
              <p14:cNvContentPartPr/>
              <p14:nvPr/>
            </p14:nvContentPartPr>
            <p14:xfrm>
              <a:off x="1136726" y="2468211"/>
              <a:ext cx="129240" cy="144000"/>
            </p14:xfrm>
          </p:contentPart>
        </mc:Choice>
        <mc:Fallback xmlns="">
          <p:pic>
            <p:nvPicPr>
              <p:cNvPr id="349" name="Ink 348"/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123046" y="2454531"/>
                <a:ext cx="1576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350" name="Ink 349"/>
              <p14:cNvContentPartPr/>
              <p14:nvPr/>
            </p14:nvContentPartPr>
            <p14:xfrm>
              <a:off x="494126" y="2321691"/>
              <a:ext cx="179280" cy="27360"/>
            </p14:xfrm>
          </p:contentPart>
        </mc:Choice>
        <mc:Fallback xmlns="">
          <p:pic>
            <p:nvPicPr>
              <p:cNvPr id="350" name="Ink 349"/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79726" y="2308731"/>
                <a:ext cx="2084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351" name="Ink 350"/>
              <p14:cNvContentPartPr/>
              <p14:nvPr/>
            </p14:nvContentPartPr>
            <p14:xfrm>
              <a:off x="6263486" y="4297011"/>
              <a:ext cx="135360" cy="196920"/>
            </p14:xfrm>
          </p:contentPart>
        </mc:Choice>
        <mc:Fallback xmlns="">
          <p:pic>
            <p:nvPicPr>
              <p:cNvPr id="351" name="Ink 350"/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249086" y="4282971"/>
                <a:ext cx="16056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352" name="Ink 351"/>
              <p14:cNvContentPartPr/>
              <p14:nvPr/>
            </p14:nvContentPartPr>
            <p14:xfrm>
              <a:off x="6480926" y="4363971"/>
              <a:ext cx="189720" cy="16560"/>
            </p14:xfrm>
          </p:contentPart>
        </mc:Choice>
        <mc:Fallback xmlns="">
          <p:pic>
            <p:nvPicPr>
              <p:cNvPr id="352" name="Ink 351"/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471926" y="4357851"/>
                <a:ext cx="2059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353" name="Ink 352"/>
              <p14:cNvContentPartPr/>
              <p14:nvPr/>
            </p14:nvContentPartPr>
            <p14:xfrm>
              <a:off x="755846" y="3326091"/>
              <a:ext cx="223200" cy="273240"/>
            </p14:xfrm>
          </p:contentPart>
        </mc:Choice>
        <mc:Fallback xmlns="">
          <p:pic>
            <p:nvPicPr>
              <p:cNvPr id="353" name="Ink 352"/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41086" y="3313131"/>
                <a:ext cx="25272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55" name="Ink 354"/>
              <p14:cNvContentPartPr/>
              <p14:nvPr/>
            </p14:nvContentPartPr>
            <p14:xfrm>
              <a:off x="3883886" y="4927731"/>
              <a:ext cx="728640" cy="1107360"/>
            </p14:xfrm>
          </p:contentPart>
        </mc:Choice>
        <mc:Fallback xmlns="">
          <p:pic>
            <p:nvPicPr>
              <p:cNvPr id="355" name="Ink 354"/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870206" y="4914051"/>
                <a:ext cx="757080" cy="11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356" name="Ink 355"/>
              <p14:cNvContentPartPr/>
              <p14:nvPr/>
            </p14:nvContentPartPr>
            <p14:xfrm>
              <a:off x="4257566" y="5072091"/>
              <a:ext cx="29880" cy="58320"/>
            </p14:xfrm>
          </p:contentPart>
        </mc:Choice>
        <mc:Fallback xmlns="">
          <p:pic>
            <p:nvPicPr>
              <p:cNvPr id="356" name="Ink 355"/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250006" y="5065971"/>
                <a:ext cx="5112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359" name="Ink 358"/>
              <p14:cNvContentPartPr/>
              <p14:nvPr/>
            </p14:nvContentPartPr>
            <p14:xfrm>
              <a:off x="7181486" y="3373611"/>
              <a:ext cx="322920" cy="462600"/>
            </p14:xfrm>
          </p:contentPart>
        </mc:Choice>
        <mc:Fallback xmlns="">
          <p:pic>
            <p:nvPicPr>
              <p:cNvPr id="359" name="Ink 358"/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167806" y="3359571"/>
                <a:ext cx="34632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360" name="Ink 359"/>
              <p14:cNvContentPartPr/>
              <p14:nvPr/>
            </p14:nvContentPartPr>
            <p14:xfrm>
              <a:off x="4881086" y="5215731"/>
              <a:ext cx="540000" cy="78840"/>
            </p14:xfrm>
          </p:contentPart>
        </mc:Choice>
        <mc:Fallback xmlns="">
          <p:pic>
            <p:nvPicPr>
              <p:cNvPr id="360" name="Ink 359"/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867406" y="5201691"/>
                <a:ext cx="56844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362" name="Ink 361"/>
              <p14:cNvContentPartPr/>
              <p14:nvPr/>
            </p14:nvContentPartPr>
            <p14:xfrm>
              <a:off x="10528766" y="4402131"/>
              <a:ext cx="360" cy="360"/>
            </p14:xfrm>
          </p:contentPart>
        </mc:Choice>
        <mc:Fallback xmlns="">
          <p:pic>
            <p:nvPicPr>
              <p:cNvPr id="362" name="Ink 361"/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0520486" y="4393851"/>
                <a:ext cx="16920" cy="1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778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Resonance hybrid of carbonate, 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2-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6" name="Ink 275"/>
              <p14:cNvContentPartPr/>
              <p14:nvPr/>
            </p14:nvContentPartPr>
            <p14:xfrm>
              <a:off x="3967046" y="2979120"/>
              <a:ext cx="26280" cy="48960"/>
            </p14:xfrm>
          </p:contentPart>
        </mc:Choice>
        <mc:Fallback xmlns="">
          <p:pic>
            <p:nvPicPr>
              <p:cNvPr id="276" name="Ink 27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5886" y="2967960"/>
                <a:ext cx="522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7" name="Ink 276"/>
              <p14:cNvContentPartPr/>
              <p14:nvPr/>
            </p14:nvContentPartPr>
            <p14:xfrm>
              <a:off x="4833926" y="3553320"/>
              <a:ext cx="583560" cy="61560"/>
            </p14:xfrm>
          </p:contentPart>
        </mc:Choice>
        <mc:Fallback xmlns="">
          <p:pic>
            <p:nvPicPr>
              <p:cNvPr id="277" name="Ink 27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20606" y="3547920"/>
                <a:ext cx="6116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7" name="Ink 296"/>
              <p14:cNvContentPartPr/>
              <p14:nvPr/>
            </p14:nvContentPartPr>
            <p14:xfrm>
              <a:off x="3363686" y="2760240"/>
              <a:ext cx="248760" cy="266760"/>
            </p14:xfrm>
          </p:contentPart>
        </mc:Choice>
        <mc:Fallback xmlns="">
          <p:pic>
            <p:nvPicPr>
              <p:cNvPr id="297" name="Ink 29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49646" y="2745480"/>
                <a:ext cx="27756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8" name="Ink 297"/>
              <p14:cNvContentPartPr/>
              <p14:nvPr/>
            </p14:nvContentPartPr>
            <p14:xfrm>
              <a:off x="5584526" y="3405720"/>
              <a:ext cx="290160" cy="334440"/>
            </p14:xfrm>
          </p:contentPart>
        </mc:Choice>
        <mc:Fallback xmlns="">
          <p:pic>
            <p:nvPicPr>
              <p:cNvPr id="298" name="Ink 29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69766" y="3392760"/>
                <a:ext cx="3196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9" name="Ink 298"/>
              <p14:cNvContentPartPr/>
              <p14:nvPr/>
            </p14:nvContentPartPr>
            <p14:xfrm>
              <a:off x="3546206" y="4186560"/>
              <a:ext cx="299160" cy="280440"/>
            </p14:xfrm>
          </p:contentPart>
        </mc:Choice>
        <mc:Fallback xmlns="">
          <p:pic>
            <p:nvPicPr>
              <p:cNvPr id="299" name="Ink 29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32526" y="4177920"/>
                <a:ext cx="32724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4" name="Ink 303"/>
              <p14:cNvContentPartPr/>
              <p14:nvPr/>
            </p14:nvContentPartPr>
            <p14:xfrm>
              <a:off x="5708006" y="2539560"/>
              <a:ext cx="441000" cy="1895040"/>
            </p14:xfrm>
          </p:contentPart>
        </mc:Choice>
        <mc:Fallback xmlns="">
          <p:pic>
            <p:nvPicPr>
              <p:cNvPr id="304" name="Ink 30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95766" y="2525160"/>
                <a:ext cx="468000" cy="19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4" name="Ink 313"/>
              <p14:cNvContentPartPr/>
              <p14:nvPr/>
            </p14:nvContentPartPr>
            <p14:xfrm>
              <a:off x="3127166" y="2438400"/>
              <a:ext cx="360360" cy="2259000"/>
            </p14:xfrm>
          </p:contentPart>
        </mc:Choice>
        <mc:Fallback xmlns="">
          <p:pic>
            <p:nvPicPr>
              <p:cNvPr id="314" name="Ink 31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13126" y="2424360"/>
                <a:ext cx="387360" cy="22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7" name="Ink 326"/>
              <p14:cNvContentPartPr/>
              <p14:nvPr/>
            </p14:nvContentPartPr>
            <p14:xfrm>
              <a:off x="4087286" y="3065520"/>
              <a:ext cx="129960" cy="123120"/>
            </p14:xfrm>
          </p:contentPart>
        </mc:Choice>
        <mc:Fallback xmlns="">
          <p:pic>
            <p:nvPicPr>
              <p:cNvPr id="327" name="Ink 32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75406" y="3060840"/>
                <a:ext cx="1530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1" name="Ink 330"/>
              <p14:cNvContentPartPr/>
              <p14:nvPr/>
            </p14:nvContentPartPr>
            <p14:xfrm>
              <a:off x="4114646" y="3955800"/>
              <a:ext cx="267840" cy="335160"/>
            </p14:xfrm>
          </p:contentPart>
        </mc:Choice>
        <mc:Fallback xmlns="">
          <p:pic>
            <p:nvPicPr>
              <p:cNvPr id="331" name="Ink 33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02046" y="3942840"/>
                <a:ext cx="2952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1" name="Ink 350"/>
              <p14:cNvContentPartPr/>
              <p14:nvPr/>
            </p14:nvContentPartPr>
            <p14:xfrm>
              <a:off x="6263486" y="2477280"/>
              <a:ext cx="135360" cy="196920"/>
            </p14:xfrm>
          </p:contentPart>
        </mc:Choice>
        <mc:Fallback xmlns="">
          <p:pic>
            <p:nvPicPr>
              <p:cNvPr id="351" name="Ink 35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49086" y="2463240"/>
                <a:ext cx="16056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2" name="Ink 351"/>
              <p14:cNvContentPartPr/>
              <p14:nvPr/>
            </p14:nvContentPartPr>
            <p14:xfrm>
              <a:off x="6480926" y="2544240"/>
              <a:ext cx="189720" cy="16560"/>
            </p14:xfrm>
          </p:contentPart>
        </mc:Choice>
        <mc:Fallback xmlns="">
          <p:pic>
            <p:nvPicPr>
              <p:cNvPr id="352" name="Ink 35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71926" y="2538120"/>
                <a:ext cx="2059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5" name="Ink 354"/>
              <p14:cNvContentPartPr/>
              <p14:nvPr/>
            </p14:nvContentPartPr>
            <p14:xfrm>
              <a:off x="3883886" y="3108000"/>
              <a:ext cx="728640" cy="1107360"/>
            </p14:xfrm>
          </p:contentPart>
        </mc:Choice>
        <mc:Fallback xmlns="">
          <p:pic>
            <p:nvPicPr>
              <p:cNvPr id="355" name="Ink 35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70206" y="3094320"/>
                <a:ext cx="757080" cy="11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6" name="Ink 355"/>
              <p14:cNvContentPartPr/>
              <p14:nvPr/>
            </p14:nvContentPartPr>
            <p14:xfrm>
              <a:off x="4257566" y="3252360"/>
              <a:ext cx="29880" cy="58320"/>
            </p14:xfrm>
          </p:contentPart>
        </mc:Choice>
        <mc:Fallback xmlns="">
          <p:pic>
            <p:nvPicPr>
              <p:cNvPr id="356" name="Ink 35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50006" y="3246240"/>
                <a:ext cx="5112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0" name="Ink 359"/>
              <p14:cNvContentPartPr/>
              <p14:nvPr/>
            </p14:nvContentPartPr>
            <p14:xfrm>
              <a:off x="4881086" y="3396000"/>
              <a:ext cx="540000" cy="78840"/>
            </p14:xfrm>
          </p:contentPart>
        </mc:Choice>
        <mc:Fallback xmlns="">
          <p:pic>
            <p:nvPicPr>
              <p:cNvPr id="360" name="Ink 35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67406" y="3381960"/>
                <a:ext cx="56844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2" name="Ink 361"/>
              <p14:cNvContentPartPr/>
              <p14:nvPr/>
            </p14:nvContentPartPr>
            <p14:xfrm>
              <a:off x="10528766" y="4402131"/>
              <a:ext cx="360" cy="360"/>
            </p14:xfrm>
          </p:contentPart>
        </mc:Choice>
        <mc:Fallback xmlns="">
          <p:pic>
            <p:nvPicPr>
              <p:cNvPr id="362" name="Ink 36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520486" y="4393851"/>
                <a:ext cx="16920" cy="1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94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Arrow Formalism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Curved arrows</a:t>
            </a:r>
          </a:p>
          <a:p>
            <a:pPr lvl="1"/>
            <a:r>
              <a:rPr lang="en-US" dirty="0" smtClean="0"/>
              <a:t>Full head—indicates electrons are moved in resonance</a:t>
            </a:r>
          </a:p>
          <a:p>
            <a:pPr lvl="2"/>
            <a:r>
              <a:rPr lang="en-US" dirty="0" smtClean="0"/>
              <a:t>Shows direction of transfer of electrons</a:t>
            </a:r>
          </a:p>
          <a:p>
            <a:pPr lvl="1"/>
            <a:r>
              <a:rPr lang="en-US" dirty="0" smtClean="0"/>
              <a:t>Half-head—”fishhook” indicates movement of a single electron</a:t>
            </a:r>
          </a:p>
          <a:p>
            <a:pPr lvl="2"/>
            <a:r>
              <a:rPr lang="en-US" dirty="0" smtClean="0"/>
              <a:t>Look at the decomposition </a:t>
            </a:r>
            <a:r>
              <a:rPr lang="en-US" dirty="0" err="1" smtClean="0"/>
              <a:t>rxn</a:t>
            </a:r>
            <a:r>
              <a:rPr lang="en-US" dirty="0" smtClean="0"/>
              <a:t> of ethane to form to methyl radicals</a:t>
            </a:r>
          </a:p>
          <a:p>
            <a:r>
              <a:rPr lang="en-US" dirty="0" smtClean="0">
                <a:sym typeface="Symbol"/>
              </a:rPr>
              <a:t>Straight arrows</a:t>
            </a:r>
          </a:p>
          <a:p>
            <a:pPr lvl="1"/>
            <a:r>
              <a:rPr lang="en-US" dirty="0" smtClean="0">
                <a:sym typeface="Symbol"/>
              </a:rPr>
              <a:t>Reactants to products; half-head—equilibrium </a:t>
            </a:r>
          </a:p>
          <a:p>
            <a:r>
              <a:rPr lang="en-US" dirty="0" smtClean="0">
                <a:sym typeface="Symbol"/>
              </a:rPr>
              <a:t>Double-headed arrows—resonance </a:t>
            </a:r>
          </a:p>
          <a:p>
            <a:pPr marL="0" indent="0">
              <a:buNone/>
            </a:pP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Arrow Formalism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/>
              <p14:cNvContentPartPr/>
              <p14:nvPr/>
            </p14:nvContentPartPr>
            <p14:xfrm>
              <a:off x="1974446" y="3763851"/>
              <a:ext cx="1024920" cy="6966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1486" y="3750891"/>
                <a:ext cx="1052640" cy="72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k 34"/>
              <p14:cNvContentPartPr/>
              <p14:nvPr/>
            </p14:nvContentPartPr>
            <p14:xfrm>
              <a:off x="670886" y="3220971"/>
              <a:ext cx="339120" cy="5036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6126" y="3206571"/>
                <a:ext cx="36576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/>
              <p14:cNvContentPartPr/>
              <p14:nvPr/>
            </p14:nvContentPartPr>
            <p14:xfrm>
              <a:off x="937646" y="3289011"/>
              <a:ext cx="1197360" cy="12088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6486" y="3276051"/>
                <a:ext cx="1221480" cy="12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5" name="Ink 44"/>
              <p14:cNvContentPartPr/>
              <p14:nvPr/>
            </p14:nvContentPartPr>
            <p14:xfrm>
              <a:off x="1201526" y="2552811"/>
              <a:ext cx="1545480" cy="13197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7846" y="2539131"/>
                <a:ext cx="1571040" cy="13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9" name="Ink 48"/>
              <p14:cNvContentPartPr/>
              <p14:nvPr/>
            </p14:nvContentPartPr>
            <p14:xfrm>
              <a:off x="4414166" y="3374691"/>
              <a:ext cx="335520" cy="2707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00486" y="3363531"/>
                <a:ext cx="3639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0" name="Ink 49"/>
              <p14:cNvContentPartPr/>
              <p14:nvPr/>
            </p14:nvContentPartPr>
            <p14:xfrm>
              <a:off x="3655286" y="3439491"/>
              <a:ext cx="285480" cy="3193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40526" y="3425451"/>
                <a:ext cx="3150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" name="Ink 50"/>
              <p14:cNvContentPartPr/>
              <p14:nvPr/>
            </p14:nvContentPartPr>
            <p14:xfrm>
              <a:off x="3786686" y="3496371"/>
              <a:ext cx="780840" cy="882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72286" y="3481611"/>
                <a:ext cx="8100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4" name="Ink 73"/>
              <p14:cNvContentPartPr/>
              <p14:nvPr/>
            </p14:nvContentPartPr>
            <p14:xfrm>
              <a:off x="7000766" y="3190011"/>
              <a:ext cx="294840" cy="43992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86006" y="3175251"/>
                <a:ext cx="32436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7" name="Ink 76"/>
              <p14:cNvContentPartPr/>
              <p14:nvPr/>
            </p14:nvContentPartPr>
            <p14:xfrm>
              <a:off x="7299206" y="3710571"/>
              <a:ext cx="817560" cy="90540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85166" y="3697251"/>
                <a:ext cx="846000" cy="9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8" name="Ink 77"/>
              <p14:cNvContentPartPr/>
              <p14:nvPr/>
            </p14:nvContentPartPr>
            <p14:xfrm>
              <a:off x="7580366" y="3799131"/>
              <a:ext cx="560520" cy="56952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67766" y="3790491"/>
                <a:ext cx="581400" cy="5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3" name="Ink 82"/>
              <p14:cNvContentPartPr/>
              <p14:nvPr/>
            </p14:nvContentPartPr>
            <p14:xfrm>
              <a:off x="7667846" y="2373531"/>
              <a:ext cx="241560" cy="52992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657046" y="2360211"/>
                <a:ext cx="267120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4" name="Ink 83"/>
              <p14:cNvContentPartPr/>
              <p14:nvPr/>
            </p14:nvContentPartPr>
            <p14:xfrm>
              <a:off x="7515206" y="2489091"/>
              <a:ext cx="266400" cy="28116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00446" y="2474331"/>
                <a:ext cx="29592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5" name="Ink 84"/>
              <p14:cNvContentPartPr/>
              <p14:nvPr/>
            </p14:nvContentPartPr>
            <p14:xfrm>
              <a:off x="7293806" y="2407011"/>
              <a:ext cx="141480" cy="10512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81566" y="2395851"/>
                <a:ext cx="1630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6" name="Ink 85"/>
              <p14:cNvContentPartPr/>
              <p14:nvPr/>
            </p14:nvContentPartPr>
            <p14:xfrm>
              <a:off x="6385526" y="3424731"/>
              <a:ext cx="520920" cy="7488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71846" y="3409971"/>
                <a:ext cx="5493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7" name="Ink 86"/>
              <p14:cNvContentPartPr/>
              <p14:nvPr/>
            </p14:nvContentPartPr>
            <p14:xfrm>
              <a:off x="6020846" y="3265971"/>
              <a:ext cx="81720" cy="37260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06446" y="3255171"/>
                <a:ext cx="10116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8" name="Ink 87"/>
              <p14:cNvContentPartPr/>
              <p14:nvPr/>
            </p14:nvContentPartPr>
            <p14:xfrm>
              <a:off x="6119126" y="3599331"/>
              <a:ext cx="139320" cy="21780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106166" y="3587451"/>
                <a:ext cx="1670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9" name="Ink 88"/>
              <p14:cNvContentPartPr/>
              <p14:nvPr/>
            </p14:nvContentPartPr>
            <p14:xfrm>
              <a:off x="5902766" y="3334011"/>
              <a:ext cx="54360" cy="31572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89806" y="3320331"/>
                <a:ext cx="8136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0" name="Ink 89"/>
              <p14:cNvContentPartPr/>
              <p14:nvPr/>
            </p14:nvContentPartPr>
            <p14:xfrm>
              <a:off x="5871806" y="3461451"/>
              <a:ext cx="208080" cy="8136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861006" y="3455691"/>
                <a:ext cx="2246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1" name="Ink 90"/>
              <p14:cNvContentPartPr/>
              <p14:nvPr/>
            </p14:nvContentPartPr>
            <p14:xfrm>
              <a:off x="5657246" y="3227451"/>
              <a:ext cx="226800" cy="47952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42486" y="3212691"/>
                <a:ext cx="24624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0" name="Ink 99"/>
              <p14:cNvContentPartPr/>
              <p14:nvPr/>
            </p14:nvContentPartPr>
            <p14:xfrm>
              <a:off x="6861806" y="2292531"/>
              <a:ext cx="366480" cy="56160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849926" y="2277771"/>
                <a:ext cx="392760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2" name="Ink 101"/>
              <p14:cNvContentPartPr/>
              <p14:nvPr/>
            </p14:nvContentPartPr>
            <p14:xfrm>
              <a:off x="8011286" y="2475411"/>
              <a:ext cx="166320" cy="1296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996886" y="2460651"/>
                <a:ext cx="1954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5" name="Ink 104"/>
              <p14:cNvContentPartPr/>
              <p14:nvPr/>
            </p14:nvContentPartPr>
            <p14:xfrm>
              <a:off x="7248086" y="2747211"/>
              <a:ext cx="170280" cy="27072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233326" y="2738931"/>
                <a:ext cx="19728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7" name="Ink 106"/>
              <p14:cNvContentPartPr/>
              <p14:nvPr/>
            </p14:nvContentPartPr>
            <p14:xfrm>
              <a:off x="7434206" y="3678891"/>
              <a:ext cx="210960" cy="13572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21246" y="3665931"/>
                <a:ext cx="2386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0" name="Ink 109"/>
              <p14:cNvContentPartPr/>
              <p14:nvPr/>
            </p14:nvContentPartPr>
            <p14:xfrm>
              <a:off x="2072006" y="2294331"/>
              <a:ext cx="750240" cy="56412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57606" y="2279571"/>
                <a:ext cx="777960" cy="59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29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Ionic bonds</a:t>
            </a:r>
          </a:p>
          <a:p>
            <a:r>
              <a:rPr lang="en-US" dirty="0" err="1" smtClean="0"/>
              <a:t>Cation</a:t>
            </a:r>
            <a:endParaRPr lang="en-US" dirty="0" smtClean="0"/>
          </a:p>
          <a:p>
            <a:r>
              <a:rPr lang="en-US" dirty="0" smtClean="0"/>
              <a:t>Anion</a:t>
            </a:r>
          </a:p>
          <a:p>
            <a:r>
              <a:rPr lang="en-US" dirty="0" smtClean="0"/>
              <a:t>Electropositive</a:t>
            </a:r>
          </a:p>
          <a:p>
            <a:r>
              <a:rPr lang="en-US" dirty="0" smtClean="0"/>
              <a:t>Electronegative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831994" y="4430211"/>
              <a:ext cx="246960" cy="63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6594" y="4424811"/>
                <a:ext cx="2563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/>
              <p14:cNvContentPartPr/>
              <p14:nvPr/>
            </p14:nvContentPartPr>
            <p14:xfrm>
              <a:off x="3605914" y="4698051"/>
              <a:ext cx="582480" cy="4618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00514" y="4693371"/>
                <a:ext cx="59328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7" name="Ink 46"/>
              <p14:cNvContentPartPr/>
              <p14:nvPr/>
            </p14:nvContentPartPr>
            <p14:xfrm>
              <a:off x="5914234" y="4355331"/>
              <a:ext cx="2174400" cy="78588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08834" y="4349931"/>
                <a:ext cx="2185200" cy="79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9" name="Ink 48"/>
              <p14:cNvContentPartPr/>
              <p14:nvPr/>
            </p14:nvContentPartPr>
            <p14:xfrm>
              <a:off x="1902034" y="4637211"/>
              <a:ext cx="2518920" cy="40428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96994" y="4631811"/>
                <a:ext cx="25293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" name="Ink 50"/>
              <p14:cNvContentPartPr/>
              <p14:nvPr/>
            </p14:nvContentPartPr>
            <p14:xfrm>
              <a:off x="4755754" y="4749531"/>
              <a:ext cx="597240" cy="730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50714" y="4744131"/>
                <a:ext cx="6076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2" name="Ink 51"/>
              <p14:cNvContentPartPr/>
              <p14:nvPr/>
            </p14:nvContentPartPr>
            <p14:xfrm>
              <a:off x="5194594" y="4665291"/>
              <a:ext cx="278640" cy="23328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90274" y="4662411"/>
                <a:ext cx="2887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6" name="Ink 55"/>
              <p14:cNvContentPartPr/>
              <p14:nvPr/>
            </p14:nvContentPartPr>
            <p14:xfrm>
              <a:off x="5749354" y="4327971"/>
              <a:ext cx="265320" cy="9748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43954" y="4322571"/>
                <a:ext cx="273600" cy="9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7" name="Ink 56"/>
              <p14:cNvContentPartPr/>
              <p14:nvPr/>
            </p14:nvContentPartPr>
            <p14:xfrm>
              <a:off x="6523714" y="4302771"/>
              <a:ext cx="216360" cy="94392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21914" y="4297371"/>
                <a:ext cx="223560" cy="9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" name="Ink 60"/>
              <p14:cNvContentPartPr/>
              <p14:nvPr/>
            </p14:nvContentPartPr>
            <p14:xfrm>
              <a:off x="8269354" y="4248411"/>
              <a:ext cx="254160" cy="1533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64314" y="4246611"/>
                <a:ext cx="2610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2" name="Ink 61"/>
              <p14:cNvContentPartPr/>
              <p14:nvPr/>
            </p14:nvContentPartPr>
            <p14:xfrm>
              <a:off x="7192954" y="4270371"/>
              <a:ext cx="295200" cy="10634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87554" y="4265331"/>
                <a:ext cx="302760" cy="10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3" name="Ink 62"/>
              <p14:cNvContentPartPr/>
              <p14:nvPr/>
            </p14:nvContentPartPr>
            <p14:xfrm>
              <a:off x="8034274" y="4244451"/>
              <a:ext cx="174240" cy="98856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029234" y="4239051"/>
                <a:ext cx="184680" cy="9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5" name="Ink 64"/>
              <p14:cNvContentPartPr/>
              <p14:nvPr/>
            </p14:nvContentPartPr>
            <p14:xfrm>
              <a:off x="2511154" y="4390611"/>
              <a:ext cx="1157400" cy="25020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499634" y="4375851"/>
                <a:ext cx="1183680" cy="2728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70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Shapes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</a:t>
            </a:r>
            <a:endParaRPr lang="en-US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/>
              <a:t>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30</a:t>
            </a:fld>
            <a:endParaRPr lang="en-US"/>
          </a:p>
        </p:txBody>
      </p:sp>
      <p:pic>
        <p:nvPicPr>
          <p:cNvPr id="10242" name="Picture 2" descr="http://img.sparknotes.com/figures/0/083ee1e849c82204c3d7c342d336a448/sorbit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2020804" cy="1905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46" name="Picture 6" descr="http://img.sparknotes.com/figures/5/5578bdf1aec90e46e14325a580fdbf6a/porbit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4000500" cy="3829051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457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Orbitals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Atomic orbitals combine</a:t>
            </a:r>
          </a:p>
          <a:p>
            <a:r>
              <a:rPr lang="en-US" dirty="0" smtClean="0"/>
              <a:t>Spaces occupied by electrons in a molecule</a:t>
            </a:r>
          </a:p>
          <a:p>
            <a:r>
              <a:rPr lang="en-US" i="1" dirty="0" smtClean="0"/>
              <a:t>s</a:t>
            </a:r>
            <a:r>
              <a:rPr lang="en-US" dirty="0" smtClean="0"/>
              <a:t> orbitals can bond as in H</a:t>
            </a:r>
            <a:r>
              <a:rPr lang="en-US" baseline="-25000" dirty="0" smtClean="0"/>
              <a:t>2</a:t>
            </a:r>
          </a:p>
          <a:p>
            <a:endParaRPr lang="en-US" i="1" baseline="-25000" dirty="0"/>
          </a:p>
          <a:p>
            <a:endParaRPr lang="en-US" i="1" baseline="-25000" dirty="0" smtClean="0"/>
          </a:p>
          <a:p>
            <a:endParaRPr lang="en-US" i="1" baseline="-25000" dirty="0"/>
          </a:p>
          <a:p>
            <a:endParaRPr lang="en-US" i="1" baseline="-25000" dirty="0" smtClean="0"/>
          </a:p>
          <a:p>
            <a:endParaRPr lang="en-US" i="1" baseline="-25000" dirty="0"/>
          </a:p>
          <a:p>
            <a:endParaRPr lang="en-US" i="1" baseline="-25000" dirty="0" smtClean="0"/>
          </a:p>
          <a:p>
            <a:r>
              <a:rPr lang="en-US" dirty="0"/>
              <a:t>Sigma bonding (</a:t>
            </a:r>
            <a:r>
              <a:rPr lang="en-US" dirty="0">
                <a:sym typeface="Symbol"/>
              </a:rPr>
              <a:t> bonding</a:t>
            </a:r>
            <a:r>
              <a:rPr lang="en-US" dirty="0" smtClean="0">
                <a:sym typeface="Symbol"/>
              </a:rPr>
              <a:t>)—overlapping </a:t>
            </a:r>
            <a:endParaRPr lang="en-US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31</a:t>
            </a:fld>
            <a:endParaRPr lang="en-US"/>
          </a:p>
        </p:txBody>
      </p:sp>
      <p:pic>
        <p:nvPicPr>
          <p:cNvPr id="11266" name="Picture 2" descr="http://img.sparknotes.com/figures/3/336c39c635a42c469abba5e3581ce9a3/fig1_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33800"/>
            <a:ext cx="6411948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4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</a:t>
            </a:r>
            <a:r>
              <a:rPr lang="en-US" i="1" dirty="0" smtClean="0"/>
              <a:t>sp</a:t>
            </a:r>
            <a:r>
              <a:rPr lang="en-US" baseline="30000" dirty="0" smtClean="0"/>
              <a:t>3</a:t>
            </a:r>
            <a:r>
              <a:rPr lang="en-US" dirty="0" smtClean="0"/>
              <a:t> Hybrid Orbitals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Explains the fact that C forms 4 bonds even though its orbital diagram shows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067246" y="3160491"/>
              <a:ext cx="244440" cy="2620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4646" y="3148971"/>
                <a:ext cx="271800" cy="264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538766" y="2934411"/>
              <a:ext cx="675720" cy="1929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7246" y="2920011"/>
                <a:ext cx="702000" cy="19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1853486" y="5784171"/>
              <a:ext cx="788760" cy="23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41966" y="5770131"/>
                <a:ext cx="8136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2077046" y="5330571"/>
              <a:ext cx="28440" cy="339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64446" y="5317971"/>
                <a:ext cx="5472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2061926" y="5231571"/>
              <a:ext cx="135000" cy="1065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49326" y="5218971"/>
                <a:ext cx="1587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k 30"/>
              <p14:cNvContentPartPr/>
              <p14:nvPr/>
            </p14:nvContentPartPr>
            <p14:xfrm>
              <a:off x="1784726" y="3850971"/>
              <a:ext cx="678600" cy="22482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72126" y="3838371"/>
                <a:ext cx="704520" cy="22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286" name="Ink 11285"/>
              <p14:cNvContentPartPr/>
              <p14:nvPr/>
            </p14:nvContentPartPr>
            <p14:xfrm>
              <a:off x="1782926" y="2809491"/>
              <a:ext cx="2701080" cy="963000"/>
            </p14:xfrm>
          </p:contentPart>
        </mc:Choice>
        <mc:Fallback xmlns="">
          <p:pic>
            <p:nvPicPr>
              <p:cNvPr id="11286" name="Ink 1128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69606" y="2796891"/>
                <a:ext cx="2728440" cy="9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289" name="Ink 11288"/>
              <p14:cNvContentPartPr/>
              <p14:nvPr/>
            </p14:nvContentPartPr>
            <p14:xfrm>
              <a:off x="2900366" y="2862051"/>
              <a:ext cx="51120" cy="261720"/>
            </p14:xfrm>
          </p:contentPart>
        </mc:Choice>
        <mc:Fallback xmlns="">
          <p:pic>
            <p:nvPicPr>
              <p:cNvPr id="11289" name="Ink 1128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92446" y="2853771"/>
                <a:ext cx="723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290" name="Ink 11289"/>
              <p14:cNvContentPartPr/>
              <p14:nvPr/>
            </p14:nvContentPartPr>
            <p14:xfrm>
              <a:off x="1737926" y="3189291"/>
              <a:ext cx="592920" cy="21240"/>
            </p14:xfrm>
          </p:contentPart>
        </mc:Choice>
        <mc:Fallback xmlns="">
          <p:pic>
            <p:nvPicPr>
              <p:cNvPr id="11290" name="Ink 1128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27846" y="3175611"/>
                <a:ext cx="6087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291" name="Ink 11290"/>
              <p14:cNvContentPartPr/>
              <p14:nvPr/>
            </p14:nvContentPartPr>
            <p14:xfrm>
              <a:off x="2817926" y="2820651"/>
              <a:ext cx="172440" cy="169920"/>
            </p14:xfrm>
          </p:contentPart>
        </mc:Choice>
        <mc:Fallback xmlns="">
          <p:pic>
            <p:nvPicPr>
              <p:cNvPr id="11291" name="Ink 1129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05326" y="2806971"/>
                <a:ext cx="1990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/>
              <p14:cNvContentPartPr/>
              <p14:nvPr/>
            </p14:nvContentPartPr>
            <p14:xfrm>
              <a:off x="1999749" y="5676171"/>
              <a:ext cx="685800" cy="48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93269" y="5662491"/>
                <a:ext cx="7045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" name="Ink 7"/>
              <p14:cNvContentPartPr/>
              <p14:nvPr/>
            </p14:nvContentPartPr>
            <p14:xfrm>
              <a:off x="2341389" y="5469171"/>
              <a:ext cx="162720" cy="163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28069" y="5455491"/>
                <a:ext cx="188640" cy="19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5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</a:t>
            </a:r>
            <a:r>
              <a:rPr lang="en-US" i="1" dirty="0" smtClean="0"/>
              <a:t>sp</a:t>
            </a:r>
            <a:r>
              <a:rPr lang="en-US" baseline="30000" dirty="0" smtClean="0"/>
              <a:t>3</a:t>
            </a:r>
            <a:r>
              <a:rPr lang="en-US" dirty="0" smtClean="0"/>
              <a:t> Hybrid Orbitals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i="1" dirty="0" smtClean="0"/>
              <a:t>s</a:t>
            </a:r>
            <a:r>
              <a:rPr lang="en-US" dirty="0" smtClean="0"/>
              <a:t> and </a:t>
            </a:r>
            <a:r>
              <a:rPr lang="en-US" i="1" dirty="0" smtClean="0"/>
              <a:t>2p</a:t>
            </a:r>
            <a:r>
              <a:rPr lang="en-US" dirty="0" smtClean="0"/>
              <a:t> combine (hybridize) to form 4 identical hybrid orbitals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33</a:t>
            </a:fld>
            <a:endParaRPr lang="en-US"/>
          </a:p>
        </p:txBody>
      </p:sp>
      <p:pic>
        <p:nvPicPr>
          <p:cNvPr id="13314" name="Picture 2" descr="s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2895600"/>
            <a:ext cx="3381375" cy="310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53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Tetrahedral Carbon—bonding in Methane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34</a:t>
            </a:fld>
            <a:endParaRPr lang="en-US"/>
          </a:p>
        </p:txBody>
      </p:sp>
      <p:pic>
        <p:nvPicPr>
          <p:cNvPr id="14338" name="Picture 2" descr="http://www.ntu.ac.uk/images/cms56778s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1"/>
            <a:ext cx="695541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2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Tetrahedral Carbon—bonding in Methane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Solid lines—lie in the plane of the page</a:t>
            </a:r>
          </a:p>
          <a:p>
            <a:r>
              <a:rPr lang="en-US" dirty="0" smtClean="0"/>
              <a:t>Dashed wedges—extend behind the plane of the page</a:t>
            </a:r>
          </a:p>
          <a:p>
            <a:r>
              <a:rPr lang="en-US" dirty="0" smtClean="0"/>
              <a:t>Solid wedges—project out toward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35</a:t>
            </a:fld>
            <a:endParaRPr lang="en-US"/>
          </a:p>
        </p:txBody>
      </p:sp>
      <p:pic>
        <p:nvPicPr>
          <p:cNvPr id="15362" name="Picture 2" descr="http://upload.wikimedia.org/wikipedia/commons/thumb/a/ae/Methane-2D-small.png/220px-Methane-2D-smal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3621087" cy="376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Tetrahedral Carbon—bonding in Methane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Ball &amp; Stick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36</a:t>
            </a:fld>
            <a:endParaRPr lang="en-US"/>
          </a:p>
        </p:txBody>
      </p:sp>
      <p:sp>
        <p:nvSpPr>
          <p:cNvPr id="6" name="AutoShape 2" descr="data:image/jpg;base64,/9j/4AAQSkZJRgABAQAAAQABAAD/2wCEAAkGBg8PDw8PDw8QDw8QDw8MEA0NDQ4QDQ4PFBAVFBUQEhQXGyYeFyUkGRQXIDsgJCcpOCwsFR4xNTAtNzIrLykBCQoKDAwODQwMDSkYHhgpKSkpKSkpKSkpKSkpKSkpKSkpKSkpKSkpKSkpKSkpKSkpKSkpKSkpKSkpKSkpKSkpKf/AABEIAHgAUAMBIgACEQEDEQH/xAAcAAACAgMBAQAAAAAAAAAAAAAAAQIDBAUGBwj/xAAtEAACAgECBAYBAwUAAAAAAAAAAQIRAwRBBRIhMQYTUWFxkQcywfAVIlJTgf/EABYBAQEBAAAAAAAAAAAAAAAAAAABAv/EABQRAQAAAAAAAAAAAAAAAAAAAAD/2gAMAwEAAhEDEQA/APaRBYGggGBAhDBgRExiKFQmSEwi1IBgRSAYgATGIBCoYARYmSEwLWAxAAiGoyqEb3OffHZQyrrcG6knt7oDoxDK8+eMFcnQExCx5FJKUXafZobAQmMTAtAAAwuJ4pSj/bb9kctrHDDKLzNxTkl+l3V9WdqarxJpsWXCoZGlKc1DE3/sabS+kwNpCSpNdVSaa7NbUcn4k4xOGWOOrUu6XdJnA+L/ABbqtDpfLjqcmGcHyYPLmlJ7tVukH4q8fLXaiWDiCWTUTrys7pKUkv0tdrf7Aeq8AjKOJ32cm18Gycim66BzgW2Jsq5ySkBlMQAAHBfmOeSGghkgm+TOnKnytXCSTT2d9ju5TS7tL5aOc4nP+oSlpIQjPT1y55zVw5Xsvf0A+VeIazJmm5Tc5S9ck5zn9ybZ2v4z4A1lw62XNUM0XjhB05OEk3Jv07r7PRtV+A9HJ3HVZoR/x8uEunondnWcC8E6TRYI4IKWRRup5WudX1dctJdQNxi1MMi5oSUl7d17NbEjVLg7xzjLHN1frUvi90Z2vzLHGk+u8t2wMhEkavhXEnk5oy7rqn6qzZKQGaRyZlGLYyvPhU40/sDkvEGXJlvy5NP5q/g6ThGmWLT4oUk+SLlW82urZjx4PG7bv2oz7AcpFUmEpELALNdxDSym93ZshMDW6DQeXbfd9P8AhnodAUZ5CbaRMGQYfntPqXNFWo07fYnil0S3SoCM4kEi9kHECFAyVFWWIDYURxliRRmCACBMrlHfcAArbl/ENN7gACBgACURgBUf/9k="/>
          <p:cNvSpPr>
            <a:spLocks noChangeAspect="1" noChangeArrowheads="1"/>
          </p:cNvSpPr>
          <p:nvPr/>
        </p:nvSpPr>
        <p:spPr bwMode="auto">
          <a:xfrm>
            <a:off x="77788" y="-582613"/>
            <a:ext cx="762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g;base64,/9j/4AAQSkZJRgABAQAAAQABAAD/2wCEAAkGBg8PDw8PDw8QDw8QDw8MEA0NDQ4QDQ4PFBAVFBUQEhQXGyYeFyUkGRQXIDsgJCcpOCwsFR4xNTAtNzIrLykBCQoKDAwODQwMDSkYHhgpKSkpKSkpKSkpKSkpKSkpKSkpKSkpKSkpKSkpKSkpKSkpKSkpKSkpKSkpKSkpKSkpKf/AABEIAHgAUAMBIgACEQEDEQH/xAAcAAACAgMBAQAAAAAAAAAAAAAAAQIDBAUGBwj/xAAtEAACAgECBAYBAwUAAAAAAAAAAQIRAwRBBRIhMQYTUWFxkQcywfAVIlJTgf/EABYBAQEBAAAAAAAAAAAAAAAAAAABAv/EABQRAQAAAAAAAAAAAAAAAAAAAAD/2gAMAwEAAhEDEQA/APaRBYGggGBAhDBgRExiKFQmSEwi1IBgRSAYgATGIBCoYARYmSEwLWAxAAiGoyqEb3OffHZQyrrcG6knt7oDoxDK8+eMFcnQExCx5FJKUXafZobAQmMTAtAAAwuJ4pSj/bb9kctrHDDKLzNxTkl+l3V9WdqarxJpsWXCoZGlKc1DE3/sabS+kwNpCSpNdVSaa7NbUcn4k4xOGWOOrUu6XdJnA+L/ABbqtDpfLjqcmGcHyYPLmlJ7tVukH4q8fLXaiWDiCWTUTrys7pKUkv0tdrf7Aeq8AjKOJ32cm18Gycim66BzgW2Jsq5ySkBlMQAAHBfmOeSGghkgm+TOnKnytXCSTT2d9ju5TS7tL5aOc4nP+oSlpIQjPT1y55zVw5Xsvf0A+VeIazJmm5Tc5S9ck5zn9ybZ2v4z4A1lw62XNUM0XjhB05OEk3Jv07r7PRtV+A9HJ3HVZoR/x8uEunondnWcC8E6TRYI4IKWRRup5WudX1dctJdQNxi1MMi5oSUl7d17NbEjVLg7xzjLHN1frUvi90Z2vzLHGk+u8t2wMhEkavhXEnk5oy7rqn6qzZKQGaRyZlGLYyvPhU40/sDkvEGXJlvy5NP5q/g6ThGmWLT4oUk+SLlW82urZjx4PG7bv2oz7AcpFUmEpELALNdxDSym93ZshMDW6DQeXbfd9P8AhnodAUZ5CbaRMGQYfntPqXNFWo07fYnil0S3SoCM4kEi9kHECFAyVFWWIDYURxliRRmCACBMrlHfcAArbl/ENN7gACBgACURgBUf/9k="/>
          <p:cNvSpPr>
            <a:spLocks noChangeAspect="1" noChangeArrowheads="1"/>
          </p:cNvSpPr>
          <p:nvPr/>
        </p:nvSpPr>
        <p:spPr bwMode="auto">
          <a:xfrm>
            <a:off x="230188" y="-430213"/>
            <a:ext cx="762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g;base64,/9j/4AAQSkZJRgABAQAAAQABAAD/2wCEAAkGBg8PDw8PDw8QDw8QDw8MEA0NDQ4QDQ4PFBAVFBUQEhQXGyYeFyUkGRQXIDsgJCcpOCwsFR4xNTAtNzIrLykBCQoKDAwODQwMDSkYHhgpKSkpKSkpKSkpKSkpKSkpKSkpKSkpKSkpKSkpKSkpKSkpKSkpKSkpKSkpKSkpKSkpKf/AABEIAHgAUAMBIgACEQEDEQH/xAAcAAACAgMBAQAAAAAAAAAAAAAAAQIDBAUGBwj/xAAtEAACAgECBAYBAwUAAAAAAAAAAQIRAwRBBRIhMQYTUWFxkQcywfAVIlJTgf/EABYBAQEBAAAAAAAAAAAAAAAAAAABAv/EABQRAQAAAAAAAAAAAAAAAAAAAAD/2gAMAwEAAhEDEQA/APaRBYGggGBAhDBgRExiKFQmSEwi1IBgRSAYgATGIBCoYARYmSEwLWAxAAiGoyqEb3OffHZQyrrcG6knt7oDoxDK8+eMFcnQExCx5FJKUXafZobAQmMTAtAAAwuJ4pSj/bb9kctrHDDKLzNxTkl+l3V9WdqarxJpsWXCoZGlKc1DE3/sabS+kwNpCSpNdVSaa7NbUcn4k4xOGWOOrUu6XdJnA+L/ABbqtDpfLjqcmGcHyYPLmlJ7tVukH4q8fLXaiWDiCWTUTrys7pKUkv0tdrf7Aeq8AjKOJ32cm18Gycim66BzgW2Jsq5ySkBlMQAAHBfmOeSGghkgm+TOnKnytXCSTT2d9ju5TS7tL5aOc4nP+oSlpIQjPT1y55zVw5Xsvf0A+VeIazJmm5Tc5S9ck5zn9ybZ2v4z4A1lw62XNUM0XjhB05OEk3Jv07r7PRtV+A9HJ3HVZoR/x8uEunondnWcC8E6TRYI4IKWRRup5WudX1dctJdQNxi1MMi5oSUl7d17NbEjVLg7xzjLHN1frUvi90Z2vzLHGk+u8t2wMhEkavhXEnk5oy7rqn6qzZKQGaRyZlGLYyvPhU40/sDkvEGXJlvy5NP5q/g6ThGmWLT4oUk+SLlW82urZjx4PG7bv2oz7AcpFUmEpELALNdxDSym93ZshMDW6DQeXbfd9P8AhnodAUZ5CbaRMGQYfntPqXNFWo07fYnil0S3SoCM4kEi9kHECFAyVFWWIDYURxliRRmCACBMrlHfcAArbl/ENN7gACBgACURgBUf/9k="/>
          <p:cNvSpPr>
            <a:spLocks noChangeAspect="1" noChangeArrowheads="1"/>
          </p:cNvSpPr>
          <p:nvPr/>
        </p:nvSpPr>
        <p:spPr bwMode="auto">
          <a:xfrm>
            <a:off x="382588" y="-277813"/>
            <a:ext cx="762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data:image/jpg;base64,/9j/4AAQSkZJRgABAQAAAQABAAD/2wCEAAkGBg8PDw8PDw8QDw8QDw8MEA0NDQ4QDQ4PFBAVFBUQEhQXGyYeFyUkGRQXIDsgJCcpOCwsFR4xNTAtNzIrLykBCQoKDAwODQwMDSkYHhgpKSkpKSkpKSkpKSkpKSkpKSkpKSkpKSkpKSkpKSkpKSkpKSkpKSkpKSkpKSkpKSkpKf/AABEIAHgAUAMBIgACEQEDEQH/xAAcAAACAgMBAQAAAAAAAAAAAAAAAQIDBAUGBwj/xAAtEAACAgECBAYBAwUAAAAAAAAAAQIRAwRBBRIhMQYTUWFxkQcywfAVIlJTgf/EABYBAQEBAAAAAAAAAAAAAAAAAAABAv/EABQRAQAAAAAAAAAAAAAAAAAAAAD/2gAMAwEAAhEDEQA/APaRBYGggGBAhDBgRExiKFQmSEwi1IBgRSAYgATGIBCoYARYmSEwLWAxAAiGoyqEb3OffHZQyrrcG6knt7oDoxDK8+eMFcnQExCx5FJKUXafZobAQmMTAtAAAwuJ4pSj/bb9kctrHDDKLzNxTkl+l3V9WdqarxJpsWXCoZGlKc1DE3/sabS+kwNpCSpNdVSaa7NbUcn4k4xOGWOOrUu6XdJnA+L/ABbqtDpfLjqcmGcHyYPLmlJ7tVukH4q8fLXaiWDiCWTUTrys7pKUkv0tdrf7Aeq8AjKOJ32cm18Gycim66BzgW2Jsq5ySkBlMQAAHBfmOeSGghkgm+TOnKnytXCSTT2d9ju5TS7tL5aOc4nP+oSlpIQjPT1y55zVw5Xsvf0A+VeIazJmm5Tc5S9ck5zn9ybZ2v4z4A1lw62XNUM0XjhB05OEk3Jv07r7PRtV+A9HJ3HVZoR/x8uEunondnWcC8E6TRYI4IKWRRup5WudX1dctJdQNxi1MMi5oSUl7d17NbEjVLg7xzjLHN1frUvi90Z2vzLHGk+u8t2wMhEkavhXEnk5oy7rqn6qzZKQGaRyZlGLYyvPhU40/sDkvEGXJlvy5NP5q/g6ThGmWLT4oUk+SLlW82urZjx4PG7bv2oz7AcpFUmEpELALNdxDSym93ZshMDW6DQeXbfd9P8AhnodAUZ5CbaRMGQYfntPqXNFWo07fYnil0S3SoCM4kEi9kHECFAyVFWWIDYURxliRRmCACBMrlHfcAArbl/ENN7gACBgACURgBUf/9k="/>
          <p:cNvSpPr>
            <a:spLocks noChangeAspect="1" noChangeArrowheads="1"/>
          </p:cNvSpPr>
          <p:nvPr/>
        </p:nvSpPr>
        <p:spPr bwMode="auto">
          <a:xfrm>
            <a:off x="534988" y="-125413"/>
            <a:ext cx="762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22" name="Picture 14" descr="http://www.websters-online-dictionary.org/images/wiki/wikipedia/commons/thumb/5/58/Methane-3D-balls.png/240px-Methane-3D-ba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904999"/>
            <a:ext cx="3351212" cy="337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6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Tetrahedral Carbon—bonding in Methane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Space-filling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37</a:t>
            </a:fld>
            <a:endParaRPr lang="en-US"/>
          </a:p>
        </p:txBody>
      </p:sp>
      <p:pic>
        <p:nvPicPr>
          <p:cNvPr id="16386" name="Picture 2" descr="Methane-3D-space-filling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3429000" cy="374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4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Tetrahedral Carbon—bonding in Methane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Electrostatic Potential Map</a:t>
            </a:r>
          </a:p>
          <a:p>
            <a:pPr lvl="1"/>
            <a:r>
              <a:rPr lang="en-US" dirty="0" smtClean="0"/>
              <a:t>Blue indicates partial positive charge</a:t>
            </a:r>
          </a:p>
          <a:p>
            <a:pPr lvl="1"/>
            <a:r>
              <a:rPr lang="en-US" smtClean="0"/>
              <a:t>Red represents </a:t>
            </a:r>
            <a:r>
              <a:rPr lang="en-US" dirty="0" smtClean="0"/>
              <a:t>partial negative charge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38</a:t>
            </a:fld>
            <a:endParaRPr lang="en-US"/>
          </a:p>
        </p:txBody>
      </p:sp>
      <p:pic>
        <p:nvPicPr>
          <p:cNvPr id="18436" name="Picture 4" descr="http://farm5.static.flickr.com/4055/4318594328_7d2967577e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1913"/>
          <a:stretch/>
        </p:blipFill>
        <p:spPr bwMode="auto">
          <a:xfrm>
            <a:off x="609600" y="2438400"/>
            <a:ext cx="3352800" cy="367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3267926" y="3512571"/>
              <a:ext cx="325080" cy="1750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2806" y="3496011"/>
                <a:ext cx="353160" cy="177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3476006" y="3806331"/>
              <a:ext cx="151200" cy="9763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57646" y="3799851"/>
                <a:ext cx="188640" cy="10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3451526" y="3770691"/>
              <a:ext cx="217080" cy="11203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31726" y="3750891"/>
                <a:ext cx="256320" cy="11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/>
              <p14:cNvContentPartPr/>
              <p14:nvPr/>
            </p14:nvContentPartPr>
            <p14:xfrm>
              <a:off x="3401126" y="4293411"/>
              <a:ext cx="214200" cy="6872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82046" y="4281531"/>
                <a:ext cx="245160" cy="70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3452966" y="4510131"/>
              <a:ext cx="207000" cy="5205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47206" y="4502931"/>
                <a:ext cx="21996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Ink 25"/>
              <p14:cNvContentPartPr/>
              <p14:nvPr/>
            </p14:nvContentPartPr>
            <p14:xfrm>
              <a:off x="3238406" y="4693731"/>
              <a:ext cx="367560" cy="5641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33726" y="4688331"/>
                <a:ext cx="37764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" name="Ink 29"/>
              <p14:cNvContentPartPr/>
              <p14:nvPr/>
            </p14:nvContentPartPr>
            <p14:xfrm>
              <a:off x="3919166" y="3906411"/>
              <a:ext cx="61200" cy="3456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03326" y="3892011"/>
                <a:ext cx="9396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384" name="Ink 16383"/>
              <p14:cNvContentPartPr/>
              <p14:nvPr/>
            </p14:nvContentPartPr>
            <p14:xfrm>
              <a:off x="6231086" y="3827571"/>
              <a:ext cx="360" cy="360"/>
            </p14:xfrm>
          </p:contentPart>
        </mc:Choice>
        <mc:Fallback xmlns="">
          <p:pic>
            <p:nvPicPr>
              <p:cNvPr id="16384" name="Ink 1638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19206" y="3815691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24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According to Molecular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Acyclic </a:t>
            </a:r>
            <a:r>
              <a:rPr lang="en-US" dirty="0" err="1" smtClean="0"/>
              <a:t>cpds</a:t>
            </a:r>
            <a:endParaRPr lang="en-US" dirty="0" smtClean="0"/>
          </a:p>
          <a:p>
            <a:pPr lvl="1"/>
            <a:r>
              <a:rPr lang="en-US" dirty="0" smtClean="0"/>
              <a:t>Straight</a:t>
            </a:r>
          </a:p>
          <a:p>
            <a:pPr lvl="1"/>
            <a:r>
              <a:rPr lang="en-US" dirty="0" smtClean="0"/>
              <a:t>Branched</a:t>
            </a:r>
          </a:p>
          <a:p>
            <a:pPr lvl="1"/>
            <a:r>
              <a:rPr lang="en-US" dirty="0" smtClean="0"/>
              <a:t>No rings</a:t>
            </a:r>
          </a:p>
          <a:p>
            <a:r>
              <a:rPr lang="en-US" dirty="0" smtClean="0"/>
              <a:t>Carbocyclic </a:t>
            </a:r>
            <a:r>
              <a:rPr lang="en-US" dirty="0" err="1" smtClean="0"/>
              <a:t>cpds</a:t>
            </a:r>
            <a:endParaRPr lang="en-US" dirty="0" smtClean="0"/>
          </a:p>
          <a:p>
            <a:pPr lvl="1"/>
            <a:r>
              <a:rPr lang="en-US" dirty="0" smtClean="0"/>
              <a:t>At least 1 ring</a:t>
            </a:r>
          </a:p>
          <a:p>
            <a:pPr lvl="1"/>
            <a:r>
              <a:rPr lang="en-US" dirty="0" smtClean="0"/>
              <a:t>Smallest carbocyclic </a:t>
            </a:r>
            <a:r>
              <a:rPr lang="en-US" dirty="0" err="1" smtClean="0"/>
              <a:t>cpd</a:t>
            </a:r>
            <a:r>
              <a:rPr lang="en-US" dirty="0" smtClean="0"/>
              <a:t> has 3 C’s</a:t>
            </a:r>
          </a:p>
          <a:p>
            <a:r>
              <a:rPr lang="en-US" dirty="0" smtClean="0"/>
              <a:t>Heterocyclic </a:t>
            </a:r>
            <a:r>
              <a:rPr lang="en-US" dirty="0" err="1" smtClean="0"/>
              <a:t>cpds</a:t>
            </a:r>
            <a:endParaRPr lang="en-US" dirty="0" smtClean="0"/>
          </a:p>
          <a:p>
            <a:pPr lvl="1"/>
            <a:r>
              <a:rPr lang="en-US" dirty="0" smtClean="0"/>
              <a:t>At least 1 ring in which another atom other than C is a part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004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Covalent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Sharing</a:t>
            </a:r>
          </a:p>
          <a:p>
            <a:r>
              <a:rPr lang="en-US" dirty="0" smtClean="0"/>
              <a:t>Molecules</a:t>
            </a:r>
          </a:p>
          <a:p>
            <a:r>
              <a:rPr lang="en-US" dirty="0" smtClean="0"/>
              <a:t>Bond energy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Bond length</a:t>
            </a:r>
          </a:p>
          <a:p>
            <a:pPr lvl="1"/>
            <a:r>
              <a:rPr lang="en-US" dirty="0" smtClean="0"/>
              <a:t>H2 is 0.74 Å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605914" y="4372971"/>
              <a:ext cx="32760" cy="44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0514" y="4367571"/>
                <a:ext cx="439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/>
              <p14:cNvContentPartPr/>
              <p14:nvPr/>
            </p14:nvContentPartPr>
            <p14:xfrm>
              <a:off x="4069234" y="4127091"/>
              <a:ext cx="3861360" cy="4190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64194" y="4123491"/>
                <a:ext cx="387216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Ink 29"/>
              <p14:cNvContentPartPr/>
              <p14:nvPr/>
            </p14:nvContentPartPr>
            <p14:xfrm>
              <a:off x="3357154" y="4191531"/>
              <a:ext cx="97560" cy="3513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52474" y="4187571"/>
                <a:ext cx="10620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/>
              <p14:cNvContentPartPr/>
              <p14:nvPr/>
            </p14:nvContentPartPr>
            <p14:xfrm>
              <a:off x="3210634" y="4240851"/>
              <a:ext cx="47160" cy="3340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05594" y="4235811"/>
                <a:ext cx="5760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2" name="Ink 31"/>
              <p14:cNvContentPartPr/>
              <p14:nvPr/>
            </p14:nvContentPartPr>
            <p14:xfrm>
              <a:off x="3174994" y="4388091"/>
              <a:ext cx="231120" cy="770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71754" y="4385211"/>
                <a:ext cx="2372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3" name="Ink 32"/>
              <p14:cNvContentPartPr/>
              <p14:nvPr/>
            </p14:nvContentPartPr>
            <p14:xfrm>
              <a:off x="2669554" y="4331571"/>
              <a:ext cx="15480" cy="1818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63794" y="4326171"/>
                <a:ext cx="262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4" name="Ink 33"/>
              <p14:cNvContentPartPr/>
              <p14:nvPr/>
            </p14:nvContentPartPr>
            <p14:xfrm>
              <a:off x="2620954" y="4374771"/>
              <a:ext cx="135000" cy="522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15914" y="4372611"/>
                <a:ext cx="14220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5" name="Ink 34"/>
              <p14:cNvContentPartPr/>
              <p14:nvPr/>
            </p14:nvContentPartPr>
            <p14:xfrm>
              <a:off x="2121274" y="4392411"/>
              <a:ext cx="39600" cy="3888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15874" y="4387011"/>
                <a:ext cx="504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6" name="Ink 35"/>
              <p14:cNvContentPartPr/>
              <p14:nvPr/>
            </p14:nvContentPartPr>
            <p14:xfrm>
              <a:off x="1887274" y="4220331"/>
              <a:ext cx="63360" cy="3351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82234" y="4215291"/>
                <a:ext cx="7380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7" name="Ink 36"/>
              <p14:cNvContentPartPr/>
              <p14:nvPr/>
            </p14:nvContentPartPr>
            <p14:xfrm>
              <a:off x="1717714" y="4189371"/>
              <a:ext cx="28080" cy="3682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14474" y="4183971"/>
                <a:ext cx="3672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8" name="Ink 37"/>
              <p14:cNvContentPartPr/>
              <p14:nvPr/>
            </p14:nvContentPartPr>
            <p14:xfrm>
              <a:off x="1732114" y="4393131"/>
              <a:ext cx="171720" cy="511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27434" y="4391331"/>
                <a:ext cx="1782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6" name="Ink 55"/>
              <p14:cNvContentPartPr/>
              <p14:nvPr/>
            </p14:nvContentPartPr>
            <p14:xfrm>
              <a:off x="2403514" y="2651811"/>
              <a:ext cx="360" cy="3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400274" y="2648571"/>
                <a:ext cx="6840" cy="68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According to Functional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 properties regardless of molecular framework to which they are attached</a:t>
            </a:r>
          </a:p>
          <a:p>
            <a:r>
              <a:rPr lang="en-US" dirty="0" smtClean="0"/>
              <a:t>Tend to be sites where </a:t>
            </a:r>
            <a:r>
              <a:rPr lang="en-US" dirty="0" err="1" smtClean="0"/>
              <a:t>rxns</a:t>
            </a:r>
            <a:r>
              <a:rPr lang="en-US" dirty="0" smtClean="0"/>
              <a:t> take place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40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299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 Groups that are part of Molecular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Alkanes</a:t>
            </a:r>
          </a:p>
          <a:p>
            <a:pPr lvl="1"/>
            <a:r>
              <a:rPr lang="en-US" dirty="0" smtClean="0"/>
              <a:t>C single bonds</a:t>
            </a:r>
          </a:p>
          <a:p>
            <a:r>
              <a:rPr lang="en-US" dirty="0" smtClean="0"/>
              <a:t>Alkenes</a:t>
            </a:r>
          </a:p>
          <a:p>
            <a:pPr lvl="1"/>
            <a:r>
              <a:rPr lang="en-US" dirty="0" smtClean="0"/>
              <a:t>At least one C to C double bond</a:t>
            </a:r>
          </a:p>
          <a:p>
            <a:r>
              <a:rPr lang="en-US" dirty="0" smtClean="0"/>
              <a:t>Alkynes</a:t>
            </a:r>
          </a:p>
          <a:p>
            <a:pPr lvl="1"/>
            <a:r>
              <a:rPr lang="en-US" dirty="0" smtClean="0"/>
              <a:t>At least one C to C triple bond</a:t>
            </a:r>
          </a:p>
          <a:p>
            <a:r>
              <a:rPr lang="en-US" dirty="0" err="1" smtClean="0"/>
              <a:t>Arenes</a:t>
            </a:r>
            <a:endParaRPr lang="en-US" dirty="0" smtClean="0"/>
          </a:p>
          <a:p>
            <a:pPr lvl="1"/>
            <a:r>
              <a:rPr lang="en-US" dirty="0" smtClean="0"/>
              <a:t>Contain benzene 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41</a:t>
            </a:fld>
            <a:endParaRPr lang="en-US"/>
          </a:p>
        </p:txBody>
      </p:sp>
      <p:pic>
        <p:nvPicPr>
          <p:cNvPr id="13314" name="Picture 2" descr="File:Benzene circle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10200"/>
            <a:ext cx="10668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96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 Groups Containing Oxygen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038600" cy="47093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Alcohol</a:t>
            </a:r>
          </a:p>
          <a:p>
            <a:pPr lvl="1"/>
            <a:r>
              <a:rPr lang="en-US" dirty="0">
                <a:sym typeface="Symbol"/>
              </a:rPr>
              <a:t>R</a:t>
            </a:r>
            <a:r>
              <a:rPr lang="en-US" dirty="0" smtClean="0">
                <a:sym typeface="Symbol"/>
              </a:rPr>
              <a:t>OH</a:t>
            </a:r>
            <a:endParaRPr lang="en-US" dirty="0" smtClean="0"/>
          </a:p>
          <a:p>
            <a:r>
              <a:rPr lang="en-US" dirty="0" smtClean="0"/>
              <a:t>Ether</a:t>
            </a:r>
          </a:p>
          <a:p>
            <a:pPr lvl="1"/>
            <a:r>
              <a:rPr lang="en-US" dirty="0">
                <a:sym typeface="Symbol"/>
              </a:rPr>
              <a:t>R</a:t>
            </a:r>
            <a:r>
              <a:rPr lang="en-US" dirty="0" smtClean="0">
                <a:sym typeface="Symbol"/>
              </a:rPr>
              <a:t>OR’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Aldehyde</a:t>
            </a:r>
          </a:p>
          <a:p>
            <a:pPr lvl="1"/>
            <a:r>
              <a:rPr lang="en-US" dirty="0" smtClean="0"/>
              <a:t>R—C=O</a:t>
            </a:r>
          </a:p>
          <a:p>
            <a:pPr marL="393192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H</a:t>
            </a:r>
          </a:p>
          <a:p>
            <a:r>
              <a:rPr lang="en-US" dirty="0"/>
              <a:t>Ketone</a:t>
            </a:r>
          </a:p>
          <a:p>
            <a:pPr lvl="1"/>
            <a:r>
              <a:rPr lang="en-US" dirty="0" smtClean="0"/>
              <a:t>R—C</a:t>
            </a:r>
            <a:r>
              <a:rPr lang="en-US" dirty="0">
                <a:sym typeface="Symbol"/>
              </a:rPr>
              <a:t></a:t>
            </a:r>
            <a:r>
              <a:rPr lang="en-US" dirty="0"/>
              <a:t>C=O</a:t>
            </a:r>
          </a:p>
          <a:p>
            <a:pPr marL="393192" lvl="1" indent="0">
              <a:buNone/>
            </a:pPr>
            <a:r>
              <a:rPr lang="en-US" dirty="0"/>
              <a:t>        </a:t>
            </a:r>
            <a:r>
              <a:rPr lang="en-US" dirty="0" smtClean="0"/>
              <a:t>      </a:t>
            </a:r>
            <a:r>
              <a:rPr lang="en-US" dirty="0" smtClean="0">
                <a:sym typeface="Symbol"/>
              </a:rPr>
              <a:t>C—R’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Carboxylic acid</a:t>
            </a:r>
          </a:p>
          <a:p>
            <a:pPr lvl="1"/>
            <a:r>
              <a:rPr lang="en-US" dirty="0" smtClean="0"/>
              <a:t>R—C=O</a:t>
            </a:r>
          </a:p>
          <a:p>
            <a:pPr marL="393192" lvl="1" indent="0">
              <a:buNone/>
            </a:pPr>
            <a:r>
              <a:rPr lang="en-US" dirty="0" smtClean="0"/>
              <a:t>          OH</a:t>
            </a:r>
          </a:p>
          <a:p>
            <a:r>
              <a:rPr lang="en-US" dirty="0" smtClean="0"/>
              <a:t>Ester</a:t>
            </a:r>
          </a:p>
          <a:p>
            <a:pPr lvl="1"/>
            <a:r>
              <a:rPr lang="en-US" dirty="0" smtClean="0"/>
              <a:t>R—C=O</a:t>
            </a:r>
          </a:p>
          <a:p>
            <a:pPr marL="393192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O</a:t>
            </a:r>
            <a:r>
              <a:rPr lang="en-US" dirty="0" smtClean="0">
                <a:sym typeface="Symbol"/>
              </a:rPr>
              <a:t>C</a:t>
            </a:r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42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04852" y="48006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33600" y="60198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80611" y="3899263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82789" y="2667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5800" y="3912326"/>
            <a:ext cx="3352800" cy="0"/>
          </a:xfrm>
          <a:prstGeom prst="line">
            <a:avLst/>
          </a:prstGeom>
          <a:ln w="222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48200" y="1828800"/>
            <a:ext cx="3352800" cy="0"/>
          </a:xfrm>
          <a:prstGeom prst="line">
            <a:avLst/>
          </a:prstGeom>
          <a:ln w="222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5800" y="6629400"/>
            <a:ext cx="3352800" cy="0"/>
          </a:xfrm>
          <a:prstGeom prst="line">
            <a:avLst/>
          </a:prstGeom>
          <a:ln w="222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562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Functional Groups Containing Oxygen, Nitrogen, Halogen, or Sulfur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038600" cy="4709315"/>
          </a:xfrm>
        </p:spPr>
        <p:txBody>
          <a:bodyPr>
            <a:normAutofit/>
          </a:bodyPr>
          <a:lstStyle/>
          <a:p>
            <a:r>
              <a:rPr lang="en-US" dirty="0" smtClean="0"/>
              <a:t>Primary Amine</a:t>
            </a:r>
          </a:p>
          <a:p>
            <a:pPr lvl="1"/>
            <a:r>
              <a:rPr lang="en-US" dirty="0">
                <a:sym typeface="Symbol"/>
              </a:rPr>
              <a:t>R</a:t>
            </a:r>
            <a:r>
              <a:rPr lang="en-US" dirty="0" smtClean="0">
                <a:sym typeface="Symbol"/>
              </a:rPr>
              <a:t>NH</a:t>
            </a:r>
            <a:r>
              <a:rPr lang="en-US" baseline="-25000" dirty="0" smtClean="0">
                <a:sym typeface="Symbol"/>
              </a:rPr>
              <a:t>2</a:t>
            </a:r>
            <a:endParaRPr lang="en-US" dirty="0" smtClean="0"/>
          </a:p>
          <a:p>
            <a:r>
              <a:rPr lang="en-US" dirty="0" smtClean="0"/>
              <a:t>Nitrile</a:t>
            </a:r>
          </a:p>
          <a:p>
            <a:pPr lvl="1"/>
            <a:r>
              <a:rPr lang="en-US" dirty="0" smtClean="0"/>
              <a:t>R</a:t>
            </a:r>
            <a:r>
              <a:rPr lang="en-US" dirty="0" smtClean="0">
                <a:latin typeface="Times New Roman"/>
                <a:cs typeface="Times New Roman"/>
              </a:rPr>
              <a:t>≡N</a:t>
            </a:r>
            <a:endParaRPr lang="en-US" dirty="0" smtClean="0"/>
          </a:p>
          <a:p>
            <a:r>
              <a:rPr lang="en-US" dirty="0" smtClean="0"/>
              <a:t>Amide</a:t>
            </a:r>
          </a:p>
          <a:p>
            <a:pPr lvl="1"/>
            <a:r>
              <a:rPr lang="en-US" dirty="0" smtClean="0"/>
              <a:t>R—C=O</a:t>
            </a:r>
          </a:p>
          <a:p>
            <a:pPr marL="393192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NH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Halide</a:t>
            </a:r>
            <a:endParaRPr lang="en-US" dirty="0"/>
          </a:p>
          <a:p>
            <a:pPr lvl="1"/>
            <a:r>
              <a:rPr lang="en-US" dirty="0" smtClean="0"/>
              <a:t>R—X</a:t>
            </a:r>
          </a:p>
          <a:p>
            <a:pPr marL="393192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Thiol</a:t>
            </a:r>
            <a:r>
              <a:rPr lang="en-US" dirty="0" smtClean="0"/>
              <a:t> (</a:t>
            </a:r>
            <a:r>
              <a:rPr lang="en-US" dirty="0" err="1" smtClean="0"/>
              <a:t>mercaptan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R—SH </a:t>
            </a:r>
          </a:p>
          <a:p>
            <a:r>
              <a:rPr lang="en-US" dirty="0" err="1" smtClean="0"/>
              <a:t>Thioether</a:t>
            </a:r>
            <a:r>
              <a:rPr lang="en-US" dirty="0" smtClean="0"/>
              <a:t> (sulfide)</a:t>
            </a:r>
          </a:p>
          <a:p>
            <a:pPr lvl="1"/>
            <a:r>
              <a:rPr lang="en-US" dirty="0" smtClean="0"/>
              <a:t>R—S—R’</a:t>
            </a:r>
          </a:p>
          <a:p>
            <a:pPr marL="393192" lvl="1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43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89611" y="4572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5800" y="3810000"/>
            <a:ext cx="3352800" cy="0"/>
          </a:xfrm>
          <a:prstGeom prst="line">
            <a:avLst/>
          </a:prstGeom>
          <a:ln w="222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5800" y="6172200"/>
            <a:ext cx="3352800" cy="0"/>
          </a:xfrm>
          <a:prstGeom prst="line">
            <a:avLst/>
          </a:prstGeom>
          <a:ln w="222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5800" y="5105400"/>
            <a:ext cx="3352800" cy="0"/>
          </a:xfrm>
          <a:prstGeom prst="line">
            <a:avLst/>
          </a:prstGeom>
          <a:ln w="222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61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Glorious Carbon and the Covalent Bond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Lewis structure</a:t>
            </a:r>
          </a:p>
          <a:p>
            <a:r>
              <a:rPr lang="en-US" dirty="0" smtClean="0"/>
              <a:t>Four bonds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790794" y="3109011"/>
              <a:ext cx="225000" cy="308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714" y="3096771"/>
                <a:ext cx="24660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" name="Ink 29"/>
              <p14:cNvContentPartPr/>
              <p14:nvPr/>
            </p14:nvContentPartPr>
            <p14:xfrm>
              <a:off x="1524034" y="3667011"/>
              <a:ext cx="1312560" cy="8985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12874" y="3652611"/>
                <a:ext cx="1335960" cy="9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8" name="Ink 47"/>
              <p14:cNvContentPartPr/>
              <p14:nvPr/>
            </p14:nvContentPartPr>
            <p14:xfrm>
              <a:off x="5540194" y="2706171"/>
              <a:ext cx="1557720" cy="16761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29034" y="2691411"/>
                <a:ext cx="1583640" cy="170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8" name="Ink 87"/>
              <p14:cNvContentPartPr/>
              <p14:nvPr/>
            </p14:nvContentPartPr>
            <p14:xfrm>
              <a:off x="5924674" y="4019091"/>
              <a:ext cx="218880" cy="36252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09914" y="4004331"/>
                <a:ext cx="24840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6" name="Ink 95"/>
              <p14:cNvContentPartPr/>
              <p14:nvPr/>
            </p14:nvContentPartPr>
            <p14:xfrm>
              <a:off x="4702474" y="3992091"/>
              <a:ext cx="1426320" cy="69768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92034" y="3982371"/>
                <a:ext cx="14511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9" name="Ink 98"/>
              <p14:cNvContentPartPr/>
              <p14:nvPr/>
            </p14:nvContentPartPr>
            <p14:xfrm>
              <a:off x="4661074" y="5607051"/>
              <a:ext cx="4003560" cy="94500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48114" y="5596611"/>
                <a:ext cx="4030560" cy="9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0" name="Ink 119"/>
              <p14:cNvContentPartPr/>
              <p14:nvPr/>
            </p14:nvContentPartPr>
            <p14:xfrm>
              <a:off x="1043074" y="4074891"/>
              <a:ext cx="1973520" cy="181872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32274" y="4065531"/>
                <a:ext cx="1998720" cy="18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6" name="Ink 125"/>
              <p14:cNvContentPartPr/>
              <p14:nvPr/>
            </p14:nvContentPartPr>
            <p14:xfrm>
              <a:off x="5714434" y="2889771"/>
              <a:ext cx="320760" cy="37404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99674" y="2875371"/>
                <a:ext cx="34704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0" name="Ink 129"/>
              <p14:cNvContentPartPr/>
              <p14:nvPr/>
            </p14:nvContentPartPr>
            <p14:xfrm>
              <a:off x="4877434" y="4153011"/>
              <a:ext cx="163800" cy="33912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62674" y="4138251"/>
                <a:ext cx="18468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4" name="Ink 133"/>
              <p14:cNvContentPartPr/>
              <p14:nvPr/>
            </p14:nvContentPartPr>
            <p14:xfrm>
              <a:off x="6360994" y="4087851"/>
              <a:ext cx="41040" cy="23796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46594" y="4073811"/>
                <a:ext cx="673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5" name="Ink 134"/>
              <p14:cNvContentPartPr/>
              <p14:nvPr/>
            </p14:nvContentPartPr>
            <p14:xfrm>
              <a:off x="6079474" y="4093611"/>
              <a:ext cx="1160640" cy="149040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66514" y="4079211"/>
                <a:ext cx="1183320" cy="15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8" name="Ink 157"/>
              <p14:cNvContentPartPr/>
              <p14:nvPr/>
            </p14:nvContentPartPr>
            <p14:xfrm>
              <a:off x="5745754" y="5083971"/>
              <a:ext cx="483480" cy="30420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732794" y="5076411"/>
                <a:ext cx="50868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9" name="Ink 158"/>
              <p14:cNvContentPartPr/>
              <p14:nvPr/>
            </p14:nvContentPartPr>
            <p14:xfrm>
              <a:off x="5065354" y="6178371"/>
              <a:ext cx="177120" cy="48888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51314" y="6165771"/>
                <a:ext cx="20592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1" name="Ink 190"/>
              <p14:cNvContentPartPr/>
              <p14:nvPr/>
            </p14:nvContentPartPr>
            <p14:xfrm>
              <a:off x="5548474" y="3000291"/>
              <a:ext cx="19440" cy="27360"/>
            </p14:xfrm>
          </p:contentPart>
        </mc:Choice>
        <mc:Fallback xmlns="">
          <p:pic>
            <p:nvPicPr>
              <p:cNvPr id="191" name="Ink 19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34434" y="2986251"/>
                <a:ext cx="442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2" name="Ink 191"/>
              <p14:cNvContentPartPr/>
              <p14:nvPr/>
            </p14:nvContentPartPr>
            <p14:xfrm>
              <a:off x="6832234" y="3912171"/>
              <a:ext cx="49680" cy="37800"/>
            </p14:xfrm>
          </p:contentPart>
        </mc:Choice>
        <mc:Fallback xmlns="">
          <p:pic>
            <p:nvPicPr>
              <p:cNvPr id="192" name="Ink 19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819994" y="3897771"/>
                <a:ext cx="766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3" name="Ink 192"/>
              <p14:cNvContentPartPr/>
              <p14:nvPr/>
            </p14:nvContentPartPr>
            <p14:xfrm>
              <a:off x="5836114" y="3672051"/>
              <a:ext cx="55440" cy="52920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22074" y="3657291"/>
                <a:ext cx="820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4" name="Ink 193"/>
              <p14:cNvContentPartPr/>
              <p14:nvPr/>
            </p14:nvContentPartPr>
            <p14:xfrm>
              <a:off x="5523634" y="4082091"/>
              <a:ext cx="26280" cy="52200"/>
            </p14:xfrm>
          </p:contentPart>
        </mc:Choice>
        <mc:Fallback xmlns="">
          <p:pic>
            <p:nvPicPr>
              <p:cNvPr id="194" name="Ink 193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509954" y="4068411"/>
                <a:ext cx="507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5" name="Ink 194"/>
              <p14:cNvContentPartPr/>
              <p14:nvPr/>
            </p14:nvContentPartPr>
            <p14:xfrm>
              <a:off x="5103514" y="4156611"/>
              <a:ext cx="65880" cy="287280"/>
            </p14:xfrm>
          </p:contentPart>
        </mc:Choice>
        <mc:Fallback xmlns="">
          <p:pic>
            <p:nvPicPr>
              <p:cNvPr id="195" name="Ink 194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91994" y="4145091"/>
                <a:ext cx="9036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96" name="Ink 195"/>
              <p14:cNvContentPartPr/>
              <p14:nvPr/>
            </p14:nvContentPartPr>
            <p14:xfrm>
              <a:off x="5546314" y="4290531"/>
              <a:ext cx="12240" cy="22680"/>
            </p14:xfrm>
          </p:contentPart>
        </mc:Choice>
        <mc:Fallback xmlns="">
          <p:pic>
            <p:nvPicPr>
              <p:cNvPr id="196" name="Ink 195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532274" y="4276491"/>
                <a:ext cx="40680" cy="511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34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Carbon-carbon Single Bonds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/>
              <p14:cNvContentPartPr/>
              <p14:nvPr/>
            </p14:nvContentPartPr>
            <p14:xfrm>
              <a:off x="363754" y="2638491"/>
              <a:ext cx="1544400" cy="1223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514" y="2625171"/>
                <a:ext cx="1571400" cy="12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9" name="Ink 68"/>
              <p14:cNvContentPartPr/>
              <p14:nvPr/>
            </p14:nvContentPartPr>
            <p14:xfrm>
              <a:off x="6945634" y="3509691"/>
              <a:ext cx="232920" cy="5580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33394" y="3496731"/>
                <a:ext cx="2592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2" name="Ink 71"/>
              <p14:cNvContentPartPr/>
              <p14:nvPr/>
            </p14:nvContentPartPr>
            <p14:xfrm>
              <a:off x="7348114" y="3430491"/>
              <a:ext cx="183240" cy="30204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33354" y="3416091"/>
                <a:ext cx="20232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3" name="Ink 72"/>
              <p14:cNvContentPartPr/>
              <p14:nvPr/>
            </p14:nvContentPartPr>
            <p14:xfrm>
              <a:off x="7574914" y="3425451"/>
              <a:ext cx="54720" cy="28260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61234" y="3412131"/>
                <a:ext cx="820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9" name="Ink 78"/>
              <p14:cNvContentPartPr/>
              <p14:nvPr/>
            </p14:nvContentPartPr>
            <p14:xfrm>
              <a:off x="6953554" y="4287651"/>
              <a:ext cx="65160" cy="23904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44194" y="4276851"/>
                <a:ext cx="8928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1" name="Ink 80"/>
              <p14:cNvContentPartPr/>
              <p14:nvPr/>
            </p14:nvContentPartPr>
            <p14:xfrm>
              <a:off x="5572954" y="2522211"/>
              <a:ext cx="1262520" cy="35352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58194" y="2509251"/>
                <a:ext cx="12884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2" name="Ink 81"/>
              <p14:cNvContentPartPr/>
              <p14:nvPr/>
            </p14:nvContentPartPr>
            <p14:xfrm>
              <a:off x="6664834" y="2997051"/>
              <a:ext cx="223560" cy="157032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51874" y="2983011"/>
                <a:ext cx="242280" cy="15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3" name="Ink 82"/>
              <p14:cNvContentPartPr/>
              <p14:nvPr/>
            </p14:nvContentPartPr>
            <p14:xfrm>
              <a:off x="4797514" y="3058251"/>
              <a:ext cx="1002600" cy="8967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82754" y="3044211"/>
                <a:ext cx="1026360" cy="9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4" name="Ink 83"/>
              <p14:cNvContentPartPr/>
              <p14:nvPr/>
            </p14:nvContentPartPr>
            <p14:xfrm>
              <a:off x="5779594" y="3403131"/>
              <a:ext cx="1024560" cy="40212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64834" y="3388371"/>
                <a:ext cx="105408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5" name="Ink 84"/>
              <p14:cNvContentPartPr/>
              <p14:nvPr/>
            </p14:nvContentPartPr>
            <p14:xfrm>
              <a:off x="5260474" y="3637851"/>
              <a:ext cx="825120" cy="99900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47154" y="3623091"/>
                <a:ext cx="853200" cy="10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9" name="Ink 88"/>
              <p14:cNvContentPartPr/>
              <p14:nvPr/>
            </p14:nvContentPartPr>
            <p14:xfrm>
              <a:off x="1347994" y="4881291"/>
              <a:ext cx="268560" cy="36756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334314" y="4871571"/>
                <a:ext cx="29484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0" name="Ink 89"/>
              <p14:cNvContentPartPr/>
              <p14:nvPr/>
            </p14:nvContentPartPr>
            <p14:xfrm>
              <a:off x="991234" y="3503931"/>
              <a:ext cx="1742040" cy="181512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76474" y="3491331"/>
                <a:ext cx="1771200" cy="18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1" name="Ink 90"/>
              <p14:cNvContentPartPr/>
              <p14:nvPr/>
            </p14:nvContentPartPr>
            <p14:xfrm>
              <a:off x="1689634" y="5029971"/>
              <a:ext cx="208800" cy="19404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74874" y="5016291"/>
                <a:ext cx="2293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" name="Ink 91"/>
              <p14:cNvContentPartPr/>
              <p14:nvPr/>
            </p14:nvContentPartPr>
            <p14:xfrm>
              <a:off x="1949914" y="5031411"/>
              <a:ext cx="170280" cy="14688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37314" y="5017371"/>
                <a:ext cx="1933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3" name="Ink 92"/>
              <p14:cNvContentPartPr/>
              <p14:nvPr/>
            </p14:nvContentPartPr>
            <p14:xfrm>
              <a:off x="2198314" y="4979571"/>
              <a:ext cx="196560" cy="20772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90394" y="4965891"/>
                <a:ext cx="2181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" name="Ink 11"/>
              <p14:cNvContentPartPr/>
              <p14:nvPr/>
            </p14:nvContentPartPr>
            <p14:xfrm>
              <a:off x="4760949" y="5049771"/>
              <a:ext cx="3420000" cy="4831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747269" y="5040771"/>
                <a:ext cx="3441600" cy="5068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57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Carbon-carbon Single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994" y="1935480"/>
            <a:ext cx="8274806" cy="4770120"/>
          </a:xfrm>
        </p:spPr>
        <p:txBody>
          <a:bodyPr/>
          <a:lstStyle/>
          <a:p>
            <a:r>
              <a:rPr lang="en-US" dirty="0" smtClean="0"/>
              <a:t>Equal sharing</a:t>
            </a:r>
          </a:p>
          <a:p>
            <a:r>
              <a:rPr lang="en-US" dirty="0" smtClean="0"/>
              <a:t>BE = 368 kJ</a:t>
            </a:r>
          </a:p>
          <a:p>
            <a:r>
              <a:rPr lang="en-US" dirty="0" smtClean="0"/>
              <a:t>BL = 1.54 Å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Radical—molecular fragment w/odd number of unshared electrons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691034" y="4224651"/>
              <a:ext cx="1222560" cy="141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0594" y="4210611"/>
                <a:ext cx="12470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6" name="Ink 35"/>
              <p14:cNvContentPartPr/>
              <p14:nvPr/>
            </p14:nvContentPartPr>
            <p14:xfrm>
              <a:off x="411994" y="4194051"/>
              <a:ext cx="925560" cy="80028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8674" y="4182531"/>
                <a:ext cx="952920" cy="82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7" name="Ink 56"/>
              <p14:cNvContentPartPr/>
              <p14:nvPr/>
            </p14:nvContentPartPr>
            <p14:xfrm>
              <a:off x="5242114" y="3302691"/>
              <a:ext cx="361440" cy="185832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31314" y="3291171"/>
                <a:ext cx="387000" cy="18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0" name="Ink 59"/>
              <p14:cNvContentPartPr/>
              <p14:nvPr/>
            </p14:nvContentPartPr>
            <p14:xfrm>
              <a:off x="961354" y="3629211"/>
              <a:ext cx="4285080" cy="78732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51274" y="3620571"/>
                <a:ext cx="4301280" cy="81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5" name="Ink 74"/>
              <p14:cNvContentPartPr/>
              <p14:nvPr/>
            </p14:nvContentPartPr>
            <p14:xfrm>
              <a:off x="6939514" y="3346251"/>
              <a:ext cx="341640" cy="109368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29794" y="3338691"/>
                <a:ext cx="358560" cy="11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6" name="Ink 75"/>
              <p14:cNvContentPartPr/>
              <p14:nvPr/>
            </p14:nvContentPartPr>
            <p14:xfrm>
              <a:off x="7111594" y="4162731"/>
              <a:ext cx="730800" cy="108684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00074" y="4153011"/>
                <a:ext cx="757080" cy="11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4" name="Ink 83"/>
              <p14:cNvContentPartPr/>
              <p14:nvPr/>
            </p14:nvContentPartPr>
            <p14:xfrm>
              <a:off x="1855594" y="4553691"/>
              <a:ext cx="197280" cy="45864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44434" y="4541091"/>
                <a:ext cx="22284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1" name="Ink 90"/>
              <p14:cNvContentPartPr/>
              <p14:nvPr/>
            </p14:nvContentPartPr>
            <p14:xfrm>
              <a:off x="5188834" y="5178651"/>
              <a:ext cx="3041640" cy="55512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75514" y="5165691"/>
                <a:ext cx="3069720" cy="58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" name="Ink 91"/>
              <p14:cNvContentPartPr/>
              <p14:nvPr/>
            </p14:nvContentPartPr>
            <p14:xfrm>
              <a:off x="1104994" y="5172531"/>
              <a:ext cx="1289880" cy="31680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90594" y="5163531"/>
                <a:ext cx="1312920" cy="3402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708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Ability of element to form chains due to bonding between like atoms</a:t>
            </a:r>
          </a:p>
          <a:p>
            <a:r>
              <a:rPr lang="en-US" dirty="0" smtClean="0"/>
              <a:t>Draw structure of propane, C</a:t>
            </a:r>
            <a:r>
              <a:rPr lang="en-US" baseline="-25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8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58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hemwiki.ucdavis.edu/@api/deki/files/4756/=electronegativity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52553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Electronegativity Values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09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4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False"/>
  <p:tag name="DELIMITERS" val="3.1"/>
  <p:tag name="TPSTANDARDS" val=""/>
  <p:tag name="LUIDIAENABLED" val="False"/>
  <p:tag name="INCLUDESESSION" val="True"/>
  <p:tag name="EXPANDSHOWBAR" val="True"/>
  <p:tag name="TASKPANEKEY" val="77fcec30-4432-4175-846d-d84348db212e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10640</TotalTime>
  <Words>816</Words>
  <Application>Microsoft Office PowerPoint</Application>
  <PresentationFormat>On-screen Show (4:3)</PresentationFormat>
  <Paragraphs>269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Flow</vt:lpstr>
      <vt:lpstr>Bonding and Isomerism</vt:lpstr>
      <vt:lpstr>Where are electrons?</vt:lpstr>
      <vt:lpstr>Ionic Compounds</vt:lpstr>
      <vt:lpstr>Covalent Bonding</vt:lpstr>
      <vt:lpstr>Glorious Carbon and the Covalent Bond</vt:lpstr>
      <vt:lpstr>Carbon-carbon Single Bonds</vt:lpstr>
      <vt:lpstr>Carbon-carbon Single Bonds</vt:lpstr>
      <vt:lpstr>Catenation</vt:lpstr>
      <vt:lpstr>Electronegativity Values</vt:lpstr>
      <vt:lpstr>C-H Bond</vt:lpstr>
      <vt:lpstr>Polar Covalent Bonds</vt:lpstr>
      <vt:lpstr>Indicating Polarization</vt:lpstr>
      <vt:lpstr>Do you get it?</vt:lpstr>
      <vt:lpstr>Multiple Covalent Bonds</vt:lpstr>
      <vt:lpstr>Hydrocarbons</vt:lpstr>
      <vt:lpstr>Valence</vt:lpstr>
      <vt:lpstr>Isomerism</vt:lpstr>
      <vt:lpstr>Structures of C2H6O</vt:lpstr>
      <vt:lpstr>Writing Structural Formulas</vt:lpstr>
      <vt:lpstr>Structures of C5H12</vt:lpstr>
      <vt:lpstr>Abbreviating Structural Formulas</vt:lpstr>
      <vt:lpstr>Using lines as abbreviations</vt:lpstr>
      <vt:lpstr>Formal Charge</vt:lpstr>
      <vt:lpstr>Hydronium’s Formal Charge</vt:lpstr>
      <vt:lpstr>Resonance</vt:lpstr>
      <vt:lpstr>Resonance of carbonate, CO32-</vt:lpstr>
      <vt:lpstr>Resonance hybrid of carbonate, CO32-</vt:lpstr>
      <vt:lpstr>Arrow Formalism</vt:lpstr>
      <vt:lpstr>Arrow Formalism</vt:lpstr>
      <vt:lpstr>Orbital Shapes</vt:lpstr>
      <vt:lpstr>Molecular Orbitals</vt:lpstr>
      <vt:lpstr>Carbon sp3 Hybrid Orbitals</vt:lpstr>
      <vt:lpstr>Carbon sp3 Hybrid Orbitals</vt:lpstr>
      <vt:lpstr>Tetrahedral Carbon—bonding in Methane</vt:lpstr>
      <vt:lpstr>Tetrahedral Carbon—bonding in Methane</vt:lpstr>
      <vt:lpstr>Tetrahedral Carbon—bonding in Methane</vt:lpstr>
      <vt:lpstr>Tetrahedral Carbon—bonding in Methane</vt:lpstr>
      <vt:lpstr>Tetrahedral Carbon—bonding in Methane</vt:lpstr>
      <vt:lpstr>Classification According to Molecular Framework</vt:lpstr>
      <vt:lpstr>Classification According to Functional Group</vt:lpstr>
      <vt:lpstr>Functional Groups that are part of Molecular Framework</vt:lpstr>
      <vt:lpstr>Functional Groups Containing Oxygen</vt:lpstr>
      <vt:lpstr>Functional Groups Containing Oxygen, Nitrogen, Halogen, or Sulfur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 Clements</dc:creator>
  <cp:lastModifiedBy>Kris Clements</cp:lastModifiedBy>
  <cp:revision>75</cp:revision>
  <dcterms:created xsi:type="dcterms:W3CDTF">2011-06-06T20:25:08Z</dcterms:created>
  <dcterms:modified xsi:type="dcterms:W3CDTF">2013-04-04T14:43:34Z</dcterms:modified>
</cp:coreProperties>
</file>