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5" autoAdjust="0"/>
    <p:restoredTop sz="86901" autoAdjust="0"/>
  </p:normalViewPr>
  <p:slideViewPr>
    <p:cSldViewPr>
      <p:cViewPr varScale="1">
        <p:scale>
          <a:sx n="72" d="100"/>
          <a:sy n="72" d="100"/>
        </p:scale>
        <p:origin x="13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6FD84-4830-4F81-BC69-54B4F6664D10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648200"/>
            <a:ext cx="4191000" cy="1752600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en-US" sz="1400" b="1" dirty="0">
                <a:solidFill>
                  <a:schemeClr val="tx1"/>
                </a:solidFill>
              </a:rPr>
              <a:t>Important Reminders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 When filling out your calendar write either</a:t>
            </a:r>
          </a:p>
          <a:p>
            <a:r>
              <a:rPr lang="en-US" sz="1000" dirty="0">
                <a:solidFill>
                  <a:schemeClr val="tx1"/>
                </a:solidFill>
              </a:rPr>
              <a:t>B….Before School Care</a:t>
            </a:r>
          </a:p>
          <a:p>
            <a:r>
              <a:rPr lang="en-US" sz="1000" dirty="0">
                <a:solidFill>
                  <a:schemeClr val="tx1"/>
                </a:solidFill>
              </a:rPr>
              <a:t>A….After School Care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  Last minute Care Fee will be charged when calendar is not received or when adding unscheduled days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 There is no refund for unused hours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 Please provide a healthy snack and drink daily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 If you have any changes to your schedule, please contact both Create &amp; Discover and your child’s school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29200" y="228600"/>
            <a:ext cx="3886200" cy="141577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Monthly Programs</a:t>
            </a:r>
          </a:p>
          <a:p>
            <a:pPr algn="ctr"/>
            <a:r>
              <a:rPr lang="en-US" sz="1000" dirty="0"/>
              <a:t>Before School Care 6:30-8:30  $140 per month</a:t>
            </a:r>
          </a:p>
          <a:p>
            <a:pPr algn="ctr"/>
            <a:r>
              <a:rPr lang="en-US" sz="1000" dirty="0"/>
              <a:t>After School Care 3:00-6:00  $140 per month</a:t>
            </a:r>
          </a:p>
          <a:p>
            <a:pPr algn="ctr"/>
            <a:r>
              <a:rPr lang="en-US" sz="1200" b="1" dirty="0"/>
              <a:t>Daily Program</a:t>
            </a:r>
          </a:p>
          <a:p>
            <a:pPr algn="ctr"/>
            <a:r>
              <a:rPr lang="en-US" sz="1000" dirty="0"/>
              <a:t>Before School Care 6:30-8:30  $15 per day</a:t>
            </a:r>
          </a:p>
          <a:p>
            <a:pPr algn="ctr"/>
            <a:r>
              <a:rPr lang="en-US" sz="1000" dirty="0"/>
              <a:t>After School Care 3:00-6:00  $20 per day</a:t>
            </a:r>
          </a:p>
          <a:p>
            <a:pPr algn="ctr"/>
            <a:endParaRPr lang="en-US" sz="1200" b="1" dirty="0"/>
          </a:p>
          <a:p>
            <a:pPr algn="ctr"/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381000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Child’s Name______________________________</a:t>
            </a:r>
          </a:p>
          <a:p>
            <a:r>
              <a:rPr lang="en-US" sz="1400" b="1" dirty="0"/>
              <a:t>School_____________________________ Grade_____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1143000"/>
            <a:ext cx="44196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/>
              <a:t>      </a:t>
            </a:r>
            <a:r>
              <a:rPr lang="en-US" sz="1400" b="1" dirty="0"/>
              <a:t>January  Calendar         </a:t>
            </a:r>
            <a:r>
              <a:rPr lang="en-US" sz="1000" b="1" dirty="0"/>
              <a:t>Due by December 20, 2024</a:t>
            </a:r>
            <a:endParaRPr lang="en-US" sz="1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223625"/>
              </p:ext>
            </p:extLst>
          </p:nvPr>
        </p:nvGraphicFramePr>
        <p:xfrm>
          <a:off x="1524000" y="1752602"/>
          <a:ext cx="6096000" cy="281939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110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Monday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Tuesday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Wednesday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Thursday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Friday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659">
                <a:tc>
                  <a:txBody>
                    <a:bodyPr/>
                    <a:lstStyle/>
                    <a:p>
                      <a:r>
                        <a:rPr lang="en-US" sz="1000" b="0" dirty="0"/>
                        <a:t>30 NO SCHOOL</a:t>
                      </a:r>
                    </a:p>
                    <a:p>
                      <a:r>
                        <a:rPr lang="en-US" sz="1000" b="0" dirty="0"/>
                        <a:t>NO CARE PROVIDED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31 NO SCHOOL</a:t>
                      </a:r>
                    </a:p>
                    <a:p>
                      <a:r>
                        <a:rPr lang="en-US" sz="1000" dirty="0"/>
                        <a:t>NO CARE PROVIDED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 NO SCHOOL</a:t>
                      </a:r>
                    </a:p>
                    <a:p>
                      <a:r>
                        <a:rPr lang="en-US" sz="1000" dirty="0"/>
                        <a:t>NO CARE PROVIDED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103">
                <a:tc>
                  <a:txBody>
                    <a:bodyPr/>
                    <a:lstStyle/>
                    <a:p>
                      <a:r>
                        <a:rPr lang="en-US" sz="1000" b="0" dirty="0"/>
                        <a:t>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000" b="0" dirty="0"/>
                        <a:t>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900" b="0" dirty="0"/>
                        <a:t>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9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103">
                <a:tc>
                  <a:txBody>
                    <a:bodyPr/>
                    <a:lstStyle/>
                    <a:p>
                      <a:pPr marL="228600" indent="-228600">
                        <a:buNone/>
                      </a:pPr>
                      <a:r>
                        <a:rPr lang="en-US" sz="800" dirty="0"/>
                        <a:t>13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None/>
                      </a:pPr>
                      <a:r>
                        <a:rPr lang="en-US" sz="1000" dirty="0"/>
                        <a:t>14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ym typeface="Wingdings" pitchFamily="2" charset="2"/>
                        </a:rPr>
                        <a:t>16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6103">
                <a:tc>
                  <a:txBody>
                    <a:bodyPr/>
                    <a:lstStyle/>
                    <a:p>
                      <a:r>
                        <a:rPr lang="en-US" sz="1000" dirty="0"/>
                        <a:t>20 NO SCHOOL</a:t>
                      </a:r>
                    </a:p>
                    <a:p>
                      <a:r>
                        <a:rPr lang="en-US" sz="1000" dirty="0"/>
                        <a:t>NO CARE PROVIDED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None/>
                      </a:pPr>
                      <a:r>
                        <a:rPr lang="en-US" sz="1000" b="0" dirty="0"/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None/>
                      </a:pPr>
                      <a:r>
                        <a:rPr lang="en-US" sz="1000" dirty="0"/>
                        <a:t>22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000" b="1" dirty="0"/>
                        <a:t>23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000" b="0" dirty="0"/>
                        <a:t>24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3324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000" b="0" baseline="0" dirty="0"/>
                        <a:t>27 NO SCHOOL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b="0" baseline="0" dirty="0"/>
                        <a:t>NO CARE PROVIDED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000" b="0" baseline="0" dirty="0"/>
                        <a:t>28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900" b="0" dirty="0"/>
                        <a:t>29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800" b="0" baseline="0" dirty="0"/>
                        <a:t>30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900" b="0" dirty="0"/>
                        <a:t>31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648200" y="4648200"/>
            <a:ext cx="4267200" cy="1323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/>
              <a:t>         Contact Information:	</a:t>
            </a:r>
            <a:r>
              <a:rPr lang="en-US" sz="1000" b="1" i="1" dirty="0"/>
              <a:t>               Please select one of the following:</a:t>
            </a:r>
          </a:p>
          <a:p>
            <a:endParaRPr lang="en-US" sz="1000" dirty="0"/>
          </a:p>
          <a:p>
            <a:r>
              <a:rPr lang="en-US" sz="1000" dirty="0"/>
              <a:t>  Create &amp; Discover Learning Center                     Set Schedule  </a:t>
            </a:r>
          </a:p>
          <a:p>
            <a:r>
              <a:rPr lang="en-US" sz="1000" dirty="0"/>
              <a:t>  Attn: Melissa Murphy                                  </a:t>
            </a:r>
            <a:r>
              <a:rPr lang="en-US" sz="900" dirty="0"/>
              <a:t>You will not be required to fill out a </a:t>
            </a:r>
          </a:p>
          <a:p>
            <a:r>
              <a:rPr lang="en-US" sz="1000" dirty="0"/>
              <a:t>  196 Main St.                                                  </a:t>
            </a:r>
            <a:r>
              <a:rPr lang="en-US" sz="900" dirty="0"/>
              <a:t> monthly calendar. </a:t>
            </a:r>
          </a:p>
          <a:p>
            <a:r>
              <a:rPr lang="en-US" sz="1000" dirty="0"/>
              <a:t>  Salem, New Hampshire 03079                            </a:t>
            </a:r>
          </a:p>
          <a:p>
            <a:r>
              <a:rPr lang="en-US" sz="1000" dirty="0"/>
              <a:t>  603-894-7251                                                         Varying monthly schedule</a:t>
            </a:r>
          </a:p>
          <a:p>
            <a:r>
              <a:rPr lang="en-US" sz="1000" dirty="0"/>
              <a:t>  Createandiscover@gmail.com                   </a:t>
            </a:r>
            <a:r>
              <a:rPr lang="en-US" sz="900" dirty="0"/>
              <a:t>You must  pass in a calendar every month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48200" y="6019800"/>
            <a:ext cx="426720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dirty="0"/>
              <a:t>                                                      Happy New Year!</a:t>
            </a:r>
          </a:p>
          <a:p>
            <a:r>
              <a:rPr lang="en-US" sz="1000" b="1" dirty="0"/>
              <a:t>            Important Dates-No care will be provided on 1/01, 1/20 &amp; 1/27.  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3400" y="0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The Discovery Club</a:t>
            </a:r>
          </a:p>
        </p:txBody>
      </p:sp>
      <p:cxnSp>
        <p:nvCxnSpPr>
          <p:cNvPr id="18" name="Straight Connector 17"/>
          <p:cNvCxnSpPr>
            <a:stCxn id="10" idx="0"/>
            <a:endCxn id="10" idx="2"/>
          </p:cNvCxnSpPr>
          <p:nvPr/>
        </p:nvCxnSpPr>
        <p:spPr>
          <a:xfrm rot="16200000" flipH="1">
            <a:off x="6120080" y="5309919"/>
            <a:ext cx="1323439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Isosceles Triangle 19"/>
          <p:cNvSpPr/>
          <p:nvPr/>
        </p:nvSpPr>
        <p:spPr>
          <a:xfrm>
            <a:off x="6934200" y="4953000"/>
            <a:ext cx="152400" cy="152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/>
          <p:cNvSpPr/>
          <p:nvPr/>
        </p:nvSpPr>
        <p:spPr>
          <a:xfrm>
            <a:off x="6934200" y="5562600"/>
            <a:ext cx="152400" cy="152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23" y="2085829"/>
            <a:ext cx="1222749" cy="82650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9932" y="2440126"/>
            <a:ext cx="1938337" cy="143695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273</Words>
  <Application>Microsoft Office PowerPoint</Application>
  <PresentationFormat>On-screen Show (4:3)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karen</dc:creator>
  <cp:lastModifiedBy>Melissa Murphy</cp:lastModifiedBy>
  <cp:revision>43</cp:revision>
  <cp:lastPrinted>2016-09-07T15:42:55Z</cp:lastPrinted>
  <dcterms:created xsi:type="dcterms:W3CDTF">2015-03-09T18:39:52Z</dcterms:created>
  <dcterms:modified xsi:type="dcterms:W3CDTF">2024-11-21T13:29:04Z</dcterms:modified>
</cp:coreProperties>
</file>