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66" r:id="rId4"/>
    <p:sldId id="257" r:id="rId5"/>
    <p:sldId id="260" r:id="rId6"/>
    <p:sldId id="265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2543"/>
  </p:normalViewPr>
  <p:slideViewPr>
    <p:cSldViewPr snapToGrid="0" snapToObjects="1">
      <p:cViewPr varScale="1">
        <p:scale>
          <a:sx n="119" d="100"/>
          <a:sy n="119" d="100"/>
        </p:scale>
        <p:origin x="8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68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65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81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6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8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9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22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9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5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33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A0545-05DD-8642-8585-5B907F1BF44B}" type="datetimeFigureOut">
              <a:rPr lang="en-US" smtClean="0"/>
              <a:t>3/19/18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C5E4F-95E8-9647-AF61-B5E1E1E89C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12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PBIS </a:t>
            </a:r>
            <a:r>
              <a:rPr lang="en-US" smtClean="0"/>
              <a:t>SUMMIT </a:t>
            </a:r>
            <a:br>
              <a:rPr lang="en-US" smtClean="0"/>
            </a:br>
            <a:r>
              <a:rPr lang="en-US" smtClean="0"/>
              <a:t>PPT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INSERT</a:t>
            </a:r>
            <a:br>
              <a:rPr lang="en-US" dirty="0"/>
            </a:br>
            <a:r>
              <a:rPr lang="en-US" dirty="0"/>
              <a:t>School Name and </a:t>
            </a:r>
            <a:br>
              <a:rPr lang="en-US" dirty="0"/>
            </a:br>
            <a:r>
              <a:rPr lang="en-US" dirty="0"/>
              <a:t>PBIS </a:t>
            </a:r>
            <a:r>
              <a:rPr lang="en-US" dirty="0" smtClean="0"/>
              <a:t>Expectations</a:t>
            </a:r>
          </a:p>
          <a:p>
            <a:r>
              <a:rPr lang="en-US" dirty="0" smtClean="0"/>
              <a:t>&amp; Team Member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662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 your tiered pyramid or graphic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84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does it mean to be a Bronze PBIS school?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Tier 1 SMART GOALS and up to date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84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CHALLENGES DID WE FACE with implementation this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5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Discipline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was the behavior: ________________</a:t>
            </a:r>
          </a:p>
          <a:p>
            <a:endParaRPr lang="en-US" sz="3200" dirty="0"/>
          </a:p>
          <a:p>
            <a:r>
              <a:rPr lang="en-US" sz="3200" dirty="0" smtClean="0"/>
              <a:t>Restorative __________________</a:t>
            </a:r>
          </a:p>
          <a:p>
            <a:r>
              <a:rPr lang="en-US" sz="3200" dirty="0" smtClean="0"/>
              <a:t>Reflective  ___________________</a:t>
            </a:r>
          </a:p>
          <a:p>
            <a:r>
              <a:rPr lang="en-US" sz="3200" dirty="0" smtClean="0"/>
              <a:t>Instructional _________________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0536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3 AREAS TO WORK ON FOR NEXT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09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PLAN FOR THE ENDING THE SCHOOL YEAR STRONG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638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PLAN FOR THE BEGINNING OF THE YEAR PBIS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7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86</Words>
  <Application>Microsoft Macintosh PowerPoint</Application>
  <PresentationFormat>Widescreen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PBIS SUMMIT  PPT</vt:lpstr>
      <vt:lpstr>Insert your tiered pyramid or graphic</vt:lpstr>
      <vt:lpstr>What does it mean to be a Bronze PBIS school?</vt:lpstr>
      <vt:lpstr>Tier 1 SMART GOALS and up to date data</vt:lpstr>
      <vt:lpstr>WHAT CHALLENGES DID WE FACE with implementation this year</vt:lpstr>
      <vt:lpstr>Alternative Discipline Sample</vt:lpstr>
      <vt:lpstr>WHAT ARE 3 AREAS TO WORK ON FOR NEXT YEAR</vt:lpstr>
      <vt:lpstr>WHAT IS THE PLAN FOR THE ENDING THE SCHOOL YEAR STRONG</vt:lpstr>
      <vt:lpstr>WHAT IS THE PLAN FOR THE BEGINNING OF THE YEAR PBIS PLANNING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Name and PBIS Expectations</dc:title>
  <dc:creator>Microsoft Office User</dc:creator>
  <cp:lastModifiedBy>Microsoft Office User</cp:lastModifiedBy>
  <cp:revision>6</cp:revision>
  <dcterms:created xsi:type="dcterms:W3CDTF">2018-03-12T06:07:01Z</dcterms:created>
  <dcterms:modified xsi:type="dcterms:W3CDTF">2018-03-19T17:10:11Z</dcterms:modified>
</cp:coreProperties>
</file>