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79" y="238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ACF2-8D21-4522-83BC-EEF115439D11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asmc-st@comcast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6019800" cy="4343400"/>
          </a:xfrm>
        </p:spPr>
        <p:txBody>
          <a:bodyPr>
            <a:noAutofit/>
          </a:bodyPr>
          <a:lstStyle/>
          <a:p>
            <a:r>
              <a:rPr lang="en-US" sz="1600" dirty="0" smtClean="0"/>
              <a:t>IASMC Competition Registration</a:t>
            </a:r>
            <a:br>
              <a:rPr lang="en-US" sz="1600" dirty="0" smtClean="0"/>
            </a:br>
            <a:r>
              <a:rPr lang="en-US" sz="1600" dirty="0" smtClean="0"/>
              <a:t>Sun</a:t>
            </a:r>
            <a:r>
              <a:rPr lang="en-US" sz="1600" dirty="0" smtClean="0"/>
              <a:t>day </a:t>
            </a:r>
            <a:r>
              <a:rPr lang="en-US" sz="1600" dirty="0" smtClean="0"/>
              <a:t>July </a:t>
            </a:r>
            <a:r>
              <a:rPr lang="en-US" sz="1600" dirty="0" smtClean="0"/>
              <a:t>15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</a:t>
            </a:r>
            <a:r>
              <a:rPr lang="en-US" sz="1600" dirty="0" smtClean="0"/>
              <a:t>2018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7:30 Inspection  9:00 Events </a:t>
            </a:r>
            <a:r>
              <a:rPr lang="en-US" sz="1600" dirty="0" smtClean="0"/>
              <a:t>Begin</a:t>
            </a:r>
            <a:br>
              <a:rPr lang="en-US" sz="1600" dirty="0" smtClean="0"/>
            </a:br>
            <a:r>
              <a:rPr lang="en-US" sz="1600" dirty="0" smtClean="0"/>
              <a:t>Final Times Assigned at 7/14 Captains Meeting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(times subject to change)</a:t>
            </a:r>
            <a:br>
              <a:rPr lang="en-US" sz="1600" dirty="0" smtClean="0"/>
            </a:br>
            <a:r>
              <a:rPr lang="en-US" sz="1600" dirty="0" smtClean="0"/>
              <a:t>Daytona International Speedway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200" i="1" dirty="0" smtClean="0">
                <a:solidFill>
                  <a:srgbClr val="C00000"/>
                </a:solidFill>
              </a:rPr>
              <a:t>ADVANCE REGISTRATION REQUIRED</a:t>
            </a:r>
            <a:br>
              <a:rPr lang="en-US" sz="1200" i="1" dirty="0" smtClean="0">
                <a:solidFill>
                  <a:srgbClr val="C00000"/>
                </a:solidFill>
              </a:rPr>
            </a:br>
            <a:r>
              <a:rPr lang="en-US" sz="1200" i="1" dirty="0" smtClean="0">
                <a:solidFill>
                  <a:srgbClr val="C00000"/>
                </a:solidFill>
              </a:rPr>
              <a:t>ALL COMPETITORS MUST BE CURRENT  IASMC DUES PAYING MEMBERS</a:t>
            </a:r>
            <a:endParaRPr lang="en-US" sz="1200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5257800" cy="40386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Unit Name_______________  Class: ____________ 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Temple: ___________________________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Unit Contact: ______________________________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Contact Phone:______________________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Description of Vehicles: _____________________________</a:t>
            </a:r>
          </a:p>
          <a:p>
            <a:pPr algn="l"/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Team Captain must attend </a:t>
            </a:r>
            <a:r>
              <a:rPr lang="en-US" sz="4800" dirty="0" smtClean="0">
                <a:solidFill>
                  <a:schemeClr val="tx1"/>
                </a:solidFill>
              </a:rPr>
              <a:t>Saturday July 14th General &amp; Captains Meetings 1/2PM </a:t>
            </a:r>
            <a:r>
              <a:rPr lang="en-US" sz="4800" dirty="0" smtClean="0">
                <a:solidFill>
                  <a:schemeClr val="tx1"/>
                </a:solidFill>
              </a:rPr>
              <a:t>meeting at  </a:t>
            </a:r>
            <a:r>
              <a:rPr lang="en-US" sz="4800" dirty="0" smtClean="0">
                <a:solidFill>
                  <a:schemeClr val="tx1"/>
                </a:solidFill>
              </a:rPr>
              <a:t>Homewood Suites  165 Bill France Blvd (just North of Speedway)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Number of Riders &amp; Names:</a:t>
            </a:r>
          </a:p>
          <a:p>
            <a:pPr marL="914400" indent="-914400" algn="l">
              <a:buAutoNum type="arabicPeriod"/>
            </a:pPr>
            <a:r>
              <a:rPr lang="en-US" sz="4800" dirty="0" smtClean="0">
                <a:solidFill>
                  <a:schemeClr val="tx1"/>
                </a:solidFill>
              </a:rPr>
              <a:t>  2.                                   3.                              4.</a:t>
            </a:r>
          </a:p>
          <a:p>
            <a:pPr marL="914400" indent="-914400" algn="l">
              <a:buAutoNum type="arabicPeriod"/>
            </a:pPr>
            <a:endParaRPr lang="en-US" sz="4800" dirty="0" smtClean="0">
              <a:solidFill>
                <a:schemeClr val="tx1"/>
              </a:solidFill>
            </a:endParaRPr>
          </a:p>
          <a:p>
            <a:pPr marL="914400" indent="-914400" algn="l">
              <a:buAutoNum type="arabicPeriod" startAt="5"/>
            </a:pPr>
            <a:r>
              <a:rPr lang="en-US" sz="4800" dirty="0" smtClean="0">
                <a:solidFill>
                  <a:schemeClr val="tx1"/>
                </a:solidFill>
              </a:rPr>
              <a:t>  6.                                    7.                             8.</a:t>
            </a:r>
          </a:p>
          <a:p>
            <a:pPr marL="914400" indent="-914400" algn="l"/>
            <a:endParaRPr lang="en-US" sz="4800" dirty="0" smtClean="0">
              <a:solidFill>
                <a:schemeClr val="tx1"/>
              </a:solidFill>
            </a:endParaRPr>
          </a:p>
          <a:p>
            <a:pPr marL="914400" indent="-914400" algn="l">
              <a:buAutoNum type="arabicPeriod" startAt="9"/>
            </a:pPr>
            <a:r>
              <a:rPr lang="en-US" sz="4800" dirty="0" smtClean="0">
                <a:solidFill>
                  <a:schemeClr val="tx1"/>
                </a:solidFill>
              </a:rPr>
              <a:t>10.                                   11.                          12.</a:t>
            </a:r>
          </a:p>
          <a:p>
            <a:pPr marL="914400" indent="-914400" algn="l">
              <a:buAutoNum type="arabicPeriod" startAt="9"/>
            </a:pPr>
            <a:endParaRPr lang="en-US" sz="4800" dirty="0" smtClean="0">
              <a:solidFill>
                <a:schemeClr val="tx1"/>
              </a:solidFill>
            </a:endParaRPr>
          </a:p>
          <a:p>
            <a:pPr marL="914400" indent="-914400" algn="l"/>
            <a:r>
              <a:rPr lang="en-US" sz="4800" dirty="0" smtClean="0">
                <a:solidFill>
                  <a:schemeClr val="tx1"/>
                </a:solidFill>
              </a:rPr>
              <a:t>13.                   14.                                     15.                           16.         </a:t>
            </a:r>
          </a:p>
          <a:p>
            <a:pPr marL="914400" indent="-914400" algn="l"/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Drill _____ Obstacle Course:  ___ Slow Ride: ________ SHOW CLASS*________</a:t>
            </a:r>
          </a:p>
          <a:p>
            <a:pPr algn="l"/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NOTE: INDIVIDUALS not part of teams may independently  register for Obstacle / Slow Race / Show Class – all competitors must have a current IASMC Dues Card to participate.</a:t>
            </a:r>
            <a:endParaRPr lang="en-US" sz="4800" dirty="0">
              <a:solidFill>
                <a:schemeClr val="tx1"/>
              </a:solidFill>
            </a:endParaRPr>
          </a:p>
          <a:p>
            <a:pPr algn="l"/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Email completed form or equivalent information by NOT LATER THAN  </a:t>
            </a:r>
            <a:r>
              <a:rPr lang="en-US" sz="4800" dirty="0" smtClean="0">
                <a:solidFill>
                  <a:schemeClr val="tx1"/>
                </a:solidFill>
              </a:rPr>
              <a:t>6/18/2018 </a:t>
            </a:r>
            <a:r>
              <a:rPr lang="en-US" sz="4800" dirty="0" smtClean="0">
                <a:solidFill>
                  <a:schemeClr val="tx1"/>
                </a:solidFill>
              </a:rPr>
              <a:t>to: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 Jay </a:t>
            </a:r>
            <a:r>
              <a:rPr lang="en-US" sz="4800" dirty="0" err="1" smtClean="0">
                <a:solidFill>
                  <a:schemeClr val="tx1"/>
                </a:solidFill>
              </a:rPr>
              <a:t>Alfirevic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Secretary / Treasurer - IASMC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Email: </a:t>
            </a:r>
            <a:r>
              <a:rPr lang="en-US" sz="4800" dirty="0" smtClean="0">
                <a:solidFill>
                  <a:schemeClr val="tx1"/>
                </a:solidFill>
                <a:hlinkClick r:id="rId2"/>
              </a:rPr>
              <a:t>iasmc-st@comcast.net</a:t>
            </a:r>
            <a:r>
              <a:rPr lang="en-US" sz="4800" dirty="0" smtClean="0">
                <a:solidFill>
                  <a:schemeClr val="tx1"/>
                </a:solidFill>
              </a:rPr>
              <a:t>  630-258-3485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ntl Wings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0"/>
            <a:ext cx="4470888" cy="1549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IASMC Competition Registration Sunday July 15th, 2018 7:30 Inspection  9:00 Events Begin Final Times Assigned at 7/14 Captains Meeting (times subject to change) Daytona International Speedway ADVANCE REGISTRATION REQUIRED ALL COMPETITORS MUST BE CURRENT  IASMC DUES PAYING MEMBERS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IASMC Awards Banquet Monday July 2nd, 2012 6:30pm  Hilton Charlotte  University Place 8629 JM Keynes Drive Charlotte, NC 28262  Advance reservations required  by 6/15/2012 Please</dc:title>
  <dc:creator>Jay</dc:creator>
  <cp:lastModifiedBy>Jay Alfirevic</cp:lastModifiedBy>
  <cp:revision>22</cp:revision>
  <dcterms:created xsi:type="dcterms:W3CDTF">2012-05-10T16:18:36Z</dcterms:created>
  <dcterms:modified xsi:type="dcterms:W3CDTF">2018-06-02T19:44:41Z</dcterms:modified>
</cp:coreProperties>
</file>