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>
      <p:cViewPr varScale="1">
        <p:scale>
          <a:sx n="87" d="100"/>
          <a:sy n="87" d="100"/>
        </p:scale>
        <p:origin x="87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F4D0-3C6C-44AF-9481-15EC11BA5066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6C32-A27A-4771-90A4-D59518E7E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cs typeface="Aharoni" pitchFamily="2" charset="-79"/>
              </a:rPr>
              <a:t>The Discovery Club          </a:t>
            </a: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The Discovery Club is a before &amp; after school     </a:t>
            </a:r>
            <a:br>
              <a:rPr lang="en-US" sz="16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   </a:t>
            </a:r>
            <a:r>
              <a:rPr lang="en-US" sz="1600" b="1" dirty="0" smtClean="0">
                <a:latin typeface="Britannic Bold" pitchFamily="34" charset="0"/>
                <a:cs typeface="Aharoni" pitchFamily="2" charset="-79"/>
              </a:rPr>
              <a:t>Registration Form </a:t>
            </a:r>
            <a:r>
              <a:rPr lang="en-US" sz="1600" dirty="0" smtClean="0">
                <a:latin typeface="Britannic Bold" pitchFamily="34" charset="0"/>
                <a:cs typeface="Aharoni" pitchFamily="2" charset="-79"/>
              </a:rPr>
              <a:t> 2019-2020                 program located at the Salem Elementary Schools </a:t>
            </a:r>
            <a:r>
              <a:rPr lang="en-US" sz="1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4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>                                                </a:t>
            </a:r>
            <a:r>
              <a:rPr lang="en-US" sz="18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b="1" dirty="0">
                <a:latin typeface="Aharoni" pitchFamily="2" charset="-79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 Name Of </a:t>
            </a:r>
            <a:r>
              <a:rPr lang="en-US" sz="1800" dirty="0" err="1">
                <a:latin typeface="Britannic Bold" pitchFamily="34" charset="0"/>
                <a:cs typeface="Aharoni" pitchFamily="2" charset="-79"/>
              </a:rPr>
              <a:t>C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hild</a:t>
            </a:r>
            <a:r>
              <a:rPr lang="en-US" sz="1800" dirty="0" err="1" smtClean="0">
                <a:cs typeface="Aharoni" pitchFamily="2" charset="-79"/>
              </a:rPr>
              <a:t>________________________________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DOB</a:t>
            </a:r>
            <a:r>
              <a:rPr lang="en-US" sz="1800" dirty="0" smtClean="0">
                <a:latin typeface="+mn-lt"/>
                <a:cs typeface="Aharoni" pitchFamily="2" charset="-79"/>
              </a:rPr>
              <a:t>_____________________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         </a:t>
            </a:r>
            <a:br>
              <a:rPr lang="en-US" sz="18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Parent/Guardian 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Name</a:t>
            </a:r>
            <a:r>
              <a:rPr lang="en-US" sz="1800" dirty="0" err="1" smtClean="0">
                <a:latin typeface="+mn-lt"/>
                <a:cs typeface="Aharoni" pitchFamily="2" charset="-79"/>
              </a:rPr>
              <a:t>__________________________</a:t>
            </a:r>
            <a:r>
              <a:rPr lang="en-US" sz="1800" dirty="0" err="1" smtClean="0">
                <a:latin typeface="Britannic Bold" pitchFamily="34" charset="0"/>
                <a:cs typeface="Aharoni" pitchFamily="2" charset="-79"/>
              </a:rPr>
              <a:t>E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-mail</a:t>
            </a:r>
            <a:r>
              <a:rPr lang="en-US" sz="1800" dirty="0" smtClean="0">
                <a:cs typeface="Aharoni" pitchFamily="2" charset="-79"/>
              </a:rPr>
              <a:t>____________________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/>
            </a:r>
            <a:br>
              <a:rPr lang="en-US" sz="1800" dirty="0" smtClean="0">
                <a:latin typeface="Britannic Bold" pitchFamily="34" charset="0"/>
                <a:cs typeface="Aharoni" pitchFamily="2" charset="-79"/>
              </a:rPr>
            </a:b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Home Phone</a:t>
            </a:r>
            <a:r>
              <a:rPr lang="en-US" sz="1800" dirty="0" smtClean="0">
                <a:cs typeface="Aharoni" pitchFamily="2" charset="-79"/>
              </a:rPr>
              <a:t>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Cell</a:t>
            </a:r>
            <a:r>
              <a:rPr lang="en-US" sz="1800" b="1" dirty="0" smtClean="0">
                <a:cs typeface="Aharoni" pitchFamily="2" charset="-79"/>
              </a:rPr>
              <a:t>__________________</a:t>
            </a:r>
            <a:r>
              <a:rPr lang="en-US" sz="1800" dirty="0" smtClean="0">
                <a:latin typeface="Britannic Bold" pitchFamily="34" charset="0"/>
                <a:cs typeface="Aharoni" pitchFamily="2" charset="-79"/>
              </a:rPr>
              <a:t>Work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_________________</a:t>
            </a: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8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1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b="1" dirty="0" smtClean="0">
                <a:latin typeface="Aharoni" pitchFamily="2" charset="-79"/>
                <a:cs typeface="Aharoni" pitchFamily="2" charset="-79"/>
              </a:rPr>
              <a:t>                            </a:t>
            </a:r>
            <a:endParaRPr lang="en-US" sz="1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6019800" cy="22098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438400"/>
            <a:ext cx="7543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*Please circle your child’s school</a:t>
            </a:r>
          </a:p>
          <a:p>
            <a:pPr algn="ctr"/>
            <a:r>
              <a:rPr lang="en-US" sz="1200" b="1" dirty="0" smtClean="0"/>
              <a:t>Barron                Fisk                Lancaster                      North Salem           GRADE_______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971800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MONTHLY PROGRAM</a:t>
            </a:r>
          </a:p>
          <a:p>
            <a:pPr algn="ctr"/>
            <a:r>
              <a:rPr lang="en-US" sz="1100" b="1" dirty="0" smtClean="0"/>
              <a:t>Before School: 3-5 days a week  $125 per month</a:t>
            </a:r>
          </a:p>
          <a:p>
            <a:pPr algn="ctr"/>
            <a:r>
              <a:rPr lang="en-US" sz="1100" b="1" dirty="0" smtClean="0"/>
              <a:t>After School: 3-5 days a week  $125 per month</a:t>
            </a:r>
          </a:p>
          <a:p>
            <a:pPr algn="ctr"/>
            <a:r>
              <a:rPr lang="en-US" sz="1100" b="1" dirty="0" smtClean="0"/>
              <a:t>*10 monthly payments of $125</a:t>
            </a:r>
          </a:p>
          <a:p>
            <a:pPr algn="ctr"/>
            <a:r>
              <a:rPr lang="en-US" sz="1100" b="1" dirty="0" smtClean="0"/>
              <a:t>Delayed Opening care $15</a:t>
            </a:r>
          </a:p>
          <a:p>
            <a:pPr algn="ctr"/>
            <a:r>
              <a:rPr lang="en-US" sz="1100" b="1" dirty="0" smtClean="0"/>
              <a:t>Early Dismissal care $15</a:t>
            </a:r>
          </a:p>
          <a:p>
            <a:pPr algn="ctr"/>
            <a:r>
              <a:rPr lang="en-US" sz="1400" b="1" u="sng" dirty="0" smtClean="0"/>
              <a:t>Daily Program</a:t>
            </a:r>
          </a:p>
          <a:p>
            <a:pPr algn="ctr"/>
            <a:r>
              <a:rPr lang="en-US" sz="1100" b="1" dirty="0" smtClean="0"/>
              <a:t>Before School: $10 per day</a:t>
            </a:r>
          </a:p>
          <a:p>
            <a:pPr algn="ctr"/>
            <a:r>
              <a:rPr lang="en-US" sz="1100" b="1" dirty="0" smtClean="0"/>
              <a:t>After School: $15 per day</a:t>
            </a:r>
          </a:p>
          <a:p>
            <a:pPr algn="ctr"/>
            <a:r>
              <a:rPr lang="en-US" sz="1100" b="1" dirty="0" smtClean="0"/>
              <a:t>Delayed Opening Care $20</a:t>
            </a:r>
          </a:p>
          <a:p>
            <a:pPr algn="ctr"/>
            <a:r>
              <a:rPr lang="en-US" sz="1100" b="1" dirty="0" smtClean="0"/>
              <a:t>Early Dismissal Care $20</a:t>
            </a:r>
          </a:p>
          <a:p>
            <a:pPr algn="ctr"/>
            <a:endParaRPr lang="en-US" sz="1100" b="1" dirty="0" smtClean="0"/>
          </a:p>
          <a:p>
            <a:pPr algn="ctr"/>
            <a:endParaRPr lang="en-US" sz="1100" b="1" dirty="0" smtClean="0"/>
          </a:p>
          <a:p>
            <a:pPr algn="ctr"/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971800"/>
            <a:ext cx="3200400" cy="266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Please select desired program</a:t>
            </a:r>
            <a:r>
              <a:rPr lang="en-US" dirty="0" smtClean="0"/>
              <a:t>: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/>
              <a:t> </a:t>
            </a:r>
            <a:r>
              <a:rPr lang="en-US" sz="1200" dirty="0" smtClean="0"/>
              <a:t>Monthly Program 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Daily Program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 Before School 6:30 A.M. – 8:15 A.M.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 After School 3:00 P.M. – 6:00 P.M.</a:t>
            </a:r>
          </a:p>
          <a:p>
            <a:pPr algn="ctr"/>
            <a:r>
              <a:rPr lang="en-US" sz="1400" b="1" dirty="0" smtClean="0"/>
              <a:t>Please select days needed</a:t>
            </a:r>
            <a:r>
              <a:rPr lang="en-US" b="1" dirty="0" smtClean="0"/>
              <a:t>: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Monday  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Tuesday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Wednesday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Thursday</a:t>
            </a:r>
          </a:p>
          <a:p>
            <a:pPr algn="ctr">
              <a:buFont typeface="Wingdings" pitchFamily="2" charset="2"/>
              <a:buChar char="q"/>
            </a:pPr>
            <a:r>
              <a:rPr lang="en-US" sz="1200" dirty="0" smtClean="0"/>
              <a:t>Friday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20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                  We follow the Salem School District calendar		         	</a:t>
            </a:r>
          </a:p>
          <a:p>
            <a:r>
              <a:rPr lang="en-US" sz="1200" b="1" dirty="0" smtClean="0"/>
              <a:t>               Teachers are certified and licensed by the State of New Hampshire                  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 smtClean="0"/>
              <a:t> $75 REGISTRATION FEE OR $100 </a:t>
            </a:r>
            <a:r>
              <a:rPr lang="en-US" sz="1200" b="1" dirty="0"/>
              <a:t>PER FAMILY REGISTRATION FEE DUE WITH ENROLLMENT.  This is </a:t>
            </a:r>
            <a:r>
              <a:rPr lang="en-US" sz="1200" b="1" dirty="0" smtClean="0"/>
              <a:t>non-refundable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 Please </a:t>
            </a:r>
            <a:r>
              <a:rPr lang="en-US" sz="1200" b="1" dirty="0"/>
              <a:t>mail all registration forms &amp; </a:t>
            </a:r>
            <a:r>
              <a:rPr lang="en-US" sz="1200" b="1" dirty="0" smtClean="0"/>
              <a:t>payments </a:t>
            </a:r>
            <a:r>
              <a:rPr lang="en-US" sz="1200" b="1" dirty="0"/>
              <a:t>to: Create &amp; Discover, 196 Main St. Salem NH </a:t>
            </a:r>
            <a:r>
              <a:rPr lang="en-US" sz="1200" b="1" dirty="0" smtClean="0"/>
              <a:t>03079 (894-7251)</a:t>
            </a:r>
            <a:endParaRPr lang="en-US" sz="1200" b="1" dirty="0" smtClean="0"/>
          </a:p>
          <a:p>
            <a:r>
              <a:rPr lang="en-US" sz="1200" b="1" dirty="0" smtClean="0"/>
              <a:t>	                     </a:t>
            </a:r>
          </a:p>
          <a:p>
            <a:pPr lvl="8"/>
            <a:r>
              <a:rPr lang="en-US" sz="1200" b="1" dirty="0" smtClean="0"/>
              <a:t>	                                </a:t>
            </a:r>
          </a:p>
          <a:p>
            <a:r>
              <a:rPr lang="en-US" sz="1100" b="1" dirty="0" smtClean="0"/>
              <a:t>	</a:t>
            </a:r>
          </a:p>
          <a:p>
            <a:r>
              <a:rPr lang="en-US" sz="1100" b="1" dirty="0" smtClean="0"/>
              <a:t>	</a:t>
            </a:r>
          </a:p>
          <a:p>
            <a:r>
              <a:rPr lang="en-US" sz="1100" b="1" dirty="0" smtClean="0"/>
              <a:t>                                        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28203" y="1447403"/>
            <a:ext cx="1676400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2286000"/>
            <a:ext cx="82296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609600"/>
            <a:ext cx="82296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8001794" y="1447006"/>
            <a:ext cx="1675606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73069" y="3385120"/>
            <a:ext cx="2133600" cy="212365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Britannic Bold" pitchFamily="34" charset="0"/>
              </a:rPr>
              <a:t>OFFERING</a:t>
            </a:r>
          </a:p>
          <a:p>
            <a:pPr algn="ctr"/>
            <a:r>
              <a:rPr lang="en-US" sz="1000" b="1" i="1" dirty="0" smtClean="0"/>
              <a:t>Delayed Opening  Care </a:t>
            </a:r>
          </a:p>
          <a:p>
            <a:pPr algn="ctr"/>
            <a:r>
              <a:rPr lang="en-US" sz="1000" b="1" i="1" dirty="0" smtClean="0"/>
              <a:t>Early Dismissal Care </a:t>
            </a:r>
          </a:p>
          <a:p>
            <a:pPr algn="ctr"/>
            <a:r>
              <a:rPr lang="en-US" sz="1000" b="1" i="1" dirty="0" smtClean="0"/>
              <a:t>*School vacation  care *</a:t>
            </a:r>
          </a:p>
          <a:p>
            <a:pPr algn="ctr"/>
            <a:r>
              <a:rPr lang="en-US" sz="1000" b="1" i="1" dirty="0" smtClean="0"/>
              <a:t>Tuesday</a:t>
            </a:r>
          </a:p>
          <a:p>
            <a:pPr algn="ctr"/>
            <a:r>
              <a:rPr lang="en-US" sz="1000" b="1" i="1" dirty="0" smtClean="0"/>
              <a:t>Wednesday</a:t>
            </a:r>
          </a:p>
          <a:p>
            <a:pPr algn="ctr"/>
            <a:r>
              <a:rPr lang="en-US" sz="1000" b="1" i="1" dirty="0" smtClean="0"/>
              <a:t>Thursday</a:t>
            </a:r>
          </a:p>
          <a:p>
            <a:pPr algn="ctr"/>
            <a:r>
              <a:rPr lang="en-US" sz="1000" b="1" i="1" dirty="0" smtClean="0"/>
              <a:t>Friday</a:t>
            </a:r>
          </a:p>
          <a:p>
            <a:pPr algn="ctr"/>
            <a:r>
              <a:rPr lang="en-US" sz="1000" b="1" i="1" dirty="0" smtClean="0"/>
              <a:t>$25 per day</a:t>
            </a:r>
          </a:p>
          <a:p>
            <a:pPr algn="ctr"/>
            <a:r>
              <a:rPr lang="en-US" sz="900" b="1" i="1" dirty="0" smtClean="0"/>
              <a:t>*No Monday Care during vacation weeks due to school contract*</a:t>
            </a:r>
          </a:p>
          <a:p>
            <a:pPr algn="ctr"/>
            <a:r>
              <a:rPr lang="en-US" sz="900" b="1" i="1" dirty="0" smtClean="0"/>
              <a:t>We do not offer care on teacher in service days</a:t>
            </a:r>
            <a:endParaRPr lang="en-US" sz="9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18" y="2426815"/>
            <a:ext cx="1551781" cy="849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5782018"/>
            <a:ext cx="896937" cy="896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05" y="5782018"/>
            <a:ext cx="999672" cy="999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12032</TotalTime>
  <Words>182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Britannic Bold</vt:lpstr>
      <vt:lpstr>Calibri</vt:lpstr>
      <vt:lpstr>Comic Sans MS</vt:lpstr>
      <vt:lpstr>Wingdings</vt:lpstr>
      <vt:lpstr>Office Theme</vt:lpstr>
      <vt:lpstr>The Discovery Club          The Discovery Club is a before &amp; after school         Registration Form  2019-2020                 program located at the Salem Elementary Schools                                                    Name Of Child________________________________DOB_____________________          Parent/Guardian Name__________________________E-mail____________________ Home Phone__________________Cell__________________Work_________________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Discovery Club          The Discovery Club is a before &amp; after school            Registration Form                                               program located at the                       2015-2016                                            Salem Elementary Schools.      Name of child________________________________DOB_____________________          Parent/Guardian Name__________________________E-mail____________________ Home Phone_______________Cel</dc:title>
  <dc:creator>karen</dc:creator>
  <cp:lastModifiedBy>melissa murphy</cp:lastModifiedBy>
  <cp:revision>193</cp:revision>
  <cp:lastPrinted>2019-01-23T16:28:49Z</cp:lastPrinted>
  <dcterms:created xsi:type="dcterms:W3CDTF">2015-01-29T15:09:30Z</dcterms:created>
  <dcterms:modified xsi:type="dcterms:W3CDTF">2019-06-27T17:41:42Z</dcterms:modified>
</cp:coreProperties>
</file>