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</p:sldIdLst>
  <p:sldSz cy="5143500" cx="9144000"/>
  <p:notesSz cx="6858000" cy="9144000"/>
  <p:embeddedFontLst>
    <p:embeddedFont>
      <p:font typeface="Roboto"/>
      <p:regular r:id="rId11"/>
      <p:bold r:id="rId12"/>
      <p:italic r:id="rId13"/>
      <p:boldItalic r:id="rId14"/>
    </p:embeddedFont>
    <p:embeddedFont>
      <p:font typeface="Merriweather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Roboto-regular.fntdata"/><Relationship Id="rId10" Type="http://schemas.openxmlformats.org/officeDocument/2006/relationships/slide" Target="slides/slide6.xml"/><Relationship Id="rId13" Type="http://schemas.openxmlformats.org/officeDocument/2006/relationships/font" Target="fonts/Roboto-italic.fntdata"/><Relationship Id="rId12" Type="http://schemas.openxmlformats.org/officeDocument/2006/relationships/font" Target="fonts/Roboto-bold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font" Target="fonts/Merriweather-regular.fntdata"/><Relationship Id="rId14" Type="http://schemas.openxmlformats.org/officeDocument/2006/relationships/font" Target="fonts/Roboto-boldItalic.fntdata"/><Relationship Id="rId17" Type="http://schemas.openxmlformats.org/officeDocument/2006/relationships/font" Target="fonts/Merriweather-italic.fntdata"/><Relationship Id="rId16" Type="http://schemas.openxmlformats.org/officeDocument/2006/relationships/font" Target="fonts/Merriweather-bold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18" Type="http://schemas.openxmlformats.org/officeDocument/2006/relationships/font" Target="fonts/Merriweather-boldItalic.fntdata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ts val="1100"/>
              <a:buChar char="●"/>
              <a:defRPr sz="1100"/>
            </a:lvl1pPr>
            <a:lvl2pPr lvl="1">
              <a:spcBef>
                <a:spcPts val="0"/>
              </a:spcBef>
              <a:buSzPts val="1100"/>
              <a:buChar char="○"/>
              <a:defRPr sz="1100"/>
            </a:lvl2pPr>
            <a:lvl3pPr lvl="2">
              <a:spcBef>
                <a:spcPts val="0"/>
              </a:spcBef>
              <a:buSzPts val="1100"/>
              <a:buChar char="■"/>
              <a:defRPr sz="1100"/>
            </a:lvl3pPr>
            <a:lvl4pPr lvl="3">
              <a:spcBef>
                <a:spcPts val="0"/>
              </a:spcBef>
              <a:buSzPts val="1100"/>
              <a:buChar char="●"/>
              <a:defRPr sz="1100"/>
            </a:lvl4pPr>
            <a:lvl5pPr lvl="4">
              <a:spcBef>
                <a:spcPts val="0"/>
              </a:spcBef>
              <a:buSzPts val="1100"/>
              <a:buChar char="○"/>
              <a:defRPr sz="1100"/>
            </a:lvl5pPr>
            <a:lvl6pPr lvl="5">
              <a:spcBef>
                <a:spcPts val="0"/>
              </a:spcBef>
              <a:buSzPts val="1100"/>
              <a:buChar char="■"/>
              <a:defRPr sz="1100"/>
            </a:lvl6pPr>
            <a:lvl7pPr lvl="6">
              <a:spcBef>
                <a:spcPts val="0"/>
              </a:spcBef>
              <a:buSzPts val="1100"/>
              <a:buChar char="●"/>
              <a:defRPr sz="1100"/>
            </a:lvl7pPr>
            <a:lvl8pPr lvl="7">
              <a:spcBef>
                <a:spcPts val="0"/>
              </a:spcBef>
              <a:buSzPts val="1100"/>
              <a:buChar char="○"/>
              <a:defRPr sz="1100"/>
            </a:lvl8pPr>
            <a:lvl9pPr lvl="8">
              <a:spcBef>
                <a:spcPts val="0"/>
              </a:spcBef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Shape 6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Shape 6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Shape 7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Shape 8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Shape 9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Shape 9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itle">
  <p:cSld name="Title slid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-125" y="0"/>
            <a:ext cx="9144250" cy="4398100"/>
          </a:xfrm>
          <a:custGeom>
            <a:pathLst>
              <a:path extrusionOk="0" h="175924" w="365770">
                <a:moveTo>
                  <a:pt x="0" y="0"/>
                </a:moveTo>
                <a:lnTo>
                  <a:pt x="365770" y="0"/>
                </a:lnTo>
                <a:lnTo>
                  <a:pt x="365760" y="70914"/>
                </a:lnTo>
                <a:lnTo>
                  <a:pt x="0" y="175924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</p:sp>
      <p:sp>
        <p:nvSpPr>
          <p:cNvPr id="11" name="Shape 11"/>
          <p:cNvSpPr txBox="1"/>
          <p:nvPr>
            <p:ph type="ctrTitle"/>
          </p:nvPr>
        </p:nvSpPr>
        <p:spPr>
          <a:xfrm>
            <a:off x="311700" y="539725"/>
            <a:ext cx="8520600" cy="12825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ts val="3600"/>
              <a:buNone/>
              <a:defRPr sz="3600"/>
            </a:lvl1pPr>
            <a:lvl2pPr lvl="1">
              <a:spcBef>
                <a:spcPts val="0"/>
              </a:spcBef>
              <a:buSzPts val="3600"/>
              <a:buNone/>
              <a:defRPr sz="3600"/>
            </a:lvl2pPr>
            <a:lvl3pPr lvl="2">
              <a:spcBef>
                <a:spcPts val="0"/>
              </a:spcBef>
              <a:buSzPts val="3600"/>
              <a:buNone/>
              <a:defRPr sz="3600"/>
            </a:lvl3pPr>
            <a:lvl4pPr lvl="3">
              <a:spcBef>
                <a:spcPts val="0"/>
              </a:spcBef>
              <a:buSzPts val="3600"/>
              <a:buNone/>
              <a:defRPr sz="3600"/>
            </a:lvl4pPr>
            <a:lvl5pPr lvl="4">
              <a:spcBef>
                <a:spcPts val="0"/>
              </a:spcBef>
              <a:buSzPts val="3600"/>
              <a:buNone/>
              <a:defRPr sz="3600"/>
            </a:lvl5pPr>
            <a:lvl6pPr lvl="5">
              <a:spcBef>
                <a:spcPts val="0"/>
              </a:spcBef>
              <a:buSzPts val="3600"/>
              <a:buNone/>
              <a:defRPr sz="3600"/>
            </a:lvl6pPr>
            <a:lvl7pPr lvl="6">
              <a:spcBef>
                <a:spcPts val="0"/>
              </a:spcBef>
              <a:buSzPts val="3600"/>
              <a:buNone/>
              <a:defRPr sz="3600"/>
            </a:lvl7pPr>
            <a:lvl8pPr lvl="7">
              <a:spcBef>
                <a:spcPts val="0"/>
              </a:spcBef>
              <a:buSzPts val="3600"/>
              <a:buNone/>
              <a:defRPr sz="3600"/>
            </a:lvl8pPr>
            <a:lvl9pPr lvl="8">
              <a:spcBef>
                <a:spcPts val="0"/>
              </a:spcBef>
              <a:buSzPts val="3600"/>
              <a:buNone/>
              <a:defRPr sz="3600"/>
            </a:lvl9pPr>
          </a:lstStyle>
          <a:p/>
        </p:txBody>
      </p:sp>
      <p:sp>
        <p:nvSpPr>
          <p:cNvPr id="12" name="Shape 12"/>
          <p:cNvSpPr txBox="1"/>
          <p:nvPr>
            <p:ph idx="1" type="subTitle"/>
          </p:nvPr>
        </p:nvSpPr>
        <p:spPr>
          <a:xfrm>
            <a:off x="311700" y="1878560"/>
            <a:ext cx="4242600" cy="7383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13" name="Shape 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Big number">
    <p:bg>
      <p:bgPr>
        <a:solidFill>
          <a:schemeClr val="dk1"/>
        </a:solidFill>
      </p:bgPr>
    </p:bg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/>
          <p:nvPr>
            <p:ph type="title"/>
          </p:nvPr>
        </p:nvSpPr>
        <p:spPr>
          <a:xfrm>
            <a:off x="311750" y="831175"/>
            <a:ext cx="5334900" cy="1244700"/>
          </a:xfrm>
          <a:prstGeom prst="rect">
            <a:avLst/>
          </a:prstGeom>
        </p:spPr>
        <p:txBody>
          <a:bodyPr anchorCtr="0" anchor="b" bIns="91425" lIns="91425" rIns="91425" wrap="square" tIns="91425"/>
          <a:lstStyle>
            <a:lvl1pPr lvl="0">
              <a:spcBef>
                <a:spcPts val="0"/>
              </a:spcBef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6" name="Shape 56"/>
          <p:cNvSpPr txBox="1"/>
          <p:nvPr>
            <p:ph idx="1" type="body"/>
          </p:nvPr>
        </p:nvSpPr>
        <p:spPr>
          <a:xfrm>
            <a:off x="311700" y="2121425"/>
            <a:ext cx="5334900" cy="9426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Clr>
                <a:schemeClr val="accent2"/>
              </a:buClr>
              <a:buSzPts val="1300"/>
              <a:buChar char="●"/>
              <a:defRPr>
                <a:solidFill>
                  <a:schemeClr val="accent2"/>
                </a:solidFill>
              </a:defRPr>
            </a:lvl1pPr>
            <a:lvl2pPr lvl="1">
              <a:spcBef>
                <a:spcPts val="0"/>
              </a:spcBef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2pPr>
            <a:lvl3pPr lvl="2">
              <a:spcBef>
                <a:spcPts val="0"/>
              </a:spcBef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3pPr>
            <a:lvl4pPr lvl="3">
              <a:spcBef>
                <a:spcPts val="0"/>
              </a:spcBef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4pPr>
            <a:lvl5pPr lvl="4">
              <a:spcBef>
                <a:spcPts val="0"/>
              </a:spcBef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5pPr>
            <a:lvl6pPr lvl="5">
              <a:spcBef>
                <a:spcPts val="0"/>
              </a:spcBef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6pPr>
            <a:lvl7pPr lvl="6">
              <a:spcBef>
                <a:spcPts val="0"/>
              </a:spcBef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7pPr>
            <a:lvl8pPr lvl="7">
              <a:spcBef>
                <a:spcPts val="0"/>
              </a:spcBef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8pPr>
            <a:lvl9pPr lvl="8">
              <a:spcBef>
                <a:spcPts val="0"/>
              </a:spcBef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9pPr>
          </a:lstStyle>
          <a:p/>
        </p:txBody>
      </p:sp>
      <p:sp>
        <p:nvSpPr>
          <p:cNvPr id="57" name="Shape 5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blank">
  <p:cSld name="Blank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secHead">
  <p:cSld name="Section header">
    <p:bg>
      <p:bgPr>
        <a:solidFill>
          <a:schemeClr val="accent3"/>
        </a:solid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/>
          <p:nvPr/>
        </p:nvSpPr>
        <p:spPr>
          <a:xfrm>
            <a:off x="0" y="48099"/>
            <a:ext cx="9144250" cy="4398100"/>
          </a:xfrm>
          <a:custGeom>
            <a:pathLst>
              <a:path extrusionOk="0" h="175924" w="365770">
                <a:moveTo>
                  <a:pt x="0" y="0"/>
                </a:moveTo>
                <a:lnTo>
                  <a:pt x="365770" y="0"/>
                </a:lnTo>
                <a:lnTo>
                  <a:pt x="365760" y="70914"/>
                </a:lnTo>
                <a:lnTo>
                  <a:pt x="0" y="175924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</p:sp>
      <p:sp>
        <p:nvSpPr>
          <p:cNvPr id="16" name="Shape 16"/>
          <p:cNvSpPr/>
          <p:nvPr/>
        </p:nvSpPr>
        <p:spPr>
          <a:xfrm>
            <a:off x="0" y="0"/>
            <a:ext cx="9144250" cy="4398100"/>
          </a:xfrm>
          <a:custGeom>
            <a:pathLst>
              <a:path extrusionOk="0" h="175924" w="365770">
                <a:moveTo>
                  <a:pt x="0" y="0"/>
                </a:moveTo>
                <a:lnTo>
                  <a:pt x="365770" y="0"/>
                </a:lnTo>
                <a:lnTo>
                  <a:pt x="365760" y="70914"/>
                </a:lnTo>
                <a:lnTo>
                  <a:pt x="0" y="175924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</p:sp>
      <p:sp>
        <p:nvSpPr>
          <p:cNvPr id="17" name="Shape 17"/>
          <p:cNvSpPr txBox="1"/>
          <p:nvPr>
            <p:ph type="title"/>
          </p:nvPr>
        </p:nvSpPr>
        <p:spPr>
          <a:xfrm>
            <a:off x="311700" y="539725"/>
            <a:ext cx="8520600" cy="12825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ts val="3600"/>
              <a:buNone/>
              <a:defRPr sz="3600"/>
            </a:lvl1pPr>
            <a:lvl2pPr lvl="1">
              <a:spcBef>
                <a:spcPts val="0"/>
              </a:spcBef>
              <a:buSzPts val="3600"/>
              <a:buNone/>
              <a:defRPr sz="3600"/>
            </a:lvl2pPr>
            <a:lvl3pPr lvl="2">
              <a:spcBef>
                <a:spcPts val="0"/>
              </a:spcBef>
              <a:buSzPts val="3600"/>
              <a:buNone/>
              <a:defRPr sz="3600"/>
            </a:lvl3pPr>
            <a:lvl4pPr lvl="3">
              <a:spcBef>
                <a:spcPts val="0"/>
              </a:spcBef>
              <a:buSzPts val="3600"/>
              <a:buNone/>
              <a:defRPr sz="3600"/>
            </a:lvl4pPr>
            <a:lvl5pPr lvl="4">
              <a:spcBef>
                <a:spcPts val="0"/>
              </a:spcBef>
              <a:buSzPts val="3600"/>
              <a:buNone/>
              <a:defRPr sz="3600"/>
            </a:lvl5pPr>
            <a:lvl6pPr lvl="5">
              <a:spcBef>
                <a:spcPts val="0"/>
              </a:spcBef>
              <a:buSzPts val="3600"/>
              <a:buNone/>
              <a:defRPr sz="3600"/>
            </a:lvl6pPr>
            <a:lvl7pPr lvl="6">
              <a:spcBef>
                <a:spcPts val="0"/>
              </a:spcBef>
              <a:buSzPts val="3600"/>
              <a:buNone/>
              <a:defRPr sz="3600"/>
            </a:lvl7pPr>
            <a:lvl8pPr lvl="7">
              <a:spcBef>
                <a:spcPts val="0"/>
              </a:spcBef>
              <a:buSzPts val="3600"/>
              <a:buNone/>
              <a:defRPr sz="3600"/>
            </a:lvl8pPr>
            <a:lvl9pPr lvl="8">
              <a:spcBef>
                <a:spcPts val="0"/>
              </a:spcBef>
              <a:buSzPts val="3600"/>
              <a:buNone/>
              <a:defRPr sz="3600"/>
            </a:lvl9pPr>
          </a:lstStyle>
          <a:p/>
        </p:txBody>
      </p:sp>
      <p:sp>
        <p:nvSpPr>
          <p:cNvPr id="18" name="Shape 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accent1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x">
  <p:cSld name="Title and body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/>
          <p:nvPr/>
        </p:nvSpPr>
        <p:spPr>
          <a:xfrm>
            <a:off x="0" y="0"/>
            <a:ext cx="4314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1" name="Shape 21"/>
          <p:cNvSpPr/>
          <p:nvPr/>
        </p:nvSpPr>
        <p:spPr>
          <a:xfrm>
            <a:off x="0" y="44125"/>
            <a:ext cx="4313625" cy="4399375"/>
          </a:xfrm>
          <a:custGeom>
            <a:pathLst>
              <a:path extrusionOk="0" h="175975" w="172545">
                <a:moveTo>
                  <a:pt x="0" y="157"/>
                </a:moveTo>
                <a:lnTo>
                  <a:pt x="172419" y="0"/>
                </a:lnTo>
                <a:lnTo>
                  <a:pt x="172545" y="126541"/>
                </a:lnTo>
                <a:lnTo>
                  <a:pt x="0" y="17597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</p:sp>
      <p:sp>
        <p:nvSpPr>
          <p:cNvPr id="22" name="Shape 22"/>
          <p:cNvSpPr/>
          <p:nvPr/>
        </p:nvSpPr>
        <p:spPr>
          <a:xfrm>
            <a:off x="-125" y="0"/>
            <a:ext cx="4316900" cy="4395600"/>
          </a:xfrm>
          <a:custGeom>
            <a:pathLst>
              <a:path extrusionOk="0" h="175824" w="172676">
                <a:moveTo>
                  <a:pt x="0" y="6"/>
                </a:moveTo>
                <a:lnTo>
                  <a:pt x="172676" y="0"/>
                </a:lnTo>
                <a:lnTo>
                  <a:pt x="172562" y="126442"/>
                </a:lnTo>
                <a:lnTo>
                  <a:pt x="0" y="175824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</p:sp>
      <p:sp>
        <p:nvSpPr>
          <p:cNvPr id="23" name="Shape 23"/>
          <p:cNvSpPr txBox="1"/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4" name="Shape 24"/>
          <p:cNvSpPr txBox="1"/>
          <p:nvPr>
            <p:ph idx="1" type="body"/>
          </p:nvPr>
        </p:nvSpPr>
        <p:spPr>
          <a:xfrm>
            <a:off x="4644675" y="500925"/>
            <a:ext cx="4166400" cy="40986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ts val="1300"/>
              <a:buChar char="●"/>
              <a:defRPr/>
            </a:lvl1pPr>
            <a:lvl2pPr lvl="1">
              <a:spcBef>
                <a:spcPts val="0"/>
              </a:spcBef>
              <a:buSzPts val="1100"/>
              <a:buChar char="○"/>
              <a:defRPr/>
            </a:lvl2pPr>
            <a:lvl3pPr lvl="2">
              <a:spcBef>
                <a:spcPts val="0"/>
              </a:spcBef>
              <a:buSzPts val="1100"/>
              <a:buChar char="■"/>
              <a:defRPr/>
            </a:lvl3pPr>
            <a:lvl4pPr lvl="3">
              <a:spcBef>
                <a:spcPts val="0"/>
              </a:spcBef>
              <a:buSzPts val="1100"/>
              <a:buChar char="●"/>
              <a:defRPr/>
            </a:lvl4pPr>
            <a:lvl5pPr lvl="4">
              <a:spcBef>
                <a:spcPts val="0"/>
              </a:spcBef>
              <a:buSzPts val="1100"/>
              <a:buChar char="○"/>
              <a:defRPr/>
            </a:lvl5pPr>
            <a:lvl6pPr lvl="5">
              <a:spcBef>
                <a:spcPts val="0"/>
              </a:spcBef>
              <a:buSzPts val="1100"/>
              <a:buChar char="■"/>
              <a:defRPr/>
            </a:lvl6pPr>
            <a:lvl7pPr lvl="6">
              <a:spcBef>
                <a:spcPts val="0"/>
              </a:spcBef>
              <a:buSzPts val="1100"/>
              <a:buChar char="●"/>
              <a:defRPr/>
            </a:lvl7pPr>
            <a:lvl8pPr lvl="7">
              <a:spcBef>
                <a:spcPts val="0"/>
              </a:spcBef>
              <a:buSzPts val="1100"/>
              <a:buChar char="○"/>
              <a:defRPr/>
            </a:lvl8pPr>
            <a:lvl9pPr lvl="8">
              <a:spcBef>
                <a:spcPts val="0"/>
              </a:spcBef>
              <a:buSzPts val="1100"/>
              <a:buChar char="■"/>
              <a:defRPr/>
            </a:lvl9pPr>
          </a:lstStyle>
          <a:p/>
        </p:txBody>
      </p:sp>
      <p:sp>
        <p:nvSpPr>
          <p:cNvPr id="25" name="Shape 2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woColTx">
  <p:cSld name="Title and two columns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/>
          <p:nvPr/>
        </p:nvSpPr>
        <p:spPr>
          <a:xfrm>
            <a:off x="0" y="0"/>
            <a:ext cx="9144000" cy="12771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8" name="Shape 28"/>
          <p:cNvSpPr txBox="1"/>
          <p:nvPr>
            <p:ph type="title"/>
          </p:nvPr>
        </p:nvSpPr>
        <p:spPr>
          <a:xfrm>
            <a:off x="311725" y="500925"/>
            <a:ext cx="8520600" cy="6237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9" name="Shape 29"/>
          <p:cNvSpPr txBox="1"/>
          <p:nvPr>
            <p:ph idx="1" type="body"/>
          </p:nvPr>
        </p:nvSpPr>
        <p:spPr>
          <a:xfrm>
            <a:off x="311700" y="1505700"/>
            <a:ext cx="3999900" cy="30762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ts val="1300"/>
              <a:buChar char="●"/>
              <a:defRPr/>
            </a:lvl1pPr>
            <a:lvl2pPr lvl="1">
              <a:spcBef>
                <a:spcPts val="0"/>
              </a:spcBef>
              <a:buSzPts val="1100"/>
              <a:buChar char="○"/>
              <a:defRPr/>
            </a:lvl2pPr>
            <a:lvl3pPr lvl="2">
              <a:spcBef>
                <a:spcPts val="0"/>
              </a:spcBef>
              <a:buSzPts val="1100"/>
              <a:buChar char="■"/>
              <a:defRPr/>
            </a:lvl3pPr>
            <a:lvl4pPr lvl="3">
              <a:spcBef>
                <a:spcPts val="0"/>
              </a:spcBef>
              <a:buSzPts val="1100"/>
              <a:buChar char="●"/>
              <a:defRPr/>
            </a:lvl4pPr>
            <a:lvl5pPr lvl="4">
              <a:spcBef>
                <a:spcPts val="0"/>
              </a:spcBef>
              <a:buSzPts val="1100"/>
              <a:buChar char="○"/>
              <a:defRPr/>
            </a:lvl5pPr>
            <a:lvl6pPr lvl="5">
              <a:spcBef>
                <a:spcPts val="0"/>
              </a:spcBef>
              <a:buSzPts val="1100"/>
              <a:buChar char="■"/>
              <a:defRPr/>
            </a:lvl6pPr>
            <a:lvl7pPr lvl="6">
              <a:spcBef>
                <a:spcPts val="0"/>
              </a:spcBef>
              <a:buSzPts val="1100"/>
              <a:buChar char="●"/>
              <a:defRPr/>
            </a:lvl7pPr>
            <a:lvl8pPr lvl="7">
              <a:spcBef>
                <a:spcPts val="0"/>
              </a:spcBef>
              <a:buSzPts val="1100"/>
              <a:buChar char="○"/>
              <a:defRPr/>
            </a:lvl8pPr>
            <a:lvl9pPr lvl="8">
              <a:spcBef>
                <a:spcPts val="0"/>
              </a:spcBef>
              <a:buSzPts val="1100"/>
              <a:buChar char="■"/>
              <a:defRPr/>
            </a:lvl9pPr>
          </a:lstStyle>
          <a:p/>
        </p:txBody>
      </p:sp>
      <p:sp>
        <p:nvSpPr>
          <p:cNvPr id="30" name="Shape 30"/>
          <p:cNvSpPr txBox="1"/>
          <p:nvPr>
            <p:ph idx="2" type="body"/>
          </p:nvPr>
        </p:nvSpPr>
        <p:spPr>
          <a:xfrm>
            <a:off x="4832400" y="1505700"/>
            <a:ext cx="3999900" cy="30762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ts val="1300"/>
              <a:buChar char="●"/>
              <a:defRPr/>
            </a:lvl1pPr>
            <a:lvl2pPr lvl="1">
              <a:spcBef>
                <a:spcPts val="0"/>
              </a:spcBef>
              <a:buSzPts val="1100"/>
              <a:buChar char="○"/>
              <a:defRPr/>
            </a:lvl2pPr>
            <a:lvl3pPr lvl="2">
              <a:spcBef>
                <a:spcPts val="0"/>
              </a:spcBef>
              <a:buSzPts val="1100"/>
              <a:buChar char="■"/>
              <a:defRPr/>
            </a:lvl3pPr>
            <a:lvl4pPr lvl="3">
              <a:spcBef>
                <a:spcPts val="0"/>
              </a:spcBef>
              <a:buSzPts val="1100"/>
              <a:buChar char="●"/>
              <a:defRPr/>
            </a:lvl4pPr>
            <a:lvl5pPr lvl="4">
              <a:spcBef>
                <a:spcPts val="0"/>
              </a:spcBef>
              <a:buSzPts val="1100"/>
              <a:buChar char="○"/>
              <a:defRPr/>
            </a:lvl5pPr>
            <a:lvl6pPr lvl="5">
              <a:spcBef>
                <a:spcPts val="0"/>
              </a:spcBef>
              <a:buSzPts val="1100"/>
              <a:buChar char="■"/>
              <a:defRPr/>
            </a:lvl6pPr>
            <a:lvl7pPr lvl="6">
              <a:spcBef>
                <a:spcPts val="0"/>
              </a:spcBef>
              <a:buSzPts val="1100"/>
              <a:buChar char="●"/>
              <a:defRPr/>
            </a:lvl7pPr>
            <a:lvl8pPr lvl="7">
              <a:spcBef>
                <a:spcPts val="0"/>
              </a:spcBef>
              <a:buSzPts val="1100"/>
              <a:buChar char="○"/>
              <a:defRPr/>
            </a:lvl8pPr>
            <a:lvl9pPr lvl="8">
              <a:spcBef>
                <a:spcPts val="0"/>
              </a:spcBef>
              <a:buSzPts val="1100"/>
              <a:buChar char="■"/>
              <a:defRPr/>
            </a:lvl9pPr>
          </a:lstStyle>
          <a:p/>
        </p:txBody>
      </p:sp>
      <p:sp>
        <p:nvSpPr>
          <p:cNvPr id="31" name="Shape 3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itleOnly">
  <p:cSld name="Title only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/>
          <p:nvPr/>
        </p:nvSpPr>
        <p:spPr>
          <a:xfrm>
            <a:off x="0" y="0"/>
            <a:ext cx="9144000" cy="12771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4" name="Shape 34"/>
          <p:cNvSpPr txBox="1"/>
          <p:nvPr>
            <p:ph type="title"/>
          </p:nvPr>
        </p:nvSpPr>
        <p:spPr>
          <a:xfrm>
            <a:off x="311725" y="500925"/>
            <a:ext cx="8520600" cy="6237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5" name="Shape 3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One column 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/>
          <p:nvPr/>
        </p:nvSpPr>
        <p:spPr>
          <a:xfrm>
            <a:off x="0" y="0"/>
            <a:ext cx="37644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8" name="Shape 38"/>
          <p:cNvSpPr txBox="1"/>
          <p:nvPr>
            <p:ph type="title"/>
          </p:nvPr>
        </p:nvSpPr>
        <p:spPr>
          <a:xfrm>
            <a:off x="311725" y="500925"/>
            <a:ext cx="3127500" cy="18291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9" name="Shape 39"/>
          <p:cNvSpPr txBox="1"/>
          <p:nvPr>
            <p:ph idx="1" type="body"/>
          </p:nvPr>
        </p:nvSpPr>
        <p:spPr>
          <a:xfrm>
            <a:off x="311700" y="2390650"/>
            <a:ext cx="3127500" cy="22980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Clr>
                <a:schemeClr val="accent2"/>
              </a:buClr>
              <a:buSzPts val="1300"/>
              <a:buChar char="●"/>
              <a:defRPr>
                <a:solidFill>
                  <a:schemeClr val="accent2"/>
                </a:solidFill>
              </a:defRPr>
            </a:lvl1pPr>
            <a:lvl2pPr lvl="1">
              <a:spcBef>
                <a:spcPts val="0"/>
              </a:spcBef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2pPr>
            <a:lvl3pPr lvl="2">
              <a:spcBef>
                <a:spcPts val="0"/>
              </a:spcBef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3pPr>
            <a:lvl4pPr lvl="3">
              <a:spcBef>
                <a:spcPts val="0"/>
              </a:spcBef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4pPr>
            <a:lvl5pPr lvl="4">
              <a:spcBef>
                <a:spcPts val="0"/>
              </a:spcBef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5pPr>
            <a:lvl6pPr lvl="5">
              <a:spcBef>
                <a:spcPts val="0"/>
              </a:spcBef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6pPr>
            <a:lvl7pPr lvl="6">
              <a:spcBef>
                <a:spcPts val="0"/>
              </a:spcBef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7pPr>
            <a:lvl8pPr lvl="7">
              <a:spcBef>
                <a:spcPts val="0"/>
              </a:spcBef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8pPr>
            <a:lvl9pPr lvl="8">
              <a:spcBef>
                <a:spcPts val="0"/>
              </a:spcBef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9pPr>
          </a:lstStyle>
          <a:p/>
        </p:txBody>
      </p:sp>
      <p:sp>
        <p:nvSpPr>
          <p:cNvPr id="40" name="Shape 4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Main point">
    <p:bg>
      <p:bgPr>
        <a:solidFill>
          <a:schemeClr val="accent3"/>
        </a:solidFill>
      </p:bgPr>
    </p:bg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/>
          <p:nvPr>
            <p:ph type="title"/>
          </p:nvPr>
        </p:nvSpPr>
        <p:spPr>
          <a:xfrm>
            <a:off x="311675" y="798600"/>
            <a:ext cx="6247800" cy="3546300"/>
          </a:xfrm>
          <a:prstGeom prst="rect">
            <a:avLst/>
          </a:prstGeom>
        </p:spPr>
        <p:txBody>
          <a:bodyPr anchorCtr="0" anchor="ctr" bIns="91425" lIns="91425" rIns="91425" wrap="square" tIns="91425"/>
          <a:lstStyle>
            <a:lvl1pPr lvl="0">
              <a:spcBef>
                <a:spcPts val="0"/>
              </a:spcBef>
              <a:buSzPts val="3600"/>
              <a:buNone/>
              <a:defRPr sz="3600"/>
            </a:lvl1pPr>
            <a:lvl2pPr lvl="1">
              <a:spcBef>
                <a:spcPts val="0"/>
              </a:spcBef>
              <a:buSzPts val="3600"/>
              <a:buNone/>
              <a:defRPr sz="3600"/>
            </a:lvl2pPr>
            <a:lvl3pPr lvl="2">
              <a:spcBef>
                <a:spcPts val="0"/>
              </a:spcBef>
              <a:buSzPts val="3600"/>
              <a:buNone/>
              <a:defRPr sz="3600"/>
            </a:lvl3pPr>
            <a:lvl4pPr lvl="3">
              <a:spcBef>
                <a:spcPts val="0"/>
              </a:spcBef>
              <a:buSzPts val="3600"/>
              <a:buNone/>
              <a:defRPr sz="3600"/>
            </a:lvl4pPr>
            <a:lvl5pPr lvl="4">
              <a:spcBef>
                <a:spcPts val="0"/>
              </a:spcBef>
              <a:buSzPts val="3600"/>
              <a:buNone/>
              <a:defRPr sz="3600"/>
            </a:lvl5pPr>
            <a:lvl6pPr lvl="5">
              <a:spcBef>
                <a:spcPts val="0"/>
              </a:spcBef>
              <a:buSzPts val="3600"/>
              <a:buNone/>
              <a:defRPr sz="3600"/>
            </a:lvl6pPr>
            <a:lvl7pPr lvl="6">
              <a:spcBef>
                <a:spcPts val="0"/>
              </a:spcBef>
              <a:buSzPts val="3600"/>
              <a:buNone/>
              <a:defRPr sz="3600"/>
            </a:lvl7pPr>
            <a:lvl8pPr lvl="7">
              <a:spcBef>
                <a:spcPts val="0"/>
              </a:spcBef>
              <a:buSzPts val="3600"/>
              <a:buNone/>
              <a:defRPr sz="3600"/>
            </a:lvl8pPr>
            <a:lvl9pPr lvl="8">
              <a:spcBef>
                <a:spcPts val="0"/>
              </a:spcBef>
              <a:buSzPts val="3600"/>
              <a:buNone/>
              <a:defRPr sz="3600"/>
            </a:lvl9pPr>
          </a:lstStyle>
          <a:p/>
        </p:txBody>
      </p:sp>
      <p:sp>
        <p:nvSpPr>
          <p:cNvPr id="43" name="Shape 4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accent1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ection title and description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6" name="Shape 46"/>
          <p:cNvSpPr txBox="1"/>
          <p:nvPr>
            <p:ph type="title"/>
          </p:nvPr>
        </p:nvSpPr>
        <p:spPr>
          <a:xfrm>
            <a:off x="311300" y="500925"/>
            <a:ext cx="3704400" cy="20496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7" name="Shape 47"/>
          <p:cNvSpPr txBox="1"/>
          <p:nvPr>
            <p:ph idx="1" type="subTitle"/>
          </p:nvPr>
        </p:nvSpPr>
        <p:spPr>
          <a:xfrm>
            <a:off x="304800" y="2626725"/>
            <a:ext cx="3704400" cy="9267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9pPr>
          </a:lstStyle>
          <a:p/>
        </p:txBody>
      </p:sp>
      <p:sp>
        <p:nvSpPr>
          <p:cNvPr id="48" name="Shape 48"/>
          <p:cNvSpPr txBox="1"/>
          <p:nvPr>
            <p:ph idx="2" type="body"/>
          </p:nvPr>
        </p:nvSpPr>
        <p:spPr>
          <a:xfrm>
            <a:off x="4879025" y="500925"/>
            <a:ext cx="3954000" cy="41115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ts val="1300"/>
              <a:buChar char="●"/>
              <a:defRPr/>
            </a:lvl1pPr>
            <a:lvl2pPr lvl="1">
              <a:spcBef>
                <a:spcPts val="0"/>
              </a:spcBef>
              <a:buSzPts val="1100"/>
              <a:buChar char="○"/>
              <a:defRPr/>
            </a:lvl2pPr>
            <a:lvl3pPr lvl="2">
              <a:spcBef>
                <a:spcPts val="0"/>
              </a:spcBef>
              <a:buSzPts val="1100"/>
              <a:buChar char="■"/>
              <a:defRPr/>
            </a:lvl3pPr>
            <a:lvl4pPr lvl="3">
              <a:spcBef>
                <a:spcPts val="0"/>
              </a:spcBef>
              <a:buSzPts val="1100"/>
              <a:buChar char="●"/>
              <a:defRPr/>
            </a:lvl4pPr>
            <a:lvl5pPr lvl="4">
              <a:spcBef>
                <a:spcPts val="0"/>
              </a:spcBef>
              <a:buSzPts val="1100"/>
              <a:buChar char="○"/>
              <a:defRPr/>
            </a:lvl5pPr>
            <a:lvl6pPr lvl="5">
              <a:spcBef>
                <a:spcPts val="0"/>
              </a:spcBef>
              <a:buSzPts val="1100"/>
              <a:buChar char="■"/>
              <a:defRPr/>
            </a:lvl6pPr>
            <a:lvl7pPr lvl="6">
              <a:spcBef>
                <a:spcPts val="0"/>
              </a:spcBef>
              <a:buSzPts val="1100"/>
              <a:buChar char="●"/>
              <a:defRPr/>
            </a:lvl7pPr>
            <a:lvl8pPr lvl="7">
              <a:spcBef>
                <a:spcPts val="0"/>
              </a:spcBef>
              <a:buSzPts val="1100"/>
              <a:buChar char="○"/>
              <a:defRPr/>
            </a:lvl8pPr>
            <a:lvl9pPr lvl="8">
              <a:spcBef>
                <a:spcPts val="0"/>
              </a:spcBef>
              <a:buSzPts val="1100"/>
              <a:buChar char="■"/>
              <a:defRPr/>
            </a:lvl9pPr>
          </a:lstStyle>
          <a:p/>
        </p:txBody>
      </p:sp>
      <p:sp>
        <p:nvSpPr>
          <p:cNvPr id="49" name="Shape 4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Caption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/>
          <p:nvPr/>
        </p:nvSpPr>
        <p:spPr>
          <a:xfrm>
            <a:off x="0" y="4369000"/>
            <a:ext cx="9144000" cy="7743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2" name="Shape 52"/>
          <p:cNvSpPr txBox="1"/>
          <p:nvPr>
            <p:ph idx="1" type="body"/>
          </p:nvPr>
        </p:nvSpPr>
        <p:spPr>
          <a:xfrm>
            <a:off x="311700" y="4521400"/>
            <a:ext cx="7979400" cy="460500"/>
          </a:xfrm>
          <a:prstGeom prst="rect">
            <a:avLst/>
          </a:prstGeom>
        </p:spPr>
        <p:txBody>
          <a:bodyPr anchorCtr="0" anchor="ctr" bIns="91425" lIns="91425" rIns="91425" wrap="square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Merriweather"/>
              <a:buNone/>
              <a:defRPr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</a:lstStyle>
          <a:p/>
        </p:txBody>
      </p:sp>
      <p:sp>
        <p:nvSpPr>
          <p:cNvPr id="53" name="Shape 5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paradigm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  <a:lvl2pPr lvl="1">
              <a:spcBef>
                <a:spcPts val="0"/>
              </a:spcBef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2pPr>
            <a:lvl3pPr lvl="2">
              <a:spcBef>
                <a:spcPts val="0"/>
              </a:spcBef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3pPr>
            <a:lvl4pPr lvl="3">
              <a:spcBef>
                <a:spcPts val="0"/>
              </a:spcBef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4pPr>
            <a:lvl5pPr lvl="4">
              <a:spcBef>
                <a:spcPts val="0"/>
              </a:spcBef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5pPr>
            <a:lvl6pPr lvl="5">
              <a:spcBef>
                <a:spcPts val="0"/>
              </a:spcBef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lvl="6">
              <a:spcBef>
                <a:spcPts val="0"/>
              </a:spcBef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lvl="7">
              <a:spcBef>
                <a:spcPts val="0"/>
              </a:spcBef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lvl="8">
              <a:spcBef>
                <a:spcPts val="0"/>
              </a:spcBef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300"/>
              <a:buFont typeface="Roboto"/>
              <a:buChar char="●"/>
              <a:defRPr sz="13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Roboto"/>
              <a:buChar char="○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Roboto"/>
              <a:buChar char="■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Roboto"/>
              <a:buChar char="●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Roboto"/>
              <a:buChar char="○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Roboto"/>
              <a:buChar char="■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Roboto"/>
              <a:buChar char="●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Roboto"/>
              <a:buChar char="○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Roboto"/>
              <a:buChar char="■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6.png"/><Relationship Id="rId4" Type="http://schemas.openxmlformats.org/officeDocument/2006/relationships/image" Target="../media/image5.png"/><Relationship Id="rId5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980000"/>
        </a:solidFill>
      </p:bgPr>
    </p:bg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 txBox="1"/>
          <p:nvPr>
            <p:ph type="ctrTitle"/>
          </p:nvPr>
        </p:nvSpPr>
        <p:spPr>
          <a:xfrm>
            <a:off x="311700" y="539725"/>
            <a:ext cx="8520600" cy="12825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rPr lang="en"/>
              <a:t>Ultimate AI Kuhn</a:t>
            </a:r>
          </a:p>
        </p:txBody>
      </p:sp>
      <p:sp>
        <p:nvSpPr>
          <p:cNvPr id="65" name="Shape 65"/>
          <p:cNvSpPr txBox="1"/>
          <p:nvPr>
            <p:ph idx="1" type="subTitle"/>
          </p:nvPr>
        </p:nvSpPr>
        <p:spPr>
          <a:xfrm>
            <a:off x="311700" y="1878560"/>
            <a:ext cx="4242600" cy="7383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rPr lang="en"/>
              <a:t>Dane E. Parchment Jr. | Austin Nowak | Joannier Pinales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 txBox="1"/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rPr lang="en"/>
              <a:t>Project Overview</a:t>
            </a:r>
          </a:p>
        </p:txBody>
      </p:sp>
      <p:sp>
        <p:nvSpPr>
          <p:cNvPr id="71" name="Shape 71"/>
          <p:cNvSpPr txBox="1"/>
          <p:nvPr>
            <p:ph idx="1" type="body"/>
          </p:nvPr>
        </p:nvSpPr>
        <p:spPr>
          <a:xfrm>
            <a:off x="4644675" y="500925"/>
            <a:ext cx="4166400" cy="40986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-311150" lvl="0" marL="457200" rtl="0">
              <a:spcBef>
                <a:spcPts val="0"/>
              </a:spcBef>
              <a:buSzPts val="1300"/>
              <a:buChar char="●"/>
            </a:pPr>
            <a:r>
              <a:rPr lang="en"/>
              <a:t>We chose to utilize Counterfactual Regret Minimization with Chance Sampling (CFRCS) for our agent</a:t>
            </a:r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-311150" lvl="0" marL="457200" rtl="0">
              <a:spcBef>
                <a:spcPts val="0"/>
              </a:spcBef>
              <a:buSzPts val="1300"/>
              <a:buChar char="●"/>
            </a:pPr>
            <a:r>
              <a:rPr lang="en"/>
              <a:t>Strategy Profiling was also employed in order to help improve performance results against other AI agents</a:t>
            </a:r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-311150" lvl="0" marL="457200" rtl="0">
              <a:spcBef>
                <a:spcPts val="0"/>
              </a:spcBef>
              <a:buSzPts val="1300"/>
              <a:buChar char="●"/>
            </a:pPr>
            <a:r>
              <a:rPr lang="en"/>
              <a:t>We chose the strategies above in due its “cool factor” and also because more research could be done with CFRCS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 txBox="1"/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rPr lang="en"/>
              <a:t>Algorithms</a:t>
            </a:r>
          </a:p>
        </p:txBody>
      </p:sp>
      <p:sp>
        <p:nvSpPr>
          <p:cNvPr id="77" name="Shape 77"/>
          <p:cNvSpPr txBox="1"/>
          <p:nvPr>
            <p:ph idx="1" type="body"/>
          </p:nvPr>
        </p:nvSpPr>
        <p:spPr>
          <a:xfrm>
            <a:off x="4644675" y="500925"/>
            <a:ext cx="4166400" cy="40986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-69850" lvl="0" marL="0" rtl="0">
              <a:lnSpc>
                <a:spcPct val="110000"/>
              </a:lnSpc>
              <a:spcBef>
                <a:spcPts val="600"/>
              </a:spcBef>
              <a:spcAft>
                <a:spcPts val="100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/>
          </a:p>
        </p:txBody>
      </p:sp>
      <p:pic>
        <p:nvPicPr>
          <p:cNvPr id="78" name="Shape 7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44675" y="500925"/>
            <a:ext cx="4166400" cy="2338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9" name="Shape 7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644675" y="2907025"/>
            <a:ext cx="4166399" cy="897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Shape 80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644675" y="3939575"/>
            <a:ext cx="4166400" cy="5384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/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rPr lang="en"/>
              <a:t>Results</a:t>
            </a:r>
          </a:p>
        </p:txBody>
      </p:sp>
      <p:sp>
        <p:nvSpPr>
          <p:cNvPr id="86" name="Shape 86"/>
          <p:cNvSpPr txBox="1"/>
          <p:nvPr>
            <p:ph idx="1" type="body"/>
          </p:nvPr>
        </p:nvSpPr>
        <p:spPr>
          <a:xfrm>
            <a:off x="4671525" y="460650"/>
            <a:ext cx="4166400" cy="28491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rPr lang="en"/>
              <a:t>Action Regret x</a:t>
            </a:r>
            <a:r>
              <a:rPr lang="en"/>
              <a:t> Iteration</a:t>
            </a:r>
          </a:p>
        </p:txBody>
      </p:sp>
      <p:pic>
        <p:nvPicPr>
          <p:cNvPr id="87" name="Shape 87"/>
          <p:cNvPicPr preferRelativeResize="0"/>
          <p:nvPr/>
        </p:nvPicPr>
        <p:blipFill rotWithShape="1">
          <a:blip r:embed="rId3">
            <a:alphaModFix/>
          </a:blip>
          <a:srcRect b="3636" l="5236" r="6611" t="7875"/>
          <a:stretch/>
        </p:blipFill>
        <p:spPr>
          <a:xfrm>
            <a:off x="4597675" y="1313275"/>
            <a:ext cx="4166400" cy="2761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/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buNone/>
            </a:pPr>
            <a:r>
              <a:rPr lang="en"/>
              <a:t>Results</a:t>
            </a:r>
          </a:p>
        </p:txBody>
      </p:sp>
      <p:sp>
        <p:nvSpPr>
          <p:cNvPr id="93" name="Shape 93"/>
          <p:cNvSpPr txBox="1"/>
          <p:nvPr>
            <p:ph idx="1" type="body"/>
          </p:nvPr>
        </p:nvSpPr>
        <p:spPr>
          <a:xfrm>
            <a:off x="4671525" y="460650"/>
            <a:ext cx="4166400" cy="28491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rPr lang="en"/>
              <a:t>Action Regret x Iteration </a:t>
            </a:r>
          </a:p>
          <a:p>
            <a:pPr indent="0" lvl="0" marL="0">
              <a:spcBef>
                <a:spcPts val="0"/>
              </a:spcBef>
              <a:buNone/>
            </a:pPr>
            <a:r>
              <a:rPr lang="en"/>
              <a:t>When played against other strategy profiles it performed the best</a:t>
            </a:r>
          </a:p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94" name="Shape 94"/>
          <p:cNvPicPr preferRelativeResize="0"/>
          <p:nvPr/>
        </p:nvPicPr>
        <p:blipFill rotWithShape="1">
          <a:blip r:embed="rId3">
            <a:alphaModFix/>
          </a:blip>
          <a:srcRect b="4170" l="4683" r="6945" t="10183"/>
          <a:stretch/>
        </p:blipFill>
        <p:spPr>
          <a:xfrm>
            <a:off x="4671525" y="1745675"/>
            <a:ext cx="4291199" cy="2772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/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buNone/>
            </a:pPr>
            <a:r>
              <a:rPr lang="en"/>
              <a:t>Results</a:t>
            </a:r>
          </a:p>
        </p:txBody>
      </p:sp>
      <p:sp>
        <p:nvSpPr>
          <p:cNvPr id="100" name="Shape 100"/>
          <p:cNvSpPr txBox="1"/>
          <p:nvPr>
            <p:ph idx="1" type="body"/>
          </p:nvPr>
        </p:nvSpPr>
        <p:spPr>
          <a:xfrm>
            <a:off x="4671525" y="460650"/>
            <a:ext cx="4166400" cy="28491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buNone/>
            </a:pPr>
            <a:r>
              <a:rPr lang="en"/>
              <a:t>Strategy Profile Created By CFR Function</a:t>
            </a:r>
          </a:p>
        </p:txBody>
      </p:sp>
      <p:pic>
        <p:nvPicPr>
          <p:cNvPr id="101" name="Shape 10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71525" y="1480875"/>
            <a:ext cx="4073761" cy="1828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Paradigm">
  <a:themeElements>
    <a:clrScheme name="Paradigm">
      <a:dk1>
        <a:srgbClr val="31394D"/>
      </a:dk1>
      <a:lt1>
        <a:srgbClr val="FFFFFF"/>
      </a:lt1>
      <a:dk2>
        <a:srgbClr val="666666"/>
      </a:dk2>
      <a:lt2>
        <a:srgbClr val="626B73"/>
      </a:lt2>
      <a:accent1>
        <a:srgbClr val="002F4A"/>
      </a:accent1>
      <a:accent2>
        <a:srgbClr val="D9C4B1"/>
      </a:accent2>
      <a:accent3>
        <a:srgbClr val="EDE3DA"/>
      </a:accent3>
      <a:accent4>
        <a:srgbClr val="B85741"/>
      </a:accent4>
      <a:accent5>
        <a:srgbClr val="009384"/>
      </a:accent5>
      <a:accent6>
        <a:srgbClr val="D0F6FF"/>
      </a:accent6>
      <a:hlink>
        <a:srgbClr val="009384"/>
      </a:hlink>
      <a:folHlink>
        <a:srgbClr val="00938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