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erriweath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 sz="3600"/>
            </a:lvl1pPr>
            <a:lvl2pPr lvl="1">
              <a:spcBef>
                <a:spcPts val="0"/>
              </a:spcBef>
              <a:buSzPts val="3600"/>
              <a:buNone/>
              <a:defRPr sz="3600"/>
            </a:lvl2pPr>
            <a:lvl3pPr lvl="2">
              <a:spcBef>
                <a:spcPts val="0"/>
              </a:spcBef>
              <a:buSzPts val="3600"/>
              <a:buNone/>
              <a:defRPr sz="3600"/>
            </a:lvl3pPr>
            <a:lvl4pPr lvl="3">
              <a:spcBef>
                <a:spcPts val="0"/>
              </a:spcBef>
              <a:buSzPts val="3600"/>
              <a:buNone/>
              <a:defRPr sz="3600"/>
            </a:lvl4pPr>
            <a:lvl5pPr lvl="4">
              <a:spcBef>
                <a:spcPts val="0"/>
              </a:spcBef>
              <a:buSzPts val="3600"/>
              <a:buNone/>
              <a:defRPr sz="3600"/>
            </a:lvl5pPr>
            <a:lvl6pPr lvl="5">
              <a:spcBef>
                <a:spcPts val="0"/>
              </a:spcBef>
              <a:buSzPts val="3600"/>
              <a:buNone/>
              <a:defRPr sz="3600"/>
            </a:lvl6pPr>
            <a:lvl7pPr lvl="6">
              <a:spcBef>
                <a:spcPts val="0"/>
              </a:spcBef>
              <a:buSzPts val="3600"/>
              <a:buNone/>
              <a:defRPr sz="3600"/>
            </a:lvl7pPr>
            <a:lvl8pPr lvl="7">
              <a:spcBef>
                <a:spcPts val="0"/>
              </a:spcBef>
              <a:buSzPts val="3600"/>
              <a:buNone/>
              <a:defRPr sz="3600"/>
            </a:lvl8pPr>
            <a:lvl9pPr lvl="8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 sz="3600"/>
            </a:lvl1pPr>
            <a:lvl2pPr lvl="1">
              <a:spcBef>
                <a:spcPts val="0"/>
              </a:spcBef>
              <a:buSzPts val="3600"/>
              <a:buNone/>
              <a:defRPr sz="3600"/>
            </a:lvl2pPr>
            <a:lvl3pPr lvl="2">
              <a:spcBef>
                <a:spcPts val="0"/>
              </a:spcBef>
              <a:buSzPts val="3600"/>
              <a:buNone/>
              <a:defRPr sz="3600"/>
            </a:lvl3pPr>
            <a:lvl4pPr lvl="3">
              <a:spcBef>
                <a:spcPts val="0"/>
              </a:spcBef>
              <a:buSzPts val="3600"/>
              <a:buNone/>
              <a:defRPr sz="3600"/>
            </a:lvl4pPr>
            <a:lvl5pPr lvl="4">
              <a:spcBef>
                <a:spcPts val="0"/>
              </a:spcBef>
              <a:buSzPts val="3600"/>
              <a:buNone/>
              <a:defRPr sz="3600"/>
            </a:lvl5pPr>
            <a:lvl6pPr lvl="5">
              <a:spcBef>
                <a:spcPts val="0"/>
              </a:spcBef>
              <a:buSzPts val="3600"/>
              <a:buNone/>
              <a:defRPr sz="3600"/>
            </a:lvl6pPr>
            <a:lvl7pPr lvl="6">
              <a:spcBef>
                <a:spcPts val="0"/>
              </a:spcBef>
              <a:buSzPts val="3600"/>
              <a:buNone/>
              <a:defRPr sz="3600"/>
            </a:lvl7pPr>
            <a:lvl8pPr lvl="7">
              <a:spcBef>
                <a:spcPts val="0"/>
              </a:spcBef>
              <a:buSzPts val="3600"/>
              <a:buNone/>
              <a:defRPr sz="3600"/>
            </a:lvl8pPr>
            <a:lvl9pPr lvl="8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 sz="3600"/>
            </a:lvl1pPr>
            <a:lvl2pPr lvl="1">
              <a:spcBef>
                <a:spcPts val="0"/>
              </a:spcBef>
              <a:buSzPts val="3600"/>
              <a:buNone/>
              <a:defRPr sz="3600"/>
            </a:lvl2pPr>
            <a:lvl3pPr lvl="2">
              <a:spcBef>
                <a:spcPts val="0"/>
              </a:spcBef>
              <a:buSzPts val="3600"/>
              <a:buNone/>
              <a:defRPr sz="3600"/>
            </a:lvl3pPr>
            <a:lvl4pPr lvl="3">
              <a:spcBef>
                <a:spcPts val="0"/>
              </a:spcBef>
              <a:buSzPts val="3600"/>
              <a:buNone/>
              <a:defRPr sz="3600"/>
            </a:lvl4pPr>
            <a:lvl5pPr lvl="4">
              <a:spcBef>
                <a:spcPts val="0"/>
              </a:spcBef>
              <a:buSzPts val="3600"/>
              <a:buNone/>
              <a:defRPr sz="3600"/>
            </a:lvl5pPr>
            <a:lvl6pPr lvl="5">
              <a:spcBef>
                <a:spcPts val="0"/>
              </a:spcBef>
              <a:buSzPts val="3600"/>
              <a:buNone/>
              <a:defRPr sz="3600"/>
            </a:lvl6pPr>
            <a:lvl7pPr lvl="6">
              <a:spcBef>
                <a:spcPts val="0"/>
              </a:spcBef>
              <a:buSzPts val="3600"/>
              <a:buNone/>
              <a:defRPr sz="3600"/>
            </a:lvl7pPr>
            <a:lvl8pPr lvl="7">
              <a:spcBef>
                <a:spcPts val="0"/>
              </a:spcBef>
              <a:buSzPts val="3600"/>
              <a:buNone/>
              <a:defRPr sz="3600"/>
            </a:lvl8pPr>
            <a:lvl9pPr lvl="8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8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Ultimate AI Kuhn</a:t>
            </a:r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Dane E. Parchment Jr. | Austin Nowak | Joannier Pinales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Project Overview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We chose to utilize Counterfactual Regret Minimization with Chance Sampling (CFRCS) for our agent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Strategy Profiling was also employed in order to help improve performance results against other AI agents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We chose the strategies above in due its “cool factor” and also because more research could be done with CFRCS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Algorithms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4675" y="500925"/>
            <a:ext cx="4166400" cy="233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4675" y="2907025"/>
            <a:ext cx="4166399" cy="89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4675" y="3939575"/>
            <a:ext cx="4166400" cy="5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671525" y="460650"/>
            <a:ext cx="4166400" cy="2849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Action Regret x</a:t>
            </a:r>
            <a:r>
              <a:rPr lang="en"/>
              <a:t> Iteration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b="3636" l="5236" r="6611" t="7875"/>
          <a:stretch/>
        </p:blipFill>
        <p:spPr>
          <a:xfrm>
            <a:off x="4597675" y="1313275"/>
            <a:ext cx="4166400" cy="276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671525" y="460650"/>
            <a:ext cx="4166400" cy="2849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Action Regret x Iteration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When played against other strategy profiles it performed the best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4170" l="4683" r="6945" t="10183"/>
          <a:stretch/>
        </p:blipFill>
        <p:spPr>
          <a:xfrm>
            <a:off x="4671525" y="1745675"/>
            <a:ext cx="4291199" cy="27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671525" y="460650"/>
            <a:ext cx="4166400" cy="2849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Strategy Profile Created By CFR Function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1525" y="1480875"/>
            <a:ext cx="4073761" cy="18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